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0693400" cy="7562850"/>
  <p:notesSz cx="10693400" cy="75628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Relationship Id="rId45" Type="http://schemas.openxmlformats.org/officeDocument/2006/relationships/image" Target="../media/image44.png"/><Relationship Id="rId46" Type="http://schemas.openxmlformats.org/officeDocument/2006/relationships/image" Target="../media/image45.png"/><Relationship Id="rId47" Type="http://schemas.openxmlformats.org/officeDocument/2006/relationships/image" Target="../media/image46.png"/><Relationship Id="rId48" Type="http://schemas.openxmlformats.org/officeDocument/2006/relationships/image" Target="../media/image47.png"/><Relationship Id="rId49" Type="http://schemas.openxmlformats.org/officeDocument/2006/relationships/image" Target="../media/image48.png"/><Relationship Id="rId50" Type="http://schemas.openxmlformats.org/officeDocument/2006/relationships/image" Target="../media/image49.png"/><Relationship Id="rId51" Type="http://schemas.openxmlformats.org/officeDocument/2006/relationships/image" Target="../media/image50.png"/><Relationship Id="rId52" Type="http://schemas.openxmlformats.org/officeDocument/2006/relationships/image" Target="../media/image51.png"/><Relationship Id="rId53" Type="http://schemas.openxmlformats.org/officeDocument/2006/relationships/image" Target="../media/image52.png"/><Relationship Id="rId54" Type="http://schemas.openxmlformats.org/officeDocument/2006/relationships/image" Target="../media/image53.png"/><Relationship Id="rId55" Type="http://schemas.openxmlformats.org/officeDocument/2006/relationships/image" Target="../media/image54.png"/><Relationship Id="rId56" Type="http://schemas.openxmlformats.org/officeDocument/2006/relationships/image" Target="../media/image55.png"/><Relationship Id="rId57" Type="http://schemas.openxmlformats.org/officeDocument/2006/relationships/image" Target="../media/image56.png"/><Relationship Id="rId58" Type="http://schemas.openxmlformats.org/officeDocument/2006/relationships/image" Target="../media/image57.png"/><Relationship Id="rId59" Type="http://schemas.openxmlformats.org/officeDocument/2006/relationships/image" Target="../media/image58.png"/><Relationship Id="rId60" Type="http://schemas.openxmlformats.org/officeDocument/2006/relationships/image" Target="../media/image59.png"/><Relationship Id="rId61" Type="http://schemas.openxmlformats.org/officeDocument/2006/relationships/image" Target="../media/image60.png"/><Relationship Id="rId62" Type="http://schemas.openxmlformats.org/officeDocument/2006/relationships/image" Target="../media/image61.png"/><Relationship Id="rId63" Type="http://schemas.openxmlformats.org/officeDocument/2006/relationships/image" Target="../media/image62.png"/><Relationship Id="rId64" Type="http://schemas.openxmlformats.org/officeDocument/2006/relationships/image" Target="../media/image63.png"/><Relationship Id="rId65" Type="http://schemas.openxmlformats.org/officeDocument/2006/relationships/image" Target="../media/image64.png"/><Relationship Id="rId66" Type="http://schemas.openxmlformats.org/officeDocument/2006/relationships/image" Target="../media/image65.png"/><Relationship Id="rId67" Type="http://schemas.openxmlformats.org/officeDocument/2006/relationships/image" Target="../media/image66.png"/><Relationship Id="rId68" Type="http://schemas.openxmlformats.org/officeDocument/2006/relationships/image" Target="../media/image67.png"/><Relationship Id="rId69" Type="http://schemas.openxmlformats.org/officeDocument/2006/relationships/image" Target="../media/image68.png"/><Relationship Id="rId70" Type="http://schemas.openxmlformats.org/officeDocument/2006/relationships/image" Target="../media/image69.png"/><Relationship Id="rId71" Type="http://schemas.openxmlformats.org/officeDocument/2006/relationships/image" Target="../media/image70.png"/><Relationship Id="rId72" Type="http://schemas.openxmlformats.org/officeDocument/2006/relationships/image" Target="../media/image71.png"/><Relationship Id="rId73" Type="http://schemas.openxmlformats.org/officeDocument/2006/relationships/image" Target="../media/image72.png"/><Relationship Id="rId74" Type="http://schemas.openxmlformats.org/officeDocument/2006/relationships/image" Target="../media/image73.png"/><Relationship Id="rId75" Type="http://schemas.openxmlformats.org/officeDocument/2006/relationships/image" Target="../media/image74.png"/><Relationship Id="rId76" Type="http://schemas.openxmlformats.org/officeDocument/2006/relationships/image" Target="../media/image75.png"/><Relationship Id="rId77" Type="http://schemas.openxmlformats.org/officeDocument/2006/relationships/image" Target="../media/image76.png"/><Relationship Id="rId78" Type="http://schemas.openxmlformats.org/officeDocument/2006/relationships/image" Target="../media/image77.png"/><Relationship Id="rId79" Type="http://schemas.openxmlformats.org/officeDocument/2006/relationships/image" Target="../media/image78.png"/><Relationship Id="rId80" Type="http://schemas.openxmlformats.org/officeDocument/2006/relationships/image" Target="../media/image79.png"/><Relationship Id="rId81" Type="http://schemas.openxmlformats.org/officeDocument/2006/relationships/image" Target="../media/image80.png"/><Relationship Id="rId82" Type="http://schemas.openxmlformats.org/officeDocument/2006/relationships/image" Target="../media/image81.png"/><Relationship Id="rId83" Type="http://schemas.openxmlformats.org/officeDocument/2006/relationships/image" Target="../media/image82.png"/><Relationship Id="rId84" Type="http://schemas.openxmlformats.org/officeDocument/2006/relationships/image" Target="../media/image83.png"/><Relationship Id="rId85" Type="http://schemas.openxmlformats.org/officeDocument/2006/relationships/image" Target="../media/image84.png"/><Relationship Id="rId86" Type="http://schemas.openxmlformats.org/officeDocument/2006/relationships/image" Target="../media/image85.png"/><Relationship Id="rId87" Type="http://schemas.openxmlformats.org/officeDocument/2006/relationships/image" Target="../media/image86.png"/><Relationship Id="rId88" Type="http://schemas.openxmlformats.org/officeDocument/2006/relationships/image" Target="../media/image87.png"/><Relationship Id="rId89" Type="http://schemas.openxmlformats.org/officeDocument/2006/relationships/image" Target="../media/image88.png"/><Relationship Id="rId90" Type="http://schemas.openxmlformats.org/officeDocument/2006/relationships/image" Target="../media/image89.png"/><Relationship Id="rId91" Type="http://schemas.openxmlformats.org/officeDocument/2006/relationships/image" Target="../media/image90.png"/><Relationship Id="rId92" Type="http://schemas.openxmlformats.org/officeDocument/2006/relationships/image" Target="../media/image91.png"/><Relationship Id="rId93" Type="http://schemas.openxmlformats.org/officeDocument/2006/relationships/image" Target="../media/image9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561.png"/><Relationship Id="rId9" Type="http://schemas.openxmlformats.org/officeDocument/2006/relationships/image" Target="../media/image562.png"/><Relationship Id="rId10" Type="http://schemas.openxmlformats.org/officeDocument/2006/relationships/image" Target="../media/image563.png"/><Relationship Id="rId11" Type="http://schemas.openxmlformats.org/officeDocument/2006/relationships/image" Target="../media/image564.png"/><Relationship Id="rId12" Type="http://schemas.openxmlformats.org/officeDocument/2006/relationships/image" Target="../media/image565.png"/><Relationship Id="rId13" Type="http://schemas.openxmlformats.org/officeDocument/2006/relationships/image" Target="../media/image566.png"/><Relationship Id="rId14" Type="http://schemas.openxmlformats.org/officeDocument/2006/relationships/image" Target="../media/image567.png"/><Relationship Id="rId15" Type="http://schemas.openxmlformats.org/officeDocument/2006/relationships/image" Target="../media/image568.png"/><Relationship Id="rId16" Type="http://schemas.openxmlformats.org/officeDocument/2006/relationships/image" Target="../media/image569.png"/><Relationship Id="rId17" Type="http://schemas.openxmlformats.org/officeDocument/2006/relationships/image" Target="../media/image570.png"/><Relationship Id="rId18" Type="http://schemas.openxmlformats.org/officeDocument/2006/relationships/image" Target="../media/image571.png"/><Relationship Id="rId19" Type="http://schemas.openxmlformats.org/officeDocument/2006/relationships/image" Target="../media/image572.png"/><Relationship Id="rId20" Type="http://schemas.openxmlformats.org/officeDocument/2006/relationships/image" Target="../media/image573.png"/><Relationship Id="rId21" Type="http://schemas.openxmlformats.org/officeDocument/2006/relationships/image" Target="../media/image574.png"/><Relationship Id="rId22" Type="http://schemas.openxmlformats.org/officeDocument/2006/relationships/image" Target="../media/image575.png"/><Relationship Id="rId23" Type="http://schemas.openxmlformats.org/officeDocument/2006/relationships/image" Target="../media/image576.png"/><Relationship Id="rId24" Type="http://schemas.openxmlformats.org/officeDocument/2006/relationships/image" Target="../media/image577.png"/><Relationship Id="rId25" Type="http://schemas.openxmlformats.org/officeDocument/2006/relationships/image" Target="../media/image578.png"/><Relationship Id="rId26" Type="http://schemas.openxmlformats.org/officeDocument/2006/relationships/image" Target="../media/image579.png"/><Relationship Id="rId27" Type="http://schemas.openxmlformats.org/officeDocument/2006/relationships/image" Target="../media/image580.png"/><Relationship Id="rId28" Type="http://schemas.openxmlformats.org/officeDocument/2006/relationships/image" Target="../media/image581.png"/><Relationship Id="rId29" Type="http://schemas.openxmlformats.org/officeDocument/2006/relationships/image" Target="../media/image582.png"/><Relationship Id="rId30" Type="http://schemas.openxmlformats.org/officeDocument/2006/relationships/image" Target="../media/image583.png"/><Relationship Id="rId31" Type="http://schemas.openxmlformats.org/officeDocument/2006/relationships/image" Target="../media/image584.png"/><Relationship Id="rId32" Type="http://schemas.openxmlformats.org/officeDocument/2006/relationships/image" Target="../media/image585.png"/><Relationship Id="rId33" Type="http://schemas.openxmlformats.org/officeDocument/2006/relationships/image" Target="../media/image586.png"/><Relationship Id="rId34" Type="http://schemas.openxmlformats.org/officeDocument/2006/relationships/image" Target="../media/image587.png"/><Relationship Id="rId35" Type="http://schemas.openxmlformats.org/officeDocument/2006/relationships/image" Target="../media/image588.png"/><Relationship Id="rId36" Type="http://schemas.openxmlformats.org/officeDocument/2006/relationships/image" Target="../media/image589.png"/><Relationship Id="rId37" Type="http://schemas.openxmlformats.org/officeDocument/2006/relationships/image" Target="../media/image590.png"/><Relationship Id="rId38" Type="http://schemas.openxmlformats.org/officeDocument/2006/relationships/image" Target="../media/image591.png"/><Relationship Id="rId39" Type="http://schemas.openxmlformats.org/officeDocument/2006/relationships/image" Target="../media/image592.png"/><Relationship Id="rId40" Type="http://schemas.openxmlformats.org/officeDocument/2006/relationships/image" Target="../media/image593.png"/><Relationship Id="rId41" Type="http://schemas.openxmlformats.org/officeDocument/2006/relationships/image" Target="../media/image594.png"/><Relationship Id="rId42" Type="http://schemas.openxmlformats.org/officeDocument/2006/relationships/image" Target="../media/image595.png"/><Relationship Id="rId43" Type="http://schemas.openxmlformats.org/officeDocument/2006/relationships/image" Target="../media/image596.png"/><Relationship Id="rId44" Type="http://schemas.openxmlformats.org/officeDocument/2006/relationships/image" Target="../media/image597.png"/><Relationship Id="rId45" Type="http://schemas.openxmlformats.org/officeDocument/2006/relationships/image" Target="../media/image598.png"/><Relationship Id="rId46" Type="http://schemas.openxmlformats.org/officeDocument/2006/relationships/image" Target="../media/image599.png"/><Relationship Id="rId47" Type="http://schemas.openxmlformats.org/officeDocument/2006/relationships/image" Target="../media/image600.png"/><Relationship Id="rId48" Type="http://schemas.openxmlformats.org/officeDocument/2006/relationships/image" Target="../media/image601.png"/><Relationship Id="rId49" Type="http://schemas.openxmlformats.org/officeDocument/2006/relationships/image" Target="../media/image602.png"/><Relationship Id="rId50" Type="http://schemas.openxmlformats.org/officeDocument/2006/relationships/image" Target="../media/image603.png"/><Relationship Id="rId51" Type="http://schemas.openxmlformats.org/officeDocument/2006/relationships/image" Target="../media/image604.png"/><Relationship Id="rId52" Type="http://schemas.openxmlformats.org/officeDocument/2006/relationships/image" Target="../media/image605.png"/><Relationship Id="rId53" Type="http://schemas.openxmlformats.org/officeDocument/2006/relationships/image" Target="../media/image606.png"/><Relationship Id="rId54" Type="http://schemas.openxmlformats.org/officeDocument/2006/relationships/image" Target="../media/image607.png"/><Relationship Id="rId55" Type="http://schemas.openxmlformats.org/officeDocument/2006/relationships/image" Target="../media/image608.png"/><Relationship Id="rId56" Type="http://schemas.openxmlformats.org/officeDocument/2006/relationships/image" Target="../media/image609.png"/><Relationship Id="rId57" Type="http://schemas.openxmlformats.org/officeDocument/2006/relationships/image" Target="../media/image610.png"/><Relationship Id="rId58" Type="http://schemas.openxmlformats.org/officeDocument/2006/relationships/image" Target="../media/image611.png"/><Relationship Id="rId59" Type="http://schemas.openxmlformats.org/officeDocument/2006/relationships/image" Target="../media/image612.png"/><Relationship Id="rId60" Type="http://schemas.openxmlformats.org/officeDocument/2006/relationships/image" Target="../media/image613.png"/><Relationship Id="rId61" Type="http://schemas.openxmlformats.org/officeDocument/2006/relationships/image" Target="../media/image614.png"/><Relationship Id="rId62" Type="http://schemas.openxmlformats.org/officeDocument/2006/relationships/image" Target="../media/image615.png"/><Relationship Id="rId63" Type="http://schemas.openxmlformats.org/officeDocument/2006/relationships/image" Target="../media/image616.png"/><Relationship Id="rId64" Type="http://schemas.openxmlformats.org/officeDocument/2006/relationships/image" Target="../media/image617.png"/><Relationship Id="rId65" Type="http://schemas.openxmlformats.org/officeDocument/2006/relationships/image" Target="../media/image618.png"/><Relationship Id="rId66" Type="http://schemas.openxmlformats.org/officeDocument/2006/relationships/image" Target="../media/image619.png"/><Relationship Id="rId67" Type="http://schemas.openxmlformats.org/officeDocument/2006/relationships/image" Target="../media/image620.png"/><Relationship Id="rId68" Type="http://schemas.openxmlformats.org/officeDocument/2006/relationships/image" Target="../media/image621.png"/><Relationship Id="rId69" Type="http://schemas.openxmlformats.org/officeDocument/2006/relationships/image" Target="../media/image622.png"/><Relationship Id="rId70" Type="http://schemas.openxmlformats.org/officeDocument/2006/relationships/image" Target="../media/image623.png"/><Relationship Id="rId71" Type="http://schemas.openxmlformats.org/officeDocument/2006/relationships/image" Target="../media/image624.png"/><Relationship Id="rId72" Type="http://schemas.openxmlformats.org/officeDocument/2006/relationships/image" Target="../media/image625.png"/><Relationship Id="rId73" Type="http://schemas.openxmlformats.org/officeDocument/2006/relationships/image" Target="../media/image626.jpg"/><Relationship Id="rId74" Type="http://schemas.openxmlformats.org/officeDocument/2006/relationships/image" Target="../media/image627.png"/><Relationship Id="rId75" Type="http://schemas.openxmlformats.org/officeDocument/2006/relationships/image" Target="../media/image628.png"/><Relationship Id="rId76" Type="http://schemas.openxmlformats.org/officeDocument/2006/relationships/image" Target="../media/image629.png"/><Relationship Id="rId77" Type="http://schemas.openxmlformats.org/officeDocument/2006/relationships/image" Target="../media/image630.jpg"/><Relationship Id="rId78" Type="http://schemas.openxmlformats.org/officeDocument/2006/relationships/image" Target="../media/image631.jpg"/><Relationship Id="rId79" Type="http://schemas.openxmlformats.org/officeDocument/2006/relationships/image" Target="../media/image632.jpg"/><Relationship Id="rId80" Type="http://schemas.openxmlformats.org/officeDocument/2006/relationships/image" Target="../media/image633.jpg"/><Relationship Id="rId81" Type="http://schemas.openxmlformats.org/officeDocument/2006/relationships/image" Target="../media/image634.jpg"/><Relationship Id="rId82" Type="http://schemas.openxmlformats.org/officeDocument/2006/relationships/image" Target="../media/image635.png"/><Relationship Id="rId83" Type="http://schemas.openxmlformats.org/officeDocument/2006/relationships/image" Target="../media/image636.png"/><Relationship Id="rId84" Type="http://schemas.openxmlformats.org/officeDocument/2006/relationships/image" Target="../media/image637.png"/><Relationship Id="rId85" Type="http://schemas.openxmlformats.org/officeDocument/2006/relationships/image" Target="../media/image638.png"/><Relationship Id="rId86" Type="http://schemas.openxmlformats.org/officeDocument/2006/relationships/image" Target="../media/image639.png"/><Relationship Id="rId87" Type="http://schemas.openxmlformats.org/officeDocument/2006/relationships/image" Target="../media/image640.png"/><Relationship Id="rId88" Type="http://schemas.openxmlformats.org/officeDocument/2006/relationships/image" Target="../media/image641.png"/><Relationship Id="rId89" Type="http://schemas.openxmlformats.org/officeDocument/2006/relationships/image" Target="../media/image64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643.png"/><Relationship Id="rId9" Type="http://schemas.openxmlformats.org/officeDocument/2006/relationships/image" Target="../media/image644.png"/><Relationship Id="rId10" Type="http://schemas.openxmlformats.org/officeDocument/2006/relationships/image" Target="../media/image645.png"/><Relationship Id="rId11" Type="http://schemas.openxmlformats.org/officeDocument/2006/relationships/image" Target="../media/image646.png"/><Relationship Id="rId12" Type="http://schemas.openxmlformats.org/officeDocument/2006/relationships/image" Target="../media/image647.png"/><Relationship Id="rId13" Type="http://schemas.openxmlformats.org/officeDocument/2006/relationships/image" Target="../media/image648.png"/><Relationship Id="rId14" Type="http://schemas.openxmlformats.org/officeDocument/2006/relationships/image" Target="../media/image649.png"/><Relationship Id="rId15" Type="http://schemas.openxmlformats.org/officeDocument/2006/relationships/image" Target="../media/image650.png"/><Relationship Id="rId16" Type="http://schemas.openxmlformats.org/officeDocument/2006/relationships/image" Target="../media/image651.png"/><Relationship Id="rId17" Type="http://schemas.openxmlformats.org/officeDocument/2006/relationships/image" Target="../media/image652.png"/><Relationship Id="rId18" Type="http://schemas.openxmlformats.org/officeDocument/2006/relationships/image" Target="../media/image653.png"/><Relationship Id="rId19" Type="http://schemas.openxmlformats.org/officeDocument/2006/relationships/image" Target="../media/image654.png"/><Relationship Id="rId20" Type="http://schemas.openxmlformats.org/officeDocument/2006/relationships/image" Target="../media/image655.png"/><Relationship Id="rId21" Type="http://schemas.openxmlformats.org/officeDocument/2006/relationships/image" Target="../media/image656.png"/><Relationship Id="rId22" Type="http://schemas.openxmlformats.org/officeDocument/2006/relationships/image" Target="../media/image657.png"/><Relationship Id="rId23" Type="http://schemas.openxmlformats.org/officeDocument/2006/relationships/image" Target="../media/image658.png"/><Relationship Id="rId24" Type="http://schemas.openxmlformats.org/officeDocument/2006/relationships/image" Target="../media/image659.png"/><Relationship Id="rId25" Type="http://schemas.openxmlformats.org/officeDocument/2006/relationships/image" Target="../media/image660.png"/><Relationship Id="rId26" Type="http://schemas.openxmlformats.org/officeDocument/2006/relationships/image" Target="../media/image661.png"/><Relationship Id="rId27" Type="http://schemas.openxmlformats.org/officeDocument/2006/relationships/image" Target="../media/image662.png"/><Relationship Id="rId28" Type="http://schemas.openxmlformats.org/officeDocument/2006/relationships/image" Target="../media/image663.png"/><Relationship Id="rId29" Type="http://schemas.openxmlformats.org/officeDocument/2006/relationships/image" Target="../media/image664.png"/><Relationship Id="rId30" Type="http://schemas.openxmlformats.org/officeDocument/2006/relationships/image" Target="../media/image665.png"/><Relationship Id="rId31" Type="http://schemas.openxmlformats.org/officeDocument/2006/relationships/image" Target="../media/image666.png"/><Relationship Id="rId32" Type="http://schemas.openxmlformats.org/officeDocument/2006/relationships/image" Target="../media/image667.png"/><Relationship Id="rId33" Type="http://schemas.openxmlformats.org/officeDocument/2006/relationships/image" Target="../media/image668.png"/><Relationship Id="rId34" Type="http://schemas.openxmlformats.org/officeDocument/2006/relationships/image" Target="../media/image669.png"/><Relationship Id="rId35" Type="http://schemas.openxmlformats.org/officeDocument/2006/relationships/image" Target="../media/image670.png"/><Relationship Id="rId36" Type="http://schemas.openxmlformats.org/officeDocument/2006/relationships/image" Target="../media/image671.png"/><Relationship Id="rId37" Type="http://schemas.openxmlformats.org/officeDocument/2006/relationships/image" Target="../media/image672.png"/><Relationship Id="rId38" Type="http://schemas.openxmlformats.org/officeDocument/2006/relationships/image" Target="../media/image673.png"/><Relationship Id="rId39" Type="http://schemas.openxmlformats.org/officeDocument/2006/relationships/image" Target="../media/image674.jpg"/><Relationship Id="rId40" Type="http://schemas.openxmlformats.org/officeDocument/2006/relationships/image" Target="../media/image675.png"/><Relationship Id="rId41" Type="http://schemas.openxmlformats.org/officeDocument/2006/relationships/image" Target="../media/image676.png"/><Relationship Id="rId42" Type="http://schemas.openxmlformats.org/officeDocument/2006/relationships/image" Target="../media/image677.png"/><Relationship Id="rId43" Type="http://schemas.openxmlformats.org/officeDocument/2006/relationships/image" Target="../media/image678.png"/><Relationship Id="rId44" Type="http://schemas.openxmlformats.org/officeDocument/2006/relationships/image" Target="../media/image679.png"/><Relationship Id="rId45" Type="http://schemas.openxmlformats.org/officeDocument/2006/relationships/image" Target="../media/image680.png"/><Relationship Id="rId46" Type="http://schemas.openxmlformats.org/officeDocument/2006/relationships/image" Target="../media/image681.png"/><Relationship Id="rId47" Type="http://schemas.openxmlformats.org/officeDocument/2006/relationships/image" Target="../media/image682.png"/><Relationship Id="rId48" Type="http://schemas.openxmlformats.org/officeDocument/2006/relationships/image" Target="../media/image683.png"/><Relationship Id="rId49" Type="http://schemas.openxmlformats.org/officeDocument/2006/relationships/image" Target="../media/image684.png"/><Relationship Id="rId50" Type="http://schemas.openxmlformats.org/officeDocument/2006/relationships/image" Target="../media/image685.png"/><Relationship Id="rId51" Type="http://schemas.openxmlformats.org/officeDocument/2006/relationships/image" Target="../media/image686.png"/><Relationship Id="rId52" Type="http://schemas.openxmlformats.org/officeDocument/2006/relationships/image" Target="../media/image687.png"/><Relationship Id="rId53" Type="http://schemas.openxmlformats.org/officeDocument/2006/relationships/image" Target="../media/image68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689.png"/><Relationship Id="rId9" Type="http://schemas.openxmlformats.org/officeDocument/2006/relationships/image" Target="../media/image690.png"/><Relationship Id="rId10" Type="http://schemas.openxmlformats.org/officeDocument/2006/relationships/image" Target="../media/image691.png"/><Relationship Id="rId11" Type="http://schemas.openxmlformats.org/officeDocument/2006/relationships/image" Target="../media/image692.png"/><Relationship Id="rId12" Type="http://schemas.openxmlformats.org/officeDocument/2006/relationships/image" Target="../media/image693.png"/><Relationship Id="rId13" Type="http://schemas.openxmlformats.org/officeDocument/2006/relationships/image" Target="../media/image694.png"/><Relationship Id="rId14" Type="http://schemas.openxmlformats.org/officeDocument/2006/relationships/image" Target="../media/image695.png"/><Relationship Id="rId15" Type="http://schemas.openxmlformats.org/officeDocument/2006/relationships/image" Target="../media/image696.png"/><Relationship Id="rId16" Type="http://schemas.openxmlformats.org/officeDocument/2006/relationships/image" Target="../media/image697.png"/><Relationship Id="rId17" Type="http://schemas.openxmlformats.org/officeDocument/2006/relationships/image" Target="../media/image698.png"/><Relationship Id="rId18" Type="http://schemas.openxmlformats.org/officeDocument/2006/relationships/image" Target="../media/image699.png"/><Relationship Id="rId19" Type="http://schemas.openxmlformats.org/officeDocument/2006/relationships/image" Target="../media/image700.png"/><Relationship Id="rId20" Type="http://schemas.openxmlformats.org/officeDocument/2006/relationships/image" Target="../media/image701.png"/><Relationship Id="rId21" Type="http://schemas.openxmlformats.org/officeDocument/2006/relationships/image" Target="../media/image702.png"/><Relationship Id="rId22" Type="http://schemas.openxmlformats.org/officeDocument/2006/relationships/image" Target="../media/image703.png"/><Relationship Id="rId23" Type="http://schemas.openxmlformats.org/officeDocument/2006/relationships/image" Target="../media/image704.png"/><Relationship Id="rId24" Type="http://schemas.openxmlformats.org/officeDocument/2006/relationships/image" Target="../media/image705.png"/><Relationship Id="rId25" Type="http://schemas.openxmlformats.org/officeDocument/2006/relationships/image" Target="../media/image706.png"/><Relationship Id="rId26" Type="http://schemas.openxmlformats.org/officeDocument/2006/relationships/image" Target="../media/image707.png"/><Relationship Id="rId27" Type="http://schemas.openxmlformats.org/officeDocument/2006/relationships/image" Target="../media/image708.png"/><Relationship Id="rId28" Type="http://schemas.openxmlformats.org/officeDocument/2006/relationships/image" Target="../media/image709.png"/><Relationship Id="rId29" Type="http://schemas.openxmlformats.org/officeDocument/2006/relationships/image" Target="../media/image71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689.png"/><Relationship Id="rId9" Type="http://schemas.openxmlformats.org/officeDocument/2006/relationships/image" Target="../media/image690.png"/><Relationship Id="rId10" Type="http://schemas.openxmlformats.org/officeDocument/2006/relationships/image" Target="../media/image691.png"/><Relationship Id="rId11" Type="http://schemas.openxmlformats.org/officeDocument/2006/relationships/image" Target="../media/image711.png"/><Relationship Id="rId12" Type="http://schemas.openxmlformats.org/officeDocument/2006/relationships/image" Target="../media/image712.png"/><Relationship Id="rId13" Type="http://schemas.openxmlformats.org/officeDocument/2006/relationships/image" Target="../media/image713.png"/><Relationship Id="rId14" Type="http://schemas.openxmlformats.org/officeDocument/2006/relationships/image" Target="../media/image714.png"/><Relationship Id="rId15" Type="http://schemas.openxmlformats.org/officeDocument/2006/relationships/image" Target="../media/image715.png"/><Relationship Id="rId16" Type="http://schemas.openxmlformats.org/officeDocument/2006/relationships/image" Target="../media/image716.png"/><Relationship Id="rId17" Type="http://schemas.openxmlformats.org/officeDocument/2006/relationships/image" Target="../media/image717.png"/><Relationship Id="rId18" Type="http://schemas.openxmlformats.org/officeDocument/2006/relationships/image" Target="../media/image718.png"/><Relationship Id="rId19" Type="http://schemas.openxmlformats.org/officeDocument/2006/relationships/image" Target="../media/image719.png"/><Relationship Id="rId20" Type="http://schemas.openxmlformats.org/officeDocument/2006/relationships/image" Target="../media/image720.png"/><Relationship Id="rId21" Type="http://schemas.openxmlformats.org/officeDocument/2006/relationships/image" Target="../media/image721.png"/><Relationship Id="rId22" Type="http://schemas.openxmlformats.org/officeDocument/2006/relationships/image" Target="../media/image722.png"/><Relationship Id="rId23" Type="http://schemas.openxmlformats.org/officeDocument/2006/relationships/image" Target="../media/image723.png"/><Relationship Id="rId24" Type="http://schemas.openxmlformats.org/officeDocument/2006/relationships/image" Target="../media/image724.png"/><Relationship Id="rId25" Type="http://schemas.openxmlformats.org/officeDocument/2006/relationships/image" Target="../media/image725.png"/><Relationship Id="rId26" Type="http://schemas.openxmlformats.org/officeDocument/2006/relationships/image" Target="../media/image726.png"/><Relationship Id="rId27" Type="http://schemas.openxmlformats.org/officeDocument/2006/relationships/image" Target="../media/image727.png"/><Relationship Id="rId28" Type="http://schemas.openxmlformats.org/officeDocument/2006/relationships/image" Target="../media/image728.png"/><Relationship Id="rId29" Type="http://schemas.openxmlformats.org/officeDocument/2006/relationships/image" Target="../media/image729.png"/><Relationship Id="rId30" Type="http://schemas.openxmlformats.org/officeDocument/2006/relationships/image" Target="../media/image730.png"/><Relationship Id="rId31" Type="http://schemas.openxmlformats.org/officeDocument/2006/relationships/image" Target="../media/image731.png"/><Relationship Id="rId32" Type="http://schemas.openxmlformats.org/officeDocument/2006/relationships/image" Target="../media/image732.png"/><Relationship Id="rId33" Type="http://schemas.openxmlformats.org/officeDocument/2006/relationships/image" Target="../media/image733.png"/><Relationship Id="rId34" Type="http://schemas.openxmlformats.org/officeDocument/2006/relationships/image" Target="../media/image734.png"/><Relationship Id="rId35" Type="http://schemas.openxmlformats.org/officeDocument/2006/relationships/image" Target="../media/image735.png"/><Relationship Id="rId36" Type="http://schemas.openxmlformats.org/officeDocument/2006/relationships/image" Target="../media/image736.png"/><Relationship Id="rId37" Type="http://schemas.openxmlformats.org/officeDocument/2006/relationships/image" Target="../media/image737.png"/><Relationship Id="rId38" Type="http://schemas.openxmlformats.org/officeDocument/2006/relationships/image" Target="../media/image738.png"/><Relationship Id="rId39" Type="http://schemas.openxmlformats.org/officeDocument/2006/relationships/image" Target="../media/image739.png"/><Relationship Id="rId40" Type="http://schemas.openxmlformats.org/officeDocument/2006/relationships/image" Target="../media/image740.png"/><Relationship Id="rId41" Type="http://schemas.openxmlformats.org/officeDocument/2006/relationships/image" Target="../media/image741.png"/><Relationship Id="rId42" Type="http://schemas.openxmlformats.org/officeDocument/2006/relationships/image" Target="../media/image742.png"/><Relationship Id="rId43" Type="http://schemas.openxmlformats.org/officeDocument/2006/relationships/image" Target="../media/image743.png"/><Relationship Id="rId44" Type="http://schemas.openxmlformats.org/officeDocument/2006/relationships/image" Target="../media/image744.png"/><Relationship Id="rId45" Type="http://schemas.openxmlformats.org/officeDocument/2006/relationships/image" Target="../media/image745.png"/><Relationship Id="rId46" Type="http://schemas.openxmlformats.org/officeDocument/2006/relationships/image" Target="../media/image746.png"/><Relationship Id="rId47" Type="http://schemas.openxmlformats.org/officeDocument/2006/relationships/image" Target="../media/image747.png"/><Relationship Id="rId48" Type="http://schemas.openxmlformats.org/officeDocument/2006/relationships/image" Target="../media/image748.png"/><Relationship Id="rId49" Type="http://schemas.openxmlformats.org/officeDocument/2006/relationships/image" Target="../media/image749.png"/><Relationship Id="rId50" Type="http://schemas.openxmlformats.org/officeDocument/2006/relationships/image" Target="../media/image750.png"/><Relationship Id="rId51" Type="http://schemas.openxmlformats.org/officeDocument/2006/relationships/image" Target="../media/image751.png"/><Relationship Id="rId52" Type="http://schemas.openxmlformats.org/officeDocument/2006/relationships/image" Target="../media/image752.png"/><Relationship Id="rId53" Type="http://schemas.openxmlformats.org/officeDocument/2006/relationships/image" Target="../media/image753.png"/><Relationship Id="rId54" Type="http://schemas.openxmlformats.org/officeDocument/2006/relationships/image" Target="../media/image754.png"/><Relationship Id="rId55" Type="http://schemas.openxmlformats.org/officeDocument/2006/relationships/image" Target="../media/image755.png"/><Relationship Id="rId56" Type="http://schemas.openxmlformats.org/officeDocument/2006/relationships/image" Target="../media/image756.png"/><Relationship Id="rId57" Type="http://schemas.openxmlformats.org/officeDocument/2006/relationships/image" Target="../media/image757.png"/><Relationship Id="rId58" Type="http://schemas.openxmlformats.org/officeDocument/2006/relationships/image" Target="../media/image758.png"/><Relationship Id="rId59" Type="http://schemas.openxmlformats.org/officeDocument/2006/relationships/image" Target="../media/image759.png"/><Relationship Id="rId60" Type="http://schemas.openxmlformats.org/officeDocument/2006/relationships/image" Target="../media/image760.png"/><Relationship Id="rId61" Type="http://schemas.openxmlformats.org/officeDocument/2006/relationships/image" Target="../media/image761.png"/><Relationship Id="rId62" Type="http://schemas.openxmlformats.org/officeDocument/2006/relationships/image" Target="../media/image762.png"/><Relationship Id="rId63" Type="http://schemas.openxmlformats.org/officeDocument/2006/relationships/image" Target="../media/image763.png"/><Relationship Id="rId64" Type="http://schemas.openxmlformats.org/officeDocument/2006/relationships/image" Target="../media/image764.png"/><Relationship Id="rId65" Type="http://schemas.openxmlformats.org/officeDocument/2006/relationships/image" Target="../media/image76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689.png"/><Relationship Id="rId9" Type="http://schemas.openxmlformats.org/officeDocument/2006/relationships/image" Target="../media/image690.png"/><Relationship Id="rId10" Type="http://schemas.openxmlformats.org/officeDocument/2006/relationships/image" Target="../media/image691.png"/><Relationship Id="rId11" Type="http://schemas.openxmlformats.org/officeDocument/2006/relationships/image" Target="../media/image766.png"/><Relationship Id="rId12" Type="http://schemas.openxmlformats.org/officeDocument/2006/relationships/image" Target="../media/image767.png"/><Relationship Id="rId13" Type="http://schemas.openxmlformats.org/officeDocument/2006/relationships/image" Target="../media/image768.png"/><Relationship Id="rId14" Type="http://schemas.openxmlformats.org/officeDocument/2006/relationships/image" Target="../media/image769.png"/><Relationship Id="rId15" Type="http://schemas.openxmlformats.org/officeDocument/2006/relationships/image" Target="../media/image770.png"/><Relationship Id="rId16" Type="http://schemas.openxmlformats.org/officeDocument/2006/relationships/image" Target="../media/image771.png"/><Relationship Id="rId17" Type="http://schemas.openxmlformats.org/officeDocument/2006/relationships/image" Target="../media/image772.png"/><Relationship Id="rId18" Type="http://schemas.openxmlformats.org/officeDocument/2006/relationships/image" Target="../media/image773.png"/><Relationship Id="rId19" Type="http://schemas.openxmlformats.org/officeDocument/2006/relationships/image" Target="../media/image774.png"/><Relationship Id="rId20" Type="http://schemas.openxmlformats.org/officeDocument/2006/relationships/image" Target="../media/image775.png"/><Relationship Id="rId21" Type="http://schemas.openxmlformats.org/officeDocument/2006/relationships/image" Target="../media/image776.png"/><Relationship Id="rId22" Type="http://schemas.openxmlformats.org/officeDocument/2006/relationships/image" Target="../media/image777.png"/><Relationship Id="rId23" Type="http://schemas.openxmlformats.org/officeDocument/2006/relationships/image" Target="../media/image778.png"/><Relationship Id="rId24" Type="http://schemas.openxmlformats.org/officeDocument/2006/relationships/image" Target="../media/image779.png"/><Relationship Id="rId25" Type="http://schemas.openxmlformats.org/officeDocument/2006/relationships/image" Target="../media/image780.png"/><Relationship Id="rId26" Type="http://schemas.openxmlformats.org/officeDocument/2006/relationships/image" Target="../media/image781.png"/><Relationship Id="rId27" Type="http://schemas.openxmlformats.org/officeDocument/2006/relationships/image" Target="../media/image782.png"/><Relationship Id="rId28" Type="http://schemas.openxmlformats.org/officeDocument/2006/relationships/image" Target="../media/image783.png"/><Relationship Id="rId29" Type="http://schemas.openxmlformats.org/officeDocument/2006/relationships/image" Target="../media/image784.png"/><Relationship Id="rId30" Type="http://schemas.openxmlformats.org/officeDocument/2006/relationships/image" Target="../media/image785.png"/><Relationship Id="rId31" Type="http://schemas.openxmlformats.org/officeDocument/2006/relationships/image" Target="../media/image786.png"/><Relationship Id="rId32" Type="http://schemas.openxmlformats.org/officeDocument/2006/relationships/image" Target="../media/image787.png"/><Relationship Id="rId33" Type="http://schemas.openxmlformats.org/officeDocument/2006/relationships/image" Target="../media/image788.png"/><Relationship Id="rId34" Type="http://schemas.openxmlformats.org/officeDocument/2006/relationships/image" Target="../media/image789.png"/><Relationship Id="rId35" Type="http://schemas.openxmlformats.org/officeDocument/2006/relationships/image" Target="../media/image790.png"/><Relationship Id="rId36" Type="http://schemas.openxmlformats.org/officeDocument/2006/relationships/image" Target="../media/image791.png"/><Relationship Id="rId37" Type="http://schemas.openxmlformats.org/officeDocument/2006/relationships/image" Target="../media/image792.png"/><Relationship Id="rId38" Type="http://schemas.openxmlformats.org/officeDocument/2006/relationships/image" Target="../media/image793.png"/><Relationship Id="rId39" Type="http://schemas.openxmlformats.org/officeDocument/2006/relationships/image" Target="../media/image794.png"/><Relationship Id="rId40" Type="http://schemas.openxmlformats.org/officeDocument/2006/relationships/image" Target="../media/image795.png"/><Relationship Id="rId41" Type="http://schemas.openxmlformats.org/officeDocument/2006/relationships/image" Target="../media/image796.png"/><Relationship Id="rId42" Type="http://schemas.openxmlformats.org/officeDocument/2006/relationships/image" Target="../media/image797.png"/><Relationship Id="rId43" Type="http://schemas.openxmlformats.org/officeDocument/2006/relationships/image" Target="../media/image798.png"/><Relationship Id="rId44" Type="http://schemas.openxmlformats.org/officeDocument/2006/relationships/image" Target="../media/image799.png"/><Relationship Id="rId45" Type="http://schemas.openxmlformats.org/officeDocument/2006/relationships/image" Target="../media/image800.png"/><Relationship Id="rId46" Type="http://schemas.openxmlformats.org/officeDocument/2006/relationships/image" Target="../media/image801.png"/><Relationship Id="rId47" Type="http://schemas.openxmlformats.org/officeDocument/2006/relationships/image" Target="../media/image802.png"/><Relationship Id="rId48" Type="http://schemas.openxmlformats.org/officeDocument/2006/relationships/image" Target="../media/image803.png"/><Relationship Id="rId49" Type="http://schemas.openxmlformats.org/officeDocument/2006/relationships/image" Target="../media/image804.png"/><Relationship Id="rId50" Type="http://schemas.openxmlformats.org/officeDocument/2006/relationships/image" Target="../media/image805.png"/><Relationship Id="rId51" Type="http://schemas.openxmlformats.org/officeDocument/2006/relationships/image" Target="../media/image806.png"/><Relationship Id="rId52" Type="http://schemas.openxmlformats.org/officeDocument/2006/relationships/image" Target="../media/image807.png"/><Relationship Id="rId53" Type="http://schemas.openxmlformats.org/officeDocument/2006/relationships/image" Target="../media/image808.png"/><Relationship Id="rId54" Type="http://schemas.openxmlformats.org/officeDocument/2006/relationships/image" Target="../media/image809.png"/><Relationship Id="rId55" Type="http://schemas.openxmlformats.org/officeDocument/2006/relationships/image" Target="../media/image810.png"/><Relationship Id="rId56" Type="http://schemas.openxmlformats.org/officeDocument/2006/relationships/image" Target="../media/image811.png"/><Relationship Id="rId57" Type="http://schemas.openxmlformats.org/officeDocument/2006/relationships/image" Target="../media/image812.png"/><Relationship Id="rId58" Type="http://schemas.openxmlformats.org/officeDocument/2006/relationships/image" Target="../media/image813.jpg"/><Relationship Id="rId59" Type="http://schemas.openxmlformats.org/officeDocument/2006/relationships/image" Target="../media/image814.jpg"/><Relationship Id="rId60" Type="http://schemas.openxmlformats.org/officeDocument/2006/relationships/image" Target="../media/image815.jpg"/><Relationship Id="rId61" Type="http://schemas.openxmlformats.org/officeDocument/2006/relationships/image" Target="../media/image816.png"/><Relationship Id="rId62" Type="http://schemas.openxmlformats.org/officeDocument/2006/relationships/image" Target="../media/image817.png"/><Relationship Id="rId63" Type="http://schemas.openxmlformats.org/officeDocument/2006/relationships/image" Target="../media/image818.jpg"/><Relationship Id="rId64" Type="http://schemas.openxmlformats.org/officeDocument/2006/relationships/image" Target="../media/image819.png"/><Relationship Id="rId65" Type="http://schemas.openxmlformats.org/officeDocument/2006/relationships/image" Target="../media/image820.jpg"/><Relationship Id="rId66" Type="http://schemas.openxmlformats.org/officeDocument/2006/relationships/image" Target="../media/image821.png"/><Relationship Id="rId67" Type="http://schemas.openxmlformats.org/officeDocument/2006/relationships/image" Target="../media/image822.jpg"/><Relationship Id="rId68" Type="http://schemas.openxmlformats.org/officeDocument/2006/relationships/image" Target="../media/image823.jpg"/><Relationship Id="rId69" Type="http://schemas.openxmlformats.org/officeDocument/2006/relationships/image" Target="../media/image824.jpg"/><Relationship Id="rId70" Type="http://schemas.openxmlformats.org/officeDocument/2006/relationships/image" Target="../media/image825.jpg"/><Relationship Id="rId71" Type="http://schemas.openxmlformats.org/officeDocument/2006/relationships/image" Target="../media/image826.jpg"/><Relationship Id="rId72" Type="http://schemas.openxmlformats.org/officeDocument/2006/relationships/image" Target="../media/image827.jpg"/><Relationship Id="rId73" Type="http://schemas.openxmlformats.org/officeDocument/2006/relationships/image" Target="../media/image828.jpg"/><Relationship Id="rId74" Type="http://schemas.openxmlformats.org/officeDocument/2006/relationships/image" Target="../media/image829.jpg"/><Relationship Id="rId75" Type="http://schemas.openxmlformats.org/officeDocument/2006/relationships/image" Target="../media/image830.jpg"/><Relationship Id="rId76" Type="http://schemas.openxmlformats.org/officeDocument/2006/relationships/image" Target="../media/image831.png"/><Relationship Id="rId77" Type="http://schemas.openxmlformats.org/officeDocument/2006/relationships/image" Target="../media/image832.jpg"/><Relationship Id="rId78" Type="http://schemas.openxmlformats.org/officeDocument/2006/relationships/image" Target="../media/image833.jpg"/><Relationship Id="rId79" Type="http://schemas.openxmlformats.org/officeDocument/2006/relationships/image" Target="../media/image834.jpg"/><Relationship Id="rId80" Type="http://schemas.openxmlformats.org/officeDocument/2006/relationships/image" Target="../media/image835.png"/><Relationship Id="rId81" Type="http://schemas.openxmlformats.org/officeDocument/2006/relationships/image" Target="../media/image836.png"/><Relationship Id="rId82" Type="http://schemas.openxmlformats.org/officeDocument/2006/relationships/image" Target="../media/image837.png"/><Relationship Id="rId83" Type="http://schemas.openxmlformats.org/officeDocument/2006/relationships/image" Target="../media/image838.png"/><Relationship Id="rId84" Type="http://schemas.openxmlformats.org/officeDocument/2006/relationships/image" Target="../media/image839.png"/><Relationship Id="rId85" Type="http://schemas.openxmlformats.org/officeDocument/2006/relationships/image" Target="../media/image840.png"/><Relationship Id="rId86" Type="http://schemas.openxmlformats.org/officeDocument/2006/relationships/image" Target="../media/image841.png"/><Relationship Id="rId87" Type="http://schemas.openxmlformats.org/officeDocument/2006/relationships/image" Target="../media/image842.png"/><Relationship Id="rId88" Type="http://schemas.openxmlformats.org/officeDocument/2006/relationships/image" Target="../media/image843.png"/><Relationship Id="rId89" Type="http://schemas.openxmlformats.org/officeDocument/2006/relationships/image" Target="../media/image844.png"/><Relationship Id="rId90" Type="http://schemas.openxmlformats.org/officeDocument/2006/relationships/image" Target="../media/image845.png"/><Relationship Id="rId91" Type="http://schemas.openxmlformats.org/officeDocument/2006/relationships/image" Target="../media/image846.png"/><Relationship Id="rId92" Type="http://schemas.openxmlformats.org/officeDocument/2006/relationships/image" Target="../media/image847.png"/><Relationship Id="rId93" Type="http://schemas.openxmlformats.org/officeDocument/2006/relationships/image" Target="../media/image848.png"/><Relationship Id="rId94" Type="http://schemas.openxmlformats.org/officeDocument/2006/relationships/image" Target="../media/image849.png"/><Relationship Id="rId95" Type="http://schemas.openxmlformats.org/officeDocument/2006/relationships/image" Target="../media/image850.png"/><Relationship Id="rId96" Type="http://schemas.openxmlformats.org/officeDocument/2006/relationships/image" Target="../media/image851.png"/><Relationship Id="rId97" Type="http://schemas.openxmlformats.org/officeDocument/2006/relationships/image" Target="../media/image852.png"/><Relationship Id="rId98" Type="http://schemas.openxmlformats.org/officeDocument/2006/relationships/image" Target="../media/image853.png"/><Relationship Id="rId99" Type="http://schemas.openxmlformats.org/officeDocument/2006/relationships/image" Target="../media/image854.png"/><Relationship Id="rId100" Type="http://schemas.openxmlformats.org/officeDocument/2006/relationships/image" Target="../media/image855.png"/><Relationship Id="rId101" Type="http://schemas.openxmlformats.org/officeDocument/2006/relationships/image" Target="../media/image856.png"/><Relationship Id="rId102" Type="http://schemas.openxmlformats.org/officeDocument/2006/relationships/image" Target="../media/image857.png"/><Relationship Id="rId103" Type="http://schemas.openxmlformats.org/officeDocument/2006/relationships/image" Target="../media/image858.png"/><Relationship Id="rId104" Type="http://schemas.openxmlformats.org/officeDocument/2006/relationships/image" Target="../media/image859.png"/><Relationship Id="rId105" Type="http://schemas.openxmlformats.org/officeDocument/2006/relationships/image" Target="../media/image860.jpg"/><Relationship Id="rId106" Type="http://schemas.openxmlformats.org/officeDocument/2006/relationships/image" Target="../media/image861.jpg"/><Relationship Id="rId107" Type="http://schemas.openxmlformats.org/officeDocument/2006/relationships/image" Target="../media/image862.jpg"/><Relationship Id="rId108" Type="http://schemas.openxmlformats.org/officeDocument/2006/relationships/image" Target="../media/image863.jpg"/><Relationship Id="rId109" Type="http://schemas.openxmlformats.org/officeDocument/2006/relationships/image" Target="../media/image864.jpg"/><Relationship Id="rId110" Type="http://schemas.openxmlformats.org/officeDocument/2006/relationships/image" Target="../media/image865.jpg"/><Relationship Id="rId111" Type="http://schemas.openxmlformats.org/officeDocument/2006/relationships/image" Target="../media/image866.jpg"/><Relationship Id="rId112" Type="http://schemas.openxmlformats.org/officeDocument/2006/relationships/image" Target="../media/image867.jpg"/><Relationship Id="rId113" Type="http://schemas.openxmlformats.org/officeDocument/2006/relationships/image" Target="../media/image868.jpg"/><Relationship Id="rId114" Type="http://schemas.openxmlformats.org/officeDocument/2006/relationships/image" Target="../media/image869.jpg"/><Relationship Id="rId115" Type="http://schemas.openxmlformats.org/officeDocument/2006/relationships/image" Target="../media/image870.png"/><Relationship Id="rId116" Type="http://schemas.openxmlformats.org/officeDocument/2006/relationships/image" Target="../media/image871.png"/><Relationship Id="rId117" Type="http://schemas.openxmlformats.org/officeDocument/2006/relationships/image" Target="../media/image872.png"/><Relationship Id="rId118" Type="http://schemas.openxmlformats.org/officeDocument/2006/relationships/image" Target="../media/image873.jpg"/><Relationship Id="rId119" Type="http://schemas.openxmlformats.org/officeDocument/2006/relationships/image" Target="../media/image874.jpg"/><Relationship Id="rId120" Type="http://schemas.openxmlformats.org/officeDocument/2006/relationships/image" Target="../media/image875.png"/><Relationship Id="rId121" Type="http://schemas.openxmlformats.org/officeDocument/2006/relationships/image" Target="../media/image876.jpg"/><Relationship Id="rId122" Type="http://schemas.openxmlformats.org/officeDocument/2006/relationships/image" Target="../media/image877.jpg"/><Relationship Id="rId123" Type="http://schemas.openxmlformats.org/officeDocument/2006/relationships/image" Target="../media/image878.jpg"/><Relationship Id="rId124" Type="http://schemas.openxmlformats.org/officeDocument/2006/relationships/image" Target="../media/image879.jpg"/><Relationship Id="rId125" Type="http://schemas.openxmlformats.org/officeDocument/2006/relationships/image" Target="../media/image880.png"/><Relationship Id="rId126" Type="http://schemas.openxmlformats.org/officeDocument/2006/relationships/image" Target="../media/image881.jpg"/><Relationship Id="rId127" Type="http://schemas.openxmlformats.org/officeDocument/2006/relationships/image" Target="../media/image882.jpg"/><Relationship Id="rId128" Type="http://schemas.openxmlformats.org/officeDocument/2006/relationships/image" Target="../media/image883.jpg"/><Relationship Id="rId129" Type="http://schemas.openxmlformats.org/officeDocument/2006/relationships/image" Target="../media/image884.jpg"/><Relationship Id="rId130" Type="http://schemas.openxmlformats.org/officeDocument/2006/relationships/image" Target="../media/image885.jpg"/><Relationship Id="rId131" Type="http://schemas.openxmlformats.org/officeDocument/2006/relationships/image" Target="../media/image886.jpg"/><Relationship Id="rId132" Type="http://schemas.openxmlformats.org/officeDocument/2006/relationships/image" Target="../media/image887.jpg"/><Relationship Id="rId133" Type="http://schemas.openxmlformats.org/officeDocument/2006/relationships/image" Target="../media/image888.jpg"/><Relationship Id="rId134" Type="http://schemas.openxmlformats.org/officeDocument/2006/relationships/image" Target="../media/image889.png"/><Relationship Id="rId135" Type="http://schemas.openxmlformats.org/officeDocument/2006/relationships/image" Target="../media/image890.png"/><Relationship Id="rId136" Type="http://schemas.openxmlformats.org/officeDocument/2006/relationships/image" Target="../media/image891.jpg"/><Relationship Id="rId137" Type="http://schemas.openxmlformats.org/officeDocument/2006/relationships/image" Target="../media/image892.png"/><Relationship Id="rId138" Type="http://schemas.openxmlformats.org/officeDocument/2006/relationships/image" Target="../media/image893.png"/><Relationship Id="rId139" Type="http://schemas.openxmlformats.org/officeDocument/2006/relationships/image" Target="../media/image894.jpg"/><Relationship Id="rId140" Type="http://schemas.openxmlformats.org/officeDocument/2006/relationships/image" Target="../media/image895.jpg"/><Relationship Id="rId141" Type="http://schemas.openxmlformats.org/officeDocument/2006/relationships/image" Target="../media/image896.jpg"/><Relationship Id="rId142" Type="http://schemas.openxmlformats.org/officeDocument/2006/relationships/image" Target="../media/image897.jpg"/><Relationship Id="rId143" Type="http://schemas.openxmlformats.org/officeDocument/2006/relationships/image" Target="../media/image898.jpg"/><Relationship Id="rId144" Type="http://schemas.openxmlformats.org/officeDocument/2006/relationships/image" Target="../media/image899.png"/><Relationship Id="rId145" Type="http://schemas.openxmlformats.org/officeDocument/2006/relationships/image" Target="../media/image900.png"/><Relationship Id="rId146" Type="http://schemas.openxmlformats.org/officeDocument/2006/relationships/image" Target="../media/image901.png"/><Relationship Id="rId147" Type="http://schemas.openxmlformats.org/officeDocument/2006/relationships/image" Target="../media/image902.jpg"/><Relationship Id="rId148" Type="http://schemas.openxmlformats.org/officeDocument/2006/relationships/image" Target="../media/image903.jpg"/><Relationship Id="rId149" Type="http://schemas.openxmlformats.org/officeDocument/2006/relationships/image" Target="../media/image904.jpg"/><Relationship Id="rId150" Type="http://schemas.openxmlformats.org/officeDocument/2006/relationships/image" Target="../media/image905.png"/><Relationship Id="rId151" Type="http://schemas.openxmlformats.org/officeDocument/2006/relationships/image" Target="../media/image906.jpg"/><Relationship Id="rId152" Type="http://schemas.openxmlformats.org/officeDocument/2006/relationships/image" Target="../media/image907.png"/><Relationship Id="rId153" Type="http://schemas.openxmlformats.org/officeDocument/2006/relationships/image" Target="../media/image908.png"/><Relationship Id="rId154" Type="http://schemas.openxmlformats.org/officeDocument/2006/relationships/image" Target="../media/image909.png"/><Relationship Id="rId155" Type="http://schemas.openxmlformats.org/officeDocument/2006/relationships/image" Target="../media/image910.png"/><Relationship Id="rId156" Type="http://schemas.openxmlformats.org/officeDocument/2006/relationships/image" Target="../media/image911.png"/><Relationship Id="rId157" Type="http://schemas.openxmlformats.org/officeDocument/2006/relationships/image" Target="../media/image912.png"/><Relationship Id="rId158" Type="http://schemas.openxmlformats.org/officeDocument/2006/relationships/image" Target="../media/image913.png"/><Relationship Id="rId159" Type="http://schemas.openxmlformats.org/officeDocument/2006/relationships/image" Target="../media/image914.png"/><Relationship Id="rId160" Type="http://schemas.openxmlformats.org/officeDocument/2006/relationships/image" Target="../media/image915.png"/><Relationship Id="rId161" Type="http://schemas.openxmlformats.org/officeDocument/2006/relationships/image" Target="../media/image916.png"/><Relationship Id="rId162" Type="http://schemas.openxmlformats.org/officeDocument/2006/relationships/image" Target="../media/image917.jpg"/><Relationship Id="rId163" Type="http://schemas.openxmlformats.org/officeDocument/2006/relationships/image" Target="../media/image918.png"/><Relationship Id="rId164" Type="http://schemas.openxmlformats.org/officeDocument/2006/relationships/image" Target="../media/image919.jpg"/><Relationship Id="rId165" Type="http://schemas.openxmlformats.org/officeDocument/2006/relationships/image" Target="../media/image920.png"/><Relationship Id="rId166" Type="http://schemas.openxmlformats.org/officeDocument/2006/relationships/image" Target="../media/image921.png"/><Relationship Id="rId167" Type="http://schemas.openxmlformats.org/officeDocument/2006/relationships/image" Target="../media/image922.jpg"/><Relationship Id="rId168" Type="http://schemas.openxmlformats.org/officeDocument/2006/relationships/image" Target="../media/image923.png"/><Relationship Id="rId169" Type="http://schemas.openxmlformats.org/officeDocument/2006/relationships/image" Target="../media/image924.png"/><Relationship Id="rId170" Type="http://schemas.openxmlformats.org/officeDocument/2006/relationships/image" Target="../media/image925.png"/><Relationship Id="rId171" Type="http://schemas.openxmlformats.org/officeDocument/2006/relationships/image" Target="../media/image926.jpg"/><Relationship Id="rId172" Type="http://schemas.openxmlformats.org/officeDocument/2006/relationships/image" Target="../media/image927.jpg"/><Relationship Id="rId173" Type="http://schemas.openxmlformats.org/officeDocument/2006/relationships/image" Target="../media/image928.png"/><Relationship Id="rId174" Type="http://schemas.openxmlformats.org/officeDocument/2006/relationships/image" Target="../media/image929.jpg"/><Relationship Id="rId175" Type="http://schemas.openxmlformats.org/officeDocument/2006/relationships/image" Target="../media/image930.jpg"/><Relationship Id="rId176" Type="http://schemas.openxmlformats.org/officeDocument/2006/relationships/image" Target="../media/image931.jpg"/><Relationship Id="rId177" Type="http://schemas.openxmlformats.org/officeDocument/2006/relationships/image" Target="../media/image932.png"/><Relationship Id="rId178" Type="http://schemas.openxmlformats.org/officeDocument/2006/relationships/image" Target="../media/image933.png"/><Relationship Id="rId179" Type="http://schemas.openxmlformats.org/officeDocument/2006/relationships/image" Target="../media/image934.png"/><Relationship Id="rId180" Type="http://schemas.openxmlformats.org/officeDocument/2006/relationships/image" Target="../media/image935.png"/><Relationship Id="rId181" Type="http://schemas.openxmlformats.org/officeDocument/2006/relationships/image" Target="../media/image936.png"/><Relationship Id="rId182" Type="http://schemas.openxmlformats.org/officeDocument/2006/relationships/image" Target="../media/image937.png"/><Relationship Id="rId183" Type="http://schemas.openxmlformats.org/officeDocument/2006/relationships/image" Target="../media/image938.png"/><Relationship Id="rId184" Type="http://schemas.openxmlformats.org/officeDocument/2006/relationships/image" Target="../media/image939.png"/><Relationship Id="rId185" Type="http://schemas.openxmlformats.org/officeDocument/2006/relationships/image" Target="../media/image940.png"/><Relationship Id="rId186" Type="http://schemas.openxmlformats.org/officeDocument/2006/relationships/image" Target="../media/image941.jpg"/><Relationship Id="rId187" Type="http://schemas.openxmlformats.org/officeDocument/2006/relationships/image" Target="../media/image942.jpg"/><Relationship Id="rId188" Type="http://schemas.openxmlformats.org/officeDocument/2006/relationships/image" Target="../media/image943.jpg"/><Relationship Id="rId189" Type="http://schemas.openxmlformats.org/officeDocument/2006/relationships/image" Target="../media/image944.png"/><Relationship Id="rId190" Type="http://schemas.openxmlformats.org/officeDocument/2006/relationships/image" Target="../media/image945.jpg"/><Relationship Id="rId191" Type="http://schemas.openxmlformats.org/officeDocument/2006/relationships/image" Target="../media/image946.png"/><Relationship Id="rId192" Type="http://schemas.openxmlformats.org/officeDocument/2006/relationships/image" Target="../media/image947.jpg"/><Relationship Id="rId193" Type="http://schemas.openxmlformats.org/officeDocument/2006/relationships/image" Target="../media/image948.png"/><Relationship Id="rId194" Type="http://schemas.openxmlformats.org/officeDocument/2006/relationships/image" Target="../media/image949.jpg"/><Relationship Id="rId195" Type="http://schemas.openxmlformats.org/officeDocument/2006/relationships/image" Target="../media/image950.png"/><Relationship Id="rId196" Type="http://schemas.openxmlformats.org/officeDocument/2006/relationships/image" Target="../media/image951.jpg"/><Relationship Id="rId197" Type="http://schemas.openxmlformats.org/officeDocument/2006/relationships/image" Target="../media/image952.jpg"/><Relationship Id="rId198" Type="http://schemas.openxmlformats.org/officeDocument/2006/relationships/image" Target="../media/image953.png"/><Relationship Id="rId199" Type="http://schemas.openxmlformats.org/officeDocument/2006/relationships/image" Target="../media/image954.png"/><Relationship Id="rId200" Type="http://schemas.openxmlformats.org/officeDocument/2006/relationships/image" Target="../media/image955.jpg"/><Relationship Id="rId201" Type="http://schemas.openxmlformats.org/officeDocument/2006/relationships/image" Target="../media/image956.jpg"/><Relationship Id="rId202" Type="http://schemas.openxmlformats.org/officeDocument/2006/relationships/image" Target="../media/image957.jpg"/><Relationship Id="rId203" Type="http://schemas.openxmlformats.org/officeDocument/2006/relationships/image" Target="../media/image958.png"/><Relationship Id="rId204" Type="http://schemas.openxmlformats.org/officeDocument/2006/relationships/image" Target="../media/image959.jpg"/><Relationship Id="rId205" Type="http://schemas.openxmlformats.org/officeDocument/2006/relationships/image" Target="../media/image960.png"/><Relationship Id="rId206" Type="http://schemas.openxmlformats.org/officeDocument/2006/relationships/image" Target="../media/image961.png"/><Relationship Id="rId207" Type="http://schemas.openxmlformats.org/officeDocument/2006/relationships/image" Target="../media/image962.png"/><Relationship Id="rId208" Type="http://schemas.openxmlformats.org/officeDocument/2006/relationships/image" Target="../media/image963.png"/><Relationship Id="rId209" Type="http://schemas.openxmlformats.org/officeDocument/2006/relationships/image" Target="../media/image964.png"/><Relationship Id="rId210" Type="http://schemas.openxmlformats.org/officeDocument/2006/relationships/image" Target="../media/image965.png"/><Relationship Id="rId211" Type="http://schemas.openxmlformats.org/officeDocument/2006/relationships/image" Target="../media/image966.png"/><Relationship Id="rId212" Type="http://schemas.openxmlformats.org/officeDocument/2006/relationships/image" Target="../media/image967.png"/><Relationship Id="rId213" Type="http://schemas.openxmlformats.org/officeDocument/2006/relationships/image" Target="../media/image968.png"/><Relationship Id="rId214" Type="http://schemas.openxmlformats.org/officeDocument/2006/relationships/image" Target="../media/image969.jpg"/><Relationship Id="rId215" Type="http://schemas.openxmlformats.org/officeDocument/2006/relationships/image" Target="../media/image970.jpg"/><Relationship Id="rId216" Type="http://schemas.openxmlformats.org/officeDocument/2006/relationships/image" Target="../media/image971.png"/><Relationship Id="rId217" Type="http://schemas.openxmlformats.org/officeDocument/2006/relationships/image" Target="../media/image972.jpg"/><Relationship Id="rId218" Type="http://schemas.openxmlformats.org/officeDocument/2006/relationships/image" Target="../media/image973.jpg"/><Relationship Id="rId219" Type="http://schemas.openxmlformats.org/officeDocument/2006/relationships/image" Target="../media/image974.png"/><Relationship Id="rId220" Type="http://schemas.openxmlformats.org/officeDocument/2006/relationships/image" Target="../media/image975.png"/><Relationship Id="rId221" Type="http://schemas.openxmlformats.org/officeDocument/2006/relationships/image" Target="../media/image976.jpg"/><Relationship Id="rId222" Type="http://schemas.openxmlformats.org/officeDocument/2006/relationships/image" Target="../media/image977.jpg"/><Relationship Id="rId223" Type="http://schemas.openxmlformats.org/officeDocument/2006/relationships/image" Target="../media/image978.png"/><Relationship Id="rId224" Type="http://schemas.openxmlformats.org/officeDocument/2006/relationships/image" Target="../media/image979.jpg"/><Relationship Id="rId225" Type="http://schemas.openxmlformats.org/officeDocument/2006/relationships/image" Target="../media/image980.png"/><Relationship Id="rId226" Type="http://schemas.openxmlformats.org/officeDocument/2006/relationships/image" Target="../media/image981.jpg"/><Relationship Id="rId227" Type="http://schemas.openxmlformats.org/officeDocument/2006/relationships/image" Target="../media/image982.jpg"/><Relationship Id="rId228" Type="http://schemas.openxmlformats.org/officeDocument/2006/relationships/image" Target="../media/image983.jpg"/><Relationship Id="rId229" Type="http://schemas.openxmlformats.org/officeDocument/2006/relationships/image" Target="../media/image984.png"/><Relationship Id="rId230" Type="http://schemas.openxmlformats.org/officeDocument/2006/relationships/image" Target="../media/image985.png"/><Relationship Id="rId231" Type="http://schemas.openxmlformats.org/officeDocument/2006/relationships/image" Target="../media/image986.jpg"/><Relationship Id="rId232" Type="http://schemas.openxmlformats.org/officeDocument/2006/relationships/image" Target="../media/image987.png"/><Relationship Id="rId233" Type="http://schemas.openxmlformats.org/officeDocument/2006/relationships/image" Target="../media/image988.png"/><Relationship Id="rId234" Type="http://schemas.openxmlformats.org/officeDocument/2006/relationships/image" Target="../media/image989.png"/><Relationship Id="rId235" Type="http://schemas.openxmlformats.org/officeDocument/2006/relationships/image" Target="../media/image99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1.png"/><Relationship Id="rId3" Type="http://schemas.openxmlformats.org/officeDocument/2006/relationships/image" Target="../media/image992.png"/><Relationship Id="rId4" Type="http://schemas.openxmlformats.org/officeDocument/2006/relationships/image" Target="../media/image993.png"/><Relationship Id="rId5" Type="http://schemas.openxmlformats.org/officeDocument/2006/relationships/image" Target="../media/image994.png"/><Relationship Id="rId6" Type="http://schemas.openxmlformats.org/officeDocument/2006/relationships/image" Target="../media/image995.png"/><Relationship Id="rId7" Type="http://schemas.openxmlformats.org/officeDocument/2006/relationships/image" Target="../media/image996.png"/><Relationship Id="rId8" Type="http://schemas.openxmlformats.org/officeDocument/2006/relationships/image" Target="../media/image997.png"/><Relationship Id="rId9" Type="http://schemas.openxmlformats.org/officeDocument/2006/relationships/image" Target="../media/image998.png"/><Relationship Id="rId10" Type="http://schemas.openxmlformats.org/officeDocument/2006/relationships/image" Target="../media/image999.png"/><Relationship Id="rId11" Type="http://schemas.openxmlformats.org/officeDocument/2006/relationships/image" Target="../media/image1000.png"/><Relationship Id="rId12" Type="http://schemas.openxmlformats.org/officeDocument/2006/relationships/image" Target="../media/image1001.png"/><Relationship Id="rId13" Type="http://schemas.openxmlformats.org/officeDocument/2006/relationships/image" Target="../media/image1002.png"/><Relationship Id="rId14" Type="http://schemas.openxmlformats.org/officeDocument/2006/relationships/image" Target="../media/image1003.png"/><Relationship Id="rId15" Type="http://schemas.openxmlformats.org/officeDocument/2006/relationships/image" Target="../media/image1004.png"/><Relationship Id="rId16" Type="http://schemas.openxmlformats.org/officeDocument/2006/relationships/image" Target="../media/image1005.png"/><Relationship Id="rId17" Type="http://schemas.openxmlformats.org/officeDocument/2006/relationships/image" Target="../media/image1006.png"/><Relationship Id="rId18" Type="http://schemas.openxmlformats.org/officeDocument/2006/relationships/image" Target="../media/image1007.png"/><Relationship Id="rId19" Type="http://schemas.openxmlformats.org/officeDocument/2006/relationships/image" Target="../media/image1008.png"/><Relationship Id="rId20" Type="http://schemas.openxmlformats.org/officeDocument/2006/relationships/image" Target="../media/image1009.png"/><Relationship Id="rId21" Type="http://schemas.openxmlformats.org/officeDocument/2006/relationships/image" Target="../media/image1010.png"/><Relationship Id="rId22" Type="http://schemas.openxmlformats.org/officeDocument/2006/relationships/image" Target="../media/image1011.png"/><Relationship Id="rId23" Type="http://schemas.openxmlformats.org/officeDocument/2006/relationships/image" Target="../media/image1012.png"/><Relationship Id="rId24" Type="http://schemas.openxmlformats.org/officeDocument/2006/relationships/image" Target="../media/image1013.png"/><Relationship Id="rId25" Type="http://schemas.openxmlformats.org/officeDocument/2006/relationships/image" Target="../media/image1014.png"/><Relationship Id="rId26" Type="http://schemas.openxmlformats.org/officeDocument/2006/relationships/image" Target="../media/image1015.png"/><Relationship Id="rId27" Type="http://schemas.openxmlformats.org/officeDocument/2006/relationships/image" Target="../media/image1016.png"/><Relationship Id="rId28" Type="http://schemas.openxmlformats.org/officeDocument/2006/relationships/image" Target="../media/image1017.png"/><Relationship Id="rId29" Type="http://schemas.openxmlformats.org/officeDocument/2006/relationships/image" Target="../media/image1018.png"/><Relationship Id="rId30" Type="http://schemas.openxmlformats.org/officeDocument/2006/relationships/image" Target="../media/image1019.png"/><Relationship Id="rId31" Type="http://schemas.openxmlformats.org/officeDocument/2006/relationships/image" Target="../media/image1020.png"/><Relationship Id="rId32" Type="http://schemas.openxmlformats.org/officeDocument/2006/relationships/image" Target="../media/image1021.png"/><Relationship Id="rId33" Type="http://schemas.openxmlformats.org/officeDocument/2006/relationships/image" Target="../media/image1022.png"/><Relationship Id="rId34" Type="http://schemas.openxmlformats.org/officeDocument/2006/relationships/image" Target="../media/image1023.png"/><Relationship Id="rId35" Type="http://schemas.openxmlformats.org/officeDocument/2006/relationships/image" Target="../media/image1024.png"/><Relationship Id="rId36" Type="http://schemas.openxmlformats.org/officeDocument/2006/relationships/image" Target="../media/image1025.png"/><Relationship Id="rId37" Type="http://schemas.openxmlformats.org/officeDocument/2006/relationships/image" Target="../media/image1026.png"/><Relationship Id="rId38" Type="http://schemas.openxmlformats.org/officeDocument/2006/relationships/image" Target="../media/image1027.png"/><Relationship Id="rId39" Type="http://schemas.openxmlformats.org/officeDocument/2006/relationships/image" Target="../media/image1028.png"/><Relationship Id="rId40" Type="http://schemas.openxmlformats.org/officeDocument/2006/relationships/image" Target="../media/image1029.png"/><Relationship Id="rId41" Type="http://schemas.openxmlformats.org/officeDocument/2006/relationships/image" Target="../media/image1030.png"/><Relationship Id="rId42" Type="http://schemas.openxmlformats.org/officeDocument/2006/relationships/image" Target="../media/image1031.png"/><Relationship Id="rId43" Type="http://schemas.openxmlformats.org/officeDocument/2006/relationships/image" Target="../media/image1032.png"/><Relationship Id="rId44" Type="http://schemas.openxmlformats.org/officeDocument/2006/relationships/image" Target="../media/image1033.png"/><Relationship Id="rId45" Type="http://schemas.openxmlformats.org/officeDocument/2006/relationships/image" Target="../media/image1034.png"/><Relationship Id="rId46" Type="http://schemas.openxmlformats.org/officeDocument/2006/relationships/image" Target="../media/image1035.png"/><Relationship Id="rId47" Type="http://schemas.openxmlformats.org/officeDocument/2006/relationships/image" Target="../media/image1036.png"/><Relationship Id="rId48" Type="http://schemas.openxmlformats.org/officeDocument/2006/relationships/image" Target="../media/image1037.png"/><Relationship Id="rId49" Type="http://schemas.openxmlformats.org/officeDocument/2006/relationships/image" Target="../media/image1038.png"/><Relationship Id="rId50" Type="http://schemas.openxmlformats.org/officeDocument/2006/relationships/image" Target="../media/image1039.png"/><Relationship Id="rId51" Type="http://schemas.openxmlformats.org/officeDocument/2006/relationships/image" Target="../media/image1040.png"/><Relationship Id="rId52" Type="http://schemas.openxmlformats.org/officeDocument/2006/relationships/image" Target="../media/image1041.png"/><Relationship Id="rId53" Type="http://schemas.openxmlformats.org/officeDocument/2006/relationships/image" Target="../media/image1042.png"/><Relationship Id="rId54" Type="http://schemas.openxmlformats.org/officeDocument/2006/relationships/image" Target="../media/image1043.png"/><Relationship Id="rId55" Type="http://schemas.openxmlformats.org/officeDocument/2006/relationships/image" Target="../media/image1044.png"/><Relationship Id="rId56" Type="http://schemas.openxmlformats.org/officeDocument/2006/relationships/image" Target="../media/image1045.png"/><Relationship Id="rId57" Type="http://schemas.openxmlformats.org/officeDocument/2006/relationships/image" Target="../media/image1046.png"/><Relationship Id="rId58" Type="http://schemas.openxmlformats.org/officeDocument/2006/relationships/image" Target="../media/image1047.png"/><Relationship Id="rId59" Type="http://schemas.openxmlformats.org/officeDocument/2006/relationships/image" Target="../media/image1048.png"/><Relationship Id="rId60" Type="http://schemas.openxmlformats.org/officeDocument/2006/relationships/image" Target="../media/image1049.png"/><Relationship Id="rId61" Type="http://schemas.openxmlformats.org/officeDocument/2006/relationships/image" Target="../media/image1050.png"/><Relationship Id="rId62" Type="http://schemas.openxmlformats.org/officeDocument/2006/relationships/image" Target="../media/image1051.png"/><Relationship Id="rId63" Type="http://schemas.openxmlformats.org/officeDocument/2006/relationships/image" Target="../media/image1052.png"/><Relationship Id="rId64" Type="http://schemas.openxmlformats.org/officeDocument/2006/relationships/image" Target="../media/image1053.png"/><Relationship Id="rId65" Type="http://schemas.openxmlformats.org/officeDocument/2006/relationships/image" Target="../media/image1054.png"/><Relationship Id="rId66" Type="http://schemas.openxmlformats.org/officeDocument/2006/relationships/image" Target="../media/image1055.png"/><Relationship Id="rId67" Type="http://schemas.openxmlformats.org/officeDocument/2006/relationships/image" Target="../media/image1056.png"/><Relationship Id="rId68" Type="http://schemas.openxmlformats.org/officeDocument/2006/relationships/image" Target="../media/image1057.png"/><Relationship Id="rId69" Type="http://schemas.openxmlformats.org/officeDocument/2006/relationships/image" Target="../media/image1058.png"/><Relationship Id="rId70" Type="http://schemas.openxmlformats.org/officeDocument/2006/relationships/image" Target="../media/image1059.png"/><Relationship Id="rId71" Type="http://schemas.openxmlformats.org/officeDocument/2006/relationships/image" Target="../media/image1060.png"/><Relationship Id="rId72" Type="http://schemas.openxmlformats.org/officeDocument/2006/relationships/image" Target="../media/image1061.png"/><Relationship Id="rId73" Type="http://schemas.openxmlformats.org/officeDocument/2006/relationships/image" Target="../media/image1062.png"/><Relationship Id="rId74" Type="http://schemas.openxmlformats.org/officeDocument/2006/relationships/image" Target="../media/image1063.png"/><Relationship Id="rId75" Type="http://schemas.openxmlformats.org/officeDocument/2006/relationships/image" Target="../media/image1064.png"/><Relationship Id="rId76" Type="http://schemas.openxmlformats.org/officeDocument/2006/relationships/image" Target="../media/image1065.png"/><Relationship Id="rId77" Type="http://schemas.openxmlformats.org/officeDocument/2006/relationships/image" Target="../media/image1066.png"/><Relationship Id="rId78" Type="http://schemas.openxmlformats.org/officeDocument/2006/relationships/image" Target="../media/image1067.png"/><Relationship Id="rId79" Type="http://schemas.openxmlformats.org/officeDocument/2006/relationships/image" Target="../media/image1068.png"/><Relationship Id="rId80" Type="http://schemas.openxmlformats.org/officeDocument/2006/relationships/image" Target="../media/image1069.png"/><Relationship Id="rId81" Type="http://schemas.openxmlformats.org/officeDocument/2006/relationships/image" Target="../media/image1070.png"/><Relationship Id="rId82" Type="http://schemas.openxmlformats.org/officeDocument/2006/relationships/image" Target="../media/image1071.png"/><Relationship Id="rId83" Type="http://schemas.openxmlformats.org/officeDocument/2006/relationships/image" Target="../media/image1072.png"/><Relationship Id="rId84" Type="http://schemas.openxmlformats.org/officeDocument/2006/relationships/image" Target="../media/image1073.png"/><Relationship Id="rId85" Type="http://schemas.openxmlformats.org/officeDocument/2006/relationships/image" Target="../media/image1074.png"/><Relationship Id="rId86" Type="http://schemas.openxmlformats.org/officeDocument/2006/relationships/image" Target="../media/image1075.png"/><Relationship Id="rId87" Type="http://schemas.openxmlformats.org/officeDocument/2006/relationships/image" Target="../media/image1076.png"/><Relationship Id="rId88" Type="http://schemas.openxmlformats.org/officeDocument/2006/relationships/image" Target="../media/image1077.png"/><Relationship Id="rId89" Type="http://schemas.openxmlformats.org/officeDocument/2006/relationships/image" Target="../media/image1078.png"/><Relationship Id="rId90" Type="http://schemas.openxmlformats.org/officeDocument/2006/relationships/image" Target="../media/image1079.png"/><Relationship Id="rId91" Type="http://schemas.openxmlformats.org/officeDocument/2006/relationships/image" Target="../media/image1080.png"/><Relationship Id="rId92" Type="http://schemas.openxmlformats.org/officeDocument/2006/relationships/image" Target="../media/image1081.png"/><Relationship Id="rId93" Type="http://schemas.openxmlformats.org/officeDocument/2006/relationships/image" Target="../media/image1082.png"/><Relationship Id="rId94" Type="http://schemas.openxmlformats.org/officeDocument/2006/relationships/image" Target="../media/image1083.png"/><Relationship Id="rId95" Type="http://schemas.openxmlformats.org/officeDocument/2006/relationships/image" Target="../media/image1084.png"/><Relationship Id="rId96" Type="http://schemas.openxmlformats.org/officeDocument/2006/relationships/image" Target="../media/image1085.png"/><Relationship Id="rId97" Type="http://schemas.openxmlformats.org/officeDocument/2006/relationships/image" Target="../media/image1086.png"/><Relationship Id="rId98" Type="http://schemas.openxmlformats.org/officeDocument/2006/relationships/image" Target="../media/image1087.png"/><Relationship Id="rId99" Type="http://schemas.openxmlformats.org/officeDocument/2006/relationships/image" Target="../media/image1088.png"/><Relationship Id="rId100" Type="http://schemas.openxmlformats.org/officeDocument/2006/relationships/image" Target="../media/image1089.png"/><Relationship Id="rId101" Type="http://schemas.openxmlformats.org/officeDocument/2006/relationships/image" Target="../media/image1090.png"/><Relationship Id="rId102" Type="http://schemas.openxmlformats.org/officeDocument/2006/relationships/image" Target="../media/image1091.png"/><Relationship Id="rId103" Type="http://schemas.openxmlformats.org/officeDocument/2006/relationships/image" Target="../media/image1092.png"/><Relationship Id="rId104" Type="http://schemas.openxmlformats.org/officeDocument/2006/relationships/image" Target="../media/image1093.png"/><Relationship Id="rId105" Type="http://schemas.openxmlformats.org/officeDocument/2006/relationships/image" Target="../media/image1094.png"/><Relationship Id="rId106" Type="http://schemas.openxmlformats.org/officeDocument/2006/relationships/image" Target="../media/image1095.png"/><Relationship Id="rId107" Type="http://schemas.openxmlformats.org/officeDocument/2006/relationships/image" Target="../media/image1096.png"/><Relationship Id="rId108" Type="http://schemas.openxmlformats.org/officeDocument/2006/relationships/image" Target="../media/image1097.png"/><Relationship Id="rId109" Type="http://schemas.openxmlformats.org/officeDocument/2006/relationships/image" Target="../media/image1098.png"/><Relationship Id="rId110" Type="http://schemas.openxmlformats.org/officeDocument/2006/relationships/image" Target="../media/image1099.png"/><Relationship Id="rId111" Type="http://schemas.openxmlformats.org/officeDocument/2006/relationships/image" Target="../media/image1100.png"/><Relationship Id="rId112" Type="http://schemas.openxmlformats.org/officeDocument/2006/relationships/image" Target="../media/image1101.png"/><Relationship Id="rId113" Type="http://schemas.openxmlformats.org/officeDocument/2006/relationships/image" Target="../media/image1102.png"/><Relationship Id="rId114" Type="http://schemas.openxmlformats.org/officeDocument/2006/relationships/image" Target="../media/image1103.png"/><Relationship Id="rId115" Type="http://schemas.openxmlformats.org/officeDocument/2006/relationships/image" Target="../media/image1104.png"/><Relationship Id="rId116" Type="http://schemas.openxmlformats.org/officeDocument/2006/relationships/image" Target="../media/image1105.png"/><Relationship Id="rId117" Type="http://schemas.openxmlformats.org/officeDocument/2006/relationships/image" Target="../media/image1106.png"/><Relationship Id="rId118" Type="http://schemas.openxmlformats.org/officeDocument/2006/relationships/image" Target="../media/image1107.png"/><Relationship Id="rId119" Type="http://schemas.openxmlformats.org/officeDocument/2006/relationships/image" Target="../media/image1108.png"/><Relationship Id="rId120" Type="http://schemas.openxmlformats.org/officeDocument/2006/relationships/image" Target="../media/image1109.png"/><Relationship Id="rId121" Type="http://schemas.openxmlformats.org/officeDocument/2006/relationships/image" Target="../media/image1110.png"/><Relationship Id="rId122" Type="http://schemas.openxmlformats.org/officeDocument/2006/relationships/image" Target="../media/image1111.png"/><Relationship Id="rId123" Type="http://schemas.openxmlformats.org/officeDocument/2006/relationships/image" Target="../media/image1112.png"/><Relationship Id="rId124" Type="http://schemas.openxmlformats.org/officeDocument/2006/relationships/image" Target="../media/image1113.png"/><Relationship Id="rId125" Type="http://schemas.openxmlformats.org/officeDocument/2006/relationships/image" Target="../media/image1114.png"/><Relationship Id="rId126" Type="http://schemas.openxmlformats.org/officeDocument/2006/relationships/image" Target="../media/image1115.png"/><Relationship Id="rId127" Type="http://schemas.openxmlformats.org/officeDocument/2006/relationships/image" Target="../media/image1116.png"/><Relationship Id="rId128" Type="http://schemas.openxmlformats.org/officeDocument/2006/relationships/image" Target="../media/image1117.png"/><Relationship Id="rId129" Type="http://schemas.openxmlformats.org/officeDocument/2006/relationships/image" Target="../media/image1118.png"/><Relationship Id="rId130" Type="http://schemas.openxmlformats.org/officeDocument/2006/relationships/image" Target="../media/image1119.png"/><Relationship Id="rId131" Type="http://schemas.openxmlformats.org/officeDocument/2006/relationships/image" Target="../media/image1120.png"/><Relationship Id="rId132" Type="http://schemas.openxmlformats.org/officeDocument/2006/relationships/image" Target="../media/image1121.png"/><Relationship Id="rId133" Type="http://schemas.openxmlformats.org/officeDocument/2006/relationships/image" Target="../media/image1122.png"/><Relationship Id="rId134" Type="http://schemas.openxmlformats.org/officeDocument/2006/relationships/image" Target="../media/image1123.png"/><Relationship Id="rId135" Type="http://schemas.openxmlformats.org/officeDocument/2006/relationships/image" Target="../media/image1124.png"/><Relationship Id="rId136" Type="http://schemas.openxmlformats.org/officeDocument/2006/relationships/image" Target="../media/image1125.png"/><Relationship Id="rId137" Type="http://schemas.openxmlformats.org/officeDocument/2006/relationships/image" Target="../media/image1126.png"/><Relationship Id="rId138" Type="http://schemas.openxmlformats.org/officeDocument/2006/relationships/image" Target="../media/image1127.png"/><Relationship Id="rId139" Type="http://schemas.openxmlformats.org/officeDocument/2006/relationships/image" Target="../media/image1128.png"/><Relationship Id="rId140" Type="http://schemas.openxmlformats.org/officeDocument/2006/relationships/image" Target="../media/image1129.png"/><Relationship Id="rId141" Type="http://schemas.openxmlformats.org/officeDocument/2006/relationships/image" Target="../media/image1130.png"/><Relationship Id="rId142" Type="http://schemas.openxmlformats.org/officeDocument/2006/relationships/image" Target="../media/image1131.png"/><Relationship Id="rId143" Type="http://schemas.openxmlformats.org/officeDocument/2006/relationships/image" Target="../media/image1132.png"/><Relationship Id="rId144" Type="http://schemas.openxmlformats.org/officeDocument/2006/relationships/image" Target="../media/image1133.png"/><Relationship Id="rId145" Type="http://schemas.openxmlformats.org/officeDocument/2006/relationships/image" Target="../media/image1134.png"/><Relationship Id="rId146" Type="http://schemas.openxmlformats.org/officeDocument/2006/relationships/image" Target="../media/image1135.png"/><Relationship Id="rId147" Type="http://schemas.openxmlformats.org/officeDocument/2006/relationships/image" Target="../media/image1136.png"/><Relationship Id="rId148" Type="http://schemas.openxmlformats.org/officeDocument/2006/relationships/image" Target="../media/image1137.png"/><Relationship Id="rId149" Type="http://schemas.openxmlformats.org/officeDocument/2006/relationships/image" Target="../media/image1138.png"/><Relationship Id="rId150" Type="http://schemas.openxmlformats.org/officeDocument/2006/relationships/image" Target="../media/image1139.png"/><Relationship Id="rId151" Type="http://schemas.openxmlformats.org/officeDocument/2006/relationships/image" Target="../media/image1140.png"/><Relationship Id="rId152" Type="http://schemas.openxmlformats.org/officeDocument/2006/relationships/image" Target="../media/image1141.png"/><Relationship Id="rId153" Type="http://schemas.openxmlformats.org/officeDocument/2006/relationships/image" Target="../media/image1142.png"/><Relationship Id="rId154" Type="http://schemas.openxmlformats.org/officeDocument/2006/relationships/image" Target="../media/image1143.png"/><Relationship Id="rId155" Type="http://schemas.openxmlformats.org/officeDocument/2006/relationships/image" Target="../media/image1144.png"/><Relationship Id="rId156" Type="http://schemas.openxmlformats.org/officeDocument/2006/relationships/image" Target="../media/image1145.png"/><Relationship Id="rId157" Type="http://schemas.openxmlformats.org/officeDocument/2006/relationships/image" Target="../media/image1146.png"/><Relationship Id="rId158" Type="http://schemas.openxmlformats.org/officeDocument/2006/relationships/image" Target="../media/image1147.png"/><Relationship Id="rId159" Type="http://schemas.openxmlformats.org/officeDocument/2006/relationships/image" Target="../media/image1148.png"/><Relationship Id="rId160" Type="http://schemas.openxmlformats.org/officeDocument/2006/relationships/image" Target="../media/image1149.png"/><Relationship Id="rId161" Type="http://schemas.openxmlformats.org/officeDocument/2006/relationships/image" Target="../media/image1150.png"/><Relationship Id="rId162" Type="http://schemas.openxmlformats.org/officeDocument/2006/relationships/image" Target="../media/image1151.png"/><Relationship Id="rId163" Type="http://schemas.openxmlformats.org/officeDocument/2006/relationships/image" Target="../media/image1152.png"/><Relationship Id="rId164" Type="http://schemas.openxmlformats.org/officeDocument/2006/relationships/image" Target="../media/image1153.png"/><Relationship Id="rId165" Type="http://schemas.openxmlformats.org/officeDocument/2006/relationships/image" Target="../media/image1154.png"/><Relationship Id="rId166" Type="http://schemas.openxmlformats.org/officeDocument/2006/relationships/image" Target="../media/image1155.png"/><Relationship Id="rId167" Type="http://schemas.openxmlformats.org/officeDocument/2006/relationships/image" Target="../media/image1156.png"/><Relationship Id="rId168" Type="http://schemas.openxmlformats.org/officeDocument/2006/relationships/image" Target="../media/image1157.png"/><Relationship Id="rId169" Type="http://schemas.openxmlformats.org/officeDocument/2006/relationships/image" Target="../media/image1158.png"/><Relationship Id="rId170" Type="http://schemas.openxmlformats.org/officeDocument/2006/relationships/image" Target="../media/image1159.png"/><Relationship Id="rId171" Type="http://schemas.openxmlformats.org/officeDocument/2006/relationships/image" Target="../media/image1160.png"/><Relationship Id="rId172" Type="http://schemas.openxmlformats.org/officeDocument/2006/relationships/image" Target="../media/image1161.png"/><Relationship Id="rId173" Type="http://schemas.openxmlformats.org/officeDocument/2006/relationships/image" Target="../media/image1162.png"/><Relationship Id="rId174" Type="http://schemas.openxmlformats.org/officeDocument/2006/relationships/image" Target="../media/image1163.png"/><Relationship Id="rId175" Type="http://schemas.openxmlformats.org/officeDocument/2006/relationships/image" Target="../media/image1164.png"/><Relationship Id="rId176" Type="http://schemas.openxmlformats.org/officeDocument/2006/relationships/image" Target="../media/image1165.png"/><Relationship Id="rId177" Type="http://schemas.openxmlformats.org/officeDocument/2006/relationships/image" Target="../media/image1166.png"/><Relationship Id="rId178" Type="http://schemas.openxmlformats.org/officeDocument/2006/relationships/image" Target="../media/image1167.png"/><Relationship Id="rId179" Type="http://schemas.openxmlformats.org/officeDocument/2006/relationships/image" Target="../media/image1168.png"/><Relationship Id="rId180" Type="http://schemas.openxmlformats.org/officeDocument/2006/relationships/image" Target="../media/image1169.png"/><Relationship Id="rId181" Type="http://schemas.openxmlformats.org/officeDocument/2006/relationships/image" Target="../media/image1170.png"/><Relationship Id="rId182" Type="http://schemas.openxmlformats.org/officeDocument/2006/relationships/image" Target="../media/image1171.png"/><Relationship Id="rId183" Type="http://schemas.openxmlformats.org/officeDocument/2006/relationships/image" Target="../media/image1172.png"/><Relationship Id="rId184" Type="http://schemas.openxmlformats.org/officeDocument/2006/relationships/image" Target="../media/image1173.png"/><Relationship Id="rId185" Type="http://schemas.openxmlformats.org/officeDocument/2006/relationships/image" Target="../media/image1174.png"/><Relationship Id="rId186" Type="http://schemas.openxmlformats.org/officeDocument/2006/relationships/image" Target="../media/image1175.png"/><Relationship Id="rId187" Type="http://schemas.openxmlformats.org/officeDocument/2006/relationships/image" Target="../media/image1176.png"/><Relationship Id="rId188" Type="http://schemas.openxmlformats.org/officeDocument/2006/relationships/image" Target="../media/image1177.png"/><Relationship Id="rId189" Type="http://schemas.openxmlformats.org/officeDocument/2006/relationships/image" Target="../media/image1178.png"/><Relationship Id="rId190" Type="http://schemas.openxmlformats.org/officeDocument/2006/relationships/image" Target="../media/image1179.png"/><Relationship Id="rId191" Type="http://schemas.openxmlformats.org/officeDocument/2006/relationships/image" Target="../media/image1180.png"/><Relationship Id="rId192" Type="http://schemas.openxmlformats.org/officeDocument/2006/relationships/image" Target="../media/image1181.png"/><Relationship Id="rId193" Type="http://schemas.openxmlformats.org/officeDocument/2006/relationships/image" Target="../media/image1182.png"/><Relationship Id="rId194" Type="http://schemas.openxmlformats.org/officeDocument/2006/relationships/image" Target="../media/image1183.png"/><Relationship Id="rId195" Type="http://schemas.openxmlformats.org/officeDocument/2006/relationships/image" Target="../media/image1184.png"/><Relationship Id="rId196" Type="http://schemas.openxmlformats.org/officeDocument/2006/relationships/image" Target="../media/image1185.png"/><Relationship Id="rId197" Type="http://schemas.openxmlformats.org/officeDocument/2006/relationships/image" Target="../media/image1186.png"/><Relationship Id="rId198" Type="http://schemas.openxmlformats.org/officeDocument/2006/relationships/image" Target="../media/image1187.png"/><Relationship Id="rId199" Type="http://schemas.openxmlformats.org/officeDocument/2006/relationships/image" Target="../media/image1188.png"/><Relationship Id="rId200" Type="http://schemas.openxmlformats.org/officeDocument/2006/relationships/image" Target="../media/image118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0.png"/><Relationship Id="rId3" Type="http://schemas.openxmlformats.org/officeDocument/2006/relationships/image" Target="../media/image1191.png"/><Relationship Id="rId4" Type="http://schemas.openxmlformats.org/officeDocument/2006/relationships/image" Target="../media/image1192.png"/><Relationship Id="rId5" Type="http://schemas.openxmlformats.org/officeDocument/2006/relationships/image" Target="../media/image1193.png"/><Relationship Id="rId6" Type="http://schemas.openxmlformats.org/officeDocument/2006/relationships/image" Target="../media/image1194.png"/><Relationship Id="rId7" Type="http://schemas.openxmlformats.org/officeDocument/2006/relationships/image" Target="../media/image1195.png"/><Relationship Id="rId8" Type="http://schemas.openxmlformats.org/officeDocument/2006/relationships/image" Target="../media/image1196.png"/><Relationship Id="rId9" Type="http://schemas.openxmlformats.org/officeDocument/2006/relationships/image" Target="../media/image1197.png"/><Relationship Id="rId10" Type="http://schemas.openxmlformats.org/officeDocument/2006/relationships/image" Target="../media/image1198.png"/><Relationship Id="rId11" Type="http://schemas.openxmlformats.org/officeDocument/2006/relationships/image" Target="../media/image1199.png"/><Relationship Id="rId12" Type="http://schemas.openxmlformats.org/officeDocument/2006/relationships/image" Target="../media/image1200.png"/><Relationship Id="rId13" Type="http://schemas.openxmlformats.org/officeDocument/2006/relationships/image" Target="../media/image1201.png"/><Relationship Id="rId14" Type="http://schemas.openxmlformats.org/officeDocument/2006/relationships/image" Target="../media/image1202.png"/><Relationship Id="rId15" Type="http://schemas.openxmlformats.org/officeDocument/2006/relationships/image" Target="../media/image1203.png"/><Relationship Id="rId16" Type="http://schemas.openxmlformats.org/officeDocument/2006/relationships/image" Target="../media/image1204.png"/><Relationship Id="rId17" Type="http://schemas.openxmlformats.org/officeDocument/2006/relationships/image" Target="../media/image1205.png"/><Relationship Id="rId18" Type="http://schemas.openxmlformats.org/officeDocument/2006/relationships/image" Target="../media/image1206.png"/><Relationship Id="rId19" Type="http://schemas.openxmlformats.org/officeDocument/2006/relationships/image" Target="../media/image1207.png"/><Relationship Id="rId20" Type="http://schemas.openxmlformats.org/officeDocument/2006/relationships/image" Target="../media/image1208.png"/><Relationship Id="rId21" Type="http://schemas.openxmlformats.org/officeDocument/2006/relationships/image" Target="../media/image1209.png"/><Relationship Id="rId22" Type="http://schemas.openxmlformats.org/officeDocument/2006/relationships/image" Target="../media/image1210.png"/><Relationship Id="rId23" Type="http://schemas.openxmlformats.org/officeDocument/2006/relationships/image" Target="../media/image1211.png"/><Relationship Id="rId24" Type="http://schemas.openxmlformats.org/officeDocument/2006/relationships/image" Target="../media/image1212.png"/><Relationship Id="rId25" Type="http://schemas.openxmlformats.org/officeDocument/2006/relationships/image" Target="../media/image1213.png"/><Relationship Id="rId26" Type="http://schemas.openxmlformats.org/officeDocument/2006/relationships/image" Target="../media/image1214.png"/><Relationship Id="rId27" Type="http://schemas.openxmlformats.org/officeDocument/2006/relationships/image" Target="../media/image1215.png"/><Relationship Id="rId28" Type="http://schemas.openxmlformats.org/officeDocument/2006/relationships/image" Target="../media/image1216.png"/><Relationship Id="rId29" Type="http://schemas.openxmlformats.org/officeDocument/2006/relationships/image" Target="../media/image1217.png"/><Relationship Id="rId30" Type="http://schemas.openxmlformats.org/officeDocument/2006/relationships/image" Target="../media/image1218.png"/><Relationship Id="rId31" Type="http://schemas.openxmlformats.org/officeDocument/2006/relationships/image" Target="../media/image1219.png"/><Relationship Id="rId32" Type="http://schemas.openxmlformats.org/officeDocument/2006/relationships/image" Target="../media/image1220.png"/><Relationship Id="rId33" Type="http://schemas.openxmlformats.org/officeDocument/2006/relationships/image" Target="../media/image1221.png"/><Relationship Id="rId34" Type="http://schemas.openxmlformats.org/officeDocument/2006/relationships/image" Target="../media/image1222.png"/><Relationship Id="rId35" Type="http://schemas.openxmlformats.org/officeDocument/2006/relationships/image" Target="../media/image1223.png"/><Relationship Id="rId36" Type="http://schemas.openxmlformats.org/officeDocument/2006/relationships/image" Target="../media/image1224.png"/><Relationship Id="rId37" Type="http://schemas.openxmlformats.org/officeDocument/2006/relationships/image" Target="../media/image1225.png"/><Relationship Id="rId38" Type="http://schemas.openxmlformats.org/officeDocument/2006/relationships/image" Target="../media/image1226.png"/><Relationship Id="rId39" Type="http://schemas.openxmlformats.org/officeDocument/2006/relationships/image" Target="../media/image1227.png"/><Relationship Id="rId40" Type="http://schemas.openxmlformats.org/officeDocument/2006/relationships/image" Target="../media/image1228.png"/><Relationship Id="rId41" Type="http://schemas.openxmlformats.org/officeDocument/2006/relationships/image" Target="../media/image1229.png"/><Relationship Id="rId42" Type="http://schemas.openxmlformats.org/officeDocument/2006/relationships/image" Target="../media/image1230.png"/><Relationship Id="rId43" Type="http://schemas.openxmlformats.org/officeDocument/2006/relationships/image" Target="../media/image1231.png"/><Relationship Id="rId44" Type="http://schemas.openxmlformats.org/officeDocument/2006/relationships/image" Target="../media/image1232.png"/><Relationship Id="rId45" Type="http://schemas.openxmlformats.org/officeDocument/2006/relationships/image" Target="../media/image1233.png"/><Relationship Id="rId46" Type="http://schemas.openxmlformats.org/officeDocument/2006/relationships/image" Target="../media/image1234.png"/><Relationship Id="rId47" Type="http://schemas.openxmlformats.org/officeDocument/2006/relationships/image" Target="../media/image1235.png"/><Relationship Id="rId48" Type="http://schemas.openxmlformats.org/officeDocument/2006/relationships/image" Target="../media/image1236.png"/><Relationship Id="rId49" Type="http://schemas.openxmlformats.org/officeDocument/2006/relationships/image" Target="../media/image1237.png"/><Relationship Id="rId50" Type="http://schemas.openxmlformats.org/officeDocument/2006/relationships/image" Target="../media/image1238.png"/><Relationship Id="rId51" Type="http://schemas.openxmlformats.org/officeDocument/2006/relationships/image" Target="../media/image1239.png"/><Relationship Id="rId52" Type="http://schemas.openxmlformats.org/officeDocument/2006/relationships/image" Target="../media/image1240.png"/><Relationship Id="rId53" Type="http://schemas.openxmlformats.org/officeDocument/2006/relationships/image" Target="../media/image1241.png"/><Relationship Id="rId54" Type="http://schemas.openxmlformats.org/officeDocument/2006/relationships/image" Target="../media/image1242.png"/><Relationship Id="rId55" Type="http://schemas.openxmlformats.org/officeDocument/2006/relationships/image" Target="../media/image1243.png"/><Relationship Id="rId56" Type="http://schemas.openxmlformats.org/officeDocument/2006/relationships/image" Target="../media/image1244.png"/><Relationship Id="rId57" Type="http://schemas.openxmlformats.org/officeDocument/2006/relationships/image" Target="../media/image1245.png"/><Relationship Id="rId58" Type="http://schemas.openxmlformats.org/officeDocument/2006/relationships/image" Target="../media/image1246.png"/><Relationship Id="rId59" Type="http://schemas.openxmlformats.org/officeDocument/2006/relationships/image" Target="../media/image1247.png"/><Relationship Id="rId60" Type="http://schemas.openxmlformats.org/officeDocument/2006/relationships/image" Target="../media/image1248.png"/><Relationship Id="rId61" Type="http://schemas.openxmlformats.org/officeDocument/2006/relationships/image" Target="../media/image1249.png"/><Relationship Id="rId62" Type="http://schemas.openxmlformats.org/officeDocument/2006/relationships/image" Target="../media/image1250.png"/><Relationship Id="rId63" Type="http://schemas.openxmlformats.org/officeDocument/2006/relationships/image" Target="../media/image1251.png"/><Relationship Id="rId64" Type="http://schemas.openxmlformats.org/officeDocument/2006/relationships/image" Target="../media/image1252.png"/><Relationship Id="rId65" Type="http://schemas.openxmlformats.org/officeDocument/2006/relationships/image" Target="../media/image1253.png"/><Relationship Id="rId66" Type="http://schemas.openxmlformats.org/officeDocument/2006/relationships/image" Target="../media/image1254.png"/><Relationship Id="rId67" Type="http://schemas.openxmlformats.org/officeDocument/2006/relationships/image" Target="../media/image1255.png"/><Relationship Id="rId68" Type="http://schemas.openxmlformats.org/officeDocument/2006/relationships/image" Target="../media/image1256.png"/><Relationship Id="rId69" Type="http://schemas.openxmlformats.org/officeDocument/2006/relationships/image" Target="../media/image1257.png"/><Relationship Id="rId70" Type="http://schemas.openxmlformats.org/officeDocument/2006/relationships/image" Target="../media/image1258.png"/><Relationship Id="rId71" Type="http://schemas.openxmlformats.org/officeDocument/2006/relationships/image" Target="../media/image1259.png"/><Relationship Id="rId72" Type="http://schemas.openxmlformats.org/officeDocument/2006/relationships/image" Target="../media/image1260.png"/><Relationship Id="rId73" Type="http://schemas.openxmlformats.org/officeDocument/2006/relationships/image" Target="../media/image1261.png"/><Relationship Id="rId74" Type="http://schemas.openxmlformats.org/officeDocument/2006/relationships/image" Target="../media/image1262.png"/><Relationship Id="rId75" Type="http://schemas.openxmlformats.org/officeDocument/2006/relationships/image" Target="../media/image1263.png"/><Relationship Id="rId76" Type="http://schemas.openxmlformats.org/officeDocument/2006/relationships/image" Target="../media/image1264.png"/><Relationship Id="rId77" Type="http://schemas.openxmlformats.org/officeDocument/2006/relationships/image" Target="../media/image1265.png"/><Relationship Id="rId78" Type="http://schemas.openxmlformats.org/officeDocument/2006/relationships/image" Target="../media/image1266.png"/><Relationship Id="rId79" Type="http://schemas.openxmlformats.org/officeDocument/2006/relationships/image" Target="../media/image1267.png"/><Relationship Id="rId80" Type="http://schemas.openxmlformats.org/officeDocument/2006/relationships/image" Target="../media/image1268.png"/><Relationship Id="rId81" Type="http://schemas.openxmlformats.org/officeDocument/2006/relationships/image" Target="../media/image1269.png"/><Relationship Id="rId82" Type="http://schemas.openxmlformats.org/officeDocument/2006/relationships/image" Target="../media/image1270.png"/><Relationship Id="rId83" Type="http://schemas.openxmlformats.org/officeDocument/2006/relationships/image" Target="../media/image1271.png"/><Relationship Id="rId84" Type="http://schemas.openxmlformats.org/officeDocument/2006/relationships/image" Target="../media/image1272.png"/><Relationship Id="rId85" Type="http://schemas.openxmlformats.org/officeDocument/2006/relationships/image" Target="../media/image1273.png"/><Relationship Id="rId86" Type="http://schemas.openxmlformats.org/officeDocument/2006/relationships/image" Target="../media/image1274.png"/><Relationship Id="rId87" Type="http://schemas.openxmlformats.org/officeDocument/2006/relationships/image" Target="../media/image1275.png"/><Relationship Id="rId88" Type="http://schemas.openxmlformats.org/officeDocument/2006/relationships/image" Target="../media/image1276.png"/><Relationship Id="rId89" Type="http://schemas.openxmlformats.org/officeDocument/2006/relationships/image" Target="../media/image1277.png"/><Relationship Id="rId90" Type="http://schemas.openxmlformats.org/officeDocument/2006/relationships/image" Target="../media/image1278.png"/><Relationship Id="rId91" Type="http://schemas.openxmlformats.org/officeDocument/2006/relationships/image" Target="../media/image1279.png"/><Relationship Id="rId92" Type="http://schemas.openxmlformats.org/officeDocument/2006/relationships/image" Target="../media/image1280.png"/><Relationship Id="rId93" Type="http://schemas.openxmlformats.org/officeDocument/2006/relationships/image" Target="../media/image1281.png"/><Relationship Id="rId94" Type="http://schemas.openxmlformats.org/officeDocument/2006/relationships/image" Target="../media/image1282.png"/><Relationship Id="rId95" Type="http://schemas.openxmlformats.org/officeDocument/2006/relationships/image" Target="../media/image1283.png"/><Relationship Id="rId96" Type="http://schemas.openxmlformats.org/officeDocument/2006/relationships/image" Target="../media/image1284.png"/><Relationship Id="rId97" Type="http://schemas.openxmlformats.org/officeDocument/2006/relationships/image" Target="../media/image1285.png"/><Relationship Id="rId98" Type="http://schemas.openxmlformats.org/officeDocument/2006/relationships/image" Target="../media/image1286.png"/><Relationship Id="rId99" Type="http://schemas.openxmlformats.org/officeDocument/2006/relationships/image" Target="../media/image1287.png"/><Relationship Id="rId100" Type="http://schemas.openxmlformats.org/officeDocument/2006/relationships/image" Target="../media/image1288.png"/><Relationship Id="rId101" Type="http://schemas.openxmlformats.org/officeDocument/2006/relationships/image" Target="../media/image1289.png"/><Relationship Id="rId102" Type="http://schemas.openxmlformats.org/officeDocument/2006/relationships/image" Target="../media/image1290.png"/><Relationship Id="rId103" Type="http://schemas.openxmlformats.org/officeDocument/2006/relationships/image" Target="../media/image1291.png"/><Relationship Id="rId104" Type="http://schemas.openxmlformats.org/officeDocument/2006/relationships/image" Target="../media/image1292.png"/><Relationship Id="rId105" Type="http://schemas.openxmlformats.org/officeDocument/2006/relationships/image" Target="../media/image1293.png"/><Relationship Id="rId106" Type="http://schemas.openxmlformats.org/officeDocument/2006/relationships/image" Target="../media/image1294.png"/><Relationship Id="rId107" Type="http://schemas.openxmlformats.org/officeDocument/2006/relationships/image" Target="../media/image1295.png"/><Relationship Id="rId108" Type="http://schemas.openxmlformats.org/officeDocument/2006/relationships/image" Target="../media/image1296.png"/><Relationship Id="rId109" Type="http://schemas.openxmlformats.org/officeDocument/2006/relationships/image" Target="../media/image1297.png"/><Relationship Id="rId110" Type="http://schemas.openxmlformats.org/officeDocument/2006/relationships/image" Target="../media/image1298.png"/><Relationship Id="rId111" Type="http://schemas.openxmlformats.org/officeDocument/2006/relationships/image" Target="../media/image1299.png"/><Relationship Id="rId112" Type="http://schemas.openxmlformats.org/officeDocument/2006/relationships/image" Target="../media/image1300.png"/><Relationship Id="rId113" Type="http://schemas.openxmlformats.org/officeDocument/2006/relationships/image" Target="../media/image1301.png"/><Relationship Id="rId114" Type="http://schemas.openxmlformats.org/officeDocument/2006/relationships/image" Target="../media/image1302.png"/><Relationship Id="rId115" Type="http://schemas.openxmlformats.org/officeDocument/2006/relationships/image" Target="../media/image1303.png"/><Relationship Id="rId116" Type="http://schemas.openxmlformats.org/officeDocument/2006/relationships/image" Target="../media/image1304.png"/><Relationship Id="rId117" Type="http://schemas.openxmlformats.org/officeDocument/2006/relationships/image" Target="../media/image1305.png"/><Relationship Id="rId118" Type="http://schemas.openxmlformats.org/officeDocument/2006/relationships/image" Target="../media/image1306.png"/><Relationship Id="rId119" Type="http://schemas.openxmlformats.org/officeDocument/2006/relationships/image" Target="../media/image1307.png"/><Relationship Id="rId120" Type="http://schemas.openxmlformats.org/officeDocument/2006/relationships/image" Target="../media/image1308.png"/><Relationship Id="rId121" Type="http://schemas.openxmlformats.org/officeDocument/2006/relationships/image" Target="../media/image1309.png"/><Relationship Id="rId122" Type="http://schemas.openxmlformats.org/officeDocument/2006/relationships/image" Target="../media/image1310.png"/><Relationship Id="rId123" Type="http://schemas.openxmlformats.org/officeDocument/2006/relationships/image" Target="../media/image1311.png"/><Relationship Id="rId124" Type="http://schemas.openxmlformats.org/officeDocument/2006/relationships/image" Target="../media/image1312.png"/><Relationship Id="rId125" Type="http://schemas.openxmlformats.org/officeDocument/2006/relationships/image" Target="../media/image1313.png"/><Relationship Id="rId126" Type="http://schemas.openxmlformats.org/officeDocument/2006/relationships/image" Target="../media/image1314.png"/><Relationship Id="rId127" Type="http://schemas.openxmlformats.org/officeDocument/2006/relationships/image" Target="../media/image1315.png"/><Relationship Id="rId128" Type="http://schemas.openxmlformats.org/officeDocument/2006/relationships/image" Target="../media/image1316.png"/><Relationship Id="rId129" Type="http://schemas.openxmlformats.org/officeDocument/2006/relationships/image" Target="../media/image1317.png"/><Relationship Id="rId130" Type="http://schemas.openxmlformats.org/officeDocument/2006/relationships/image" Target="../media/image1318.png"/><Relationship Id="rId131" Type="http://schemas.openxmlformats.org/officeDocument/2006/relationships/image" Target="../media/image1319.png"/><Relationship Id="rId132" Type="http://schemas.openxmlformats.org/officeDocument/2006/relationships/image" Target="../media/image1320.png"/><Relationship Id="rId133" Type="http://schemas.openxmlformats.org/officeDocument/2006/relationships/image" Target="../media/image1321.png"/><Relationship Id="rId134" Type="http://schemas.openxmlformats.org/officeDocument/2006/relationships/image" Target="../media/image1322.png"/><Relationship Id="rId135" Type="http://schemas.openxmlformats.org/officeDocument/2006/relationships/image" Target="../media/image1323.png"/><Relationship Id="rId136" Type="http://schemas.openxmlformats.org/officeDocument/2006/relationships/image" Target="../media/image1324.png"/><Relationship Id="rId137" Type="http://schemas.openxmlformats.org/officeDocument/2006/relationships/image" Target="../media/image1325.png"/><Relationship Id="rId138" Type="http://schemas.openxmlformats.org/officeDocument/2006/relationships/image" Target="../media/image1326.png"/><Relationship Id="rId139" Type="http://schemas.openxmlformats.org/officeDocument/2006/relationships/image" Target="../media/image1327.png"/><Relationship Id="rId140" Type="http://schemas.openxmlformats.org/officeDocument/2006/relationships/image" Target="../media/image1328.png"/><Relationship Id="rId141" Type="http://schemas.openxmlformats.org/officeDocument/2006/relationships/image" Target="../media/image1329.png"/><Relationship Id="rId142" Type="http://schemas.openxmlformats.org/officeDocument/2006/relationships/image" Target="../media/image1330.png"/><Relationship Id="rId143" Type="http://schemas.openxmlformats.org/officeDocument/2006/relationships/image" Target="../media/image1331.png"/><Relationship Id="rId144" Type="http://schemas.openxmlformats.org/officeDocument/2006/relationships/image" Target="../media/image1332.png"/><Relationship Id="rId145" Type="http://schemas.openxmlformats.org/officeDocument/2006/relationships/image" Target="../media/image1333.png"/><Relationship Id="rId146" Type="http://schemas.openxmlformats.org/officeDocument/2006/relationships/image" Target="../media/image1334.png"/><Relationship Id="rId147" Type="http://schemas.openxmlformats.org/officeDocument/2006/relationships/image" Target="../media/image1335.png"/><Relationship Id="rId148" Type="http://schemas.openxmlformats.org/officeDocument/2006/relationships/image" Target="../media/image1336.png"/><Relationship Id="rId149" Type="http://schemas.openxmlformats.org/officeDocument/2006/relationships/image" Target="../media/image1337.png"/><Relationship Id="rId150" Type="http://schemas.openxmlformats.org/officeDocument/2006/relationships/image" Target="../media/image1338.png"/><Relationship Id="rId151" Type="http://schemas.openxmlformats.org/officeDocument/2006/relationships/image" Target="../media/image1339.png"/><Relationship Id="rId152" Type="http://schemas.openxmlformats.org/officeDocument/2006/relationships/image" Target="../media/image1340.png"/><Relationship Id="rId153" Type="http://schemas.openxmlformats.org/officeDocument/2006/relationships/image" Target="../media/image1341.png"/><Relationship Id="rId154" Type="http://schemas.openxmlformats.org/officeDocument/2006/relationships/image" Target="../media/image1342.png"/><Relationship Id="rId155" Type="http://schemas.openxmlformats.org/officeDocument/2006/relationships/image" Target="../media/image1343.png"/><Relationship Id="rId156" Type="http://schemas.openxmlformats.org/officeDocument/2006/relationships/image" Target="../media/image1344.png"/><Relationship Id="rId157" Type="http://schemas.openxmlformats.org/officeDocument/2006/relationships/image" Target="../media/image1345.png"/><Relationship Id="rId158" Type="http://schemas.openxmlformats.org/officeDocument/2006/relationships/image" Target="../media/image1346.png"/><Relationship Id="rId159" Type="http://schemas.openxmlformats.org/officeDocument/2006/relationships/image" Target="../media/image1347.png"/><Relationship Id="rId160" Type="http://schemas.openxmlformats.org/officeDocument/2006/relationships/image" Target="../media/image1348.png"/><Relationship Id="rId161" Type="http://schemas.openxmlformats.org/officeDocument/2006/relationships/image" Target="../media/image1349.png"/><Relationship Id="rId162" Type="http://schemas.openxmlformats.org/officeDocument/2006/relationships/image" Target="../media/image1350.png"/><Relationship Id="rId163" Type="http://schemas.openxmlformats.org/officeDocument/2006/relationships/image" Target="../media/image1351.png"/><Relationship Id="rId164" Type="http://schemas.openxmlformats.org/officeDocument/2006/relationships/image" Target="../media/image1352.png"/><Relationship Id="rId165" Type="http://schemas.openxmlformats.org/officeDocument/2006/relationships/image" Target="../media/image1353.png"/><Relationship Id="rId166" Type="http://schemas.openxmlformats.org/officeDocument/2006/relationships/image" Target="../media/image1354.png"/><Relationship Id="rId167" Type="http://schemas.openxmlformats.org/officeDocument/2006/relationships/image" Target="../media/image1355.png"/><Relationship Id="rId168" Type="http://schemas.openxmlformats.org/officeDocument/2006/relationships/image" Target="../media/image1356.png"/><Relationship Id="rId169" Type="http://schemas.openxmlformats.org/officeDocument/2006/relationships/image" Target="../media/image1357.png"/><Relationship Id="rId170" Type="http://schemas.openxmlformats.org/officeDocument/2006/relationships/image" Target="../media/image1358.png"/><Relationship Id="rId171" Type="http://schemas.openxmlformats.org/officeDocument/2006/relationships/image" Target="../media/image1359.png"/><Relationship Id="rId172" Type="http://schemas.openxmlformats.org/officeDocument/2006/relationships/image" Target="../media/image1360.png"/><Relationship Id="rId173" Type="http://schemas.openxmlformats.org/officeDocument/2006/relationships/image" Target="../media/image1361.png"/><Relationship Id="rId174" Type="http://schemas.openxmlformats.org/officeDocument/2006/relationships/image" Target="../media/image1362.png"/><Relationship Id="rId175" Type="http://schemas.openxmlformats.org/officeDocument/2006/relationships/image" Target="../media/image1363.png"/><Relationship Id="rId176" Type="http://schemas.openxmlformats.org/officeDocument/2006/relationships/image" Target="../media/image1364.png"/><Relationship Id="rId177" Type="http://schemas.openxmlformats.org/officeDocument/2006/relationships/image" Target="../media/image1365.png"/><Relationship Id="rId178" Type="http://schemas.openxmlformats.org/officeDocument/2006/relationships/image" Target="../media/image1366.png"/><Relationship Id="rId179" Type="http://schemas.openxmlformats.org/officeDocument/2006/relationships/image" Target="../media/image1367.png"/><Relationship Id="rId180" Type="http://schemas.openxmlformats.org/officeDocument/2006/relationships/image" Target="../media/image1368.png"/><Relationship Id="rId181" Type="http://schemas.openxmlformats.org/officeDocument/2006/relationships/image" Target="../media/image1369.png"/><Relationship Id="rId182" Type="http://schemas.openxmlformats.org/officeDocument/2006/relationships/image" Target="../media/image1370.png"/><Relationship Id="rId183" Type="http://schemas.openxmlformats.org/officeDocument/2006/relationships/image" Target="../media/image1371.png"/><Relationship Id="rId184" Type="http://schemas.openxmlformats.org/officeDocument/2006/relationships/image" Target="../media/image1372.png"/><Relationship Id="rId185" Type="http://schemas.openxmlformats.org/officeDocument/2006/relationships/image" Target="../media/image1373.png"/><Relationship Id="rId186" Type="http://schemas.openxmlformats.org/officeDocument/2006/relationships/image" Target="../media/image1374.png"/><Relationship Id="rId187" Type="http://schemas.openxmlformats.org/officeDocument/2006/relationships/image" Target="../media/image1375.png"/><Relationship Id="rId188" Type="http://schemas.openxmlformats.org/officeDocument/2006/relationships/image" Target="../media/image1376.png"/><Relationship Id="rId189" Type="http://schemas.openxmlformats.org/officeDocument/2006/relationships/image" Target="../media/image1377.png"/><Relationship Id="rId190" Type="http://schemas.openxmlformats.org/officeDocument/2006/relationships/image" Target="../media/image1378.png"/><Relationship Id="rId191" Type="http://schemas.openxmlformats.org/officeDocument/2006/relationships/image" Target="../media/image1379.png"/><Relationship Id="rId192" Type="http://schemas.openxmlformats.org/officeDocument/2006/relationships/image" Target="../media/image1380.png"/><Relationship Id="rId193" Type="http://schemas.openxmlformats.org/officeDocument/2006/relationships/image" Target="../media/image1381.png"/><Relationship Id="rId194" Type="http://schemas.openxmlformats.org/officeDocument/2006/relationships/image" Target="../media/image1382.png"/><Relationship Id="rId195" Type="http://schemas.openxmlformats.org/officeDocument/2006/relationships/image" Target="../media/image1383.png"/><Relationship Id="rId196" Type="http://schemas.openxmlformats.org/officeDocument/2006/relationships/image" Target="../media/image1384.png"/><Relationship Id="rId197" Type="http://schemas.openxmlformats.org/officeDocument/2006/relationships/image" Target="../media/image1385.png"/><Relationship Id="rId198" Type="http://schemas.openxmlformats.org/officeDocument/2006/relationships/image" Target="../media/image1386.png"/><Relationship Id="rId199" Type="http://schemas.openxmlformats.org/officeDocument/2006/relationships/image" Target="../media/image1387.png"/><Relationship Id="rId200" Type="http://schemas.openxmlformats.org/officeDocument/2006/relationships/image" Target="../media/image1388.png"/><Relationship Id="rId201" Type="http://schemas.openxmlformats.org/officeDocument/2006/relationships/image" Target="../media/image1389.png"/><Relationship Id="rId202" Type="http://schemas.openxmlformats.org/officeDocument/2006/relationships/image" Target="../media/image1390.png"/><Relationship Id="rId203" Type="http://schemas.openxmlformats.org/officeDocument/2006/relationships/image" Target="../media/image1391.png"/><Relationship Id="rId204" Type="http://schemas.openxmlformats.org/officeDocument/2006/relationships/image" Target="../media/image1392.png"/><Relationship Id="rId205" Type="http://schemas.openxmlformats.org/officeDocument/2006/relationships/image" Target="../media/image1393.png"/><Relationship Id="rId206" Type="http://schemas.openxmlformats.org/officeDocument/2006/relationships/image" Target="../media/image1394.png"/><Relationship Id="rId207" Type="http://schemas.openxmlformats.org/officeDocument/2006/relationships/image" Target="../media/image1395.png"/><Relationship Id="rId208" Type="http://schemas.openxmlformats.org/officeDocument/2006/relationships/image" Target="../media/image1396.png"/><Relationship Id="rId209" Type="http://schemas.openxmlformats.org/officeDocument/2006/relationships/image" Target="../media/image1397.png"/><Relationship Id="rId210" Type="http://schemas.openxmlformats.org/officeDocument/2006/relationships/image" Target="../media/image1398.png"/><Relationship Id="rId211" Type="http://schemas.openxmlformats.org/officeDocument/2006/relationships/image" Target="../media/image1399.png"/><Relationship Id="rId212" Type="http://schemas.openxmlformats.org/officeDocument/2006/relationships/image" Target="../media/image1400.png"/><Relationship Id="rId213" Type="http://schemas.openxmlformats.org/officeDocument/2006/relationships/image" Target="../media/image1401.png"/><Relationship Id="rId214" Type="http://schemas.openxmlformats.org/officeDocument/2006/relationships/image" Target="../media/image1402.png"/><Relationship Id="rId215" Type="http://schemas.openxmlformats.org/officeDocument/2006/relationships/image" Target="../media/image1403.png"/><Relationship Id="rId216" Type="http://schemas.openxmlformats.org/officeDocument/2006/relationships/image" Target="../media/image1404.png"/><Relationship Id="rId217" Type="http://schemas.openxmlformats.org/officeDocument/2006/relationships/image" Target="../media/image1405.png"/><Relationship Id="rId218" Type="http://schemas.openxmlformats.org/officeDocument/2006/relationships/image" Target="../media/image1406.png"/><Relationship Id="rId219" Type="http://schemas.openxmlformats.org/officeDocument/2006/relationships/image" Target="../media/image1407.png"/><Relationship Id="rId220" Type="http://schemas.openxmlformats.org/officeDocument/2006/relationships/image" Target="../media/image1408.png"/><Relationship Id="rId221" Type="http://schemas.openxmlformats.org/officeDocument/2006/relationships/image" Target="../media/image1409.png"/><Relationship Id="rId222" Type="http://schemas.openxmlformats.org/officeDocument/2006/relationships/image" Target="../media/image1410.png"/><Relationship Id="rId223" Type="http://schemas.openxmlformats.org/officeDocument/2006/relationships/image" Target="../media/image1411.png"/><Relationship Id="rId224" Type="http://schemas.openxmlformats.org/officeDocument/2006/relationships/image" Target="../media/image1412.png"/><Relationship Id="rId225" Type="http://schemas.openxmlformats.org/officeDocument/2006/relationships/image" Target="../media/image1413.png"/><Relationship Id="rId226" Type="http://schemas.openxmlformats.org/officeDocument/2006/relationships/image" Target="../media/image1414.png"/><Relationship Id="rId227" Type="http://schemas.openxmlformats.org/officeDocument/2006/relationships/image" Target="../media/image1415.png"/><Relationship Id="rId228" Type="http://schemas.openxmlformats.org/officeDocument/2006/relationships/image" Target="../media/image1416.png"/><Relationship Id="rId229" Type="http://schemas.openxmlformats.org/officeDocument/2006/relationships/image" Target="../media/image1417.png"/><Relationship Id="rId230" Type="http://schemas.openxmlformats.org/officeDocument/2006/relationships/image" Target="../media/image1418.png"/><Relationship Id="rId231" Type="http://schemas.openxmlformats.org/officeDocument/2006/relationships/image" Target="../media/image1419.png"/><Relationship Id="rId232" Type="http://schemas.openxmlformats.org/officeDocument/2006/relationships/image" Target="../media/image1420.png"/><Relationship Id="rId233" Type="http://schemas.openxmlformats.org/officeDocument/2006/relationships/image" Target="../media/image1421.png"/><Relationship Id="rId234" Type="http://schemas.openxmlformats.org/officeDocument/2006/relationships/image" Target="../media/image1422.png"/><Relationship Id="rId235" Type="http://schemas.openxmlformats.org/officeDocument/2006/relationships/image" Target="../media/image1423.png"/><Relationship Id="rId236" Type="http://schemas.openxmlformats.org/officeDocument/2006/relationships/image" Target="../media/image1424.png"/><Relationship Id="rId237" Type="http://schemas.openxmlformats.org/officeDocument/2006/relationships/image" Target="../media/image1425.png"/><Relationship Id="rId238" Type="http://schemas.openxmlformats.org/officeDocument/2006/relationships/image" Target="../media/image1426.png"/><Relationship Id="rId239" Type="http://schemas.openxmlformats.org/officeDocument/2006/relationships/image" Target="../media/image1427.png"/><Relationship Id="rId240" Type="http://schemas.openxmlformats.org/officeDocument/2006/relationships/image" Target="../media/image1428.png"/><Relationship Id="rId241" Type="http://schemas.openxmlformats.org/officeDocument/2006/relationships/image" Target="../media/image1429.png"/><Relationship Id="rId242" Type="http://schemas.openxmlformats.org/officeDocument/2006/relationships/image" Target="../media/image1430.png"/><Relationship Id="rId243" Type="http://schemas.openxmlformats.org/officeDocument/2006/relationships/image" Target="../media/image1431.png"/><Relationship Id="rId244" Type="http://schemas.openxmlformats.org/officeDocument/2006/relationships/image" Target="../media/image1432.png"/><Relationship Id="rId245" Type="http://schemas.openxmlformats.org/officeDocument/2006/relationships/image" Target="../media/image1433.png"/><Relationship Id="rId246" Type="http://schemas.openxmlformats.org/officeDocument/2006/relationships/image" Target="../media/image1434.png"/><Relationship Id="rId247" Type="http://schemas.openxmlformats.org/officeDocument/2006/relationships/image" Target="../media/image1435.png"/><Relationship Id="rId248" Type="http://schemas.openxmlformats.org/officeDocument/2006/relationships/image" Target="../media/image1436.png"/><Relationship Id="rId249" Type="http://schemas.openxmlformats.org/officeDocument/2006/relationships/image" Target="../media/image1437.png"/><Relationship Id="rId250" Type="http://schemas.openxmlformats.org/officeDocument/2006/relationships/image" Target="../media/image1438.png"/><Relationship Id="rId251" Type="http://schemas.openxmlformats.org/officeDocument/2006/relationships/image" Target="../media/image1439.png"/><Relationship Id="rId252" Type="http://schemas.openxmlformats.org/officeDocument/2006/relationships/image" Target="../media/image1440.png"/><Relationship Id="rId253" Type="http://schemas.openxmlformats.org/officeDocument/2006/relationships/image" Target="../media/image1441.png"/><Relationship Id="rId254" Type="http://schemas.openxmlformats.org/officeDocument/2006/relationships/image" Target="../media/image1442.png"/><Relationship Id="rId255" Type="http://schemas.openxmlformats.org/officeDocument/2006/relationships/image" Target="../media/image1443.png"/><Relationship Id="rId256" Type="http://schemas.openxmlformats.org/officeDocument/2006/relationships/image" Target="../media/image1444.png"/><Relationship Id="rId257" Type="http://schemas.openxmlformats.org/officeDocument/2006/relationships/image" Target="../media/image1445.png"/><Relationship Id="rId258" Type="http://schemas.openxmlformats.org/officeDocument/2006/relationships/image" Target="../media/image1446.png"/><Relationship Id="rId259" Type="http://schemas.openxmlformats.org/officeDocument/2006/relationships/image" Target="../media/image1447.png"/><Relationship Id="rId260" Type="http://schemas.openxmlformats.org/officeDocument/2006/relationships/image" Target="../media/image1448.png"/><Relationship Id="rId261" Type="http://schemas.openxmlformats.org/officeDocument/2006/relationships/image" Target="../media/image1449.png"/><Relationship Id="rId262" Type="http://schemas.openxmlformats.org/officeDocument/2006/relationships/image" Target="../media/image1450.png"/><Relationship Id="rId263" Type="http://schemas.openxmlformats.org/officeDocument/2006/relationships/image" Target="../media/image145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2.png"/><Relationship Id="rId3" Type="http://schemas.openxmlformats.org/officeDocument/2006/relationships/image" Target="../media/image1453.png"/><Relationship Id="rId4" Type="http://schemas.openxmlformats.org/officeDocument/2006/relationships/image" Target="../media/image1454.png"/><Relationship Id="rId5" Type="http://schemas.openxmlformats.org/officeDocument/2006/relationships/image" Target="../media/image1455.png"/><Relationship Id="rId6" Type="http://schemas.openxmlformats.org/officeDocument/2006/relationships/image" Target="../media/image1456.png"/><Relationship Id="rId7" Type="http://schemas.openxmlformats.org/officeDocument/2006/relationships/image" Target="../media/image1457.png"/><Relationship Id="rId8" Type="http://schemas.openxmlformats.org/officeDocument/2006/relationships/image" Target="../media/image1458.png"/><Relationship Id="rId9" Type="http://schemas.openxmlformats.org/officeDocument/2006/relationships/image" Target="../media/image1459.png"/><Relationship Id="rId10" Type="http://schemas.openxmlformats.org/officeDocument/2006/relationships/image" Target="../media/image1460.png"/><Relationship Id="rId11" Type="http://schemas.openxmlformats.org/officeDocument/2006/relationships/image" Target="../media/image1461.png"/><Relationship Id="rId12" Type="http://schemas.openxmlformats.org/officeDocument/2006/relationships/image" Target="../media/image1462.png"/><Relationship Id="rId13" Type="http://schemas.openxmlformats.org/officeDocument/2006/relationships/image" Target="../media/image1463.png"/><Relationship Id="rId14" Type="http://schemas.openxmlformats.org/officeDocument/2006/relationships/image" Target="../media/image1464.png"/><Relationship Id="rId15" Type="http://schemas.openxmlformats.org/officeDocument/2006/relationships/image" Target="../media/image1465.png"/><Relationship Id="rId16" Type="http://schemas.openxmlformats.org/officeDocument/2006/relationships/image" Target="../media/image1466.png"/><Relationship Id="rId17" Type="http://schemas.openxmlformats.org/officeDocument/2006/relationships/image" Target="../media/image1467.png"/><Relationship Id="rId18" Type="http://schemas.openxmlformats.org/officeDocument/2006/relationships/image" Target="../media/image1468.png"/><Relationship Id="rId19" Type="http://schemas.openxmlformats.org/officeDocument/2006/relationships/image" Target="../media/image1469.png"/><Relationship Id="rId20" Type="http://schemas.openxmlformats.org/officeDocument/2006/relationships/image" Target="../media/image1470.png"/><Relationship Id="rId21" Type="http://schemas.openxmlformats.org/officeDocument/2006/relationships/image" Target="../media/image1471.png"/><Relationship Id="rId22" Type="http://schemas.openxmlformats.org/officeDocument/2006/relationships/image" Target="../media/image1472.png"/><Relationship Id="rId23" Type="http://schemas.openxmlformats.org/officeDocument/2006/relationships/image" Target="../media/image1473.png"/><Relationship Id="rId24" Type="http://schemas.openxmlformats.org/officeDocument/2006/relationships/image" Target="../media/image1474.png"/><Relationship Id="rId25" Type="http://schemas.openxmlformats.org/officeDocument/2006/relationships/image" Target="../media/image1475.png"/><Relationship Id="rId26" Type="http://schemas.openxmlformats.org/officeDocument/2006/relationships/image" Target="../media/image1476.png"/><Relationship Id="rId27" Type="http://schemas.openxmlformats.org/officeDocument/2006/relationships/image" Target="../media/image1477.png"/><Relationship Id="rId28" Type="http://schemas.openxmlformats.org/officeDocument/2006/relationships/image" Target="../media/image1478.png"/><Relationship Id="rId29" Type="http://schemas.openxmlformats.org/officeDocument/2006/relationships/image" Target="../media/image1479.png"/><Relationship Id="rId30" Type="http://schemas.openxmlformats.org/officeDocument/2006/relationships/image" Target="../media/image1480.png"/><Relationship Id="rId31" Type="http://schemas.openxmlformats.org/officeDocument/2006/relationships/image" Target="../media/image1481.png"/><Relationship Id="rId32" Type="http://schemas.openxmlformats.org/officeDocument/2006/relationships/image" Target="../media/image1482.png"/><Relationship Id="rId33" Type="http://schemas.openxmlformats.org/officeDocument/2006/relationships/image" Target="../media/image1483.png"/><Relationship Id="rId34" Type="http://schemas.openxmlformats.org/officeDocument/2006/relationships/image" Target="../media/image1484.png"/><Relationship Id="rId35" Type="http://schemas.openxmlformats.org/officeDocument/2006/relationships/image" Target="../media/image1485.png"/><Relationship Id="rId36" Type="http://schemas.openxmlformats.org/officeDocument/2006/relationships/image" Target="../media/image1486.png"/><Relationship Id="rId37" Type="http://schemas.openxmlformats.org/officeDocument/2006/relationships/image" Target="../media/image1487.png"/><Relationship Id="rId38" Type="http://schemas.openxmlformats.org/officeDocument/2006/relationships/image" Target="../media/image1488.png"/><Relationship Id="rId39" Type="http://schemas.openxmlformats.org/officeDocument/2006/relationships/image" Target="../media/image1489.png"/><Relationship Id="rId40" Type="http://schemas.openxmlformats.org/officeDocument/2006/relationships/image" Target="../media/image1490.png"/><Relationship Id="rId41" Type="http://schemas.openxmlformats.org/officeDocument/2006/relationships/image" Target="../media/image1491.png"/><Relationship Id="rId42" Type="http://schemas.openxmlformats.org/officeDocument/2006/relationships/image" Target="../media/image1492.png"/><Relationship Id="rId43" Type="http://schemas.openxmlformats.org/officeDocument/2006/relationships/image" Target="../media/image1493.png"/><Relationship Id="rId44" Type="http://schemas.openxmlformats.org/officeDocument/2006/relationships/image" Target="../media/image1494.png"/><Relationship Id="rId45" Type="http://schemas.openxmlformats.org/officeDocument/2006/relationships/image" Target="../media/image1495.png"/><Relationship Id="rId46" Type="http://schemas.openxmlformats.org/officeDocument/2006/relationships/image" Target="../media/image1496.png"/><Relationship Id="rId47" Type="http://schemas.openxmlformats.org/officeDocument/2006/relationships/image" Target="../media/image1497.png"/><Relationship Id="rId48" Type="http://schemas.openxmlformats.org/officeDocument/2006/relationships/image" Target="../media/image1498.png"/><Relationship Id="rId49" Type="http://schemas.openxmlformats.org/officeDocument/2006/relationships/image" Target="../media/image1499.png"/><Relationship Id="rId50" Type="http://schemas.openxmlformats.org/officeDocument/2006/relationships/image" Target="../media/image1500.png"/><Relationship Id="rId51" Type="http://schemas.openxmlformats.org/officeDocument/2006/relationships/image" Target="../media/image1501.png"/><Relationship Id="rId52" Type="http://schemas.openxmlformats.org/officeDocument/2006/relationships/image" Target="../media/image1502.png"/><Relationship Id="rId53" Type="http://schemas.openxmlformats.org/officeDocument/2006/relationships/image" Target="../media/image1503.png"/><Relationship Id="rId54" Type="http://schemas.openxmlformats.org/officeDocument/2006/relationships/image" Target="../media/image1504.png"/><Relationship Id="rId55" Type="http://schemas.openxmlformats.org/officeDocument/2006/relationships/image" Target="../media/image1505.png"/><Relationship Id="rId56" Type="http://schemas.openxmlformats.org/officeDocument/2006/relationships/image" Target="../media/image1506.png"/><Relationship Id="rId57" Type="http://schemas.openxmlformats.org/officeDocument/2006/relationships/image" Target="../media/image1507.png"/><Relationship Id="rId58" Type="http://schemas.openxmlformats.org/officeDocument/2006/relationships/image" Target="../media/image1508.png"/><Relationship Id="rId59" Type="http://schemas.openxmlformats.org/officeDocument/2006/relationships/image" Target="../media/image1509.png"/><Relationship Id="rId60" Type="http://schemas.openxmlformats.org/officeDocument/2006/relationships/image" Target="../media/image1510.png"/><Relationship Id="rId61" Type="http://schemas.openxmlformats.org/officeDocument/2006/relationships/image" Target="../media/image1511.png"/><Relationship Id="rId62" Type="http://schemas.openxmlformats.org/officeDocument/2006/relationships/image" Target="../media/image1512.png"/><Relationship Id="rId63" Type="http://schemas.openxmlformats.org/officeDocument/2006/relationships/image" Target="../media/image1513.png"/><Relationship Id="rId64" Type="http://schemas.openxmlformats.org/officeDocument/2006/relationships/image" Target="../media/image1514.png"/><Relationship Id="rId65" Type="http://schemas.openxmlformats.org/officeDocument/2006/relationships/image" Target="../media/image1515.png"/><Relationship Id="rId66" Type="http://schemas.openxmlformats.org/officeDocument/2006/relationships/image" Target="../media/image1516.png"/><Relationship Id="rId67" Type="http://schemas.openxmlformats.org/officeDocument/2006/relationships/image" Target="../media/image1517.png"/><Relationship Id="rId68" Type="http://schemas.openxmlformats.org/officeDocument/2006/relationships/image" Target="../media/image1518.png"/><Relationship Id="rId69" Type="http://schemas.openxmlformats.org/officeDocument/2006/relationships/image" Target="../media/image1519.png"/><Relationship Id="rId70" Type="http://schemas.openxmlformats.org/officeDocument/2006/relationships/image" Target="../media/image1520.png"/><Relationship Id="rId71" Type="http://schemas.openxmlformats.org/officeDocument/2006/relationships/image" Target="../media/image1521.png"/><Relationship Id="rId72" Type="http://schemas.openxmlformats.org/officeDocument/2006/relationships/image" Target="../media/image1522.png"/><Relationship Id="rId73" Type="http://schemas.openxmlformats.org/officeDocument/2006/relationships/image" Target="../media/image1523.png"/><Relationship Id="rId74" Type="http://schemas.openxmlformats.org/officeDocument/2006/relationships/image" Target="../media/image1524.png"/><Relationship Id="rId75" Type="http://schemas.openxmlformats.org/officeDocument/2006/relationships/image" Target="../media/image1525.png"/><Relationship Id="rId76" Type="http://schemas.openxmlformats.org/officeDocument/2006/relationships/image" Target="../media/image1526.png"/><Relationship Id="rId77" Type="http://schemas.openxmlformats.org/officeDocument/2006/relationships/image" Target="../media/image1527.png"/><Relationship Id="rId78" Type="http://schemas.openxmlformats.org/officeDocument/2006/relationships/image" Target="../media/image1528.png"/><Relationship Id="rId79" Type="http://schemas.openxmlformats.org/officeDocument/2006/relationships/image" Target="../media/image1529.png"/><Relationship Id="rId80" Type="http://schemas.openxmlformats.org/officeDocument/2006/relationships/image" Target="../media/image1530.png"/><Relationship Id="rId81" Type="http://schemas.openxmlformats.org/officeDocument/2006/relationships/image" Target="../media/image1531.png"/><Relationship Id="rId82" Type="http://schemas.openxmlformats.org/officeDocument/2006/relationships/image" Target="../media/image1532.png"/><Relationship Id="rId83" Type="http://schemas.openxmlformats.org/officeDocument/2006/relationships/image" Target="../media/image1533.png"/><Relationship Id="rId84" Type="http://schemas.openxmlformats.org/officeDocument/2006/relationships/image" Target="../media/image1534.png"/><Relationship Id="rId85" Type="http://schemas.openxmlformats.org/officeDocument/2006/relationships/image" Target="../media/image1535.png"/><Relationship Id="rId86" Type="http://schemas.openxmlformats.org/officeDocument/2006/relationships/image" Target="../media/image1536.png"/><Relationship Id="rId87" Type="http://schemas.openxmlformats.org/officeDocument/2006/relationships/image" Target="../media/image1537.png"/><Relationship Id="rId88" Type="http://schemas.openxmlformats.org/officeDocument/2006/relationships/image" Target="../media/image1538.png"/><Relationship Id="rId89" Type="http://schemas.openxmlformats.org/officeDocument/2006/relationships/image" Target="../media/image1539.png"/><Relationship Id="rId90" Type="http://schemas.openxmlformats.org/officeDocument/2006/relationships/image" Target="../media/image1540.png"/><Relationship Id="rId91" Type="http://schemas.openxmlformats.org/officeDocument/2006/relationships/image" Target="../media/image1541.png"/><Relationship Id="rId92" Type="http://schemas.openxmlformats.org/officeDocument/2006/relationships/image" Target="../media/image1542.png"/><Relationship Id="rId93" Type="http://schemas.openxmlformats.org/officeDocument/2006/relationships/image" Target="../media/image1543.png"/><Relationship Id="rId94" Type="http://schemas.openxmlformats.org/officeDocument/2006/relationships/image" Target="../media/image1544.png"/><Relationship Id="rId95" Type="http://schemas.openxmlformats.org/officeDocument/2006/relationships/image" Target="../media/image1545.png"/><Relationship Id="rId96" Type="http://schemas.openxmlformats.org/officeDocument/2006/relationships/image" Target="../media/image1546.png"/><Relationship Id="rId97" Type="http://schemas.openxmlformats.org/officeDocument/2006/relationships/image" Target="../media/image1547.png"/><Relationship Id="rId98" Type="http://schemas.openxmlformats.org/officeDocument/2006/relationships/image" Target="../media/image1548.png"/><Relationship Id="rId99" Type="http://schemas.openxmlformats.org/officeDocument/2006/relationships/image" Target="../media/image1549.png"/><Relationship Id="rId100" Type="http://schemas.openxmlformats.org/officeDocument/2006/relationships/image" Target="../media/image1550.png"/><Relationship Id="rId101" Type="http://schemas.openxmlformats.org/officeDocument/2006/relationships/image" Target="../media/image1551.png"/><Relationship Id="rId102" Type="http://schemas.openxmlformats.org/officeDocument/2006/relationships/image" Target="../media/image1552.png"/><Relationship Id="rId103" Type="http://schemas.openxmlformats.org/officeDocument/2006/relationships/image" Target="../media/image1553.png"/><Relationship Id="rId104" Type="http://schemas.openxmlformats.org/officeDocument/2006/relationships/image" Target="../media/image1554.png"/><Relationship Id="rId105" Type="http://schemas.openxmlformats.org/officeDocument/2006/relationships/image" Target="../media/image1555.png"/><Relationship Id="rId106" Type="http://schemas.openxmlformats.org/officeDocument/2006/relationships/image" Target="../media/image1556.png"/><Relationship Id="rId107" Type="http://schemas.openxmlformats.org/officeDocument/2006/relationships/image" Target="../media/image1557.png"/><Relationship Id="rId108" Type="http://schemas.openxmlformats.org/officeDocument/2006/relationships/image" Target="../media/image1558.png"/><Relationship Id="rId109" Type="http://schemas.openxmlformats.org/officeDocument/2006/relationships/image" Target="../media/image1559.png"/><Relationship Id="rId110" Type="http://schemas.openxmlformats.org/officeDocument/2006/relationships/image" Target="../media/image1560.png"/><Relationship Id="rId111" Type="http://schemas.openxmlformats.org/officeDocument/2006/relationships/image" Target="../media/image1561.png"/><Relationship Id="rId112" Type="http://schemas.openxmlformats.org/officeDocument/2006/relationships/image" Target="../media/image1562.png"/><Relationship Id="rId113" Type="http://schemas.openxmlformats.org/officeDocument/2006/relationships/image" Target="../media/image1563.png"/><Relationship Id="rId114" Type="http://schemas.openxmlformats.org/officeDocument/2006/relationships/image" Target="../media/image1564.png"/><Relationship Id="rId115" Type="http://schemas.openxmlformats.org/officeDocument/2006/relationships/image" Target="../media/image1565.png"/><Relationship Id="rId116" Type="http://schemas.openxmlformats.org/officeDocument/2006/relationships/image" Target="../media/image1566.png"/><Relationship Id="rId117" Type="http://schemas.openxmlformats.org/officeDocument/2006/relationships/image" Target="../media/image1567.png"/><Relationship Id="rId118" Type="http://schemas.openxmlformats.org/officeDocument/2006/relationships/image" Target="../media/image1568.png"/><Relationship Id="rId119" Type="http://schemas.openxmlformats.org/officeDocument/2006/relationships/image" Target="../media/image1569.png"/><Relationship Id="rId120" Type="http://schemas.openxmlformats.org/officeDocument/2006/relationships/image" Target="../media/image1570.png"/><Relationship Id="rId121" Type="http://schemas.openxmlformats.org/officeDocument/2006/relationships/image" Target="../media/image1571.png"/><Relationship Id="rId122" Type="http://schemas.openxmlformats.org/officeDocument/2006/relationships/image" Target="../media/image1572.png"/><Relationship Id="rId123" Type="http://schemas.openxmlformats.org/officeDocument/2006/relationships/image" Target="../media/image1573.png"/><Relationship Id="rId124" Type="http://schemas.openxmlformats.org/officeDocument/2006/relationships/image" Target="../media/image1574.png"/><Relationship Id="rId125" Type="http://schemas.openxmlformats.org/officeDocument/2006/relationships/image" Target="../media/image1575.png"/><Relationship Id="rId126" Type="http://schemas.openxmlformats.org/officeDocument/2006/relationships/image" Target="../media/image1576.png"/><Relationship Id="rId127" Type="http://schemas.openxmlformats.org/officeDocument/2006/relationships/image" Target="../media/image1577.png"/><Relationship Id="rId128" Type="http://schemas.openxmlformats.org/officeDocument/2006/relationships/image" Target="../media/image1578.png"/><Relationship Id="rId129" Type="http://schemas.openxmlformats.org/officeDocument/2006/relationships/image" Target="../media/image1579.png"/><Relationship Id="rId130" Type="http://schemas.openxmlformats.org/officeDocument/2006/relationships/image" Target="../media/image1580.png"/><Relationship Id="rId131" Type="http://schemas.openxmlformats.org/officeDocument/2006/relationships/image" Target="../media/image1581.png"/><Relationship Id="rId132" Type="http://schemas.openxmlformats.org/officeDocument/2006/relationships/image" Target="../media/image1582.png"/><Relationship Id="rId133" Type="http://schemas.openxmlformats.org/officeDocument/2006/relationships/image" Target="../media/image1583.png"/><Relationship Id="rId134" Type="http://schemas.openxmlformats.org/officeDocument/2006/relationships/image" Target="../media/image1584.png"/><Relationship Id="rId135" Type="http://schemas.openxmlformats.org/officeDocument/2006/relationships/image" Target="../media/image1585.png"/><Relationship Id="rId136" Type="http://schemas.openxmlformats.org/officeDocument/2006/relationships/image" Target="../media/image1586.png"/><Relationship Id="rId137" Type="http://schemas.openxmlformats.org/officeDocument/2006/relationships/image" Target="../media/image1587.png"/><Relationship Id="rId138" Type="http://schemas.openxmlformats.org/officeDocument/2006/relationships/image" Target="../media/image1588.png"/><Relationship Id="rId139" Type="http://schemas.openxmlformats.org/officeDocument/2006/relationships/image" Target="../media/image1589.png"/><Relationship Id="rId140" Type="http://schemas.openxmlformats.org/officeDocument/2006/relationships/image" Target="../media/image1590.png"/><Relationship Id="rId141" Type="http://schemas.openxmlformats.org/officeDocument/2006/relationships/image" Target="../media/image1591.png"/><Relationship Id="rId142" Type="http://schemas.openxmlformats.org/officeDocument/2006/relationships/image" Target="../media/image1592.png"/><Relationship Id="rId143" Type="http://schemas.openxmlformats.org/officeDocument/2006/relationships/image" Target="../media/image1593.png"/><Relationship Id="rId144" Type="http://schemas.openxmlformats.org/officeDocument/2006/relationships/image" Target="../media/image1594.png"/><Relationship Id="rId145" Type="http://schemas.openxmlformats.org/officeDocument/2006/relationships/image" Target="../media/image1595.png"/><Relationship Id="rId146" Type="http://schemas.openxmlformats.org/officeDocument/2006/relationships/image" Target="../media/image1596.png"/><Relationship Id="rId147" Type="http://schemas.openxmlformats.org/officeDocument/2006/relationships/image" Target="../media/image1597.png"/><Relationship Id="rId148" Type="http://schemas.openxmlformats.org/officeDocument/2006/relationships/image" Target="../media/image1598.png"/><Relationship Id="rId149" Type="http://schemas.openxmlformats.org/officeDocument/2006/relationships/image" Target="../media/image1599.png"/><Relationship Id="rId150" Type="http://schemas.openxmlformats.org/officeDocument/2006/relationships/image" Target="../media/image1600.png"/><Relationship Id="rId151" Type="http://schemas.openxmlformats.org/officeDocument/2006/relationships/image" Target="../media/image1601.png"/><Relationship Id="rId152" Type="http://schemas.openxmlformats.org/officeDocument/2006/relationships/image" Target="../media/image1602.png"/><Relationship Id="rId153" Type="http://schemas.openxmlformats.org/officeDocument/2006/relationships/image" Target="../media/image1603.png"/><Relationship Id="rId154" Type="http://schemas.openxmlformats.org/officeDocument/2006/relationships/image" Target="../media/image1604.png"/><Relationship Id="rId155" Type="http://schemas.openxmlformats.org/officeDocument/2006/relationships/image" Target="../media/image1605.png"/><Relationship Id="rId156" Type="http://schemas.openxmlformats.org/officeDocument/2006/relationships/image" Target="../media/image1606.png"/><Relationship Id="rId157" Type="http://schemas.openxmlformats.org/officeDocument/2006/relationships/image" Target="../media/image1607.png"/><Relationship Id="rId158" Type="http://schemas.openxmlformats.org/officeDocument/2006/relationships/image" Target="../media/image1608.png"/><Relationship Id="rId159" Type="http://schemas.openxmlformats.org/officeDocument/2006/relationships/image" Target="../media/image1609.png"/><Relationship Id="rId160" Type="http://schemas.openxmlformats.org/officeDocument/2006/relationships/image" Target="../media/image1610.png"/><Relationship Id="rId161" Type="http://schemas.openxmlformats.org/officeDocument/2006/relationships/image" Target="../media/image1611.png"/><Relationship Id="rId162" Type="http://schemas.openxmlformats.org/officeDocument/2006/relationships/image" Target="../media/image1612.png"/><Relationship Id="rId163" Type="http://schemas.openxmlformats.org/officeDocument/2006/relationships/image" Target="../media/image1613.png"/><Relationship Id="rId164" Type="http://schemas.openxmlformats.org/officeDocument/2006/relationships/image" Target="../media/image1614.png"/><Relationship Id="rId165" Type="http://schemas.openxmlformats.org/officeDocument/2006/relationships/image" Target="../media/image1615.png"/><Relationship Id="rId166" Type="http://schemas.openxmlformats.org/officeDocument/2006/relationships/image" Target="../media/image1616.png"/><Relationship Id="rId167" Type="http://schemas.openxmlformats.org/officeDocument/2006/relationships/image" Target="../media/image1617.png"/><Relationship Id="rId168" Type="http://schemas.openxmlformats.org/officeDocument/2006/relationships/image" Target="../media/image1618.png"/><Relationship Id="rId169" Type="http://schemas.openxmlformats.org/officeDocument/2006/relationships/image" Target="../media/image1619.png"/><Relationship Id="rId170" Type="http://schemas.openxmlformats.org/officeDocument/2006/relationships/image" Target="../media/image1620.png"/><Relationship Id="rId171" Type="http://schemas.openxmlformats.org/officeDocument/2006/relationships/image" Target="../media/image1621.png"/><Relationship Id="rId172" Type="http://schemas.openxmlformats.org/officeDocument/2006/relationships/image" Target="../media/image1622.png"/><Relationship Id="rId173" Type="http://schemas.openxmlformats.org/officeDocument/2006/relationships/image" Target="../media/image1623.png"/><Relationship Id="rId174" Type="http://schemas.openxmlformats.org/officeDocument/2006/relationships/image" Target="../media/image1624.png"/><Relationship Id="rId175" Type="http://schemas.openxmlformats.org/officeDocument/2006/relationships/image" Target="../media/image1625.png"/><Relationship Id="rId176" Type="http://schemas.openxmlformats.org/officeDocument/2006/relationships/image" Target="../media/image1626.png"/><Relationship Id="rId177" Type="http://schemas.openxmlformats.org/officeDocument/2006/relationships/image" Target="../media/image1627.png"/><Relationship Id="rId178" Type="http://schemas.openxmlformats.org/officeDocument/2006/relationships/image" Target="../media/image1628.png"/><Relationship Id="rId179" Type="http://schemas.openxmlformats.org/officeDocument/2006/relationships/image" Target="../media/image1629.png"/><Relationship Id="rId180" Type="http://schemas.openxmlformats.org/officeDocument/2006/relationships/image" Target="../media/image1630.png"/><Relationship Id="rId181" Type="http://schemas.openxmlformats.org/officeDocument/2006/relationships/image" Target="../media/image1631.png"/><Relationship Id="rId182" Type="http://schemas.openxmlformats.org/officeDocument/2006/relationships/image" Target="../media/image1632.png"/><Relationship Id="rId183" Type="http://schemas.openxmlformats.org/officeDocument/2006/relationships/image" Target="../media/image1633.png"/><Relationship Id="rId184" Type="http://schemas.openxmlformats.org/officeDocument/2006/relationships/image" Target="../media/image1634.png"/><Relationship Id="rId185" Type="http://schemas.openxmlformats.org/officeDocument/2006/relationships/image" Target="../media/image1635.png"/><Relationship Id="rId186" Type="http://schemas.openxmlformats.org/officeDocument/2006/relationships/image" Target="../media/image1636.png"/><Relationship Id="rId187" Type="http://schemas.openxmlformats.org/officeDocument/2006/relationships/image" Target="../media/image1637.png"/><Relationship Id="rId188" Type="http://schemas.openxmlformats.org/officeDocument/2006/relationships/image" Target="../media/image1638.png"/><Relationship Id="rId189" Type="http://schemas.openxmlformats.org/officeDocument/2006/relationships/image" Target="../media/image1639.png"/><Relationship Id="rId190" Type="http://schemas.openxmlformats.org/officeDocument/2006/relationships/image" Target="../media/image1640.png"/><Relationship Id="rId191" Type="http://schemas.openxmlformats.org/officeDocument/2006/relationships/image" Target="../media/image1641.png"/><Relationship Id="rId192" Type="http://schemas.openxmlformats.org/officeDocument/2006/relationships/image" Target="../media/image1642.png"/><Relationship Id="rId193" Type="http://schemas.openxmlformats.org/officeDocument/2006/relationships/image" Target="../media/image1643.png"/><Relationship Id="rId194" Type="http://schemas.openxmlformats.org/officeDocument/2006/relationships/image" Target="../media/image1644.png"/><Relationship Id="rId195" Type="http://schemas.openxmlformats.org/officeDocument/2006/relationships/image" Target="../media/image1645.png"/><Relationship Id="rId196" Type="http://schemas.openxmlformats.org/officeDocument/2006/relationships/image" Target="../media/image1646.png"/><Relationship Id="rId197" Type="http://schemas.openxmlformats.org/officeDocument/2006/relationships/image" Target="../media/image1647.png"/><Relationship Id="rId198" Type="http://schemas.openxmlformats.org/officeDocument/2006/relationships/image" Target="../media/image1648.png"/><Relationship Id="rId199" Type="http://schemas.openxmlformats.org/officeDocument/2006/relationships/image" Target="../media/image1649.png"/><Relationship Id="rId200" Type="http://schemas.openxmlformats.org/officeDocument/2006/relationships/image" Target="../media/image1650.png"/><Relationship Id="rId201" Type="http://schemas.openxmlformats.org/officeDocument/2006/relationships/image" Target="../media/image1651.png"/><Relationship Id="rId202" Type="http://schemas.openxmlformats.org/officeDocument/2006/relationships/image" Target="../media/image1652.png"/><Relationship Id="rId203" Type="http://schemas.openxmlformats.org/officeDocument/2006/relationships/image" Target="../media/image1653.png"/><Relationship Id="rId204" Type="http://schemas.openxmlformats.org/officeDocument/2006/relationships/image" Target="../media/image1654.png"/><Relationship Id="rId205" Type="http://schemas.openxmlformats.org/officeDocument/2006/relationships/image" Target="../media/image1655.png"/><Relationship Id="rId206" Type="http://schemas.openxmlformats.org/officeDocument/2006/relationships/image" Target="../media/image1656.png"/><Relationship Id="rId207" Type="http://schemas.openxmlformats.org/officeDocument/2006/relationships/image" Target="../media/image1657.png"/><Relationship Id="rId208" Type="http://schemas.openxmlformats.org/officeDocument/2006/relationships/image" Target="../media/image1658.png"/><Relationship Id="rId209" Type="http://schemas.openxmlformats.org/officeDocument/2006/relationships/image" Target="../media/image1659.png"/><Relationship Id="rId210" Type="http://schemas.openxmlformats.org/officeDocument/2006/relationships/image" Target="../media/image1660.png"/><Relationship Id="rId211" Type="http://schemas.openxmlformats.org/officeDocument/2006/relationships/image" Target="../media/image1661.png"/><Relationship Id="rId212" Type="http://schemas.openxmlformats.org/officeDocument/2006/relationships/image" Target="../media/image1662.png"/><Relationship Id="rId213" Type="http://schemas.openxmlformats.org/officeDocument/2006/relationships/image" Target="../media/image1663.png"/><Relationship Id="rId214" Type="http://schemas.openxmlformats.org/officeDocument/2006/relationships/image" Target="../media/image1664.png"/><Relationship Id="rId215" Type="http://schemas.openxmlformats.org/officeDocument/2006/relationships/image" Target="../media/image1665.png"/><Relationship Id="rId216" Type="http://schemas.openxmlformats.org/officeDocument/2006/relationships/image" Target="../media/image1666.png"/><Relationship Id="rId217" Type="http://schemas.openxmlformats.org/officeDocument/2006/relationships/image" Target="../media/image1667.png"/><Relationship Id="rId218" Type="http://schemas.openxmlformats.org/officeDocument/2006/relationships/image" Target="../media/image1668.png"/><Relationship Id="rId219" Type="http://schemas.openxmlformats.org/officeDocument/2006/relationships/image" Target="../media/image1669.png"/><Relationship Id="rId220" Type="http://schemas.openxmlformats.org/officeDocument/2006/relationships/image" Target="../media/image1670.png"/><Relationship Id="rId221" Type="http://schemas.openxmlformats.org/officeDocument/2006/relationships/image" Target="../media/image1671.png"/><Relationship Id="rId222" Type="http://schemas.openxmlformats.org/officeDocument/2006/relationships/image" Target="../media/image1672.png"/><Relationship Id="rId223" Type="http://schemas.openxmlformats.org/officeDocument/2006/relationships/image" Target="../media/image1673.png"/><Relationship Id="rId224" Type="http://schemas.openxmlformats.org/officeDocument/2006/relationships/image" Target="../media/image1674.png"/><Relationship Id="rId225" Type="http://schemas.openxmlformats.org/officeDocument/2006/relationships/image" Target="../media/image1675.png"/><Relationship Id="rId226" Type="http://schemas.openxmlformats.org/officeDocument/2006/relationships/image" Target="../media/image1676.png"/><Relationship Id="rId227" Type="http://schemas.openxmlformats.org/officeDocument/2006/relationships/image" Target="../media/image1677.png"/><Relationship Id="rId228" Type="http://schemas.openxmlformats.org/officeDocument/2006/relationships/image" Target="../media/image1678.png"/><Relationship Id="rId229" Type="http://schemas.openxmlformats.org/officeDocument/2006/relationships/image" Target="../media/image1679.png"/><Relationship Id="rId230" Type="http://schemas.openxmlformats.org/officeDocument/2006/relationships/image" Target="../media/image1680.png"/><Relationship Id="rId231" Type="http://schemas.openxmlformats.org/officeDocument/2006/relationships/image" Target="../media/image1681.png"/><Relationship Id="rId232" Type="http://schemas.openxmlformats.org/officeDocument/2006/relationships/image" Target="../media/image1682.png"/><Relationship Id="rId233" Type="http://schemas.openxmlformats.org/officeDocument/2006/relationships/image" Target="../media/image1683.png"/><Relationship Id="rId234" Type="http://schemas.openxmlformats.org/officeDocument/2006/relationships/image" Target="../media/image1684.png"/><Relationship Id="rId235" Type="http://schemas.openxmlformats.org/officeDocument/2006/relationships/image" Target="../media/image1685.png"/><Relationship Id="rId236" Type="http://schemas.openxmlformats.org/officeDocument/2006/relationships/image" Target="../media/image1686.png"/><Relationship Id="rId237" Type="http://schemas.openxmlformats.org/officeDocument/2006/relationships/image" Target="../media/image1687.png"/><Relationship Id="rId238" Type="http://schemas.openxmlformats.org/officeDocument/2006/relationships/image" Target="../media/image1688.png"/><Relationship Id="rId239" Type="http://schemas.openxmlformats.org/officeDocument/2006/relationships/image" Target="../media/image1689.png"/><Relationship Id="rId240" Type="http://schemas.openxmlformats.org/officeDocument/2006/relationships/image" Target="../media/image1690.png"/><Relationship Id="rId241" Type="http://schemas.openxmlformats.org/officeDocument/2006/relationships/image" Target="../media/image1691.png"/><Relationship Id="rId242" Type="http://schemas.openxmlformats.org/officeDocument/2006/relationships/image" Target="../media/image1692.png"/><Relationship Id="rId243" Type="http://schemas.openxmlformats.org/officeDocument/2006/relationships/image" Target="../media/image1693.png"/><Relationship Id="rId244" Type="http://schemas.openxmlformats.org/officeDocument/2006/relationships/image" Target="../media/image1694.png"/><Relationship Id="rId245" Type="http://schemas.openxmlformats.org/officeDocument/2006/relationships/image" Target="../media/image1695.png"/><Relationship Id="rId246" Type="http://schemas.openxmlformats.org/officeDocument/2006/relationships/image" Target="../media/image1696.png"/><Relationship Id="rId247" Type="http://schemas.openxmlformats.org/officeDocument/2006/relationships/image" Target="../media/image1697.png"/><Relationship Id="rId248" Type="http://schemas.openxmlformats.org/officeDocument/2006/relationships/image" Target="../media/image1698.png"/><Relationship Id="rId249" Type="http://schemas.openxmlformats.org/officeDocument/2006/relationships/image" Target="../media/image1699.png"/><Relationship Id="rId250" Type="http://schemas.openxmlformats.org/officeDocument/2006/relationships/image" Target="../media/image1700.png"/><Relationship Id="rId251" Type="http://schemas.openxmlformats.org/officeDocument/2006/relationships/image" Target="../media/image1701.png"/><Relationship Id="rId252" Type="http://schemas.openxmlformats.org/officeDocument/2006/relationships/image" Target="../media/image1702.png"/><Relationship Id="rId253" Type="http://schemas.openxmlformats.org/officeDocument/2006/relationships/image" Target="../media/image170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04.png"/><Relationship Id="rId3" Type="http://schemas.openxmlformats.org/officeDocument/2006/relationships/image" Target="../media/image1705.png"/><Relationship Id="rId4" Type="http://schemas.openxmlformats.org/officeDocument/2006/relationships/image" Target="../media/image1706.png"/><Relationship Id="rId5" Type="http://schemas.openxmlformats.org/officeDocument/2006/relationships/image" Target="../media/image1707.png"/><Relationship Id="rId6" Type="http://schemas.openxmlformats.org/officeDocument/2006/relationships/image" Target="../media/image1708.png"/><Relationship Id="rId7" Type="http://schemas.openxmlformats.org/officeDocument/2006/relationships/image" Target="../media/image1709.png"/><Relationship Id="rId8" Type="http://schemas.openxmlformats.org/officeDocument/2006/relationships/image" Target="../media/image1710.png"/><Relationship Id="rId9" Type="http://schemas.openxmlformats.org/officeDocument/2006/relationships/image" Target="../media/image1711.png"/><Relationship Id="rId10" Type="http://schemas.openxmlformats.org/officeDocument/2006/relationships/image" Target="../media/image1712.png"/><Relationship Id="rId11" Type="http://schemas.openxmlformats.org/officeDocument/2006/relationships/image" Target="../media/image1713.png"/><Relationship Id="rId12" Type="http://schemas.openxmlformats.org/officeDocument/2006/relationships/image" Target="../media/image1714.png"/><Relationship Id="rId13" Type="http://schemas.openxmlformats.org/officeDocument/2006/relationships/image" Target="../media/image1715.png"/><Relationship Id="rId14" Type="http://schemas.openxmlformats.org/officeDocument/2006/relationships/image" Target="../media/image1716.png"/><Relationship Id="rId15" Type="http://schemas.openxmlformats.org/officeDocument/2006/relationships/image" Target="../media/image1717.png"/><Relationship Id="rId16" Type="http://schemas.openxmlformats.org/officeDocument/2006/relationships/image" Target="../media/image1718.png"/><Relationship Id="rId17" Type="http://schemas.openxmlformats.org/officeDocument/2006/relationships/image" Target="../media/image1719.png"/><Relationship Id="rId18" Type="http://schemas.openxmlformats.org/officeDocument/2006/relationships/image" Target="../media/image1720.png"/><Relationship Id="rId19" Type="http://schemas.openxmlformats.org/officeDocument/2006/relationships/image" Target="../media/image1721.png"/><Relationship Id="rId20" Type="http://schemas.openxmlformats.org/officeDocument/2006/relationships/image" Target="../media/image1722.png"/><Relationship Id="rId21" Type="http://schemas.openxmlformats.org/officeDocument/2006/relationships/image" Target="../media/image1723.png"/><Relationship Id="rId22" Type="http://schemas.openxmlformats.org/officeDocument/2006/relationships/image" Target="../media/image1724.png"/><Relationship Id="rId23" Type="http://schemas.openxmlformats.org/officeDocument/2006/relationships/image" Target="../media/image1725.png"/><Relationship Id="rId24" Type="http://schemas.openxmlformats.org/officeDocument/2006/relationships/image" Target="../media/image1726.png"/><Relationship Id="rId25" Type="http://schemas.openxmlformats.org/officeDocument/2006/relationships/image" Target="../media/image1727.png"/><Relationship Id="rId26" Type="http://schemas.openxmlformats.org/officeDocument/2006/relationships/image" Target="../media/image1728.png"/><Relationship Id="rId27" Type="http://schemas.openxmlformats.org/officeDocument/2006/relationships/image" Target="../media/image1729.png"/><Relationship Id="rId28" Type="http://schemas.openxmlformats.org/officeDocument/2006/relationships/image" Target="../media/image1730.png"/><Relationship Id="rId29" Type="http://schemas.openxmlformats.org/officeDocument/2006/relationships/image" Target="../media/image1731.png"/><Relationship Id="rId30" Type="http://schemas.openxmlformats.org/officeDocument/2006/relationships/image" Target="../media/image1732.png"/><Relationship Id="rId31" Type="http://schemas.openxmlformats.org/officeDocument/2006/relationships/image" Target="../media/image1733.png"/><Relationship Id="rId32" Type="http://schemas.openxmlformats.org/officeDocument/2006/relationships/image" Target="../media/image1734.png"/><Relationship Id="rId33" Type="http://schemas.openxmlformats.org/officeDocument/2006/relationships/image" Target="../media/image1735.png"/><Relationship Id="rId34" Type="http://schemas.openxmlformats.org/officeDocument/2006/relationships/image" Target="../media/image1736.png"/><Relationship Id="rId35" Type="http://schemas.openxmlformats.org/officeDocument/2006/relationships/image" Target="../media/image1737.png"/><Relationship Id="rId36" Type="http://schemas.openxmlformats.org/officeDocument/2006/relationships/image" Target="../media/image1738.png"/><Relationship Id="rId37" Type="http://schemas.openxmlformats.org/officeDocument/2006/relationships/image" Target="../media/image1739.png"/><Relationship Id="rId38" Type="http://schemas.openxmlformats.org/officeDocument/2006/relationships/image" Target="../media/image1740.png"/><Relationship Id="rId39" Type="http://schemas.openxmlformats.org/officeDocument/2006/relationships/image" Target="../media/image1741.png"/><Relationship Id="rId40" Type="http://schemas.openxmlformats.org/officeDocument/2006/relationships/image" Target="../media/image1742.png"/><Relationship Id="rId41" Type="http://schemas.openxmlformats.org/officeDocument/2006/relationships/image" Target="../media/image1743.png"/><Relationship Id="rId42" Type="http://schemas.openxmlformats.org/officeDocument/2006/relationships/image" Target="../media/image1744.png"/><Relationship Id="rId43" Type="http://schemas.openxmlformats.org/officeDocument/2006/relationships/image" Target="../media/image1745.png"/><Relationship Id="rId44" Type="http://schemas.openxmlformats.org/officeDocument/2006/relationships/image" Target="../media/image1746.png"/><Relationship Id="rId45" Type="http://schemas.openxmlformats.org/officeDocument/2006/relationships/image" Target="../media/image1747.png"/><Relationship Id="rId46" Type="http://schemas.openxmlformats.org/officeDocument/2006/relationships/image" Target="../media/image1748.png"/><Relationship Id="rId47" Type="http://schemas.openxmlformats.org/officeDocument/2006/relationships/image" Target="../media/image1749.png"/><Relationship Id="rId48" Type="http://schemas.openxmlformats.org/officeDocument/2006/relationships/image" Target="../media/image1750.png"/><Relationship Id="rId49" Type="http://schemas.openxmlformats.org/officeDocument/2006/relationships/image" Target="../media/image1751.png"/><Relationship Id="rId50" Type="http://schemas.openxmlformats.org/officeDocument/2006/relationships/image" Target="../media/image1752.png"/><Relationship Id="rId51" Type="http://schemas.openxmlformats.org/officeDocument/2006/relationships/image" Target="../media/image1753.png"/><Relationship Id="rId52" Type="http://schemas.openxmlformats.org/officeDocument/2006/relationships/image" Target="../media/image1754.png"/><Relationship Id="rId53" Type="http://schemas.openxmlformats.org/officeDocument/2006/relationships/image" Target="../media/image1755.png"/><Relationship Id="rId54" Type="http://schemas.openxmlformats.org/officeDocument/2006/relationships/image" Target="../media/image1756.png"/><Relationship Id="rId55" Type="http://schemas.openxmlformats.org/officeDocument/2006/relationships/image" Target="../media/image1757.png"/><Relationship Id="rId56" Type="http://schemas.openxmlformats.org/officeDocument/2006/relationships/image" Target="../media/image1758.png"/><Relationship Id="rId57" Type="http://schemas.openxmlformats.org/officeDocument/2006/relationships/image" Target="../media/image1759.png"/><Relationship Id="rId58" Type="http://schemas.openxmlformats.org/officeDocument/2006/relationships/image" Target="../media/image1760.png"/><Relationship Id="rId59" Type="http://schemas.openxmlformats.org/officeDocument/2006/relationships/image" Target="../media/image1761.png"/><Relationship Id="rId60" Type="http://schemas.openxmlformats.org/officeDocument/2006/relationships/image" Target="../media/image1762.png"/><Relationship Id="rId61" Type="http://schemas.openxmlformats.org/officeDocument/2006/relationships/image" Target="../media/image1763.png"/><Relationship Id="rId62" Type="http://schemas.openxmlformats.org/officeDocument/2006/relationships/image" Target="../media/image1764.png"/><Relationship Id="rId63" Type="http://schemas.openxmlformats.org/officeDocument/2006/relationships/image" Target="../media/image1765.png"/><Relationship Id="rId64" Type="http://schemas.openxmlformats.org/officeDocument/2006/relationships/image" Target="../media/image1766.png"/><Relationship Id="rId65" Type="http://schemas.openxmlformats.org/officeDocument/2006/relationships/image" Target="../media/image1767.png"/><Relationship Id="rId66" Type="http://schemas.openxmlformats.org/officeDocument/2006/relationships/image" Target="../media/image1768.png"/><Relationship Id="rId67" Type="http://schemas.openxmlformats.org/officeDocument/2006/relationships/image" Target="../media/image1769.png"/><Relationship Id="rId68" Type="http://schemas.openxmlformats.org/officeDocument/2006/relationships/image" Target="../media/image1770.png"/><Relationship Id="rId69" Type="http://schemas.openxmlformats.org/officeDocument/2006/relationships/image" Target="../media/image1771.png"/><Relationship Id="rId70" Type="http://schemas.openxmlformats.org/officeDocument/2006/relationships/image" Target="../media/image1772.png"/><Relationship Id="rId71" Type="http://schemas.openxmlformats.org/officeDocument/2006/relationships/image" Target="../media/image1773.png"/><Relationship Id="rId72" Type="http://schemas.openxmlformats.org/officeDocument/2006/relationships/image" Target="../media/image1774.png"/><Relationship Id="rId73" Type="http://schemas.openxmlformats.org/officeDocument/2006/relationships/image" Target="../media/image1775.png"/><Relationship Id="rId74" Type="http://schemas.openxmlformats.org/officeDocument/2006/relationships/image" Target="../media/image1776.png"/><Relationship Id="rId75" Type="http://schemas.openxmlformats.org/officeDocument/2006/relationships/image" Target="../media/image1777.png"/><Relationship Id="rId76" Type="http://schemas.openxmlformats.org/officeDocument/2006/relationships/image" Target="../media/image1778.png"/><Relationship Id="rId77" Type="http://schemas.openxmlformats.org/officeDocument/2006/relationships/image" Target="../media/image1779.png"/><Relationship Id="rId78" Type="http://schemas.openxmlformats.org/officeDocument/2006/relationships/image" Target="../media/image1780.png"/><Relationship Id="rId79" Type="http://schemas.openxmlformats.org/officeDocument/2006/relationships/image" Target="../media/image1781.png"/><Relationship Id="rId80" Type="http://schemas.openxmlformats.org/officeDocument/2006/relationships/image" Target="../media/image1782.png"/><Relationship Id="rId81" Type="http://schemas.openxmlformats.org/officeDocument/2006/relationships/image" Target="../media/image1783.png"/><Relationship Id="rId82" Type="http://schemas.openxmlformats.org/officeDocument/2006/relationships/image" Target="../media/image1784.png"/><Relationship Id="rId83" Type="http://schemas.openxmlformats.org/officeDocument/2006/relationships/image" Target="../media/image1785.png"/><Relationship Id="rId84" Type="http://schemas.openxmlformats.org/officeDocument/2006/relationships/image" Target="../media/image1786.png"/><Relationship Id="rId85" Type="http://schemas.openxmlformats.org/officeDocument/2006/relationships/image" Target="../media/image1787.png"/><Relationship Id="rId86" Type="http://schemas.openxmlformats.org/officeDocument/2006/relationships/image" Target="../media/image1788.png"/><Relationship Id="rId87" Type="http://schemas.openxmlformats.org/officeDocument/2006/relationships/image" Target="../media/image1789.png"/><Relationship Id="rId88" Type="http://schemas.openxmlformats.org/officeDocument/2006/relationships/image" Target="../media/image1790.png"/><Relationship Id="rId89" Type="http://schemas.openxmlformats.org/officeDocument/2006/relationships/image" Target="../media/image1791.png"/><Relationship Id="rId90" Type="http://schemas.openxmlformats.org/officeDocument/2006/relationships/image" Target="../media/image1792.png"/><Relationship Id="rId91" Type="http://schemas.openxmlformats.org/officeDocument/2006/relationships/image" Target="../media/image1793.png"/><Relationship Id="rId92" Type="http://schemas.openxmlformats.org/officeDocument/2006/relationships/image" Target="../media/image1794.png"/><Relationship Id="rId93" Type="http://schemas.openxmlformats.org/officeDocument/2006/relationships/image" Target="../media/image1795.png"/><Relationship Id="rId94" Type="http://schemas.openxmlformats.org/officeDocument/2006/relationships/image" Target="../media/image1796.png"/><Relationship Id="rId95" Type="http://schemas.openxmlformats.org/officeDocument/2006/relationships/image" Target="../media/image1797.png"/><Relationship Id="rId96" Type="http://schemas.openxmlformats.org/officeDocument/2006/relationships/image" Target="../media/image1798.png"/><Relationship Id="rId97" Type="http://schemas.openxmlformats.org/officeDocument/2006/relationships/image" Target="../media/image1799.png"/><Relationship Id="rId98" Type="http://schemas.openxmlformats.org/officeDocument/2006/relationships/image" Target="../media/image1800.png"/><Relationship Id="rId99" Type="http://schemas.openxmlformats.org/officeDocument/2006/relationships/image" Target="../media/image1801.png"/><Relationship Id="rId100" Type="http://schemas.openxmlformats.org/officeDocument/2006/relationships/image" Target="../media/image1802.png"/><Relationship Id="rId101" Type="http://schemas.openxmlformats.org/officeDocument/2006/relationships/image" Target="../media/image1803.png"/><Relationship Id="rId102" Type="http://schemas.openxmlformats.org/officeDocument/2006/relationships/image" Target="../media/image1804.png"/><Relationship Id="rId103" Type="http://schemas.openxmlformats.org/officeDocument/2006/relationships/image" Target="../media/image1805.png"/><Relationship Id="rId104" Type="http://schemas.openxmlformats.org/officeDocument/2006/relationships/image" Target="../media/image1806.png"/><Relationship Id="rId105" Type="http://schemas.openxmlformats.org/officeDocument/2006/relationships/image" Target="../media/image1807.png"/><Relationship Id="rId106" Type="http://schemas.openxmlformats.org/officeDocument/2006/relationships/image" Target="../media/image1808.png"/><Relationship Id="rId107" Type="http://schemas.openxmlformats.org/officeDocument/2006/relationships/image" Target="../media/image1809.png"/><Relationship Id="rId108" Type="http://schemas.openxmlformats.org/officeDocument/2006/relationships/image" Target="../media/image1810.png"/><Relationship Id="rId109" Type="http://schemas.openxmlformats.org/officeDocument/2006/relationships/image" Target="../media/image1811.png"/><Relationship Id="rId110" Type="http://schemas.openxmlformats.org/officeDocument/2006/relationships/image" Target="../media/image1812.png"/><Relationship Id="rId111" Type="http://schemas.openxmlformats.org/officeDocument/2006/relationships/image" Target="../media/image1813.png"/><Relationship Id="rId112" Type="http://schemas.openxmlformats.org/officeDocument/2006/relationships/image" Target="../media/image1814.png"/><Relationship Id="rId113" Type="http://schemas.openxmlformats.org/officeDocument/2006/relationships/image" Target="../media/image1815.png"/><Relationship Id="rId114" Type="http://schemas.openxmlformats.org/officeDocument/2006/relationships/image" Target="../media/image1816.png"/><Relationship Id="rId115" Type="http://schemas.openxmlformats.org/officeDocument/2006/relationships/image" Target="../media/image1817.png"/><Relationship Id="rId116" Type="http://schemas.openxmlformats.org/officeDocument/2006/relationships/image" Target="../media/image1818.png"/><Relationship Id="rId117" Type="http://schemas.openxmlformats.org/officeDocument/2006/relationships/image" Target="../media/image1819.png"/><Relationship Id="rId118" Type="http://schemas.openxmlformats.org/officeDocument/2006/relationships/image" Target="../media/image1820.png"/><Relationship Id="rId119" Type="http://schemas.openxmlformats.org/officeDocument/2006/relationships/image" Target="../media/image1821.png"/><Relationship Id="rId120" Type="http://schemas.openxmlformats.org/officeDocument/2006/relationships/image" Target="../media/image1822.png"/><Relationship Id="rId121" Type="http://schemas.openxmlformats.org/officeDocument/2006/relationships/image" Target="../media/image1823.png"/><Relationship Id="rId122" Type="http://schemas.openxmlformats.org/officeDocument/2006/relationships/image" Target="../media/image1824.png"/><Relationship Id="rId123" Type="http://schemas.openxmlformats.org/officeDocument/2006/relationships/image" Target="../media/image1825.png"/><Relationship Id="rId124" Type="http://schemas.openxmlformats.org/officeDocument/2006/relationships/image" Target="../media/image1826.png"/><Relationship Id="rId125" Type="http://schemas.openxmlformats.org/officeDocument/2006/relationships/image" Target="../media/image1827.png"/><Relationship Id="rId126" Type="http://schemas.openxmlformats.org/officeDocument/2006/relationships/image" Target="../media/image1828.png"/><Relationship Id="rId127" Type="http://schemas.openxmlformats.org/officeDocument/2006/relationships/image" Target="../media/image1829.png"/><Relationship Id="rId128" Type="http://schemas.openxmlformats.org/officeDocument/2006/relationships/image" Target="../media/image1830.png"/><Relationship Id="rId129" Type="http://schemas.openxmlformats.org/officeDocument/2006/relationships/image" Target="../media/image1831.png"/><Relationship Id="rId130" Type="http://schemas.openxmlformats.org/officeDocument/2006/relationships/image" Target="../media/image1832.png"/><Relationship Id="rId131" Type="http://schemas.openxmlformats.org/officeDocument/2006/relationships/image" Target="../media/image1833.png"/><Relationship Id="rId132" Type="http://schemas.openxmlformats.org/officeDocument/2006/relationships/image" Target="../media/image1834.png"/><Relationship Id="rId133" Type="http://schemas.openxmlformats.org/officeDocument/2006/relationships/image" Target="../media/image1835.png"/><Relationship Id="rId134" Type="http://schemas.openxmlformats.org/officeDocument/2006/relationships/image" Target="../media/image1836.png"/><Relationship Id="rId135" Type="http://schemas.openxmlformats.org/officeDocument/2006/relationships/image" Target="../media/image1837.png"/><Relationship Id="rId136" Type="http://schemas.openxmlformats.org/officeDocument/2006/relationships/image" Target="../media/image1838.png"/><Relationship Id="rId137" Type="http://schemas.openxmlformats.org/officeDocument/2006/relationships/image" Target="../media/image1839.png"/><Relationship Id="rId138" Type="http://schemas.openxmlformats.org/officeDocument/2006/relationships/image" Target="../media/image1840.png"/><Relationship Id="rId139" Type="http://schemas.openxmlformats.org/officeDocument/2006/relationships/image" Target="../media/image1841.png"/><Relationship Id="rId140" Type="http://schemas.openxmlformats.org/officeDocument/2006/relationships/image" Target="../media/image1842.png"/><Relationship Id="rId141" Type="http://schemas.openxmlformats.org/officeDocument/2006/relationships/image" Target="../media/image1843.png"/><Relationship Id="rId142" Type="http://schemas.openxmlformats.org/officeDocument/2006/relationships/image" Target="../media/image1844.png"/><Relationship Id="rId143" Type="http://schemas.openxmlformats.org/officeDocument/2006/relationships/image" Target="../media/image1845.png"/><Relationship Id="rId144" Type="http://schemas.openxmlformats.org/officeDocument/2006/relationships/image" Target="../media/image1846.png"/><Relationship Id="rId145" Type="http://schemas.openxmlformats.org/officeDocument/2006/relationships/image" Target="../media/image1847.png"/><Relationship Id="rId146" Type="http://schemas.openxmlformats.org/officeDocument/2006/relationships/image" Target="../media/image1848.png"/><Relationship Id="rId147" Type="http://schemas.openxmlformats.org/officeDocument/2006/relationships/image" Target="../media/image1849.png"/><Relationship Id="rId148" Type="http://schemas.openxmlformats.org/officeDocument/2006/relationships/image" Target="../media/image1850.png"/><Relationship Id="rId149" Type="http://schemas.openxmlformats.org/officeDocument/2006/relationships/image" Target="../media/image1851.png"/><Relationship Id="rId150" Type="http://schemas.openxmlformats.org/officeDocument/2006/relationships/image" Target="../media/image1852.png"/><Relationship Id="rId151" Type="http://schemas.openxmlformats.org/officeDocument/2006/relationships/image" Target="../media/image1853.png"/><Relationship Id="rId152" Type="http://schemas.openxmlformats.org/officeDocument/2006/relationships/image" Target="../media/image1854.png"/><Relationship Id="rId153" Type="http://schemas.openxmlformats.org/officeDocument/2006/relationships/image" Target="../media/image1855.png"/><Relationship Id="rId154" Type="http://schemas.openxmlformats.org/officeDocument/2006/relationships/image" Target="../media/image1856.png"/><Relationship Id="rId155" Type="http://schemas.openxmlformats.org/officeDocument/2006/relationships/image" Target="../media/image1857.png"/><Relationship Id="rId156" Type="http://schemas.openxmlformats.org/officeDocument/2006/relationships/image" Target="../media/image1858.png"/><Relationship Id="rId157" Type="http://schemas.openxmlformats.org/officeDocument/2006/relationships/image" Target="../media/image1859.png"/><Relationship Id="rId158" Type="http://schemas.openxmlformats.org/officeDocument/2006/relationships/image" Target="../media/image1860.png"/><Relationship Id="rId159" Type="http://schemas.openxmlformats.org/officeDocument/2006/relationships/image" Target="../media/image1861.png"/><Relationship Id="rId160" Type="http://schemas.openxmlformats.org/officeDocument/2006/relationships/image" Target="../media/image1862.png"/><Relationship Id="rId161" Type="http://schemas.openxmlformats.org/officeDocument/2006/relationships/image" Target="../media/image1863.png"/><Relationship Id="rId162" Type="http://schemas.openxmlformats.org/officeDocument/2006/relationships/image" Target="../media/image1864.png"/><Relationship Id="rId163" Type="http://schemas.openxmlformats.org/officeDocument/2006/relationships/image" Target="../media/image1865.png"/><Relationship Id="rId164" Type="http://schemas.openxmlformats.org/officeDocument/2006/relationships/image" Target="../media/image1866.png"/><Relationship Id="rId165" Type="http://schemas.openxmlformats.org/officeDocument/2006/relationships/image" Target="../media/image1867.png"/><Relationship Id="rId166" Type="http://schemas.openxmlformats.org/officeDocument/2006/relationships/image" Target="../media/image1868.png"/><Relationship Id="rId167" Type="http://schemas.openxmlformats.org/officeDocument/2006/relationships/image" Target="../media/image1869.png"/><Relationship Id="rId168" Type="http://schemas.openxmlformats.org/officeDocument/2006/relationships/image" Target="../media/image1870.png"/><Relationship Id="rId169" Type="http://schemas.openxmlformats.org/officeDocument/2006/relationships/image" Target="../media/image1871.png"/><Relationship Id="rId170" Type="http://schemas.openxmlformats.org/officeDocument/2006/relationships/image" Target="../media/image1872.png"/><Relationship Id="rId171" Type="http://schemas.openxmlformats.org/officeDocument/2006/relationships/image" Target="../media/image1873.png"/><Relationship Id="rId172" Type="http://schemas.openxmlformats.org/officeDocument/2006/relationships/image" Target="../media/image1874.png"/><Relationship Id="rId173" Type="http://schemas.openxmlformats.org/officeDocument/2006/relationships/image" Target="../media/image1875.png"/><Relationship Id="rId174" Type="http://schemas.openxmlformats.org/officeDocument/2006/relationships/image" Target="../media/image1876.png"/><Relationship Id="rId175" Type="http://schemas.openxmlformats.org/officeDocument/2006/relationships/image" Target="../media/image1877.png"/><Relationship Id="rId176" Type="http://schemas.openxmlformats.org/officeDocument/2006/relationships/image" Target="../media/image1878.png"/><Relationship Id="rId177" Type="http://schemas.openxmlformats.org/officeDocument/2006/relationships/image" Target="../media/image1879.png"/><Relationship Id="rId178" Type="http://schemas.openxmlformats.org/officeDocument/2006/relationships/image" Target="../media/image1880.png"/><Relationship Id="rId179" Type="http://schemas.openxmlformats.org/officeDocument/2006/relationships/image" Target="../media/image1881.png"/><Relationship Id="rId180" Type="http://schemas.openxmlformats.org/officeDocument/2006/relationships/image" Target="../media/image1882.png"/><Relationship Id="rId181" Type="http://schemas.openxmlformats.org/officeDocument/2006/relationships/image" Target="../media/image1883.png"/><Relationship Id="rId182" Type="http://schemas.openxmlformats.org/officeDocument/2006/relationships/image" Target="../media/image1884.png"/><Relationship Id="rId183" Type="http://schemas.openxmlformats.org/officeDocument/2006/relationships/image" Target="../media/image1885.png"/><Relationship Id="rId184" Type="http://schemas.openxmlformats.org/officeDocument/2006/relationships/image" Target="../media/image1886.png"/><Relationship Id="rId185" Type="http://schemas.openxmlformats.org/officeDocument/2006/relationships/image" Target="../media/image1887.png"/><Relationship Id="rId186" Type="http://schemas.openxmlformats.org/officeDocument/2006/relationships/image" Target="../media/image1888.png"/><Relationship Id="rId187" Type="http://schemas.openxmlformats.org/officeDocument/2006/relationships/image" Target="../media/image1889.png"/><Relationship Id="rId188" Type="http://schemas.openxmlformats.org/officeDocument/2006/relationships/image" Target="../media/image1890.png"/><Relationship Id="rId189" Type="http://schemas.openxmlformats.org/officeDocument/2006/relationships/image" Target="../media/image1891.png"/><Relationship Id="rId190" Type="http://schemas.openxmlformats.org/officeDocument/2006/relationships/image" Target="../media/image1892.png"/><Relationship Id="rId191" Type="http://schemas.openxmlformats.org/officeDocument/2006/relationships/image" Target="../media/image1893.png"/><Relationship Id="rId192" Type="http://schemas.openxmlformats.org/officeDocument/2006/relationships/image" Target="../media/image1894.png"/><Relationship Id="rId193" Type="http://schemas.openxmlformats.org/officeDocument/2006/relationships/image" Target="../media/image1895.png"/><Relationship Id="rId194" Type="http://schemas.openxmlformats.org/officeDocument/2006/relationships/image" Target="../media/image1896.png"/><Relationship Id="rId195" Type="http://schemas.openxmlformats.org/officeDocument/2006/relationships/image" Target="../media/image1897.png"/><Relationship Id="rId196" Type="http://schemas.openxmlformats.org/officeDocument/2006/relationships/image" Target="../media/image1898.png"/><Relationship Id="rId197" Type="http://schemas.openxmlformats.org/officeDocument/2006/relationships/image" Target="../media/image1899.png"/><Relationship Id="rId198" Type="http://schemas.openxmlformats.org/officeDocument/2006/relationships/image" Target="../media/image1900.png"/><Relationship Id="rId199" Type="http://schemas.openxmlformats.org/officeDocument/2006/relationships/image" Target="../media/image1901.png"/><Relationship Id="rId200" Type="http://schemas.openxmlformats.org/officeDocument/2006/relationships/image" Target="../media/image1902.png"/><Relationship Id="rId201" Type="http://schemas.openxmlformats.org/officeDocument/2006/relationships/image" Target="../media/image1903.png"/><Relationship Id="rId202" Type="http://schemas.openxmlformats.org/officeDocument/2006/relationships/image" Target="../media/image1904.png"/><Relationship Id="rId203" Type="http://schemas.openxmlformats.org/officeDocument/2006/relationships/image" Target="../media/image1905.png"/><Relationship Id="rId204" Type="http://schemas.openxmlformats.org/officeDocument/2006/relationships/image" Target="../media/image1906.png"/><Relationship Id="rId205" Type="http://schemas.openxmlformats.org/officeDocument/2006/relationships/image" Target="../media/image1907.png"/><Relationship Id="rId206" Type="http://schemas.openxmlformats.org/officeDocument/2006/relationships/image" Target="../media/image1908.png"/><Relationship Id="rId207" Type="http://schemas.openxmlformats.org/officeDocument/2006/relationships/image" Target="../media/image1909.png"/><Relationship Id="rId208" Type="http://schemas.openxmlformats.org/officeDocument/2006/relationships/image" Target="../media/image1910.png"/><Relationship Id="rId209" Type="http://schemas.openxmlformats.org/officeDocument/2006/relationships/image" Target="../media/image1911.png"/><Relationship Id="rId210" Type="http://schemas.openxmlformats.org/officeDocument/2006/relationships/image" Target="../media/image1912.png"/><Relationship Id="rId211" Type="http://schemas.openxmlformats.org/officeDocument/2006/relationships/image" Target="../media/image1913.png"/><Relationship Id="rId212" Type="http://schemas.openxmlformats.org/officeDocument/2006/relationships/image" Target="../media/image1914.png"/><Relationship Id="rId213" Type="http://schemas.openxmlformats.org/officeDocument/2006/relationships/image" Target="../media/image1915.png"/><Relationship Id="rId214" Type="http://schemas.openxmlformats.org/officeDocument/2006/relationships/image" Target="../media/image1916.png"/><Relationship Id="rId215" Type="http://schemas.openxmlformats.org/officeDocument/2006/relationships/image" Target="../media/image1917.png"/><Relationship Id="rId216" Type="http://schemas.openxmlformats.org/officeDocument/2006/relationships/image" Target="../media/image1918.png"/><Relationship Id="rId217" Type="http://schemas.openxmlformats.org/officeDocument/2006/relationships/image" Target="../media/image1919.png"/><Relationship Id="rId218" Type="http://schemas.openxmlformats.org/officeDocument/2006/relationships/image" Target="../media/image1920.png"/><Relationship Id="rId219" Type="http://schemas.openxmlformats.org/officeDocument/2006/relationships/image" Target="../media/image1921.png"/><Relationship Id="rId220" Type="http://schemas.openxmlformats.org/officeDocument/2006/relationships/image" Target="../media/image1922.png"/><Relationship Id="rId221" Type="http://schemas.openxmlformats.org/officeDocument/2006/relationships/image" Target="../media/image1923.png"/><Relationship Id="rId222" Type="http://schemas.openxmlformats.org/officeDocument/2006/relationships/image" Target="../media/image1924.png"/><Relationship Id="rId223" Type="http://schemas.openxmlformats.org/officeDocument/2006/relationships/image" Target="../media/image1925.png"/><Relationship Id="rId224" Type="http://schemas.openxmlformats.org/officeDocument/2006/relationships/image" Target="../media/image1926.png"/><Relationship Id="rId225" Type="http://schemas.openxmlformats.org/officeDocument/2006/relationships/image" Target="../media/image1927.png"/><Relationship Id="rId226" Type="http://schemas.openxmlformats.org/officeDocument/2006/relationships/image" Target="../media/image1928.png"/><Relationship Id="rId227" Type="http://schemas.openxmlformats.org/officeDocument/2006/relationships/image" Target="../media/image1929.png"/><Relationship Id="rId228" Type="http://schemas.openxmlformats.org/officeDocument/2006/relationships/image" Target="../media/image1930.png"/><Relationship Id="rId229" Type="http://schemas.openxmlformats.org/officeDocument/2006/relationships/image" Target="../media/image1931.png"/><Relationship Id="rId230" Type="http://schemas.openxmlformats.org/officeDocument/2006/relationships/image" Target="../media/image1932.png"/><Relationship Id="rId231" Type="http://schemas.openxmlformats.org/officeDocument/2006/relationships/image" Target="../media/image1933.png"/><Relationship Id="rId232" Type="http://schemas.openxmlformats.org/officeDocument/2006/relationships/image" Target="../media/image1934.png"/><Relationship Id="rId233" Type="http://schemas.openxmlformats.org/officeDocument/2006/relationships/image" Target="../media/image1935.png"/><Relationship Id="rId234" Type="http://schemas.openxmlformats.org/officeDocument/2006/relationships/image" Target="../media/image1936.png"/><Relationship Id="rId235" Type="http://schemas.openxmlformats.org/officeDocument/2006/relationships/image" Target="../media/image1937.png"/><Relationship Id="rId236" Type="http://schemas.openxmlformats.org/officeDocument/2006/relationships/image" Target="../media/image1938.png"/><Relationship Id="rId237" Type="http://schemas.openxmlformats.org/officeDocument/2006/relationships/image" Target="../media/image1939.png"/><Relationship Id="rId238" Type="http://schemas.openxmlformats.org/officeDocument/2006/relationships/image" Target="../media/image1940.png"/><Relationship Id="rId239" Type="http://schemas.openxmlformats.org/officeDocument/2006/relationships/image" Target="../media/image1941.png"/><Relationship Id="rId240" Type="http://schemas.openxmlformats.org/officeDocument/2006/relationships/image" Target="../media/image1942.png"/><Relationship Id="rId241" Type="http://schemas.openxmlformats.org/officeDocument/2006/relationships/image" Target="../media/image1943.png"/><Relationship Id="rId242" Type="http://schemas.openxmlformats.org/officeDocument/2006/relationships/image" Target="../media/image1944.png"/><Relationship Id="rId243" Type="http://schemas.openxmlformats.org/officeDocument/2006/relationships/image" Target="../media/image1945.png"/><Relationship Id="rId244" Type="http://schemas.openxmlformats.org/officeDocument/2006/relationships/image" Target="../media/image1243.png"/><Relationship Id="rId245" Type="http://schemas.openxmlformats.org/officeDocument/2006/relationships/image" Target="../media/image1946.png"/><Relationship Id="rId246" Type="http://schemas.openxmlformats.org/officeDocument/2006/relationships/image" Target="../media/image1947.png"/><Relationship Id="rId247" Type="http://schemas.openxmlformats.org/officeDocument/2006/relationships/image" Target="../media/image1948.png"/><Relationship Id="rId248" Type="http://schemas.openxmlformats.org/officeDocument/2006/relationships/image" Target="../media/image1949.png"/><Relationship Id="rId249" Type="http://schemas.openxmlformats.org/officeDocument/2006/relationships/image" Target="../media/image1950.png"/><Relationship Id="rId250" Type="http://schemas.openxmlformats.org/officeDocument/2006/relationships/image" Target="../media/image1951.png"/><Relationship Id="rId251" Type="http://schemas.openxmlformats.org/officeDocument/2006/relationships/image" Target="../media/image1952.png"/><Relationship Id="rId252" Type="http://schemas.openxmlformats.org/officeDocument/2006/relationships/image" Target="../media/image1953.png"/><Relationship Id="rId253" Type="http://schemas.openxmlformats.org/officeDocument/2006/relationships/image" Target="../media/image1954.png"/><Relationship Id="rId254" Type="http://schemas.openxmlformats.org/officeDocument/2006/relationships/image" Target="../media/image1955.png"/><Relationship Id="rId255" Type="http://schemas.openxmlformats.org/officeDocument/2006/relationships/image" Target="../media/image1956.png"/><Relationship Id="rId256" Type="http://schemas.openxmlformats.org/officeDocument/2006/relationships/image" Target="../media/image1957.png"/><Relationship Id="rId257" Type="http://schemas.openxmlformats.org/officeDocument/2006/relationships/image" Target="../media/image1958.png"/><Relationship Id="rId258" Type="http://schemas.openxmlformats.org/officeDocument/2006/relationships/image" Target="../media/image1959.png"/><Relationship Id="rId259" Type="http://schemas.openxmlformats.org/officeDocument/2006/relationships/image" Target="../media/image1960.png"/><Relationship Id="rId260" Type="http://schemas.openxmlformats.org/officeDocument/2006/relationships/image" Target="../media/image1961.png"/><Relationship Id="rId261" Type="http://schemas.openxmlformats.org/officeDocument/2006/relationships/image" Target="../media/image1962.png"/><Relationship Id="rId262" Type="http://schemas.openxmlformats.org/officeDocument/2006/relationships/image" Target="../media/image1963.png"/><Relationship Id="rId263" Type="http://schemas.openxmlformats.org/officeDocument/2006/relationships/image" Target="../media/image1964.png"/><Relationship Id="rId264" Type="http://schemas.openxmlformats.org/officeDocument/2006/relationships/image" Target="../media/image1965.png"/><Relationship Id="rId265" Type="http://schemas.openxmlformats.org/officeDocument/2006/relationships/image" Target="../media/image1966.png"/><Relationship Id="rId266" Type="http://schemas.openxmlformats.org/officeDocument/2006/relationships/image" Target="../media/image1967.png"/><Relationship Id="rId267" Type="http://schemas.openxmlformats.org/officeDocument/2006/relationships/image" Target="../media/image1968.png"/><Relationship Id="rId268" Type="http://schemas.openxmlformats.org/officeDocument/2006/relationships/image" Target="../media/image1969.png"/><Relationship Id="rId269" Type="http://schemas.openxmlformats.org/officeDocument/2006/relationships/image" Target="../media/image1970.png"/><Relationship Id="rId270" Type="http://schemas.openxmlformats.org/officeDocument/2006/relationships/image" Target="../media/image1971.png"/><Relationship Id="rId271" Type="http://schemas.openxmlformats.org/officeDocument/2006/relationships/image" Target="../media/image1972.png"/><Relationship Id="rId272" Type="http://schemas.openxmlformats.org/officeDocument/2006/relationships/image" Target="../media/image1973.png"/><Relationship Id="rId273" Type="http://schemas.openxmlformats.org/officeDocument/2006/relationships/image" Target="../media/image1974.png"/><Relationship Id="rId274" Type="http://schemas.openxmlformats.org/officeDocument/2006/relationships/image" Target="../media/image1975.png"/><Relationship Id="rId275" Type="http://schemas.openxmlformats.org/officeDocument/2006/relationships/image" Target="../media/image1976.png"/><Relationship Id="rId276" Type="http://schemas.openxmlformats.org/officeDocument/2006/relationships/image" Target="../media/image1977.png"/><Relationship Id="rId277" Type="http://schemas.openxmlformats.org/officeDocument/2006/relationships/image" Target="../media/image1978.png"/><Relationship Id="rId278" Type="http://schemas.openxmlformats.org/officeDocument/2006/relationships/image" Target="../media/image1979.png"/><Relationship Id="rId279" Type="http://schemas.openxmlformats.org/officeDocument/2006/relationships/image" Target="../media/image1980.png"/><Relationship Id="rId280" Type="http://schemas.openxmlformats.org/officeDocument/2006/relationships/image" Target="../media/image1981.png"/><Relationship Id="rId281" Type="http://schemas.openxmlformats.org/officeDocument/2006/relationships/image" Target="../media/image1982.png"/><Relationship Id="rId282" Type="http://schemas.openxmlformats.org/officeDocument/2006/relationships/image" Target="../media/image1983.png"/><Relationship Id="rId283" Type="http://schemas.openxmlformats.org/officeDocument/2006/relationships/image" Target="../media/image1984.png"/><Relationship Id="rId284" Type="http://schemas.openxmlformats.org/officeDocument/2006/relationships/image" Target="../media/image1985.png"/><Relationship Id="rId285" Type="http://schemas.openxmlformats.org/officeDocument/2006/relationships/image" Target="../media/image198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130.png"/><Relationship Id="rId40" Type="http://schemas.openxmlformats.org/officeDocument/2006/relationships/image" Target="../media/image131.png"/><Relationship Id="rId41" Type="http://schemas.openxmlformats.org/officeDocument/2006/relationships/image" Target="../media/image132.png"/><Relationship Id="rId42" Type="http://schemas.openxmlformats.org/officeDocument/2006/relationships/image" Target="../media/image133.png"/><Relationship Id="rId43" Type="http://schemas.openxmlformats.org/officeDocument/2006/relationships/image" Target="../media/image134.png"/><Relationship Id="rId44" Type="http://schemas.openxmlformats.org/officeDocument/2006/relationships/image" Target="../media/image135.png"/><Relationship Id="rId45" Type="http://schemas.openxmlformats.org/officeDocument/2006/relationships/image" Target="../media/image136.png"/><Relationship Id="rId46" Type="http://schemas.openxmlformats.org/officeDocument/2006/relationships/image" Target="../media/image137.png"/><Relationship Id="rId47" Type="http://schemas.openxmlformats.org/officeDocument/2006/relationships/image" Target="../media/image138.png"/><Relationship Id="rId48" Type="http://schemas.openxmlformats.org/officeDocument/2006/relationships/image" Target="../media/image139.png"/><Relationship Id="rId49" Type="http://schemas.openxmlformats.org/officeDocument/2006/relationships/image" Target="../media/image140.png"/><Relationship Id="rId50" Type="http://schemas.openxmlformats.org/officeDocument/2006/relationships/image" Target="../media/image141.png"/><Relationship Id="rId51" Type="http://schemas.openxmlformats.org/officeDocument/2006/relationships/image" Target="../media/image142.png"/><Relationship Id="rId52" Type="http://schemas.openxmlformats.org/officeDocument/2006/relationships/image" Target="../media/image143.png"/><Relationship Id="rId53" Type="http://schemas.openxmlformats.org/officeDocument/2006/relationships/image" Target="../media/image14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Relationship Id="rId24" Type="http://schemas.openxmlformats.org/officeDocument/2006/relationships/image" Target="../media/image167.png"/><Relationship Id="rId25" Type="http://schemas.openxmlformats.org/officeDocument/2006/relationships/image" Target="../media/image168.png"/><Relationship Id="rId26" Type="http://schemas.openxmlformats.org/officeDocument/2006/relationships/image" Target="../media/image169.png"/><Relationship Id="rId27" Type="http://schemas.openxmlformats.org/officeDocument/2006/relationships/image" Target="../media/image170.png"/><Relationship Id="rId28" Type="http://schemas.openxmlformats.org/officeDocument/2006/relationships/image" Target="../media/image171.png"/><Relationship Id="rId29" Type="http://schemas.openxmlformats.org/officeDocument/2006/relationships/image" Target="../media/image172.png"/><Relationship Id="rId30" Type="http://schemas.openxmlformats.org/officeDocument/2006/relationships/image" Target="../media/image173.png"/><Relationship Id="rId31" Type="http://schemas.openxmlformats.org/officeDocument/2006/relationships/image" Target="../media/image174.png"/><Relationship Id="rId32" Type="http://schemas.openxmlformats.org/officeDocument/2006/relationships/image" Target="../media/image175.png"/><Relationship Id="rId33" Type="http://schemas.openxmlformats.org/officeDocument/2006/relationships/image" Target="../media/image176.png"/><Relationship Id="rId34" Type="http://schemas.openxmlformats.org/officeDocument/2006/relationships/image" Target="../media/image177.png"/><Relationship Id="rId35" Type="http://schemas.openxmlformats.org/officeDocument/2006/relationships/image" Target="../media/image178.png"/><Relationship Id="rId36" Type="http://schemas.openxmlformats.org/officeDocument/2006/relationships/image" Target="../media/image179.png"/><Relationship Id="rId37" Type="http://schemas.openxmlformats.org/officeDocument/2006/relationships/image" Target="../media/image180.png"/><Relationship Id="rId38" Type="http://schemas.openxmlformats.org/officeDocument/2006/relationships/image" Target="../media/image181.png"/><Relationship Id="rId39" Type="http://schemas.openxmlformats.org/officeDocument/2006/relationships/image" Target="../media/image182.png"/><Relationship Id="rId40" Type="http://schemas.openxmlformats.org/officeDocument/2006/relationships/image" Target="../media/image183.png"/><Relationship Id="rId41" Type="http://schemas.openxmlformats.org/officeDocument/2006/relationships/image" Target="../media/image184.png"/><Relationship Id="rId42" Type="http://schemas.openxmlformats.org/officeDocument/2006/relationships/image" Target="../media/image185.png"/><Relationship Id="rId43" Type="http://schemas.openxmlformats.org/officeDocument/2006/relationships/image" Target="../media/image186.png"/><Relationship Id="rId44" Type="http://schemas.openxmlformats.org/officeDocument/2006/relationships/image" Target="../media/image187.png"/><Relationship Id="rId45" Type="http://schemas.openxmlformats.org/officeDocument/2006/relationships/image" Target="../media/image188.png"/><Relationship Id="rId46" Type="http://schemas.openxmlformats.org/officeDocument/2006/relationships/image" Target="../media/image189.png"/><Relationship Id="rId47" Type="http://schemas.openxmlformats.org/officeDocument/2006/relationships/image" Target="../media/image190.png"/><Relationship Id="rId48" Type="http://schemas.openxmlformats.org/officeDocument/2006/relationships/image" Target="../media/image191.png"/><Relationship Id="rId49" Type="http://schemas.openxmlformats.org/officeDocument/2006/relationships/image" Target="../media/image192.png"/><Relationship Id="rId50" Type="http://schemas.openxmlformats.org/officeDocument/2006/relationships/image" Target="../media/image193.png"/><Relationship Id="rId51" Type="http://schemas.openxmlformats.org/officeDocument/2006/relationships/image" Target="../media/image194.png"/><Relationship Id="rId52" Type="http://schemas.openxmlformats.org/officeDocument/2006/relationships/image" Target="../media/image195.png"/><Relationship Id="rId53" Type="http://schemas.openxmlformats.org/officeDocument/2006/relationships/image" Target="../media/image196.png"/><Relationship Id="rId54" Type="http://schemas.openxmlformats.org/officeDocument/2006/relationships/image" Target="../media/image197.png"/><Relationship Id="rId55" Type="http://schemas.openxmlformats.org/officeDocument/2006/relationships/image" Target="../media/image198.png"/><Relationship Id="rId56" Type="http://schemas.openxmlformats.org/officeDocument/2006/relationships/image" Target="../media/image199.png"/><Relationship Id="rId57" Type="http://schemas.openxmlformats.org/officeDocument/2006/relationships/image" Target="../media/image200.png"/><Relationship Id="rId58" Type="http://schemas.openxmlformats.org/officeDocument/2006/relationships/image" Target="../media/image201.png"/><Relationship Id="rId59" Type="http://schemas.openxmlformats.org/officeDocument/2006/relationships/image" Target="../media/image202.png"/><Relationship Id="rId60" Type="http://schemas.openxmlformats.org/officeDocument/2006/relationships/image" Target="../media/image203.png"/><Relationship Id="rId61" Type="http://schemas.openxmlformats.org/officeDocument/2006/relationships/image" Target="../media/image204.png"/><Relationship Id="rId62" Type="http://schemas.openxmlformats.org/officeDocument/2006/relationships/image" Target="../media/image205.png"/><Relationship Id="rId63" Type="http://schemas.openxmlformats.org/officeDocument/2006/relationships/image" Target="../media/image206.png"/><Relationship Id="rId64" Type="http://schemas.openxmlformats.org/officeDocument/2006/relationships/image" Target="../media/image207.png"/><Relationship Id="rId65" Type="http://schemas.openxmlformats.org/officeDocument/2006/relationships/image" Target="../media/image208.png"/><Relationship Id="rId66" Type="http://schemas.openxmlformats.org/officeDocument/2006/relationships/image" Target="../media/image209.png"/><Relationship Id="rId67" Type="http://schemas.openxmlformats.org/officeDocument/2006/relationships/image" Target="../media/image210.png"/><Relationship Id="rId68" Type="http://schemas.openxmlformats.org/officeDocument/2006/relationships/image" Target="../media/image211.png"/><Relationship Id="rId69" Type="http://schemas.openxmlformats.org/officeDocument/2006/relationships/image" Target="../media/image212.png"/><Relationship Id="rId70" Type="http://schemas.openxmlformats.org/officeDocument/2006/relationships/image" Target="../media/image213.png"/><Relationship Id="rId71" Type="http://schemas.openxmlformats.org/officeDocument/2006/relationships/image" Target="../media/image214.png"/><Relationship Id="rId72" Type="http://schemas.openxmlformats.org/officeDocument/2006/relationships/image" Target="../media/image215.png"/><Relationship Id="rId73" Type="http://schemas.openxmlformats.org/officeDocument/2006/relationships/image" Target="../media/image216.png"/><Relationship Id="rId74" Type="http://schemas.openxmlformats.org/officeDocument/2006/relationships/image" Target="../media/image217.png"/><Relationship Id="rId75" Type="http://schemas.openxmlformats.org/officeDocument/2006/relationships/image" Target="../media/image218.png"/><Relationship Id="rId76" Type="http://schemas.openxmlformats.org/officeDocument/2006/relationships/image" Target="../media/image219.png"/><Relationship Id="rId77" Type="http://schemas.openxmlformats.org/officeDocument/2006/relationships/image" Target="../media/image220.png"/><Relationship Id="rId78" Type="http://schemas.openxmlformats.org/officeDocument/2006/relationships/image" Target="../media/image221.png"/><Relationship Id="rId79" Type="http://schemas.openxmlformats.org/officeDocument/2006/relationships/image" Target="../media/image222.png"/><Relationship Id="rId80" Type="http://schemas.openxmlformats.org/officeDocument/2006/relationships/image" Target="../media/image223.png"/><Relationship Id="rId81" Type="http://schemas.openxmlformats.org/officeDocument/2006/relationships/image" Target="../media/image224.png"/><Relationship Id="rId82" Type="http://schemas.openxmlformats.org/officeDocument/2006/relationships/image" Target="../media/image225.png"/><Relationship Id="rId83" Type="http://schemas.openxmlformats.org/officeDocument/2006/relationships/image" Target="../media/image226.png"/><Relationship Id="rId84" Type="http://schemas.openxmlformats.org/officeDocument/2006/relationships/image" Target="../media/image227.png"/><Relationship Id="rId85" Type="http://schemas.openxmlformats.org/officeDocument/2006/relationships/image" Target="../media/image22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jpg"/><Relationship Id="rId5" Type="http://schemas.openxmlformats.org/officeDocument/2006/relationships/image" Target="../media/image232.jpg"/><Relationship Id="rId6" Type="http://schemas.openxmlformats.org/officeDocument/2006/relationships/image" Target="../media/image233.jp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20" Type="http://schemas.openxmlformats.org/officeDocument/2006/relationships/image" Target="../media/image247.png"/><Relationship Id="rId21" Type="http://schemas.openxmlformats.org/officeDocument/2006/relationships/image" Target="../media/image248.jpg"/><Relationship Id="rId22" Type="http://schemas.openxmlformats.org/officeDocument/2006/relationships/image" Target="../media/image249.png"/><Relationship Id="rId23" Type="http://schemas.openxmlformats.org/officeDocument/2006/relationships/image" Target="../media/image250.png"/><Relationship Id="rId24" Type="http://schemas.openxmlformats.org/officeDocument/2006/relationships/image" Target="../media/image251.png"/><Relationship Id="rId25" Type="http://schemas.openxmlformats.org/officeDocument/2006/relationships/image" Target="../media/image252.png"/><Relationship Id="rId26" Type="http://schemas.openxmlformats.org/officeDocument/2006/relationships/image" Target="../media/image253.jpg"/><Relationship Id="rId27" Type="http://schemas.openxmlformats.org/officeDocument/2006/relationships/image" Target="../media/image254.jpg"/><Relationship Id="rId28" Type="http://schemas.openxmlformats.org/officeDocument/2006/relationships/image" Target="../media/image255.jpg"/><Relationship Id="rId29" Type="http://schemas.openxmlformats.org/officeDocument/2006/relationships/image" Target="../media/image256.png"/><Relationship Id="rId30" Type="http://schemas.openxmlformats.org/officeDocument/2006/relationships/image" Target="../media/image257.png"/><Relationship Id="rId31" Type="http://schemas.openxmlformats.org/officeDocument/2006/relationships/image" Target="../media/image258.png"/><Relationship Id="rId32" Type="http://schemas.openxmlformats.org/officeDocument/2006/relationships/image" Target="../media/image259.png"/><Relationship Id="rId33" Type="http://schemas.openxmlformats.org/officeDocument/2006/relationships/image" Target="../media/image260.png"/><Relationship Id="rId34" Type="http://schemas.openxmlformats.org/officeDocument/2006/relationships/image" Target="../media/image261.png"/><Relationship Id="rId35" Type="http://schemas.openxmlformats.org/officeDocument/2006/relationships/image" Target="../media/image262.png"/><Relationship Id="rId36" Type="http://schemas.openxmlformats.org/officeDocument/2006/relationships/image" Target="../media/image263.png"/><Relationship Id="rId37" Type="http://schemas.openxmlformats.org/officeDocument/2006/relationships/image" Target="../media/image264.png"/><Relationship Id="rId38" Type="http://schemas.openxmlformats.org/officeDocument/2006/relationships/image" Target="../media/image265.png"/><Relationship Id="rId39" Type="http://schemas.openxmlformats.org/officeDocument/2006/relationships/image" Target="../media/image266.png"/><Relationship Id="rId40" Type="http://schemas.openxmlformats.org/officeDocument/2006/relationships/image" Target="../media/image267.png"/><Relationship Id="rId41" Type="http://schemas.openxmlformats.org/officeDocument/2006/relationships/image" Target="../media/image268.png"/><Relationship Id="rId42" Type="http://schemas.openxmlformats.org/officeDocument/2006/relationships/image" Target="../media/image269.png"/><Relationship Id="rId43" Type="http://schemas.openxmlformats.org/officeDocument/2006/relationships/image" Target="../media/image27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1.png"/><Relationship Id="rId3" Type="http://schemas.openxmlformats.org/officeDocument/2006/relationships/image" Target="../media/image272.jpg"/><Relationship Id="rId4" Type="http://schemas.openxmlformats.org/officeDocument/2006/relationships/image" Target="../media/image273.jpg"/><Relationship Id="rId5" Type="http://schemas.openxmlformats.org/officeDocument/2006/relationships/image" Target="../media/image274.png"/><Relationship Id="rId6" Type="http://schemas.openxmlformats.org/officeDocument/2006/relationships/image" Target="../media/image275.jp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jp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Relationship Id="rId17" Type="http://schemas.openxmlformats.org/officeDocument/2006/relationships/image" Target="../media/image286.png"/><Relationship Id="rId18" Type="http://schemas.openxmlformats.org/officeDocument/2006/relationships/image" Target="../media/image287.png"/><Relationship Id="rId19" Type="http://schemas.openxmlformats.org/officeDocument/2006/relationships/image" Target="../media/image288.jpg"/><Relationship Id="rId20" Type="http://schemas.openxmlformats.org/officeDocument/2006/relationships/image" Target="../media/image289.png"/><Relationship Id="rId21" Type="http://schemas.openxmlformats.org/officeDocument/2006/relationships/image" Target="../media/image290.jpg"/><Relationship Id="rId22" Type="http://schemas.openxmlformats.org/officeDocument/2006/relationships/image" Target="../media/image291.jpg"/><Relationship Id="rId23" Type="http://schemas.openxmlformats.org/officeDocument/2006/relationships/image" Target="../media/image292.png"/><Relationship Id="rId24" Type="http://schemas.openxmlformats.org/officeDocument/2006/relationships/image" Target="../media/image293.png"/><Relationship Id="rId25" Type="http://schemas.openxmlformats.org/officeDocument/2006/relationships/image" Target="../media/image294.png"/><Relationship Id="rId26" Type="http://schemas.openxmlformats.org/officeDocument/2006/relationships/image" Target="../media/image295.png"/><Relationship Id="rId27" Type="http://schemas.openxmlformats.org/officeDocument/2006/relationships/image" Target="../media/image296.png"/><Relationship Id="rId28" Type="http://schemas.openxmlformats.org/officeDocument/2006/relationships/image" Target="../media/image297.png"/><Relationship Id="rId29" Type="http://schemas.openxmlformats.org/officeDocument/2006/relationships/image" Target="../media/image298.png"/><Relationship Id="rId30" Type="http://schemas.openxmlformats.org/officeDocument/2006/relationships/image" Target="../media/image299.jpg"/><Relationship Id="rId31" Type="http://schemas.openxmlformats.org/officeDocument/2006/relationships/image" Target="../media/image300.png"/><Relationship Id="rId32" Type="http://schemas.openxmlformats.org/officeDocument/2006/relationships/image" Target="../media/image301.png"/><Relationship Id="rId33" Type="http://schemas.openxmlformats.org/officeDocument/2006/relationships/image" Target="../media/image302.png"/><Relationship Id="rId34" Type="http://schemas.openxmlformats.org/officeDocument/2006/relationships/image" Target="../media/image303.png"/><Relationship Id="rId35" Type="http://schemas.openxmlformats.org/officeDocument/2006/relationships/image" Target="../media/image304.jpg"/><Relationship Id="rId36" Type="http://schemas.openxmlformats.org/officeDocument/2006/relationships/image" Target="../media/image305.png"/><Relationship Id="rId37" Type="http://schemas.openxmlformats.org/officeDocument/2006/relationships/image" Target="../media/image306.png"/><Relationship Id="rId38" Type="http://schemas.openxmlformats.org/officeDocument/2006/relationships/image" Target="../media/image307.png"/><Relationship Id="rId39" Type="http://schemas.openxmlformats.org/officeDocument/2006/relationships/image" Target="../media/image308.png"/><Relationship Id="rId40" Type="http://schemas.openxmlformats.org/officeDocument/2006/relationships/image" Target="../media/image309.png"/><Relationship Id="rId41" Type="http://schemas.openxmlformats.org/officeDocument/2006/relationships/image" Target="../media/image310.png"/><Relationship Id="rId42" Type="http://schemas.openxmlformats.org/officeDocument/2006/relationships/image" Target="../media/image311.png"/><Relationship Id="rId43" Type="http://schemas.openxmlformats.org/officeDocument/2006/relationships/image" Target="../media/image312.png"/><Relationship Id="rId44" Type="http://schemas.openxmlformats.org/officeDocument/2006/relationships/image" Target="../media/image313.png"/><Relationship Id="rId45" Type="http://schemas.openxmlformats.org/officeDocument/2006/relationships/image" Target="../media/image314.png"/><Relationship Id="rId46" Type="http://schemas.openxmlformats.org/officeDocument/2006/relationships/image" Target="../media/image315.jpg"/><Relationship Id="rId47" Type="http://schemas.openxmlformats.org/officeDocument/2006/relationships/image" Target="../media/image316.png"/><Relationship Id="rId48" Type="http://schemas.openxmlformats.org/officeDocument/2006/relationships/image" Target="../media/image317.png"/><Relationship Id="rId49" Type="http://schemas.openxmlformats.org/officeDocument/2006/relationships/image" Target="../media/image318.png"/><Relationship Id="rId50" Type="http://schemas.openxmlformats.org/officeDocument/2006/relationships/image" Target="../media/image319.png"/><Relationship Id="rId51" Type="http://schemas.openxmlformats.org/officeDocument/2006/relationships/image" Target="../media/image320.jpg"/><Relationship Id="rId52" Type="http://schemas.openxmlformats.org/officeDocument/2006/relationships/image" Target="../media/image321.png"/><Relationship Id="rId53" Type="http://schemas.openxmlformats.org/officeDocument/2006/relationships/image" Target="../media/image322.jpg"/><Relationship Id="rId54" Type="http://schemas.openxmlformats.org/officeDocument/2006/relationships/image" Target="../media/image323.jpg"/><Relationship Id="rId55" Type="http://schemas.openxmlformats.org/officeDocument/2006/relationships/image" Target="../media/image324.jpg"/><Relationship Id="rId56" Type="http://schemas.openxmlformats.org/officeDocument/2006/relationships/image" Target="../media/image325.jpg"/><Relationship Id="rId57" Type="http://schemas.openxmlformats.org/officeDocument/2006/relationships/image" Target="../media/image326.png"/><Relationship Id="rId58" Type="http://schemas.openxmlformats.org/officeDocument/2006/relationships/image" Target="../media/image327.png"/><Relationship Id="rId59" Type="http://schemas.openxmlformats.org/officeDocument/2006/relationships/image" Target="../media/image328.png"/><Relationship Id="rId60" Type="http://schemas.openxmlformats.org/officeDocument/2006/relationships/image" Target="../media/image329.png"/><Relationship Id="rId61" Type="http://schemas.openxmlformats.org/officeDocument/2006/relationships/image" Target="../media/image330.png"/><Relationship Id="rId62" Type="http://schemas.openxmlformats.org/officeDocument/2006/relationships/image" Target="../media/image331.png"/><Relationship Id="rId63" Type="http://schemas.openxmlformats.org/officeDocument/2006/relationships/image" Target="../media/image332.png"/><Relationship Id="rId64" Type="http://schemas.openxmlformats.org/officeDocument/2006/relationships/image" Target="../media/image333.png"/><Relationship Id="rId65" Type="http://schemas.openxmlformats.org/officeDocument/2006/relationships/image" Target="../media/image334.jpg"/><Relationship Id="rId66" Type="http://schemas.openxmlformats.org/officeDocument/2006/relationships/image" Target="../media/image335.jpg"/><Relationship Id="rId67" Type="http://schemas.openxmlformats.org/officeDocument/2006/relationships/image" Target="../media/image336.png"/><Relationship Id="rId68" Type="http://schemas.openxmlformats.org/officeDocument/2006/relationships/image" Target="../media/image337.png"/><Relationship Id="rId69" Type="http://schemas.openxmlformats.org/officeDocument/2006/relationships/image" Target="../media/image338.png"/><Relationship Id="rId70" Type="http://schemas.openxmlformats.org/officeDocument/2006/relationships/image" Target="../media/image339.png"/><Relationship Id="rId71" Type="http://schemas.openxmlformats.org/officeDocument/2006/relationships/image" Target="../media/image340.png"/><Relationship Id="rId72" Type="http://schemas.openxmlformats.org/officeDocument/2006/relationships/image" Target="../media/image341.jpg"/><Relationship Id="rId73" Type="http://schemas.openxmlformats.org/officeDocument/2006/relationships/image" Target="../media/image342.jpg"/><Relationship Id="rId74" Type="http://schemas.openxmlformats.org/officeDocument/2006/relationships/image" Target="../media/image343.png"/><Relationship Id="rId75" Type="http://schemas.openxmlformats.org/officeDocument/2006/relationships/image" Target="../media/image344.jpg"/><Relationship Id="rId76" Type="http://schemas.openxmlformats.org/officeDocument/2006/relationships/image" Target="../media/image345.png"/><Relationship Id="rId77" Type="http://schemas.openxmlformats.org/officeDocument/2006/relationships/image" Target="../media/image346.jpg"/><Relationship Id="rId78" Type="http://schemas.openxmlformats.org/officeDocument/2006/relationships/image" Target="../media/image347.png"/><Relationship Id="rId79" Type="http://schemas.openxmlformats.org/officeDocument/2006/relationships/image" Target="../media/image348.png"/><Relationship Id="rId80" Type="http://schemas.openxmlformats.org/officeDocument/2006/relationships/image" Target="../media/image349.jpg"/><Relationship Id="rId81" Type="http://schemas.openxmlformats.org/officeDocument/2006/relationships/image" Target="../media/image350.png"/><Relationship Id="rId82" Type="http://schemas.openxmlformats.org/officeDocument/2006/relationships/image" Target="../media/image351.png"/><Relationship Id="rId83" Type="http://schemas.openxmlformats.org/officeDocument/2006/relationships/image" Target="../media/image352.jpg"/><Relationship Id="rId84" Type="http://schemas.openxmlformats.org/officeDocument/2006/relationships/image" Target="../media/image353.jpg"/><Relationship Id="rId85" Type="http://schemas.openxmlformats.org/officeDocument/2006/relationships/image" Target="../media/image354.png"/><Relationship Id="rId86" Type="http://schemas.openxmlformats.org/officeDocument/2006/relationships/image" Target="../media/image355.jpg"/><Relationship Id="rId87" Type="http://schemas.openxmlformats.org/officeDocument/2006/relationships/image" Target="../media/image356.png"/><Relationship Id="rId88" Type="http://schemas.openxmlformats.org/officeDocument/2006/relationships/image" Target="../media/image357.png"/><Relationship Id="rId89" Type="http://schemas.openxmlformats.org/officeDocument/2006/relationships/image" Target="../media/image358.png"/><Relationship Id="rId90" Type="http://schemas.openxmlformats.org/officeDocument/2006/relationships/image" Target="../media/image359.jpg"/><Relationship Id="rId91" Type="http://schemas.openxmlformats.org/officeDocument/2006/relationships/image" Target="../media/image360.jpg"/><Relationship Id="rId92" Type="http://schemas.openxmlformats.org/officeDocument/2006/relationships/image" Target="../media/image361.jpg"/><Relationship Id="rId93" Type="http://schemas.openxmlformats.org/officeDocument/2006/relationships/image" Target="../media/image362.png"/><Relationship Id="rId94" Type="http://schemas.openxmlformats.org/officeDocument/2006/relationships/image" Target="../media/image363.png"/><Relationship Id="rId95" Type="http://schemas.openxmlformats.org/officeDocument/2006/relationships/image" Target="../media/image364.jpg"/><Relationship Id="rId96" Type="http://schemas.openxmlformats.org/officeDocument/2006/relationships/image" Target="../media/image365.png"/><Relationship Id="rId97" Type="http://schemas.openxmlformats.org/officeDocument/2006/relationships/image" Target="../media/image36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jp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image" Target="../media/image376.png"/><Relationship Id="rId12" Type="http://schemas.openxmlformats.org/officeDocument/2006/relationships/image" Target="../media/image377.jpg"/><Relationship Id="rId13" Type="http://schemas.openxmlformats.org/officeDocument/2006/relationships/image" Target="../media/image378.jpg"/><Relationship Id="rId14" Type="http://schemas.openxmlformats.org/officeDocument/2006/relationships/image" Target="../media/image379.jpg"/><Relationship Id="rId15" Type="http://schemas.openxmlformats.org/officeDocument/2006/relationships/image" Target="../media/image380.jpg"/><Relationship Id="rId16" Type="http://schemas.openxmlformats.org/officeDocument/2006/relationships/image" Target="../media/image381.jpg"/><Relationship Id="rId17" Type="http://schemas.openxmlformats.org/officeDocument/2006/relationships/image" Target="../media/image382.jpg"/><Relationship Id="rId18" Type="http://schemas.openxmlformats.org/officeDocument/2006/relationships/image" Target="../media/image383.jpg"/><Relationship Id="rId19" Type="http://schemas.openxmlformats.org/officeDocument/2006/relationships/image" Target="../media/image384.jp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Relationship Id="rId24" Type="http://schemas.openxmlformats.org/officeDocument/2006/relationships/image" Target="../media/image389.png"/><Relationship Id="rId25" Type="http://schemas.openxmlformats.org/officeDocument/2006/relationships/image" Target="../media/image390.png"/><Relationship Id="rId26" Type="http://schemas.openxmlformats.org/officeDocument/2006/relationships/image" Target="../media/image391.png"/><Relationship Id="rId27" Type="http://schemas.openxmlformats.org/officeDocument/2006/relationships/image" Target="../media/image392.png"/><Relationship Id="rId28" Type="http://schemas.openxmlformats.org/officeDocument/2006/relationships/image" Target="../media/image39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Relationship Id="rId16" Type="http://schemas.openxmlformats.org/officeDocument/2006/relationships/image" Target="../media/image408.png"/><Relationship Id="rId17" Type="http://schemas.openxmlformats.org/officeDocument/2006/relationships/image" Target="../media/image409.png"/><Relationship Id="rId18" Type="http://schemas.openxmlformats.org/officeDocument/2006/relationships/image" Target="../media/image410.png"/><Relationship Id="rId19" Type="http://schemas.openxmlformats.org/officeDocument/2006/relationships/image" Target="../media/image411.png"/><Relationship Id="rId20" Type="http://schemas.openxmlformats.org/officeDocument/2006/relationships/image" Target="../media/image412.png"/><Relationship Id="rId21" Type="http://schemas.openxmlformats.org/officeDocument/2006/relationships/image" Target="../media/image413.png"/><Relationship Id="rId22" Type="http://schemas.openxmlformats.org/officeDocument/2006/relationships/image" Target="../media/image414.png"/><Relationship Id="rId23" Type="http://schemas.openxmlformats.org/officeDocument/2006/relationships/image" Target="../media/image415.png"/><Relationship Id="rId24" Type="http://schemas.openxmlformats.org/officeDocument/2006/relationships/image" Target="../media/image416.png"/><Relationship Id="rId25" Type="http://schemas.openxmlformats.org/officeDocument/2006/relationships/image" Target="../media/image417.png"/><Relationship Id="rId26" Type="http://schemas.openxmlformats.org/officeDocument/2006/relationships/image" Target="../media/image418.png"/><Relationship Id="rId27" Type="http://schemas.openxmlformats.org/officeDocument/2006/relationships/image" Target="../media/image419.png"/><Relationship Id="rId28" Type="http://schemas.openxmlformats.org/officeDocument/2006/relationships/image" Target="../media/image420.png"/><Relationship Id="rId29" Type="http://schemas.openxmlformats.org/officeDocument/2006/relationships/image" Target="../media/image421.png"/><Relationship Id="rId30" Type="http://schemas.openxmlformats.org/officeDocument/2006/relationships/image" Target="../media/image42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429.png"/><Relationship Id="rId9" Type="http://schemas.openxmlformats.org/officeDocument/2006/relationships/image" Target="../media/image430.png"/><Relationship Id="rId10" Type="http://schemas.openxmlformats.org/officeDocument/2006/relationships/image" Target="../media/image431.png"/><Relationship Id="rId11" Type="http://schemas.openxmlformats.org/officeDocument/2006/relationships/image" Target="../media/image432.png"/><Relationship Id="rId12" Type="http://schemas.openxmlformats.org/officeDocument/2006/relationships/image" Target="../media/image433.png"/><Relationship Id="rId13" Type="http://schemas.openxmlformats.org/officeDocument/2006/relationships/image" Target="../media/image434.png"/><Relationship Id="rId14" Type="http://schemas.openxmlformats.org/officeDocument/2006/relationships/image" Target="../media/image435.png"/><Relationship Id="rId15" Type="http://schemas.openxmlformats.org/officeDocument/2006/relationships/image" Target="../media/image436.png"/><Relationship Id="rId16" Type="http://schemas.openxmlformats.org/officeDocument/2006/relationships/image" Target="../media/image437.png"/><Relationship Id="rId17" Type="http://schemas.openxmlformats.org/officeDocument/2006/relationships/image" Target="../media/image438.png"/><Relationship Id="rId18" Type="http://schemas.openxmlformats.org/officeDocument/2006/relationships/image" Target="../media/image439.png"/><Relationship Id="rId19" Type="http://schemas.openxmlformats.org/officeDocument/2006/relationships/image" Target="../media/image440.png"/><Relationship Id="rId20" Type="http://schemas.openxmlformats.org/officeDocument/2006/relationships/image" Target="../media/image441.png"/><Relationship Id="rId21" Type="http://schemas.openxmlformats.org/officeDocument/2006/relationships/image" Target="../media/image442.png"/><Relationship Id="rId22" Type="http://schemas.openxmlformats.org/officeDocument/2006/relationships/image" Target="../media/image443.png"/><Relationship Id="rId23" Type="http://schemas.openxmlformats.org/officeDocument/2006/relationships/image" Target="../media/image444.png"/><Relationship Id="rId24" Type="http://schemas.openxmlformats.org/officeDocument/2006/relationships/image" Target="../media/image445.png"/><Relationship Id="rId25" Type="http://schemas.openxmlformats.org/officeDocument/2006/relationships/image" Target="../media/image446.png"/><Relationship Id="rId26" Type="http://schemas.openxmlformats.org/officeDocument/2006/relationships/image" Target="../media/image447.png"/><Relationship Id="rId27" Type="http://schemas.openxmlformats.org/officeDocument/2006/relationships/image" Target="../media/image448.png"/><Relationship Id="rId28" Type="http://schemas.openxmlformats.org/officeDocument/2006/relationships/image" Target="../media/image449.png"/><Relationship Id="rId29" Type="http://schemas.openxmlformats.org/officeDocument/2006/relationships/image" Target="../media/image450.png"/><Relationship Id="rId30" Type="http://schemas.openxmlformats.org/officeDocument/2006/relationships/image" Target="../media/image451.png"/><Relationship Id="rId31" Type="http://schemas.openxmlformats.org/officeDocument/2006/relationships/image" Target="../media/image452.png"/><Relationship Id="rId32" Type="http://schemas.openxmlformats.org/officeDocument/2006/relationships/image" Target="../media/image453.png"/><Relationship Id="rId33" Type="http://schemas.openxmlformats.org/officeDocument/2006/relationships/image" Target="../media/image454.png"/><Relationship Id="rId34" Type="http://schemas.openxmlformats.org/officeDocument/2006/relationships/image" Target="../media/image455.png"/><Relationship Id="rId35" Type="http://schemas.openxmlformats.org/officeDocument/2006/relationships/image" Target="../media/image456.png"/><Relationship Id="rId36" Type="http://schemas.openxmlformats.org/officeDocument/2006/relationships/image" Target="../media/image457.png"/><Relationship Id="rId37" Type="http://schemas.openxmlformats.org/officeDocument/2006/relationships/image" Target="../media/image45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459.png"/><Relationship Id="rId9" Type="http://schemas.openxmlformats.org/officeDocument/2006/relationships/image" Target="../media/image432.png"/><Relationship Id="rId10" Type="http://schemas.openxmlformats.org/officeDocument/2006/relationships/image" Target="../media/image433.png"/><Relationship Id="rId11" Type="http://schemas.openxmlformats.org/officeDocument/2006/relationships/image" Target="../media/image434.png"/><Relationship Id="rId12" Type="http://schemas.openxmlformats.org/officeDocument/2006/relationships/image" Target="../media/image460.jpg"/><Relationship Id="rId13" Type="http://schemas.openxmlformats.org/officeDocument/2006/relationships/image" Target="../media/image461.png"/><Relationship Id="rId14" Type="http://schemas.openxmlformats.org/officeDocument/2006/relationships/image" Target="../media/image462.png"/><Relationship Id="rId15" Type="http://schemas.openxmlformats.org/officeDocument/2006/relationships/image" Target="../media/image463.png"/><Relationship Id="rId16" Type="http://schemas.openxmlformats.org/officeDocument/2006/relationships/image" Target="../media/image464.png"/><Relationship Id="rId17" Type="http://schemas.openxmlformats.org/officeDocument/2006/relationships/image" Target="../media/image465.png"/><Relationship Id="rId18" Type="http://schemas.openxmlformats.org/officeDocument/2006/relationships/image" Target="../media/image466.png"/><Relationship Id="rId19" Type="http://schemas.openxmlformats.org/officeDocument/2006/relationships/image" Target="../media/image467.png"/><Relationship Id="rId20" Type="http://schemas.openxmlformats.org/officeDocument/2006/relationships/image" Target="../media/image468.png"/><Relationship Id="rId21" Type="http://schemas.openxmlformats.org/officeDocument/2006/relationships/image" Target="../media/image469.png"/><Relationship Id="rId22" Type="http://schemas.openxmlformats.org/officeDocument/2006/relationships/image" Target="../media/image470.png"/><Relationship Id="rId23" Type="http://schemas.openxmlformats.org/officeDocument/2006/relationships/image" Target="../media/image471.png"/><Relationship Id="rId24" Type="http://schemas.openxmlformats.org/officeDocument/2006/relationships/image" Target="../media/image472.png"/><Relationship Id="rId25" Type="http://schemas.openxmlformats.org/officeDocument/2006/relationships/image" Target="../media/image473.png"/><Relationship Id="rId26" Type="http://schemas.openxmlformats.org/officeDocument/2006/relationships/image" Target="../media/image474.png"/><Relationship Id="rId27" Type="http://schemas.openxmlformats.org/officeDocument/2006/relationships/image" Target="../media/image475.png"/><Relationship Id="rId28" Type="http://schemas.openxmlformats.org/officeDocument/2006/relationships/image" Target="../media/image476.png"/><Relationship Id="rId29" Type="http://schemas.openxmlformats.org/officeDocument/2006/relationships/image" Target="../media/image477.png"/><Relationship Id="rId30" Type="http://schemas.openxmlformats.org/officeDocument/2006/relationships/image" Target="../media/image478.png"/><Relationship Id="rId31" Type="http://schemas.openxmlformats.org/officeDocument/2006/relationships/image" Target="../media/image479.png"/><Relationship Id="rId32" Type="http://schemas.openxmlformats.org/officeDocument/2006/relationships/image" Target="../media/image480.png"/><Relationship Id="rId33" Type="http://schemas.openxmlformats.org/officeDocument/2006/relationships/image" Target="../media/image481.png"/><Relationship Id="rId34" Type="http://schemas.openxmlformats.org/officeDocument/2006/relationships/image" Target="../media/image482.png"/><Relationship Id="rId35" Type="http://schemas.openxmlformats.org/officeDocument/2006/relationships/image" Target="../media/image483.png"/><Relationship Id="rId36" Type="http://schemas.openxmlformats.org/officeDocument/2006/relationships/image" Target="../media/image484.png"/><Relationship Id="rId37" Type="http://schemas.openxmlformats.org/officeDocument/2006/relationships/image" Target="../media/image485.png"/><Relationship Id="rId38" Type="http://schemas.openxmlformats.org/officeDocument/2006/relationships/image" Target="../media/image486.png"/><Relationship Id="rId39" Type="http://schemas.openxmlformats.org/officeDocument/2006/relationships/image" Target="../media/image487.png"/><Relationship Id="rId40" Type="http://schemas.openxmlformats.org/officeDocument/2006/relationships/image" Target="../media/image488.png"/><Relationship Id="rId41" Type="http://schemas.openxmlformats.org/officeDocument/2006/relationships/image" Target="../media/image489.png"/><Relationship Id="rId42" Type="http://schemas.openxmlformats.org/officeDocument/2006/relationships/image" Target="../media/image490.png"/><Relationship Id="rId43" Type="http://schemas.openxmlformats.org/officeDocument/2006/relationships/image" Target="../media/image491.png"/><Relationship Id="rId44" Type="http://schemas.openxmlformats.org/officeDocument/2006/relationships/image" Target="../media/image492.png"/><Relationship Id="rId45" Type="http://schemas.openxmlformats.org/officeDocument/2006/relationships/image" Target="../media/image493.png"/><Relationship Id="rId46" Type="http://schemas.openxmlformats.org/officeDocument/2006/relationships/image" Target="../media/image494.png"/><Relationship Id="rId47" Type="http://schemas.openxmlformats.org/officeDocument/2006/relationships/image" Target="../media/image495.png"/><Relationship Id="rId48" Type="http://schemas.openxmlformats.org/officeDocument/2006/relationships/image" Target="../media/image496.png"/><Relationship Id="rId49" Type="http://schemas.openxmlformats.org/officeDocument/2006/relationships/image" Target="../media/image497.png"/><Relationship Id="rId50" Type="http://schemas.openxmlformats.org/officeDocument/2006/relationships/image" Target="../media/image498.png"/><Relationship Id="rId51" Type="http://schemas.openxmlformats.org/officeDocument/2006/relationships/image" Target="../media/image499.png"/><Relationship Id="rId52" Type="http://schemas.openxmlformats.org/officeDocument/2006/relationships/image" Target="../media/image500.png"/><Relationship Id="rId53" Type="http://schemas.openxmlformats.org/officeDocument/2006/relationships/image" Target="../media/image501.png"/><Relationship Id="rId54" Type="http://schemas.openxmlformats.org/officeDocument/2006/relationships/image" Target="../media/image502.png"/><Relationship Id="rId55" Type="http://schemas.openxmlformats.org/officeDocument/2006/relationships/image" Target="../media/image503.png"/><Relationship Id="rId56" Type="http://schemas.openxmlformats.org/officeDocument/2006/relationships/image" Target="../media/image504.png"/><Relationship Id="rId57" Type="http://schemas.openxmlformats.org/officeDocument/2006/relationships/image" Target="../media/image505.png"/><Relationship Id="rId58" Type="http://schemas.openxmlformats.org/officeDocument/2006/relationships/image" Target="../media/image506.png"/><Relationship Id="rId59" Type="http://schemas.openxmlformats.org/officeDocument/2006/relationships/image" Target="../media/image507.png"/><Relationship Id="rId60" Type="http://schemas.openxmlformats.org/officeDocument/2006/relationships/image" Target="../media/image508.png"/><Relationship Id="rId61" Type="http://schemas.openxmlformats.org/officeDocument/2006/relationships/image" Target="../media/image509.png"/><Relationship Id="rId62" Type="http://schemas.openxmlformats.org/officeDocument/2006/relationships/image" Target="../media/image510.png"/><Relationship Id="rId63" Type="http://schemas.openxmlformats.org/officeDocument/2006/relationships/image" Target="../media/image511.png"/><Relationship Id="rId64" Type="http://schemas.openxmlformats.org/officeDocument/2006/relationships/image" Target="../media/image512.png"/><Relationship Id="rId65" Type="http://schemas.openxmlformats.org/officeDocument/2006/relationships/image" Target="../media/image513.png"/><Relationship Id="rId66" Type="http://schemas.openxmlformats.org/officeDocument/2006/relationships/image" Target="../media/image514.png"/><Relationship Id="rId67" Type="http://schemas.openxmlformats.org/officeDocument/2006/relationships/image" Target="../media/image515.png"/><Relationship Id="rId68" Type="http://schemas.openxmlformats.org/officeDocument/2006/relationships/image" Target="../media/image516.png"/><Relationship Id="rId69" Type="http://schemas.openxmlformats.org/officeDocument/2006/relationships/image" Target="../media/image517.png"/><Relationship Id="rId70" Type="http://schemas.openxmlformats.org/officeDocument/2006/relationships/image" Target="../media/image518.png"/><Relationship Id="rId71" Type="http://schemas.openxmlformats.org/officeDocument/2006/relationships/image" Target="../media/image519.png"/><Relationship Id="rId72" Type="http://schemas.openxmlformats.org/officeDocument/2006/relationships/image" Target="../media/image520.png"/><Relationship Id="rId73" Type="http://schemas.openxmlformats.org/officeDocument/2006/relationships/image" Target="../media/image521.png"/><Relationship Id="rId74" Type="http://schemas.openxmlformats.org/officeDocument/2006/relationships/image" Target="../media/image522.png"/><Relationship Id="rId75" Type="http://schemas.openxmlformats.org/officeDocument/2006/relationships/image" Target="../media/image523.png"/><Relationship Id="rId76" Type="http://schemas.openxmlformats.org/officeDocument/2006/relationships/image" Target="../media/image524.png"/><Relationship Id="rId77" Type="http://schemas.openxmlformats.org/officeDocument/2006/relationships/image" Target="../media/image525.png"/><Relationship Id="rId78" Type="http://schemas.openxmlformats.org/officeDocument/2006/relationships/image" Target="../media/image526.png"/><Relationship Id="rId79" Type="http://schemas.openxmlformats.org/officeDocument/2006/relationships/image" Target="../media/image527.png"/><Relationship Id="rId80" Type="http://schemas.openxmlformats.org/officeDocument/2006/relationships/image" Target="../media/image528.png"/><Relationship Id="rId81" Type="http://schemas.openxmlformats.org/officeDocument/2006/relationships/image" Target="../media/image529.png"/><Relationship Id="rId82" Type="http://schemas.openxmlformats.org/officeDocument/2006/relationships/image" Target="../media/image530.png"/><Relationship Id="rId83" Type="http://schemas.openxmlformats.org/officeDocument/2006/relationships/image" Target="../media/image531.png"/><Relationship Id="rId84" Type="http://schemas.openxmlformats.org/officeDocument/2006/relationships/image" Target="../media/image532.png"/><Relationship Id="rId85" Type="http://schemas.openxmlformats.org/officeDocument/2006/relationships/image" Target="../media/image533.png"/><Relationship Id="rId86" Type="http://schemas.openxmlformats.org/officeDocument/2006/relationships/image" Target="../media/image534.png"/><Relationship Id="rId87" Type="http://schemas.openxmlformats.org/officeDocument/2006/relationships/image" Target="../media/image535.png"/><Relationship Id="rId88" Type="http://schemas.openxmlformats.org/officeDocument/2006/relationships/image" Target="../media/image536.png"/><Relationship Id="rId89" Type="http://schemas.openxmlformats.org/officeDocument/2006/relationships/image" Target="../media/image537.png"/><Relationship Id="rId90" Type="http://schemas.openxmlformats.org/officeDocument/2006/relationships/image" Target="../media/image538.png"/><Relationship Id="rId91" Type="http://schemas.openxmlformats.org/officeDocument/2006/relationships/image" Target="../media/image539.png"/><Relationship Id="rId92" Type="http://schemas.openxmlformats.org/officeDocument/2006/relationships/image" Target="../media/image540.png"/><Relationship Id="rId93" Type="http://schemas.openxmlformats.org/officeDocument/2006/relationships/image" Target="../media/image541.png"/><Relationship Id="rId94" Type="http://schemas.openxmlformats.org/officeDocument/2006/relationships/image" Target="../media/image542.png"/><Relationship Id="rId95" Type="http://schemas.openxmlformats.org/officeDocument/2006/relationships/image" Target="../media/image543.png"/><Relationship Id="rId96" Type="http://schemas.openxmlformats.org/officeDocument/2006/relationships/image" Target="../media/image544.png"/><Relationship Id="rId97" Type="http://schemas.openxmlformats.org/officeDocument/2006/relationships/image" Target="../media/image545.png"/><Relationship Id="rId98" Type="http://schemas.openxmlformats.org/officeDocument/2006/relationships/image" Target="../media/image546.png"/><Relationship Id="rId99" Type="http://schemas.openxmlformats.org/officeDocument/2006/relationships/image" Target="../media/image547.png"/><Relationship Id="rId100" Type="http://schemas.openxmlformats.org/officeDocument/2006/relationships/image" Target="../media/image548.png"/><Relationship Id="rId101" Type="http://schemas.openxmlformats.org/officeDocument/2006/relationships/image" Target="../media/image549.png"/><Relationship Id="rId102" Type="http://schemas.openxmlformats.org/officeDocument/2006/relationships/image" Target="../media/image550.png"/><Relationship Id="rId103" Type="http://schemas.openxmlformats.org/officeDocument/2006/relationships/image" Target="../media/image551.png"/><Relationship Id="rId104" Type="http://schemas.openxmlformats.org/officeDocument/2006/relationships/image" Target="../media/image552.png"/><Relationship Id="rId105" Type="http://schemas.openxmlformats.org/officeDocument/2006/relationships/image" Target="../media/image553.png"/><Relationship Id="rId106" Type="http://schemas.openxmlformats.org/officeDocument/2006/relationships/image" Target="../media/image554.png"/><Relationship Id="rId107" Type="http://schemas.openxmlformats.org/officeDocument/2006/relationships/image" Target="../media/image555.png"/><Relationship Id="rId108" Type="http://schemas.openxmlformats.org/officeDocument/2006/relationships/image" Target="../media/image556.png"/><Relationship Id="rId109" Type="http://schemas.openxmlformats.org/officeDocument/2006/relationships/image" Target="../media/image557.png"/><Relationship Id="rId110" Type="http://schemas.openxmlformats.org/officeDocument/2006/relationships/image" Target="../media/image558.png"/><Relationship Id="rId111" Type="http://schemas.openxmlformats.org/officeDocument/2006/relationships/image" Target="../media/image559.png"/><Relationship Id="rId112" Type="http://schemas.openxmlformats.org/officeDocument/2006/relationships/image" Target="../media/image56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463450" y="1217771"/>
            <a:ext cx="240029" cy="391160"/>
          </a:xfrm>
          <a:custGeom>
            <a:avLst/>
            <a:gdLst/>
            <a:ahLst/>
            <a:cxnLst/>
            <a:rect l="l" t="t" r="r" b="b"/>
            <a:pathLst>
              <a:path w="240030" h="391159">
                <a:moveTo>
                  <a:pt x="48863" y="387572"/>
                </a:moveTo>
                <a:lnTo>
                  <a:pt x="1524" y="387572"/>
                </a:lnTo>
                <a:lnTo>
                  <a:pt x="1524" y="386048"/>
                </a:lnTo>
                <a:lnTo>
                  <a:pt x="0" y="384524"/>
                </a:lnTo>
                <a:lnTo>
                  <a:pt x="0" y="15240"/>
                </a:lnTo>
                <a:lnTo>
                  <a:pt x="1524" y="9144"/>
                </a:lnTo>
                <a:lnTo>
                  <a:pt x="6096" y="6096"/>
                </a:lnTo>
                <a:lnTo>
                  <a:pt x="10667" y="1524"/>
                </a:lnTo>
                <a:lnTo>
                  <a:pt x="15240" y="0"/>
                </a:lnTo>
                <a:lnTo>
                  <a:pt x="120586" y="0"/>
                </a:lnTo>
                <a:lnTo>
                  <a:pt x="128206" y="1524"/>
                </a:lnTo>
                <a:lnTo>
                  <a:pt x="134207" y="1809"/>
                </a:lnTo>
                <a:lnTo>
                  <a:pt x="140779" y="2667"/>
                </a:lnTo>
                <a:lnTo>
                  <a:pt x="147923" y="4095"/>
                </a:lnTo>
                <a:lnTo>
                  <a:pt x="155638" y="6096"/>
                </a:lnTo>
                <a:lnTo>
                  <a:pt x="163639" y="7786"/>
                </a:lnTo>
                <a:lnTo>
                  <a:pt x="202513" y="29908"/>
                </a:lnTo>
                <a:lnTo>
                  <a:pt x="215169" y="42672"/>
                </a:lnTo>
                <a:lnTo>
                  <a:pt x="51911" y="42672"/>
                </a:lnTo>
                <a:lnTo>
                  <a:pt x="51911" y="198405"/>
                </a:lnTo>
                <a:lnTo>
                  <a:pt x="209905" y="198405"/>
                </a:lnTo>
                <a:lnTo>
                  <a:pt x="201358" y="207549"/>
                </a:lnTo>
                <a:lnTo>
                  <a:pt x="191881" y="215003"/>
                </a:lnTo>
                <a:lnTo>
                  <a:pt x="157162" y="231933"/>
                </a:lnTo>
                <a:lnTo>
                  <a:pt x="113616" y="240506"/>
                </a:lnTo>
                <a:lnTo>
                  <a:pt x="96107" y="241077"/>
                </a:lnTo>
                <a:lnTo>
                  <a:pt x="51911" y="241077"/>
                </a:lnTo>
                <a:lnTo>
                  <a:pt x="51911" y="384524"/>
                </a:lnTo>
                <a:lnTo>
                  <a:pt x="48863" y="387572"/>
                </a:lnTo>
                <a:close/>
              </a:path>
              <a:path w="240030" h="391159">
                <a:moveTo>
                  <a:pt x="209905" y="198405"/>
                </a:moveTo>
                <a:lnTo>
                  <a:pt x="97631" y="198405"/>
                </a:lnTo>
                <a:lnTo>
                  <a:pt x="109449" y="198120"/>
                </a:lnTo>
                <a:lnTo>
                  <a:pt x="119812" y="197262"/>
                </a:lnTo>
                <a:lnTo>
                  <a:pt x="157495" y="181537"/>
                </a:lnTo>
                <a:lnTo>
                  <a:pt x="181379" y="143065"/>
                </a:lnTo>
                <a:lnTo>
                  <a:pt x="184594" y="119062"/>
                </a:lnTo>
                <a:lnTo>
                  <a:pt x="184023" y="107244"/>
                </a:lnTo>
                <a:lnTo>
                  <a:pt x="165354" y="65436"/>
                </a:lnTo>
                <a:lnTo>
                  <a:pt x="126682" y="45815"/>
                </a:lnTo>
                <a:lnTo>
                  <a:pt x="99155" y="42672"/>
                </a:lnTo>
                <a:lnTo>
                  <a:pt x="215169" y="42672"/>
                </a:lnTo>
                <a:lnTo>
                  <a:pt x="235696" y="83962"/>
                </a:lnTo>
                <a:lnTo>
                  <a:pt x="239553" y="114395"/>
                </a:lnTo>
                <a:lnTo>
                  <a:pt x="238744" y="128761"/>
                </a:lnTo>
                <a:lnTo>
                  <a:pt x="228885" y="166306"/>
                </a:lnTo>
                <a:lnTo>
                  <a:pt x="217443" y="188642"/>
                </a:lnTo>
                <a:lnTo>
                  <a:pt x="209905" y="198405"/>
                </a:lnTo>
                <a:close/>
              </a:path>
              <a:path w="240030" h="391159">
                <a:moveTo>
                  <a:pt x="45815" y="389096"/>
                </a:moveTo>
                <a:lnTo>
                  <a:pt x="4572" y="389096"/>
                </a:lnTo>
                <a:lnTo>
                  <a:pt x="3048" y="387572"/>
                </a:lnTo>
                <a:lnTo>
                  <a:pt x="47339" y="387572"/>
                </a:lnTo>
                <a:lnTo>
                  <a:pt x="45815" y="389096"/>
                </a:lnTo>
                <a:close/>
              </a:path>
              <a:path w="240030" h="391159">
                <a:moveTo>
                  <a:pt x="38195" y="390620"/>
                </a:moveTo>
                <a:lnTo>
                  <a:pt x="10667" y="390620"/>
                </a:lnTo>
                <a:lnTo>
                  <a:pt x="7620" y="389096"/>
                </a:lnTo>
                <a:lnTo>
                  <a:pt x="41243" y="389096"/>
                </a:lnTo>
                <a:lnTo>
                  <a:pt x="38195" y="390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776245" y="1208633"/>
            <a:ext cx="592455" cy="508634"/>
          </a:xfrm>
          <a:custGeom>
            <a:avLst/>
            <a:gdLst/>
            <a:ahLst/>
            <a:cxnLst/>
            <a:rect l="l" t="t" r="r" b="b"/>
            <a:pathLst>
              <a:path w="592454" h="508635">
                <a:moveTo>
                  <a:pt x="157060" y="118960"/>
                </a:moveTo>
                <a:lnTo>
                  <a:pt x="155536" y="118960"/>
                </a:lnTo>
                <a:lnTo>
                  <a:pt x="155536" y="117436"/>
                </a:lnTo>
                <a:lnTo>
                  <a:pt x="154012" y="115912"/>
                </a:lnTo>
                <a:lnTo>
                  <a:pt x="154012" y="114388"/>
                </a:lnTo>
                <a:lnTo>
                  <a:pt x="152488" y="114388"/>
                </a:lnTo>
                <a:lnTo>
                  <a:pt x="149440" y="112864"/>
                </a:lnTo>
                <a:lnTo>
                  <a:pt x="147916" y="111340"/>
                </a:lnTo>
                <a:lnTo>
                  <a:pt x="144868" y="111340"/>
                </a:lnTo>
                <a:lnTo>
                  <a:pt x="141820" y="109816"/>
                </a:lnTo>
                <a:lnTo>
                  <a:pt x="137248" y="108292"/>
                </a:lnTo>
                <a:lnTo>
                  <a:pt x="131152" y="108292"/>
                </a:lnTo>
                <a:lnTo>
                  <a:pt x="126580" y="106768"/>
                </a:lnTo>
                <a:lnTo>
                  <a:pt x="112864" y="106768"/>
                </a:lnTo>
                <a:lnTo>
                  <a:pt x="100672" y="109816"/>
                </a:lnTo>
                <a:lnTo>
                  <a:pt x="96100" y="111340"/>
                </a:lnTo>
                <a:lnTo>
                  <a:pt x="89916" y="112864"/>
                </a:lnTo>
                <a:lnTo>
                  <a:pt x="83820" y="117436"/>
                </a:lnTo>
                <a:lnTo>
                  <a:pt x="77724" y="120484"/>
                </a:lnTo>
                <a:lnTo>
                  <a:pt x="71628" y="126682"/>
                </a:lnTo>
                <a:lnTo>
                  <a:pt x="44196" y="160210"/>
                </a:lnTo>
                <a:lnTo>
                  <a:pt x="44196" y="117436"/>
                </a:lnTo>
                <a:lnTo>
                  <a:pt x="39624" y="112864"/>
                </a:lnTo>
                <a:lnTo>
                  <a:pt x="38100" y="112864"/>
                </a:lnTo>
                <a:lnTo>
                  <a:pt x="36576" y="111340"/>
                </a:lnTo>
                <a:lnTo>
                  <a:pt x="7620" y="111340"/>
                </a:lnTo>
                <a:lnTo>
                  <a:pt x="6096" y="112864"/>
                </a:lnTo>
                <a:lnTo>
                  <a:pt x="4572" y="112864"/>
                </a:lnTo>
                <a:lnTo>
                  <a:pt x="1524" y="115912"/>
                </a:lnTo>
                <a:lnTo>
                  <a:pt x="0" y="115912"/>
                </a:lnTo>
                <a:lnTo>
                  <a:pt x="0" y="395185"/>
                </a:lnTo>
                <a:lnTo>
                  <a:pt x="1524" y="396709"/>
                </a:lnTo>
                <a:lnTo>
                  <a:pt x="3048" y="396709"/>
                </a:lnTo>
                <a:lnTo>
                  <a:pt x="4572" y="398233"/>
                </a:lnTo>
                <a:lnTo>
                  <a:pt x="6096" y="398233"/>
                </a:lnTo>
                <a:lnTo>
                  <a:pt x="9144" y="399757"/>
                </a:lnTo>
                <a:lnTo>
                  <a:pt x="39624" y="399757"/>
                </a:lnTo>
                <a:lnTo>
                  <a:pt x="42672" y="398233"/>
                </a:lnTo>
                <a:lnTo>
                  <a:pt x="44196" y="398233"/>
                </a:lnTo>
                <a:lnTo>
                  <a:pt x="45720" y="396709"/>
                </a:lnTo>
                <a:lnTo>
                  <a:pt x="47244" y="396709"/>
                </a:lnTo>
                <a:lnTo>
                  <a:pt x="47244" y="395185"/>
                </a:lnTo>
                <a:lnTo>
                  <a:pt x="48768" y="393661"/>
                </a:lnTo>
                <a:lnTo>
                  <a:pt x="48768" y="213639"/>
                </a:lnTo>
                <a:lnTo>
                  <a:pt x="54216" y="205028"/>
                </a:lnTo>
                <a:lnTo>
                  <a:pt x="59245" y="197408"/>
                </a:lnTo>
                <a:lnTo>
                  <a:pt x="63982" y="190639"/>
                </a:lnTo>
                <a:lnTo>
                  <a:pt x="68580" y="184594"/>
                </a:lnTo>
                <a:lnTo>
                  <a:pt x="74676" y="176974"/>
                </a:lnTo>
                <a:lnTo>
                  <a:pt x="79248" y="170878"/>
                </a:lnTo>
                <a:lnTo>
                  <a:pt x="85344" y="166306"/>
                </a:lnTo>
                <a:lnTo>
                  <a:pt x="89916" y="161734"/>
                </a:lnTo>
                <a:lnTo>
                  <a:pt x="93014" y="160210"/>
                </a:lnTo>
                <a:lnTo>
                  <a:pt x="96100" y="158686"/>
                </a:lnTo>
                <a:lnTo>
                  <a:pt x="100672" y="157162"/>
                </a:lnTo>
                <a:lnTo>
                  <a:pt x="105244" y="154114"/>
                </a:lnTo>
                <a:lnTo>
                  <a:pt x="123532" y="154114"/>
                </a:lnTo>
                <a:lnTo>
                  <a:pt x="126580" y="155638"/>
                </a:lnTo>
                <a:lnTo>
                  <a:pt x="129628" y="155638"/>
                </a:lnTo>
                <a:lnTo>
                  <a:pt x="134200" y="157162"/>
                </a:lnTo>
                <a:lnTo>
                  <a:pt x="137248" y="157162"/>
                </a:lnTo>
                <a:lnTo>
                  <a:pt x="138772" y="158686"/>
                </a:lnTo>
                <a:lnTo>
                  <a:pt x="141820" y="158686"/>
                </a:lnTo>
                <a:lnTo>
                  <a:pt x="144868" y="160210"/>
                </a:lnTo>
                <a:lnTo>
                  <a:pt x="146392" y="161734"/>
                </a:lnTo>
                <a:lnTo>
                  <a:pt x="152488" y="161734"/>
                </a:lnTo>
                <a:lnTo>
                  <a:pt x="155536" y="158686"/>
                </a:lnTo>
                <a:lnTo>
                  <a:pt x="155536" y="157162"/>
                </a:lnTo>
                <a:lnTo>
                  <a:pt x="157060" y="154114"/>
                </a:lnTo>
                <a:lnTo>
                  <a:pt x="157060" y="118960"/>
                </a:lnTo>
                <a:close/>
              </a:path>
              <a:path w="592454" h="508635">
                <a:moveTo>
                  <a:pt x="457581" y="253263"/>
                </a:moveTo>
                <a:lnTo>
                  <a:pt x="453085" y="205651"/>
                </a:lnTo>
                <a:lnTo>
                  <a:pt x="439483" y="167068"/>
                </a:lnTo>
                <a:lnTo>
                  <a:pt x="426745" y="148018"/>
                </a:lnTo>
                <a:lnTo>
                  <a:pt x="425577" y="146494"/>
                </a:lnTo>
                <a:lnTo>
                  <a:pt x="416128" y="137020"/>
                </a:lnTo>
                <a:lnTo>
                  <a:pt x="405942" y="129108"/>
                </a:lnTo>
                <a:lnTo>
                  <a:pt x="405726" y="128993"/>
                </a:lnTo>
                <a:lnTo>
                  <a:pt x="405726" y="257835"/>
                </a:lnTo>
                <a:lnTo>
                  <a:pt x="405485" y="267754"/>
                </a:lnTo>
                <a:lnTo>
                  <a:pt x="398386" y="308825"/>
                </a:lnTo>
                <a:lnTo>
                  <a:pt x="374053" y="345084"/>
                </a:lnTo>
                <a:lnTo>
                  <a:pt x="332727" y="362610"/>
                </a:lnTo>
                <a:lnTo>
                  <a:pt x="321856" y="363181"/>
                </a:lnTo>
                <a:lnTo>
                  <a:pt x="310730" y="362610"/>
                </a:lnTo>
                <a:lnTo>
                  <a:pt x="274675" y="349173"/>
                </a:lnTo>
                <a:lnTo>
                  <a:pt x="248602" y="314706"/>
                </a:lnTo>
                <a:lnTo>
                  <a:pt x="244030" y="296037"/>
                </a:lnTo>
                <a:lnTo>
                  <a:pt x="242036" y="286600"/>
                </a:lnTo>
                <a:lnTo>
                  <a:pt x="240601" y="276593"/>
                </a:lnTo>
                <a:lnTo>
                  <a:pt x="239750" y="265988"/>
                </a:lnTo>
                <a:lnTo>
                  <a:pt x="239534" y="257835"/>
                </a:lnTo>
                <a:lnTo>
                  <a:pt x="239496" y="253263"/>
                </a:lnTo>
                <a:lnTo>
                  <a:pt x="239750" y="243624"/>
                </a:lnTo>
                <a:lnTo>
                  <a:pt x="246837" y="202361"/>
                </a:lnTo>
                <a:lnTo>
                  <a:pt x="271081" y="165925"/>
                </a:lnTo>
                <a:lnTo>
                  <a:pt x="312496" y="148564"/>
                </a:lnTo>
                <a:lnTo>
                  <a:pt x="323380" y="148018"/>
                </a:lnTo>
                <a:lnTo>
                  <a:pt x="334492" y="148590"/>
                </a:lnTo>
                <a:lnTo>
                  <a:pt x="370471" y="162013"/>
                </a:lnTo>
                <a:lnTo>
                  <a:pt x="396811" y="196456"/>
                </a:lnTo>
                <a:lnTo>
                  <a:pt x="401193" y="215163"/>
                </a:lnTo>
                <a:lnTo>
                  <a:pt x="403199" y="224599"/>
                </a:lnTo>
                <a:lnTo>
                  <a:pt x="404622" y="234594"/>
                </a:lnTo>
                <a:lnTo>
                  <a:pt x="405485" y="245173"/>
                </a:lnTo>
                <a:lnTo>
                  <a:pt x="405688" y="253263"/>
                </a:lnTo>
                <a:lnTo>
                  <a:pt x="405726" y="257835"/>
                </a:lnTo>
                <a:lnTo>
                  <a:pt x="405726" y="128993"/>
                </a:lnTo>
                <a:lnTo>
                  <a:pt x="370547" y="112560"/>
                </a:lnTo>
                <a:lnTo>
                  <a:pt x="324904" y="106768"/>
                </a:lnTo>
                <a:lnTo>
                  <a:pt x="308305" y="107581"/>
                </a:lnTo>
                <a:lnTo>
                  <a:pt x="265366" y="117436"/>
                </a:lnTo>
                <a:lnTo>
                  <a:pt x="230644" y="139827"/>
                </a:lnTo>
                <a:lnTo>
                  <a:pt x="206692" y="171462"/>
                </a:lnTo>
                <a:lnTo>
                  <a:pt x="192773" y="211759"/>
                </a:lnTo>
                <a:lnTo>
                  <a:pt x="187553" y="257835"/>
                </a:lnTo>
                <a:lnTo>
                  <a:pt x="188112" y="274713"/>
                </a:lnTo>
                <a:lnTo>
                  <a:pt x="195262" y="318897"/>
                </a:lnTo>
                <a:lnTo>
                  <a:pt x="212191" y="355625"/>
                </a:lnTo>
                <a:lnTo>
                  <a:pt x="249656" y="388518"/>
                </a:lnTo>
                <a:lnTo>
                  <a:pt x="288277" y="401853"/>
                </a:lnTo>
                <a:lnTo>
                  <a:pt x="320332" y="404329"/>
                </a:lnTo>
                <a:lnTo>
                  <a:pt x="336905" y="403529"/>
                </a:lnTo>
                <a:lnTo>
                  <a:pt x="379768" y="393661"/>
                </a:lnTo>
                <a:lnTo>
                  <a:pt x="413931" y="371373"/>
                </a:lnTo>
                <a:lnTo>
                  <a:pt x="438531" y="339712"/>
                </a:lnTo>
                <a:lnTo>
                  <a:pt x="453085" y="299440"/>
                </a:lnTo>
                <a:lnTo>
                  <a:pt x="457034" y="269062"/>
                </a:lnTo>
                <a:lnTo>
                  <a:pt x="457581" y="253263"/>
                </a:lnTo>
                <a:close/>
              </a:path>
              <a:path w="592454" h="508635">
                <a:moveTo>
                  <a:pt x="585787" y="117436"/>
                </a:moveTo>
                <a:lnTo>
                  <a:pt x="581215" y="112864"/>
                </a:lnTo>
                <a:lnTo>
                  <a:pt x="578078" y="112864"/>
                </a:lnTo>
                <a:lnTo>
                  <a:pt x="576554" y="111340"/>
                </a:lnTo>
                <a:lnTo>
                  <a:pt x="549122" y="111340"/>
                </a:lnTo>
                <a:lnTo>
                  <a:pt x="546074" y="112864"/>
                </a:lnTo>
                <a:lnTo>
                  <a:pt x="541502" y="112864"/>
                </a:lnTo>
                <a:lnTo>
                  <a:pt x="538454" y="115912"/>
                </a:lnTo>
                <a:lnTo>
                  <a:pt x="536930" y="115912"/>
                </a:lnTo>
                <a:lnTo>
                  <a:pt x="536930" y="402805"/>
                </a:lnTo>
                <a:lnTo>
                  <a:pt x="536663" y="413435"/>
                </a:lnTo>
                <a:lnTo>
                  <a:pt x="535978" y="422325"/>
                </a:lnTo>
                <a:lnTo>
                  <a:pt x="535000" y="429475"/>
                </a:lnTo>
                <a:lnTo>
                  <a:pt x="533882" y="434911"/>
                </a:lnTo>
                <a:lnTo>
                  <a:pt x="532358" y="442531"/>
                </a:lnTo>
                <a:lnTo>
                  <a:pt x="530834" y="448627"/>
                </a:lnTo>
                <a:lnTo>
                  <a:pt x="524738" y="457771"/>
                </a:lnTo>
                <a:lnTo>
                  <a:pt x="520166" y="460819"/>
                </a:lnTo>
                <a:lnTo>
                  <a:pt x="515594" y="462343"/>
                </a:lnTo>
                <a:lnTo>
                  <a:pt x="511022" y="465391"/>
                </a:lnTo>
                <a:lnTo>
                  <a:pt x="486638" y="465391"/>
                </a:lnTo>
                <a:lnTo>
                  <a:pt x="483590" y="463867"/>
                </a:lnTo>
                <a:lnTo>
                  <a:pt x="477393" y="463867"/>
                </a:lnTo>
                <a:lnTo>
                  <a:pt x="477393" y="465391"/>
                </a:lnTo>
                <a:lnTo>
                  <a:pt x="475869" y="465391"/>
                </a:lnTo>
                <a:lnTo>
                  <a:pt x="475869" y="466915"/>
                </a:lnTo>
                <a:lnTo>
                  <a:pt x="474345" y="466915"/>
                </a:lnTo>
                <a:lnTo>
                  <a:pt x="474345" y="468439"/>
                </a:lnTo>
                <a:lnTo>
                  <a:pt x="472821" y="469963"/>
                </a:lnTo>
                <a:lnTo>
                  <a:pt x="472821" y="474535"/>
                </a:lnTo>
                <a:lnTo>
                  <a:pt x="471297" y="477583"/>
                </a:lnTo>
                <a:lnTo>
                  <a:pt x="471297" y="491388"/>
                </a:lnTo>
                <a:lnTo>
                  <a:pt x="472821" y="492912"/>
                </a:lnTo>
                <a:lnTo>
                  <a:pt x="472821" y="499008"/>
                </a:lnTo>
                <a:lnTo>
                  <a:pt x="474345" y="499008"/>
                </a:lnTo>
                <a:lnTo>
                  <a:pt x="474345" y="500532"/>
                </a:lnTo>
                <a:lnTo>
                  <a:pt x="478917" y="505104"/>
                </a:lnTo>
                <a:lnTo>
                  <a:pt x="482066" y="505104"/>
                </a:lnTo>
                <a:lnTo>
                  <a:pt x="485114" y="506628"/>
                </a:lnTo>
                <a:lnTo>
                  <a:pt x="489686" y="506628"/>
                </a:lnTo>
                <a:lnTo>
                  <a:pt x="494258" y="508152"/>
                </a:lnTo>
                <a:lnTo>
                  <a:pt x="506450" y="508152"/>
                </a:lnTo>
                <a:lnTo>
                  <a:pt x="549833" y="498322"/>
                </a:lnTo>
                <a:lnTo>
                  <a:pt x="575411" y="468630"/>
                </a:lnTo>
                <a:lnTo>
                  <a:pt x="584644" y="430136"/>
                </a:lnTo>
                <a:lnTo>
                  <a:pt x="585787" y="402805"/>
                </a:lnTo>
                <a:lnTo>
                  <a:pt x="585787" y="117436"/>
                </a:lnTo>
                <a:close/>
              </a:path>
              <a:path w="592454" h="508635">
                <a:moveTo>
                  <a:pt x="591883" y="18288"/>
                </a:moveTo>
                <a:lnTo>
                  <a:pt x="590359" y="9144"/>
                </a:lnTo>
                <a:lnTo>
                  <a:pt x="585787" y="6096"/>
                </a:lnTo>
                <a:lnTo>
                  <a:pt x="581215" y="1524"/>
                </a:lnTo>
                <a:lnTo>
                  <a:pt x="573506" y="0"/>
                </a:lnTo>
                <a:lnTo>
                  <a:pt x="549122" y="0"/>
                </a:lnTo>
                <a:lnTo>
                  <a:pt x="541502" y="1524"/>
                </a:lnTo>
                <a:lnTo>
                  <a:pt x="532358" y="10668"/>
                </a:lnTo>
                <a:lnTo>
                  <a:pt x="530834" y="18288"/>
                </a:lnTo>
                <a:lnTo>
                  <a:pt x="530834" y="41148"/>
                </a:lnTo>
                <a:lnTo>
                  <a:pt x="532358" y="48768"/>
                </a:lnTo>
                <a:lnTo>
                  <a:pt x="536930" y="53428"/>
                </a:lnTo>
                <a:lnTo>
                  <a:pt x="541502" y="56476"/>
                </a:lnTo>
                <a:lnTo>
                  <a:pt x="549122" y="59524"/>
                </a:lnTo>
                <a:lnTo>
                  <a:pt x="571982" y="59524"/>
                </a:lnTo>
                <a:lnTo>
                  <a:pt x="581215" y="56476"/>
                </a:lnTo>
                <a:lnTo>
                  <a:pt x="585787" y="53428"/>
                </a:lnTo>
                <a:lnTo>
                  <a:pt x="590359" y="48768"/>
                </a:lnTo>
                <a:lnTo>
                  <a:pt x="591883" y="41148"/>
                </a:lnTo>
                <a:lnTo>
                  <a:pt x="591883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433667" y="1315402"/>
            <a:ext cx="248920" cy="297815"/>
          </a:xfrm>
          <a:custGeom>
            <a:avLst/>
            <a:gdLst/>
            <a:ahLst/>
            <a:cxnLst/>
            <a:rect l="l" t="t" r="r" b="b"/>
            <a:pathLst>
              <a:path w="248920" h="297815">
                <a:moveTo>
                  <a:pt x="135826" y="297561"/>
                </a:moveTo>
                <a:lnTo>
                  <a:pt x="90727" y="292417"/>
                </a:lnTo>
                <a:lnTo>
                  <a:pt x="54197" y="276987"/>
                </a:lnTo>
                <a:lnTo>
                  <a:pt x="20431" y="240363"/>
                </a:lnTo>
                <a:lnTo>
                  <a:pt x="5143" y="200642"/>
                </a:lnTo>
                <a:lnTo>
                  <a:pt x="0" y="149542"/>
                </a:lnTo>
                <a:lnTo>
                  <a:pt x="571" y="132919"/>
                </a:lnTo>
                <a:lnTo>
                  <a:pt x="9144" y="86963"/>
                </a:lnTo>
                <a:lnTo>
                  <a:pt x="27440" y="50315"/>
                </a:lnTo>
                <a:lnTo>
                  <a:pt x="54578" y="22907"/>
                </a:lnTo>
                <a:lnTo>
                  <a:pt x="88917" y="5786"/>
                </a:lnTo>
                <a:lnTo>
                  <a:pt x="129730" y="0"/>
                </a:lnTo>
                <a:lnTo>
                  <a:pt x="145161" y="595"/>
                </a:lnTo>
                <a:lnTo>
                  <a:pt x="184594" y="10668"/>
                </a:lnTo>
                <a:lnTo>
                  <a:pt x="221265" y="38195"/>
                </a:lnTo>
                <a:lnTo>
                  <a:pt x="222433" y="39719"/>
                </a:lnTo>
                <a:lnTo>
                  <a:pt x="128206" y="39719"/>
                </a:lnTo>
                <a:lnTo>
                  <a:pt x="119333" y="40028"/>
                </a:lnTo>
                <a:lnTo>
                  <a:pt x="83534" y="53816"/>
                </a:lnTo>
                <a:lnTo>
                  <a:pt x="58007" y="90106"/>
                </a:lnTo>
                <a:lnTo>
                  <a:pt x="53435" y="122110"/>
                </a:lnTo>
                <a:lnTo>
                  <a:pt x="248554" y="122110"/>
                </a:lnTo>
                <a:lnTo>
                  <a:pt x="248697" y="128206"/>
                </a:lnTo>
                <a:lnTo>
                  <a:pt x="248697" y="144970"/>
                </a:lnTo>
                <a:lnTo>
                  <a:pt x="247173" y="151066"/>
                </a:lnTo>
                <a:lnTo>
                  <a:pt x="244125" y="154114"/>
                </a:lnTo>
                <a:lnTo>
                  <a:pt x="239553" y="157162"/>
                </a:lnTo>
                <a:lnTo>
                  <a:pt x="234981" y="158686"/>
                </a:lnTo>
                <a:lnTo>
                  <a:pt x="53435" y="158686"/>
                </a:lnTo>
                <a:lnTo>
                  <a:pt x="53721" y="169885"/>
                </a:lnTo>
                <a:lnTo>
                  <a:pt x="60579" y="208549"/>
                </a:lnTo>
                <a:lnTo>
                  <a:pt x="84296" y="242113"/>
                </a:lnTo>
                <a:lnTo>
                  <a:pt x="129239" y="257389"/>
                </a:lnTo>
                <a:lnTo>
                  <a:pt x="140398" y="257937"/>
                </a:lnTo>
                <a:lnTo>
                  <a:pt x="238029" y="257937"/>
                </a:lnTo>
                <a:lnTo>
                  <a:pt x="238029" y="264033"/>
                </a:lnTo>
                <a:lnTo>
                  <a:pt x="236505" y="267081"/>
                </a:lnTo>
                <a:lnTo>
                  <a:pt x="236505" y="270129"/>
                </a:lnTo>
                <a:lnTo>
                  <a:pt x="234981" y="271653"/>
                </a:lnTo>
                <a:lnTo>
                  <a:pt x="234981" y="273177"/>
                </a:lnTo>
                <a:lnTo>
                  <a:pt x="231933" y="276225"/>
                </a:lnTo>
                <a:lnTo>
                  <a:pt x="222789" y="280797"/>
                </a:lnTo>
                <a:lnTo>
                  <a:pt x="218217" y="283845"/>
                </a:lnTo>
                <a:lnTo>
                  <a:pt x="210502" y="285369"/>
                </a:lnTo>
                <a:lnTo>
                  <a:pt x="201358" y="288417"/>
                </a:lnTo>
                <a:lnTo>
                  <a:pt x="195119" y="289798"/>
                </a:lnTo>
                <a:lnTo>
                  <a:pt x="154114" y="296608"/>
                </a:lnTo>
                <a:lnTo>
                  <a:pt x="144970" y="297299"/>
                </a:lnTo>
                <a:lnTo>
                  <a:pt x="135826" y="297561"/>
                </a:lnTo>
                <a:close/>
              </a:path>
              <a:path w="248920" h="297815">
                <a:moveTo>
                  <a:pt x="248554" y="122110"/>
                </a:moveTo>
                <a:lnTo>
                  <a:pt x="199834" y="122110"/>
                </a:lnTo>
                <a:lnTo>
                  <a:pt x="198691" y="103783"/>
                </a:lnTo>
                <a:lnTo>
                  <a:pt x="195262" y="87582"/>
                </a:lnTo>
                <a:lnTo>
                  <a:pt x="172140" y="51292"/>
                </a:lnTo>
                <a:lnTo>
                  <a:pt x="128206" y="39719"/>
                </a:lnTo>
                <a:lnTo>
                  <a:pt x="222433" y="39719"/>
                </a:lnTo>
                <a:lnTo>
                  <a:pt x="242601" y="77819"/>
                </a:lnTo>
                <a:lnTo>
                  <a:pt x="248438" y="117145"/>
                </a:lnTo>
                <a:lnTo>
                  <a:pt x="248554" y="122110"/>
                </a:lnTo>
                <a:close/>
              </a:path>
              <a:path w="248920" h="297815">
                <a:moveTo>
                  <a:pt x="238029" y="257937"/>
                </a:moveTo>
                <a:lnTo>
                  <a:pt x="140398" y="257937"/>
                </a:lnTo>
                <a:lnTo>
                  <a:pt x="150161" y="257651"/>
                </a:lnTo>
                <a:lnTo>
                  <a:pt x="159067" y="256794"/>
                </a:lnTo>
                <a:lnTo>
                  <a:pt x="167401" y="255365"/>
                </a:lnTo>
                <a:lnTo>
                  <a:pt x="175450" y="253365"/>
                </a:lnTo>
                <a:lnTo>
                  <a:pt x="182284" y="252198"/>
                </a:lnTo>
                <a:lnTo>
                  <a:pt x="188976" y="250888"/>
                </a:lnTo>
                <a:lnTo>
                  <a:pt x="195381" y="249293"/>
                </a:lnTo>
                <a:lnTo>
                  <a:pt x="201358" y="247269"/>
                </a:lnTo>
                <a:lnTo>
                  <a:pt x="208978" y="244221"/>
                </a:lnTo>
                <a:lnTo>
                  <a:pt x="215169" y="242697"/>
                </a:lnTo>
                <a:lnTo>
                  <a:pt x="219741" y="239649"/>
                </a:lnTo>
                <a:lnTo>
                  <a:pt x="224313" y="238125"/>
                </a:lnTo>
                <a:lnTo>
                  <a:pt x="227361" y="236601"/>
                </a:lnTo>
                <a:lnTo>
                  <a:pt x="231933" y="236601"/>
                </a:lnTo>
                <a:lnTo>
                  <a:pt x="233457" y="238125"/>
                </a:lnTo>
                <a:lnTo>
                  <a:pt x="234981" y="238125"/>
                </a:lnTo>
                <a:lnTo>
                  <a:pt x="234981" y="239649"/>
                </a:lnTo>
                <a:lnTo>
                  <a:pt x="236505" y="241173"/>
                </a:lnTo>
                <a:lnTo>
                  <a:pt x="236505" y="244221"/>
                </a:lnTo>
                <a:lnTo>
                  <a:pt x="238029" y="247269"/>
                </a:lnTo>
                <a:lnTo>
                  <a:pt x="238029" y="257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740264" y="1246733"/>
            <a:ext cx="422909" cy="366395"/>
          </a:xfrm>
          <a:custGeom>
            <a:avLst/>
            <a:gdLst/>
            <a:ahLst/>
            <a:cxnLst/>
            <a:rect l="l" t="t" r="r" b="b"/>
            <a:pathLst>
              <a:path w="422910" h="366394">
                <a:moveTo>
                  <a:pt x="213652" y="308317"/>
                </a:moveTo>
                <a:lnTo>
                  <a:pt x="212128" y="303745"/>
                </a:lnTo>
                <a:lnTo>
                  <a:pt x="212128" y="296037"/>
                </a:lnTo>
                <a:lnTo>
                  <a:pt x="210604" y="294513"/>
                </a:lnTo>
                <a:lnTo>
                  <a:pt x="210604" y="291465"/>
                </a:lnTo>
                <a:lnTo>
                  <a:pt x="209080" y="291465"/>
                </a:lnTo>
                <a:lnTo>
                  <a:pt x="209080" y="289941"/>
                </a:lnTo>
                <a:lnTo>
                  <a:pt x="207556" y="289941"/>
                </a:lnTo>
                <a:lnTo>
                  <a:pt x="206032" y="288417"/>
                </a:lnTo>
                <a:lnTo>
                  <a:pt x="202984" y="288417"/>
                </a:lnTo>
                <a:lnTo>
                  <a:pt x="198412" y="289941"/>
                </a:lnTo>
                <a:lnTo>
                  <a:pt x="195262" y="294513"/>
                </a:lnTo>
                <a:lnTo>
                  <a:pt x="190690" y="297561"/>
                </a:lnTo>
                <a:lnTo>
                  <a:pt x="184594" y="302133"/>
                </a:lnTo>
                <a:lnTo>
                  <a:pt x="178498" y="305269"/>
                </a:lnTo>
                <a:lnTo>
                  <a:pt x="172402" y="309841"/>
                </a:lnTo>
                <a:lnTo>
                  <a:pt x="134670" y="323253"/>
                </a:lnTo>
                <a:lnTo>
                  <a:pt x="126682" y="323557"/>
                </a:lnTo>
                <a:lnTo>
                  <a:pt x="117830" y="323037"/>
                </a:lnTo>
                <a:lnTo>
                  <a:pt x="81826" y="308698"/>
                </a:lnTo>
                <a:lnTo>
                  <a:pt x="59055" y="273773"/>
                </a:lnTo>
                <a:lnTo>
                  <a:pt x="52197" y="230555"/>
                </a:lnTo>
                <a:lnTo>
                  <a:pt x="51917" y="218211"/>
                </a:lnTo>
                <a:lnTo>
                  <a:pt x="53060" y="193598"/>
                </a:lnTo>
                <a:lnTo>
                  <a:pt x="62204" y="154063"/>
                </a:lnTo>
                <a:lnTo>
                  <a:pt x="93116" y="118300"/>
                </a:lnTo>
                <a:lnTo>
                  <a:pt x="125158" y="111442"/>
                </a:lnTo>
                <a:lnTo>
                  <a:pt x="133781" y="111721"/>
                </a:lnTo>
                <a:lnTo>
                  <a:pt x="170878" y="123634"/>
                </a:lnTo>
                <a:lnTo>
                  <a:pt x="176974" y="126682"/>
                </a:lnTo>
                <a:lnTo>
                  <a:pt x="183070" y="131254"/>
                </a:lnTo>
                <a:lnTo>
                  <a:pt x="192214" y="137350"/>
                </a:lnTo>
                <a:lnTo>
                  <a:pt x="195262" y="140398"/>
                </a:lnTo>
                <a:lnTo>
                  <a:pt x="199936" y="143446"/>
                </a:lnTo>
                <a:lnTo>
                  <a:pt x="204508" y="143446"/>
                </a:lnTo>
                <a:lnTo>
                  <a:pt x="209080" y="138874"/>
                </a:lnTo>
                <a:lnTo>
                  <a:pt x="212128" y="129730"/>
                </a:lnTo>
                <a:lnTo>
                  <a:pt x="212128" y="112966"/>
                </a:lnTo>
                <a:lnTo>
                  <a:pt x="210604" y="109918"/>
                </a:lnTo>
                <a:lnTo>
                  <a:pt x="210604" y="106870"/>
                </a:lnTo>
                <a:lnTo>
                  <a:pt x="209080" y="103822"/>
                </a:lnTo>
                <a:lnTo>
                  <a:pt x="209080" y="102298"/>
                </a:lnTo>
                <a:lnTo>
                  <a:pt x="207556" y="100774"/>
                </a:lnTo>
                <a:lnTo>
                  <a:pt x="207556" y="99250"/>
                </a:lnTo>
                <a:lnTo>
                  <a:pt x="206032" y="97726"/>
                </a:lnTo>
                <a:lnTo>
                  <a:pt x="202984" y="96202"/>
                </a:lnTo>
                <a:lnTo>
                  <a:pt x="196786" y="90106"/>
                </a:lnTo>
                <a:lnTo>
                  <a:pt x="190690" y="87058"/>
                </a:lnTo>
                <a:lnTo>
                  <a:pt x="186118" y="83908"/>
                </a:lnTo>
                <a:lnTo>
                  <a:pt x="173926" y="77812"/>
                </a:lnTo>
                <a:lnTo>
                  <a:pt x="132003" y="68935"/>
                </a:lnTo>
                <a:lnTo>
                  <a:pt x="125158" y="68668"/>
                </a:lnTo>
                <a:lnTo>
                  <a:pt x="112598" y="69240"/>
                </a:lnTo>
                <a:lnTo>
                  <a:pt x="65176" y="82981"/>
                </a:lnTo>
                <a:lnTo>
                  <a:pt x="28105" y="115087"/>
                </a:lnTo>
                <a:lnTo>
                  <a:pt x="9245" y="152590"/>
                </a:lnTo>
                <a:lnTo>
                  <a:pt x="596" y="201549"/>
                </a:lnTo>
                <a:lnTo>
                  <a:pt x="0" y="221259"/>
                </a:lnTo>
                <a:lnTo>
                  <a:pt x="342" y="238137"/>
                </a:lnTo>
                <a:lnTo>
                  <a:pt x="7721" y="282321"/>
                </a:lnTo>
                <a:lnTo>
                  <a:pt x="23152" y="318401"/>
                </a:lnTo>
                <a:lnTo>
                  <a:pt x="57797" y="351066"/>
                </a:lnTo>
                <a:lnTo>
                  <a:pt x="106260" y="365658"/>
                </a:lnTo>
                <a:lnTo>
                  <a:pt x="120586" y="366229"/>
                </a:lnTo>
                <a:lnTo>
                  <a:pt x="127444" y="365975"/>
                </a:lnTo>
                <a:lnTo>
                  <a:pt x="134302" y="365277"/>
                </a:lnTo>
                <a:lnTo>
                  <a:pt x="148018" y="363181"/>
                </a:lnTo>
                <a:lnTo>
                  <a:pt x="155638" y="361657"/>
                </a:lnTo>
                <a:lnTo>
                  <a:pt x="164782" y="358609"/>
                </a:lnTo>
                <a:lnTo>
                  <a:pt x="172402" y="357085"/>
                </a:lnTo>
                <a:lnTo>
                  <a:pt x="180022" y="354037"/>
                </a:lnTo>
                <a:lnTo>
                  <a:pt x="186118" y="349465"/>
                </a:lnTo>
                <a:lnTo>
                  <a:pt x="198412" y="343369"/>
                </a:lnTo>
                <a:lnTo>
                  <a:pt x="202984" y="340321"/>
                </a:lnTo>
                <a:lnTo>
                  <a:pt x="204508" y="337273"/>
                </a:lnTo>
                <a:lnTo>
                  <a:pt x="209080" y="332701"/>
                </a:lnTo>
                <a:lnTo>
                  <a:pt x="209080" y="331177"/>
                </a:lnTo>
                <a:lnTo>
                  <a:pt x="210604" y="329653"/>
                </a:lnTo>
                <a:lnTo>
                  <a:pt x="210604" y="328129"/>
                </a:lnTo>
                <a:lnTo>
                  <a:pt x="212128" y="326605"/>
                </a:lnTo>
                <a:lnTo>
                  <a:pt x="212128" y="320509"/>
                </a:lnTo>
                <a:lnTo>
                  <a:pt x="213652" y="317461"/>
                </a:lnTo>
                <a:lnTo>
                  <a:pt x="213652" y="311365"/>
                </a:lnTo>
                <a:lnTo>
                  <a:pt x="213652" y="308317"/>
                </a:lnTo>
                <a:close/>
              </a:path>
              <a:path w="422910" h="366394">
                <a:moveTo>
                  <a:pt x="422630" y="85432"/>
                </a:moveTo>
                <a:lnTo>
                  <a:pt x="421106" y="82384"/>
                </a:lnTo>
                <a:lnTo>
                  <a:pt x="421106" y="80860"/>
                </a:lnTo>
                <a:lnTo>
                  <a:pt x="419582" y="79336"/>
                </a:lnTo>
                <a:lnTo>
                  <a:pt x="419582" y="77812"/>
                </a:lnTo>
                <a:lnTo>
                  <a:pt x="418058" y="76288"/>
                </a:lnTo>
                <a:lnTo>
                  <a:pt x="416534" y="76288"/>
                </a:lnTo>
                <a:lnTo>
                  <a:pt x="415010" y="74764"/>
                </a:lnTo>
                <a:lnTo>
                  <a:pt x="343281" y="74764"/>
                </a:lnTo>
                <a:lnTo>
                  <a:pt x="343281" y="7620"/>
                </a:lnTo>
                <a:lnTo>
                  <a:pt x="341757" y="6096"/>
                </a:lnTo>
                <a:lnTo>
                  <a:pt x="341757" y="4572"/>
                </a:lnTo>
                <a:lnTo>
                  <a:pt x="340233" y="4572"/>
                </a:lnTo>
                <a:lnTo>
                  <a:pt x="338709" y="3048"/>
                </a:lnTo>
                <a:lnTo>
                  <a:pt x="335661" y="1524"/>
                </a:lnTo>
                <a:lnTo>
                  <a:pt x="331089" y="1524"/>
                </a:lnTo>
                <a:lnTo>
                  <a:pt x="328041" y="0"/>
                </a:lnTo>
                <a:lnTo>
                  <a:pt x="312801" y="0"/>
                </a:lnTo>
                <a:lnTo>
                  <a:pt x="309753" y="1524"/>
                </a:lnTo>
                <a:lnTo>
                  <a:pt x="300609" y="1524"/>
                </a:lnTo>
                <a:lnTo>
                  <a:pt x="299085" y="3048"/>
                </a:lnTo>
                <a:lnTo>
                  <a:pt x="296037" y="4572"/>
                </a:lnTo>
                <a:lnTo>
                  <a:pt x="294424" y="6096"/>
                </a:lnTo>
                <a:lnTo>
                  <a:pt x="294424" y="7620"/>
                </a:lnTo>
                <a:lnTo>
                  <a:pt x="292900" y="9144"/>
                </a:lnTo>
                <a:lnTo>
                  <a:pt x="292900" y="74764"/>
                </a:lnTo>
                <a:lnTo>
                  <a:pt x="253276" y="74764"/>
                </a:lnTo>
                <a:lnTo>
                  <a:pt x="251752" y="76288"/>
                </a:lnTo>
                <a:lnTo>
                  <a:pt x="250228" y="76288"/>
                </a:lnTo>
                <a:lnTo>
                  <a:pt x="248704" y="77812"/>
                </a:lnTo>
                <a:lnTo>
                  <a:pt x="248704" y="79336"/>
                </a:lnTo>
                <a:lnTo>
                  <a:pt x="247180" y="80860"/>
                </a:lnTo>
                <a:lnTo>
                  <a:pt x="247180" y="85432"/>
                </a:lnTo>
                <a:lnTo>
                  <a:pt x="245656" y="88582"/>
                </a:lnTo>
                <a:lnTo>
                  <a:pt x="245656" y="102298"/>
                </a:lnTo>
                <a:lnTo>
                  <a:pt x="247180" y="108394"/>
                </a:lnTo>
                <a:lnTo>
                  <a:pt x="250228" y="114490"/>
                </a:lnTo>
                <a:lnTo>
                  <a:pt x="253276" y="116014"/>
                </a:lnTo>
                <a:lnTo>
                  <a:pt x="292900" y="116014"/>
                </a:lnTo>
                <a:lnTo>
                  <a:pt x="292900" y="273177"/>
                </a:lnTo>
                <a:lnTo>
                  <a:pt x="297561" y="314413"/>
                </a:lnTo>
                <a:lnTo>
                  <a:pt x="317042" y="348780"/>
                </a:lnTo>
                <a:lnTo>
                  <a:pt x="352996" y="364324"/>
                </a:lnTo>
                <a:lnTo>
                  <a:pt x="372237" y="366229"/>
                </a:lnTo>
                <a:lnTo>
                  <a:pt x="376809" y="366229"/>
                </a:lnTo>
                <a:lnTo>
                  <a:pt x="381381" y="364705"/>
                </a:lnTo>
                <a:lnTo>
                  <a:pt x="390525" y="364705"/>
                </a:lnTo>
                <a:lnTo>
                  <a:pt x="399770" y="361657"/>
                </a:lnTo>
                <a:lnTo>
                  <a:pt x="404342" y="361657"/>
                </a:lnTo>
                <a:lnTo>
                  <a:pt x="416534" y="355561"/>
                </a:lnTo>
                <a:lnTo>
                  <a:pt x="419582" y="352513"/>
                </a:lnTo>
                <a:lnTo>
                  <a:pt x="421106" y="349465"/>
                </a:lnTo>
                <a:lnTo>
                  <a:pt x="421106" y="346417"/>
                </a:lnTo>
                <a:lnTo>
                  <a:pt x="422630" y="343369"/>
                </a:lnTo>
                <a:lnTo>
                  <a:pt x="422630" y="323557"/>
                </a:lnTo>
                <a:lnTo>
                  <a:pt x="421106" y="322033"/>
                </a:lnTo>
                <a:lnTo>
                  <a:pt x="421106" y="318985"/>
                </a:lnTo>
                <a:lnTo>
                  <a:pt x="419582" y="317461"/>
                </a:lnTo>
                <a:lnTo>
                  <a:pt x="419582" y="315937"/>
                </a:lnTo>
                <a:lnTo>
                  <a:pt x="418058" y="315937"/>
                </a:lnTo>
                <a:lnTo>
                  <a:pt x="418058" y="314413"/>
                </a:lnTo>
                <a:lnTo>
                  <a:pt x="413486" y="314413"/>
                </a:lnTo>
                <a:lnTo>
                  <a:pt x="411962" y="315937"/>
                </a:lnTo>
                <a:lnTo>
                  <a:pt x="410438" y="315937"/>
                </a:lnTo>
                <a:lnTo>
                  <a:pt x="408914" y="317461"/>
                </a:lnTo>
                <a:lnTo>
                  <a:pt x="405866" y="317461"/>
                </a:lnTo>
                <a:lnTo>
                  <a:pt x="399770" y="320509"/>
                </a:lnTo>
                <a:lnTo>
                  <a:pt x="396722" y="320509"/>
                </a:lnTo>
                <a:lnTo>
                  <a:pt x="393674" y="322033"/>
                </a:lnTo>
                <a:lnTo>
                  <a:pt x="390525" y="322033"/>
                </a:lnTo>
                <a:lnTo>
                  <a:pt x="385953" y="323557"/>
                </a:lnTo>
                <a:lnTo>
                  <a:pt x="381381" y="323557"/>
                </a:lnTo>
                <a:lnTo>
                  <a:pt x="347789" y="300558"/>
                </a:lnTo>
                <a:lnTo>
                  <a:pt x="343281" y="267081"/>
                </a:lnTo>
                <a:lnTo>
                  <a:pt x="343281" y="116014"/>
                </a:lnTo>
                <a:lnTo>
                  <a:pt x="415010" y="116014"/>
                </a:lnTo>
                <a:lnTo>
                  <a:pt x="418058" y="114490"/>
                </a:lnTo>
                <a:lnTo>
                  <a:pt x="421106" y="108394"/>
                </a:lnTo>
                <a:lnTo>
                  <a:pt x="422630" y="102298"/>
                </a:lnTo>
                <a:lnTo>
                  <a:pt x="422630" y="85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374921" y="1217777"/>
            <a:ext cx="549275" cy="395605"/>
          </a:xfrm>
          <a:custGeom>
            <a:avLst/>
            <a:gdLst/>
            <a:ahLst/>
            <a:cxnLst/>
            <a:rect l="l" t="t" r="r" b="b"/>
            <a:pathLst>
              <a:path w="549275" h="395605">
                <a:moveTo>
                  <a:pt x="259372" y="375373"/>
                </a:moveTo>
                <a:lnTo>
                  <a:pt x="257848" y="372325"/>
                </a:lnTo>
                <a:lnTo>
                  <a:pt x="256324" y="366229"/>
                </a:lnTo>
                <a:lnTo>
                  <a:pt x="253276" y="360133"/>
                </a:lnTo>
                <a:lnTo>
                  <a:pt x="218122" y="274701"/>
                </a:lnTo>
                <a:lnTo>
                  <a:pt x="215569" y="266966"/>
                </a:lnTo>
                <a:lnTo>
                  <a:pt x="212598" y="259791"/>
                </a:lnTo>
                <a:lnTo>
                  <a:pt x="209334" y="253187"/>
                </a:lnTo>
                <a:lnTo>
                  <a:pt x="205930" y="247167"/>
                </a:lnTo>
                <a:lnTo>
                  <a:pt x="202882" y="239547"/>
                </a:lnTo>
                <a:lnTo>
                  <a:pt x="185737" y="216687"/>
                </a:lnTo>
                <a:lnTo>
                  <a:pt x="184594" y="215163"/>
                </a:lnTo>
                <a:lnTo>
                  <a:pt x="178498" y="210591"/>
                </a:lnTo>
                <a:lnTo>
                  <a:pt x="173926" y="207543"/>
                </a:lnTo>
                <a:lnTo>
                  <a:pt x="167830" y="202971"/>
                </a:lnTo>
                <a:lnTo>
                  <a:pt x="161734" y="199923"/>
                </a:lnTo>
                <a:lnTo>
                  <a:pt x="199021" y="181279"/>
                </a:lnTo>
                <a:lnTo>
                  <a:pt x="207797" y="173926"/>
                </a:lnTo>
                <a:lnTo>
                  <a:pt x="211505" y="170472"/>
                </a:lnTo>
                <a:lnTo>
                  <a:pt x="231838" y="137350"/>
                </a:lnTo>
                <a:lnTo>
                  <a:pt x="236410" y="102196"/>
                </a:lnTo>
                <a:lnTo>
                  <a:pt x="236105" y="93052"/>
                </a:lnTo>
                <a:lnTo>
                  <a:pt x="223647" y="50571"/>
                </a:lnTo>
                <a:lnTo>
                  <a:pt x="218300" y="42672"/>
                </a:lnTo>
                <a:lnTo>
                  <a:pt x="213550" y="36576"/>
                </a:lnTo>
                <a:lnTo>
                  <a:pt x="181546" y="13906"/>
                </a:lnTo>
                <a:lnTo>
                  <a:pt x="181546" y="108292"/>
                </a:lnTo>
                <a:lnTo>
                  <a:pt x="181267" y="115189"/>
                </a:lnTo>
                <a:lnTo>
                  <a:pt x="163258" y="155638"/>
                </a:lnTo>
                <a:lnTo>
                  <a:pt x="121640" y="172783"/>
                </a:lnTo>
                <a:lnTo>
                  <a:pt x="102209" y="173926"/>
                </a:lnTo>
                <a:lnTo>
                  <a:pt x="51917" y="173926"/>
                </a:lnTo>
                <a:lnTo>
                  <a:pt x="51917" y="42672"/>
                </a:lnTo>
                <a:lnTo>
                  <a:pt x="114401" y="42672"/>
                </a:lnTo>
                <a:lnTo>
                  <a:pt x="120497" y="44284"/>
                </a:lnTo>
                <a:lnTo>
                  <a:pt x="126593" y="44284"/>
                </a:lnTo>
                <a:lnTo>
                  <a:pt x="166065" y="62763"/>
                </a:lnTo>
                <a:lnTo>
                  <a:pt x="181546" y="108292"/>
                </a:lnTo>
                <a:lnTo>
                  <a:pt x="181546" y="13906"/>
                </a:lnTo>
                <a:lnTo>
                  <a:pt x="175399" y="11188"/>
                </a:lnTo>
                <a:lnTo>
                  <a:pt x="165912" y="8001"/>
                </a:lnTo>
                <a:lnTo>
                  <a:pt x="155841" y="5384"/>
                </a:lnTo>
                <a:lnTo>
                  <a:pt x="144881" y="3048"/>
                </a:lnTo>
                <a:lnTo>
                  <a:pt x="138785" y="1524"/>
                </a:lnTo>
                <a:lnTo>
                  <a:pt x="126593" y="1524"/>
                </a:lnTo>
                <a:lnTo>
                  <a:pt x="120497" y="0"/>
                </a:lnTo>
                <a:lnTo>
                  <a:pt x="15240" y="0"/>
                </a:lnTo>
                <a:lnTo>
                  <a:pt x="10668" y="1524"/>
                </a:lnTo>
                <a:lnTo>
                  <a:pt x="7620" y="4572"/>
                </a:lnTo>
                <a:lnTo>
                  <a:pt x="3048" y="7620"/>
                </a:lnTo>
                <a:lnTo>
                  <a:pt x="0" y="13716"/>
                </a:lnTo>
                <a:lnTo>
                  <a:pt x="0" y="382993"/>
                </a:lnTo>
                <a:lnTo>
                  <a:pt x="1524" y="384517"/>
                </a:lnTo>
                <a:lnTo>
                  <a:pt x="1524" y="386041"/>
                </a:lnTo>
                <a:lnTo>
                  <a:pt x="3048" y="387565"/>
                </a:lnTo>
                <a:lnTo>
                  <a:pt x="4572" y="387565"/>
                </a:lnTo>
                <a:lnTo>
                  <a:pt x="6096" y="389089"/>
                </a:lnTo>
                <a:lnTo>
                  <a:pt x="7620" y="389089"/>
                </a:lnTo>
                <a:lnTo>
                  <a:pt x="10668" y="390613"/>
                </a:lnTo>
                <a:lnTo>
                  <a:pt x="39624" y="390613"/>
                </a:lnTo>
                <a:lnTo>
                  <a:pt x="42672" y="389089"/>
                </a:lnTo>
                <a:lnTo>
                  <a:pt x="47244" y="389089"/>
                </a:lnTo>
                <a:lnTo>
                  <a:pt x="48768" y="387565"/>
                </a:lnTo>
                <a:lnTo>
                  <a:pt x="50393" y="387565"/>
                </a:lnTo>
                <a:lnTo>
                  <a:pt x="50393" y="386041"/>
                </a:lnTo>
                <a:lnTo>
                  <a:pt x="51917" y="384517"/>
                </a:lnTo>
                <a:lnTo>
                  <a:pt x="51917" y="216687"/>
                </a:lnTo>
                <a:lnTo>
                  <a:pt x="86969" y="216687"/>
                </a:lnTo>
                <a:lnTo>
                  <a:pt x="128689" y="227164"/>
                </a:lnTo>
                <a:lnTo>
                  <a:pt x="155638" y="257835"/>
                </a:lnTo>
                <a:lnTo>
                  <a:pt x="167830" y="286893"/>
                </a:lnTo>
                <a:lnTo>
                  <a:pt x="204406" y="378421"/>
                </a:lnTo>
                <a:lnTo>
                  <a:pt x="204406" y="381469"/>
                </a:lnTo>
                <a:lnTo>
                  <a:pt x="208978" y="386041"/>
                </a:lnTo>
                <a:lnTo>
                  <a:pt x="208978" y="387565"/>
                </a:lnTo>
                <a:lnTo>
                  <a:pt x="212026" y="389089"/>
                </a:lnTo>
                <a:lnTo>
                  <a:pt x="213550" y="389089"/>
                </a:lnTo>
                <a:lnTo>
                  <a:pt x="216598" y="390613"/>
                </a:lnTo>
                <a:lnTo>
                  <a:pt x="250228" y="390613"/>
                </a:lnTo>
                <a:lnTo>
                  <a:pt x="253276" y="389089"/>
                </a:lnTo>
                <a:lnTo>
                  <a:pt x="254800" y="389089"/>
                </a:lnTo>
                <a:lnTo>
                  <a:pt x="257848" y="387565"/>
                </a:lnTo>
                <a:lnTo>
                  <a:pt x="259372" y="387565"/>
                </a:lnTo>
                <a:lnTo>
                  <a:pt x="259372" y="375373"/>
                </a:lnTo>
                <a:close/>
              </a:path>
              <a:path w="549275" h="395605">
                <a:moveTo>
                  <a:pt x="549211" y="225831"/>
                </a:moveTo>
                <a:lnTo>
                  <a:pt x="548957" y="219735"/>
                </a:lnTo>
                <a:lnTo>
                  <a:pt x="548665" y="212623"/>
                </a:lnTo>
                <a:lnTo>
                  <a:pt x="547116" y="200113"/>
                </a:lnTo>
                <a:lnTo>
                  <a:pt x="533349" y="153924"/>
                </a:lnTo>
                <a:lnTo>
                  <a:pt x="504342" y="119773"/>
                </a:lnTo>
                <a:lnTo>
                  <a:pt x="498817" y="116255"/>
                </a:lnTo>
                <a:lnTo>
                  <a:pt x="498817" y="219735"/>
                </a:lnTo>
                <a:lnTo>
                  <a:pt x="352425" y="219735"/>
                </a:lnTo>
                <a:lnTo>
                  <a:pt x="361086" y="180848"/>
                </a:lnTo>
                <a:lnTo>
                  <a:pt x="388518" y="147154"/>
                </a:lnTo>
                <a:lnTo>
                  <a:pt x="427101" y="137350"/>
                </a:lnTo>
                <a:lnTo>
                  <a:pt x="444296" y="138544"/>
                </a:lnTo>
                <a:lnTo>
                  <a:pt x="482053" y="158686"/>
                </a:lnTo>
                <a:lnTo>
                  <a:pt x="498563" y="201409"/>
                </a:lnTo>
                <a:lnTo>
                  <a:pt x="498817" y="219735"/>
                </a:lnTo>
                <a:lnTo>
                  <a:pt x="498817" y="116255"/>
                </a:lnTo>
                <a:lnTo>
                  <a:pt x="459765" y="100101"/>
                </a:lnTo>
                <a:lnTo>
                  <a:pt x="430149" y="97624"/>
                </a:lnTo>
                <a:lnTo>
                  <a:pt x="415594" y="98221"/>
                </a:lnTo>
                <a:lnTo>
                  <a:pt x="376809" y="108292"/>
                </a:lnTo>
                <a:lnTo>
                  <a:pt x="344195" y="128524"/>
                </a:lnTo>
                <a:lnTo>
                  <a:pt x="320319" y="159258"/>
                </a:lnTo>
                <a:lnTo>
                  <a:pt x="305650" y="199555"/>
                </a:lnTo>
                <a:lnTo>
                  <a:pt x="300507" y="247167"/>
                </a:lnTo>
                <a:lnTo>
                  <a:pt x="301066" y="265188"/>
                </a:lnTo>
                <a:lnTo>
                  <a:pt x="308127" y="312801"/>
                </a:lnTo>
                <a:lnTo>
                  <a:pt x="326351" y="348881"/>
                </a:lnTo>
                <a:lnTo>
                  <a:pt x="364782" y="380898"/>
                </a:lnTo>
                <a:lnTo>
                  <a:pt x="404050" y="392899"/>
                </a:lnTo>
                <a:lnTo>
                  <a:pt x="434721" y="395185"/>
                </a:lnTo>
                <a:lnTo>
                  <a:pt x="444779" y="394931"/>
                </a:lnTo>
                <a:lnTo>
                  <a:pt x="487768" y="389089"/>
                </a:lnTo>
                <a:lnTo>
                  <a:pt x="494969" y="387426"/>
                </a:lnTo>
                <a:lnTo>
                  <a:pt x="501865" y="386041"/>
                </a:lnTo>
                <a:lnTo>
                  <a:pt x="509485" y="382993"/>
                </a:lnTo>
                <a:lnTo>
                  <a:pt x="517105" y="381469"/>
                </a:lnTo>
                <a:lnTo>
                  <a:pt x="523201" y="378421"/>
                </a:lnTo>
                <a:lnTo>
                  <a:pt x="527773" y="375373"/>
                </a:lnTo>
                <a:lnTo>
                  <a:pt x="530821" y="373849"/>
                </a:lnTo>
                <a:lnTo>
                  <a:pt x="532345" y="372325"/>
                </a:lnTo>
                <a:lnTo>
                  <a:pt x="533869" y="372325"/>
                </a:lnTo>
                <a:lnTo>
                  <a:pt x="533869" y="370801"/>
                </a:lnTo>
                <a:lnTo>
                  <a:pt x="535495" y="369277"/>
                </a:lnTo>
                <a:lnTo>
                  <a:pt x="535495" y="367753"/>
                </a:lnTo>
                <a:lnTo>
                  <a:pt x="537019" y="366229"/>
                </a:lnTo>
                <a:lnTo>
                  <a:pt x="537019" y="355561"/>
                </a:lnTo>
                <a:lnTo>
                  <a:pt x="537019" y="340321"/>
                </a:lnTo>
                <a:lnTo>
                  <a:pt x="535495" y="338797"/>
                </a:lnTo>
                <a:lnTo>
                  <a:pt x="535495" y="337273"/>
                </a:lnTo>
                <a:lnTo>
                  <a:pt x="533869" y="335749"/>
                </a:lnTo>
                <a:lnTo>
                  <a:pt x="532345" y="334225"/>
                </a:lnTo>
                <a:lnTo>
                  <a:pt x="526249" y="334225"/>
                </a:lnTo>
                <a:lnTo>
                  <a:pt x="523201" y="335749"/>
                </a:lnTo>
                <a:lnTo>
                  <a:pt x="518629" y="337273"/>
                </a:lnTo>
                <a:lnTo>
                  <a:pt x="514057" y="340321"/>
                </a:lnTo>
                <a:lnTo>
                  <a:pt x="507961" y="341845"/>
                </a:lnTo>
                <a:lnTo>
                  <a:pt x="500341" y="344893"/>
                </a:lnTo>
                <a:lnTo>
                  <a:pt x="494588" y="346925"/>
                </a:lnTo>
                <a:lnTo>
                  <a:pt x="488530" y="348513"/>
                </a:lnTo>
                <a:lnTo>
                  <a:pt x="481914" y="349834"/>
                </a:lnTo>
                <a:lnTo>
                  <a:pt x="474433" y="350989"/>
                </a:lnTo>
                <a:lnTo>
                  <a:pt x="467055" y="352996"/>
                </a:lnTo>
                <a:lnTo>
                  <a:pt x="458812" y="354418"/>
                </a:lnTo>
                <a:lnTo>
                  <a:pt x="450011" y="355282"/>
                </a:lnTo>
                <a:lnTo>
                  <a:pt x="440905" y="355561"/>
                </a:lnTo>
                <a:lnTo>
                  <a:pt x="428853" y="355015"/>
                </a:lnTo>
                <a:lnTo>
                  <a:pt x="391096" y="344208"/>
                </a:lnTo>
                <a:lnTo>
                  <a:pt x="362902" y="313944"/>
                </a:lnTo>
                <a:lnTo>
                  <a:pt x="352704" y="267512"/>
                </a:lnTo>
                <a:lnTo>
                  <a:pt x="352425" y="256311"/>
                </a:lnTo>
                <a:lnTo>
                  <a:pt x="535495" y="256311"/>
                </a:lnTo>
                <a:lnTo>
                  <a:pt x="538543" y="254787"/>
                </a:lnTo>
                <a:lnTo>
                  <a:pt x="547687" y="248691"/>
                </a:lnTo>
                <a:lnTo>
                  <a:pt x="549211" y="242595"/>
                </a:lnTo>
                <a:lnTo>
                  <a:pt x="549211" y="225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998815" y="1315402"/>
            <a:ext cx="250825" cy="401955"/>
          </a:xfrm>
          <a:custGeom>
            <a:avLst/>
            <a:gdLst/>
            <a:ahLst/>
            <a:cxnLst/>
            <a:rect l="l" t="t" r="r" b="b"/>
            <a:pathLst>
              <a:path w="250825" h="401955">
                <a:moveTo>
                  <a:pt x="99155" y="50387"/>
                </a:moveTo>
                <a:lnTo>
                  <a:pt x="44291" y="50387"/>
                </a:lnTo>
                <a:lnTo>
                  <a:pt x="50244" y="44029"/>
                </a:lnTo>
                <a:lnTo>
                  <a:pt x="56483" y="38385"/>
                </a:lnTo>
                <a:lnTo>
                  <a:pt x="62722" y="33027"/>
                </a:lnTo>
                <a:lnTo>
                  <a:pt x="68675" y="27527"/>
                </a:lnTo>
                <a:lnTo>
                  <a:pt x="114490" y="3048"/>
                </a:lnTo>
                <a:lnTo>
                  <a:pt x="140398" y="0"/>
                </a:lnTo>
                <a:lnTo>
                  <a:pt x="154686" y="833"/>
                </a:lnTo>
                <a:lnTo>
                  <a:pt x="200484" y="18295"/>
                </a:lnTo>
                <a:lnTo>
                  <a:pt x="224313" y="42767"/>
                </a:lnTo>
                <a:lnTo>
                  <a:pt x="123634" y="42767"/>
                </a:lnTo>
                <a:lnTo>
                  <a:pt x="105251" y="47339"/>
                </a:lnTo>
                <a:lnTo>
                  <a:pt x="99155" y="50387"/>
                </a:lnTo>
                <a:close/>
              </a:path>
              <a:path w="250825" h="401955">
                <a:moveTo>
                  <a:pt x="38195" y="6096"/>
                </a:moveTo>
                <a:lnTo>
                  <a:pt x="7620" y="6096"/>
                </a:lnTo>
                <a:lnTo>
                  <a:pt x="9239" y="4572"/>
                </a:lnTo>
                <a:lnTo>
                  <a:pt x="35147" y="4572"/>
                </a:lnTo>
                <a:lnTo>
                  <a:pt x="38195" y="6096"/>
                </a:lnTo>
                <a:close/>
              </a:path>
              <a:path w="250825" h="401955">
                <a:moveTo>
                  <a:pt x="41243" y="7620"/>
                </a:moveTo>
                <a:lnTo>
                  <a:pt x="3047" y="7620"/>
                </a:lnTo>
                <a:lnTo>
                  <a:pt x="4571" y="6096"/>
                </a:lnTo>
                <a:lnTo>
                  <a:pt x="39719" y="6096"/>
                </a:lnTo>
                <a:lnTo>
                  <a:pt x="41243" y="7620"/>
                </a:lnTo>
                <a:close/>
              </a:path>
              <a:path w="250825" h="401955">
                <a:moveTo>
                  <a:pt x="47339" y="398335"/>
                </a:moveTo>
                <a:lnTo>
                  <a:pt x="4571" y="398335"/>
                </a:lnTo>
                <a:lnTo>
                  <a:pt x="0" y="393763"/>
                </a:lnTo>
                <a:lnTo>
                  <a:pt x="0" y="12192"/>
                </a:lnTo>
                <a:lnTo>
                  <a:pt x="1523" y="10668"/>
                </a:lnTo>
                <a:lnTo>
                  <a:pt x="1523" y="7620"/>
                </a:lnTo>
                <a:lnTo>
                  <a:pt x="42767" y="7620"/>
                </a:lnTo>
                <a:lnTo>
                  <a:pt x="42767" y="9144"/>
                </a:lnTo>
                <a:lnTo>
                  <a:pt x="44291" y="10668"/>
                </a:lnTo>
                <a:lnTo>
                  <a:pt x="44291" y="50387"/>
                </a:lnTo>
                <a:lnTo>
                  <a:pt x="99155" y="50387"/>
                </a:lnTo>
                <a:lnTo>
                  <a:pt x="86963" y="59531"/>
                </a:lnTo>
                <a:lnTo>
                  <a:pt x="56102" y="88670"/>
                </a:lnTo>
                <a:lnTo>
                  <a:pt x="50387" y="96202"/>
                </a:lnTo>
                <a:lnTo>
                  <a:pt x="50387" y="202977"/>
                </a:lnTo>
                <a:lnTo>
                  <a:pt x="79319" y="233664"/>
                </a:lnTo>
                <a:lnTo>
                  <a:pt x="117928" y="254031"/>
                </a:lnTo>
                <a:lnTo>
                  <a:pt x="128206" y="254889"/>
                </a:lnTo>
                <a:lnTo>
                  <a:pt x="220685" y="254889"/>
                </a:lnTo>
                <a:lnTo>
                  <a:pt x="219741" y="256413"/>
                </a:lnTo>
                <a:lnTo>
                  <a:pt x="50387" y="256413"/>
                </a:lnTo>
                <a:lnTo>
                  <a:pt x="50387" y="395287"/>
                </a:lnTo>
                <a:lnTo>
                  <a:pt x="48863" y="395287"/>
                </a:lnTo>
                <a:lnTo>
                  <a:pt x="48863" y="396811"/>
                </a:lnTo>
                <a:lnTo>
                  <a:pt x="47339" y="398335"/>
                </a:lnTo>
                <a:close/>
              </a:path>
              <a:path w="250825" h="401955">
                <a:moveTo>
                  <a:pt x="220685" y="254889"/>
                </a:moveTo>
                <a:lnTo>
                  <a:pt x="128206" y="254889"/>
                </a:lnTo>
                <a:lnTo>
                  <a:pt x="137064" y="254317"/>
                </a:lnTo>
                <a:lnTo>
                  <a:pt x="145351" y="252603"/>
                </a:lnTo>
                <a:lnTo>
                  <a:pt x="176712" y="228733"/>
                </a:lnTo>
                <a:lnTo>
                  <a:pt x="193738" y="187737"/>
                </a:lnTo>
                <a:lnTo>
                  <a:pt x="196786" y="151066"/>
                </a:lnTo>
                <a:lnTo>
                  <a:pt x="196738" y="140779"/>
                </a:lnTo>
                <a:lnTo>
                  <a:pt x="196394" y="130371"/>
                </a:lnTo>
                <a:lnTo>
                  <a:pt x="195500" y="120205"/>
                </a:lnTo>
                <a:lnTo>
                  <a:pt x="193738" y="109918"/>
                </a:lnTo>
                <a:lnTo>
                  <a:pt x="192285" y="100807"/>
                </a:lnTo>
                <a:lnTo>
                  <a:pt x="190119" y="91963"/>
                </a:lnTo>
                <a:lnTo>
                  <a:pt x="187094" y="83692"/>
                </a:lnTo>
                <a:lnTo>
                  <a:pt x="182894" y="75963"/>
                </a:lnTo>
                <a:lnTo>
                  <a:pt x="179117" y="68841"/>
                </a:lnTo>
                <a:lnTo>
                  <a:pt x="148399" y="45053"/>
                </a:lnTo>
                <a:lnTo>
                  <a:pt x="131254" y="42767"/>
                </a:lnTo>
                <a:lnTo>
                  <a:pt x="224313" y="42767"/>
                </a:lnTo>
                <a:lnTo>
                  <a:pt x="244125" y="88487"/>
                </a:lnTo>
                <a:lnTo>
                  <a:pt x="249702" y="130492"/>
                </a:lnTo>
                <a:lnTo>
                  <a:pt x="250221" y="144970"/>
                </a:lnTo>
                <a:lnTo>
                  <a:pt x="249674" y="161884"/>
                </a:lnTo>
                <a:lnTo>
                  <a:pt x="242601" y="209073"/>
                </a:lnTo>
                <a:lnTo>
                  <a:pt x="226314" y="245801"/>
                </a:lnTo>
                <a:lnTo>
                  <a:pt x="220685" y="254889"/>
                </a:lnTo>
                <a:close/>
              </a:path>
              <a:path w="250825" h="401955">
                <a:moveTo>
                  <a:pt x="132778" y="297561"/>
                </a:moveTo>
                <a:lnTo>
                  <a:pt x="125158" y="297561"/>
                </a:lnTo>
                <a:lnTo>
                  <a:pt x="109918" y="294513"/>
                </a:lnTo>
                <a:lnTo>
                  <a:pt x="103727" y="292989"/>
                </a:lnTo>
                <a:lnTo>
                  <a:pt x="96107" y="291465"/>
                </a:lnTo>
                <a:lnTo>
                  <a:pt x="90011" y="286893"/>
                </a:lnTo>
                <a:lnTo>
                  <a:pt x="83915" y="283845"/>
                </a:lnTo>
                <a:lnTo>
                  <a:pt x="77819" y="279273"/>
                </a:lnTo>
                <a:lnTo>
                  <a:pt x="50387" y="256413"/>
                </a:lnTo>
                <a:lnTo>
                  <a:pt x="219741" y="256413"/>
                </a:lnTo>
                <a:lnTo>
                  <a:pt x="183070" y="286893"/>
                </a:lnTo>
                <a:lnTo>
                  <a:pt x="146208" y="296965"/>
                </a:lnTo>
                <a:lnTo>
                  <a:pt x="132778" y="297561"/>
                </a:lnTo>
                <a:close/>
              </a:path>
              <a:path w="250825" h="401955">
                <a:moveTo>
                  <a:pt x="42767" y="399859"/>
                </a:moveTo>
                <a:lnTo>
                  <a:pt x="7620" y="399859"/>
                </a:lnTo>
                <a:lnTo>
                  <a:pt x="6096" y="398335"/>
                </a:lnTo>
                <a:lnTo>
                  <a:pt x="45815" y="398335"/>
                </a:lnTo>
                <a:lnTo>
                  <a:pt x="42767" y="399859"/>
                </a:lnTo>
                <a:close/>
              </a:path>
              <a:path w="250825" h="401955">
                <a:moveTo>
                  <a:pt x="38195" y="401383"/>
                </a:moveTo>
                <a:lnTo>
                  <a:pt x="13811" y="401383"/>
                </a:lnTo>
                <a:lnTo>
                  <a:pt x="10763" y="399859"/>
                </a:lnTo>
                <a:lnTo>
                  <a:pt x="41243" y="399859"/>
                </a:lnTo>
                <a:lnTo>
                  <a:pt x="38195" y="401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303996" y="1315402"/>
            <a:ext cx="270510" cy="297815"/>
          </a:xfrm>
          <a:custGeom>
            <a:avLst/>
            <a:gdLst/>
            <a:ahLst/>
            <a:cxnLst/>
            <a:rect l="l" t="t" r="r" b="b"/>
            <a:pathLst>
              <a:path w="270510" h="297815">
                <a:moveTo>
                  <a:pt x="132683" y="297561"/>
                </a:moveTo>
                <a:lnTo>
                  <a:pt x="86311" y="291774"/>
                </a:lnTo>
                <a:lnTo>
                  <a:pt x="51434" y="275463"/>
                </a:lnTo>
                <a:lnTo>
                  <a:pt x="18097" y="237505"/>
                </a:lnTo>
                <a:lnTo>
                  <a:pt x="4500" y="198737"/>
                </a:lnTo>
                <a:lnTo>
                  <a:pt x="0" y="151066"/>
                </a:lnTo>
                <a:lnTo>
                  <a:pt x="547" y="135326"/>
                </a:lnTo>
                <a:lnTo>
                  <a:pt x="7619" y="90106"/>
                </a:lnTo>
                <a:lnTo>
                  <a:pt x="25836" y="53365"/>
                </a:lnTo>
                <a:lnTo>
                  <a:pt x="53339" y="24467"/>
                </a:lnTo>
                <a:lnTo>
                  <a:pt x="90923" y="6429"/>
                </a:lnTo>
                <a:lnTo>
                  <a:pt x="137255" y="0"/>
                </a:lnTo>
                <a:lnTo>
                  <a:pt x="153806" y="595"/>
                </a:lnTo>
                <a:lnTo>
                  <a:pt x="195262" y="10668"/>
                </a:lnTo>
                <a:lnTo>
                  <a:pt x="228480" y="30250"/>
                </a:lnTo>
                <a:lnTo>
                  <a:pt x="239103" y="41243"/>
                </a:lnTo>
                <a:lnTo>
                  <a:pt x="135731" y="41243"/>
                </a:lnTo>
                <a:lnTo>
                  <a:pt x="124848" y="41790"/>
                </a:lnTo>
                <a:lnTo>
                  <a:pt x="83450" y="59150"/>
                </a:lnTo>
                <a:lnTo>
                  <a:pt x="59197" y="95592"/>
                </a:lnTo>
                <a:lnTo>
                  <a:pt x="52101" y="136850"/>
                </a:lnTo>
                <a:lnTo>
                  <a:pt x="51854" y="146494"/>
                </a:lnTo>
                <a:lnTo>
                  <a:pt x="51893" y="151066"/>
                </a:lnTo>
                <a:lnTo>
                  <a:pt x="52101" y="159217"/>
                </a:lnTo>
                <a:lnTo>
                  <a:pt x="52959" y="169818"/>
                </a:lnTo>
                <a:lnTo>
                  <a:pt x="54387" y="179830"/>
                </a:lnTo>
                <a:lnTo>
                  <a:pt x="56388" y="189261"/>
                </a:lnTo>
                <a:lnTo>
                  <a:pt x="58078" y="199024"/>
                </a:lnTo>
                <a:lnTo>
                  <a:pt x="80402" y="236934"/>
                </a:lnTo>
                <a:lnTo>
                  <a:pt x="123086" y="255841"/>
                </a:lnTo>
                <a:lnTo>
                  <a:pt x="134207" y="256413"/>
                </a:lnTo>
                <a:lnTo>
                  <a:pt x="233504" y="256413"/>
                </a:lnTo>
                <a:lnTo>
                  <a:pt x="226075" y="264604"/>
                </a:lnTo>
                <a:lnTo>
                  <a:pt x="192214" y="286893"/>
                </a:lnTo>
                <a:lnTo>
                  <a:pt x="149258" y="296751"/>
                </a:lnTo>
                <a:lnTo>
                  <a:pt x="132683" y="297561"/>
                </a:lnTo>
                <a:close/>
              </a:path>
              <a:path w="270510" h="297815">
                <a:moveTo>
                  <a:pt x="233504" y="256413"/>
                </a:moveTo>
                <a:lnTo>
                  <a:pt x="134207" y="256413"/>
                </a:lnTo>
                <a:lnTo>
                  <a:pt x="145089" y="255841"/>
                </a:lnTo>
                <a:lnTo>
                  <a:pt x="154971" y="254127"/>
                </a:lnTo>
                <a:lnTo>
                  <a:pt x="192532" y="232441"/>
                </a:lnTo>
                <a:lnTo>
                  <a:pt x="213550" y="192309"/>
                </a:lnTo>
                <a:lnTo>
                  <a:pt x="218084" y="151066"/>
                </a:lnTo>
                <a:lnTo>
                  <a:pt x="218044" y="146494"/>
                </a:lnTo>
                <a:lnTo>
                  <a:pt x="213550" y="108394"/>
                </a:lnTo>
                <a:lnTo>
                  <a:pt x="194938" y="66675"/>
                </a:lnTo>
                <a:lnTo>
                  <a:pt x="157257" y="43529"/>
                </a:lnTo>
                <a:lnTo>
                  <a:pt x="135731" y="41243"/>
                </a:lnTo>
                <a:lnTo>
                  <a:pt x="239103" y="41243"/>
                </a:lnTo>
                <a:lnTo>
                  <a:pt x="262318" y="85439"/>
                </a:lnTo>
                <a:lnTo>
                  <a:pt x="269390" y="129681"/>
                </a:lnTo>
                <a:lnTo>
                  <a:pt x="269938" y="146494"/>
                </a:lnTo>
                <a:lnTo>
                  <a:pt x="269367" y="162289"/>
                </a:lnTo>
                <a:lnTo>
                  <a:pt x="260794" y="207549"/>
                </a:lnTo>
                <a:lnTo>
                  <a:pt x="243435" y="244277"/>
                </a:lnTo>
                <a:lnTo>
                  <a:pt x="234886" y="254889"/>
                </a:lnTo>
                <a:lnTo>
                  <a:pt x="233504" y="2564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647169" y="1246733"/>
            <a:ext cx="357505" cy="366395"/>
          </a:xfrm>
          <a:custGeom>
            <a:avLst/>
            <a:gdLst/>
            <a:ahLst/>
            <a:cxnLst/>
            <a:rect l="l" t="t" r="r" b="b"/>
            <a:pathLst>
              <a:path w="357504" h="366394">
                <a:moveTo>
                  <a:pt x="158686" y="96202"/>
                </a:moveTo>
                <a:lnTo>
                  <a:pt x="157162" y="91630"/>
                </a:lnTo>
                <a:lnTo>
                  <a:pt x="157162" y="80860"/>
                </a:lnTo>
                <a:lnTo>
                  <a:pt x="155638" y="79336"/>
                </a:lnTo>
                <a:lnTo>
                  <a:pt x="155638" y="77812"/>
                </a:lnTo>
                <a:lnTo>
                  <a:pt x="154114" y="76288"/>
                </a:lnTo>
                <a:lnTo>
                  <a:pt x="152590" y="76288"/>
                </a:lnTo>
                <a:lnTo>
                  <a:pt x="151066" y="74764"/>
                </a:lnTo>
                <a:lnTo>
                  <a:pt x="148018" y="73240"/>
                </a:lnTo>
                <a:lnTo>
                  <a:pt x="144970" y="73240"/>
                </a:lnTo>
                <a:lnTo>
                  <a:pt x="141922" y="71716"/>
                </a:lnTo>
                <a:lnTo>
                  <a:pt x="137261" y="70192"/>
                </a:lnTo>
                <a:lnTo>
                  <a:pt x="131165" y="70192"/>
                </a:lnTo>
                <a:lnTo>
                  <a:pt x="128117" y="68668"/>
                </a:lnTo>
                <a:lnTo>
                  <a:pt x="112877" y="68668"/>
                </a:lnTo>
                <a:lnTo>
                  <a:pt x="100685" y="71716"/>
                </a:lnTo>
                <a:lnTo>
                  <a:pt x="96113" y="73240"/>
                </a:lnTo>
                <a:lnTo>
                  <a:pt x="90017" y="74764"/>
                </a:lnTo>
                <a:lnTo>
                  <a:pt x="83921" y="79336"/>
                </a:lnTo>
                <a:lnTo>
                  <a:pt x="77825" y="82384"/>
                </a:lnTo>
                <a:lnTo>
                  <a:pt x="71729" y="88582"/>
                </a:lnTo>
                <a:lnTo>
                  <a:pt x="65633" y="94678"/>
                </a:lnTo>
                <a:lnTo>
                  <a:pt x="55537" y="107251"/>
                </a:lnTo>
                <a:lnTo>
                  <a:pt x="49987" y="114388"/>
                </a:lnTo>
                <a:lnTo>
                  <a:pt x="44297" y="122110"/>
                </a:lnTo>
                <a:lnTo>
                  <a:pt x="44297" y="77812"/>
                </a:lnTo>
                <a:lnTo>
                  <a:pt x="42773" y="77812"/>
                </a:lnTo>
                <a:lnTo>
                  <a:pt x="41249" y="76288"/>
                </a:lnTo>
                <a:lnTo>
                  <a:pt x="39624" y="74764"/>
                </a:lnTo>
                <a:lnTo>
                  <a:pt x="38100" y="74764"/>
                </a:lnTo>
                <a:lnTo>
                  <a:pt x="36576" y="73240"/>
                </a:lnTo>
                <a:lnTo>
                  <a:pt x="9144" y="73240"/>
                </a:lnTo>
                <a:lnTo>
                  <a:pt x="6096" y="74764"/>
                </a:lnTo>
                <a:lnTo>
                  <a:pt x="4572" y="74764"/>
                </a:lnTo>
                <a:lnTo>
                  <a:pt x="0" y="79336"/>
                </a:lnTo>
                <a:lnTo>
                  <a:pt x="0" y="355561"/>
                </a:lnTo>
                <a:lnTo>
                  <a:pt x="1524" y="357085"/>
                </a:lnTo>
                <a:lnTo>
                  <a:pt x="1524" y="358609"/>
                </a:lnTo>
                <a:lnTo>
                  <a:pt x="3048" y="358609"/>
                </a:lnTo>
                <a:lnTo>
                  <a:pt x="4572" y="360133"/>
                </a:lnTo>
                <a:lnTo>
                  <a:pt x="6096" y="360133"/>
                </a:lnTo>
                <a:lnTo>
                  <a:pt x="9144" y="361657"/>
                </a:lnTo>
                <a:lnTo>
                  <a:pt x="39624" y="361657"/>
                </a:lnTo>
                <a:lnTo>
                  <a:pt x="42773" y="360133"/>
                </a:lnTo>
                <a:lnTo>
                  <a:pt x="44297" y="360133"/>
                </a:lnTo>
                <a:lnTo>
                  <a:pt x="45821" y="358609"/>
                </a:lnTo>
                <a:lnTo>
                  <a:pt x="47345" y="358609"/>
                </a:lnTo>
                <a:lnTo>
                  <a:pt x="48869" y="357085"/>
                </a:lnTo>
                <a:lnTo>
                  <a:pt x="48869" y="175539"/>
                </a:lnTo>
                <a:lnTo>
                  <a:pt x="54317" y="166928"/>
                </a:lnTo>
                <a:lnTo>
                  <a:pt x="85445" y="128206"/>
                </a:lnTo>
                <a:lnTo>
                  <a:pt x="93827" y="122110"/>
                </a:lnTo>
                <a:lnTo>
                  <a:pt x="96113" y="120586"/>
                </a:lnTo>
                <a:lnTo>
                  <a:pt x="100685" y="119062"/>
                </a:lnTo>
                <a:lnTo>
                  <a:pt x="105257" y="116014"/>
                </a:lnTo>
                <a:lnTo>
                  <a:pt x="123545" y="116014"/>
                </a:lnTo>
                <a:lnTo>
                  <a:pt x="126593" y="117538"/>
                </a:lnTo>
                <a:lnTo>
                  <a:pt x="131165" y="117538"/>
                </a:lnTo>
                <a:lnTo>
                  <a:pt x="134213" y="119062"/>
                </a:lnTo>
                <a:lnTo>
                  <a:pt x="137261" y="119062"/>
                </a:lnTo>
                <a:lnTo>
                  <a:pt x="140398" y="120586"/>
                </a:lnTo>
                <a:lnTo>
                  <a:pt x="141922" y="120586"/>
                </a:lnTo>
                <a:lnTo>
                  <a:pt x="144970" y="122110"/>
                </a:lnTo>
                <a:lnTo>
                  <a:pt x="146494" y="123634"/>
                </a:lnTo>
                <a:lnTo>
                  <a:pt x="152590" y="123634"/>
                </a:lnTo>
                <a:lnTo>
                  <a:pt x="157162" y="119062"/>
                </a:lnTo>
                <a:lnTo>
                  <a:pt x="157162" y="116014"/>
                </a:lnTo>
                <a:lnTo>
                  <a:pt x="157162" y="111442"/>
                </a:lnTo>
                <a:lnTo>
                  <a:pt x="158686" y="108394"/>
                </a:lnTo>
                <a:lnTo>
                  <a:pt x="158686" y="96202"/>
                </a:lnTo>
                <a:close/>
              </a:path>
              <a:path w="357504" h="366394">
                <a:moveTo>
                  <a:pt x="356997" y="85432"/>
                </a:moveTo>
                <a:lnTo>
                  <a:pt x="355473" y="82384"/>
                </a:lnTo>
                <a:lnTo>
                  <a:pt x="355473" y="80860"/>
                </a:lnTo>
                <a:lnTo>
                  <a:pt x="353949" y="79336"/>
                </a:lnTo>
                <a:lnTo>
                  <a:pt x="353949" y="77812"/>
                </a:lnTo>
                <a:lnTo>
                  <a:pt x="352425" y="76288"/>
                </a:lnTo>
                <a:lnTo>
                  <a:pt x="350901" y="76288"/>
                </a:lnTo>
                <a:lnTo>
                  <a:pt x="350901" y="74764"/>
                </a:lnTo>
                <a:lnTo>
                  <a:pt x="277660" y="74764"/>
                </a:lnTo>
                <a:lnTo>
                  <a:pt x="277660" y="7620"/>
                </a:lnTo>
                <a:lnTo>
                  <a:pt x="276136" y="6096"/>
                </a:lnTo>
                <a:lnTo>
                  <a:pt x="276136" y="4572"/>
                </a:lnTo>
                <a:lnTo>
                  <a:pt x="274612" y="4572"/>
                </a:lnTo>
                <a:lnTo>
                  <a:pt x="271564" y="1524"/>
                </a:lnTo>
                <a:lnTo>
                  <a:pt x="265468" y="1524"/>
                </a:lnTo>
                <a:lnTo>
                  <a:pt x="262420" y="0"/>
                </a:lnTo>
                <a:lnTo>
                  <a:pt x="248704" y="0"/>
                </a:lnTo>
                <a:lnTo>
                  <a:pt x="244132" y="1524"/>
                </a:lnTo>
                <a:lnTo>
                  <a:pt x="234886" y="1524"/>
                </a:lnTo>
                <a:lnTo>
                  <a:pt x="231838" y="4572"/>
                </a:lnTo>
                <a:lnTo>
                  <a:pt x="230314" y="4572"/>
                </a:lnTo>
                <a:lnTo>
                  <a:pt x="228790" y="6096"/>
                </a:lnTo>
                <a:lnTo>
                  <a:pt x="228790" y="74764"/>
                </a:lnTo>
                <a:lnTo>
                  <a:pt x="187642" y="74764"/>
                </a:lnTo>
                <a:lnTo>
                  <a:pt x="186118" y="76288"/>
                </a:lnTo>
                <a:lnTo>
                  <a:pt x="184594" y="76288"/>
                </a:lnTo>
                <a:lnTo>
                  <a:pt x="184594" y="77812"/>
                </a:lnTo>
                <a:lnTo>
                  <a:pt x="181546" y="80860"/>
                </a:lnTo>
                <a:lnTo>
                  <a:pt x="181546" y="85432"/>
                </a:lnTo>
                <a:lnTo>
                  <a:pt x="180022" y="88582"/>
                </a:lnTo>
                <a:lnTo>
                  <a:pt x="180022" y="102298"/>
                </a:lnTo>
                <a:lnTo>
                  <a:pt x="181546" y="108394"/>
                </a:lnTo>
                <a:lnTo>
                  <a:pt x="184594" y="114490"/>
                </a:lnTo>
                <a:lnTo>
                  <a:pt x="187642" y="116014"/>
                </a:lnTo>
                <a:lnTo>
                  <a:pt x="228790" y="116014"/>
                </a:lnTo>
                <a:lnTo>
                  <a:pt x="228790" y="273177"/>
                </a:lnTo>
                <a:lnTo>
                  <a:pt x="231838" y="314413"/>
                </a:lnTo>
                <a:lnTo>
                  <a:pt x="252056" y="348780"/>
                </a:lnTo>
                <a:lnTo>
                  <a:pt x="287375" y="364324"/>
                </a:lnTo>
                <a:lnTo>
                  <a:pt x="306616" y="366229"/>
                </a:lnTo>
                <a:lnTo>
                  <a:pt x="311188" y="366229"/>
                </a:lnTo>
                <a:lnTo>
                  <a:pt x="317284" y="364705"/>
                </a:lnTo>
                <a:lnTo>
                  <a:pt x="326428" y="364705"/>
                </a:lnTo>
                <a:lnTo>
                  <a:pt x="329476" y="363181"/>
                </a:lnTo>
                <a:lnTo>
                  <a:pt x="334137" y="361657"/>
                </a:lnTo>
                <a:lnTo>
                  <a:pt x="338709" y="361657"/>
                </a:lnTo>
                <a:lnTo>
                  <a:pt x="350901" y="355561"/>
                </a:lnTo>
                <a:lnTo>
                  <a:pt x="353949" y="352513"/>
                </a:lnTo>
                <a:lnTo>
                  <a:pt x="355473" y="349465"/>
                </a:lnTo>
                <a:lnTo>
                  <a:pt x="355473" y="346417"/>
                </a:lnTo>
                <a:lnTo>
                  <a:pt x="356997" y="343369"/>
                </a:lnTo>
                <a:lnTo>
                  <a:pt x="356997" y="332701"/>
                </a:lnTo>
                <a:lnTo>
                  <a:pt x="356997" y="323557"/>
                </a:lnTo>
                <a:lnTo>
                  <a:pt x="355473" y="322033"/>
                </a:lnTo>
                <a:lnTo>
                  <a:pt x="355473" y="318985"/>
                </a:lnTo>
                <a:lnTo>
                  <a:pt x="353949" y="317461"/>
                </a:lnTo>
                <a:lnTo>
                  <a:pt x="353949" y="315937"/>
                </a:lnTo>
                <a:lnTo>
                  <a:pt x="352425" y="315937"/>
                </a:lnTo>
                <a:lnTo>
                  <a:pt x="352425" y="314413"/>
                </a:lnTo>
                <a:lnTo>
                  <a:pt x="349377" y="314413"/>
                </a:lnTo>
                <a:lnTo>
                  <a:pt x="346329" y="315937"/>
                </a:lnTo>
                <a:lnTo>
                  <a:pt x="344805" y="315937"/>
                </a:lnTo>
                <a:lnTo>
                  <a:pt x="343281" y="317461"/>
                </a:lnTo>
                <a:lnTo>
                  <a:pt x="340233" y="317461"/>
                </a:lnTo>
                <a:lnTo>
                  <a:pt x="334137" y="320509"/>
                </a:lnTo>
                <a:lnTo>
                  <a:pt x="331000" y="320509"/>
                </a:lnTo>
                <a:lnTo>
                  <a:pt x="327952" y="322033"/>
                </a:lnTo>
                <a:lnTo>
                  <a:pt x="324904" y="322033"/>
                </a:lnTo>
                <a:lnTo>
                  <a:pt x="320332" y="323557"/>
                </a:lnTo>
                <a:lnTo>
                  <a:pt x="315760" y="323557"/>
                </a:lnTo>
                <a:lnTo>
                  <a:pt x="306095" y="322681"/>
                </a:lnTo>
                <a:lnTo>
                  <a:pt x="279946" y="291096"/>
                </a:lnTo>
                <a:lnTo>
                  <a:pt x="277660" y="267081"/>
                </a:lnTo>
                <a:lnTo>
                  <a:pt x="277660" y="116014"/>
                </a:lnTo>
                <a:lnTo>
                  <a:pt x="350901" y="116014"/>
                </a:lnTo>
                <a:lnTo>
                  <a:pt x="352425" y="114490"/>
                </a:lnTo>
                <a:lnTo>
                  <a:pt x="353949" y="111442"/>
                </a:lnTo>
                <a:lnTo>
                  <a:pt x="356997" y="108394"/>
                </a:lnTo>
                <a:lnTo>
                  <a:pt x="356997" y="85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170384" y="1217777"/>
            <a:ext cx="514350" cy="395605"/>
          </a:xfrm>
          <a:custGeom>
            <a:avLst/>
            <a:gdLst/>
            <a:ahLst/>
            <a:cxnLst/>
            <a:rect l="l" t="t" r="r" b="b"/>
            <a:pathLst>
              <a:path w="514350" h="395605">
                <a:moveTo>
                  <a:pt x="289839" y="9144"/>
                </a:moveTo>
                <a:lnTo>
                  <a:pt x="288315" y="7620"/>
                </a:lnTo>
                <a:lnTo>
                  <a:pt x="288315" y="6096"/>
                </a:lnTo>
                <a:lnTo>
                  <a:pt x="286791" y="3048"/>
                </a:lnTo>
                <a:lnTo>
                  <a:pt x="285267" y="3048"/>
                </a:lnTo>
                <a:lnTo>
                  <a:pt x="285267" y="1524"/>
                </a:lnTo>
                <a:lnTo>
                  <a:pt x="283743" y="0"/>
                </a:lnTo>
                <a:lnTo>
                  <a:pt x="7708" y="0"/>
                </a:lnTo>
                <a:lnTo>
                  <a:pt x="4660" y="3048"/>
                </a:lnTo>
                <a:lnTo>
                  <a:pt x="3048" y="3048"/>
                </a:lnTo>
                <a:lnTo>
                  <a:pt x="1524" y="6096"/>
                </a:lnTo>
                <a:lnTo>
                  <a:pt x="1524" y="7620"/>
                </a:lnTo>
                <a:lnTo>
                  <a:pt x="0" y="9144"/>
                </a:lnTo>
                <a:lnTo>
                  <a:pt x="0" y="32004"/>
                </a:lnTo>
                <a:lnTo>
                  <a:pt x="1524" y="35052"/>
                </a:lnTo>
                <a:lnTo>
                  <a:pt x="1524" y="39624"/>
                </a:lnTo>
                <a:lnTo>
                  <a:pt x="3048" y="41148"/>
                </a:lnTo>
                <a:lnTo>
                  <a:pt x="4660" y="42672"/>
                </a:lnTo>
                <a:lnTo>
                  <a:pt x="6184" y="42672"/>
                </a:lnTo>
                <a:lnTo>
                  <a:pt x="6184" y="44284"/>
                </a:lnTo>
                <a:lnTo>
                  <a:pt x="119062" y="44284"/>
                </a:lnTo>
                <a:lnTo>
                  <a:pt x="119062" y="384517"/>
                </a:lnTo>
                <a:lnTo>
                  <a:pt x="120586" y="386041"/>
                </a:lnTo>
                <a:lnTo>
                  <a:pt x="120586" y="387565"/>
                </a:lnTo>
                <a:lnTo>
                  <a:pt x="122110" y="387565"/>
                </a:lnTo>
                <a:lnTo>
                  <a:pt x="125158" y="389089"/>
                </a:lnTo>
                <a:lnTo>
                  <a:pt x="126682" y="389089"/>
                </a:lnTo>
                <a:lnTo>
                  <a:pt x="129730" y="390613"/>
                </a:lnTo>
                <a:lnTo>
                  <a:pt x="157162" y="390613"/>
                </a:lnTo>
                <a:lnTo>
                  <a:pt x="160210" y="389089"/>
                </a:lnTo>
                <a:lnTo>
                  <a:pt x="164782" y="389089"/>
                </a:lnTo>
                <a:lnTo>
                  <a:pt x="167830" y="387565"/>
                </a:lnTo>
                <a:lnTo>
                  <a:pt x="169354" y="387565"/>
                </a:lnTo>
                <a:lnTo>
                  <a:pt x="169354" y="386041"/>
                </a:lnTo>
                <a:lnTo>
                  <a:pt x="170878" y="384517"/>
                </a:lnTo>
                <a:lnTo>
                  <a:pt x="170878" y="44284"/>
                </a:lnTo>
                <a:lnTo>
                  <a:pt x="283743" y="44284"/>
                </a:lnTo>
                <a:lnTo>
                  <a:pt x="285267" y="42672"/>
                </a:lnTo>
                <a:lnTo>
                  <a:pt x="288315" y="39624"/>
                </a:lnTo>
                <a:lnTo>
                  <a:pt x="288315" y="38100"/>
                </a:lnTo>
                <a:lnTo>
                  <a:pt x="289839" y="35052"/>
                </a:lnTo>
                <a:lnTo>
                  <a:pt x="289839" y="9144"/>
                </a:lnTo>
                <a:close/>
              </a:path>
              <a:path w="514350" h="395605">
                <a:moveTo>
                  <a:pt x="514159" y="225831"/>
                </a:moveTo>
                <a:lnTo>
                  <a:pt x="510946" y="187858"/>
                </a:lnTo>
                <a:lnTo>
                  <a:pt x="493229" y="144373"/>
                </a:lnTo>
                <a:lnTo>
                  <a:pt x="463765" y="115722"/>
                </a:lnTo>
                <a:lnTo>
                  <a:pt x="463765" y="219735"/>
                </a:lnTo>
                <a:lnTo>
                  <a:pt x="317373" y="219735"/>
                </a:lnTo>
                <a:lnTo>
                  <a:pt x="326059" y="180848"/>
                </a:lnTo>
                <a:lnTo>
                  <a:pt x="354990" y="147154"/>
                </a:lnTo>
                <a:lnTo>
                  <a:pt x="393661" y="137350"/>
                </a:lnTo>
                <a:lnTo>
                  <a:pt x="409930" y="138544"/>
                </a:lnTo>
                <a:lnTo>
                  <a:pt x="447001" y="158686"/>
                </a:lnTo>
                <a:lnTo>
                  <a:pt x="463511" y="201409"/>
                </a:lnTo>
                <a:lnTo>
                  <a:pt x="463765" y="219735"/>
                </a:lnTo>
                <a:lnTo>
                  <a:pt x="463765" y="115722"/>
                </a:lnTo>
                <a:lnTo>
                  <a:pt x="424903" y="100101"/>
                </a:lnTo>
                <a:lnTo>
                  <a:pt x="395185" y="97624"/>
                </a:lnTo>
                <a:lnTo>
                  <a:pt x="380593" y="98221"/>
                </a:lnTo>
                <a:lnTo>
                  <a:pt x="341757" y="108292"/>
                </a:lnTo>
                <a:lnTo>
                  <a:pt x="309181" y="128524"/>
                </a:lnTo>
                <a:lnTo>
                  <a:pt x="285280" y="159258"/>
                </a:lnTo>
                <a:lnTo>
                  <a:pt x="270598" y="199555"/>
                </a:lnTo>
                <a:lnTo>
                  <a:pt x="265455" y="247167"/>
                </a:lnTo>
                <a:lnTo>
                  <a:pt x="266026" y="265188"/>
                </a:lnTo>
                <a:lnTo>
                  <a:pt x="274599" y="312801"/>
                </a:lnTo>
                <a:lnTo>
                  <a:pt x="292214" y="348881"/>
                </a:lnTo>
                <a:lnTo>
                  <a:pt x="329755" y="380898"/>
                </a:lnTo>
                <a:lnTo>
                  <a:pt x="369201" y="392899"/>
                </a:lnTo>
                <a:lnTo>
                  <a:pt x="401281" y="395185"/>
                </a:lnTo>
                <a:lnTo>
                  <a:pt x="410413" y="394931"/>
                </a:lnTo>
                <a:lnTo>
                  <a:pt x="452716" y="389089"/>
                </a:lnTo>
                <a:lnTo>
                  <a:pt x="459917" y="387426"/>
                </a:lnTo>
                <a:lnTo>
                  <a:pt x="466813" y="386041"/>
                </a:lnTo>
                <a:lnTo>
                  <a:pt x="475957" y="382993"/>
                </a:lnTo>
                <a:lnTo>
                  <a:pt x="482053" y="381469"/>
                </a:lnTo>
                <a:lnTo>
                  <a:pt x="488149" y="378421"/>
                </a:lnTo>
                <a:lnTo>
                  <a:pt x="492823" y="375373"/>
                </a:lnTo>
                <a:lnTo>
                  <a:pt x="497395" y="373849"/>
                </a:lnTo>
                <a:lnTo>
                  <a:pt x="497395" y="372325"/>
                </a:lnTo>
                <a:lnTo>
                  <a:pt x="498919" y="372325"/>
                </a:lnTo>
                <a:lnTo>
                  <a:pt x="500443" y="370801"/>
                </a:lnTo>
                <a:lnTo>
                  <a:pt x="500443" y="367753"/>
                </a:lnTo>
                <a:lnTo>
                  <a:pt x="501967" y="367753"/>
                </a:lnTo>
                <a:lnTo>
                  <a:pt x="501967" y="360133"/>
                </a:lnTo>
                <a:lnTo>
                  <a:pt x="503491" y="358609"/>
                </a:lnTo>
                <a:lnTo>
                  <a:pt x="503491" y="355561"/>
                </a:lnTo>
                <a:lnTo>
                  <a:pt x="503491" y="346417"/>
                </a:lnTo>
                <a:lnTo>
                  <a:pt x="501967" y="344893"/>
                </a:lnTo>
                <a:lnTo>
                  <a:pt x="501967" y="340321"/>
                </a:lnTo>
                <a:lnTo>
                  <a:pt x="500443" y="338797"/>
                </a:lnTo>
                <a:lnTo>
                  <a:pt x="500443" y="337273"/>
                </a:lnTo>
                <a:lnTo>
                  <a:pt x="497395" y="334225"/>
                </a:lnTo>
                <a:lnTo>
                  <a:pt x="492823" y="334225"/>
                </a:lnTo>
                <a:lnTo>
                  <a:pt x="483577" y="337273"/>
                </a:lnTo>
                <a:lnTo>
                  <a:pt x="479005" y="340321"/>
                </a:lnTo>
                <a:lnTo>
                  <a:pt x="472909" y="341845"/>
                </a:lnTo>
                <a:lnTo>
                  <a:pt x="439381" y="350989"/>
                </a:lnTo>
                <a:lnTo>
                  <a:pt x="432003" y="352996"/>
                </a:lnTo>
                <a:lnTo>
                  <a:pt x="423760" y="354418"/>
                </a:lnTo>
                <a:lnTo>
                  <a:pt x="414959" y="355282"/>
                </a:lnTo>
                <a:lnTo>
                  <a:pt x="405853" y="355561"/>
                </a:lnTo>
                <a:lnTo>
                  <a:pt x="393801" y="355015"/>
                </a:lnTo>
                <a:lnTo>
                  <a:pt x="356895" y="344208"/>
                </a:lnTo>
                <a:lnTo>
                  <a:pt x="327850" y="313944"/>
                </a:lnTo>
                <a:lnTo>
                  <a:pt x="317652" y="267512"/>
                </a:lnTo>
                <a:lnTo>
                  <a:pt x="317373" y="256311"/>
                </a:lnTo>
                <a:lnTo>
                  <a:pt x="500443" y="256311"/>
                </a:lnTo>
                <a:lnTo>
                  <a:pt x="505015" y="254787"/>
                </a:lnTo>
                <a:lnTo>
                  <a:pt x="508063" y="251739"/>
                </a:lnTo>
                <a:lnTo>
                  <a:pt x="512635" y="248691"/>
                </a:lnTo>
                <a:lnTo>
                  <a:pt x="514159" y="242595"/>
                </a:lnTo>
                <a:lnTo>
                  <a:pt x="514159" y="225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760844" y="1315402"/>
            <a:ext cx="401320" cy="293370"/>
          </a:xfrm>
          <a:custGeom>
            <a:avLst/>
            <a:gdLst/>
            <a:ahLst/>
            <a:cxnLst/>
            <a:rect l="l" t="t" r="r" b="b"/>
            <a:pathLst>
              <a:path w="401320" h="293369">
                <a:moveTo>
                  <a:pt x="99096" y="48863"/>
                </a:moveTo>
                <a:lnTo>
                  <a:pt x="44195" y="48863"/>
                </a:lnTo>
                <a:lnTo>
                  <a:pt x="55602" y="37146"/>
                </a:lnTo>
                <a:lnTo>
                  <a:pt x="88391" y="12191"/>
                </a:lnTo>
                <a:lnTo>
                  <a:pt x="132683" y="0"/>
                </a:lnTo>
                <a:lnTo>
                  <a:pt x="140636" y="285"/>
                </a:lnTo>
                <a:lnTo>
                  <a:pt x="148304" y="1142"/>
                </a:lnTo>
                <a:lnTo>
                  <a:pt x="155400" y="2571"/>
                </a:lnTo>
                <a:lnTo>
                  <a:pt x="161639" y="4571"/>
                </a:lnTo>
                <a:lnTo>
                  <a:pt x="168235" y="6238"/>
                </a:lnTo>
                <a:lnTo>
                  <a:pt x="207454" y="38195"/>
                </a:lnTo>
                <a:lnTo>
                  <a:pt x="210197" y="42767"/>
                </a:lnTo>
                <a:lnTo>
                  <a:pt x="122015" y="42767"/>
                </a:lnTo>
                <a:lnTo>
                  <a:pt x="113107" y="43624"/>
                </a:lnTo>
                <a:lnTo>
                  <a:pt x="104477" y="46196"/>
                </a:lnTo>
                <a:lnTo>
                  <a:pt x="99096" y="48863"/>
                </a:lnTo>
                <a:close/>
              </a:path>
              <a:path w="401320" h="293369">
                <a:moveTo>
                  <a:pt x="266951" y="53435"/>
                </a:moveTo>
                <a:lnTo>
                  <a:pt x="215074" y="53435"/>
                </a:lnTo>
                <a:lnTo>
                  <a:pt x="221908" y="46624"/>
                </a:lnTo>
                <a:lnTo>
                  <a:pt x="228599" y="40100"/>
                </a:lnTo>
                <a:lnTo>
                  <a:pt x="235005" y="34147"/>
                </a:lnTo>
                <a:lnTo>
                  <a:pt x="240982" y="29051"/>
                </a:lnTo>
                <a:lnTo>
                  <a:pt x="246911" y="23845"/>
                </a:lnTo>
                <a:lnTo>
                  <a:pt x="252983" y="19478"/>
                </a:lnTo>
                <a:lnTo>
                  <a:pt x="258770" y="15683"/>
                </a:lnTo>
                <a:lnTo>
                  <a:pt x="263842" y="12191"/>
                </a:lnTo>
                <a:lnTo>
                  <a:pt x="271462" y="7619"/>
                </a:lnTo>
                <a:lnTo>
                  <a:pt x="279082" y="4571"/>
                </a:lnTo>
                <a:lnTo>
                  <a:pt x="286702" y="3047"/>
                </a:lnTo>
                <a:lnTo>
                  <a:pt x="292893" y="1524"/>
                </a:lnTo>
                <a:lnTo>
                  <a:pt x="300513" y="0"/>
                </a:lnTo>
                <a:lnTo>
                  <a:pt x="308133" y="0"/>
                </a:lnTo>
                <a:lnTo>
                  <a:pt x="352329" y="9143"/>
                </a:lnTo>
                <a:lnTo>
                  <a:pt x="385222" y="41909"/>
                </a:lnTo>
                <a:lnTo>
                  <a:pt x="385678" y="42767"/>
                </a:lnTo>
                <a:lnTo>
                  <a:pt x="297465" y="42767"/>
                </a:lnTo>
                <a:lnTo>
                  <a:pt x="289147" y="43624"/>
                </a:lnTo>
                <a:lnTo>
                  <a:pt x="280427" y="46196"/>
                </a:lnTo>
                <a:lnTo>
                  <a:pt x="271440" y="50482"/>
                </a:lnTo>
                <a:lnTo>
                  <a:pt x="266951" y="53435"/>
                </a:lnTo>
                <a:close/>
              </a:path>
              <a:path w="401320" h="293369">
                <a:moveTo>
                  <a:pt x="38100" y="6095"/>
                </a:moveTo>
                <a:lnTo>
                  <a:pt x="6095" y="6095"/>
                </a:lnTo>
                <a:lnTo>
                  <a:pt x="7619" y="4571"/>
                </a:lnTo>
                <a:lnTo>
                  <a:pt x="36576" y="4571"/>
                </a:lnTo>
                <a:lnTo>
                  <a:pt x="38100" y="6095"/>
                </a:lnTo>
                <a:close/>
              </a:path>
              <a:path w="401320" h="293369">
                <a:moveTo>
                  <a:pt x="47243" y="289940"/>
                </a:moveTo>
                <a:lnTo>
                  <a:pt x="1524" y="289940"/>
                </a:lnTo>
                <a:lnTo>
                  <a:pt x="0" y="288416"/>
                </a:lnTo>
                <a:lnTo>
                  <a:pt x="0" y="9143"/>
                </a:lnTo>
                <a:lnTo>
                  <a:pt x="1524" y="9143"/>
                </a:lnTo>
                <a:lnTo>
                  <a:pt x="4572" y="6095"/>
                </a:lnTo>
                <a:lnTo>
                  <a:pt x="39624" y="6095"/>
                </a:lnTo>
                <a:lnTo>
                  <a:pt x="44195" y="10667"/>
                </a:lnTo>
                <a:lnTo>
                  <a:pt x="44195" y="48863"/>
                </a:lnTo>
                <a:lnTo>
                  <a:pt x="99096" y="48863"/>
                </a:lnTo>
                <a:lnTo>
                  <a:pt x="68960" y="72687"/>
                </a:lnTo>
                <a:lnTo>
                  <a:pt x="48767" y="94678"/>
                </a:lnTo>
                <a:lnTo>
                  <a:pt x="48767" y="286892"/>
                </a:lnTo>
                <a:lnTo>
                  <a:pt x="47243" y="288416"/>
                </a:lnTo>
                <a:lnTo>
                  <a:pt x="47243" y="289940"/>
                </a:lnTo>
                <a:close/>
              </a:path>
              <a:path w="401320" h="293369">
                <a:moveTo>
                  <a:pt x="222694" y="289940"/>
                </a:moveTo>
                <a:lnTo>
                  <a:pt x="176879" y="289940"/>
                </a:lnTo>
                <a:lnTo>
                  <a:pt x="176879" y="288416"/>
                </a:lnTo>
                <a:lnTo>
                  <a:pt x="175355" y="286892"/>
                </a:lnTo>
                <a:lnTo>
                  <a:pt x="175355" y="120586"/>
                </a:lnTo>
                <a:lnTo>
                  <a:pt x="175093" y="111726"/>
                </a:lnTo>
                <a:lnTo>
                  <a:pt x="164806" y="69842"/>
                </a:lnTo>
                <a:lnTo>
                  <a:pt x="144875" y="48863"/>
                </a:lnTo>
                <a:lnTo>
                  <a:pt x="138779" y="44291"/>
                </a:lnTo>
                <a:lnTo>
                  <a:pt x="131159" y="42767"/>
                </a:lnTo>
                <a:lnTo>
                  <a:pt x="210197" y="42767"/>
                </a:lnTo>
                <a:lnTo>
                  <a:pt x="212026" y="45815"/>
                </a:lnTo>
                <a:lnTo>
                  <a:pt x="215074" y="53435"/>
                </a:lnTo>
                <a:lnTo>
                  <a:pt x="266951" y="53435"/>
                </a:lnTo>
                <a:lnTo>
                  <a:pt x="235743" y="82883"/>
                </a:lnTo>
                <a:lnTo>
                  <a:pt x="225742" y="94678"/>
                </a:lnTo>
                <a:lnTo>
                  <a:pt x="225742" y="285368"/>
                </a:lnTo>
                <a:lnTo>
                  <a:pt x="224218" y="286892"/>
                </a:lnTo>
                <a:lnTo>
                  <a:pt x="224218" y="288416"/>
                </a:lnTo>
                <a:lnTo>
                  <a:pt x="222694" y="289940"/>
                </a:lnTo>
                <a:close/>
              </a:path>
              <a:path w="401320" h="293369">
                <a:moveTo>
                  <a:pt x="395097" y="291464"/>
                </a:moveTo>
                <a:lnTo>
                  <a:pt x="356901" y="291464"/>
                </a:lnTo>
                <a:lnTo>
                  <a:pt x="353853" y="289940"/>
                </a:lnTo>
                <a:lnTo>
                  <a:pt x="352329" y="289940"/>
                </a:lnTo>
                <a:lnTo>
                  <a:pt x="352329" y="288416"/>
                </a:lnTo>
                <a:lnTo>
                  <a:pt x="350805" y="286892"/>
                </a:lnTo>
                <a:lnTo>
                  <a:pt x="350805" y="120586"/>
                </a:lnTo>
                <a:lnTo>
                  <a:pt x="346329" y="81891"/>
                </a:lnTo>
                <a:lnTo>
                  <a:pt x="321849" y="48863"/>
                </a:lnTo>
                <a:lnTo>
                  <a:pt x="314229" y="44291"/>
                </a:lnTo>
                <a:lnTo>
                  <a:pt x="306609" y="42767"/>
                </a:lnTo>
                <a:lnTo>
                  <a:pt x="385678" y="42767"/>
                </a:lnTo>
                <a:lnTo>
                  <a:pt x="398621" y="80524"/>
                </a:lnTo>
                <a:lnTo>
                  <a:pt x="401193" y="286892"/>
                </a:lnTo>
                <a:lnTo>
                  <a:pt x="398145" y="289940"/>
                </a:lnTo>
                <a:lnTo>
                  <a:pt x="395097" y="291464"/>
                </a:lnTo>
                <a:close/>
              </a:path>
              <a:path w="401320" h="293369">
                <a:moveTo>
                  <a:pt x="44195" y="291464"/>
                </a:moveTo>
                <a:lnTo>
                  <a:pt x="4572" y="291464"/>
                </a:lnTo>
                <a:lnTo>
                  <a:pt x="3048" y="289940"/>
                </a:lnTo>
                <a:lnTo>
                  <a:pt x="45719" y="289940"/>
                </a:lnTo>
                <a:lnTo>
                  <a:pt x="44195" y="291464"/>
                </a:lnTo>
                <a:close/>
              </a:path>
              <a:path w="401320" h="293369">
                <a:moveTo>
                  <a:pt x="219646" y="291464"/>
                </a:moveTo>
                <a:lnTo>
                  <a:pt x="179927" y="291464"/>
                </a:lnTo>
                <a:lnTo>
                  <a:pt x="178403" y="289940"/>
                </a:lnTo>
                <a:lnTo>
                  <a:pt x="221170" y="289940"/>
                </a:lnTo>
                <a:lnTo>
                  <a:pt x="219646" y="291464"/>
                </a:lnTo>
                <a:close/>
              </a:path>
              <a:path w="401320" h="293369">
                <a:moveTo>
                  <a:pt x="39624" y="292988"/>
                </a:moveTo>
                <a:lnTo>
                  <a:pt x="9143" y="292988"/>
                </a:lnTo>
                <a:lnTo>
                  <a:pt x="6095" y="291464"/>
                </a:lnTo>
                <a:lnTo>
                  <a:pt x="42672" y="291464"/>
                </a:lnTo>
                <a:lnTo>
                  <a:pt x="39624" y="292988"/>
                </a:lnTo>
                <a:close/>
              </a:path>
              <a:path w="401320" h="293369">
                <a:moveTo>
                  <a:pt x="215074" y="292988"/>
                </a:moveTo>
                <a:lnTo>
                  <a:pt x="184499" y="292988"/>
                </a:lnTo>
                <a:lnTo>
                  <a:pt x="182975" y="291464"/>
                </a:lnTo>
                <a:lnTo>
                  <a:pt x="218122" y="291464"/>
                </a:lnTo>
                <a:lnTo>
                  <a:pt x="215074" y="292988"/>
                </a:lnTo>
                <a:close/>
              </a:path>
              <a:path w="401320" h="293369">
                <a:moveTo>
                  <a:pt x="392049" y="292988"/>
                </a:moveTo>
                <a:lnTo>
                  <a:pt x="359949" y="292988"/>
                </a:lnTo>
                <a:lnTo>
                  <a:pt x="358425" y="291464"/>
                </a:lnTo>
                <a:lnTo>
                  <a:pt x="393573" y="291464"/>
                </a:lnTo>
                <a:lnTo>
                  <a:pt x="392049" y="292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7252048" y="1315402"/>
            <a:ext cx="248920" cy="401955"/>
          </a:xfrm>
          <a:custGeom>
            <a:avLst/>
            <a:gdLst/>
            <a:ahLst/>
            <a:cxnLst/>
            <a:rect l="l" t="t" r="r" b="b"/>
            <a:pathLst>
              <a:path w="248920" h="401955">
                <a:moveTo>
                  <a:pt x="99155" y="50387"/>
                </a:moveTo>
                <a:lnTo>
                  <a:pt x="44196" y="50387"/>
                </a:lnTo>
                <a:lnTo>
                  <a:pt x="49911" y="44029"/>
                </a:lnTo>
                <a:lnTo>
                  <a:pt x="55626" y="38385"/>
                </a:lnTo>
                <a:lnTo>
                  <a:pt x="61341" y="33027"/>
                </a:lnTo>
                <a:lnTo>
                  <a:pt x="67056" y="27527"/>
                </a:lnTo>
                <a:lnTo>
                  <a:pt x="108442" y="5334"/>
                </a:lnTo>
                <a:lnTo>
                  <a:pt x="114395" y="3048"/>
                </a:lnTo>
                <a:lnTo>
                  <a:pt x="120372" y="1928"/>
                </a:lnTo>
                <a:lnTo>
                  <a:pt x="126777" y="952"/>
                </a:lnTo>
                <a:lnTo>
                  <a:pt x="133469" y="261"/>
                </a:lnTo>
                <a:lnTo>
                  <a:pt x="140303" y="0"/>
                </a:lnTo>
                <a:lnTo>
                  <a:pt x="154592" y="833"/>
                </a:lnTo>
                <a:lnTo>
                  <a:pt x="200429" y="18295"/>
                </a:lnTo>
                <a:lnTo>
                  <a:pt x="224218" y="42767"/>
                </a:lnTo>
                <a:lnTo>
                  <a:pt x="123539" y="42767"/>
                </a:lnTo>
                <a:lnTo>
                  <a:pt x="105251" y="47339"/>
                </a:lnTo>
                <a:lnTo>
                  <a:pt x="99155" y="50387"/>
                </a:lnTo>
                <a:close/>
              </a:path>
              <a:path w="248920" h="401955">
                <a:moveTo>
                  <a:pt x="36576" y="6096"/>
                </a:moveTo>
                <a:lnTo>
                  <a:pt x="6096" y="6096"/>
                </a:lnTo>
                <a:lnTo>
                  <a:pt x="9144" y="4572"/>
                </a:lnTo>
                <a:lnTo>
                  <a:pt x="35052" y="4572"/>
                </a:lnTo>
                <a:lnTo>
                  <a:pt x="36576" y="6096"/>
                </a:lnTo>
                <a:close/>
              </a:path>
              <a:path w="248920" h="401955">
                <a:moveTo>
                  <a:pt x="41147" y="7620"/>
                </a:moveTo>
                <a:lnTo>
                  <a:pt x="3047" y="7620"/>
                </a:lnTo>
                <a:lnTo>
                  <a:pt x="4571" y="6096"/>
                </a:lnTo>
                <a:lnTo>
                  <a:pt x="39623" y="6096"/>
                </a:lnTo>
                <a:lnTo>
                  <a:pt x="41147" y="7620"/>
                </a:lnTo>
                <a:close/>
              </a:path>
              <a:path w="248920" h="401955">
                <a:moveTo>
                  <a:pt x="45720" y="398335"/>
                </a:moveTo>
                <a:lnTo>
                  <a:pt x="3047" y="398335"/>
                </a:lnTo>
                <a:lnTo>
                  <a:pt x="1523" y="396811"/>
                </a:lnTo>
                <a:lnTo>
                  <a:pt x="1523" y="395287"/>
                </a:lnTo>
                <a:lnTo>
                  <a:pt x="0" y="395287"/>
                </a:lnTo>
                <a:lnTo>
                  <a:pt x="0" y="10668"/>
                </a:lnTo>
                <a:lnTo>
                  <a:pt x="1523" y="9144"/>
                </a:lnTo>
                <a:lnTo>
                  <a:pt x="1523" y="7620"/>
                </a:lnTo>
                <a:lnTo>
                  <a:pt x="42671" y="7620"/>
                </a:lnTo>
                <a:lnTo>
                  <a:pt x="42671" y="10668"/>
                </a:lnTo>
                <a:lnTo>
                  <a:pt x="44196" y="12192"/>
                </a:lnTo>
                <a:lnTo>
                  <a:pt x="44196" y="50387"/>
                </a:lnTo>
                <a:lnTo>
                  <a:pt x="99155" y="50387"/>
                </a:lnTo>
                <a:lnTo>
                  <a:pt x="91535" y="54959"/>
                </a:lnTo>
                <a:lnTo>
                  <a:pt x="85344" y="59531"/>
                </a:lnTo>
                <a:lnTo>
                  <a:pt x="79247" y="64103"/>
                </a:lnTo>
                <a:lnTo>
                  <a:pt x="71628" y="70199"/>
                </a:lnTo>
                <a:lnTo>
                  <a:pt x="66505" y="76295"/>
                </a:lnTo>
                <a:lnTo>
                  <a:pt x="61531" y="82022"/>
                </a:lnTo>
                <a:lnTo>
                  <a:pt x="55983" y="88670"/>
                </a:lnTo>
                <a:lnTo>
                  <a:pt x="50292" y="96202"/>
                </a:lnTo>
                <a:lnTo>
                  <a:pt x="50292" y="202977"/>
                </a:lnTo>
                <a:lnTo>
                  <a:pt x="79224" y="233664"/>
                </a:lnTo>
                <a:lnTo>
                  <a:pt x="116560" y="254031"/>
                </a:lnTo>
                <a:lnTo>
                  <a:pt x="126587" y="254889"/>
                </a:lnTo>
                <a:lnTo>
                  <a:pt x="219189" y="254889"/>
                </a:lnTo>
                <a:lnTo>
                  <a:pt x="218122" y="256413"/>
                </a:lnTo>
                <a:lnTo>
                  <a:pt x="50292" y="256413"/>
                </a:lnTo>
                <a:lnTo>
                  <a:pt x="50292" y="393763"/>
                </a:lnTo>
                <a:lnTo>
                  <a:pt x="45720" y="398335"/>
                </a:lnTo>
                <a:close/>
              </a:path>
              <a:path w="248920" h="401955">
                <a:moveTo>
                  <a:pt x="219189" y="254889"/>
                </a:moveTo>
                <a:lnTo>
                  <a:pt x="126587" y="254889"/>
                </a:lnTo>
                <a:lnTo>
                  <a:pt x="135445" y="254317"/>
                </a:lnTo>
                <a:lnTo>
                  <a:pt x="143732" y="252603"/>
                </a:lnTo>
                <a:lnTo>
                  <a:pt x="175950" y="228733"/>
                </a:lnTo>
                <a:lnTo>
                  <a:pt x="179927" y="221265"/>
                </a:lnTo>
                <a:lnTo>
                  <a:pt x="184204" y="213883"/>
                </a:lnTo>
                <a:lnTo>
                  <a:pt x="187785" y="205644"/>
                </a:lnTo>
                <a:lnTo>
                  <a:pt x="190508" y="196834"/>
                </a:lnTo>
                <a:lnTo>
                  <a:pt x="192214" y="187737"/>
                </a:lnTo>
                <a:lnTo>
                  <a:pt x="194214" y="178592"/>
                </a:lnTo>
                <a:lnTo>
                  <a:pt x="195643" y="169437"/>
                </a:lnTo>
                <a:lnTo>
                  <a:pt x="196500" y="160265"/>
                </a:lnTo>
                <a:lnTo>
                  <a:pt x="196786" y="151066"/>
                </a:lnTo>
                <a:lnTo>
                  <a:pt x="196524" y="140779"/>
                </a:lnTo>
                <a:lnTo>
                  <a:pt x="192070" y="100807"/>
                </a:lnTo>
                <a:lnTo>
                  <a:pt x="173450" y="62388"/>
                </a:lnTo>
                <a:lnTo>
                  <a:pt x="139350" y="43338"/>
                </a:lnTo>
                <a:lnTo>
                  <a:pt x="129635" y="42767"/>
                </a:lnTo>
                <a:lnTo>
                  <a:pt x="224218" y="42767"/>
                </a:lnTo>
                <a:lnTo>
                  <a:pt x="242544" y="88670"/>
                </a:lnTo>
                <a:lnTo>
                  <a:pt x="248295" y="130492"/>
                </a:lnTo>
                <a:lnTo>
                  <a:pt x="248513" y="140779"/>
                </a:lnTo>
                <a:lnTo>
                  <a:pt x="248482" y="151066"/>
                </a:lnTo>
                <a:lnTo>
                  <a:pt x="244744" y="193927"/>
                </a:lnTo>
                <a:lnTo>
                  <a:pt x="231838" y="234457"/>
                </a:lnTo>
                <a:lnTo>
                  <a:pt x="225552" y="245801"/>
                </a:lnTo>
                <a:lnTo>
                  <a:pt x="219189" y="254889"/>
                </a:lnTo>
                <a:close/>
              </a:path>
              <a:path w="248920" h="401955">
                <a:moveTo>
                  <a:pt x="131159" y="297561"/>
                </a:moveTo>
                <a:lnTo>
                  <a:pt x="123539" y="297561"/>
                </a:lnTo>
                <a:lnTo>
                  <a:pt x="115919" y="296037"/>
                </a:lnTo>
                <a:lnTo>
                  <a:pt x="109823" y="294513"/>
                </a:lnTo>
                <a:lnTo>
                  <a:pt x="102203" y="292989"/>
                </a:lnTo>
                <a:lnTo>
                  <a:pt x="96107" y="291465"/>
                </a:lnTo>
                <a:lnTo>
                  <a:pt x="90011" y="286893"/>
                </a:lnTo>
                <a:lnTo>
                  <a:pt x="83820" y="283845"/>
                </a:lnTo>
                <a:lnTo>
                  <a:pt x="50292" y="256413"/>
                </a:lnTo>
                <a:lnTo>
                  <a:pt x="218122" y="256413"/>
                </a:lnTo>
                <a:lnTo>
                  <a:pt x="181451" y="286893"/>
                </a:lnTo>
                <a:lnTo>
                  <a:pt x="145446" y="296965"/>
                </a:lnTo>
                <a:lnTo>
                  <a:pt x="131159" y="297561"/>
                </a:lnTo>
                <a:close/>
              </a:path>
              <a:path w="248920" h="401955">
                <a:moveTo>
                  <a:pt x="42671" y="399859"/>
                </a:moveTo>
                <a:lnTo>
                  <a:pt x="7620" y="399859"/>
                </a:lnTo>
                <a:lnTo>
                  <a:pt x="4571" y="398335"/>
                </a:lnTo>
                <a:lnTo>
                  <a:pt x="44196" y="398335"/>
                </a:lnTo>
                <a:lnTo>
                  <a:pt x="42671" y="399859"/>
                </a:lnTo>
                <a:close/>
              </a:path>
              <a:path w="248920" h="401955">
                <a:moveTo>
                  <a:pt x="36576" y="401383"/>
                </a:moveTo>
                <a:lnTo>
                  <a:pt x="12192" y="401383"/>
                </a:lnTo>
                <a:lnTo>
                  <a:pt x="9144" y="399859"/>
                </a:lnTo>
                <a:lnTo>
                  <a:pt x="41147" y="399859"/>
                </a:lnTo>
                <a:lnTo>
                  <a:pt x="36576" y="401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7575422" y="1188719"/>
            <a:ext cx="48895" cy="419734"/>
          </a:xfrm>
          <a:custGeom>
            <a:avLst/>
            <a:gdLst/>
            <a:ahLst/>
            <a:cxnLst/>
            <a:rect l="l" t="t" r="r" b="b"/>
            <a:pathLst>
              <a:path w="48895" h="419734">
                <a:moveTo>
                  <a:pt x="42672" y="1619"/>
                </a:moveTo>
                <a:lnTo>
                  <a:pt x="6096" y="1619"/>
                </a:lnTo>
                <a:lnTo>
                  <a:pt x="9144" y="0"/>
                </a:lnTo>
                <a:lnTo>
                  <a:pt x="39624" y="0"/>
                </a:lnTo>
                <a:lnTo>
                  <a:pt x="42672" y="1619"/>
                </a:lnTo>
                <a:close/>
              </a:path>
              <a:path w="48895" h="419734">
                <a:moveTo>
                  <a:pt x="47244" y="416623"/>
                </a:moveTo>
                <a:lnTo>
                  <a:pt x="1524" y="416623"/>
                </a:lnTo>
                <a:lnTo>
                  <a:pt x="1524" y="415099"/>
                </a:lnTo>
                <a:lnTo>
                  <a:pt x="0" y="413575"/>
                </a:lnTo>
                <a:lnTo>
                  <a:pt x="0" y="6191"/>
                </a:lnTo>
                <a:lnTo>
                  <a:pt x="4572" y="1619"/>
                </a:lnTo>
                <a:lnTo>
                  <a:pt x="44196" y="1619"/>
                </a:lnTo>
                <a:lnTo>
                  <a:pt x="47244" y="4667"/>
                </a:lnTo>
                <a:lnTo>
                  <a:pt x="48768" y="4667"/>
                </a:lnTo>
                <a:lnTo>
                  <a:pt x="48768" y="415099"/>
                </a:lnTo>
                <a:lnTo>
                  <a:pt x="47244" y="416623"/>
                </a:lnTo>
                <a:close/>
              </a:path>
              <a:path w="48895" h="419734">
                <a:moveTo>
                  <a:pt x="44196" y="418147"/>
                </a:moveTo>
                <a:lnTo>
                  <a:pt x="4572" y="418147"/>
                </a:lnTo>
                <a:lnTo>
                  <a:pt x="3048" y="416623"/>
                </a:lnTo>
                <a:lnTo>
                  <a:pt x="45720" y="416623"/>
                </a:lnTo>
                <a:lnTo>
                  <a:pt x="44196" y="418147"/>
                </a:lnTo>
                <a:close/>
              </a:path>
              <a:path w="48895" h="419734">
                <a:moveTo>
                  <a:pt x="39624" y="419671"/>
                </a:moveTo>
                <a:lnTo>
                  <a:pt x="9144" y="419671"/>
                </a:lnTo>
                <a:lnTo>
                  <a:pt x="6096" y="418147"/>
                </a:lnTo>
                <a:lnTo>
                  <a:pt x="42672" y="418147"/>
                </a:lnTo>
                <a:lnTo>
                  <a:pt x="39624" y="419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7698962" y="1315402"/>
            <a:ext cx="221615" cy="297815"/>
          </a:xfrm>
          <a:custGeom>
            <a:avLst/>
            <a:gdLst/>
            <a:ahLst/>
            <a:cxnLst/>
            <a:rect l="l" t="t" r="r" b="b"/>
            <a:pathLst>
              <a:path w="221615" h="297815">
                <a:moveTo>
                  <a:pt x="24383" y="68675"/>
                </a:moveTo>
                <a:lnTo>
                  <a:pt x="19812" y="68675"/>
                </a:lnTo>
                <a:lnTo>
                  <a:pt x="18288" y="67151"/>
                </a:lnTo>
                <a:lnTo>
                  <a:pt x="16764" y="67151"/>
                </a:lnTo>
                <a:lnTo>
                  <a:pt x="16764" y="65627"/>
                </a:lnTo>
                <a:lnTo>
                  <a:pt x="13715" y="62579"/>
                </a:lnTo>
                <a:lnTo>
                  <a:pt x="13715" y="54959"/>
                </a:lnTo>
                <a:lnTo>
                  <a:pt x="12191" y="51911"/>
                </a:lnTo>
                <a:lnTo>
                  <a:pt x="12191" y="44291"/>
                </a:lnTo>
                <a:lnTo>
                  <a:pt x="13620" y="40005"/>
                </a:lnTo>
                <a:lnTo>
                  <a:pt x="13715" y="35147"/>
                </a:lnTo>
                <a:lnTo>
                  <a:pt x="16764" y="32099"/>
                </a:lnTo>
                <a:lnTo>
                  <a:pt x="18288" y="29051"/>
                </a:lnTo>
                <a:lnTo>
                  <a:pt x="21335" y="26003"/>
                </a:lnTo>
                <a:lnTo>
                  <a:pt x="25907" y="22955"/>
                </a:lnTo>
                <a:lnTo>
                  <a:pt x="33623" y="19907"/>
                </a:lnTo>
                <a:lnTo>
                  <a:pt x="39719" y="16763"/>
                </a:lnTo>
                <a:lnTo>
                  <a:pt x="47339" y="13715"/>
                </a:lnTo>
                <a:lnTo>
                  <a:pt x="56483" y="10667"/>
                </a:lnTo>
                <a:lnTo>
                  <a:pt x="62483" y="8405"/>
                </a:lnTo>
                <a:lnTo>
                  <a:pt x="106632" y="261"/>
                </a:lnTo>
                <a:lnTo>
                  <a:pt x="114395" y="0"/>
                </a:lnTo>
                <a:lnTo>
                  <a:pt x="128737" y="309"/>
                </a:lnTo>
                <a:lnTo>
                  <a:pt x="174521" y="10063"/>
                </a:lnTo>
                <a:lnTo>
                  <a:pt x="207877" y="39719"/>
                </a:lnTo>
                <a:lnTo>
                  <a:pt x="109823" y="39719"/>
                </a:lnTo>
                <a:lnTo>
                  <a:pt x="100964" y="40005"/>
                </a:lnTo>
                <a:lnTo>
                  <a:pt x="57888" y="51792"/>
                </a:lnTo>
                <a:lnTo>
                  <a:pt x="51911" y="54959"/>
                </a:lnTo>
                <a:lnTo>
                  <a:pt x="44291" y="58007"/>
                </a:lnTo>
                <a:lnTo>
                  <a:pt x="38195" y="61055"/>
                </a:lnTo>
                <a:lnTo>
                  <a:pt x="33623" y="64103"/>
                </a:lnTo>
                <a:lnTo>
                  <a:pt x="28955" y="67151"/>
                </a:lnTo>
                <a:lnTo>
                  <a:pt x="24383" y="68675"/>
                </a:lnTo>
                <a:close/>
              </a:path>
              <a:path w="221615" h="297815">
                <a:moveTo>
                  <a:pt x="93059" y="297560"/>
                </a:moveTo>
                <a:lnTo>
                  <a:pt x="82819" y="297251"/>
                </a:lnTo>
                <a:lnTo>
                  <a:pt x="72866" y="296227"/>
                </a:lnTo>
                <a:lnTo>
                  <a:pt x="63484" y="294346"/>
                </a:lnTo>
                <a:lnTo>
                  <a:pt x="54959" y="291464"/>
                </a:lnTo>
                <a:lnTo>
                  <a:pt x="46361" y="288655"/>
                </a:lnTo>
                <a:lnTo>
                  <a:pt x="14287" y="264413"/>
                </a:lnTo>
                <a:lnTo>
                  <a:pt x="309" y="224947"/>
                </a:lnTo>
                <a:lnTo>
                  <a:pt x="0" y="215169"/>
                </a:lnTo>
                <a:lnTo>
                  <a:pt x="571" y="204049"/>
                </a:lnTo>
                <a:lnTo>
                  <a:pt x="14265" y="167815"/>
                </a:lnTo>
                <a:lnTo>
                  <a:pt x="44600" y="142613"/>
                </a:lnTo>
                <a:lnTo>
                  <a:pt x="90941" y="128373"/>
                </a:lnTo>
                <a:lnTo>
                  <a:pt x="135826" y="125158"/>
                </a:lnTo>
                <a:lnTo>
                  <a:pt x="172402" y="125158"/>
                </a:lnTo>
                <a:lnTo>
                  <a:pt x="172350" y="102298"/>
                </a:lnTo>
                <a:lnTo>
                  <a:pt x="163258" y="62579"/>
                </a:lnTo>
                <a:lnTo>
                  <a:pt x="126063" y="40862"/>
                </a:lnTo>
                <a:lnTo>
                  <a:pt x="109823" y="39719"/>
                </a:lnTo>
                <a:lnTo>
                  <a:pt x="207877" y="39719"/>
                </a:lnTo>
                <a:lnTo>
                  <a:pt x="220027" y="78402"/>
                </a:lnTo>
                <a:lnTo>
                  <a:pt x="221170" y="102298"/>
                </a:lnTo>
                <a:lnTo>
                  <a:pt x="221170" y="160210"/>
                </a:lnTo>
                <a:lnTo>
                  <a:pt x="129730" y="160210"/>
                </a:lnTo>
                <a:lnTo>
                  <a:pt x="119912" y="160511"/>
                </a:lnTo>
                <a:lnTo>
                  <a:pt x="110978" y="161401"/>
                </a:lnTo>
                <a:lnTo>
                  <a:pt x="102633" y="162862"/>
                </a:lnTo>
                <a:lnTo>
                  <a:pt x="94583" y="164877"/>
                </a:lnTo>
                <a:lnTo>
                  <a:pt x="87129" y="166520"/>
                </a:lnTo>
                <a:lnTo>
                  <a:pt x="51911" y="196881"/>
                </a:lnTo>
                <a:lnTo>
                  <a:pt x="50387" y="212121"/>
                </a:lnTo>
                <a:lnTo>
                  <a:pt x="51244" y="222733"/>
                </a:lnTo>
                <a:lnTo>
                  <a:pt x="80105" y="256031"/>
                </a:lnTo>
                <a:lnTo>
                  <a:pt x="100679" y="259460"/>
                </a:lnTo>
                <a:lnTo>
                  <a:pt x="176982" y="259460"/>
                </a:lnTo>
                <a:lnTo>
                  <a:pt x="169949" y="266533"/>
                </a:lnTo>
                <a:lnTo>
                  <a:pt x="128246" y="291774"/>
                </a:lnTo>
                <a:lnTo>
                  <a:pt x="105347" y="296965"/>
                </a:lnTo>
                <a:lnTo>
                  <a:pt x="93059" y="297560"/>
                </a:lnTo>
                <a:close/>
              </a:path>
              <a:path w="221615" h="297815">
                <a:moveTo>
                  <a:pt x="176982" y="259460"/>
                </a:moveTo>
                <a:lnTo>
                  <a:pt x="100679" y="259460"/>
                </a:lnTo>
                <a:lnTo>
                  <a:pt x="110681" y="258651"/>
                </a:lnTo>
                <a:lnTo>
                  <a:pt x="120122" y="256412"/>
                </a:lnTo>
                <a:lnTo>
                  <a:pt x="154304" y="236362"/>
                </a:lnTo>
                <a:lnTo>
                  <a:pt x="172402" y="218217"/>
                </a:lnTo>
                <a:lnTo>
                  <a:pt x="172402" y="160210"/>
                </a:lnTo>
                <a:lnTo>
                  <a:pt x="221170" y="160210"/>
                </a:lnTo>
                <a:lnTo>
                  <a:pt x="221170" y="257936"/>
                </a:lnTo>
                <a:lnTo>
                  <a:pt x="178498" y="257936"/>
                </a:lnTo>
                <a:lnTo>
                  <a:pt x="176982" y="259460"/>
                </a:lnTo>
                <a:close/>
              </a:path>
              <a:path w="221615" h="297815">
                <a:moveTo>
                  <a:pt x="218122" y="291464"/>
                </a:moveTo>
                <a:lnTo>
                  <a:pt x="183070" y="291464"/>
                </a:lnTo>
                <a:lnTo>
                  <a:pt x="178498" y="286892"/>
                </a:lnTo>
                <a:lnTo>
                  <a:pt x="178498" y="257936"/>
                </a:lnTo>
                <a:lnTo>
                  <a:pt x="221170" y="257936"/>
                </a:lnTo>
                <a:lnTo>
                  <a:pt x="221170" y="288416"/>
                </a:lnTo>
                <a:lnTo>
                  <a:pt x="218122" y="291464"/>
                </a:lnTo>
                <a:close/>
              </a:path>
              <a:path w="221615" h="297815">
                <a:moveTo>
                  <a:pt x="212026" y="292988"/>
                </a:moveTo>
                <a:lnTo>
                  <a:pt x="187642" y="292988"/>
                </a:lnTo>
                <a:lnTo>
                  <a:pt x="184594" y="291464"/>
                </a:lnTo>
                <a:lnTo>
                  <a:pt x="215074" y="291464"/>
                </a:lnTo>
                <a:lnTo>
                  <a:pt x="212026" y="292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7967459" y="1246733"/>
            <a:ext cx="468630" cy="366395"/>
          </a:xfrm>
          <a:custGeom>
            <a:avLst/>
            <a:gdLst/>
            <a:ahLst/>
            <a:cxnLst/>
            <a:rect l="l" t="t" r="r" b="b"/>
            <a:pathLst>
              <a:path w="468629" h="366394">
                <a:moveTo>
                  <a:pt x="176974" y="85432"/>
                </a:moveTo>
                <a:lnTo>
                  <a:pt x="175450" y="82384"/>
                </a:lnTo>
                <a:lnTo>
                  <a:pt x="175450" y="80860"/>
                </a:lnTo>
                <a:lnTo>
                  <a:pt x="173926" y="79336"/>
                </a:lnTo>
                <a:lnTo>
                  <a:pt x="173926" y="77812"/>
                </a:lnTo>
                <a:lnTo>
                  <a:pt x="172402" y="76288"/>
                </a:lnTo>
                <a:lnTo>
                  <a:pt x="170878" y="76288"/>
                </a:lnTo>
                <a:lnTo>
                  <a:pt x="169354" y="74764"/>
                </a:lnTo>
                <a:lnTo>
                  <a:pt x="97637" y="74764"/>
                </a:lnTo>
                <a:lnTo>
                  <a:pt x="97637" y="7620"/>
                </a:lnTo>
                <a:lnTo>
                  <a:pt x="96113" y="6096"/>
                </a:lnTo>
                <a:lnTo>
                  <a:pt x="96113" y="4572"/>
                </a:lnTo>
                <a:lnTo>
                  <a:pt x="94589" y="4572"/>
                </a:lnTo>
                <a:lnTo>
                  <a:pt x="93065" y="3048"/>
                </a:lnTo>
                <a:lnTo>
                  <a:pt x="90017" y="1524"/>
                </a:lnTo>
                <a:lnTo>
                  <a:pt x="85445" y="1524"/>
                </a:lnTo>
                <a:lnTo>
                  <a:pt x="82397" y="0"/>
                </a:lnTo>
                <a:lnTo>
                  <a:pt x="67157" y="0"/>
                </a:lnTo>
                <a:lnTo>
                  <a:pt x="64109" y="1524"/>
                </a:lnTo>
                <a:lnTo>
                  <a:pt x="54965" y="1524"/>
                </a:lnTo>
                <a:lnTo>
                  <a:pt x="53340" y="3048"/>
                </a:lnTo>
                <a:lnTo>
                  <a:pt x="50292" y="4572"/>
                </a:lnTo>
                <a:lnTo>
                  <a:pt x="48768" y="6096"/>
                </a:lnTo>
                <a:lnTo>
                  <a:pt x="48768" y="7620"/>
                </a:lnTo>
                <a:lnTo>
                  <a:pt x="47244" y="9144"/>
                </a:lnTo>
                <a:lnTo>
                  <a:pt x="47244" y="74764"/>
                </a:lnTo>
                <a:lnTo>
                  <a:pt x="7620" y="74764"/>
                </a:lnTo>
                <a:lnTo>
                  <a:pt x="6096" y="76288"/>
                </a:lnTo>
                <a:lnTo>
                  <a:pt x="4572" y="76288"/>
                </a:lnTo>
                <a:lnTo>
                  <a:pt x="3048" y="77812"/>
                </a:lnTo>
                <a:lnTo>
                  <a:pt x="3048" y="79336"/>
                </a:lnTo>
                <a:lnTo>
                  <a:pt x="1524" y="80860"/>
                </a:lnTo>
                <a:lnTo>
                  <a:pt x="1524" y="85432"/>
                </a:lnTo>
                <a:lnTo>
                  <a:pt x="0" y="88582"/>
                </a:lnTo>
                <a:lnTo>
                  <a:pt x="0" y="102298"/>
                </a:lnTo>
                <a:lnTo>
                  <a:pt x="1524" y="108394"/>
                </a:lnTo>
                <a:lnTo>
                  <a:pt x="4572" y="114490"/>
                </a:lnTo>
                <a:lnTo>
                  <a:pt x="7620" y="116014"/>
                </a:lnTo>
                <a:lnTo>
                  <a:pt x="47244" y="116014"/>
                </a:lnTo>
                <a:lnTo>
                  <a:pt x="47244" y="273177"/>
                </a:lnTo>
                <a:lnTo>
                  <a:pt x="51816" y="314413"/>
                </a:lnTo>
                <a:lnTo>
                  <a:pt x="71399" y="348780"/>
                </a:lnTo>
                <a:lnTo>
                  <a:pt x="107353" y="364324"/>
                </a:lnTo>
                <a:lnTo>
                  <a:pt x="126593" y="366229"/>
                </a:lnTo>
                <a:lnTo>
                  <a:pt x="131165" y="366229"/>
                </a:lnTo>
                <a:lnTo>
                  <a:pt x="135737" y="364705"/>
                </a:lnTo>
                <a:lnTo>
                  <a:pt x="144881" y="364705"/>
                </a:lnTo>
                <a:lnTo>
                  <a:pt x="154114" y="361657"/>
                </a:lnTo>
                <a:lnTo>
                  <a:pt x="158686" y="361657"/>
                </a:lnTo>
                <a:lnTo>
                  <a:pt x="170878" y="355561"/>
                </a:lnTo>
                <a:lnTo>
                  <a:pt x="173926" y="352513"/>
                </a:lnTo>
                <a:lnTo>
                  <a:pt x="175450" y="349465"/>
                </a:lnTo>
                <a:lnTo>
                  <a:pt x="175450" y="346417"/>
                </a:lnTo>
                <a:lnTo>
                  <a:pt x="176974" y="343369"/>
                </a:lnTo>
                <a:lnTo>
                  <a:pt x="176974" y="323557"/>
                </a:lnTo>
                <a:lnTo>
                  <a:pt x="175450" y="322033"/>
                </a:lnTo>
                <a:lnTo>
                  <a:pt x="175450" y="318985"/>
                </a:lnTo>
                <a:lnTo>
                  <a:pt x="173926" y="317461"/>
                </a:lnTo>
                <a:lnTo>
                  <a:pt x="173926" y="315937"/>
                </a:lnTo>
                <a:lnTo>
                  <a:pt x="172402" y="315937"/>
                </a:lnTo>
                <a:lnTo>
                  <a:pt x="172402" y="314413"/>
                </a:lnTo>
                <a:lnTo>
                  <a:pt x="167830" y="314413"/>
                </a:lnTo>
                <a:lnTo>
                  <a:pt x="166306" y="315937"/>
                </a:lnTo>
                <a:lnTo>
                  <a:pt x="164782" y="315937"/>
                </a:lnTo>
                <a:lnTo>
                  <a:pt x="163258" y="317461"/>
                </a:lnTo>
                <a:lnTo>
                  <a:pt x="160210" y="317461"/>
                </a:lnTo>
                <a:lnTo>
                  <a:pt x="154114" y="320509"/>
                </a:lnTo>
                <a:lnTo>
                  <a:pt x="150977" y="320509"/>
                </a:lnTo>
                <a:lnTo>
                  <a:pt x="147929" y="322033"/>
                </a:lnTo>
                <a:lnTo>
                  <a:pt x="143357" y="322033"/>
                </a:lnTo>
                <a:lnTo>
                  <a:pt x="140309" y="323557"/>
                </a:lnTo>
                <a:lnTo>
                  <a:pt x="135737" y="323557"/>
                </a:lnTo>
                <a:lnTo>
                  <a:pt x="102133" y="300558"/>
                </a:lnTo>
                <a:lnTo>
                  <a:pt x="97637" y="267081"/>
                </a:lnTo>
                <a:lnTo>
                  <a:pt x="97637" y="116014"/>
                </a:lnTo>
                <a:lnTo>
                  <a:pt x="169354" y="116014"/>
                </a:lnTo>
                <a:lnTo>
                  <a:pt x="172402" y="114490"/>
                </a:lnTo>
                <a:lnTo>
                  <a:pt x="175450" y="108394"/>
                </a:lnTo>
                <a:lnTo>
                  <a:pt x="176974" y="102298"/>
                </a:lnTo>
                <a:lnTo>
                  <a:pt x="176974" y="85432"/>
                </a:lnTo>
                <a:close/>
              </a:path>
              <a:path w="468629" h="366394">
                <a:moveTo>
                  <a:pt x="468350" y="196875"/>
                </a:moveTo>
                <a:lnTo>
                  <a:pt x="465137" y="158902"/>
                </a:lnTo>
                <a:lnTo>
                  <a:pt x="447421" y="115417"/>
                </a:lnTo>
                <a:lnTo>
                  <a:pt x="441998" y="108394"/>
                </a:lnTo>
                <a:lnTo>
                  <a:pt x="440829" y="106870"/>
                </a:lnTo>
                <a:lnTo>
                  <a:pt x="433400" y="98285"/>
                </a:lnTo>
                <a:lnTo>
                  <a:pt x="424827" y="90817"/>
                </a:lnTo>
                <a:lnTo>
                  <a:pt x="419493" y="87363"/>
                </a:lnTo>
                <a:lnTo>
                  <a:pt x="419493" y="190779"/>
                </a:lnTo>
                <a:lnTo>
                  <a:pt x="273088" y="190779"/>
                </a:lnTo>
                <a:lnTo>
                  <a:pt x="281114" y="151892"/>
                </a:lnTo>
                <a:lnTo>
                  <a:pt x="309194" y="118198"/>
                </a:lnTo>
                <a:lnTo>
                  <a:pt x="347865" y="108394"/>
                </a:lnTo>
                <a:lnTo>
                  <a:pt x="364769" y="109588"/>
                </a:lnTo>
                <a:lnTo>
                  <a:pt x="401205" y="129730"/>
                </a:lnTo>
                <a:lnTo>
                  <a:pt x="418350" y="172453"/>
                </a:lnTo>
                <a:lnTo>
                  <a:pt x="419493" y="190779"/>
                </a:lnTo>
                <a:lnTo>
                  <a:pt x="419493" y="87363"/>
                </a:lnTo>
                <a:lnTo>
                  <a:pt x="379107" y="71145"/>
                </a:lnTo>
                <a:lnTo>
                  <a:pt x="349389" y="68668"/>
                </a:lnTo>
                <a:lnTo>
                  <a:pt x="334987" y="69265"/>
                </a:lnTo>
                <a:lnTo>
                  <a:pt x="295948" y="79336"/>
                </a:lnTo>
                <a:lnTo>
                  <a:pt x="254800" y="108394"/>
                </a:lnTo>
                <a:lnTo>
                  <a:pt x="233921" y="142468"/>
                </a:lnTo>
                <a:lnTo>
                  <a:pt x="221945" y="185826"/>
                </a:lnTo>
                <a:lnTo>
                  <a:pt x="219659" y="218211"/>
                </a:lnTo>
                <a:lnTo>
                  <a:pt x="220230" y="236232"/>
                </a:lnTo>
                <a:lnTo>
                  <a:pt x="228803" y="283845"/>
                </a:lnTo>
                <a:lnTo>
                  <a:pt x="246405" y="319925"/>
                </a:lnTo>
                <a:lnTo>
                  <a:pt x="285229" y="351942"/>
                </a:lnTo>
                <a:lnTo>
                  <a:pt x="324154" y="363943"/>
                </a:lnTo>
                <a:lnTo>
                  <a:pt x="355485" y="366229"/>
                </a:lnTo>
                <a:lnTo>
                  <a:pt x="364629" y="365975"/>
                </a:lnTo>
                <a:lnTo>
                  <a:pt x="407682" y="360133"/>
                </a:lnTo>
                <a:lnTo>
                  <a:pt x="414769" y="358470"/>
                </a:lnTo>
                <a:lnTo>
                  <a:pt x="421017" y="357085"/>
                </a:lnTo>
                <a:lnTo>
                  <a:pt x="430161" y="354037"/>
                </a:lnTo>
                <a:lnTo>
                  <a:pt x="437781" y="352513"/>
                </a:lnTo>
                <a:lnTo>
                  <a:pt x="442353" y="349465"/>
                </a:lnTo>
                <a:lnTo>
                  <a:pt x="451586" y="344893"/>
                </a:lnTo>
                <a:lnTo>
                  <a:pt x="451586" y="343369"/>
                </a:lnTo>
                <a:lnTo>
                  <a:pt x="453110" y="343369"/>
                </a:lnTo>
                <a:lnTo>
                  <a:pt x="454634" y="341845"/>
                </a:lnTo>
                <a:lnTo>
                  <a:pt x="454634" y="340321"/>
                </a:lnTo>
                <a:lnTo>
                  <a:pt x="456158" y="338797"/>
                </a:lnTo>
                <a:lnTo>
                  <a:pt x="456158" y="335749"/>
                </a:lnTo>
                <a:lnTo>
                  <a:pt x="457682" y="332701"/>
                </a:lnTo>
                <a:lnTo>
                  <a:pt x="457682" y="326605"/>
                </a:lnTo>
                <a:lnTo>
                  <a:pt x="457682" y="315937"/>
                </a:lnTo>
                <a:lnTo>
                  <a:pt x="456158" y="312889"/>
                </a:lnTo>
                <a:lnTo>
                  <a:pt x="456158" y="309841"/>
                </a:lnTo>
                <a:lnTo>
                  <a:pt x="454634" y="308317"/>
                </a:lnTo>
                <a:lnTo>
                  <a:pt x="454634" y="306793"/>
                </a:lnTo>
                <a:lnTo>
                  <a:pt x="453110" y="306793"/>
                </a:lnTo>
                <a:lnTo>
                  <a:pt x="451586" y="305269"/>
                </a:lnTo>
                <a:lnTo>
                  <a:pt x="447014" y="305269"/>
                </a:lnTo>
                <a:lnTo>
                  <a:pt x="443966" y="306793"/>
                </a:lnTo>
                <a:lnTo>
                  <a:pt x="439305" y="308317"/>
                </a:lnTo>
                <a:lnTo>
                  <a:pt x="433209" y="311365"/>
                </a:lnTo>
                <a:lnTo>
                  <a:pt x="428637" y="312889"/>
                </a:lnTo>
                <a:lnTo>
                  <a:pt x="421017" y="315937"/>
                </a:lnTo>
                <a:lnTo>
                  <a:pt x="415036" y="317969"/>
                </a:lnTo>
                <a:lnTo>
                  <a:pt x="408635" y="319557"/>
                </a:lnTo>
                <a:lnTo>
                  <a:pt x="401942" y="320878"/>
                </a:lnTo>
                <a:lnTo>
                  <a:pt x="395109" y="322033"/>
                </a:lnTo>
                <a:lnTo>
                  <a:pt x="387057" y="324040"/>
                </a:lnTo>
                <a:lnTo>
                  <a:pt x="378726" y="325462"/>
                </a:lnTo>
                <a:lnTo>
                  <a:pt x="369811" y="326326"/>
                </a:lnTo>
                <a:lnTo>
                  <a:pt x="360057" y="326605"/>
                </a:lnTo>
                <a:lnTo>
                  <a:pt x="348856" y="326059"/>
                </a:lnTo>
                <a:lnTo>
                  <a:pt x="311099" y="315252"/>
                </a:lnTo>
                <a:lnTo>
                  <a:pt x="282803" y="284988"/>
                </a:lnTo>
                <a:lnTo>
                  <a:pt x="273380" y="238556"/>
                </a:lnTo>
                <a:lnTo>
                  <a:pt x="273088" y="227355"/>
                </a:lnTo>
                <a:lnTo>
                  <a:pt x="454634" y="227355"/>
                </a:lnTo>
                <a:lnTo>
                  <a:pt x="459206" y="225831"/>
                </a:lnTo>
                <a:lnTo>
                  <a:pt x="463778" y="222783"/>
                </a:lnTo>
                <a:lnTo>
                  <a:pt x="466826" y="219735"/>
                </a:lnTo>
                <a:lnTo>
                  <a:pt x="468350" y="213639"/>
                </a:lnTo>
                <a:lnTo>
                  <a:pt x="468350" y="1968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410110" y="1677066"/>
            <a:ext cx="6052185" cy="40005"/>
          </a:xfrm>
          <a:custGeom>
            <a:avLst/>
            <a:gdLst/>
            <a:ahLst/>
            <a:cxnLst/>
            <a:rect l="l" t="t" r="r" b="b"/>
            <a:pathLst>
              <a:path w="6052184" h="40005">
                <a:moveTo>
                  <a:pt x="6051613" y="39719"/>
                </a:moveTo>
                <a:lnTo>
                  <a:pt x="0" y="39719"/>
                </a:lnTo>
                <a:lnTo>
                  <a:pt x="0" y="0"/>
                </a:lnTo>
                <a:lnTo>
                  <a:pt x="6051613" y="0"/>
                </a:lnTo>
                <a:lnTo>
                  <a:pt x="6051613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3339084" y="2163889"/>
            <a:ext cx="467359" cy="279400"/>
            <a:chOff x="3339084" y="2163889"/>
            <a:chExt cx="467359" cy="279400"/>
          </a:xfrm>
        </p:grpSpPr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9084" y="2203608"/>
              <a:ext cx="106775" cy="23650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448907" y="2163889"/>
              <a:ext cx="192405" cy="273685"/>
            </a:xfrm>
            <a:custGeom>
              <a:avLst/>
              <a:gdLst/>
              <a:ahLst/>
              <a:cxnLst/>
              <a:rect l="l" t="t" r="r" b="b"/>
              <a:pathLst>
                <a:path w="192404" h="273685">
                  <a:moveTo>
                    <a:pt x="192214" y="273177"/>
                  </a:moveTo>
                  <a:lnTo>
                    <a:pt x="105346" y="273177"/>
                  </a:lnTo>
                  <a:lnTo>
                    <a:pt x="105346" y="267081"/>
                  </a:lnTo>
                  <a:lnTo>
                    <a:pt x="117538" y="267081"/>
                  </a:lnTo>
                  <a:lnTo>
                    <a:pt x="123634" y="265556"/>
                  </a:lnTo>
                  <a:lnTo>
                    <a:pt x="126682" y="262508"/>
                  </a:lnTo>
                  <a:lnTo>
                    <a:pt x="129730" y="260984"/>
                  </a:lnTo>
                  <a:lnTo>
                    <a:pt x="132778" y="251841"/>
                  </a:lnTo>
                  <a:lnTo>
                    <a:pt x="132778" y="250317"/>
                  </a:lnTo>
                  <a:lnTo>
                    <a:pt x="134302" y="244125"/>
                  </a:lnTo>
                  <a:lnTo>
                    <a:pt x="134302" y="172402"/>
                  </a:lnTo>
                  <a:lnTo>
                    <a:pt x="131254" y="134302"/>
                  </a:lnTo>
                  <a:lnTo>
                    <a:pt x="120586" y="120586"/>
                  </a:lnTo>
                  <a:lnTo>
                    <a:pt x="117538" y="117538"/>
                  </a:lnTo>
                  <a:lnTo>
                    <a:pt x="111442" y="116014"/>
                  </a:lnTo>
                  <a:lnTo>
                    <a:pt x="99155" y="116014"/>
                  </a:lnTo>
                  <a:lnTo>
                    <a:pt x="61055" y="140398"/>
                  </a:lnTo>
                  <a:lnTo>
                    <a:pt x="61055" y="245649"/>
                  </a:lnTo>
                  <a:lnTo>
                    <a:pt x="62579" y="253365"/>
                  </a:lnTo>
                  <a:lnTo>
                    <a:pt x="64103" y="256413"/>
                  </a:lnTo>
                  <a:lnTo>
                    <a:pt x="64103" y="259461"/>
                  </a:lnTo>
                  <a:lnTo>
                    <a:pt x="67151" y="262508"/>
                  </a:lnTo>
                  <a:lnTo>
                    <a:pt x="70199" y="264032"/>
                  </a:lnTo>
                  <a:lnTo>
                    <a:pt x="74771" y="265556"/>
                  </a:lnTo>
                  <a:lnTo>
                    <a:pt x="80867" y="267081"/>
                  </a:lnTo>
                  <a:lnTo>
                    <a:pt x="90011" y="267081"/>
                  </a:lnTo>
                  <a:lnTo>
                    <a:pt x="90011" y="273177"/>
                  </a:lnTo>
                  <a:lnTo>
                    <a:pt x="3143" y="273177"/>
                  </a:lnTo>
                  <a:lnTo>
                    <a:pt x="3143" y="267081"/>
                  </a:lnTo>
                  <a:lnTo>
                    <a:pt x="10763" y="267081"/>
                  </a:lnTo>
                  <a:lnTo>
                    <a:pt x="16859" y="265556"/>
                  </a:lnTo>
                  <a:lnTo>
                    <a:pt x="21431" y="264032"/>
                  </a:lnTo>
                  <a:lnTo>
                    <a:pt x="26003" y="259461"/>
                  </a:lnTo>
                  <a:lnTo>
                    <a:pt x="27527" y="256413"/>
                  </a:lnTo>
                  <a:lnTo>
                    <a:pt x="29051" y="251841"/>
                  </a:lnTo>
                  <a:lnTo>
                    <a:pt x="29027" y="61341"/>
                  </a:lnTo>
                  <a:lnTo>
                    <a:pt x="28860" y="50768"/>
                  </a:lnTo>
                  <a:lnTo>
                    <a:pt x="28408" y="43053"/>
                  </a:lnTo>
                  <a:lnTo>
                    <a:pt x="27527" y="38195"/>
                  </a:lnTo>
                  <a:lnTo>
                    <a:pt x="27527" y="33528"/>
                  </a:lnTo>
                  <a:lnTo>
                    <a:pt x="26003" y="30480"/>
                  </a:lnTo>
                  <a:lnTo>
                    <a:pt x="21431" y="25908"/>
                  </a:lnTo>
                  <a:lnTo>
                    <a:pt x="9239" y="25908"/>
                  </a:lnTo>
                  <a:lnTo>
                    <a:pt x="3143" y="28956"/>
                  </a:lnTo>
                  <a:lnTo>
                    <a:pt x="0" y="21336"/>
                  </a:lnTo>
                  <a:lnTo>
                    <a:pt x="51911" y="0"/>
                  </a:lnTo>
                  <a:lnTo>
                    <a:pt x="61055" y="0"/>
                  </a:lnTo>
                  <a:lnTo>
                    <a:pt x="61055" y="129730"/>
                  </a:lnTo>
                  <a:lnTo>
                    <a:pt x="71651" y="119166"/>
                  </a:lnTo>
                  <a:lnTo>
                    <a:pt x="107620" y="94392"/>
                  </a:lnTo>
                  <a:lnTo>
                    <a:pt x="120586" y="93059"/>
                  </a:lnTo>
                  <a:lnTo>
                    <a:pt x="127420" y="93392"/>
                  </a:lnTo>
                  <a:lnTo>
                    <a:pt x="158924" y="118346"/>
                  </a:lnTo>
                  <a:lnTo>
                    <a:pt x="164734" y="156686"/>
                  </a:lnTo>
                  <a:lnTo>
                    <a:pt x="164782" y="245649"/>
                  </a:lnTo>
                  <a:lnTo>
                    <a:pt x="166306" y="253365"/>
                  </a:lnTo>
                  <a:lnTo>
                    <a:pt x="169354" y="259461"/>
                  </a:lnTo>
                  <a:lnTo>
                    <a:pt x="172402" y="262508"/>
                  </a:lnTo>
                  <a:lnTo>
                    <a:pt x="178498" y="265556"/>
                  </a:lnTo>
                  <a:lnTo>
                    <a:pt x="183070" y="267081"/>
                  </a:lnTo>
                  <a:lnTo>
                    <a:pt x="192214" y="267081"/>
                  </a:lnTo>
                  <a:lnTo>
                    <a:pt x="192214" y="273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981" y="2256948"/>
              <a:ext cx="147923" cy="186213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392555" y="2163889"/>
            <a:ext cx="6703059" cy="737235"/>
            <a:chOff x="1392555" y="2163889"/>
            <a:chExt cx="6703059" cy="737235"/>
          </a:xfrm>
        </p:grpSpPr>
        <p:sp>
          <p:nvSpPr>
            <p:cNvPr id="22" name="object 22" descr=""/>
            <p:cNvSpPr/>
            <p:nvPr/>
          </p:nvSpPr>
          <p:spPr>
            <a:xfrm>
              <a:off x="6945338" y="2163889"/>
              <a:ext cx="779780" cy="279400"/>
            </a:xfrm>
            <a:custGeom>
              <a:avLst/>
              <a:gdLst/>
              <a:ahLst/>
              <a:cxnLst/>
              <a:rect l="l" t="t" r="r" b="b"/>
              <a:pathLst>
                <a:path w="779779" h="279400">
                  <a:moveTo>
                    <a:pt x="268503" y="13716"/>
                  </a:moveTo>
                  <a:lnTo>
                    <a:pt x="157162" y="13716"/>
                  </a:lnTo>
                  <a:lnTo>
                    <a:pt x="157162" y="19812"/>
                  </a:lnTo>
                  <a:lnTo>
                    <a:pt x="172402" y="19812"/>
                  </a:lnTo>
                  <a:lnTo>
                    <a:pt x="178498" y="21336"/>
                  </a:lnTo>
                  <a:lnTo>
                    <a:pt x="195262" y="59537"/>
                  </a:lnTo>
                  <a:lnTo>
                    <a:pt x="195262" y="134302"/>
                  </a:lnTo>
                  <a:lnTo>
                    <a:pt x="73240" y="134302"/>
                  </a:lnTo>
                  <a:lnTo>
                    <a:pt x="73240" y="59537"/>
                  </a:lnTo>
                  <a:lnTo>
                    <a:pt x="90004" y="21336"/>
                  </a:lnTo>
                  <a:lnTo>
                    <a:pt x="96100" y="19812"/>
                  </a:lnTo>
                  <a:lnTo>
                    <a:pt x="111442" y="19812"/>
                  </a:lnTo>
                  <a:lnTo>
                    <a:pt x="111442" y="13716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15328" y="19812"/>
                  </a:lnTo>
                  <a:lnTo>
                    <a:pt x="21424" y="21336"/>
                  </a:lnTo>
                  <a:lnTo>
                    <a:pt x="30568" y="27432"/>
                  </a:lnTo>
                  <a:lnTo>
                    <a:pt x="33616" y="30480"/>
                  </a:lnTo>
                  <a:lnTo>
                    <a:pt x="33616" y="33528"/>
                  </a:lnTo>
                  <a:lnTo>
                    <a:pt x="35382" y="37642"/>
                  </a:lnTo>
                  <a:lnTo>
                    <a:pt x="36283" y="43141"/>
                  </a:lnTo>
                  <a:lnTo>
                    <a:pt x="36626" y="50342"/>
                  </a:lnTo>
                  <a:lnTo>
                    <a:pt x="36664" y="227368"/>
                  </a:lnTo>
                  <a:lnTo>
                    <a:pt x="36385" y="238569"/>
                  </a:lnTo>
                  <a:lnTo>
                    <a:pt x="19900" y="267081"/>
                  </a:lnTo>
                  <a:lnTo>
                    <a:pt x="0" y="267081"/>
                  </a:lnTo>
                  <a:lnTo>
                    <a:pt x="0" y="273177"/>
                  </a:lnTo>
                  <a:lnTo>
                    <a:pt x="111442" y="273177"/>
                  </a:lnTo>
                  <a:lnTo>
                    <a:pt x="111442" y="267081"/>
                  </a:lnTo>
                  <a:lnTo>
                    <a:pt x="96100" y="267081"/>
                  </a:lnTo>
                  <a:lnTo>
                    <a:pt x="90004" y="265557"/>
                  </a:lnTo>
                  <a:lnTo>
                    <a:pt x="73240" y="227368"/>
                  </a:lnTo>
                  <a:lnTo>
                    <a:pt x="73240" y="148018"/>
                  </a:lnTo>
                  <a:lnTo>
                    <a:pt x="195262" y="148018"/>
                  </a:lnTo>
                  <a:lnTo>
                    <a:pt x="195262" y="227368"/>
                  </a:lnTo>
                  <a:lnTo>
                    <a:pt x="184594" y="264033"/>
                  </a:lnTo>
                  <a:lnTo>
                    <a:pt x="176974" y="267081"/>
                  </a:lnTo>
                  <a:lnTo>
                    <a:pt x="157162" y="267081"/>
                  </a:lnTo>
                  <a:lnTo>
                    <a:pt x="157162" y="273177"/>
                  </a:lnTo>
                  <a:lnTo>
                    <a:pt x="268503" y="273177"/>
                  </a:lnTo>
                  <a:lnTo>
                    <a:pt x="268503" y="267081"/>
                  </a:lnTo>
                  <a:lnTo>
                    <a:pt x="253263" y="267081"/>
                  </a:lnTo>
                  <a:lnTo>
                    <a:pt x="247167" y="265557"/>
                  </a:lnTo>
                  <a:lnTo>
                    <a:pt x="231927" y="59537"/>
                  </a:lnTo>
                  <a:lnTo>
                    <a:pt x="232117" y="43713"/>
                  </a:lnTo>
                  <a:lnTo>
                    <a:pt x="253263" y="19812"/>
                  </a:lnTo>
                  <a:lnTo>
                    <a:pt x="268503" y="19812"/>
                  </a:lnTo>
                  <a:lnTo>
                    <a:pt x="268503" y="13716"/>
                  </a:lnTo>
                  <a:close/>
                </a:path>
                <a:path w="779779" h="279400">
                  <a:moveTo>
                    <a:pt x="350901" y="15240"/>
                  </a:moveTo>
                  <a:lnTo>
                    <a:pt x="349377" y="9144"/>
                  </a:lnTo>
                  <a:lnTo>
                    <a:pt x="346329" y="6096"/>
                  </a:lnTo>
                  <a:lnTo>
                    <a:pt x="337185" y="0"/>
                  </a:lnTo>
                  <a:lnTo>
                    <a:pt x="326517" y="0"/>
                  </a:lnTo>
                  <a:lnTo>
                    <a:pt x="321945" y="3048"/>
                  </a:lnTo>
                  <a:lnTo>
                    <a:pt x="314325" y="10668"/>
                  </a:lnTo>
                  <a:lnTo>
                    <a:pt x="312801" y="15240"/>
                  </a:lnTo>
                  <a:lnTo>
                    <a:pt x="312801" y="25908"/>
                  </a:lnTo>
                  <a:lnTo>
                    <a:pt x="314325" y="30480"/>
                  </a:lnTo>
                  <a:lnTo>
                    <a:pt x="318897" y="33528"/>
                  </a:lnTo>
                  <a:lnTo>
                    <a:pt x="321945" y="38201"/>
                  </a:lnTo>
                  <a:lnTo>
                    <a:pt x="326517" y="39725"/>
                  </a:lnTo>
                  <a:lnTo>
                    <a:pt x="337185" y="39725"/>
                  </a:lnTo>
                  <a:lnTo>
                    <a:pt x="341757" y="38201"/>
                  </a:lnTo>
                  <a:lnTo>
                    <a:pt x="346329" y="33528"/>
                  </a:lnTo>
                  <a:lnTo>
                    <a:pt x="349377" y="30480"/>
                  </a:lnTo>
                  <a:lnTo>
                    <a:pt x="350901" y="25908"/>
                  </a:lnTo>
                  <a:lnTo>
                    <a:pt x="350901" y="15240"/>
                  </a:lnTo>
                  <a:close/>
                </a:path>
                <a:path w="779779" h="279400">
                  <a:moveTo>
                    <a:pt x="375285" y="267081"/>
                  </a:moveTo>
                  <a:lnTo>
                    <a:pt x="366141" y="267081"/>
                  </a:lnTo>
                  <a:lnTo>
                    <a:pt x="360045" y="265557"/>
                  </a:lnTo>
                  <a:lnTo>
                    <a:pt x="353949" y="262509"/>
                  </a:lnTo>
                  <a:lnTo>
                    <a:pt x="350901" y="256413"/>
                  </a:lnTo>
                  <a:lnTo>
                    <a:pt x="349377" y="251841"/>
                  </a:lnTo>
                  <a:lnTo>
                    <a:pt x="347853" y="245656"/>
                  </a:lnTo>
                  <a:lnTo>
                    <a:pt x="347853" y="117538"/>
                  </a:lnTo>
                  <a:lnTo>
                    <a:pt x="347853" y="93065"/>
                  </a:lnTo>
                  <a:lnTo>
                    <a:pt x="340233" y="93065"/>
                  </a:lnTo>
                  <a:lnTo>
                    <a:pt x="286804" y="114490"/>
                  </a:lnTo>
                  <a:lnTo>
                    <a:pt x="289852" y="120586"/>
                  </a:lnTo>
                  <a:lnTo>
                    <a:pt x="299085" y="117538"/>
                  </a:lnTo>
                  <a:lnTo>
                    <a:pt x="305181" y="117538"/>
                  </a:lnTo>
                  <a:lnTo>
                    <a:pt x="308229" y="119062"/>
                  </a:lnTo>
                  <a:lnTo>
                    <a:pt x="309753" y="120586"/>
                  </a:lnTo>
                  <a:lnTo>
                    <a:pt x="312801" y="122110"/>
                  </a:lnTo>
                  <a:lnTo>
                    <a:pt x="312801" y="125158"/>
                  </a:lnTo>
                  <a:lnTo>
                    <a:pt x="314325" y="129730"/>
                  </a:lnTo>
                  <a:lnTo>
                    <a:pt x="315201" y="134594"/>
                  </a:lnTo>
                  <a:lnTo>
                    <a:pt x="315658" y="142303"/>
                  </a:lnTo>
                  <a:lnTo>
                    <a:pt x="315823" y="152882"/>
                  </a:lnTo>
                  <a:lnTo>
                    <a:pt x="315849" y="251841"/>
                  </a:lnTo>
                  <a:lnTo>
                    <a:pt x="312801" y="256413"/>
                  </a:lnTo>
                  <a:lnTo>
                    <a:pt x="309753" y="262509"/>
                  </a:lnTo>
                  <a:lnTo>
                    <a:pt x="303657" y="265557"/>
                  </a:lnTo>
                  <a:lnTo>
                    <a:pt x="297472" y="267081"/>
                  </a:lnTo>
                  <a:lnTo>
                    <a:pt x="289852" y="267081"/>
                  </a:lnTo>
                  <a:lnTo>
                    <a:pt x="289852" y="273177"/>
                  </a:lnTo>
                  <a:lnTo>
                    <a:pt x="375285" y="273177"/>
                  </a:lnTo>
                  <a:lnTo>
                    <a:pt x="375285" y="267081"/>
                  </a:lnTo>
                  <a:close/>
                </a:path>
                <a:path w="779779" h="279400">
                  <a:moveTo>
                    <a:pt x="582739" y="257937"/>
                  </a:moveTo>
                  <a:lnTo>
                    <a:pt x="581215" y="250317"/>
                  </a:lnTo>
                  <a:lnTo>
                    <a:pt x="575119" y="253365"/>
                  </a:lnTo>
                  <a:lnTo>
                    <a:pt x="561403" y="253365"/>
                  </a:lnTo>
                  <a:lnTo>
                    <a:pt x="558355" y="250317"/>
                  </a:lnTo>
                  <a:lnTo>
                    <a:pt x="556831" y="245656"/>
                  </a:lnTo>
                  <a:lnTo>
                    <a:pt x="555307" y="241084"/>
                  </a:lnTo>
                  <a:lnTo>
                    <a:pt x="554431" y="236220"/>
                  </a:lnTo>
                  <a:lnTo>
                    <a:pt x="553974" y="228511"/>
                  </a:lnTo>
                  <a:lnTo>
                    <a:pt x="553808" y="217932"/>
                  </a:lnTo>
                  <a:lnTo>
                    <a:pt x="553783" y="106870"/>
                  </a:lnTo>
                  <a:lnTo>
                    <a:pt x="553783" y="25908"/>
                  </a:lnTo>
                  <a:lnTo>
                    <a:pt x="553783" y="0"/>
                  </a:lnTo>
                  <a:lnTo>
                    <a:pt x="544639" y="0"/>
                  </a:lnTo>
                  <a:lnTo>
                    <a:pt x="492734" y="21336"/>
                  </a:lnTo>
                  <a:lnTo>
                    <a:pt x="495871" y="28956"/>
                  </a:lnTo>
                  <a:lnTo>
                    <a:pt x="500443" y="25908"/>
                  </a:lnTo>
                  <a:lnTo>
                    <a:pt x="514159" y="25908"/>
                  </a:lnTo>
                  <a:lnTo>
                    <a:pt x="518731" y="30480"/>
                  </a:lnTo>
                  <a:lnTo>
                    <a:pt x="520255" y="33528"/>
                  </a:lnTo>
                  <a:lnTo>
                    <a:pt x="520255" y="38201"/>
                  </a:lnTo>
                  <a:lnTo>
                    <a:pt x="521131" y="43053"/>
                  </a:lnTo>
                  <a:lnTo>
                    <a:pt x="521589" y="50774"/>
                  </a:lnTo>
                  <a:lnTo>
                    <a:pt x="521754" y="61341"/>
                  </a:lnTo>
                  <a:lnTo>
                    <a:pt x="521779" y="106870"/>
                  </a:lnTo>
                  <a:lnTo>
                    <a:pt x="521779" y="141922"/>
                  </a:lnTo>
                  <a:lnTo>
                    <a:pt x="521779" y="241084"/>
                  </a:lnTo>
                  <a:lnTo>
                    <a:pt x="513753" y="248259"/>
                  </a:lnTo>
                  <a:lnTo>
                    <a:pt x="505574" y="253555"/>
                  </a:lnTo>
                  <a:lnTo>
                    <a:pt x="497090" y="256819"/>
                  </a:lnTo>
                  <a:lnTo>
                    <a:pt x="488162" y="257937"/>
                  </a:lnTo>
                  <a:lnTo>
                    <a:pt x="478129" y="256781"/>
                  </a:lnTo>
                  <a:lnTo>
                    <a:pt x="442937" y="226606"/>
                  </a:lnTo>
                  <a:lnTo>
                    <a:pt x="433298" y="178600"/>
                  </a:lnTo>
                  <a:lnTo>
                    <a:pt x="434441" y="160261"/>
                  </a:lnTo>
                  <a:lnTo>
                    <a:pt x="451586" y="119062"/>
                  </a:lnTo>
                  <a:lnTo>
                    <a:pt x="482066" y="103733"/>
                  </a:lnTo>
                  <a:lnTo>
                    <a:pt x="488162" y="103733"/>
                  </a:lnTo>
                  <a:lnTo>
                    <a:pt x="518731" y="132778"/>
                  </a:lnTo>
                  <a:lnTo>
                    <a:pt x="521779" y="141922"/>
                  </a:lnTo>
                  <a:lnTo>
                    <a:pt x="521779" y="106870"/>
                  </a:lnTo>
                  <a:lnTo>
                    <a:pt x="483590" y="93065"/>
                  </a:lnTo>
                  <a:lnTo>
                    <a:pt x="465912" y="94830"/>
                  </a:lnTo>
                  <a:lnTo>
                    <a:pt x="422630" y="123634"/>
                  </a:lnTo>
                  <a:lnTo>
                    <a:pt x="404152" y="156984"/>
                  </a:lnTo>
                  <a:lnTo>
                    <a:pt x="398246" y="193840"/>
                  </a:lnTo>
                  <a:lnTo>
                    <a:pt x="399643" y="211505"/>
                  </a:lnTo>
                  <a:lnTo>
                    <a:pt x="419582" y="254889"/>
                  </a:lnTo>
                  <a:lnTo>
                    <a:pt x="456438" y="277825"/>
                  </a:lnTo>
                  <a:lnTo>
                    <a:pt x="469874" y="279273"/>
                  </a:lnTo>
                  <a:lnTo>
                    <a:pt x="477367" y="278968"/>
                  </a:lnTo>
                  <a:lnTo>
                    <a:pt x="515823" y="259892"/>
                  </a:lnTo>
                  <a:lnTo>
                    <a:pt x="521779" y="253365"/>
                  </a:lnTo>
                  <a:lnTo>
                    <a:pt x="521779" y="279273"/>
                  </a:lnTo>
                  <a:lnTo>
                    <a:pt x="530923" y="279273"/>
                  </a:lnTo>
                  <a:lnTo>
                    <a:pt x="582739" y="257937"/>
                  </a:lnTo>
                  <a:close/>
                </a:path>
                <a:path w="779779" h="279400">
                  <a:moveTo>
                    <a:pt x="779526" y="257937"/>
                  </a:moveTo>
                  <a:lnTo>
                    <a:pt x="778002" y="250317"/>
                  </a:lnTo>
                  <a:lnTo>
                    <a:pt x="771906" y="253365"/>
                  </a:lnTo>
                  <a:lnTo>
                    <a:pt x="758190" y="253365"/>
                  </a:lnTo>
                  <a:lnTo>
                    <a:pt x="755142" y="250317"/>
                  </a:lnTo>
                  <a:lnTo>
                    <a:pt x="753618" y="245656"/>
                  </a:lnTo>
                  <a:lnTo>
                    <a:pt x="752094" y="241084"/>
                  </a:lnTo>
                  <a:lnTo>
                    <a:pt x="751217" y="236220"/>
                  </a:lnTo>
                  <a:lnTo>
                    <a:pt x="750760" y="228511"/>
                  </a:lnTo>
                  <a:lnTo>
                    <a:pt x="750595" y="217932"/>
                  </a:lnTo>
                  <a:lnTo>
                    <a:pt x="750570" y="106870"/>
                  </a:lnTo>
                  <a:lnTo>
                    <a:pt x="750570" y="25908"/>
                  </a:lnTo>
                  <a:lnTo>
                    <a:pt x="750570" y="0"/>
                  </a:lnTo>
                  <a:lnTo>
                    <a:pt x="741426" y="0"/>
                  </a:lnTo>
                  <a:lnTo>
                    <a:pt x="689508" y="21336"/>
                  </a:lnTo>
                  <a:lnTo>
                    <a:pt x="692658" y="28956"/>
                  </a:lnTo>
                  <a:lnTo>
                    <a:pt x="697230" y="25908"/>
                  </a:lnTo>
                  <a:lnTo>
                    <a:pt x="710946" y="25908"/>
                  </a:lnTo>
                  <a:lnTo>
                    <a:pt x="715518" y="30480"/>
                  </a:lnTo>
                  <a:lnTo>
                    <a:pt x="717042" y="33528"/>
                  </a:lnTo>
                  <a:lnTo>
                    <a:pt x="717042" y="38201"/>
                  </a:lnTo>
                  <a:lnTo>
                    <a:pt x="717918" y="43053"/>
                  </a:lnTo>
                  <a:lnTo>
                    <a:pt x="718375" y="50774"/>
                  </a:lnTo>
                  <a:lnTo>
                    <a:pt x="718540" y="61341"/>
                  </a:lnTo>
                  <a:lnTo>
                    <a:pt x="718566" y="106870"/>
                  </a:lnTo>
                  <a:lnTo>
                    <a:pt x="718566" y="141922"/>
                  </a:lnTo>
                  <a:lnTo>
                    <a:pt x="718566" y="241084"/>
                  </a:lnTo>
                  <a:lnTo>
                    <a:pt x="710539" y="248259"/>
                  </a:lnTo>
                  <a:lnTo>
                    <a:pt x="702360" y="253555"/>
                  </a:lnTo>
                  <a:lnTo>
                    <a:pt x="693877" y="256819"/>
                  </a:lnTo>
                  <a:lnTo>
                    <a:pt x="684936" y="257937"/>
                  </a:lnTo>
                  <a:lnTo>
                    <a:pt x="674916" y="256781"/>
                  </a:lnTo>
                  <a:lnTo>
                    <a:pt x="639724" y="226606"/>
                  </a:lnTo>
                  <a:lnTo>
                    <a:pt x="630072" y="178600"/>
                  </a:lnTo>
                  <a:lnTo>
                    <a:pt x="631215" y="160261"/>
                  </a:lnTo>
                  <a:lnTo>
                    <a:pt x="648360" y="119062"/>
                  </a:lnTo>
                  <a:lnTo>
                    <a:pt x="678840" y="103733"/>
                  </a:lnTo>
                  <a:lnTo>
                    <a:pt x="684936" y="103733"/>
                  </a:lnTo>
                  <a:lnTo>
                    <a:pt x="715518" y="132778"/>
                  </a:lnTo>
                  <a:lnTo>
                    <a:pt x="718566" y="141922"/>
                  </a:lnTo>
                  <a:lnTo>
                    <a:pt x="718566" y="106870"/>
                  </a:lnTo>
                  <a:lnTo>
                    <a:pt x="680364" y="93065"/>
                  </a:lnTo>
                  <a:lnTo>
                    <a:pt x="662698" y="94830"/>
                  </a:lnTo>
                  <a:lnTo>
                    <a:pt x="619404" y="123634"/>
                  </a:lnTo>
                  <a:lnTo>
                    <a:pt x="600925" y="156984"/>
                  </a:lnTo>
                  <a:lnTo>
                    <a:pt x="595020" y="193840"/>
                  </a:lnTo>
                  <a:lnTo>
                    <a:pt x="596430" y="211505"/>
                  </a:lnTo>
                  <a:lnTo>
                    <a:pt x="616356" y="254889"/>
                  </a:lnTo>
                  <a:lnTo>
                    <a:pt x="653224" y="277825"/>
                  </a:lnTo>
                  <a:lnTo>
                    <a:pt x="666648" y="279273"/>
                  </a:lnTo>
                  <a:lnTo>
                    <a:pt x="674154" y="278968"/>
                  </a:lnTo>
                  <a:lnTo>
                    <a:pt x="712609" y="259892"/>
                  </a:lnTo>
                  <a:lnTo>
                    <a:pt x="718566" y="253365"/>
                  </a:lnTo>
                  <a:lnTo>
                    <a:pt x="718566" y="279273"/>
                  </a:lnTo>
                  <a:lnTo>
                    <a:pt x="727710" y="279273"/>
                  </a:lnTo>
                  <a:lnTo>
                    <a:pt x="779526" y="257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8681" y="2256948"/>
              <a:ext cx="356901" cy="18621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2555" y="2163889"/>
              <a:ext cx="5775579" cy="737044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8206930" y="2171509"/>
            <a:ext cx="886460" cy="271780"/>
            <a:chOff x="8206930" y="2171509"/>
            <a:chExt cx="886460" cy="271780"/>
          </a:xfrm>
        </p:grpSpPr>
        <p:sp>
          <p:nvSpPr>
            <p:cNvPr id="26" name="object 26" descr=""/>
            <p:cNvSpPr/>
            <p:nvPr/>
          </p:nvSpPr>
          <p:spPr>
            <a:xfrm>
              <a:off x="8206930" y="2171509"/>
              <a:ext cx="264160" cy="271780"/>
            </a:xfrm>
            <a:custGeom>
              <a:avLst/>
              <a:gdLst/>
              <a:ahLst/>
              <a:cxnLst/>
              <a:rect l="l" t="t" r="r" b="b"/>
              <a:pathLst>
                <a:path w="264159" h="271780">
                  <a:moveTo>
                    <a:pt x="143446" y="271653"/>
                  </a:moveTo>
                  <a:lnTo>
                    <a:pt x="77069" y="260020"/>
                  </a:lnTo>
                  <a:lnTo>
                    <a:pt x="29051" y="224313"/>
                  </a:lnTo>
                  <a:lnTo>
                    <a:pt x="7060" y="184677"/>
                  </a:lnTo>
                  <a:lnTo>
                    <a:pt x="0" y="140398"/>
                  </a:lnTo>
                  <a:lnTo>
                    <a:pt x="882" y="123262"/>
                  </a:lnTo>
                  <a:lnTo>
                    <a:pt x="15335" y="73247"/>
                  </a:lnTo>
                  <a:lnTo>
                    <a:pt x="39338" y="41040"/>
                  </a:lnTo>
                  <a:lnTo>
                    <a:pt x="70199" y="16764"/>
                  </a:lnTo>
                  <a:lnTo>
                    <a:pt x="118499" y="904"/>
                  </a:lnTo>
                  <a:lnTo>
                    <a:pt x="137350" y="0"/>
                  </a:lnTo>
                  <a:lnTo>
                    <a:pt x="150876" y="190"/>
                  </a:lnTo>
                  <a:lnTo>
                    <a:pt x="196786" y="12192"/>
                  </a:lnTo>
                  <a:lnTo>
                    <a:pt x="202882" y="15240"/>
                  </a:lnTo>
                  <a:lnTo>
                    <a:pt x="207549" y="16764"/>
                  </a:lnTo>
                  <a:lnTo>
                    <a:pt x="213645" y="16764"/>
                  </a:lnTo>
                  <a:lnTo>
                    <a:pt x="215169" y="15240"/>
                  </a:lnTo>
                  <a:lnTo>
                    <a:pt x="216693" y="12192"/>
                  </a:lnTo>
                  <a:lnTo>
                    <a:pt x="218217" y="10668"/>
                  </a:lnTo>
                  <a:lnTo>
                    <a:pt x="219741" y="6096"/>
                  </a:lnTo>
                  <a:lnTo>
                    <a:pt x="219741" y="0"/>
                  </a:lnTo>
                  <a:lnTo>
                    <a:pt x="227361" y="0"/>
                  </a:lnTo>
                  <a:lnTo>
                    <a:pt x="233457" y="82391"/>
                  </a:lnTo>
                  <a:lnTo>
                    <a:pt x="227361" y="82391"/>
                  </a:lnTo>
                  <a:lnTo>
                    <a:pt x="222240" y="67508"/>
                  </a:lnTo>
                  <a:lnTo>
                    <a:pt x="216110" y="54768"/>
                  </a:lnTo>
                  <a:lnTo>
                    <a:pt x="188833" y="25329"/>
                  </a:lnTo>
                  <a:lnTo>
                    <a:pt x="140398" y="13716"/>
                  </a:lnTo>
                  <a:lnTo>
                    <a:pt x="117571" y="16027"/>
                  </a:lnTo>
                  <a:lnTo>
                    <a:pt x="79882" y="34973"/>
                  </a:lnTo>
                  <a:lnTo>
                    <a:pt x="55864" y="69666"/>
                  </a:lnTo>
                  <a:lnTo>
                    <a:pt x="45481" y="109213"/>
                  </a:lnTo>
                  <a:lnTo>
                    <a:pt x="44291" y="131254"/>
                  </a:lnTo>
                  <a:lnTo>
                    <a:pt x="45148" y="149914"/>
                  </a:lnTo>
                  <a:lnTo>
                    <a:pt x="58007" y="199929"/>
                  </a:lnTo>
                  <a:lnTo>
                    <a:pt x="85010" y="236188"/>
                  </a:lnTo>
                  <a:lnTo>
                    <a:pt x="119241" y="255841"/>
                  </a:lnTo>
                  <a:lnTo>
                    <a:pt x="143446" y="259461"/>
                  </a:lnTo>
                  <a:lnTo>
                    <a:pt x="151185" y="259175"/>
                  </a:lnTo>
                  <a:lnTo>
                    <a:pt x="158496" y="258318"/>
                  </a:lnTo>
                  <a:lnTo>
                    <a:pt x="165520" y="256889"/>
                  </a:lnTo>
                  <a:lnTo>
                    <a:pt x="172402" y="254889"/>
                  </a:lnTo>
                  <a:lnTo>
                    <a:pt x="178379" y="253436"/>
                  </a:lnTo>
                  <a:lnTo>
                    <a:pt x="184785" y="251269"/>
                  </a:lnTo>
                  <a:lnTo>
                    <a:pt x="191476" y="248245"/>
                  </a:lnTo>
                  <a:lnTo>
                    <a:pt x="198310" y="244220"/>
                  </a:lnTo>
                  <a:lnTo>
                    <a:pt x="198310" y="169354"/>
                  </a:lnTo>
                  <a:lnTo>
                    <a:pt x="192214" y="140398"/>
                  </a:lnTo>
                  <a:lnTo>
                    <a:pt x="189166" y="135826"/>
                  </a:lnTo>
                  <a:lnTo>
                    <a:pt x="186118" y="134302"/>
                  </a:lnTo>
                  <a:lnTo>
                    <a:pt x="181546" y="132778"/>
                  </a:lnTo>
                  <a:lnTo>
                    <a:pt x="173926" y="131254"/>
                  </a:lnTo>
                  <a:lnTo>
                    <a:pt x="163258" y="131254"/>
                  </a:lnTo>
                  <a:lnTo>
                    <a:pt x="163258" y="123634"/>
                  </a:lnTo>
                  <a:lnTo>
                    <a:pt x="263937" y="123634"/>
                  </a:lnTo>
                  <a:lnTo>
                    <a:pt x="263937" y="131254"/>
                  </a:lnTo>
                  <a:lnTo>
                    <a:pt x="250221" y="131254"/>
                  </a:lnTo>
                  <a:lnTo>
                    <a:pt x="242601" y="134302"/>
                  </a:lnTo>
                  <a:lnTo>
                    <a:pt x="239553" y="141922"/>
                  </a:lnTo>
                  <a:lnTo>
                    <a:pt x="237553" y="146208"/>
                  </a:lnTo>
                  <a:lnTo>
                    <a:pt x="236124" y="152209"/>
                  </a:lnTo>
                  <a:lnTo>
                    <a:pt x="235267" y="159924"/>
                  </a:lnTo>
                  <a:lnTo>
                    <a:pt x="234981" y="169354"/>
                  </a:lnTo>
                  <a:lnTo>
                    <a:pt x="234981" y="248793"/>
                  </a:lnTo>
                  <a:lnTo>
                    <a:pt x="223788" y="254222"/>
                  </a:lnTo>
                  <a:lnTo>
                    <a:pt x="180093" y="269081"/>
                  </a:lnTo>
                  <a:lnTo>
                    <a:pt x="156614" y="271367"/>
                  </a:lnTo>
                  <a:lnTo>
                    <a:pt x="143446" y="271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9156" y="2256948"/>
              <a:ext cx="149542" cy="186213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8653938" y="2256948"/>
              <a:ext cx="300990" cy="180340"/>
            </a:xfrm>
            <a:custGeom>
              <a:avLst/>
              <a:gdLst/>
              <a:ahLst/>
              <a:cxnLst/>
              <a:rect l="l" t="t" r="r" b="b"/>
              <a:pathLst>
                <a:path w="300990" h="180339">
                  <a:moveTo>
                    <a:pt x="300513" y="180117"/>
                  </a:moveTo>
                  <a:lnTo>
                    <a:pt x="215074" y="180117"/>
                  </a:lnTo>
                  <a:lnTo>
                    <a:pt x="215074" y="174021"/>
                  </a:lnTo>
                  <a:lnTo>
                    <a:pt x="225742" y="174021"/>
                  </a:lnTo>
                  <a:lnTo>
                    <a:pt x="231838" y="172497"/>
                  </a:lnTo>
                  <a:lnTo>
                    <a:pt x="236410" y="169449"/>
                  </a:lnTo>
                  <a:lnTo>
                    <a:pt x="240982" y="164877"/>
                  </a:lnTo>
                  <a:lnTo>
                    <a:pt x="242506" y="160305"/>
                  </a:lnTo>
                  <a:lnTo>
                    <a:pt x="242506" y="65627"/>
                  </a:lnTo>
                  <a:lnTo>
                    <a:pt x="227456" y="25622"/>
                  </a:lnTo>
                  <a:lnTo>
                    <a:pt x="213550" y="22955"/>
                  </a:lnTo>
                  <a:lnTo>
                    <a:pt x="207454" y="22955"/>
                  </a:lnTo>
                  <a:lnTo>
                    <a:pt x="167830" y="47339"/>
                  </a:lnTo>
                  <a:lnTo>
                    <a:pt x="167830" y="152590"/>
                  </a:lnTo>
                  <a:lnTo>
                    <a:pt x="169354" y="160305"/>
                  </a:lnTo>
                  <a:lnTo>
                    <a:pt x="170878" y="163353"/>
                  </a:lnTo>
                  <a:lnTo>
                    <a:pt x="170878" y="166401"/>
                  </a:lnTo>
                  <a:lnTo>
                    <a:pt x="173926" y="169449"/>
                  </a:lnTo>
                  <a:lnTo>
                    <a:pt x="178498" y="170973"/>
                  </a:lnTo>
                  <a:lnTo>
                    <a:pt x="181546" y="172497"/>
                  </a:lnTo>
                  <a:lnTo>
                    <a:pt x="187642" y="174021"/>
                  </a:lnTo>
                  <a:lnTo>
                    <a:pt x="196786" y="174021"/>
                  </a:lnTo>
                  <a:lnTo>
                    <a:pt x="196786" y="180117"/>
                  </a:lnTo>
                  <a:lnTo>
                    <a:pt x="108299" y="180117"/>
                  </a:lnTo>
                  <a:lnTo>
                    <a:pt x="108299" y="174021"/>
                  </a:lnTo>
                  <a:lnTo>
                    <a:pt x="117443" y="174021"/>
                  </a:lnTo>
                  <a:lnTo>
                    <a:pt x="123539" y="172497"/>
                  </a:lnTo>
                  <a:lnTo>
                    <a:pt x="128111" y="170973"/>
                  </a:lnTo>
                  <a:lnTo>
                    <a:pt x="134207" y="164877"/>
                  </a:lnTo>
                  <a:lnTo>
                    <a:pt x="135731" y="160305"/>
                  </a:lnTo>
                  <a:lnTo>
                    <a:pt x="135731" y="65627"/>
                  </a:lnTo>
                  <a:lnTo>
                    <a:pt x="125634" y="28503"/>
                  </a:lnTo>
                  <a:lnTo>
                    <a:pt x="106775" y="21431"/>
                  </a:lnTo>
                  <a:lnTo>
                    <a:pt x="99155" y="21431"/>
                  </a:lnTo>
                  <a:lnTo>
                    <a:pt x="93059" y="24479"/>
                  </a:lnTo>
                  <a:lnTo>
                    <a:pt x="85439" y="27527"/>
                  </a:lnTo>
                  <a:lnTo>
                    <a:pt x="77985" y="32123"/>
                  </a:lnTo>
                  <a:lnTo>
                    <a:pt x="71532" y="36861"/>
                  </a:lnTo>
                  <a:lnTo>
                    <a:pt x="65936" y="41886"/>
                  </a:lnTo>
                  <a:lnTo>
                    <a:pt x="61055" y="47339"/>
                  </a:lnTo>
                  <a:lnTo>
                    <a:pt x="61055" y="152590"/>
                  </a:lnTo>
                  <a:lnTo>
                    <a:pt x="62579" y="160305"/>
                  </a:lnTo>
                  <a:lnTo>
                    <a:pt x="67151" y="169449"/>
                  </a:lnTo>
                  <a:lnTo>
                    <a:pt x="73247" y="172497"/>
                  </a:lnTo>
                  <a:lnTo>
                    <a:pt x="80867" y="174021"/>
                  </a:lnTo>
                  <a:lnTo>
                    <a:pt x="90011" y="174021"/>
                  </a:lnTo>
                  <a:lnTo>
                    <a:pt x="90011" y="180117"/>
                  </a:lnTo>
                  <a:lnTo>
                    <a:pt x="3048" y="180117"/>
                  </a:lnTo>
                  <a:lnTo>
                    <a:pt x="3048" y="174021"/>
                  </a:lnTo>
                  <a:lnTo>
                    <a:pt x="10668" y="174021"/>
                  </a:lnTo>
                  <a:lnTo>
                    <a:pt x="16764" y="172497"/>
                  </a:lnTo>
                  <a:lnTo>
                    <a:pt x="22860" y="169449"/>
                  </a:lnTo>
                  <a:lnTo>
                    <a:pt x="25908" y="166401"/>
                  </a:lnTo>
                  <a:lnTo>
                    <a:pt x="27432" y="163353"/>
                  </a:lnTo>
                  <a:lnTo>
                    <a:pt x="28956" y="158781"/>
                  </a:lnTo>
                  <a:lnTo>
                    <a:pt x="28932" y="60459"/>
                  </a:lnTo>
                  <a:lnTo>
                    <a:pt x="28765" y="49815"/>
                  </a:lnTo>
                  <a:lnTo>
                    <a:pt x="28313" y="41743"/>
                  </a:lnTo>
                  <a:lnTo>
                    <a:pt x="27432" y="36671"/>
                  </a:lnTo>
                  <a:lnTo>
                    <a:pt x="27432" y="32099"/>
                  </a:lnTo>
                  <a:lnTo>
                    <a:pt x="25908" y="29051"/>
                  </a:lnTo>
                  <a:lnTo>
                    <a:pt x="24384" y="27527"/>
                  </a:lnTo>
                  <a:lnTo>
                    <a:pt x="21336" y="26003"/>
                  </a:lnTo>
                  <a:lnTo>
                    <a:pt x="19812" y="24479"/>
                  </a:lnTo>
                  <a:lnTo>
                    <a:pt x="12192" y="24479"/>
                  </a:lnTo>
                  <a:lnTo>
                    <a:pt x="3048" y="27527"/>
                  </a:lnTo>
                  <a:lnTo>
                    <a:pt x="0" y="21431"/>
                  </a:lnTo>
                  <a:lnTo>
                    <a:pt x="53435" y="0"/>
                  </a:lnTo>
                  <a:lnTo>
                    <a:pt x="61055" y="0"/>
                  </a:lnTo>
                  <a:lnTo>
                    <a:pt x="61055" y="36671"/>
                  </a:lnTo>
                  <a:lnTo>
                    <a:pt x="77057" y="22002"/>
                  </a:lnTo>
                  <a:lnTo>
                    <a:pt x="83915" y="15335"/>
                  </a:lnTo>
                  <a:lnTo>
                    <a:pt x="96107" y="6095"/>
                  </a:lnTo>
                  <a:lnTo>
                    <a:pt x="102203" y="3047"/>
                  </a:lnTo>
                  <a:lnTo>
                    <a:pt x="109823" y="1523"/>
                  </a:lnTo>
                  <a:lnTo>
                    <a:pt x="115919" y="0"/>
                  </a:lnTo>
                  <a:lnTo>
                    <a:pt x="122015" y="0"/>
                  </a:lnTo>
                  <a:lnTo>
                    <a:pt x="129970" y="571"/>
                  </a:lnTo>
                  <a:lnTo>
                    <a:pt x="164353" y="28097"/>
                  </a:lnTo>
                  <a:lnTo>
                    <a:pt x="166306" y="36671"/>
                  </a:lnTo>
                  <a:lnTo>
                    <a:pt x="176045" y="26321"/>
                  </a:lnTo>
                  <a:lnTo>
                    <a:pt x="206716" y="3214"/>
                  </a:lnTo>
                  <a:lnTo>
                    <a:pt x="228790" y="0"/>
                  </a:lnTo>
                  <a:lnTo>
                    <a:pt x="237934" y="0"/>
                  </a:lnTo>
                  <a:lnTo>
                    <a:pt x="270033" y="30575"/>
                  </a:lnTo>
                  <a:lnTo>
                    <a:pt x="274605" y="65627"/>
                  </a:lnTo>
                  <a:lnTo>
                    <a:pt x="274605" y="152590"/>
                  </a:lnTo>
                  <a:lnTo>
                    <a:pt x="276129" y="160305"/>
                  </a:lnTo>
                  <a:lnTo>
                    <a:pt x="280701" y="169449"/>
                  </a:lnTo>
                  <a:lnTo>
                    <a:pt x="283749" y="170973"/>
                  </a:lnTo>
                  <a:lnTo>
                    <a:pt x="292893" y="174021"/>
                  </a:lnTo>
                  <a:lnTo>
                    <a:pt x="300513" y="174021"/>
                  </a:lnTo>
                  <a:lnTo>
                    <a:pt x="300513" y="1801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2739" y="2256948"/>
              <a:ext cx="120491" cy="186213"/>
            </a:xfrm>
            <a:prstGeom prst="rect">
              <a:avLst/>
            </a:prstGeom>
          </p:spPr>
        </p:pic>
      </p:grpSp>
      <p:sp>
        <p:nvSpPr>
          <p:cNvPr id="30" name="object 30" descr=""/>
          <p:cNvSpPr/>
          <p:nvPr/>
        </p:nvSpPr>
        <p:spPr>
          <a:xfrm>
            <a:off x="9139046" y="2256948"/>
            <a:ext cx="43180" cy="186690"/>
          </a:xfrm>
          <a:custGeom>
            <a:avLst/>
            <a:gdLst/>
            <a:ahLst/>
            <a:cxnLst/>
            <a:rect l="l" t="t" r="r" b="b"/>
            <a:pathLst>
              <a:path w="43179" h="186689">
                <a:moveTo>
                  <a:pt x="27432" y="42767"/>
                </a:moveTo>
                <a:lnTo>
                  <a:pt x="15240" y="42767"/>
                </a:lnTo>
                <a:lnTo>
                  <a:pt x="10668" y="39719"/>
                </a:lnTo>
                <a:lnTo>
                  <a:pt x="6096" y="35147"/>
                </a:lnTo>
                <a:lnTo>
                  <a:pt x="1524" y="32099"/>
                </a:lnTo>
                <a:lnTo>
                  <a:pt x="0" y="26003"/>
                </a:lnTo>
                <a:lnTo>
                  <a:pt x="0" y="15335"/>
                </a:lnTo>
                <a:lnTo>
                  <a:pt x="1524" y="9144"/>
                </a:lnTo>
                <a:lnTo>
                  <a:pt x="6096" y="6096"/>
                </a:lnTo>
                <a:lnTo>
                  <a:pt x="10668" y="1524"/>
                </a:lnTo>
                <a:lnTo>
                  <a:pt x="15240" y="0"/>
                </a:lnTo>
                <a:lnTo>
                  <a:pt x="27432" y="0"/>
                </a:lnTo>
                <a:lnTo>
                  <a:pt x="32004" y="1524"/>
                </a:lnTo>
                <a:lnTo>
                  <a:pt x="39624" y="9144"/>
                </a:lnTo>
                <a:lnTo>
                  <a:pt x="42672" y="15335"/>
                </a:lnTo>
                <a:lnTo>
                  <a:pt x="42672" y="26003"/>
                </a:lnTo>
                <a:lnTo>
                  <a:pt x="39624" y="32099"/>
                </a:lnTo>
                <a:lnTo>
                  <a:pt x="32004" y="39719"/>
                </a:lnTo>
                <a:lnTo>
                  <a:pt x="27432" y="42767"/>
                </a:lnTo>
                <a:close/>
              </a:path>
              <a:path w="43179" h="186689">
                <a:moveTo>
                  <a:pt x="25908" y="186213"/>
                </a:moveTo>
                <a:lnTo>
                  <a:pt x="15240" y="186213"/>
                </a:lnTo>
                <a:lnTo>
                  <a:pt x="9144" y="184689"/>
                </a:lnTo>
                <a:lnTo>
                  <a:pt x="6096" y="180117"/>
                </a:lnTo>
                <a:lnTo>
                  <a:pt x="1524" y="175545"/>
                </a:lnTo>
                <a:lnTo>
                  <a:pt x="0" y="170973"/>
                </a:lnTo>
                <a:lnTo>
                  <a:pt x="0" y="158781"/>
                </a:lnTo>
                <a:lnTo>
                  <a:pt x="1524" y="154114"/>
                </a:lnTo>
                <a:lnTo>
                  <a:pt x="6096" y="149542"/>
                </a:lnTo>
                <a:lnTo>
                  <a:pt x="9144" y="144970"/>
                </a:lnTo>
                <a:lnTo>
                  <a:pt x="15240" y="143446"/>
                </a:lnTo>
                <a:lnTo>
                  <a:pt x="25908" y="143446"/>
                </a:lnTo>
                <a:lnTo>
                  <a:pt x="32004" y="144970"/>
                </a:lnTo>
                <a:lnTo>
                  <a:pt x="36576" y="149542"/>
                </a:lnTo>
                <a:lnTo>
                  <a:pt x="39624" y="154114"/>
                </a:lnTo>
                <a:lnTo>
                  <a:pt x="42672" y="158781"/>
                </a:lnTo>
                <a:lnTo>
                  <a:pt x="42672" y="170973"/>
                </a:lnTo>
                <a:lnTo>
                  <a:pt x="36576" y="180117"/>
                </a:lnTo>
                <a:lnTo>
                  <a:pt x="32004" y="184689"/>
                </a:lnTo>
                <a:lnTo>
                  <a:pt x="25908" y="1862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470374" y="2549937"/>
            <a:ext cx="276225" cy="267335"/>
          </a:xfrm>
          <a:custGeom>
            <a:avLst/>
            <a:gdLst/>
            <a:ahLst/>
            <a:cxnLst/>
            <a:rect l="l" t="t" r="r" b="b"/>
            <a:pathLst>
              <a:path w="276225" h="267335">
                <a:moveTo>
                  <a:pt x="80867" y="267081"/>
                </a:moveTo>
                <a:lnTo>
                  <a:pt x="0" y="267081"/>
                </a:lnTo>
                <a:lnTo>
                  <a:pt x="0" y="259461"/>
                </a:lnTo>
                <a:lnTo>
                  <a:pt x="10668" y="257937"/>
                </a:lnTo>
                <a:lnTo>
                  <a:pt x="16764" y="254889"/>
                </a:lnTo>
                <a:lnTo>
                  <a:pt x="42767" y="213645"/>
                </a:lnTo>
                <a:lnTo>
                  <a:pt x="134302" y="0"/>
                </a:lnTo>
                <a:lnTo>
                  <a:pt x="140398" y="0"/>
                </a:lnTo>
                <a:lnTo>
                  <a:pt x="165545" y="59531"/>
                </a:lnTo>
                <a:lnTo>
                  <a:pt x="126587" y="59531"/>
                </a:lnTo>
                <a:lnTo>
                  <a:pt x="80867" y="164877"/>
                </a:lnTo>
                <a:lnTo>
                  <a:pt x="210045" y="164877"/>
                </a:lnTo>
                <a:lnTo>
                  <a:pt x="215839" y="178593"/>
                </a:lnTo>
                <a:lnTo>
                  <a:pt x="76295" y="178593"/>
                </a:lnTo>
                <a:lnTo>
                  <a:pt x="58007" y="219741"/>
                </a:lnTo>
                <a:lnTo>
                  <a:pt x="53435" y="230505"/>
                </a:lnTo>
                <a:lnTo>
                  <a:pt x="51951" y="237922"/>
                </a:lnTo>
                <a:lnTo>
                  <a:pt x="51911" y="247269"/>
                </a:lnTo>
                <a:lnTo>
                  <a:pt x="53435" y="250317"/>
                </a:lnTo>
                <a:lnTo>
                  <a:pt x="56483" y="253365"/>
                </a:lnTo>
                <a:lnTo>
                  <a:pt x="61055" y="256413"/>
                </a:lnTo>
                <a:lnTo>
                  <a:pt x="68675" y="257937"/>
                </a:lnTo>
                <a:lnTo>
                  <a:pt x="80867" y="259461"/>
                </a:lnTo>
                <a:lnTo>
                  <a:pt x="80867" y="267081"/>
                </a:lnTo>
                <a:close/>
              </a:path>
              <a:path w="276225" h="267335">
                <a:moveTo>
                  <a:pt x="210045" y="164877"/>
                </a:moveTo>
                <a:lnTo>
                  <a:pt x="170878" y="164877"/>
                </a:lnTo>
                <a:lnTo>
                  <a:pt x="126587" y="59531"/>
                </a:lnTo>
                <a:lnTo>
                  <a:pt x="165545" y="59531"/>
                </a:lnTo>
                <a:lnTo>
                  <a:pt x="210045" y="164877"/>
                </a:lnTo>
                <a:close/>
              </a:path>
              <a:path w="276225" h="267335">
                <a:moveTo>
                  <a:pt x="276129" y="267081"/>
                </a:moveTo>
                <a:lnTo>
                  <a:pt x="173926" y="267081"/>
                </a:lnTo>
                <a:lnTo>
                  <a:pt x="173926" y="259461"/>
                </a:lnTo>
                <a:lnTo>
                  <a:pt x="183070" y="259461"/>
                </a:lnTo>
                <a:lnTo>
                  <a:pt x="190690" y="256413"/>
                </a:lnTo>
                <a:lnTo>
                  <a:pt x="193738" y="254889"/>
                </a:lnTo>
                <a:lnTo>
                  <a:pt x="198310" y="251841"/>
                </a:lnTo>
                <a:lnTo>
                  <a:pt x="199834" y="247269"/>
                </a:lnTo>
                <a:lnTo>
                  <a:pt x="199834" y="242697"/>
                </a:lnTo>
                <a:lnTo>
                  <a:pt x="176974" y="178593"/>
                </a:lnTo>
                <a:lnTo>
                  <a:pt x="215839" y="178593"/>
                </a:lnTo>
                <a:lnTo>
                  <a:pt x="231933" y="216693"/>
                </a:lnTo>
                <a:lnTo>
                  <a:pt x="236743" y="228416"/>
                </a:lnTo>
                <a:lnTo>
                  <a:pt x="241847" y="238125"/>
                </a:lnTo>
                <a:lnTo>
                  <a:pt x="276129" y="259461"/>
                </a:lnTo>
                <a:lnTo>
                  <a:pt x="276129" y="2670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 descr=""/>
          <p:cNvGrpSpPr/>
          <p:nvPr/>
        </p:nvGrpSpPr>
        <p:grpSpPr>
          <a:xfrm>
            <a:off x="7290148" y="2549937"/>
            <a:ext cx="911225" cy="271780"/>
            <a:chOff x="7290148" y="2549937"/>
            <a:chExt cx="911225" cy="271780"/>
          </a:xfrm>
        </p:grpSpPr>
        <p:sp>
          <p:nvSpPr>
            <p:cNvPr id="33" name="object 33" descr=""/>
            <p:cNvSpPr/>
            <p:nvPr/>
          </p:nvSpPr>
          <p:spPr>
            <a:xfrm>
              <a:off x="7290148" y="2549937"/>
              <a:ext cx="266065" cy="271780"/>
            </a:xfrm>
            <a:custGeom>
              <a:avLst/>
              <a:gdLst/>
              <a:ahLst/>
              <a:cxnLst/>
              <a:rect l="l" t="t" r="r" b="b"/>
              <a:pathLst>
                <a:path w="266065" h="271780">
                  <a:moveTo>
                    <a:pt x="144875" y="271653"/>
                  </a:moveTo>
                  <a:lnTo>
                    <a:pt x="78569" y="260032"/>
                  </a:lnTo>
                  <a:lnTo>
                    <a:pt x="30480" y="224408"/>
                  </a:lnTo>
                  <a:lnTo>
                    <a:pt x="7810" y="185261"/>
                  </a:lnTo>
                  <a:lnTo>
                    <a:pt x="0" y="140398"/>
                  </a:lnTo>
                  <a:lnTo>
                    <a:pt x="1119" y="123299"/>
                  </a:lnTo>
                  <a:lnTo>
                    <a:pt x="16764" y="74771"/>
                  </a:lnTo>
                  <a:lnTo>
                    <a:pt x="40016" y="41243"/>
                  </a:lnTo>
                  <a:lnTo>
                    <a:pt x="70199" y="16859"/>
                  </a:lnTo>
                  <a:lnTo>
                    <a:pt x="119919" y="1120"/>
                  </a:lnTo>
                  <a:lnTo>
                    <a:pt x="138779" y="0"/>
                  </a:lnTo>
                  <a:lnTo>
                    <a:pt x="152352" y="190"/>
                  </a:lnTo>
                  <a:lnTo>
                    <a:pt x="196786" y="12287"/>
                  </a:lnTo>
                  <a:lnTo>
                    <a:pt x="204406" y="15335"/>
                  </a:lnTo>
                  <a:lnTo>
                    <a:pt x="208978" y="16859"/>
                  </a:lnTo>
                  <a:lnTo>
                    <a:pt x="213550" y="16859"/>
                  </a:lnTo>
                  <a:lnTo>
                    <a:pt x="216598" y="15335"/>
                  </a:lnTo>
                  <a:lnTo>
                    <a:pt x="218122" y="13811"/>
                  </a:lnTo>
                  <a:lnTo>
                    <a:pt x="219646" y="10763"/>
                  </a:lnTo>
                  <a:lnTo>
                    <a:pt x="221170" y="6096"/>
                  </a:lnTo>
                  <a:lnTo>
                    <a:pt x="221170" y="0"/>
                  </a:lnTo>
                  <a:lnTo>
                    <a:pt x="227266" y="0"/>
                  </a:lnTo>
                  <a:lnTo>
                    <a:pt x="234886" y="82486"/>
                  </a:lnTo>
                  <a:lnTo>
                    <a:pt x="227266" y="82486"/>
                  </a:lnTo>
                  <a:lnTo>
                    <a:pt x="222146" y="67548"/>
                  </a:lnTo>
                  <a:lnTo>
                    <a:pt x="216027" y="54780"/>
                  </a:lnTo>
                  <a:lnTo>
                    <a:pt x="189069" y="26027"/>
                  </a:lnTo>
                  <a:lnTo>
                    <a:pt x="141827" y="13811"/>
                  </a:lnTo>
                  <a:lnTo>
                    <a:pt x="118348" y="16144"/>
                  </a:lnTo>
                  <a:lnTo>
                    <a:pt x="80533" y="35671"/>
                  </a:lnTo>
                  <a:lnTo>
                    <a:pt x="56492" y="70309"/>
                  </a:lnTo>
                  <a:lnTo>
                    <a:pt x="45615" y="109236"/>
                  </a:lnTo>
                  <a:lnTo>
                    <a:pt x="44196" y="131254"/>
                  </a:lnTo>
                  <a:lnTo>
                    <a:pt x="45078" y="150169"/>
                  </a:lnTo>
                  <a:lnTo>
                    <a:pt x="59531" y="199929"/>
                  </a:lnTo>
                  <a:lnTo>
                    <a:pt x="85248" y="236871"/>
                  </a:lnTo>
                  <a:lnTo>
                    <a:pt x="120491" y="256031"/>
                  </a:lnTo>
                  <a:lnTo>
                    <a:pt x="144875" y="259461"/>
                  </a:lnTo>
                  <a:lnTo>
                    <a:pt x="151788" y="259199"/>
                  </a:lnTo>
                  <a:lnTo>
                    <a:pt x="192333" y="248269"/>
                  </a:lnTo>
                  <a:lnTo>
                    <a:pt x="198310" y="169449"/>
                  </a:lnTo>
                  <a:lnTo>
                    <a:pt x="181546" y="132778"/>
                  </a:lnTo>
                  <a:lnTo>
                    <a:pt x="164782" y="131254"/>
                  </a:lnTo>
                  <a:lnTo>
                    <a:pt x="164782" y="123634"/>
                  </a:lnTo>
                  <a:lnTo>
                    <a:pt x="265461" y="123634"/>
                  </a:lnTo>
                  <a:lnTo>
                    <a:pt x="265461" y="131254"/>
                  </a:lnTo>
                  <a:lnTo>
                    <a:pt x="250221" y="131254"/>
                  </a:lnTo>
                  <a:lnTo>
                    <a:pt x="244030" y="134302"/>
                  </a:lnTo>
                  <a:lnTo>
                    <a:pt x="236410" y="169449"/>
                  </a:lnTo>
                  <a:lnTo>
                    <a:pt x="236410" y="248793"/>
                  </a:lnTo>
                  <a:lnTo>
                    <a:pt x="225218" y="254865"/>
                  </a:lnTo>
                  <a:lnTo>
                    <a:pt x="181402" y="269081"/>
                  </a:lnTo>
                  <a:lnTo>
                    <a:pt x="157455" y="271367"/>
                  </a:lnTo>
                  <a:lnTo>
                    <a:pt x="144875" y="271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3898" y="2635472"/>
              <a:ext cx="158686" cy="184594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7738681" y="2635472"/>
              <a:ext cx="300990" cy="181610"/>
            </a:xfrm>
            <a:custGeom>
              <a:avLst/>
              <a:gdLst/>
              <a:ahLst/>
              <a:cxnLst/>
              <a:rect l="l" t="t" r="r" b="b"/>
              <a:pathLst>
                <a:path w="300990" h="181610">
                  <a:moveTo>
                    <a:pt x="300513" y="181546"/>
                  </a:moveTo>
                  <a:lnTo>
                    <a:pt x="213550" y="181546"/>
                  </a:lnTo>
                  <a:lnTo>
                    <a:pt x="213550" y="173926"/>
                  </a:lnTo>
                  <a:lnTo>
                    <a:pt x="225742" y="173926"/>
                  </a:lnTo>
                  <a:lnTo>
                    <a:pt x="231838" y="172402"/>
                  </a:lnTo>
                  <a:lnTo>
                    <a:pt x="234886" y="169354"/>
                  </a:lnTo>
                  <a:lnTo>
                    <a:pt x="237934" y="167830"/>
                  </a:lnTo>
                  <a:lnTo>
                    <a:pt x="240982" y="164782"/>
                  </a:lnTo>
                  <a:lnTo>
                    <a:pt x="240982" y="160210"/>
                  </a:lnTo>
                  <a:lnTo>
                    <a:pt x="242506" y="157162"/>
                  </a:lnTo>
                  <a:lnTo>
                    <a:pt x="242506" y="65531"/>
                  </a:lnTo>
                  <a:lnTo>
                    <a:pt x="227456" y="26098"/>
                  </a:lnTo>
                  <a:lnTo>
                    <a:pt x="213550" y="22859"/>
                  </a:lnTo>
                  <a:lnTo>
                    <a:pt x="205930" y="22859"/>
                  </a:lnTo>
                  <a:lnTo>
                    <a:pt x="167735" y="47243"/>
                  </a:lnTo>
                  <a:lnTo>
                    <a:pt x="167735" y="152590"/>
                  </a:lnTo>
                  <a:lnTo>
                    <a:pt x="169259" y="160210"/>
                  </a:lnTo>
                  <a:lnTo>
                    <a:pt x="169259" y="163258"/>
                  </a:lnTo>
                  <a:lnTo>
                    <a:pt x="187642" y="173926"/>
                  </a:lnTo>
                  <a:lnTo>
                    <a:pt x="196786" y="173926"/>
                  </a:lnTo>
                  <a:lnTo>
                    <a:pt x="196786" y="181546"/>
                  </a:lnTo>
                  <a:lnTo>
                    <a:pt x="108299" y="181546"/>
                  </a:lnTo>
                  <a:lnTo>
                    <a:pt x="108299" y="173926"/>
                  </a:lnTo>
                  <a:lnTo>
                    <a:pt x="117443" y="173926"/>
                  </a:lnTo>
                  <a:lnTo>
                    <a:pt x="123539" y="172402"/>
                  </a:lnTo>
                  <a:lnTo>
                    <a:pt x="128111" y="170878"/>
                  </a:lnTo>
                  <a:lnTo>
                    <a:pt x="134207" y="164782"/>
                  </a:lnTo>
                  <a:lnTo>
                    <a:pt x="135731" y="160210"/>
                  </a:lnTo>
                  <a:lnTo>
                    <a:pt x="135731" y="65531"/>
                  </a:lnTo>
                  <a:lnTo>
                    <a:pt x="119919" y="25526"/>
                  </a:lnTo>
                  <a:lnTo>
                    <a:pt x="106775" y="22859"/>
                  </a:lnTo>
                  <a:lnTo>
                    <a:pt x="99155" y="22859"/>
                  </a:lnTo>
                  <a:lnTo>
                    <a:pt x="65841" y="41790"/>
                  </a:lnTo>
                  <a:lnTo>
                    <a:pt x="60959" y="47243"/>
                  </a:lnTo>
                  <a:lnTo>
                    <a:pt x="60959" y="152590"/>
                  </a:lnTo>
                  <a:lnTo>
                    <a:pt x="62483" y="160210"/>
                  </a:lnTo>
                  <a:lnTo>
                    <a:pt x="67055" y="169354"/>
                  </a:lnTo>
                  <a:lnTo>
                    <a:pt x="73151" y="172402"/>
                  </a:lnTo>
                  <a:lnTo>
                    <a:pt x="80771" y="173926"/>
                  </a:lnTo>
                  <a:lnTo>
                    <a:pt x="90011" y="173926"/>
                  </a:lnTo>
                  <a:lnTo>
                    <a:pt x="90011" y="181546"/>
                  </a:lnTo>
                  <a:lnTo>
                    <a:pt x="3047" y="181546"/>
                  </a:lnTo>
                  <a:lnTo>
                    <a:pt x="3047" y="173926"/>
                  </a:lnTo>
                  <a:lnTo>
                    <a:pt x="10667" y="173926"/>
                  </a:lnTo>
                  <a:lnTo>
                    <a:pt x="16763" y="172402"/>
                  </a:lnTo>
                  <a:lnTo>
                    <a:pt x="22859" y="169354"/>
                  </a:lnTo>
                  <a:lnTo>
                    <a:pt x="25907" y="166306"/>
                  </a:lnTo>
                  <a:lnTo>
                    <a:pt x="27431" y="163258"/>
                  </a:lnTo>
                  <a:lnTo>
                    <a:pt x="28955" y="158686"/>
                  </a:lnTo>
                  <a:lnTo>
                    <a:pt x="28932" y="60619"/>
                  </a:lnTo>
                  <a:lnTo>
                    <a:pt x="28765" y="50303"/>
                  </a:lnTo>
                  <a:lnTo>
                    <a:pt x="28313" y="42292"/>
                  </a:lnTo>
                  <a:lnTo>
                    <a:pt x="27431" y="36575"/>
                  </a:lnTo>
                  <a:lnTo>
                    <a:pt x="27431" y="32003"/>
                  </a:lnTo>
                  <a:lnTo>
                    <a:pt x="25907" y="28955"/>
                  </a:lnTo>
                  <a:lnTo>
                    <a:pt x="22859" y="27431"/>
                  </a:lnTo>
                  <a:lnTo>
                    <a:pt x="21335" y="25907"/>
                  </a:lnTo>
                  <a:lnTo>
                    <a:pt x="7619" y="25907"/>
                  </a:lnTo>
                  <a:lnTo>
                    <a:pt x="3047" y="27431"/>
                  </a:lnTo>
                  <a:lnTo>
                    <a:pt x="0" y="21335"/>
                  </a:lnTo>
                  <a:lnTo>
                    <a:pt x="53339" y="0"/>
                  </a:lnTo>
                  <a:lnTo>
                    <a:pt x="60959" y="0"/>
                  </a:lnTo>
                  <a:lnTo>
                    <a:pt x="60959" y="36575"/>
                  </a:lnTo>
                  <a:lnTo>
                    <a:pt x="69889" y="28313"/>
                  </a:lnTo>
                  <a:lnTo>
                    <a:pt x="80891" y="17502"/>
                  </a:lnTo>
                  <a:lnTo>
                    <a:pt x="96107" y="6095"/>
                  </a:lnTo>
                  <a:lnTo>
                    <a:pt x="102203" y="3047"/>
                  </a:lnTo>
                  <a:lnTo>
                    <a:pt x="109823" y="1523"/>
                  </a:lnTo>
                  <a:lnTo>
                    <a:pt x="115919" y="0"/>
                  </a:lnTo>
                  <a:lnTo>
                    <a:pt x="122015" y="0"/>
                  </a:lnTo>
                  <a:lnTo>
                    <a:pt x="129968" y="571"/>
                  </a:lnTo>
                  <a:lnTo>
                    <a:pt x="164258" y="28003"/>
                  </a:lnTo>
                  <a:lnTo>
                    <a:pt x="166211" y="36575"/>
                  </a:lnTo>
                  <a:lnTo>
                    <a:pt x="175965" y="26265"/>
                  </a:lnTo>
                  <a:lnTo>
                    <a:pt x="213741" y="1523"/>
                  </a:lnTo>
                  <a:lnTo>
                    <a:pt x="228790" y="0"/>
                  </a:lnTo>
                  <a:lnTo>
                    <a:pt x="235386" y="333"/>
                  </a:lnTo>
                  <a:lnTo>
                    <a:pt x="266461" y="23050"/>
                  </a:lnTo>
                  <a:lnTo>
                    <a:pt x="274510" y="65531"/>
                  </a:lnTo>
                  <a:lnTo>
                    <a:pt x="274510" y="160210"/>
                  </a:lnTo>
                  <a:lnTo>
                    <a:pt x="277558" y="163258"/>
                  </a:lnTo>
                  <a:lnTo>
                    <a:pt x="277558" y="166306"/>
                  </a:lnTo>
                  <a:lnTo>
                    <a:pt x="280606" y="169354"/>
                  </a:lnTo>
                  <a:lnTo>
                    <a:pt x="286797" y="172402"/>
                  </a:lnTo>
                  <a:lnTo>
                    <a:pt x="292893" y="173926"/>
                  </a:lnTo>
                  <a:lnTo>
                    <a:pt x="300513" y="173926"/>
                  </a:lnTo>
                  <a:lnTo>
                    <a:pt x="300513" y="1815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2815" y="2635472"/>
              <a:ext cx="148018" cy="186118"/>
            </a:xfrm>
            <a:prstGeom prst="rect">
              <a:avLst/>
            </a:prstGeom>
          </p:spPr>
        </p:pic>
      </p:grpSp>
      <p:grpSp>
        <p:nvGrpSpPr>
          <p:cNvPr id="37" name="object 37" descr=""/>
          <p:cNvGrpSpPr/>
          <p:nvPr/>
        </p:nvGrpSpPr>
        <p:grpSpPr>
          <a:xfrm>
            <a:off x="8335136" y="2543841"/>
            <a:ext cx="793750" cy="278130"/>
            <a:chOff x="8335136" y="2543841"/>
            <a:chExt cx="793750" cy="278130"/>
          </a:xfrm>
        </p:grpSpPr>
        <p:sp>
          <p:nvSpPr>
            <p:cNvPr id="38" name="object 38" descr=""/>
            <p:cNvSpPr/>
            <p:nvPr/>
          </p:nvSpPr>
          <p:spPr>
            <a:xfrm>
              <a:off x="8335136" y="2549937"/>
              <a:ext cx="172720" cy="271780"/>
            </a:xfrm>
            <a:custGeom>
              <a:avLst/>
              <a:gdLst/>
              <a:ahLst/>
              <a:cxnLst/>
              <a:rect l="l" t="t" r="r" b="b"/>
              <a:pathLst>
                <a:path w="172720" h="271780">
                  <a:moveTo>
                    <a:pt x="90011" y="271653"/>
                  </a:moveTo>
                  <a:lnTo>
                    <a:pt x="76295" y="271653"/>
                  </a:lnTo>
                  <a:lnTo>
                    <a:pt x="68579" y="270129"/>
                  </a:lnTo>
                  <a:lnTo>
                    <a:pt x="65531" y="270129"/>
                  </a:lnTo>
                  <a:lnTo>
                    <a:pt x="56387" y="267081"/>
                  </a:lnTo>
                  <a:lnTo>
                    <a:pt x="44195" y="264032"/>
                  </a:lnTo>
                  <a:lnTo>
                    <a:pt x="32003" y="259461"/>
                  </a:lnTo>
                  <a:lnTo>
                    <a:pt x="24383" y="257936"/>
                  </a:lnTo>
                  <a:lnTo>
                    <a:pt x="15239" y="257936"/>
                  </a:lnTo>
                  <a:lnTo>
                    <a:pt x="13715" y="260984"/>
                  </a:lnTo>
                  <a:lnTo>
                    <a:pt x="10667" y="262508"/>
                  </a:lnTo>
                  <a:lnTo>
                    <a:pt x="10667" y="265556"/>
                  </a:lnTo>
                  <a:lnTo>
                    <a:pt x="9143" y="271653"/>
                  </a:lnTo>
                  <a:lnTo>
                    <a:pt x="1523" y="271653"/>
                  </a:lnTo>
                  <a:lnTo>
                    <a:pt x="1523" y="183165"/>
                  </a:lnTo>
                  <a:lnTo>
                    <a:pt x="9143" y="183165"/>
                  </a:lnTo>
                  <a:lnTo>
                    <a:pt x="11715" y="196025"/>
                  </a:lnTo>
                  <a:lnTo>
                    <a:pt x="14858" y="207180"/>
                  </a:lnTo>
                  <a:lnTo>
                    <a:pt x="40219" y="243697"/>
                  </a:lnTo>
                  <a:lnTo>
                    <a:pt x="76668" y="257365"/>
                  </a:lnTo>
                  <a:lnTo>
                    <a:pt x="86963" y="257936"/>
                  </a:lnTo>
                  <a:lnTo>
                    <a:pt x="97845" y="257079"/>
                  </a:lnTo>
                  <a:lnTo>
                    <a:pt x="131063" y="237980"/>
                  </a:lnTo>
                  <a:lnTo>
                    <a:pt x="138779" y="215169"/>
                  </a:lnTo>
                  <a:lnTo>
                    <a:pt x="138779" y="209073"/>
                  </a:lnTo>
                  <a:lnTo>
                    <a:pt x="137255" y="201453"/>
                  </a:lnTo>
                  <a:lnTo>
                    <a:pt x="132683" y="195357"/>
                  </a:lnTo>
                  <a:lnTo>
                    <a:pt x="129635" y="189261"/>
                  </a:lnTo>
                  <a:lnTo>
                    <a:pt x="90844" y="161210"/>
                  </a:lnTo>
                  <a:lnTo>
                    <a:pt x="60476" y="143796"/>
                  </a:lnTo>
                  <a:lnTo>
                    <a:pt x="47255" y="135647"/>
                  </a:lnTo>
                  <a:lnTo>
                    <a:pt x="15620" y="111061"/>
                  </a:lnTo>
                  <a:lnTo>
                    <a:pt x="0" y="68675"/>
                  </a:lnTo>
                  <a:lnTo>
                    <a:pt x="1190" y="55268"/>
                  </a:lnTo>
                  <a:lnTo>
                    <a:pt x="21335" y="19907"/>
                  </a:lnTo>
                  <a:lnTo>
                    <a:pt x="59952" y="1168"/>
                  </a:lnTo>
                  <a:lnTo>
                    <a:pt x="76295" y="0"/>
                  </a:lnTo>
                  <a:lnTo>
                    <a:pt x="86606" y="596"/>
                  </a:lnTo>
                  <a:lnTo>
                    <a:pt x="97059" y="2488"/>
                  </a:lnTo>
                  <a:lnTo>
                    <a:pt x="107799" y="5826"/>
                  </a:lnTo>
                  <a:lnTo>
                    <a:pt x="118967" y="10763"/>
                  </a:lnTo>
                  <a:lnTo>
                    <a:pt x="126587" y="13811"/>
                  </a:lnTo>
                  <a:lnTo>
                    <a:pt x="131159" y="15335"/>
                  </a:lnTo>
                  <a:lnTo>
                    <a:pt x="138779" y="15335"/>
                  </a:lnTo>
                  <a:lnTo>
                    <a:pt x="140303" y="13811"/>
                  </a:lnTo>
                  <a:lnTo>
                    <a:pt x="143351" y="12287"/>
                  </a:lnTo>
                  <a:lnTo>
                    <a:pt x="144875" y="10763"/>
                  </a:lnTo>
                  <a:lnTo>
                    <a:pt x="146399" y="6096"/>
                  </a:lnTo>
                  <a:lnTo>
                    <a:pt x="147923" y="0"/>
                  </a:lnTo>
                  <a:lnTo>
                    <a:pt x="155543" y="0"/>
                  </a:lnTo>
                  <a:lnTo>
                    <a:pt x="155543" y="90106"/>
                  </a:lnTo>
                  <a:lnTo>
                    <a:pt x="147923" y="90106"/>
                  </a:lnTo>
                  <a:lnTo>
                    <a:pt x="146232" y="78049"/>
                  </a:lnTo>
                  <a:lnTo>
                    <a:pt x="143541" y="67163"/>
                  </a:lnTo>
                  <a:lnTo>
                    <a:pt x="118157" y="29360"/>
                  </a:lnTo>
                  <a:lnTo>
                    <a:pt x="76295" y="15335"/>
                  </a:lnTo>
                  <a:lnTo>
                    <a:pt x="66500" y="16168"/>
                  </a:lnTo>
                  <a:lnTo>
                    <a:pt x="33718" y="40100"/>
                  </a:lnTo>
                  <a:lnTo>
                    <a:pt x="30479" y="54959"/>
                  </a:lnTo>
                  <a:lnTo>
                    <a:pt x="30479" y="62579"/>
                  </a:lnTo>
                  <a:lnTo>
                    <a:pt x="32003" y="70199"/>
                  </a:lnTo>
                  <a:lnTo>
                    <a:pt x="38099" y="76295"/>
                  </a:lnTo>
                  <a:lnTo>
                    <a:pt x="46054" y="84684"/>
                  </a:lnTo>
                  <a:lnTo>
                    <a:pt x="58304" y="93904"/>
                  </a:lnTo>
                  <a:lnTo>
                    <a:pt x="74573" y="104249"/>
                  </a:lnTo>
                  <a:lnTo>
                    <a:pt x="94583" y="116014"/>
                  </a:lnTo>
                  <a:lnTo>
                    <a:pt x="111442" y="124825"/>
                  </a:lnTo>
                  <a:lnTo>
                    <a:pt x="125444" y="132778"/>
                  </a:lnTo>
                  <a:lnTo>
                    <a:pt x="156495" y="156674"/>
                  </a:lnTo>
                  <a:lnTo>
                    <a:pt x="171759" y="192166"/>
                  </a:lnTo>
                  <a:lnTo>
                    <a:pt x="172307" y="199929"/>
                  </a:lnTo>
                  <a:lnTo>
                    <a:pt x="170878" y="214232"/>
                  </a:lnTo>
                  <a:lnTo>
                    <a:pt x="149447" y="250317"/>
                  </a:lnTo>
                  <a:lnTo>
                    <a:pt x="107441" y="270462"/>
                  </a:lnTo>
                  <a:lnTo>
                    <a:pt x="90011" y="271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1067" y="2635472"/>
              <a:ext cx="158591" cy="184594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8714994" y="2543841"/>
              <a:ext cx="88900" cy="273685"/>
            </a:xfrm>
            <a:custGeom>
              <a:avLst/>
              <a:gdLst/>
              <a:ahLst/>
              <a:cxnLst/>
              <a:rect l="l" t="t" r="r" b="b"/>
              <a:pathLst>
                <a:path w="88900" h="273685">
                  <a:moveTo>
                    <a:pt x="88487" y="273177"/>
                  </a:moveTo>
                  <a:lnTo>
                    <a:pt x="3047" y="273177"/>
                  </a:lnTo>
                  <a:lnTo>
                    <a:pt x="3047" y="265556"/>
                  </a:lnTo>
                  <a:lnTo>
                    <a:pt x="16763" y="265556"/>
                  </a:lnTo>
                  <a:lnTo>
                    <a:pt x="19811" y="262508"/>
                  </a:lnTo>
                  <a:lnTo>
                    <a:pt x="22859" y="260984"/>
                  </a:lnTo>
                  <a:lnTo>
                    <a:pt x="25907" y="254889"/>
                  </a:lnTo>
                  <a:lnTo>
                    <a:pt x="27431" y="250317"/>
                  </a:lnTo>
                  <a:lnTo>
                    <a:pt x="28955" y="244220"/>
                  </a:lnTo>
                  <a:lnTo>
                    <a:pt x="28932" y="59817"/>
                  </a:lnTo>
                  <a:lnTo>
                    <a:pt x="18287" y="24479"/>
                  </a:lnTo>
                  <a:lnTo>
                    <a:pt x="12191" y="24479"/>
                  </a:lnTo>
                  <a:lnTo>
                    <a:pt x="3047" y="27527"/>
                  </a:lnTo>
                  <a:lnTo>
                    <a:pt x="0" y="21431"/>
                  </a:lnTo>
                  <a:lnTo>
                    <a:pt x="51815" y="0"/>
                  </a:lnTo>
                  <a:lnTo>
                    <a:pt x="60959" y="0"/>
                  </a:lnTo>
                  <a:lnTo>
                    <a:pt x="60959" y="250317"/>
                  </a:lnTo>
                  <a:lnTo>
                    <a:pt x="62483" y="254889"/>
                  </a:lnTo>
                  <a:lnTo>
                    <a:pt x="64007" y="257936"/>
                  </a:lnTo>
                  <a:lnTo>
                    <a:pt x="67055" y="260984"/>
                  </a:lnTo>
                  <a:lnTo>
                    <a:pt x="73151" y="264032"/>
                  </a:lnTo>
                  <a:lnTo>
                    <a:pt x="79247" y="265556"/>
                  </a:lnTo>
                  <a:lnTo>
                    <a:pt x="88487" y="265556"/>
                  </a:lnTo>
                  <a:lnTo>
                    <a:pt x="88487" y="273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27865" y="2635472"/>
              <a:ext cx="149447" cy="18611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09412" y="2635472"/>
              <a:ext cx="118967" cy="186118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3825716" y="3227546"/>
            <a:ext cx="206375" cy="134620"/>
            <a:chOff x="3825716" y="3227546"/>
            <a:chExt cx="206375" cy="134620"/>
          </a:xfrm>
        </p:grpSpPr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25716" y="3227546"/>
              <a:ext cx="102203" cy="13430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953916" y="3261080"/>
              <a:ext cx="78105" cy="100965"/>
            </a:xfrm>
            <a:custGeom>
              <a:avLst/>
              <a:gdLst/>
              <a:ahLst/>
              <a:cxnLst/>
              <a:rect l="l" t="t" r="r" b="b"/>
              <a:pathLst>
                <a:path w="78104" h="100964">
                  <a:moveTo>
                    <a:pt x="54864" y="3048"/>
                  </a:moveTo>
                  <a:lnTo>
                    <a:pt x="53340" y="3048"/>
                  </a:lnTo>
                  <a:lnTo>
                    <a:pt x="51816" y="1524"/>
                  </a:lnTo>
                  <a:lnTo>
                    <a:pt x="48768" y="1524"/>
                  </a:lnTo>
                  <a:lnTo>
                    <a:pt x="47244" y="0"/>
                  </a:lnTo>
                  <a:lnTo>
                    <a:pt x="38100" y="0"/>
                  </a:lnTo>
                  <a:lnTo>
                    <a:pt x="35052" y="1524"/>
                  </a:lnTo>
                  <a:lnTo>
                    <a:pt x="33528" y="1524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22860" y="9144"/>
                  </a:lnTo>
                  <a:lnTo>
                    <a:pt x="21336" y="12192"/>
                  </a:lnTo>
                  <a:lnTo>
                    <a:pt x="18288" y="15240"/>
                  </a:lnTo>
                  <a:lnTo>
                    <a:pt x="15240" y="18376"/>
                  </a:lnTo>
                  <a:lnTo>
                    <a:pt x="15240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99250"/>
                  </a:lnTo>
                  <a:lnTo>
                    <a:pt x="1524" y="99250"/>
                  </a:lnTo>
                  <a:lnTo>
                    <a:pt x="1524" y="100774"/>
                  </a:lnTo>
                  <a:lnTo>
                    <a:pt x="15240" y="100774"/>
                  </a:lnTo>
                  <a:lnTo>
                    <a:pt x="16764" y="99250"/>
                  </a:lnTo>
                  <a:lnTo>
                    <a:pt x="18288" y="99250"/>
                  </a:lnTo>
                  <a:lnTo>
                    <a:pt x="18288" y="36664"/>
                  </a:lnTo>
                  <a:lnTo>
                    <a:pt x="19812" y="32092"/>
                  </a:lnTo>
                  <a:lnTo>
                    <a:pt x="24384" y="27520"/>
                  </a:lnTo>
                  <a:lnTo>
                    <a:pt x="25908" y="24472"/>
                  </a:lnTo>
                  <a:lnTo>
                    <a:pt x="27432" y="22948"/>
                  </a:lnTo>
                  <a:lnTo>
                    <a:pt x="30480" y="21424"/>
                  </a:lnTo>
                  <a:lnTo>
                    <a:pt x="32004" y="18376"/>
                  </a:lnTo>
                  <a:lnTo>
                    <a:pt x="33528" y="18376"/>
                  </a:lnTo>
                  <a:lnTo>
                    <a:pt x="35052" y="16764"/>
                  </a:lnTo>
                  <a:lnTo>
                    <a:pt x="47244" y="16764"/>
                  </a:lnTo>
                  <a:lnTo>
                    <a:pt x="48768" y="18376"/>
                  </a:lnTo>
                  <a:lnTo>
                    <a:pt x="54864" y="18376"/>
                  </a:lnTo>
                  <a:lnTo>
                    <a:pt x="54864" y="16764"/>
                  </a:lnTo>
                  <a:lnTo>
                    <a:pt x="54864" y="3048"/>
                  </a:lnTo>
                  <a:close/>
                </a:path>
                <a:path w="78104" h="100964">
                  <a:moveTo>
                    <a:pt x="77724" y="80860"/>
                  </a:moveTo>
                  <a:lnTo>
                    <a:pt x="74676" y="77812"/>
                  </a:lnTo>
                  <a:lnTo>
                    <a:pt x="59436" y="77812"/>
                  </a:lnTo>
                  <a:lnTo>
                    <a:pt x="56388" y="80860"/>
                  </a:lnTo>
                  <a:lnTo>
                    <a:pt x="56388" y="97726"/>
                  </a:lnTo>
                  <a:lnTo>
                    <a:pt x="59436" y="100774"/>
                  </a:lnTo>
                  <a:lnTo>
                    <a:pt x="74676" y="100774"/>
                  </a:lnTo>
                  <a:lnTo>
                    <a:pt x="77724" y="97726"/>
                  </a:lnTo>
                  <a:lnTo>
                    <a:pt x="77724" y="88480"/>
                  </a:lnTo>
                  <a:lnTo>
                    <a:pt x="77724" y="80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 descr=""/>
          <p:cNvGrpSpPr/>
          <p:nvPr/>
        </p:nvGrpSpPr>
        <p:grpSpPr>
          <a:xfrm>
            <a:off x="4107941" y="3216878"/>
            <a:ext cx="1725930" cy="181610"/>
            <a:chOff x="4107941" y="3216878"/>
            <a:chExt cx="1725930" cy="181610"/>
          </a:xfrm>
        </p:grpSpPr>
        <p:pic>
          <p:nvPicPr>
            <p:cNvPr id="47" name="object 4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07941" y="3227546"/>
              <a:ext cx="100679" cy="134302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6148" y="3261074"/>
              <a:ext cx="76200" cy="10229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2923" y="3216878"/>
              <a:ext cx="1490376" cy="181546"/>
            </a:xfrm>
            <a:prstGeom prst="rect">
              <a:avLst/>
            </a:prstGeom>
          </p:spPr>
        </p:pic>
      </p:grpSp>
      <p:grpSp>
        <p:nvGrpSpPr>
          <p:cNvPr id="50" name="object 50" descr=""/>
          <p:cNvGrpSpPr/>
          <p:nvPr/>
        </p:nvGrpSpPr>
        <p:grpSpPr>
          <a:xfrm>
            <a:off x="5900451" y="3216878"/>
            <a:ext cx="901700" cy="183515"/>
            <a:chOff x="5900451" y="3216878"/>
            <a:chExt cx="901700" cy="183515"/>
          </a:xfrm>
        </p:grpSpPr>
        <p:pic>
          <p:nvPicPr>
            <p:cNvPr id="51" name="object 5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00451" y="3226022"/>
              <a:ext cx="202882" cy="13735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27718" y="3216878"/>
              <a:ext cx="674274" cy="183070"/>
            </a:xfrm>
            <a:prstGeom prst="rect">
              <a:avLst/>
            </a:prstGeom>
          </p:spPr>
        </p:pic>
      </p:grpSp>
      <p:grpSp>
        <p:nvGrpSpPr>
          <p:cNvPr id="53" name="object 53" descr=""/>
          <p:cNvGrpSpPr/>
          <p:nvPr/>
        </p:nvGrpSpPr>
        <p:grpSpPr>
          <a:xfrm>
            <a:off x="4519803" y="3470147"/>
            <a:ext cx="1583690" cy="182245"/>
            <a:chOff x="4519803" y="3470147"/>
            <a:chExt cx="1583690" cy="182245"/>
          </a:xfrm>
        </p:grpSpPr>
        <p:pic>
          <p:nvPicPr>
            <p:cNvPr id="54" name="object 5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19803" y="3479291"/>
              <a:ext cx="273081" cy="13582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17364" y="3512915"/>
              <a:ext cx="138779" cy="10067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82051" y="3512915"/>
              <a:ext cx="86963" cy="102203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94922" y="3512915"/>
              <a:ext cx="79343" cy="10067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97125" y="3470147"/>
              <a:ext cx="254793" cy="143446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76303" y="3512915"/>
              <a:ext cx="77819" cy="102203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83078" y="3476243"/>
              <a:ext cx="132778" cy="17554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38717" y="3512915"/>
              <a:ext cx="178498" cy="10220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37028" y="3514439"/>
              <a:ext cx="79343" cy="100679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6048375" y="3512915"/>
              <a:ext cx="55244" cy="100965"/>
            </a:xfrm>
            <a:custGeom>
              <a:avLst/>
              <a:gdLst/>
              <a:ahLst/>
              <a:cxnLst/>
              <a:rect l="l" t="t" r="r" b="b"/>
              <a:pathLst>
                <a:path w="55245" h="100964">
                  <a:moveTo>
                    <a:pt x="47339" y="1524"/>
                  </a:moveTo>
                  <a:lnTo>
                    <a:pt x="35147" y="1524"/>
                  </a:lnTo>
                  <a:lnTo>
                    <a:pt x="36671" y="0"/>
                  </a:lnTo>
                  <a:lnTo>
                    <a:pt x="45815" y="0"/>
                  </a:lnTo>
                  <a:lnTo>
                    <a:pt x="47339" y="1524"/>
                  </a:lnTo>
                  <a:close/>
                </a:path>
                <a:path w="55245" h="100964">
                  <a:moveTo>
                    <a:pt x="13716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13716" y="1524"/>
                  </a:lnTo>
                  <a:lnTo>
                    <a:pt x="13716" y="3048"/>
                  </a:lnTo>
                  <a:close/>
                </a:path>
                <a:path w="55245" h="100964">
                  <a:moveTo>
                    <a:pt x="33623" y="18288"/>
                  </a:moveTo>
                  <a:lnTo>
                    <a:pt x="15240" y="18288"/>
                  </a:lnTo>
                  <a:lnTo>
                    <a:pt x="18288" y="15240"/>
                  </a:lnTo>
                  <a:lnTo>
                    <a:pt x="19812" y="12192"/>
                  </a:lnTo>
                  <a:lnTo>
                    <a:pt x="27432" y="4572"/>
                  </a:lnTo>
                  <a:lnTo>
                    <a:pt x="29051" y="4572"/>
                  </a:lnTo>
                  <a:lnTo>
                    <a:pt x="30575" y="3048"/>
                  </a:lnTo>
                  <a:lnTo>
                    <a:pt x="33623" y="1524"/>
                  </a:lnTo>
                  <a:lnTo>
                    <a:pt x="50387" y="1524"/>
                  </a:lnTo>
                  <a:lnTo>
                    <a:pt x="51911" y="3048"/>
                  </a:lnTo>
                  <a:lnTo>
                    <a:pt x="53435" y="3048"/>
                  </a:lnTo>
                  <a:lnTo>
                    <a:pt x="53435" y="4572"/>
                  </a:lnTo>
                  <a:lnTo>
                    <a:pt x="54959" y="6096"/>
                  </a:lnTo>
                  <a:lnTo>
                    <a:pt x="54959" y="15240"/>
                  </a:lnTo>
                  <a:lnTo>
                    <a:pt x="53435" y="16764"/>
                  </a:lnTo>
                  <a:lnTo>
                    <a:pt x="35147" y="16764"/>
                  </a:lnTo>
                  <a:lnTo>
                    <a:pt x="33623" y="18288"/>
                  </a:lnTo>
                  <a:close/>
                </a:path>
                <a:path w="55245" h="100964">
                  <a:moveTo>
                    <a:pt x="16764" y="100679"/>
                  </a:moveTo>
                  <a:lnTo>
                    <a:pt x="0" y="100679"/>
                  </a:lnTo>
                  <a:lnTo>
                    <a:pt x="0" y="3048"/>
                  </a:lnTo>
                  <a:lnTo>
                    <a:pt x="15240" y="3048"/>
                  </a:lnTo>
                  <a:lnTo>
                    <a:pt x="15240" y="18288"/>
                  </a:lnTo>
                  <a:lnTo>
                    <a:pt x="33623" y="18288"/>
                  </a:lnTo>
                  <a:lnTo>
                    <a:pt x="30575" y="19812"/>
                  </a:lnTo>
                  <a:lnTo>
                    <a:pt x="29051" y="21336"/>
                  </a:lnTo>
                  <a:lnTo>
                    <a:pt x="27432" y="22860"/>
                  </a:lnTo>
                  <a:lnTo>
                    <a:pt x="22860" y="27432"/>
                  </a:lnTo>
                  <a:lnTo>
                    <a:pt x="19812" y="33528"/>
                  </a:lnTo>
                  <a:lnTo>
                    <a:pt x="16764" y="36576"/>
                  </a:lnTo>
                  <a:lnTo>
                    <a:pt x="16764" y="100679"/>
                  </a:lnTo>
                  <a:close/>
                </a:path>
                <a:path w="55245" h="100964">
                  <a:moveTo>
                    <a:pt x="51911" y="19812"/>
                  </a:moveTo>
                  <a:lnTo>
                    <a:pt x="50387" y="18288"/>
                  </a:lnTo>
                  <a:lnTo>
                    <a:pt x="47339" y="18288"/>
                  </a:lnTo>
                  <a:lnTo>
                    <a:pt x="45815" y="16764"/>
                  </a:lnTo>
                  <a:lnTo>
                    <a:pt x="53435" y="16764"/>
                  </a:lnTo>
                  <a:lnTo>
                    <a:pt x="53435" y="18288"/>
                  </a:lnTo>
                  <a:lnTo>
                    <a:pt x="51911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 descr=""/>
          <p:cNvGrpSpPr/>
          <p:nvPr/>
        </p:nvGrpSpPr>
        <p:grpSpPr>
          <a:xfrm>
            <a:off x="3375755" y="3982878"/>
            <a:ext cx="712470" cy="137795"/>
            <a:chOff x="3375755" y="3982878"/>
            <a:chExt cx="712470" cy="137795"/>
          </a:xfrm>
        </p:grpSpPr>
        <p:pic>
          <p:nvPicPr>
            <p:cNvPr id="65" name="object 6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75755" y="3982878"/>
              <a:ext cx="297465" cy="13735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94557" y="3984402"/>
              <a:ext cx="100679" cy="135826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30288" y="3984402"/>
              <a:ext cx="257841" cy="134620"/>
            </a:xfrm>
            <a:prstGeom prst="rect">
              <a:avLst/>
            </a:prstGeom>
          </p:spPr>
        </p:pic>
      </p:grpSp>
      <p:grpSp>
        <p:nvGrpSpPr>
          <p:cNvPr id="68" name="object 68" descr=""/>
          <p:cNvGrpSpPr/>
          <p:nvPr/>
        </p:nvGrpSpPr>
        <p:grpSpPr>
          <a:xfrm>
            <a:off x="4147661" y="3982878"/>
            <a:ext cx="749300" cy="137795"/>
            <a:chOff x="4147661" y="3982878"/>
            <a:chExt cx="749300" cy="137795"/>
          </a:xfrm>
        </p:grpSpPr>
        <p:pic>
          <p:nvPicPr>
            <p:cNvPr id="69" name="object 6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47661" y="3984402"/>
              <a:ext cx="146399" cy="134302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29207" y="3984402"/>
              <a:ext cx="74676" cy="134302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34458" y="3982878"/>
              <a:ext cx="344709" cy="13735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08124" y="3984402"/>
              <a:ext cx="88487" cy="134302"/>
            </a:xfrm>
            <a:prstGeom prst="rect">
              <a:avLst/>
            </a:prstGeom>
          </p:spPr>
        </p:pic>
      </p:grpSp>
      <p:grpSp>
        <p:nvGrpSpPr>
          <p:cNvPr id="73" name="object 73" descr=""/>
          <p:cNvGrpSpPr/>
          <p:nvPr/>
        </p:nvGrpSpPr>
        <p:grpSpPr>
          <a:xfrm>
            <a:off x="4963763" y="3984402"/>
            <a:ext cx="282575" cy="135890"/>
            <a:chOff x="4963763" y="3984402"/>
            <a:chExt cx="282575" cy="135890"/>
          </a:xfrm>
        </p:grpSpPr>
        <p:pic>
          <p:nvPicPr>
            <p:cNvPr id="74" name="object 7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963763" y="3984402"/>
              <a:ext cx="146494" cy="13430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36165" y="4018025"/>
              <a:ext cx="65532" cy="102203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5224653" y="4095845"/>
              <a:ext cx="21590" cy="23495"/>
            </a:xfrm>
            <a:custGeom>
              <a:avLst/>
              <a:gdLst/>
              <a:ahLst/>
              <a:cxnLst/>
              <a:rect l="l" t="t" r="r" b="b"/>
              <a:pathLst>
                <a:path w="21589" h="23495">
                  <a:moveTo>
                    <a:pt x="18288" y="22955"/>
                  </a:moveTo>
                  <a:lnTo>
                    <a:pt x="3048" y="22955"/>
                  </a:lnTo>
                  <a:lnTo>
                    <a:pt x="0" y="19907"/>
                  </a:lnTo>
                  <a:lnTo>
                    <a:pt x="0" y="3047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21336" y="3047"/>
                  </a:lnTo>
                  <a:lnTo>
                    <a:pt x="21336" y="10667"/>
                  </a:lnTo>
                  <a:lnTo>
                    <a:pt x="21336" y="19907"/>
                  </a:lnTo>
                  <a:lnTo>
                    <a:pt x="18288" y="22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/>
          <p:nvPr/>
        </p:nvSpPr>
        <p:spPr>
          <a:xfrm>
            <a:off x="5313134" y="3984409"/>
            <a:ext cx="155575" cy="134620"/>
          </a:xfrm>
          <a:custGeom>
            <a:avLst/>
            <a:gdLst/>
            <a:ahLst/>
            <a:cxnLst/>
            <a:rect l="l" t="t" r="r" b="b"/>
            <a:pathLst>
              <a:path w="155575" h="134620">
                <a:moveTo>
                  <a:pt x="114401" y="128206"/>
                </a:moveTo>
                <a:lnTo>
                  <a:pt x="103797" y="99250"/>
                </a:lnTo>
                <a:lnTo>
                  <a:pt x="98183" y="83908"/>
                </a:lnTo>
                <a:lnTo>
                  <a:pt x="79248" y="32194"/>
                </a:lnTo>
                <a:lnTo>
                  <a:pt x="79248" y="83908"/>
                </a:lnTo>
                <a:lnTo>
                  <a:pt x="33528" y="83908"/>
                </a:lnTo>
                <a:lnTo>
                  <a:pt x="56388" y="18376"/>
                </a:lnTo>
                <a:lnTo>
                  <a:pt x="79248" y="83908"/>
                </a:lnTo>
                <a:lnTo>
                  <a:pt x="79248" y="32194"/>
                </a:lnTo>
                <a:lnTo>
                  <a:pt x="74193" y="18376"/>
                </a:lnTo>
                <a:lnTo>
                  <a:pt x="68580" y="3048"/>
                </a:lnTo>
                <a:lnTo>
                  <a:pt x="68580" y="1524"/>
                </a:lnTo>
                <a:lnTo>
                  <a:pt x="67056" y="0"/>
                </a:lnTo>
                <a:lnTo>
                  <a:pt x="47244" y="0"/>
                </a:lnTo>
                <a:lnTo>
                  <a:pt x="45720" y="1524"/>
                </a:lnTo>
                <a:lnTo>
                  <a:pt x="45720" y="3048"/>
                </a:lnTo>
                <a:lnTo>
                  <a:pt x="0" y="128206"/>
                </a:lnTo>
                <a:lnTo>
                  <a:pt x="0" y="134302"/>
                </a:lnTo>
                <a:lnTo>
                  <a:pt x="15240" y="134302"/>
                </a:lnTo>
                <a:lnTo>
                  <a:pt x="16764" y="132778"/>
                </a:lnTo>
                <a:lnTo>
                  <a:pt x="16764" y="131254"/>
                </a:lnTo>
                <a:lnTo>
                  <a:pt x="18288" y="131254"/>
                </a:lnTo>
                <a:lnTo>
                  <a:pt x="28956" y="99250"/>
                </a:lnTo>
                <a:lnTo>
                  <a:pt x="83921" y="99250"/>
                </a:lnTo>
                <a:lnTo>
                  <a:pt x="96113" y="131254"/>
                </a:lnTo>
                <a:lnTo>
                  <a:pt x="96113" y="132778"/>
                </a:lnTo>
                <a:lnTo>
                  <a:pt x="97637" y="132778"/>
                </a:lnTo>
                <a:lnTo>
                  <a:pt x="97637" y="134302"/>
                </a:lnTo>
                <a:lnTo>
                  <a:pt x="112877" y="134302"/>
                </a:lnTo>
                <a:lnTo>
                  <a:pt x="114401" y="132778"/>
                </a:lnTo>
                <a:lnTo>
                  <a:pt x="114401" y="128206"/>
                </a:lnTo>
                <a:close/>
              </a:path>
              <a:path w="155575" h="134620">
                <a:moveTo>
                  <a:pt x="155549" y="117538"/>
                </a:moveTo>
                <a:lnTo>
                  <a:pt x="154025" y="114490"/>
                </a:lnTo>
                <a:lnTo>
                  <a:pt x="150977" y="111442"/>
                </a:lnTo>
                <a:lnTo>
                  <a:pt x="137261" y="111442"/>
                </a:lnTo>
                <a:lnTo>
                  <a:pt x="135737" y="112966"/>
                </a:lnTo>
                <a:lnTo>
                  <a:pt x="132689" y="114490"/>
                </a:lnTo>
                <a:lnTo>
                  <a:pt x="132689" y="131254"/>
                </a:lnTo>
                <a:lnTo>
                  <a:pt x="134213" y="132778"/>
                </a:lnTo>
                <a:lnTo>
                  <a:pt x="137261" y="134302"/>
                </a:lnTo>
                <a:lnTo>
                  <a:pt x="150977" y="134302"/>
                </a:lnTo>
                <a:lnTo>
                  <a:pt x="154025" y="131254"/>
                </a:lnTo>
                <a:lnTo>
                  <a:pt x="155549" y="128206"/>
                </a:lnTo>
                <a:lnTo>
                  <a:pt x="155549" y="122110"/>
                </a:lnTo>
                <a:lnTo>
                  <a:pt x="155549" y="117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8" name="object 78" descr=""/>
          <p:cNvGrpSpPr/>
          <p:nvPr/>
        </p:nvGrpSpPr>
        <p:grpSpPr>
          <a:xfrm>
            <a:off x="5548026" y="3984402"/>
            <a:ext cx="433705" cy="134620"/>
            <a:chOff x="5548026" y="3984402"/>
            <a:chExt cx="433705" cy="134620"/>
          </a:xfrm>
        </p:grpSpPr>
        <p:sp>
          <p:nvSpPr>
            <p:cNvPr id="79" name="object 79" descr=""/>
            <p:cNvSpPr/>
            <p:nvPr/>
          </p:nvSpPr>
          <p:spPr>
            <a:xfrm>
              <a:off x="5548020" y="3984853"/>
              <a:ext cx="18415" cy="133985"/>
            </a:xfrm>
            <a:custGeom>
              <a:avLst/>
              <a:gdLst/>
              <a:ahLst/>
              <a:cxnLst/>
              <a:rect l="l" t="t" r="r" b="b"/>
              <a:pathLst>
                <a:path w="18414" h="133985">
                  <a:moveTo>
                    <a:pt x="16764" y="132334"/>
                  </a:moveTo>
                  <a:lnTo>
                    <a:pt x="1524" y="132334"/>
                  </a:lnTo>
                  <a:lnTo>
                    <a:pt x="1524" y="133858"/>
                  </a:lnTo>
                  <a:lnTo>
                    <a:pt x="16764" y="133858"/>
                  </a:lnTo>
                  <a:lnTo>
                    <a:pt x="16764" y="132334"/>
                  </a:lnTo>
                  <a:close/>
                </a:path>
                <a:path w="18414" h="133985">
                  <a:moveTo>
                    <a:pt x="18288" y="1270"/>
                  </a:moveTo>
                  <a:lnTo>
                    <a:pt x="17843" y="1270"/>
                  </a:lnTo>
                  <a:lnTo>
                    <a:pt x="17843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8288" y="132080"/>
                  </a:lnTo>
                  <a:lnTo>
                    <a:pt x="18288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02985" y="3984402"/>
              <a:ext cx="102203" cy="134302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5740240" y="3984402"/>
              <a:ext cx="17145" cy="134620"/>
            </a:xfrm>
            <a:custGeom>
              <a:avLst/>
              <a:gdLst/>
              <a:ahLst/>
              <a:cxnLst/>
              <a:rect l="l" t="t" r="r" b="b"/>
              <a:pathLst>
                <a:path w="17145" h="134620">
                  <a:moveTo>
                    <a:pt x="15240" y="134302"/>
                  </a:moveTo>
                  <a:lnTo>
                    <a:pt x="1524" y="134302"/>
                  </a:lnTo>
                  <a:lnTo>
                    <a:pt x="0" y="132778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32778"/>
                  </a:lnTo>
                  <a:lnTo>
                    <a:pt x="15240" y="134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779865" y="3984402"/>
              <a:ext cx="201453" cy="134302"/>
            </a:xfrm>
            <a:prstGeom prst="rect">
              <a:avLst/>
            </a:prstGeom>
          </p:spPr>
        </p:pic>
      </p:grpSp>
      <p:grpSp>
        <p:nvGrpSpPr>
          <p:cNvPr id="83" name="object 83" descr=""/>
          <p:cNvGrpSpPr/>
          <p:nvPr/>
        </p:nvGrpSpPr>
        <p:grpSpPr>
          <a:xfrm>
            <a:off x="6036182" y="3982878"/>
            <a:ext cx="499109" cy="165100"/>
            <a:chOff x="6036182" y="3982878"/>
            <a:chExt cx="499109" cy="165100"/>
          </a:xfrm>
        </p:grpSpPr>
        <p:pic>
          <p:nvPicPr>
            <p:cNvPr id="84" name="object 8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36182" y="3984402"/>
              <a:ext cx="146494" cy="134302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6216205" y="4095845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89" h="22860">
                  <a:moveTo>
                    <a:pt x="18288" y="22859"/>
                  </a:moveTo>
                  <a:lnTo>
                    <a:pt x="4572" y="22859"/>
                  </a:lnTo>
                  <a:lnTo>
                    <a:pt x="1524" y="21335"/>
                  </a:lnTo>
                  <a:lnTo>
                    <a:pt x="0" y="19811"/>
                  </a:lnTo>
                  <a:lnTo>
                    <a:pt x="0" y="3047"/>
                  </a:lnTo>
                  <a:lnTo>
                    <a:pt x="1524" y="1523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1336" y="3047"/>
                  </a:lnTo>
                  <a:lnTo>
                    <a:pt x="21336" y="10667"/>
                  </a:lnTo>
                  <a:lnTo>
                    <a:pt x="21336" y="19811"/>
                  </a:lnTo>
                  <a:lnTo>
                    <a:pt x="18288" y="22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63449" y="3982878"/>
              <a:ext cx="170878" cy="137350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6457188" y="4095851"/>
              <a:ext cx="78105" cy="52069"/>
            </a:xfrm>
            <a:custGeom>
              <a:avLst/>
              <a:gdLst/>
              <a:ahLst/>
              <a:cxnLst/>
              <a:rect l="l" t="t" r="r" b="b"/>
              <a:pathLst>
                <a:path w="78104" h="52070">
                  <a:moveTo>
                    <a:pt x="22948" y="6096"/>
                  </a:moveTo>
                  <a:lnTo>
                    <a:pt x="21424" y="3048"/>
                  </a:lnTo>
                  <a:lnTo>
                    <a:pt x="18376" y="0"/>
                  </a:lnTo>
                  <a:lnTo>
                    <a:pt x="4572" y="0"/>
                  </a:lnTo>
                  <a:lnTo>
                    <a:pt x="1524" y="3048"/>
                  </a:lnTo>
                  <a:lnTo>
                    <a:pt x="0" y="6096"/>
                  </a:lnTo>
                  <a:lnTo>
                    <a:pt x="0" y="16764"/>
                  </a:lnTo>
                  <a:lnTo>
                    <a:pt x="1524" y="19812"/>
                  </a:lnTo>
                  <a:lnTo>
                    <a:pt x="4572" y="22860"/>
                  </a:lnTo>
                  <a:lnTo>
                    <a:pt x="18376" y="22860"/>
                  </a:lnTo>
                  <a:lnTo>
                    <a:pt x="21424" y="19812"/>
                  </a:lnTo>
                  <a:lnTo>
                    <a:pt x="22948" y="16764"/>
                  </a:lnTo>
                  <a:lnTo>
                    <a:pt x="22948" y="10668"/>
                  </a:lnTo>
                  <a:lnTo>
                    <a:pt x="22948" y="6096"/>
                  </a:lnTo>
                  <a:close/>
                </a:path>
                <a:path w="78104" h="52070">
                  <a:moveTo>
                    <a:pt x="77812" y="1524"/>
                  </a:moveTo>
                  <a:lnTo>
                    <a:pt x="76288" y="1524"/>
                  </a:lnTo>
                  <a:lnTo>
                    <a:pt x="74764" y="0"/>
                  </a:lnTo>
                  <a:lnTo>
                    <a:pt x="62572" y="0"/>
                  </a:lnTo>
                  <a:lnTo>
                    <a:pt x="61048" y="1524"/>
                  </a:lnTo>
                  <a:lnTo>
                    <a:pt x="59524" y="1524"/>
                  </a:lnTo>
                  <a:lnTo>
                    <a:pt x="59524" y="4572"/>
                  </a:lnTo>
                  <a:lnTo>
                    <a:pt x="58000" y="6096"/>
                  </a:lnTo>
                  <a:lnTo>
                    <a:pt x="58000" y="21336"/>
                  </a:lnTo>
                  <a:lnTo>
                    <a:pt x="44284" y="48856"/>
                  </a:lnTo>
                  <a:lnTo>
                    <a:pt x="44284" y="51904"/>
                  </a:lnTo>
                  <a:lnTo>
                    <a:pt x="56476" y="51904"/>
                  </a:lnTo>
                  <a:lnTo>
                    <a:pt x="56476" y="50380"/>
                  </a:lnTo>
                  <a:lnTo>
                    <a:pt x="58000" y="50380"/>
                  </a:lnTo>
                  <a:lnTo>
                    <a:pt x="71716" y="28956"/>
                  </a:lnTo>
                  <a:lnTo>
                    <a:pt x="73240" y="25908"/>
                  </a:lnTo>
                  <a:lnTo>
                    <a:pt x="74764" y="24384"/>
                  </a:lnTo>
                  <a:lnTo>
                    <a:pt x="74764" y="22860"/>
                  </a:lnTo>
                  <a:lnTo>
                    <a:pt x="76288" y="21336"/>
                  </a:lnTo>
                  <a:lnTo>
                    <a:pt x="76288" y="19812"/>
                  </a:lnTo>
                  <a:lnTo>
                    <a:pt x="77812" y="18288"/>
                  </a:lnTo>
                  <a:lnTo>
                    <a:pt x="7781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8" name="object 88" descr=""/>
          <p:cNvGrpSpPr/>
          <p:nvPr/>
        </p:nvGrpSpPr>
        <p:grpSpPr>
          <a:xfrm>
            <a:off x="6615874" y="3973734"/>
            <a:ext cx="635000" cy="174625"/>
            <a:chOff x="6615874" y="3973734"/>
            <a:chExt cx="635000" cy="174625"/>
          </a:xfrm>
        </p:grpSpPr>
        <p:pic>
          <p:nvPicPr>
            <p:cNvPr id="89" name="object 8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15874" y="3984402"/>
              <a:ext cx="144970" cy="134302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6794372" y="4095845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8287" y="22859"/>
                  </a:moveTo>
                  <a:lnTo>
                    <a:pt x="4571" y="22859"/>
                  </a:lnTo>
                  <a:lnTo>
                    <a:pt x="1523" y="19811"/>
                  </a:lnTo>
                  <a:lnTo>
                    <a:pt x="0" y="16763"/>
                  </a:lnTo>
                  <a:lnTo>
                    <a:pt x="0" y="3047"/>
                  </a:lnTo>
                  <a:lnTo>
                    <a:pt x="3047" y="1523"/>
                  </a:lnTo>
                  <a:lnTo>
                    <a:pt x="4571" y="0"/>
                  </a:lnTo>
                  <a:lnTo>
                    <a:pt x="18287" y="0"/>
                  </a:lnTo>
                  <a:lnTo>
                    <a:pt x="21335" y="3047"/>
                  </a:lnTo>
                  <a:lnTo>
                    <a:pt x="22859" y="6095"/>
                  </a:lnTo>
                  <a:lnTo>
                    <a:pt x="22859" y="10667"/>
                  </a:lnTo>
                  <a:lnTo>
                    <a:pt x="22859" y="16763"/>
                  </a:lnTo>
                  <a:lnTo>
                    <a:pt x="21335" y="19811"/>
                  </a:lnTo>
                  <a:lnTo>
                    <a:pt x="18287" y="22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852284" y="3984402"/>
              <a:ext cx="82391" cy="134302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960679" y="3973734"/>
              <a:ext cx="80772" cy="144970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7070496" y="3973740"/>
              <a:ext cx="180340" cy="174625"/>
            </a:xfrm>
            <a:custGeom>
              <a:avLst/>
              <a:gdLst/>
              <a:ahLst/>
              <a:cxnLst/>
              <a:rect l="l" t="t" r="r" b="b"/>
              <a:pathLst>
                <a:path w="180340" h="174625">
                  <a:moveTo>
                    <a:pt x="18288" y="47332"/>
                  </a:moveTo>
                  <a:lnTo>
                    <a:pt x="16764" y="47332"/>
                  </a:lnTo>
                  <a:lnTo>
                    <a:pt x="16764" y="45808"/>
                  </a:lnTo>
                  <a:lnTo>
                    <a:pt x="3048" y="45808"/>
                  </a:lnTo>
                  <a:lnTo>
                    <a:pt x="3048" y="47332"/>
                  </a:lnTo>
                  <a:lnTo>
                    <a:pt x="1524" y="47332"/>
                  </a:lnTo>
                  <a:lnTo>
                    <a:pt x="1524" y="143446"/>
                  </a:lnTo>
                  <a:lnTo>
                    <a:pt x="3048" y="143446"/>
                  </a:lnTo>
                  <a:lnTo>
                    <a:pt x="3048" y="144970"/>
                  </a:lnTo>
                  <a:lnTo>
                    <a:pt x="16764" y="144970"/>
                  </a:lnTo>
                  <a:lnTo>
                    <a:pt x="16764" y="143446"/>
                  </a:lnTo>
                  <a:lnTo>
                    <a:pt x="18288" y="143446"/>
                  </a:lnTo>
                  <a:lnTo>
                    <a:pt x="18288" y="47332"/>
                  </a:lnTo>
                  <a:close/>
                </a:path>
                <a:path w="180340" h="174625">
                  <a:moveTo>
                    <a:pt x="19812" y="10668"/>
                  </a:moveTo>
                  <a:lnTo>
                    <a:pt x="16764" y="7620"/>
                  </a:lnTo>
                  <a:lnTo>
                    <a:pt x="3048" y="7620"/>
                  </a:lnTo>
                  <a:lnTo>
                    <a:pt x="0" y="10668"/>
                  </a:lnTo>
                  <a:lnTo>
                    <a:pt x="0" y="24384"/>
                  </a:lnTo>
                  <a:lnTo>
                    <a:pt x="1524" y="25996"/>
                  </a:lnTo>
                  <a:lnTo>
                    <a:pt x="3048" y="27520"/>
                  </a:lnTo>
                  <a:lnTo>
                    <a:pt x="16764" y="27520"/>
                  </a:lnTo>
                  <a:lnTo>
                    <a:pt x="18288" y="25996"/>
                  </a:lnTo>
                  <a:lnTo>
                    <a:pt x="19812" y="24384"/>
                  </a:lnTo>
                  <a:lnTo>
                    <a:pt x="19812" y="10668"/>
                  </a:lnTo>
                  <a:close/>
                </a:path>
                <a:path w="180340" h="174625">
                  <a:moveTo>
                    <a:pt x="68580" y="1524"/>
                  </a:moveTo>
                  <a:lnTo>
                    <a:pt x="65532" y="1524"/>
                  </a:lnTo>
                  <a:lnTo>
                    <a:pt x="65532" y="0"/>
                  </a:lnTo>
                  <a:lnTo>
                    <a:pt x="54864" y="0"/>
                  </a:lnTo>
                  <a:lnTo>
                    <a:pt x="53340" y="1524"/>
                  </a:lnTo>
                  <a:lnTo>
                    <a:pt x="51816" y="1524"/>
                  </a:lnTo>
                  <a:lnTo>
                    <a:pt x="51816" y="143446"/>
                  </a:lnTo>
                  <a:lnTo>
                    <a:pt x="53340" y="144970"/>
                  </a:lnTo>
                  <a:lnTo>
                    <a:pt x="67056" y="144970"/>
                  </a:lnTo>
                  <a:lnTo>
                    <a:pt x="67056" y="143446"/>
                  </a:lnTo>
                  <a:lnTo>
                    <a:pt x="68580" y="143446"/>
                  </a:lnTo>
                  <a:lnTo>
                    <a:pt x="68580" y="1524"/>
                  </a:lnTo>
                  <a:close/>
                </a:path>
                <a:path w="180340" h="174625">
                  <a:moveTo>
                    <a:pt x="123545" y="125158"/>
                  </a:moveTo>
                  <a:lnTo>
                    <a:pt x="122021" y="123634"/>
                  </a:lnTo>
                  <a:lnTo>
                    <a:pt x="118973" y="122110"/>
                  </a:lnTo>
                  <a:lnTo>
                    <a:pt x="105257" y="122110"/>
                  </a:lnTo>
                  <a:lnTo>
                    <a:pt x="102209" y="125158"/>
                  </a:lnTo>
                  <a:lnTo>
                    <a:pt x="100685" y="128206"/>
                  </a:lnTo>
                  <a:lnTo>
                    <a:pt x="100685" y="138874"/>
                  </a:lnTo>
                  <a:lnTo>
                    <a:pt x="102209" y="141922"/>
                  </a:lnTo>
                  <a:lnTo>
                    <a:pt x="105257" y="144970"/>
                  </a:lnTo>
                  <a:lnTo>
                    <a:pt x="118973" y="144970"/>
                  </a:lnTo>
                  <a:lnTo>
                    <a:pt x="120497" y="143446"/>
                  </a:lnTo>
                  <a:lnTo>
                    <a:pt x="123545" y="141922"/>
                  </a:lnTo>
                  <a:lnTo>
                    <a:pt x="123545" y="132778"/>
                  </a:lnTo>
                  <a:lnTo>
                    <a:pt x="123545" y="125158"/>
                  </a:lnTo>
                  <a:close/>
                </a:path>
                <a:path w="180340" h="174625">
                  <a:moveTo>
                    <a:pt x="180022" y="123634"/>
                  </a:moveTo>
                  <a:lnTo>
                    <a:pt x="178498" y="123634"/>
                  </a:lnTo>
                  <a:lnTo>
                    <a:pt x="176974" y="122110"/>
                  </a:lnTo>
                  <a:lnTo>
                    <a:pt x="163169" y="122110"/>
                  </a:lnTo>
                  <a:lnTo>
                    <a:pt x="163169" y="123634"/>
                  </a:lnTo>
                  <a:lnTo>
                    <a:pt x="161645" y="123634"/>
                  </a:lnTo>
                  <a:lnTo>
                    <a:pt x="161645" y="125158"/>
                  </a:lnTo>
                  <a:lnTo>
                    <a:pt x="160121" y="126682"/>
                  </a:lnTo>
                  <a:lnTo>
                    <a:pt x="160121" y="143446"/>
                  </a:lnTo>
                  <a:lnTo>
                    <a:pt x="146405" y="170967"/>
                  </a:lnTo>
                  <a:lnTo>
                    <a:pt x="146405" y="174015"/>
                  </a:lnTo>
                  <a:lnTo>
                    <a:pt x="158597" y="174015"/>
                  </a:lnTo>
                  <a:lnTo>
                    <a:pt x="158597" y="172491"/>
                  </a:lnTo>
                  <a:lnTo>
                    <a:pt x="160121" y="172491"/>
                  </a:lnTo>
                  <a:lnTo>
                    <a:pt x="173926" y="151066"/>
                  </a:lnTo>
                  <a:lnTo>
                    <a:pt x="175450" y="148018"/>
                  </a:lnTo>
                  <a:lnTo>
                    <a:pt x="176974" y="146494"/>
                  </a:lnTo>
                  <a:lnTo>
                    <a:pt x="176974" y="144970"/>
                  </a:lnTo>
                  <a:lnTo>
                    <a:pt x="178498" y="143446"/>
                  </a:lnTo>
                  <a:lnTo>
                    <a:pt x="178498" y="140398"/>
                  </a:lnTo>
                  <a:lnTo>
                    <a:pt x="180022" y="138874"/>
                  </a:lnTo>
                  <a:lnTo>
                    <a:pt x="180022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4" name="object 94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657153" y="4478845"/>
            <a:ext cx="1061751" cy="181641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790628" y="4478845"/>
            <a:ext cx="187547" cy="181641"/>
          </a:xfrm>
          <a:prstGeom prst="rect">
            <a:avLst/>
          </a:prstGeom>
        </p:spPr>
      </p:pic>
      <p:grpSp>
        <p:nvGrpSpPr>
          <p:cNvPr id="96" name="object 96" descr=""/>
          <p:cNvGrpSpPr/>
          <p:nvPr/>
        </p:nvGrpSpPr>
        <p:grpSpPr>
          <a:xfrm>
            <a:off x="4304728" y="4739830"/>
            <a:ext cx="1422400" cy="137795"/>
            <a:chOff x="4304728" y="4739830"/>
            <a:chExt cx="1422400" cy="137795"/>
          </a:xfrm>
        </p:grpSpPr>
        <p:pic>
          <p:nvPicPr>
            <p:cNvPr id="97" name="object 9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04728" y="4741354"/>
              <a:ext cx="100679" cy="134302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4439031" y="4852701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4">
                  <a:moveTo>
                    <a:pt x="15240" y="24479"/>
                  </a:moveTo>
                  <a:lnTo>
                    <a:pt x="6096" y="24479"/>
                  </a:lnTo>
                  <a:lnTo>
                    <a:pt x="3048" y="22955"/>
                  </a:lnTo>
                  <a:lnTo>
                    <a:pt x="0" y="19907"/>
                  </a:lnTo>
                  <a:lnTo>
                    <a:pt x="0" y="4572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1336" y="12287"/>
                  </a:lnTo>
                  <a:lnTo>
                    <a:pt x="21336" y="19907"/>
                  </a:lnTo>
                  <a:lnTo>
                    <a:pt x="18288" y="22955"/>
                  </a:lnTo>
                  <a:lnTo>
                    <a:pt x="15240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84751" y="4739830"/>
              <a:ext cx="271557" cy="13735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777644" y="4741354"/>
              <a:ext cx="303561" cy="134302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101018" y="4741354"/>
              <a:ext cx="360045" cy="135826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480875" y="4774882"/>
              <a:ext cx="76295" cy="102298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589175" y="4774882"/>
              <a:ext cx="137350" cy="100774"/>
            </a:xfrm>
            <a:prstGeom prst="rect">
              <a:avLst/>
            </a:prstGeom>
          </p:spPr>
        </p:pic>
      </p:grpSp>
      <p:grpSp>
        <p:nvGrpSpPr>
          <p:cNvPr id="104" name="object 104" descr=""/>
          <p:cNvGrpSpPr/>
          <p:nvPr/>
        </p:nvGrpSpPr>
        <p:grpSpPr>
          <a:xfrm>
            <a:off x="5795200" y="4731639"/>
            <a:ext cx="130175" cy="146050"/>
            <a:chOff x="5795200" y="4731639"/>
            <a:chExt cx="130175" cy="146050"/>
          </a:xfrm>
        </p:grpSpPr>
        <p:sp>
          <p:nvSpPr>
            <p:cNvPr id="105" name="object 105" descr=""/>
            <p:cNvSpPr/>
            <p:nvPr/>
          </p:nvSpPr>
          <p:spPr>
            <a:xfrm>
              <a:off x="5795188" y="4731639"/>
              <a:ext cx="17145" cy="143510"/>
            </a:xfrm>
            <a:custGeom>
              <a:avLst/>
              <a:gdLst/>
              <a:ahLst/>
              <a:cxnLst/>
              <a:rect l="l" t="t" r="r" b="b"/>
              <a:pathLst>
                <a:path w="17145" h="143510">
                  <a:moveTo>
                    <a:pt x="16764" y="0"/>
                  </a:moveTo>
                  <a:lnTo>
                    <a:pt x="1524" y="0"/>
                  </a:lnTo>
                  <a:lnTo>
                    <a:pt x="1524" y="2540"/>
                  </a:lnTo>
                  <a:lnTo>
                    <a:pt x="0" y="2540"/>
                  </a:lnTo>
                  <a:lnTo>
                    <a:pt x="0" y="142240"/>
                  </a:lnTo>
                  <a:lnTo>
                    <a:pt x="1524" y="142240"/>
                  </a:lnTo>
                  <a:lnTo>
                    <a:pt x="1524" y="143510"/>
                  </a:lnTo>
                  <a:lnTo>
                    <a:pt x="16764" y="143510"/>
                  </a:lnTo>
                  <a:lnTo>
                    <a:pt x="16764" y="142240"/>
                  </a:lnTo>
                  <a:lnTo>
                    <a:pt x="16764" y="2540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39396" y="4774882"/>
              <a:ext cx="85439" cy="102298"/>
            </a:xfrm>
            <a:prstGeom prst="rect">
              <a:avLst/>
            </a:prstGeom>
          </p:spPr>
        </p:pic>
      </p:grpSp>
      <p:grpSp>
        <p:nvGrpSpPr>
          <p:cNvPr id="107" name="object 107" descr=""/>
          <p:cNvGrpSpPr/>
          <p:nvPr/>
        </p:nvGrpSpPr>
        <p:grpSpPr>
          <a:xfrm>
            <a:off x="5944647" y="4732210"/>
            <a:ext cx="378460" cy="145415"/>
            <a:chOff x="5944647" y="4732210"/>
            <a:chExt cx="378460" cy="145415"/>
          </a:xfrm>
        </p:grpSpPr>
        <p:pic>
          <p:nvPicPr>
            <p:cNvPr id="108" name="object 10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46850" y="4732210"/>
              <a:ext cx="85439" cy="144970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44647" y="4774882"/>
              <a:ext cx="76295" cy="102298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58198" y="4774882"/>
              <a:ext cx="85439" cy="102298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6269545" y="4774882"/>
              <a:ext cx="53975" cy="100965"/>
            </a:xfrm>
            <a:custGeom>
              <a:avLst/>
              <a:gdLst/>
              <a:ahLst/>
              <a:cxnLst/>
              <a:rect l="l" t="t" r="r" b="b"/>
              <a:pathLst>
                <a:path w="53975" h="100964">
                  <a:moveTo>
                    <a:pt x="45815" y="1524"/>
                  </a:moveTo>
                  <a:lnTo>
                    <a:pt x="35147" y="1524"/>
                  </a:lnTo>
                  <a:lnTo>
                    <a:pt x="36671" y="0"/>
                  </a:lnTo>
                  <a:lnTo>
                    <a:pt x="44291" y="0"/>
                  </a:lnTo>
                  <a:lnTo>
                    <a:pt x="45815" y="1524"/>
                  </a:lnTo>
                  <a:close/>
                </a:path>
                <a:path w="53975" h="100964">
                  <a:moveTo>
                    <a:pt x="13811" y="3048"/>
                  </a:moveTo>
                  <a:lnTo>
                    <a:pt x="1524" y="3048"/>
                  </a:lnTo>
                  <a:lnTo>
                    <a:pt x="3143" y="1524"/>
                  </a:lnTo>
                  <a:lnTo>
                    <a:pt x="12287" y="1524"/>
                  </a:lnTo>
                  <a:lnTo>
                    <a:pt x="13811" y="3048"/>
                  </a:lnTo>
                  <a:close/>
                </a:path>
                <a:path w="53975" h="100964">
                  <a:moveTo>
                    <a:pt x="35147" y="18383"/>
                  </a:moveTo>
                  <a:lnTo>
                    <a:pt x="15335" y="18383"/>
                  </a:lnTo>
                  <a:lnTo>
                    <a:pt x="18383" y="15240"/>
                  </a:lnTo>
                  <a:lnTo>
                    <a:pt x="19907" y="12192"/>
                  </a:lnTo>
                  <a:lnTo>
                    <a:pt x="26003" y="6096"/>
                  </a:lnTo>
                  <a:lnTo>
                    <a:pt x="29051" y="4572"/>
                  </a:lnTo>
                  <a:lnTo>
                    <a:pt x="32099" y="1524"/>
                  </a:lnTo>
                  <a:lnTo>
                    <a:pt x="50387" y="1524"/>
                  </a:lnTo>
                  <a:lnTo>
                    <a:pt x="51911" y="3048"/>
                  </a:lnTo>
                  <a:lnTo>
                    <a:pt x="53435" y="3048"/>
                  </a:lnTo>
                  <a:lnTo>
                    <a:pt x="53435" y="16764"/>
                  </a:lnTo>
                  <a:lnTo>
                    <a:pt x="36671" y="16764"/>
                  </a:lnTo>
                  <a:lnTo>
                    <a:pt x="35147" y="18383"/>
                  </a:lnTo>
                  <a:close/>
                </a:path>
                <a:path w="53975" h="100964">
                  <a:moveTo>
                    <a:pt x="16859" y="100774"/>
                  </a:moveTo>
                  <a:lnTo>
                    <a:pt x="0" y="100774"/>
                  </a:lnTo>
                  <a:lnTo>
                    <a:pt x="0" y="3048"/>
                  </a:lnTo>
                  <a:lnTo>
                    <a:pt x="15335" y="3048"/>
                  </a:lnTo>
                  <a:lnTo>
                    <a:pt x="15335" y="18383"/>
                  </a:lnTo>
                  <a:lnTo>
                    <a:pt x="32099" y="18383"/>
                  </a:lnTo>
                  <a:lnTo>
                    <a:pt x="22955" y="27527"/>
                  </a:lnTo>
                  <a:lnTo>
                    <a:pt x="19907" y="33623"/>
                  </a:lnTo>
                  <a:lnTo>
                    <a:pt x="16859" y="36671"/>
                  </a:lnTo>
                  <a:lnTo>
                    <a:pt x="16859" y="100774"/>
                  </a:lnTo>
                  <a:close/>
                </a:path>
                <a:path w="53975" h="100964">
                  <a:moveTo>
                    <a:pt x="51911" y="19907"/>
                  </a:moveTo>
                  <a:lnTo>
                    <a:pt x="50387" y="19907"/>
                  </a:lnTo>
                  <a:lnTo>
                    <a:pt x="48863" y="18383"/>
                  </a:lnTo>
                  <a:lnTo>
                    <a:pt x="45815" y="18383"/>
                  </a:lnTo>
                  <a:lnTo>
                    <a:pt x="44291" y="16764"/>
                  </a:lnTo>
                  <a:lnTo>
                    <a:pt x="53435" y="16764"/>
                  </a:lnTo>
                  <a:lnTo>
                    <a:pt x="53435" y="18383"/>
                  </a:lnTo>
                  <a:lnTo>
                    <a:pt x="51911" y="19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2" name="object 112" descr=""/>
          <p:cNvGrpSpPr/>
          <p:nvPr/>
        </p:nvGrpSpPr>
        <p:grpSpPr>
          <a:xfrm>
            <a:off x="4223861" y="4993100"/>
            <a:ext cx="1397635" cy="137795"/>
            <a:chOff x="4223861" y="4993100"/>
            <a:chExt cx="1397635" cy="137795"/>
          </a:xfrm>
        </p:grpSpPr>
        <p:pic>
          <p:nvPicPr>
            <p:cNvPr id="113" name="object 113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23861" y="4993100"/>
              <a:ext cx="86963" cy="135826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4332255" y="5104542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4">
                  <a:moveTo>
                    <a:pt x="15240" y="24383"/>
                  </a:moveTo>
                  <a:lnTo>
                    <a:pt x="6096" y="24383"/>
                  </a:lnTo>
                  <a:lnTo>
                    <a:pt x="3048" y="22859"/>
                  </a:lnTo>
                  <a:lnTo>
                    <a:pt x="0" y="19811"/>
                  </a:lnTo>
                  <a:lnTo>
                    <a:pt x="0" y="4571"/>
                  </a:lnTo>
                  <a:lnTo>
                    <a:pt x="3048" y="1523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8288" y="1523"/>
                  </a:lnTo>
                  <a:lnTo>
                    <a:pt x="21336" y="4571"/>
                  </a:lnTo>
                  <a:lnTo>
                    <a:pt x="21336" y="12191"/>
                  </a:lnTo>
                  <a:lnTo>
                    <a:pt x="21336" y="19811"/>
                  </a:lnTo>
                  <a:lnTo>
                    <a:pt x="18288" y="22859"/>
                  </a:lnTo>
                  <a:lnTo>
                    <a:pt x="1524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374927" y="4993100"/>
              <a:ext cx="115919" cy="135826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510659" y="4993100"/>
              <a:ext cx="88487" cy="134302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4626673" y="4993106"/>
              <a:ext cx="18415" cy="135890"/>
            </a:xfrm>
            <a:custGeom>
              <a:avLst/>
              <a:gdLst/>
              <a:ahLst/>
              <a:cxnLst/>
              <a:rect l="l" t="t" r="r" b="b"/>
              <a:pathLst>
                <a:path w="18414" h="135889">
                  <a:moveTo>
                    <a:pt x="13716" y="134302"/>
                  </a:moveTo>
                  <a:lnTo>
                    <a:pt x="3048" y="134302"/>
                  </a:lnTo>
                  <a:lnTo>
                    <a:pt x="4572" y="135826"/>
                  </a:lnTo>
                  <a:lnTo>
                    <a:pt x="12192" y="135826"/>
                  </a:lnTo>
                  <a:lnTo>
                    <a:pt x="13716" y="134302"/>
                  </a:lnTo>
                  <a:close/>
                </a:path>
                <a:path w="18414" h="135889">
                  <a:moveTo>
                    <a:pt x="15240" y="0"/>
                  </a:moveTo>
                  <a:lnTo>
                    <a:pt x="3048" y="0"/>
                  </a:lnTo>
                  <a:lnTo>
                    <a:pt x="3048" y="1524"/>
                  </a:lnTo>
                  <a:lnTo>
                    <a:pt x="15240" y="1524"/>
                  </a:lnTo>
                  <a:lnTo>
                    <a:pt x="15240" y="0"/>
                  </a:lnTo>
                  <a:close/>
                </a:path>
                <a:path w="18414" h="135889">
                  <a:moveTo>
                    <a:pt x="18288" y="3238"/>
                  </a:moveTo>
                  <a:lnTo>
                    <a:pt x="16764" y="3238"/>
                  </a:lnTo>
                  <a:lnTo>
                    <a:pt x="16764" y="1968"/>
                  </a:lnTo>
                  <a:lnTo>
                    <a:pt x="0" y="1968"/>
                  </a:lnTo>
                  <a:lnTo>
                    <a:pt x="0" y="3238"/>
                  </a:lnTo>
                  <a:lnTo>
                    <a:pt x="0" y="132778"/>
                  </a:lnTo>
                  <a:lnTo>
                    <a:pt x="0" y="134048"/>
                  </a:lnTo>
                  <a:lnTo>
                    <a:pt x="16764" y="134048"/>
                  </a:lnTo>
                  <a:lnTo>
                    <a:pt x="16764" y="132778"/>
                  </a:lnTo>
                  <a:lnTo>
                    <a:pt x="18288" y="132778"/>
                  </a:lnTo>
                  <a:lnTo>
                    <a:pt x="18288" y="3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681537" y="4993100"/>
              <a:ext cx="102203" cy="135826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4803546" y="4993106"/>
              <a:ext cx="552450" cy="137795"/>
            </a:xfrm>
            <a:custGeom>
              <a:avLst/>
              <a:gdLst/>
              <a:ahLst/>
              <a:cxnLst/>
              <a:rect l="l" t="t" r="r" b="b"/>
              <a:pathLst>
                <a:path w="552450" h="137795">
                  <a:moveTo>
                    <a:pt x="116014" y="129730"/>
                  </a:moveTo>
                  <a:lnTo>
                    <a:pt x="114490" y="128206"/>
                  </a:lnTo>
                  <a:lnTo>
                    <a:pt x="104114" y="99250"/>
                  </a:lnTo>
                  <a:lnTo>
                    <a:pt x="99174" y="85432"/>
                  </a:lnTo>
                  <a:lnTo>
                    <a:pt x="80873" y="34366"/>
                  </a:lnTo>
                  <a:lnTo>
                    <a:pt x="80873" y="85432"/>
                  </a:lnTo>
                  <a:lnTo>
                    <a:pt x="33629" y="85432"/>
                  </a:lnTo>
                  <a:lnTo>
                    <a:pt x="58013" y="18376"/>
                  </a:lnTo>
                  <a:lnTo>
                    <a:pt x="80873" y="85432"/>
                  </a:lnTo>
                  <a:lnTo>
                    <a:pt x="80873" y="34366"/>
                  </a:lnTo>
                  <a:lnTo>
                    <a:pt x="75145" y="18376"/>
                  </a:lnTo>
                  <a:lnTo>
                    <a:pt x="70205" y="4572"/>
                  </a:lnTo>
                  <a:lnTo>
                    <a:pt x="70205" y="3048"/>
                  </a:lnTo>
                  <a:lnTo>
                    <a:pt x="68681" y="1524"/>
                  </a:lnTo>
                  <a:lnTo>
                    <a:pt x="67157" y="1524"/>
                  </a:lnTo>
                  <a:lnTo>
                    <a:pt x="65633" y="0"/>
                  </a:lnTo>
                  <a:lnTo>
                    <a:pt x="50393" y="0"/>
                  </a:lnTo>
                  <a:lnTo>
                    <a:pt x="48869" y="1524"/>
                  </a:lnTo>
                  <a:lnTo>
                    <a:pt x="47345" y="1524"/>
                  </a:lnTo>
                  <a:lnTo>
                    <a:pt x="47345" y="3048"/>
                  </a:lnTo>
                  <a:lnTo>
                    <a:pt x="45821" y="4572"/>
                  </a:lnTo>
                  <a:lnTo>
                    <a:pt x="1524" y="128206"/>
                  </a:lnTo>
                  <a:lnTo>
                    <a:pt x="1524" y="129730"/>
                  </a:lnTo>
                  <a:lnTo>
                    <a:pt x="0" y="131254"/>
                  </a:lnTo>
                  <a:lnTo>
                    <a:pt x="0" y="132778"/>
                  </a:lnTo>
                  <a:lnTo>
                    <a:pt x="1524" y="134302"/>
                  </a:lnTo>
                  <a:lnTo>
                    <a:pt x="3048" y="134302"/>
                  </a:lnTo>
                  <a:lnTo>
                    <a:pt x="4572" y="135826"/>
                  </a:lnTo>
                  <a:lnTo>
                    <a:pt x="13817" y="135826"/>
                  </a:lnTo>
                  <a:lnTo>
                    <a:pt x="15341" y="134302"/>
                  </a:lnTo>
                  <a:lnTo>
                    <a:pt x="18389" y="134302"/>
                  </a:lnTo>
                  <a:lnTo>
                    <a:pt x="18389" y="131254"/>
                  </a:lnTo>
                  <a:lnTo>
                    <a:pt x="30581" y="99250"/>
                  </a:lnTo>
                  <a:lnTo>
                    <a:pt x="85445" y="99250"/>
                  </a:lnTo>
                  <a:lnTo>
                    <a:pt x="97637" y="132778"/>
                  </a:lnTo>
                  <a:lnTo>
                    <a:pt x="97637" y="134302"/>
                  </a:lnTo>
                  <a:lnTo>
                    <a:pt x="100685" y="134302"/>
                  </a:lnTo>
                  <a:lnTo>
                    <a:pt x="100685" y="135826"/>
                  </a:lnTo>
                  <a:lnTo>
                    <a:pt x="112966" y="135826"/>
                  </a:lnTo>
                  <a:lnTo>
                    <a:pt x="114490" y="134302"/>
                  </a:lnTo>
                  <a:lnTo>
                    <a:pt x="116014" y="134302"/>
                  </a:lnTo>
                  <a:lnTo>
                    <a:pt x="116014" y="129730"/>
                  </a:lnTo>
                  <a:close/>
                </a:path>
                <a:path w="552450" h="137795">
                  <a:moveTo>
                    <a:pt x="202882" y="1524"/>
                  </a:moveTo>
                  <a:lnTo>
                    <a:pt x="201358" y="1524"/>
                  </a:lnTo>
                  <a:lnTo>
                    <a:pt x="199834" y="0"/>
                  </a:lnTo>
                  <a:lnTo>
                    <a:pt x="186118" y="0"/>
                  </a:lnTo>
                  <a:lnTo>
                    <a:pt x="186118" y="1524"/>
                  </a:lnTo>
                  <a:lnTo>
                    <a:pt x="184594" y="1524"/>
                  </a:lnTo>
                  <a:lnTo>
                    <a:pt x="184594" y="3048"/>
                  </a:lnTo>
                  <a:lnTo>
                    <a:pt x="183070" y="3048"/>
                  </a:lnTo>
                  <a:lnTo>
                    <a:pt x="164782" y="42760"/>
                  </a:lnTo>
                  <a:lnTo>
                    <a:pt x="163258" y="45808"/>
                  </a:lnTo>
                  <a:lnTo>
                    <a:pt x="161734" y="50380"/>
                  </a:lnTo>
                  <a:lnTo>
                    <a:pt x="160210" y="53428"/>
                  </a:lnTo>
                  <a:lnTo>
                    <a:pt x="157162" y="62572"/>
                  </a:lnTo>
                  <a:lnTo>
                    <a:pt x="155638" y="65620"/>
                  </a:lnTo>
                  <a:lnTo>
                    <a:pt x="154114" y="65620"/>
                  </a:lnTo>
                  <a:lnTo>
                    <a:pt x="152590" y="61048"/>
                  </a:lnTo>
                  <a:lnTo>
                    <a:pt x="151066" y="58000"/>
                  </a:lnTo>
                  <a:lnTo>
                    <a:pt x="149542" y="53428"/>
                  </a:lnTo>
                  <a:lnTo>
                    <a:pt x="148018" y="50380"/>
                  </a:lnTo>
                  <a:lnTo>
                    <a:pt x="146494" y="45808"/>
                  </a:lnTo>
                  <a:lnTo>
                    <a:pt x="125158" y="3048"/>
                  </a:lnTo>
                  <a:lnTo>
                    <a:pt x="125158" y="1524"/>
                  </a:lnTo>
                  <a:lnTo>
                    <a:pt x="123634" y="1524"/>
                  </a:lnTo>
                  <a:lnTo>
                    <a:pt x="122110" y="0"/>
                  </a:lnTo>
                  <a:lnTo>
                    <a:pt x="108394" y="0"/>
                  </a:lnTo>
                  <a:lnTo>
                    <a:pt x="106870" y="1524"/>
                  </a:lnTo>
                  <a:lnTo>
                    <a:pt x="105257" y="3048"/>
                  </a:lnTo>
                  <a:lnTo>
                    <a:pt x="106870" y="3048"/>
                  </a:lnTo>
                  <a:lnTo>
                    <a:pt x="106870" y="7620"/>
                  </a:lnTo>
                  <a:lnTo>
                    <a:pt x="144970" y="82384"/>
                  </a:lnTo>
                  <a:lnTo>
                    <a:pt x="144970" y="132778"/>
                  </a:lnTo>
                  <a:lnTo>
                    <a:pt x="146494" y="134302"/>
                  </a:lnTo>
                  <a:lnTo>
                    <a:pt x="149542" y="134302"/>
                  </a:lnTo>
                  <a:lnTo>
                    <a:pt x="149542" y="135826"/>
                  </a:lnTo>
                  <a:lnTo>
                    <a:pt x="158686" y="135826"/>
                  </a:lnTo>
                  <a:lnTo>
                    <a:pt x="160210" y="134302"/>
                  </a:lnTo>
                  <a:lnTo>
                    <a:pt x="163258" y="134302"/>
                  </a:lnTo>
                  <a:lnTo>
                    <a:pt x="163258" y="82384"/>
                  </a:lnTo>
                  <a:lnTo>
                    <a:pt x="171805" y="65620"/>
                  </a:lnTo>
                  <a:lnTo>
                    <a:pt x="201358" y="7620"/>
                  </a:lnTo>
                  <a:lnTo>
                    <a:pt x="201358" y="6096"/>
                  </a:lnTo>
                  <a:lnTo>
                    <a:pt x="202882" y="4572"/>
                  </a:lnTo>
                  <a:lnTo>
                    <a:pt x="202882" y="1524"/>
                  </a:lnTo>
                  <a:close/>
                </a:path>
                <a:path w="552450" h="137795">
                  <a:moveTo>
                    <a:pt x="308229" y="131254"/>
                  </a:moveTo>
                  <a:lnTo>
                    <a:pt x="306705" y="129730"/>
                  </a:lnTo>
                  <a:lnTo>
                    <a:pt x="306705" y="128206"/>
                  </a:lnTo>
                  <a:lnTo>
                    <a:pt x="296329" y="99250"/>
                  </a:lnTo>
                  <a:lnTo>
                    <a:pt x="291388" y="85432"/>
                  </a:lnTo>
                  <a:lnTo>
                    <a:pt x="273088" y="34366"/>
                  </a:lnTo>
                  <a:lnTo>
                    <a:pt x="273088" y="85432"/>
                  </a:lnTo>
                  <a:lnTo>
                    <a:pt x="225844" y="85432"/>
                  </a:lnTo>
                  <a:lnTo>
                    <a:pt x="248704" y="18376"/>
                  </a:lnTo>
                  <a:lnTo>
                    <a:pt x="273088" y="85432"/>
                  </a:lnTo>
                  <a:lnTo>
                    <a:pt x="273088" y="34366"/>
                  </a:lnTo>
                  <a:lnTo>
                    <a:pt x="267360" y="18376"/>
                  </a:lnTo>
                  <a:lnTo>
                    <a:pt x="262420" y="4572"/>
                  </a:lnTo>
                  <a:lnTo>
                    <a:pt x="260896" y="3048"/>
                  </a:lnTo>
                  <a:lnTo>
                    <a:pt x="260896" y="1524"/>
                  </a:lnTo>
                  <a:lnTo>
                    <a:pt x="257848" y="1524"/>
                  </a:lnTo>
                  <a:lnTo>
                    <a:pt x="257848" y="0"/>
                  </a:lnTo>
                  <a:lnTo>
                    <a:pt x="242608" y="0"/>
                  </a:lnTo>
                  <a:lnTo>
                    <a:pt x="241084" y="1524"/>
                  </a:lnTo>
                  <a:lnTo>
                    <a:pt x="239560" y="1524"/>
                  </a:lnTo>
                  <a:lnTo>
                    <a:pt x="238036" y="3048"/>
                  </a:lnTo>
                  <a:lnTo>
                    <a:pt x="238036" y="4572"/>
                  </a:lnTo>
                  <a:lnTo>
                    <a:pt x="193738" y="128206"/>
                  </a:lnTo>
                  <a:lnTo>
                    <a:pt x="192214" y="129730"/>
                  </a:lnTo>
                  <a:lnTo>
                    <a:pt x="192214" y="134302"/>
                  </a:lnTo>
                  <a:lnTo>
                    <a:pt x="193738" y="134302"/>
                  </a:lnTo>
                  <a:lnTo>
                    <a:pt x="195262" y="135826"/>
                  </a:lnTo>
                  <a:lnTo>
                    <a:pt x="204508" y="135826"/>
                  </a:lnTo>
                  <a:lnTo>
                    <a:pt x="206032" y="134302"/>
                  </a:lnTo>
                  <a:lnTo>
                    <a:pt x="209080" y="134302"/>
                  </a:lnTo>
                  <a:lnTo>
                    <a:pt x="209080" y="132778"/>
                  </a:lnTo>
                  <a:lnTo>
                    <a:pt x="210604" y="132778"/>
                  </a:lnTo>
                  <a:lnTo>
                    <a:pt x="210604" y="131254"/>
                  </a:lnTo>
                  <a:lnTo>
                    <a:pt x="221272" y="99250"/>
                  </a:lnTo>
                  <a:lnTo>
                    <a:pt x="277660" y="99250"/>
                  </a:lnTo>
                  <a:lnTo>
                    <a:pt x="288328" y="132778"/>
                  </a:lnTo>
                  <a:lnTo>
                    <a:pt x="289852" y="134302"/>
                  </a:lnTo>
                  <a:lnTo>
                    <a:pt x="291376" y="134302"/>
                  </a:lnTo>
                  <a:lnTo>
                    <a:pt x="292900" y="135826"/>
                  </a:lnTo>
                  <a:lnTo>
                    <a:pt x="303657" y="135826"/>
                  </a:lnTo>
                  <a:lnTo>
                    <a:pt x="305181" y="134302"/>
                  </a:lnTo>
                  <a:lnTo>
                    <a:pt x="306705" y="134302"/>
                  </a:lnTo>
                  <a:lnTo>
                    <a:pt x="308229" y="132778"/>
                  </a:lnTo>
                  <a:lnTo>
                    <a:pt x="308229" y="131254"/>
                  </a:lnTo>
                  <a:close/>
                </a:path>
                <a:path w="552450" h="137795">
                  <a:moveTo>
                    <a:pt x="367665" y="76288"/>
                  </a:moveTo>
                  <a:lnTo>
                    <a:pt x="366141" y="76288"/>
                  </a:lnTo>
                  <a:lnTo>
                    <a:pt x="366141" y="74764"/>
                  </a:lnTo>
                  <a:lnTo>
                    <a:pt x="320421" y="74764"/>
                  </a:lnTo>
                  <a:lnTo>
                    <a:pt x="317373" y="77812"/>
                  </a:lnTo>
                  <a:lnTo>
                    <a:pt x="317373" y="87058"/>
                  </a:lnTo>
                  <a:lnTo>
                    <a:pt x="320421" y="90106"/>
                  </a:lnTo>
                  <a:lnTo>
                    <a:pt x="366141" y="90106"/>
                  </a:lnTo>
                  <a:lnTo>
                    <a:pt x="366141" y="88582"/>
                  </a:lnTo>
                  <a:lnTo>
                    <a:pt x="367665" y="88582"/>
                  </a:lnTo>
                  <a:lnTo>
                    <a:pt x="367665" y="76288"/>
                  </a:lnTo>
                  <a:close/>
                </a:path>
                <a:path w="552450" h="137795">
                  <a:moveTo>
                    <a:pt x="477494" y="3048"/>
                  </a:moveTo>
                  <a:lnTo>
                    <a:pt x="474446" y="0"/>
                  </a:lnTo>
                  <a:lnTo>
                    <a:pt x="379857" y="0"/>
                  </a:lnTo>
                  <a:lnTo>
                    <a:pt x="379857" y="1524"/>
                  </a:lnTo>
                  <a:lnTo>
                    <a:pt x="378333" y="1524"/>
                  </a:lnTo>
                  <a:lnTo>
                    <a:pt x="378333" y="4572"/>
                  </a:lnTo>
                  <a:lnTo>
                    <a:pt x="376809" y="6096"/>
                  </a:lnTo>
                  <a:lnTo>
                    <a:pt x="376809" y="9144"/>
                  </a:lnTo>
                  <a:lnTo>
                    <a:pt x="378333" y="10668"/>
                  </a:lnTo>
                  <a:lnTo>
                    <a:pt x="378333" y="15341"/>
                  </a:lnTo>
                  <a:lnTo>
                    <a:pt x="418058" y="15341"/>
                  </a:lnTo>
                  <a:lnTo>
                    <a:pt x="418058" y="132778"/>
                  </a:lnTo>
                  <a:lnTo>
                    <a:pt x="419582" y="132778"/>
                  </a:lnTo>
                  <a:lnTo>
                    <a:pt x="419582" y="134302"/>
                  </a:lnTo>
                  <a:lnTo>
                    <a:pt x="422630" y="134302"/>
                  </a:lnTo>
                  <a:lnTo>
                    <a:pt x="424154" y="135826"/>
                  </a:lnTo>
                  <a:lnTo>
                    <a:pt x="431774" y="135826"/>
                  </a:lnTo>
                  <a:lnTo>
                    <a:pt x="433298" y="134302"/>
                  </a:lnTo>
                  <a:lnTo>
                    <a:pt x="436346" y="134302"/>
                  </a:lnTo>
                  <a:lnTo>
                    <a:pt x="436346" y="15341"/>
                  </a:lnTo>
                  <a:lnTo>
                    <a:pt x="475970" y="15341"/>
                  </a:lnTo>
                  <a:lnTo>
                    <a:pt x="477494" y="13716"/>
                  </a:lnTo>
                  <a:lnTo>
                    <a:pt x="477494" y="3048"/>
                  </a:lnTo>
                  <a:close/>
                </a:path>
                <a:path w="552450" h="137795">
                  <a:moveTo>
                    <a:pt x="552259" y="67157"/>
                  </a:moveTo>
                  <a:lnTo>
                    <a:pt x="550735" y="61061"/>
                  </a:lnTo>
                  <a:lnTo>
                    <a:pt x="549211" y="56489"/>
                  </a:lnTo>
                  <a:lnTo>
                    <a:pt x="543115" y="47345"/>
                  </a:lnTo>
                  <a:lnTo>
                    <a:pt x="540067" y="42773"/>
                  </a:lnTo>
                  <a:lnTo>
                    <a:pt x="535495" y="39725"/>
                  </a:lnTo>
                  <a:lnTo>
                    <a:pt x="535495" y="67157"/>
                  </a:lnTo>
                  <a:lnTo>
                    <a:pt x="535495" y="76301"/>
                  </a:lnTo>
                  <a:lnTo>
                    <a:pt x="485101" y="76301"/>
                  </a:lnTo>
                  <a:lnTo>
                    <a:pt x="485101" y="68681"/>
                  </a:lnTo>
                  <a:lnTo>
                    <a:pt x="503491" y="48869"/>
                  </a:lnTo>
                  <a:lnTo>
                    <a:pt x="506539" y="47345"/>
                  </a:lnTo>
                  <a:lnTo>
                    <a:pt x="518731" y="47345"/>
                  </a:lnTo>
                  <a:lnTo>
                    <a:pt x="524827" y="50393"/>
                  </a:lnTo>
                  <a:lnTo>
                    <a:pt x="529399" y="54965"/>
                  </a:lnTo>
                  <a:lnTo>
                    <a:pt x="533971" y="61061"/>
                  </a:lnTo>
                  <a:lnTo>
                    <a:pt x="535495" y="67157"/>
                  </a:lnTo>
                  <a:lnTo>
                    <a:pt x="535495" y="39725"/>
                  </a:lnTo>
                  <a:lnTo>
                    <a:pt x="529399" y="38201"/>
                  </a:lnTo>
                  <a:lnTo>
                    <a:pt x="524827" y="35153"/>
                  </a:lnTo>
                  <a:lnTo>
                    <a:pt x="518731" y="33629"/>
                  </a:lnTo>
                  <a:lnTo>
                    <a:pt x="505015" y="33629"/>
                  </a:lnTo>
                  <a:lnTo>
                    <a:pt x="498919" y="35153"/>
                  </a:lnTo>
                  <a:lnTo>
                    <a:pt x="492721" y="38201"/>
                  </a:lnTo>
                  <a:lnTo>
                    <a:pt x="486625" y="39725"/>
                  </a:lnTo>
                  <a:lnTo>
                    <a:pt x="482053" y="44297"/>
                  </a:lnTo>
                  <a:lnTo>
                    <a:pt x="479005" y="48869"/>
                  </a:lnTo>
                  <a:lnTo>
                    <a:pt x="474433" y="51917"/>
                  </a:lnTo>
                  <a:lnTo>
                    <a:pt x="471385" y="58013"/>
                  </a:lnTo>
                  <a:lnTo>
                    <a:pt x="468337" y="70205"/>
                  </a:lnTo>
                  <a:lnTo>
                    <a:pt x="466813" y="77825"/>
                  </a:lnTo>
                  <a:lnTo>
                    <a:pt x="466813" y="94678"/>
                  </a:lnTo>
                  <a:lnTo>
                    <a:pt x="468337" y="102298"/>
                  </a:lnTo>
                  <a:lnTo>
                    <a:pt x="471385" y="114490"/>
                  </a:lnTo>
                  <a:lnTo>
                    <a:pt x="474433" y="120586"/>
                  </a:lnTo>
                  <a:lnTo>
                    <a:pt x="479005" y="123634"/>
                  </a:lnTo>
                  <a:lnTo>
                    <a:pt x="482053" y="128206"/>
                  </a:lnTo>
                  <a:lnTo>
                    <a:pt x="486625" y="131254"/>
                  </a:lnTo>
                  <a:lnTo>
                    <a:pt x="492721" y="134302"/>
                  </a:lnTo>
                  <a:lnTo>
                    <a:pt x="505015" y="137350"/>
                  </a:lnTo>
                  <a:lnTo>
                    <a:pt x="517207" y="137350"/>
                  </a:lnTo>
                  <a:lnTo>
                    <a:pt x="521779" y="135826"/>
                  </a:lnTo>
                  <a:lnTo>
                    <a:pt x="529399" y="135826"/>
                  </a:lnTo>
                  <a:lnTo>
                    <a:pt x="532447" y="134302"/>
                  </a:lnTo>
                  <a:lnTo>
                    <a:pt x="535495" y="134302"/>
                  </a:lnTo>
                  <a:lnTo>
                    <a:pt x="541591" y="131254"/>
                  </a:lnTo>
                  <a:lnTo>
                    <a:pt x="543115" y="131254"/>
                  </a:lnTo>
                  <a:lnTo>
                    <a:pt x="544639" y="129730"/>
                  </a:lnTo>
                  <a:lnTo>
                    <a:pt x="546163" y="129730"/>
                  </a:lnTo>
                  <a:lnTo>
                    <a:pt x="547687" y="128206"/>
                  </a:lnTo>
                  <a:lnTo>
                    <a:pt x="547687" y="123634"/>
                  </a:lnTo>
                  <a:lnTo>
                    <a:pt x="547687" y="116014"/>
                  </a:lnTo>
                  <a:lnTo>
                    <a:pt x="543115" y="116014"/>
                  </a:lnTo>
                  <a:lnTo>
                    <a:pt x="541591" y="117538"/>
                  </a:lnTo>
                  <a:lnTo>
                    <a:pt x="540067" y="117538"/>
                  </a:lnTo>
                  <a:lnTo>
                    <a:pt x="538543" y="119062"/>
                  </a:lnTo>
                  <a:lnTo>
                    <a:pt x="535495" y="119062"/>
                  </a:lnTo>
                  <a:lnTo>
                    <a:pt x="533971" y="120586"/>
                  </a:lnTo>
                  <a:lnTo>
                    <a:pt x="530923" y="120586"/>
                  </a:lnTo>
                  <a:lnTo>
                    <a:pt x="526351" y="122110"/>
                  </a:lnTo>
                  <a:lnTo>
                    <a:pt x="523303" y="122110"/>
                  </a:lnTo>
                  <a:lnTo>
                    <a:pt x="518731" y="123634"/>
                  </a:lnTo>
                  <a:lnTo>
                    <a:pt x="509587" y="123634"/>
                  </a:lnTo>
                  <a:lnTo>
                    <a:pt x="500443" y="120586"/>
                  </a:lnTo>
                  <a:lnTo>
                    <a:pt x="497395" y="119062"/>
                  </a:lnTo>
                  <a:lnTo>
                    <a:pt x="494245" y="116014"/>
                  </a:lnTo>
                  <a:lnTo>
                    <a:pt x="491197" y="112966"/>
                  </a:lnTo>
                  <a:lnTo>
                    <a:pt x="488149" y="111442"/>
                  </a:lnTo>
                  <a:lnTo>
                    <a:pt x="486625" y="106870"/>
                  </a:lnTo>
                  <a:lnTo>
                    <a:pt x="486625" y="102298"/>
                  </a:lnTo>
                  <a:lnTo>
                    <a:pt x="485101" y="99250"/>
                  </a:lnTo>
                  <a:lnTo>
                    <a:pt x="485101" y="88582"/>
                  </a:lnTo>
                  <a:lnTo>
                    <a:pt x="549211" y="88582"/>
                  </a:lnTo>
                  <a:lnTo>
                    <a:pt x="550735" y="87058"/>
                  </a:lnTo>
                  <a:lnTo>
                    <a:pt x="552259" y="85445"/>
                  </a:lnTo>
                  <a:lnTo>
                    <a:pt x="552259" y="76301"/>
                  </a:lnTo>
                  <a:lnTo>
                    <a:pt x="552259" y="67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375624" y="5026723"/>
              <a:ext cx="76295" cy="103727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483923" y="5026723"/>
              <a:ext cx="137350" cy="102203"/>
            </a:xfrm>
            <a:prstGeom prst="rect">
              <a:avLst/>
            </a:prstGeom>
          </p:spPr>
        </p:pic>
      </p:grpSp>
      <p:pic>
        <p:nvPicPr>
          <p:cNvPr id="122" name="object 122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85282" y="4983956"/>
            <a:ext cx="721613" cy="146494"/>
          </a:xfrm>
          <a:prstGeom prst="rect">
            <a:avLst/>
          </a:prstGeom>
        </p:spPr>
      </p:pic>
      <p:grpSp>
        <p:nvGrpSpPr>
          <p:cNvPr id="123" name="object 123" descr=""/>
          <p:cNvGrpSpPr/>
          <p:nvPr/>
        </p:nvGrpSpPr>
        <p:grpSpPr>
          <a:xfrm>
            <a:off x="4066794" y="5244941"/>
            <a:ext cx="1701164" cy="137795"/>
            <a:chOff x="4066794" y="5244941"/>
            <a:chExt cx="1701164" cy="137795"/>
          </a:xfrm>
        </p:grpSpPr>
        <p:pic>
          <p:nvPicPr>
            <p:cNvPr id="124" name="object 124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66794" y="5244941"/>
              <a:ext cx="82391" cy="137350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4170521" y="5357812"/>
              <a:ext cx="22860" cy="23495"/>
            </a:xfrm>
            <a:custGeom>
              <a:avLst/>
              <a:gdLst/>
              <a:ahLst/>
              <a:cxnLst/>
              <a:rect l="l" t="t" r="r" b="b"/>
              <a:pathLst>
                <a:path w="22860" h="23495">
                  <a:moveTo>
                    <a:pt x="18288" y="22955"/>
                  </a:moveTo>
                  <a:lnTo>
                    <a:pt x="4572" y="22955"/>
                  </a:lnTo>
                  <a:lnTo>
                    <a:pt x="1524" y="19907"/>
                  </a:lnTo>
                  <a:lnTo>
                    <a:pt x="0" y="16859"/>
                  </a:lnTo>
                  <a:lnTo>
                    <a:pt x="0" y="6095"/>
                  </a:lnTo>
                  <a:lnTo>
                    <a:pt x="1524" y="3047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1336" y="3047"/>
                  </a:lnTo>
                  <a:lnTo>
                    <a:pt x="22860" y="6095"/>
                  </a:lnTo>
                  <a:lnTo>
                    <a:pt x="22860" y="10763"/>
                  </a:lnTo>
                  <a:lnTo>
                    <a:pt x="22860" y="16859"/>
                  </a:lnTo>
                  <a:lnTo>
                    <a:pt x="21336" y="19907"/>
                  </a:lnTo>
                  <a:lnTo>
                    <a:pt x="18288" y="22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228433" y="5246465"/>
              <a:ext cx="86963" cy="134302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339875" y="5246465"/>
              <a:ext cx="73152" cy="134302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445127" y="5246465"/>
              <a:ext cx="74676" cy="134302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550378" y="5246465"/>
              <a:ext cx="312705" cy="134302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884420" y="5246465"/>
              <a:ext cx="114395" cy="134302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18722" y="5246465"/>
              <a:ext cx="102203" cy="134302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140737" y="5246465"/>
              <a:ext cx="361569" cy="135826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522119" y="5279993"/>
              <a:ext cx="76295" cy="102298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628894" y="5279993"/>
              <a:ext cx="138779" cy="100774"/>
            </a:xfrm>
            <a:prstGeom prst="rect">
              <a:avLst/>
            </a:prstGeom>
          </p:spPr>
        </p:pic>
      </p:grpSp>
      <p:pic>
        <p:nvPicPr>
          <p:cNvPr id="135" name="object 135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831776" y="5235797"/>
            <a:ext cx="718470" cy="146494"/>
          </a:xfrm>
          <a:prstGeom prst="rect">
            <a:avLst/>
          </a:prstGeom>
        </p:spPr>
      </p:pic>
      <p:grpSp>
        <p:nvGrpSpPr>
          <p:cNvPr id="136" name="object 136" descr=""/>
          <p:cNvGrpSpPr/>
          <p:nvPr/>
        </p:nvGrpSpPr>
        <p:grpSpPr>
          <a:xfrm>
            <a:off x="4182713" y="5498210"/>
            <a:ext cx="1484630" cy="135890"/>
            <a:chOff x="4182713" y="5498210"/>
            <a:chExt cx="1484630" cy="135890"/>
          </a:xfrm>
        </p:grpSpPr>
        <p:pic>
          <p:nvPicPr>
            <p:cNvPr id="137" name="object 13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182713" y="5498211"/>
              <a:ext cx="102203" cy="135826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4312348" y="5609653"/>
              <a:ext cx="23495" cy="24765"/>
            </a:xfrm>
            <a:custGeom>
              <a:avLst/>
              <a:gdLst/>
              <a:ahLst/>
              <a:cxnLst/>
              <a:rect l="l" t="t" r="r" b="b"/>
              <a:pathLst>
                <a:path w="23495" h="24764">
                  <a:moveTo>
                    <a:pt x="15335" y="24384"/>
                  </a:moveTo>
                  <a:lnTo>
                    <a:pt x="6096" y="24384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8383" y="0"/>
                  </a:lnTo>
                  <a:lnTo>
                    <a:pt x="21431" y="3048"/>
                  </a:lnTo>
                  <a:lnTo>
                    <a:pt x="22955" y="7620"/>
                  </a:lnTo>
                  <a:lnTo>
                    <a:pt x="22955" y="12192"/>
                  </a:lnTo>
                  <a:lnTo>
                    <a:pt x="22955" y="16764"/>
                  </a:lnTo>
                  <a:lnTo>
                    <a:pt x="21431" y="19812"/>
                  </a:lnTo>
                  <a:lnTo>
                    <a:pt x="18383" y="22860"/>
                  </a:lnTo>
                  <a:lnTo>
                    <a:pt x="15335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370355" y="5498211"/>
              <a:ext cx="86963" cy="134302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484751" y="5498211"/>
              <a:ext cx="90011" cy="134302"/>
            </a:xfrm>
            <a:prstGeom prst="rect">
              <a:avLst/>
            </a:prstGeom>
          </p:spPr>
        </p:pic>
        <p:sp>
          <p:nvSpPr>
            <p:cNvPr id="141" name="object 141" descr=""/>
            <p:cNvSpPr/>
            <p:nvPr/>
          </p:nvSpPr>
          <p:spPr>
            <a:xfrm>
              <a:off x="4602188" y="5498668"/>
              <a:ext cx="17145" cy="133350"/>
            </a:xfrm>
            <a:custGeom>
              <a:avLst/>
              <a:gdLst/>
              <a:ahLst/>
              <a:cxnLst/>
              <a:rect l="l" t="t" r="r" b="b"/>
              <a:pathLst>
                <a:path w="17145" h="133350">
                  <a:moveTo>
                    <a:pt x="16865" y="1270"/>
                  </a:moveTo>
                  <a:lnTo>
                    <a:pt x="16383" y="1270"/>
                  </a:lnTo>
                  <a:lnTo>
                    <a:pt x="16383" y="0"/>
                  </a:lnTo>
                  <a:lnTo>
                    <a:pt x="444" y="0"/>
                  </a:lnTo>
                  <a:lnTo>
                    <a:pt x="444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0" y="133350"/>
                  </a:lnTo>
                  <a:lnTo>
                    <a:pt x="16459" y="133350"/>
                  </a:lnTo>
                  <a:lnTo>
                    <a:pt x="16459" y="132080"/>
                  </a:lnTo>
                  <a:lnTo>
                    <a:pt x="16865" y="132080"/>
                  </a:lnTo>
                  <a:lnTo>
                    <a:pt x="16865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657153" y="5498210"/>
              <a:ext cx="100679" cy="134302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792885" y="5498211"/>
              <a:ext cx="103727" cy="134302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924139" y="5498211"/>
              <a:ext cx="96107" cy="134302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040058" y="5498210"/>
              <a:ext cx="361568" cy="135826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421439" y="5531834"/>
              <a:ext cx="76295" cy="102203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529739" y="5531834"/>
              <a:ext cx="137255" cy="100679"/>
            </a:xfrm>
            <a:prstGeom prst="rect">
              <a:avLst/>
            </a:prstGeom>
          </p:spPr>
        </p:pic>
      </p:grpSp>
      <p:grpSp>
        <p:nvGrpSpPr>
          <p:cNvPr id="148" name="object 148" descr=""/>
          <p:cNvGrpSpPr/>
          <p:nvPr/>
        </p:nvGrpSpPr>
        <p:grpSpPr>
          <a:xfrm>
            <a:off x="5731097" y="5487542"/>
            <a:ext cx="721995" cy="146685"/>
            <a:chOff x="5731097" y="5487542"/>
            <a:chExt cx="721995" cy="146685"/>
          </a:xfrm>
        </p:grpSpPr>
        <p:pic>
          <p:nvPicPr>
            <p:cNvPr id="149" name="object 149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731097" y="5531834"/>
              <a:ext cx="138779" cy="100679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897403" y="5531834"/>
              <a:ext cx="85439" cy="102203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008750" y="5531834"/>
              <a:ext cx="138779" cy="100679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181153" y="5487542"/>
              <a:ext cx="85344" cy="146494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286405" y="5531834"/>
              <a:ext cx="85439" cy="102203"/>
            </a:xfrm>
            <a:prstGeom prst="rect">
              <a:avLst/>
            </a:prstGeom>
          </p:spPr>
        </p:pic>
        <p:sp>
          <p:nvSpPr>
            <p:cNvPr id="154" name="object 154" descr=""/>
            <p:cNvSpPr/>
            <p:nvPr/>
          </p:nvSpPr>
          <p:spPr>
            <a:xfrm>
              <a:off x="6397752" y="5531834"/>
              <a:ext cx="55244" cy="100965"/>
            </a:xfrm>
            <a:custGeom>
              <a:avLst/>
              <a:gdLst/>
              <a:ahLst/>
              <a:cxnLst/>
              <a:rect l="l" t="t" r="r" b="b"/>
              <a:pathLst>
                <a:path w="55245" h="100964">
                  <a:moveTo>
                    <a:pt x="47244" y="1524"/>
                  </a:moveTo>
                  <a:lnTo>
                    <a:pt x="35052" y="1524"/>
                  </a:lnTo>
                  <a:lnTo>
                    <a:pt x="36576" y="0"/>
                  </a:lnTo>
                  <a:lnTo>
                    <a:pt x="45720" y="0"/>
                  </a:lnTo>
                  <a:lnTo>
                    <a:pt x="47244" y="1524"/>
                  </a:lnTo>
                  <a:close/>
                </a:path>
                <a:path w="55245" h="100964">
                  <a:moveTo>
                    <a:pt x="13716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13716" y="1524"/>
                  </a:lnTo>
                  <a:lnTo>
                    <a:pt x="13716" y="3048"/>
                  </a:lnTo>
                  <a:close/>
                </a:path>
                <a:path w="55245" h="100964">
                  <a:moveTo>
                    <a:pt x="53340" y="4572"/>
                  </a:moveTo>
                  <a:lnTo>
                    <a:pt x="28956" y="4572"/>
                  </a:lnTo>
                  <a:lnTo>
                    <a:pt x="30480" y="3048"/>
                  </a:lnTo>
                  <a:lnTo>
                    <a:pt x="33528" y="1524"/>
                  </a:lnTo>
                  <a:lnTo>
                    <a:pt x="51816" y="1524"/>
                  </a:lnTo>
                  <a:lnTo>
                    <a:pt x="53340" y="3048"/>
                  </a:lnTo>
                  <a:lnTo>
                    <a:pt x="53340" y="4572"/>
                  </a:lnTo>
                  <a:close/>
                </a:path>
                <a:path w="55245" h="100964">
                  <a:moveTo>
                    <a:pt x="15240" y="100679"/>
                  </a:moveTo>
                  <a:lnTo>
                    <a:pt x="0" y="100679"/>
                  </a:lnTo>
                  <a:lnTo>
                    <a:pt x="0" y="3048"/>
                  </a:lnTo>
                  <a:lnTo>
                    <a:pt x="15240" y="3048"/>
                  </a:lnTo>
                  <a:lnTo>
                    <a:pt x="15240" y="18288"/>
                  </a:lnTo>
                  <a:lnTo>
                    <a:pt x="33528" y="18288"/>
                  </a:lnTo>
                  <a:lnTo>
                    <a:pt x="32004" y="19812"/>
                  </a:lnTo>
                  <a:lnTo>
                    <a:pt x="28956" y="21336"/>
                  </a:lnTo>
                  <a:lnTo>
                    <a:pt x="25908" y="24384"/>
                  </a:lnTo>
                  <a:lnTo>
                    <a:pt x="24384" y="27432"/>
                  </a:lnTo>
                  <a:lnTo>
                    <a:pt x="21336" y="30480"/>
                  </a:lnTo>
                  <a:lnTo>
                    <a:pt x="19812" y="33528"/>
                  </a:lnTo>
                  <a:lnTo>
                    <a:pt x="16764" y="36576"/>
                  </a:lnTo>
                  <a:lnTo>
                    <a:pt x="16764" y="99155"/>
                  </a:lnTo>
                  <a:lnTo>
                    <a:pt x="15240" y="100679"/>
                  </a:lnTo>
                  <a:close/>
                </a:path>
                <a:path w="55245" h="100964">
                  <a:moveTo>
                    <a:pt x="33528" y="18288"/>
                  </a:moveTo>
                  <a:lnTo>
                    <a:pt x="15240" y="18288"/>
                  </a:lnTo>
                  <a:lnTo>
                    <a:pt x="18288" y="15240"/>
                  </a:lnTo>
                  <a:lnTo>
                    <a:pt x="19812" y="12192"/>
                  </a:lnTo>
                  <a:lnTo>
                    <a:pt x="27432" y="4572"/>
                  </a:lnTo>
                  <a:lnTo>
                    <a:pt x="54864" y="4572"/>
                  </a:lnTo>
                  <a:lnTo>
                    <a:pt x="54864" y="16764"/>
                  </a:lnTo>
                  <a:lnTo>
                    <a:pt x="35052" y="16764"/>
                  </a:lnTo>
                  <a:lnTo>
                    <a:pt x="33528" y="18288"/>
                  </a:lnTo>
                  <a:close/>
                </a:path>
                <a:path w="55245" h="100964">
                  <a:moveTo>
                    <a:pt x="51816" y="19812"/>
                  </a:moveTo>
                  <a:lnTo>
                    <a:pt x="50292" y="18288"/>
                  </a:lnTo>
                  <a:lnTo>
                    <a:pt x="47244" y="18288"/>
                  </a:lnTo>
                  <a:lnTo>
                    <a:pt x="45720" y="16764"/>
                  </a:lnTo>
                  <a:lnTo>
                    <a:pt x="53340" y="16764"/>
                  </a:lnTo>
                  <a:lnTo>
                    <a:pt x="53340" y="18288"/>
                  </a:lnTo>
                  <a:lnTo>
                    <a:pt x="5181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5" name="object 155" descr=""/>
          <p:cNvGrpSpPr/>
          <p:nvPr/>
        </p:nvGrpSpPr>
        <p:grpSpPr>
          <a:xfrm>
            <a:off x="4234624" y="5750052"/>
            <a:ext cx="1371600" cy="137795"/>
            <a:chOff x="4234624" y="5750052"/>
            <a:chExt cx="1371600" cy="137795"/>
          </a:xfrm>
        </p:grpSpPr>
        <p:pic>
          <p:nvPicPr>
            <p:cNvPr id="156" name="object 156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234624" y="5751576"/>
              <a:ext cx="144875" cy="134302"/>
            </a:xfrm>
            <a:prstGeom prst="rect">
              <a:avLst/>
            </a:prstGeom>
          </p:spPr>
        </p:pic>
        <p:sp>
          <p:nvSpPr>
            <p:cNvPr id="157" name="object 157" descr=""/>
            <p:cNvSpPr/>
            <p:nvPr/>
          </p:nvSpPr>
          <p:spPr>
            <a:xfrm>
              <a:off x="4413027" y="5861399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89" h="24764">
                  <a:moveTo>
                    <a:pt x="18383" y="24479"/>
                  </a:moveTo>
                  <a:lnTo>
                    <a:pt x="3047" y="24479"/>
                  </a:lnTo>
                  <a:lnTo>
                    <a:pt x="0" y="21431"/>
                  </a:lnTo>
                  <a:lnTo>
                    <a:pt x="0" y="4572"/>
                  </a:lnTo>
                  <a:lnTo>
                    <a:pt x="3047" y="1524"/>
                  </a:lnTo>
                  <a:lnTo>
                    <a:pt x="6096" y="0"/>
                  </a:lnTo>
                  <a:lnTo>
                    <a:pt x="15335" y="0"/>
                  </a:lnTo>
                  <a:lnTo>
                    <a:pt x="18383" y="1524"/>
                  </a:lnTo>
                  <a:lnTo>
                    <a:pt x="21431" y="4572"/>
                  </a:lnTo>
                  <a:lnTo>
                    <a:pt x="21431" y="12287"/>
                  </a:lnTo>
                  <a:lnTo>
                    <a:pt x="21431" y="21431"/>
                  </a:lnTo>
                  <a:lnTo>
                    <a:pt x="18383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471034" y="5751576"/>
              <a:ext cx="102203" cy="134302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602194" y="5750052"/>
              <a:ext cx="96107" cy="135826"/>
            </a:xfrm>
            <a:prstGeom prst="rect">
              <a:avLst/>
            </a:prstGeom>
          </p:spPr>
        </p:pic>
        <p:sp>
          <p:nvSpPr>
            <p:cNvPr id="160" name="object 160" descr=""/>
            <p:cNvSpPr/>
            <p:nvPr/>
          </p:nvSpPr>
          <p:spPr>
            <a:xfrm>
              <a:off x="4731918" y="5750052"/>
              <a:ext cx="608965" cy="137795"/>
            </a:xfrm>
            <a:custGeom>
              <a:avLst/>
              <a:gdLst/>
              <a:ahLst/>
              <a:cxnLst/>
              <a:rect l="l" t="t" r="r" b="b"/>
              <a:pathLst>
                <a:path w="608964" h="137795">
                  <a:moveTo>
                    <a:pt x="13716" y="1524"/>
                  </a:moveTo>
                  <a:lnTo>
                    <a:pt x="12192" y="0"/>
                  </a:lnTo>
                  <a:lnTo>
                    <a:pt x="7620" y="0"/>
                  </a:lnTo>
                  <a:lnTo>
                    <a:pt x="6096" y="1524"/>
                  </a:lnTo>
                  <a:lnTo>
                    <a:pt x="13716" y="1524"/>
                  </a:lnTo>
                  <a:close/>
                </a:path>
                <a:path w="608964" h="137795">
                  <a:moveTo>
                    <a:pt x="16764" y="134302"/>
                  </a:moveTo>
                  <a:lnTo>
                    <a:pt x="3048" y="134302"/>
                  </a:lnTo>
                  <a:lnTo>
                    <a:pt x="3048" y="135826"/>
                  </a:lnTo>
                  <a:lnTo>
                    <a:pt x="15240" y="135826"/>
                  </a:lnTo>
                  <a:lnTo>
                    <a:pt x="16764" y="134302"/>
                  </a:lnTo>
                  <a:close/>
                </a:path>
                <a:path w="608964" h="137795">
                  <a:moveTo>
                    <a:pt x="18288" y="1968"/>
                  </a:moveTo>
                  <a:lnTo>
                    <a:pt x="1524" y="1968"/>
                  </a:lnTo>
                  <a:lnTo>
                    <a:pt x="1524" y="3238"/>
                  </a:lnTo>
                  <a:lnTo>
                    <a:pt x="0" y="3238"/>
                  </a:lnTo>
                  <a:lnTo>
                    <a:pt x="0" y="132778"/>
                  </a:lnTo>
                  <a:lnTo>
                    <a:pt x="1524" y="132778"/>
                  </a:lnTo>
                  <a:lnTo>
                    <a:pt x="1524" y="134048"/>
                  </a:lnTo>
                  <a:lnTo>
                    <a:pt x="18288" y="134048"/>
                  </a:lnTo>
                  <a:lnTo>
                    <a:pt x="18288" y="132778"/>
                  </a:lnTo>
                  <a:lnTo>
                    <a:pt x="18288" y="3238"/>
                  </a:lnTo>
                  <a:lnTo>
                    <a:pt x="18288" y="1968"/>
                  </a:lnTo>
                  <a:close/>
                </a:path>
                <a:path w="608964" h="137795">
                  <a:moveTo>
                    <a:pt x="154025" y="1524"/>
                  </a:moveTo>
                  <a:lnTo>
                    <a:pt x="150977" y="1524"/>
                  </a:lnTo>
                  <a:lnTo>
                    <a:pt x="150977" y="0"/>
                  </a:lnTo>
                  <a:lnTo>
                    <a:pt x="143357" y="0"/>
                  </a:lnTo>
                  <a:lnTo>
                    <a:pt x="141833" y="1524"/>
                  </a:lnTo>
                  <a:lnTo>
                    <a:pt x="137261" y="1524"/>
                  </a:lnTo>
                  <a:lnTo>
                    <a:pt x="137261" y="3048"/>
                  </a:lnTo>
                  <a:lnTo>
                    <a:pt x="135737" y="4572"/>
                  </a:lnTo>
                  <a:lnTo>
                    <a:pt x="99161" y="117449"/>
                  </a:lnTo>
                  <a:lnTo>
                    <a:pt x="60960" y="4572"/>
                  </a:lnTo>
                  <a:lnTo>
                    <a:pt x="60960" y="3048"/>
                  </a:lnTo>
                  <a:lnTo>
                    <a:pt x="59436" y="3048"/>
                  </a:lnTo>
                  <a:lnTo>
                    <a:pt x="59436" y="1524"/>
                  </a:lnTo>
                  <a:lnTo>
                    <a:pt x="56388" y="1524"/>
                  </a:lnTo>
                  <a:lnTo>
                    <a:pt x="54864" y="0"/>
                  </a:lnTo>
                  <a:lnTo>
                    <a:pt x="48768" y="0"/>
                  </a:lnTo>
                  <a:lnTo>
                    <a:pt x="47244" y="1524"/>
                  </a:lnTo>
                  <a:lnTo>
                    <a:pt x="42672" y="1524"/>
                  </a:lnTo>
                  <a:lnTo>
                    <a:pt x="42672" y="3048"/>
                  </a:lnTo>
                  <a:lnTo>
                    <a:pt x="41148" y="3048"/>
                  </a:lnTo>
                  <a:lnTo>
                    <a:pt x="41148" y="4572"/>
                  </a:lnTo>
                  <a:lnTo>
                    <a:pt x="42672" y="6096"/>
                  </a:lnTo>
                  <a:lnTo>
                    <a:pt x="42672" y="7620"/>
                  </a:lnTo>
                  <a:lnTo>
                    <a:pt x="86969" y="131254"/>
                  </a:lnTo>
                  <a:lnTo>
                    <a:pt x="86969" y="134302"/>
                  </a:lnTo>
                  <a:lnTo>
                    <a:pt x="90017" y="134302"/>
                  </a:lnTo>
                  <a:lnTo>
                    <a:pt x="90017" y="135826"/>
                  </a:lnTo>
                  <a:lnTo>
                    <a:pt x="106781" y="135826"/>
                  </a:lnTo>
                  <a:lnTo>
                    <a:pt x="109829" y="132778"/>
                  </a:lnTo>
                  <a:lnTo>
                    <a:pt x="115239" y="117449"/>
                  </a:lnTo>
                  <a:lnTo>
                    <a:pt x="154025" y="7620"/>
                  </a:lnTo>
                  <a:lnTo>
                    <a:pt x="154025" y="1524"/>
                  </a:lnTo>
                  <a:close/>
                </a:path>
                <a:path w="608964" h="137795">
                  <a:moveTo>
                    <a:pt x="259270" y="3060"/>
                  </a:moveTo>
                  <a:lnTo>
                    <a:pt x="257746" y="3060"/>
                  </a:lnTo>
                  <a:lnTo>
                    <a:pt x="257746" y="1536"/>
                  </a:lnTo>
                  <a:lnTo>
                    <a:pt x="254698" y="1536"/>
                  </a:lnTo>
                  <a:lnTo>
                    <a:pt x="253174" y="12"/>
                  </a:lnTo>
                  <a:lnTo>
                    <a:pt x="247078" y="12"/>
                  </a:lnTo>
                  <a:lnTo>
                    <a:pt x="245554" y="1536"/>
                  </a:lnTo>
                  <a:lnTo>
                    <a:pt x="240982" y="1536"/>
                  </a:lnTo>
                  <a:lnTo>
                    <a:pt x="240982" y="3060"/>
                  </a:lnTo>
                  <a:lnTo>
                    <a:pt x="239458" y="3060"/>
                  </a:lnTo>
                  <a:lnTo>
                    <a:pt x="239458" y="4584"/>
                  </a:lnTo>
                  <a:lnTo>
                    <a:pt x="221170" y="42684"/>
                  </a:lnTo>
                  <a:lnTo>
                    <a:pt x="219646" y="47256"/>
                  </a:lnTo>
                  <a:lnTo>
                    <a:pt x="218122" y="50304"/>
                  </a:lnTo>
                  <a:lnTo>
                    <a:pt x="216598" y="54965"/>
                  </a:lnTo>
                  <a:lnTo>
                    <a:pt x="213550" y="58013"/>
                  </a:lnTo>
                  <a:lnTo>
                    <a:pt x="212026" y="62585"/>
                  </a:lnTo>
                  <a:lnTo>
                    <a:pt x="210502" y="65633"/>
                  </a:lnTo>
                  <a:lnTo>
                    <a:pt x="208978" y="62585"/>
                  </a:lnTo>
                  <a:lnTo>
                    <a:pt x="207454" y="58013"/>
                  </a:lnTo>
                  <a:lnTo>
                    <a:pt x="205930" y="54965"/>
                  </a:lnTo>
                  <a:lnTo>
                    <a:pt x="204406" y="50304"/>
                  </a:lnTo>
                  <a:lnTo>
                    <a:pt x="201358" y="45732"/>
                  </a:lnTo>
                  <a:lnTo>
                    <a:pt x="199834" y="42684"/>
                  </a:lnTo>
                  <a:lnTo>
                    <a:pt x="181546" y="4584"/>
                  </a:lnTo>
                  <a:lnTo>
                    <a:pt x="181546" y="3060"/>
                  </a:lnTo>
                  <a:lnTo>
                    <a:pt x="180022" y="3060"/>
                  </a:lnTo>
                  <a:lnTo>
                    <a:pt x="180022" y="1536"/>
                  </a:lnTo>
                  <a:lnTo>
                    <a:pt x="175348" y="1536"/>
                  </a:lnTo>
                  <a:lnTo>
                    <a:pt x="175348" y="12"/>
                  </a:lnTo>
                  <a:lnTo>
                    <a:pt x="169252" y="12"/>
                  </a:lnTo>
                  <a:lnTo>
                    <a:pt x="166204" y="1536"/>
                  </a:lnTo>
                  <a:lnTo>
                    <a:pt x="163156" y="1536"/>
                  </a:lnTo>
                  <a:lnTo>
                    <a:pt x="161632" y="3060"/>
                  </a:lnTo>
                  <a:lnTo>
                    <a:pt x="161632" y="4584"/>
                  </a:lnTo>
                  <a:lnTo>
                    <a:pt x="163156" y="6108"/>
                  </a:lnTo>
                  <a:lnTo>
                    <a:pt x="163156" y="7632"/>
                  </a:lnTo>
                  <a:lnTo>
                    <a:pt x="201358" y="82397"/>
                  </a:lnTo>
                  <a:lnTo>
                    <a:pt x="201358" y="134315"/>
                  </a:lnTo>
                  <a:lnTo>
                    <a:pt x="202882" y="134315"/>
                  </a:lnTo>
                  <a:lnTo>
                    <a:pt x="204406" y="135839"/>
                  </a:lnTo>
                  <a:lnTo>
                    <a:pt x="216598" y="135839"/>
                  </a:lnTo>
                  <a:lnTo>
                    <a:pt x="218122" y="134315"/>
                  </a:lnTo>
                  <a:lnTo>
                    <a:pt x="219646" y="134315"/>
                  </a:lnTo>
                  <a:lnTo>
                    <a:pt x="219646" y="82397"/>
                  </a:lnTo>
                  <a:lnTo>
                    <a:pt x="228193" y="65633"/>
                  </a:lnTo>
                  <a:lnTo>
                    <a:pt x="257746" y="7632"/>
                  </a:lnTo>
                  <a:lnTo>
                    <a:pt x="257746" y="4584"/>
                  </a:lnTo>
                  <a:lnTo>
                    <a:pt x="259270" y="4584"/>
                  </a:lnTo>
                  <a:lnTo>
                    <a:pt x="259270" y="3060"/>
                  </a:lnTo>
                  <a:close/>
                </a:path>
                <a:path w="608964" h="137795">
                  <a:moveTo>
                    <a:pt x="363004" y="128219"/>
                  </a:moveTo>
                  <a:lnTo>
                    <a:pt x="352818" y="100685"/>
                  </a:lnTo>
                  <a:lnTo>
                    <a:pt x="347179" y="85445"/>
                  </a:lnTo>
                  <a:lnTo>
                    <a:pt x="327952" y="33464"/>
                  </a:lnTo>
                  <a:lnTo>
                    <a:pt x="327952" y="85445"/>
                  </a:lnTo>
                  <a:lnTo>
                    <a:pt x="282232" y="85445"/>
                  </a:lnTo>
                  <a:lnTo>
                    <a:pt x="305092" y="19824"/>
                  </a:lnTo>
                  <a:lnTo>
                    <a:pt x="327952" y="85445"/>
                  </a:lnTo>
                  <a:lnTo>
                    <a:pt x="327952" y="33464"/>
                  </a:lnTo>
                  <a:lnTo>
                    <a:pt x="322910" y="19824"/>
                  </a:lnTo>
                  <a:lnTo>
                    <a:pt x="317284" y="4584"/>
                  </a:lnTo>
                  <a:lnTo>
                    <a:pt x="317284" y="3060"/>
                  </a:lnTo>
                  <a:lnTo>
                    <a:pt x="315760" y="1536"/>
                  </a:lnTo>
                  <a:lnTo>
                    <a:pt x="311188" y="1536"/>
                  </a:lnTo>
                  <a:lnTo>
                    <a:pt x="309664" y="12"/>
                  </a:lnTo>
                  <a:lnTo>
                    <a:pt x="302044" y="12"/>
                  </a:lnTo>
                  <a:lnTo>
                    <a:pt x="300520" y="1536"/>
                  </a:lnTo>
                  <a:lnTo>
                    <a:pt x="295948" y="1536"/>
                  </a:lnTo>
                  <a:lnTo>
                    <a:pt x="294424" y="3060"/>
                  </a:lnTo>
                  <a:lnTo>
                    <a:pt x="294424" y="4584"/>
                  </a:lnTo>
                  <a:lnTo>
                    <a:pt x="248602" y="128219"/>
                  </a:lnTo>
                  <a:lnTo>
                    <a:pt x="248602" y="134315"/>
                  </a:lnTo>
                  <a:lnTo>
                    <a:pt x="250126" y="135839"/>
                  </a:lnTo>
                  <a:lnTo>
                    <a:pt x="263842" y="135839"/>
                  </a:lnTo>
                  <a:lnTo>
                    <a:pt x="263842" y="134315"/>
                  </a:lnTo>
                  <a:lnTo>
                    <a:pt x="265366" y="134315"/>
                  </a:lnTo>
                  <a:lnTo>
                    <a:pt x="265366" y="132791"/>
                  </a:lnTo>
                  <a:lnTo>
                    <a:pt x="266890" y="132791"/>
                  </a:lnTo>
                  <a:lnTo>
                    <a:pt x="277660" y="100685"/>
                  </a:lnTo>
                  <a:lnTo>
                    <a:pt x="332524" y="100685"/>
                  </a:lnTo>
                  <a:lnTo>
                    <a:pt x="344716" y="132791"/>
                  </a:lnTo>
                  <a:lnTo>
                    <a:pt x="344716" y="134315"/>
                  </a:lnTo>
                  <a:lnTo>
                    <a:pt x="346240" y="134315"/>
                  </a:lnTo>
                  <a:lnTo>
                    <a:pt x="346240" y="135839"/>
                  </a:lnTo>
                  <a:lnTo>
                    <a:pt x="361480" y="135839"/>
                  </a:lnTo>
                  <a:lnTo>
                    <a:pt x="363004" y="134315"/>
                  </a:lnTo>
                  <a:lnTo>
                    <a:pt x="363004" y="128219"/>
                  </a:lnTo>
                  <a:close/>
                </a:path>
                <a:path w="608964" h="137795">
                  <a:moveTo>
                    <a:pt x="424053" y="76301"/>
                  </a:moveTo>
                  <a:lnTo>
                    <a:pt x="375285" y="76301"/>
                  </a:lnTo>
                  <a:lnTo>
                    <a:pt x="375285" y="77825"/>
                  </a:lnTo>
                  <a:lnTo>
                    <a:pt x="373761" y="77825"/>
                  </a:lnTo>
                  <a:lnTo>
                    <a:pt x="373761" y="86969"/>
                  </a:lnTo>
                  <a:lnTo>
                    <a:pt x="375285" y="88493"/>
                  </a:lnTo>
                  <a:lnTo>
                    <a:pt x="375285" y="90017"/>
                  </a:lnTo>
                  <a:lnTo>
                    <a:pt x="422529" y="90017"/>
                  </a:lnTo>
                  <a:lnTo>
                    <a:pt x="424053" y="88493"/>
                  </a:lnTo>
                  <a:lnTo>
                    <a:pt x="424053" y="76301"/>
                  </a:lnTo>
                  <a:close/>
                </a:path>
                <a:path w="608964" h="137795">
                  <a:moveTo>
                    <a:pt x="533882" y="2806"/>
                  </a:moveTo>
                  <a:lnTo>
                    <a:pt x="532358" y="2806"/>
                  </a:lnTo>
                  <a:lnTo>
                    <a:pt x="532358" y="1536"/>
                  </a:lnTo>
                  <a:lnTo>
                    <a:pt x="435610" y="1536"/>
                  </a:lnTo>
                  <a:lnTo>
                    <a:pt x="435610" y="2806"/>
                  </a:lnTo>
                  <a:lnTo>
                    <a:pt x="434721" y="2806"/>
                  </a:lnTo>
                  <a:lnTo>
                    <a:pt x="434721" y="15506"/>
                  </a:lnTo>
                  <a:lnTo>
                    <a:pt x="436245" y="15506"/>
                  </a:lnTo>
                  <a:lnTo>
                    <a:pt x="436245" y="16776"/>
                  </a:lnTo>
                  <a:lnTo>
                    <a:pt x="475970" y="16776"/>
                  </a:lnTo>
                  <a:lnTo>
                    <a:pt x="475970" y="134315"/>
                  </a:lnTo>
                  <a:lnTo>
                    <a:pt x="477494" y="134315"/>
                  </a:lnTo>
                  <a:lnTo>
                    <a:pt x="477494" y="135839"/>
                  </a:lnTo>
                  <a:lnTo>
                    <a:pt x="491210" y="135839"/>
                  </a:lnTo>
                  <a:lnTo>
                    <a:pt x="491210" y="134315"/>
                  </a:lnTo>
                  <a:lnTo>
                    <a:pt x="492734" y="134315"/>
                  </a:lnTo>
                  <a:lnTo>
                    <a:pt x="492734" y="16776"/>
                  </a:lnTo>
                  <a:lnTo>
                    <a:pt x="532358" y="16776"/>
                  </a:lnTo>
                  <a:lnTo>
                    <a:pt x="532358" y="15506"/>
                  </a:lnTo>
                  <a:lnTo>
                    <a:pt x="533882" y="15506"/>
                  </a:lnTo>
                  <a:lnTo>
                    <a:pt x="533882" y="2806"/>
                  </a:lnTo>
                  <a:close/>
                </a:path>
                <a:path w="608964" h="137795">
                  <a:moveTo>
                    <a:pt x="608647" y="73253"/>
                  </a:moveTo>
                  <a:lnTo>
                    <a:pt x="605599" y="61061"/>
                  </a:lnTo>
                  <a:lnTo>
                    <a:pt x="602551" y="51917"/>
                  </a:lnTo>
                  <a:lnTo>
                    <a:pt x="600494" y="48780"/>
                  </a:lnTo>
                  <a:lnTo>
                    <a:pt x="599503" y="47256"/>
                  </a:lnTo>
                  <a:lnTo>
                    <a:pt x="594931" y="44208"/>
                  </a:lnTo>
                  <a:lnTo>
                    <a:pt x="591883" y="41160"/>
                  </a:lnTo>
                  <a:lnTo>
                    <a:pt x="591883" y="68681"/>
                  </a:lnTo>
                  <a:lnTo>
                    <a:pt x="591883" y="76301"/>
                  </a:lnTo>
                  <a:lnTo>
                    <a:pt x="541502" y="76301"/>
                  </a:lnTo>
                  <a:lnTo>
                    <a:pt x="541502" y="70205"/>
                  </a:lnTo>
                  <a:lnTo>
                    <a:pt x="543026" y="65633"/>
                  </a:lnTo>
                  <a:lnTo>
                    <a:pt x="547598" y="56489"/>
                  </a:lnTo>
                  <a:lnTo>
                    <a:pt x="552170" y="51917"/>
                  </a:lnTo>
                  <a:lnTo>
                    <a:pt x="555218" y="50304"/>
                  </a:lnTo>
                  <a:lnTo>
                    <a:pt x="558266" y="48780"/>
                  </a:lnTo>
                  <a:lnTo>
                    <a:pt x="575119" y="48780"/>
                  </a:lnTo>
                  <a:lnTo>
                    <a:pt x="581215" y="50304"/>
                  </a:lnTo>
                  <a:lnTo>
                    <a:pt x="585787" y="56489"/>
                  </a:lnTo>
                  <a:lnTo>
                    <a:pt x="588835" y="61061"/>
                  </a:lnTo>
                  <a:lnTo>
                    <a:pt x="591883" y="68681"/>
                  </a:lnTo>
                  <a:lnTo>
                    <a:pt x="591883" y="41160"/>
                  </a:lnTo>
                  <a:lnTo>
                    <a:pt x="585787" y="38112"/>
                  </a:lnTo>
                  <a:lnTo>
                    <a:pt x="581215" y="36588"/>
                  </a:lnTo>
                  <a:lnTo>
                    <a:pt x="575119" y="35064"/>
                  </a:lnTo>
                  <a:lnTo>
                    <a:pt x="561314" y="35064"/>
                  </a:lnTo>
                  <a:lnTo>
                    <a:pt x="535406" y="48780"/>
                  </a:lnTo>
                  <a:lnTo>
                    <a:pt x="530834" y="53441"/>
                  </a:lnTo>
                  <a:lnTo>
                    <a:pt x="527786" y="58013"/>
                  </a:lnTo>
                  <a:lnTo>
                    <a:pt x="526262" y="65633"/>
                  </a:lnTo>
                  <a:lnTo>
                    <a:pt x="523214" y="71729"/>
                  </a:lnTo>
                  <a:lnTo>
                    <a:pt x="523214" y="102209"/>
                  </a:lnTo>
                  <a:lnTo>
                    <a:pt x="526262" y="108305"/>
                  </a:lnTo>
                  <a:lnTo>
                    <a:pt x="527786" y="114401"/>
                  </a:lnTo>
                  <a:lnTo>
                    <a:pt x="561314" y="137363"/>
                  </a:lnTo>
                  <a:lnTo>
                    <a:pt x="578167" y="137363"/>
                  </a:lnTo>
                  <a:lnTo>
                    <a:pt x="581215" y="135839"/>
                  </a:lnTo>
                  <a:lnTo>
                    <a:pt x="585787" y="135839"/>
                  </a:lnTo>
                  <a:lnTo>
                    <a:pt x="588835" y="134315"/>
                  </a:lnTo>
                  <a:lnTo>
                    <a:pt x="591883" y="134315"/>
                  </a:lnTo>
                  <a:lnTo>
                    <a:pt x="594931" y="132791"/>
                  </a:lnTo>
                  <a:lnTo>
                    <a:pt x="597979" y="132791"/>
                  </a:lnTo>
                  <a:lnTo>
                    <a:pt x="599503" y="131267"/>
                  </a:lnTo>
                  <a:lnTo>
                    <a:pt x="601027" y="131267"/>
                  </a:lnTo>
                  <a:lnTo>
                    <a:pt x="604075" y="128219"/>
                  </a:lnTo>
                  <a:lnTo>
                    <a:pt x="604075" y="123647"/>
                  </a:lnTo>
                  <a:lnTo>
                    <a:pt x="604075" y="117449"/>
                  </a:lnTo>
                  <a:lnTo>
                    <a:pt x="602551" y="115925"/>
                  </a:lnTo>
                  <a:lnTo>
                    <a:pt x="599503" y="115925"/>
                  </a:lnTo>
                  <a:lnTo>
                    <a:pt x="597979" y="117449"/>
                  </a:lnTo>
                  <a:lnTo>
                    <a:pt x="596455" y="117449"/>
                  </a:lnTo>
                  <a:lnTo>
                    <a:pt x="594931" y="118973"/>
                  </a:lnTo>
                  <a:lnTo>
                    <a:pt x="591883" y="118973"/>
                  </a:lnTo>
                  <a:lnTo>
                    <a:pt x="585787" y="122021"/>
                  </a:lnTo>
                  <a:lnTo>
                    <a:pt x="582739" y="122021"/>
                  </a:lnTo>
                  <a:lnTo>
                    <a:pt x="579691" y="123647"/>
                  </a:lnTo>
                  <a:lnTo>
                    <a:pt x="565886" y="123647"/>
                  </a:lnTo>
                  <a:lnTo>
                    <a:pt x="561314" y="122021"/>
                  </a:lnTo>
                  <a:lnTo>
                    <a:pt x="556742" y="120497"/>
                  </a:lnTo>
                  <a:lnTo>
                    <a:pt x="553694" y="118973"/>
                  </a:lnTo>
                  <a:lnTo>
                    <a:pt x="549122" y="117449"/>
                  </a:lnTo>
                  <a:lnTo>
                    <a:pt x="547598" y="114401"/>
                  </a:lnTo>
                  <a:lnTo>
                    <a:pt x="544550" y="111353"/>
                  </a:lnTo>
                  <a:lnTo>
                    <a:pt x="543026" y="106781"/>
                  </a:lnTo>
                  <a:lnTo>
                    <a:pt x="543026" y="103733"/>
                  </a:lnTo>
                  <a:lnTo>
                    <a:pt x="541502" y="99161"/>
                  </a:lnTo>
                  <a:lnTo>
                    <a:pt x="541502" y="90017"/>
                  </a:lnTo>
                  <a:lnTo>
                    <a:pt x="604075" y="90017"/>
                  </a:lnTo>
                  <a:lnTo>
                    <a:pt x="605599" y="88493"/>
                  </a:lnTo>
                  <a:lnTo>
                    <a:pt x="607123" y="88493"/>
                  </a:lnTo>
                  <a:lnTo>
                    <a:pt x="607123" y="86969"/>
                  </a:lnTo>
                  <a:lnTo>
                    <a:pt x="608647" y="85445"/>
                  </a:lnTo>
                  <a:lnTo>
                    <a:pt x="608647" y="76301"/>
                  </a:lnTo>
                  <a:lnTo>
                    <a:pt x="608647" y="732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360384" y="5785104"/>
              <a:ext cx="76295" cy="102298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468683" y="5785104"/>
              <a:ext cx="137350" cy="100774"/>
            </a:xfrm>
            <a:prstGeom prst="rect">
              <a:avLst/>
            </a:prstGeom>
          </p:spPr>
        </p:pic>
      </p:grpSp>
      <p:pic>
        <p:nvPicPr>
          <p:cNvPr id="163" name="object 163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674614" y="5740908"/>
            <a:ext cx="721613" cy="1464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8500" y="425767"/>
            <a:ext cx="441325" cy="165100"/>
            <a:chOff x="4768500" y="425767"/>
            <a:chExt cx="441325" cy="165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8500" y="425767"/>
              <a:ext cx="77819" cy="13277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872227" y="444055"/>
              <a:ext cx="53975" cy="114935"/>
            </a:xfrm>
            <a:custGeom>
              <a:avLst/>
              <a:gdLst/>
              <a:ahLst/>
              <a:cxnLst/>
              <a:rect l="l" t="t" r="r" b="b"/>
              <a:pathLst>
                <a:path w="53975" h="114934">
                  <a:moveTo>
                    <a:pt x="42767" y="114490"/>
                  </a:moveTo>
                  <a:lnTo>
                    <a:pt x="30479" y="114490"/>
                  </a:lnTo>
                  <a:lnTo>
                    <a:pt x="22859" y="111442"/>
                  </a:lnTo>
                  <a:lnTo>
                    <a:pt x="13715" y="102298"/>
                  </a:lnTo>
                  <a:lnTo>
                    <a:pt x="10667" y="94583"/>
                  </a:lnTo>
                  <a:lnTo>
                    <a:pt x="10667" y="30575"/>
                  </a:lnTo>
                  <a:lnTo>
                    <a:pt x="0" y="30575"/>
                  </a:lnTo>
                  <a:lnTo>
                    <a:pt x="0" y="18287"/>
                  </a:lnTo>
                  <a:lnTo>
                    <a:pt x="10667" y="18287"/>
                  </a:lnTo>
                  <a:lnTo>
                    <a:pt x="10667" y="1523"/>
                  </a:lnTo>
                  <a:lnTo>
                    <a:pt x="27431" y="0"/>
                  </a:lnTo>
                  <a:lnTo>
                    <a:pt x="27431" y="18287"/>
                  </a:lnTo>
                  <a:lnTo>
                    <a:pt x="53435" y="18287"/>
                  </a:lnTo>
                  <a:lnTo>
                    <a:pt x="53435" y="30575"/>
                  </a:lnTo>
                  <a:lnTo>
                    <a:pt x="27431" y="30575"/>
                  </a:lnTo>
                  <a:lnTo>
                    <a:pt x="27431" y="94583"/>
                  </a:lnTo>
                  <a:lnTo>
                    <a:pt x="33527" y="100774"/>
                  </a:lnTo>
                  <a:lnTo>
                    <a:pt x="51911" y="100774"/>
                  </a:lnTo>
                  <a:lnTo>
                    <a:pt x="51911" y="111442"/>
                  </a:lnTo>
                  <a:lnTo>
                    <a:pt x="42767" y="11449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1571" y="460819"/>
              <a:ext cx="88487" cy="9772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9870" y="460819"/>
              <a:ext cx="149542" cy="12973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5270372" y="419671"/>
            <a:ext cx="471805" cy="139065"/>
            <a:chOff x="5270372" y="419671"/>
            <a:chExt cx="471805" cy="13906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0372" y="428815"/>
              <a:ext cx="77819" cy="12668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0196" y="460819"/>
              <a:ext cx="88487" cy="977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8495" y="419671"/>
              <a:ext cx="253269" cy="13887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975360" y="629412"/>
            <a:ext cx="8748395" cy="411480"/>
            <a:chOff x="975360" y="629412"/>
            <a:chExt cx="8748395" cy="411480"/>
          </a:xfrm>
        </p:grpSpPr>
        <p:sp>
          <p:nvSpPr>
            <p:cNvPr id="12" name="object 12" descr=""/>
            <p:cNvSpPr/>
            <p:nvPr/>
          </p:nvSpPr>
          <p:spPr>
            <a:xfrm>
              <a:off x="975360" y="632460"/>
              <a:ext cx="967740" cy="353695"/>
            </a:xfrm>
            <a:custGeom>
              <a:avLst/>
              <a:gdLst/>
              <a:ahLst/>
              <a:cxnLst/>
              <a:rect l="l" t="t" r="r" b="b"/>
              <a:pathLst>
                <a:path w="967739" h="353694">
                  <a:moveTo>
                    <a:pt x="967739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967739" y="0"/>
                  </a:lnTo>
                  <a:lnTo>
                    <a:pt x="967739" y="35356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122" y="712660"/>
              <a:ext cx="248697" cy="6562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278636" y="629411"/>
              <a:ext cx="3328670" cy="361315"/>
            </a:xfrm>
            <a:custGeom>
              <a:avLst/>
              <a:gdLst/>
              <a:ahLst/>
              <a:cxnLst/>
              <a:rect l="l" t="t" r="r" b="b"/>
              <a:pathLst>
                <a:path w="3328670" h="361315">
                  <a:moveTo>
                    <a:pt x="3328403" y="0"/>
                  </a:moveTo>
                  <a:lnTo>
                    <a:pt x="1997964" y="0"/>
                  </a:lnTo>
                  <a:lnTo>
                    <a:pt x="1996427" y="0"/>
                  </a:lnTo>
                  <a:lnTo>
                    <a:pt x="0" y="0"/>
                  </a:lnTo>
                  <a:lnTo>
                    <a:pt x="0" y="361188"/>
                  </a:lnTo>
                  <a:lnTo>
                    <a:pt x="1996427" y="361188"/>
                  </a:lnTo>
                  <a:lnTo>
                    <a:pt x="1997964" y="361188"/>
                  </a:lnTo>
                  <a:lnTo>
                    <a:pt x="3328403" y="361188"/>
                  </a:lnTo>
                  <a:lnTo>
                    <a:pt x="3328403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07051" y="629412"/>
              <a:ext cx="1332230" cy="361315"/>
            </a:xfrm>
            <a:custGeom>
              <a:avLst/>
              <a:gdLst/>
              <a:ahLst/>
              <a:cxnLst/>
              <a:rect l="l" t="t" r="r" b="b"/>
              <a:pathLst>
                <a:path w="1332229" h="361315">
                  <a:moveTo>
                    <a:pt x="1331976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1331976" y="0"/>
                  </a:lnTo>
                  <a:lnTo>
                    <a:pt x="1331976" y="361187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939028" y="629411"/>
              <a:ext cx="3784600" cy="361315"/>
            </a:xfrm>
            <a:custGeom>
              <a:avLst/>
              <a:gdLst/>
              <a:ahLst/>
              <a:cxnLst/>
              <a:rect l="l" t="t" r="r" b="b"/>
              <a:pathLst>
                <a:path w="3784600" h="361315">
                  <a:moveTo>
                    <a:pt x="3784079" y="0"/>
                  </a:moveTo>
                  <a:lnTo>
                    <a:pt x="2662415" y="0"/>
                  </a:lnTo>
                  <a:lnTo>
                    <a:pt x="2660904" y="0"/>
                  </a:lnTo>
                  <a:lnTo>
                    <a:pt x="0" y="0"/>
                  </a:lnTo>
                  <a:lnTo>
                    <a:pt x="0" y="361188"/>
                  </a:lnTo>
                  <a:lnTo>
                    <a:pt x="2660904" y="361188"/>
                  </a:lnTo>
                  <a:lnTo>
                    <a:pt x="2662415" y="361188"/>
                  </a:lnTo>
                  <a:lnTo>
                    <a:pt x="3784079" y="361188"/>
                  </a:lnTo>
                  <a:lnTo>
                    <a:pt x="3784079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944814" y="630269"/>
              <a:ext cx="6657340" cy="370840"/>
            </a:xfrm>
            <a:custGeom>
              <a:avLst/>
              <a:gdLst/>
              <a:ahLst/>
              <a:cxnLst/>
              <a:rect l="l" t="t" r="r" b="b"/>
              <a:pathLst>
                <a:path w="6657340" h="370840">
                  <a:moveTo>
                    <a:pt x="0" y="0"/>
                  </a:moveTo>
                  <a:lnTo>
                    <a:pt x="0" y="370808"/>
                  </a:lnTo>
                </a:path>
                <a:path w="6657340" h="370840">
                  <a:moveTo>
                    <a:pt x="1331785" y="0"/>
                  </a:moveTo>
                  <a:lnTo>
                    <a:pt x="1331785" y="370808"/>
                  </a:lnTo>
                </a:path>
                <a:path w="6657340" h="370840">
                  <a:moveTo>
                    <a:pt x="2661951" y="0"/>
                  </a:moveTo>
                  <a:lnTo>
                    <a:pt x="2661951" y="370808"/>
                  </a:lnTo>
                </a:path>
                <a:path w="6657340" h="370840">
                  <a:moveTo>
                    <a:pt x="3993737" y="0"/>
                  </a:moveTo>
                  <a:lnTo>
                    <a:pt x="3993737" y="370808"/>
                  </a:lnTo>
                </a:path>
                <a:path w="6657340" h="370840">
                  <a:moveTo>
                    <a:pt x="5325522" y="0"/>
                  </a:moveTo>
                  <a:lnTo>
                    <a:pt x="5325522" y="370808"/>
                  </a:lnTo>
                </a:path>
                <a:path w="6657340" h="370840">
                  <a:moveTo>
                    <a:pt x="6657212" y="0"/>
                  </a:moveTo>
                  <a:lnTo>
                    <a:pt x="6657212" y="370808"/>
                  </a:lnTo>
                </a:path>
              </a:pathLst>
            </a:custGeom>
            <a:ln w="213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78159" y="982880"/>
              <a:ext cx="8445500" cy="0"/>
            </a:xfrm>
            <a:custGeom>
              <a:avLst/>
              <a:gdLst/>
              <a:ahLst/>
              <a:cxnLst/>
              <a:rect l="l" t="t" r="r" b="b"/>
              <a:pathLst>
                <a:path w="8445500" h="0">
                  <a:moveTo>
                    <a:pt x="0" y="0"/>
                  </a:moveTo>
                  <a:lnTo>
                    <a:pt x="2013680" y="0"/>
                  </a:lnTo>
                </a:path>
                <a:path w="8445500" h="0">
                  <a:moveTo>
                    <a:pt x="3327368" y="0"/>
                  </a:moveTo>
                  <a:lnTo>
                    <a:pt x="8445150" y="0"/>
                  </a:lnTo>
                </a:path>
              </a:pathLst>
            </a:custGeom>
            <a:ln w="62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78159" y="993557"/>
              <a:ext cx="8445500" cy="0"/>
            </a:xfrm>
            <a:custGeom>
              <a:avLst/>
              <a:gdLst/>
              <a:ahLst/>
              <a:cxnLst/>
              <a:rect l="l" t="t" r="r" b="b"/>
              <a:pathLst>
                <a:path w="8445500" h="0">
                  <a:moveTo>
                    <a:pt x="0" y="0"/>
                  </a:moveTo>
                  <a:lnTo>
                    <a:pt x="8445150" y="0"/>
                  </a:lnTo>
                </a:path>
              </a:pathLst>
            </a:custGeom>
            <a:ln w="62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87297" y="698944"/>
              <a:ext cx="252095" cy="43180"/>
            </a:xfrm>
            <a:custGeom>
              <a:avLst/>
              <a:gdLst/>
              <a:ahLst/>
              <a:cxnLst/>
              <a:rect l="l" t="t" r="r" b="b"/>
              <a:pathLst>
                <a:path w="252094" h="43179">
                  <a:moveTo>
                    <a:pt x="39725" y="10668"/>
                  </a:moveTo>
                  <a:lnTo>
                    <a:pt x="35153" y="10668"/>
                  </a:lnTo>
                  <a:lnTo>
                    <a:pt x="29057" y="35052"/>
                  </a:lnTo>
                  <a:lnTo>
                    <a:pt x="21336" y="10668"/>
                  </a:lnTo>
                  <a:lnTo>
                    <a:pt x="18288" y="10668"/>
                  </a:lnTo>
                  <a:lnTo>
                    <a:pt x="10668" y="35052"/>
                  </a:lnTo>
                  <a:lnTo>
                    <a:pt x="4572" y="10668"/>
                  </a:lnTo>
                  <a:lnTo>
                    <a:pt x="0" y="10668"/>
                  </a:lnTo>
                  <a:lnTo>
                    <a:pt x="7620" y="41148"/>
                  </a:lnTo>
                  <a:lnTo>
                    <a:pt x="12192" y="41148"/>
                  </a:lnTo>
                  <a:lnTo>
                    <a:pt x="19812" y="18288"/>
                  </a:lnTo>
                  <a:lnTo>
                    <a:pt x="27533" y="41148"/>
                  </a:lnTo>
                  <a:lnTo>
                    <a:pt x="32105" y="41148"/>
                  </a:lnTo>
                  <a:lnTo>
                    <a:pt x="39725" y="10668"/>
                  </a:lnTo>
                  <a:close/>
                </a:path>
                <a:path w="252094" h="43179">
                  <a:moveTo>
                    <a:pt x="53428" y="10668"/>
                  </a:moveTo>
                  <a:lnTo>
                    <a:pt x="47332" y="10668"/>
                  </a:lnTo>
                  <a:lnTo>
                    <a:pt x="47332" y="41148"/>
                  </a:lnTo>
                  <a:lnTo>
                    <a:pt x="53428" y="41148"/>
                  </a:lnTo>
                  <a:lnTo>
                    <a:pt x="53428" y="10668"/>
                  </a:lnTo>
                  <a:close/>
                </a:path>
                <a:path w="252094" h="43179">
                  <a:moveTo>
                    <a:pt x="53428" y="1524"/>
                  </a:moveTo>
                  <a:lnTo>
                    <a:pt x="47332" y="1524"/>
                  </a:lnTo>
                  <a:lnTo>
                    <a:pt x="47332" y="6096"/>
                  </a:lnTo>
                  <a:lnTo>
                    <a:pt x="53428" y="6096"/>
                  </a:lnTo>
                  <a:lnTo>
                    <a:pt x="53428" y="1524"/>
                  </a:lnTo>
                  <a:close/>
                </a:path>
                <a:path w="252094" h="43179">
                  <a:moveTo>
                    <a:pt x="77825" y="10668"/>
                  </a:moveTo>
                  <a:lnTo>
                    <a:pt x="67157" y="10668"/>
                  </a:lnTo>
                  <a:lnTo>
                    <a:pt x="67157" y="3048"/>
                  </a:lnTo>
                  <a:lnTo>
                    <a:pt x="62585" y="3048"/>
                  </a:lnTo>
                  <a:lnTo>
                    <a:pt x="62585" y="10668"/>
                  </a:lnTo>
                  <a:lnTo>
                    <a:pt x="59537" y="10668"/>
                  </a:lnTo>
                  <a:lnTo>
                    <a:pt x="59537" y="15240"/>
                  </a:lnTo>
                  <a:lnTo>
                    <a:pt x="62585" y="15240"/>
                  </a:lnTo>
                  <a:lnTo>
                    <a:pt x="62585" y="35052"/>
                  </a:lnTo>
                  <a:lnTo>
                    <a:pt x="64109" y="38100"/>
                  </a:lnTo>
                  <a:lnTo>
                    <a:pt x="68681" y="42672"/>
                  </a:lnTo>
                  <a:lnTo>
                    <a:pt x="73253" y="42672"/>
                  </a:lnTo>
                  <a:lnTo>
                    <a:pt x="74777" y="41148"/>
                  </a:lnTo>
                  <a:lnTo>
                    <a:pt x="77825" y="41148"/>
                  </a:lnTo>
                  <a:lnTo>
                    <a:pt x="77825" y="38100"/>
                  </a:lnTo>
                  <a:lnTo>
                    <a:pt x="77825" y="36576"/>
                  </a:lnTo>
                  <a:lnTo>
                    <a:pt x="76301" y="36576"/>
                  </a:lnTo>
                  <a:lnTo>
                    <a:pt x="74777" y="38100"/>
                  </a:lnTo>
                  <a:lnTo>
                    <a:pt x="71729" y="38100"/>
                  </a:lnTo>
                  <a:lnTo>
                    <a:pt x="71729" y="36576"/>
                  </a:lnTo>
                  <a:lnTo>
                    <a:pt x="68681" y="36576"/>
                  </a:lnTo>
                  <a:lnTo>
                    <a:pt x="68681" y="32004"/>
                  </a:lnTo>
                  <a:lnTo>
                    <a:pt x="67157" y="30480"/>
                  </a:lnTo>
                  <a:lnTo>
                    <a:pt x="67157" y="15240"/>
                  </a:lnTo>
                  <a:lnTo>
                    <a:pt x="77825" y="15240"/>
                  </a:lnTo>
                  <a:lnTo>
                    <a:pt x="77825" y="10668"/>
                  </a:lnTo>
                  <a:close/>
                </a:path>
                <a:path w="252094" h="43179">
                  <a:moveTo>
                    <a:pt x="108305" y="18288"/>
                  </a:moveTo>
                  <a:lnTo>
                    <a:pt x="106781" y="15240"/>
                  </a:lnTo>
                  <a:lnTo>
                    <a:pt x="105257" y="13716"/>
                  </a:lnTo>
                  <a:lnTo>
                    <a:pt x="103733" y="10668"/>
                  </a:lnTo>
                  <a:lnTo>
                    <a:pt x="93065" y="10668"/>
                  </a:lnTo>
                  <a:lnTo>
                    <a:pt x="88493" y="15240"/>
                  </a:lnTo>
                  <a:lnTo>
                    <a:pt x="88493" y="0"/>
                  </a:lnTo>
                  <a:lnTo>
                    <a:pt x="82397" y="0"/>
                  </a:lnTo>
                  <a:lnTo>
                    <a:pt x="82397" y="41148"/>
                  </a:lnTo>
                  <a:lnTo>
                    <a:pt x="88493" y="41148"/>
                  </a:lnTo>
                  <a:lnTo>
                    <a:pt x="88493" y="18288"/>
                  </a:lnTo>
                  <a:lnTo>
                    <a:pt x="90017" y="18288"/>
                  </a:lnTo>
                  <a:lnTo>
                    <a:pt x="91541" y="16764"/>
                  </a:lnTo>
                  <a:lnTo>
                    <a:pt x="93065" y="16764"/>
                  </a:lnTo>
                  <a:lnTo>
                    <a:pt x="94589" y="15240"/>
                  </a:lnTo>
                  <a:lnTo>
                    <a:pt x="100685" y="15240"/>
                  </a:lnTo>
                  <a:lnTo>
                    <a:pt x="100685" y="16764"/>
                  </a:lnTo>
                  <a:lnTo>
                    <a:pt x="102209" y="16764"/>
                  </a:lnTo>
                  <a:lnTo>
                    <a:pt x="102209" y="19812"/>
                  </a:lnTo>
                  <a:lnTo>
                    <a:pt x="103733" y="21336"/>
                  </a:lnTo>
                  <a:lnTo>
                    <a:pt x="103733" y="41148"/>
                  </a:lnTo>
                  <a:lnTo>
                    <a:pt x="108305" y="41148"/>
                  </a:lnTo>
                  <a:lnTo>
                    <a:pt x="108305" y="18288"/>
                  </a:lnTo>
                  <a:close/>
                </a:path>
                <a:path w="252094" h="43179">
                  <a:moveTo>
                    <a:pt x="148018" y="12192"/>
                  </a:moveTo>
                  <a:lnTo>
                    <a:pt x="146494" y="10668"/>
                  </a:lnTo>
                  <a:lnTo>
                    <a:pt x="141922" y="10668"/>
                  </a:lnTo>
                  <a:lnTo>
                    <a:pt x="140398" y="12192"/>
                  </a:lnTo>
                  <a:lnTo>
                    <a:pt x="137350" y="12192"/>
                  </a:lnTo>
                  <a:lnTo>
                    <a:pt x="135826" y="13716"/>
                  </a:lnTo>
                  <a:lnTo>
                    <a:pt x="132778" y="15240"/>
                  </a:lnTo>
                  <a:lnTo>
                    <a:pt x="132778" y="10668"/>
                  </a:lnTo>
                  <a:lnTo>
                    <a:pt x="128206" y="10668"/>
                  </a:lnTo>
                  <a:lnTo>
                    <a:pt x="128206" y="41148"/>
                  </a:lnTo>
                  <a:lnTo>
                    <a:pt x="132778" y="41148"/>
                  </a:lnTo>
                  <a:lnTo>
                    <a:pt x="132778" y="19812"/>
                  </a:lnTo>
                  <a:lnTo>
                    <a:pt x="134302" y="18288"/>
                  </a:lnTo>
                  <a:lnTo>
                    <a:pt x="135826" y="18288"/>
                  </a:lnTo>
                  <a:lnTo>
                    <a:pt x="137350" y="16764"/>
                  </a:lnTo>
                  <a:lnTo>
                    <a:pt x="148018" y="16764"/>
                  </a:lnTo>
                  <a:lnTo>
                    <a:pt x="148018" y="15240"/>
                  </a:lnTo>
                  <a:lnTo>
                    <a:pt x="148018" y="12192"/>
                  </a:lnTo>
                  <a:close/>
                </a:path>
                <a:path w="252094" h="43179">
                  <a:moveTo>
                    <a:pt x="176974" y="16764"/>
                  </a:moveTo>
                  <a:lnTo>
                    <a:pt x="175450" y="15240"/>
                  </a:lnTo>
                  <a:lnTo>
                    <a:pt x="173926" y="13716"/>
                  </a:lnTo>
                  <a:lnTo>
                    <a:pt x="173926" y="12192"/>
                  </a:lnTo>
                  <a:lnTo>
                    <a:pt x="172402" y="12192"/>
                  </a:lnTo>
                  <a:lnTo>
                    <a:pt x="170878" y="10668"/>
                  </a:lnTo>
                  <a:lnTo>
                    <a:pt x="157162" y="10668"/>
                  </a:lnTo>
                  <a:lnTo>
                    <a:pt x="155638" y="12192"/>
                  </a:lnTo>
                  <a:lnTo>
                    <a:pt x="154114" y="12192"/>
                  </a:lnTo>
                  <a:lnTo>
                    <a:pt x="154114" y="16764"/>
                  </a:lnTo>
                  <a:lnTo>
                    <a:pt x="155638" y="16764"/>
                  </a:lnTo>
                  <a:lnTo>
                    <a:pt x="157162" y="15240"/>
                  </a:lnTo>
                  <a:lnTo>
                    <a:pt x="169354" y="15240"/>
                  </a:lnTo>
                  <a:lnTo>
                    <a:pt x="170878" y="16764"/>
                  </a:lnTo>
                  <a:lnTo>
                    <a:pt x="170878" y="18288"/>
                  </a:lnTo>
                  <a:lnTo>
                    <a:pt x="172402" y="18288"/>
                  </a:lnTo>
                  <a:lnTo>
                    <a:pt x="172402" y="21336"/>
                  </a:lnTo>
                  <a:lnTo>
                    <a:pt x="172402" y="25908"/>
                  </a:lnTo>
                  <a:lnTo>
                    <a:pt x="172402" y="33528"/>
                  </a:lnTo>
                  <a:lnTo>
                    <a:pt x="170878" y="35052"/>
                  </a:lnTo>
                  <a:lnTo>
                    <a:pt x="169354" y="35052"/>
                  </a:lnTo>
                  <a:lnTo>
                    <a:pt x="167830" y="36576"/>
                  </a:lnTo>
                  <a:lnTo>
                    <a:pt x="166306" y="36576"/>
                  </a:lnTo>
                  <a:lnTo>
                    <a:pt x="164782" y="38100"/>
                  </a:lnTo>
                  <a:lnTo>
                    <a:pt x="160210" y="38100"/>
                  </a:lnTo>
                  <a:lnTo>
                    <a:pt x="157162" y="35052"/>
                  </a:lnTo>
                  <a:lnTo>
                    <a:pt x="157162" y="28956"/>
                  </a:lnTo>
                  <a:lnTo>
                    <a:pt x="158686" y="28956"/>
                  </a:lnTo>
                  <a:lnTo>
                    <a:pt x="158686" y="27432"/>
                  </a:lnTo>
                  <a:lnTo>
                    <a:pt x="161734" y="27432"/>
                  </a:lnTo>
                  <a:lnTo>
                    <a:pt x="163258" y="25908"/>
                  </a:lnTo>
                  <a:lnTo>
                    <a:pt x="172402" y="25908"/>
                  </a:lnTo>
                  <a:lnTo>
                    <a:pt x="172402" y="21336"/>
                  </a:lnTo>
                  <a:lnTo>
                    <a:pt x="163258" y="21336"/>
                  </a:lnTo>
                  <a:lnTo>
                    <a:pt x="161734" y="22860"/>
                  </a:lnTo>
                  <a:lnTo>
                    <a:pt x="158686" y="22860"/>
                  </a:lnTo>
                  <a:lnTo>
                    <a:pt x="157162" y="24384"/>
                  </a:lnTo>
                  <a:lnTo>
                    <a:pt x="155638" y="24384"/>
                  </a:lnTo>
                  <a:lnTo>
                    <a:pt x="152590" y="27432"/>
                  </a:lnTo>
                  <a:lnTo>
                    <a:pt x="152590" y="28956"/>
                  </a:lnTo>
                  <a:lnTo>
                    <a:pt x="151066" y="30480"/>
                  </a:lnTo>
                  <a:lnTo>
                    <a:pt x="151066" y="35052"/>
                  </a:lnTo>
                  <a:lnTo>
                    <a:pt x="152590" y="38100"/>
                  </a:lnTo>
                  <a:lnTo>
                    <a:pt x="155638" y="41148"/>
                  </a:lnTo>
                  <a:lnTo>
                    <a:pt x="158686" y="42672"/>
                  </a:lnTo>
                  <a:lnTo>
                    <a:pt x="163258" y="42672"/>
                  </a:lnTo>
                  <a:lnTo>
                    <a:pt x="164782" y="41148"/>
                  </a:lnTo>
                  <a:lnTo>
                    <a:pt x="169354" y="41148"/>
                  </a:lnTo>
                  <a:lnTo>
                    <a:pt x="169354" y="39624"/>
                  </a:lnTo>
                  <a:lnTo>
                    <a:pt x="170878" y="39624"/>
                  </a:lnTo>
                  <a:lnTo>
                    <a:pt x="170878" y="38100"/>
                  </a:lnTo>
                  <a:lnTo>
                    <a:pt x="172402" y="38100"/>
                  </a:lnTo>
                  <a:lnTo>
                    <a:pt x="172402" y="41148"/>
                  </a:lnTo>
                  <a:lnTo>
                    <a:pt x="176974" y="41148"/>
                  </a:lnTo>
                  <a:lnTo>
                    <a:pt x="176974" y="25908"/>
                  </a:lnTo>
                  <a:lnTo>
                    <a:pt x="176974" y="16764"/>
                  </a:lnTo>
                  <a:close/>
                </a:path>
                <a:path w="252094" h="43179">
                  <a:moveTo>
                    <a:pt x="213550" y="15240"/>
                  </a:moveTo>
                  <a:lnTo>
                    <a:pt x="208978" y="10668"/>
                  </a:lnTo>
                  <a:lnTo>
                    <a:pt x="198310" y="10668"/>
                  </a:lnTo>
                  <a:lnTo>
                    <a:pt x="193738" y="15240"/>
                  </a:lnTo>
                  <a:lnTo>
                    <a:pt x="193738" y="10668"/>
                  </a:lnTo>
                  <a:lnTo>
                    <a:pt x="189166" y="10668"/>
                  </a:lnTo>
                  <a:lnTo>
                    <a:pt x="189166" y="41148"/>
                  </a:lnTo>
                  <a:lnTo>
                    <a:pt x="193738" y="41148"/>
                  </a:lnTo>
                  <a:lnTo>
                    <a:pt x="193738" y="18288"/>
                  </a:lnTo>
                  <a:lnTo>
                    <a:pt x="195262" y="18288"/>
                  </a:lnTo>
                  <a:lnTo>
                    <a:pt x="196786" y="16764"/>
                  </a:lnTo>
                  <a:lnTo>
                    <a:pt x="198310" y="16764"/>
                  </a:lnTo>
                  <a:lnTo>
                    <a:pt x="199834" y="15240"/>
                  </a:lnTo>
                  <a:lnTo>
                    <a:pt x="205930" y="15240"/>
                  </a:lnTo>
                  <a:lnTo>
                    <a:pt x="208978" y="18288"/>
                  </a:lnTo>
                  <a:lnTo>
                    <a:pt x="208978" y="41148"/>
                  </a:lnTo>
                  <a:lnTo>
                    <a:pt x="213550" y="41148"/>
                  </a:lnTo>
                  <a:lnTo>
                    <a:pt x="213550" y="15240"/>
                  </a:lnTo>
                  <a:close/>
                </a:path>
                <a:path w="252094" h="43179">
                  <a:moveTo>
                    <a:pt x="251752" y="41148"/>
                  </a:moveTo>
                  <a:lnTo>
                    <a:pt x="236512" y="24384"/>
                  </a:lnTo>
                  <a:lnTo>
                    <a:pt x="250228" y="10668"/>
                  </a:lnTo>
                  <a:lnTo>
                    <a:pt x="244132" y="10668"/>
                  </a:lnTo>
                  <a:lnTo>
                    <a:pt x="228892" y="25908"/>
                  </a:lnTo>
                  <a:lnTo>
                    <a:pt x="228892" y="0"/>
                  </a:lnTo>
                  <a:lnTo>
                    <a:pt x="224320" y="0"/>
                  </a:lnTo>
                  <a:lnTo>
                    <a:pt x="224320" y="41148"/>
                  </a:lnTo>
                  <a:lnTo>
                    <a:pt x="228892" y="41148"/>
                  </a:lnTo>
                  <a:lnTo>
                    <a:pt x="228892" y="32004"/>
                  </a:lnTo>
                  <a:lnTo>
                    <a:pt x="233464" y="27432"/>
                  </a:lnTo>
                  <a:lnTo>
                    <a:pt x="245656" y="41148"/>
                  </a:lnTo>
                  <a:lnTo>
                    <a:pt x="251752" y="41148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0776" y="697992"/>
              <a:ext cx="588740" cy="5429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2467" y="689800"/>
              <a:ext cx="924401" cy="5486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0253" y="689800"/>
              <a:ext cx="933640" cy="5486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8685936" y="698944"/>
              <a:ext cx="382905" cy="53340"/>
            </a:xfrm>
            <a:custGeom>
              <a:avLst/>
              <a:gdLst/>
              <a:ahLst/>
              <a:cxnLst/>
              <a:rect l="l" t="t" r="r" b="b"/>
              <a:pathLst>
                <a:path w="382904" h="53340">
                  <a:moveTo>
                    <a:pt x="35140" y="1524"/>
                  </a:moveTo>
                  <a:lnTo>
                    <a:pt x="0" y="1524"/>
                  </a:lnTo>
                  <a:lnTo>
                    <a:pt x="0" y="6096"/>
                  </a:lnTo>
                  <a:lnTo>
                    <a:pt x="15328" y="6096"/>
                  </a:lnTo>
                  <a:lnTo>
                    <a:pt x="15328" y="41148"/>
                  </a:lnTo>
                  <a:lnTo>
                    <a:pt x="19900" y="41148"/>
                  </a:lnTo>
                  <a:lnTo>
                    <a:pt x="19900" y="6096"/>
                  </a:lnTo>
                  <a:lnTo>
                    <a:pt x="35140" y="6096"/>
                  </a:lnTo>
                  <a:lnTo>
                    <a:pt x="35140" y="1524"/>
                  </a:lnTo>
                  <a:close/>
                </a:path>
                <a:path w="382904" h="53340">
                  <a:moveTo>
                    <a:pt x="67157" y="21336"/>
                  </a:moveTo>
                  <a:lnTo>
                    <a:pt x="65633" y="16764"/>
                  </a:lnTo>
                  <a:lnTo>
                    <a:pt x="62585" y="15240"/>
                  </a:lnTo>
                  <a:lnTo>
                    <a:pt x="61061" y="12192"/>
                  </a:lnTo>
                  <a:lnTo>
                    <a:pt x="61061" y="19812"/>
                  </a:lnTo>
                  <a:lnTo>
                    <a:pt x="61061" y="33528"/>
                  </a:lnTo>
                  <a:lnTo>
                    <a:pt x="58013" y="36576"/>
                  </a:lnTo>
                  <a:lnTo>
                    <a:pt x="54965" y="38100"/>
                  </a:lnTo>
                  <a:lnTo>
                    <a:pt x="50393" y="38100"/>
                  </a:lnTo>
                  <a:lnTo>
                    <a:pt x="47345" y="36576"/>
                  </a:lnTo>
                  <a:lnTo>
                    <a:pt x="44297" y="33528"/>
                  </a:lnTo>
                  <a:lnTo>
                    <a:pt x="44297" y="19812"/>
                  </a:lnTo>
                  <a:lnTo>
                    <a:pt x="45821" y="18288"/>
                  </a:lnTo>
                  <a:lnTo>
                    <a:pt x="47345" y="15240"/>
                  </a:lnTo>
                  <a:lnTo>
                    <a:pt x="58013" y="15240"/>
                  </a:lnTo>
                  <a:lnTo>
                    <a:pt x="59537" y="18288"/>
                  </a:lnTo>
                  <a:lnTo>
                    <a:pt x="61061" y="19812"/>
                  </a:lnTo>
                  <a:lnTo>
                    <a:pt x="61061" y="12192"/>
                  </a:lnTo>
                  <a:lnTo>
                    <a:pt x="56489" y="10668"/>
                  </a:lnTo>
                  <a:lnTo>
                    <a:pt x="48869" y="10668"/>
                  </a:lnTo>
                  <a:lnTo>
                    <a:pt x="44297" y="12192"/>
                  </a:lnTo>
                  <a:lnTo>
                    <a:pt x="42773" y="15240"/>
                  </a:lnTo>
                  <a:lnTo>
                    <a:pt x="39725" y="16764"/>
                  </a:lnTo>
                  <a:lnTo>
                    <a:pt x="38201" y="21336"/>
                  </a:lnTo>
                  <a:lnTo>
                    <a:pt x="38201" y="30480"/>
                  </a:lnTo>
                  <a:lnTo>
                    <a:pt x="39725" y="35052"/>
                  </a:lnTo>
                  <a:lnTo>
                    <a:pt x="42773" y="38100"/>
                  </a:lnTo>
                  <a:lnTo>
                    <a:pt x="44297" y="41148"/>
                  </a:lnTo>
                  <a:lnTo>
                    <a:pt x="48869" y="42672"/>
                  </a:lnTo>
                  <a:lnTo>
                    <a:pt x="56489" y="42672"/>
                  </a:lnTo>
                  <a:lnTo>
                    <a:pt x="61061" y="41148"/>
                  </a:lnTo>
                  <a:lnTo>
                    <a:pt x="62585" y="38100"/>
                  </a:lnTo>
                  <a:lnTo>
                    <a:pt x="65633" y="35052"/>
                  </a:lnTo>
                  <a:lnTo>
                    <a:pt x="67157" y="30480"/>
                  </a:lnTo>
                  <a:lnTo>
                    <a:pt x="67157" y="21336"/>
                  </a:lnTo>
                  <a:close/>
                </a:path>
                <a:path w="382904" h="53340">
                  <a:moveTo>
                    <a:pt x="102209" y="16764"/>
                  </a:moveTo>
                  <a:lnTo>
                    <a:pt x="100685" y="15240"/>
                  </a:lnTo>
                  <a:lnTo>
                    <a:pt x="99161" y="13716"/>
                  </a:lnTo>
                  <a:lnTo>
                    <a:pt x="97637" y="12192"/>
                  </a:lnTo>
                  <a:lnTo>
                    <a:pt x="97637" y="22860"/>
                  </a:lnTo>
                  <a:lnTo>
                    <a:pt x="97637" y="30480"/>
                  </a:lnTo>
                  <a:lnTo>
                    <a:pt x="96113" y="32004"/>
                  </a:lnTo>
                  <a:lnTo>
                    <a:pt x="94589" y="35052"/>
                  </a:lnTo>
                  <a:lnTo>
                    <a:pt x="91541" y="38100"/>
                  </a:lnTo>
                  <a:lnTo>
                    <a:pt x="86969" y="38100"/>
                  </a:lnTo>
                  <a:lnTo>
                    <a:pt x="85445" y="36576"/>
                  </a:lnTo>
                  <a:lnTo>
                    <a:pt x="82397" y="36576"/>
                  </a:lnTo>
                  <a:lnTo>
                    <a:pt x="80873" y="35052"/>
                  </a:lnTo>
                  <a:lnTo>
                    <a:pt x="80873" y="18288"/>
                  </a:lnTo>
                  <a:lnTo>
                    <a:pt x="82397" y="18288"/>
                  </a:lnTo>
                  <a:lnTo>
                    <a:pt x="83921" y="16764"/>
                  </a:lnTo>
                  <a:lnTo>
                    <a:pt x="85445" y="16764"/>
                  </a:lnTo>
                  <a:lnTo>
                    <a:pt x="86969" y="15240"/>
                  </a:lnTo>
                  <a:lnTo>
                    <a:pt x="93065" y="15240"/>
                  </a:lnTo>
                  <a:lnTo>
                    <a:pt x="96113" y="18288"/>
                  </a:lnTo>
                  <a:lnTo>
                    <a:pt x="96113" y="19812"/>
                  </a:lnTo>
                  <a:lnTo>
                    <a:pt x="97637" y="22860"/>
                  </a:lnTo>
                  <a:lnTo>
                    <a:pt x="97637" y="12192"/>
                  </a:lnTo>
                  <a:lnTo>
                    <a:pt x="94589" y="10668"/>
                  </a:lnTo>
                  <a:lnTo>
                    <a:pt x="86969" y="10668"/>
                  </a:lnTo>
                  <a:lnTo>
                    <a:pt x="85445" y="12192"/>
                  </a:lnTo>
                  <a:lnTo>
                    <a:pt x="83921" y="12192"/>
                  </a:lnTo>
                  <a:lnTo>
                    <a:pt x="82397" y="13716"/>
                  </a:lnTo>
                  <a:lnTo>
                    <a:pt x="80873" y="13716"/>
                  </a:lnTo>
                  <a:lnTo>
                    <a:pt x="80873" y="10668"/>
                  </a:lnTo>
                  <a:lnTo>
                    <a:pt x="76301" y="10668"/>
                  </a:lnTo>
                  <a:lnTo>
                    <a:pt x="76301" y="51816"/>
                  </a:lnTo>
                  <a:lnTo>
                    <a:pt x="80873" y="51816"/>
                  </a:lnTo>
                  <a:lnTo>
                    <a:pt x="80873" y="39624"/>
                  </a:lnTo>
                  <a:lnTo>
                    <a:pt x="82397" y="41148"/>
                  </a:lnTo>
                  <a:lnTo>
                    <a:pt x="86969" y="41148"/>
                  </a:lnTo>
                  <a:lnTo>
                    <a:pt x="88493" y="42672"/>
                  </a:lnTo>
                  <a:lnTo>
                    <a:pt x="91541" y="42672"/>
                  </a:lnTo>
                  <a:lnTo>
                    <a:pt x="93065" y="41148"/>
                  </a:lnTo>
                  <a:lnTo>
                    <a:pt x="94589" y="41148"/>
                  </a:lnTo>
                  <a:lnTo>
                    <a:pt x="96113" y="39624"/>
                  </a:lnTo>
                  <a:lnTo>
                    <a:pt x="97637" y="39624"/>
                  </a:lnTo>
                  <a:lnTo>
                    <a:pt x="99161" y="38100"/>
                  </a:lnTo>
                  <a:lnTo>
                    <a:pt x="100685" y="36576"/>
                  </a:lnTo>
                  <a:lnTo>
                    <a:pt x="100685" y="35052"/>
                  </a:lnTo>
                  <a:lnTo>
                    <a:pt x="102209" y="32004"/>
                  </a:lnTo>
                  <a:lnTo>
                    <a:pt x="102209" y="16764"/>
                  </a:lnTo>
                  <a:close/>
                </a:path>
                <a:path w="382904" h="53340">
                  <a:moveTo>
                    <a:pt x="146494" y="36576"/>
                  </a:moveTo>
                  <a:lnTo>
                    <a:pt x="137350" y="36576"/>
                  </a:lnTo>
                  <a:lnTo>
                    <a:pt x="137350" y="1524"/>
                  </a:lnTo>
                  <a:lnTo>
                    <a:pt x="132778" y="1524"/>
                  </a:lnTo>
                  <a:lnTo>
                    <a:pt x="132778" y="4572"/>
                  </a:lnTo>
                  <a:lnTo>
                    <a:pt x="131254" y="4572"/>
                  </a:lnTo>
                  <a:lnTo>
                    <a:pt x="131254" y="6096"/>
                  </a:lnTo>
                  <a:lnTo>
                    <a:pt x="123634" y="6096"/>
                  </a:lnTo>
                  <a:lnTo>
                    <a:pt x="123634" y="10668"/>
                  </a:lnTo>
                  <a:lnTo>
                    <a:pt x="132778" y="10668"/>
                  </a:lnTo>
                  <a:lnTo>
                    <a:pt x="132778" y="36576"/>
                  </a:lnTo>
                  <a:lnTo>
                    <a:pt x="123634" y="36576"/>
                  </a:lnTo>
                  <a:lnTo>
                    <a:pt x="123634" y="41148"/>
                  </a:lnTo>
                  <a:lnTo>
                    <a:pt x="146494" y="41148"/>
                  </a:lnTo>
                  <a:lnTo>
                    <a:pt x="146494" y="36576"/>
                  </a:lnTo>
                  <a:close/>
                </a:path>
                <a:path w="382904" h="53340">
                  <a:moveTo>
                    <a:pt x="183070" y="13716"/>
                  </a:moveTo>
                  <a:lnTo>
                    <a:pt x="181546" y="9144"/>
                  </a:lnTo>
                  <a:lnTo>
                    <a:pt x="180022" y="6096"/>
                  </a:lnTo>
                  <a:lnTo>
                    <a:pt x="179514" y="4572"/>
                  </a:lnTo>
                  <a:lnTo>
                    <a:pt x="178498" y="1524"/>
                  </a:lnTo>
                  <a:lnTo>
                    <a:pt x="178498" y="16764"/>
                  </a:lnTo>
                  <a:lnTo>
                    <a:pt x="178498" y="25908"/>
                  </a:lnTo>
                  <a:lnTo>
                    <a:pt x="176974" y="28956"/>
                  </a:lnTo>
                  <a:lnTo>
                    <a:pt x="176974" y="33528"/>
                  </a:lnTo>
                  <a:lnTo>
                    <a:pt x="175450" y="35052"/>
                  </a:lnTo>
                  <a:lnTo>
                    <a:pt x="175450" y="36576"/>
                  </a:lnTo>
                  <a:lnTo>
                    <a:pt x="173926" y="36576"/>
                  </a:lnTo>
                  <a:lnTo>
                    <a:pt x="172402" y="38100"/>
                  </a:lnTo>
                  <a:lnTo>
                    <a:pt x="166306" y="38100"/>
                  </a:lnTo>
                  <a:lnTo>
                    <a:pt x="164782" y="36576"/>
                  </a:lnTo>
                  <a:lnTo>
                    <a:pt x="163258" y="36576"/>
                  </a:lnTo>
                  <a:lnTo>
                    <a:pt x="163258" y="33528"/>
                  </a:lnTo>
                  <a:lnTo>
                    <a:pt x="161734" y="32004"/>
                  </a:lnTo>
                  <a:lnTo>
                    <a:pt x="161734" y="10668"/>
                  </a:lnTo>
                  <a:lnTo>
                    <a:pt x="163258" y="9144"/>
                  </a:lnTo>
                  <a:lnTo>
                    <a:pt x="163258" y="7620"/>
                  </a:lnTo>
                  <a:lnTo>
                    <a:pt x="166306" y="4572"/>
                  </a:lnTo>
                  <a:lnTo>
                    <a:pt x="172402" y="4572"/>
                  </a:lnTo>
                  <a:lnTo>
                    <a:pt x="173926" y="6096"/>
                  </a:lnTo>
                  <a:lnTo>
                    <a:pt x="175450" y="6096"/>
                  </a:lnTo>
                  <a:lnTo>
                    <a:pt x="175450" y="7620"/>
                  </a:lnTo>
                  <a:lnTo>
                    <a:pt x="176974" y="9144"/>
                  </a:lnTo>
                  <a:lnTo>
                    <a:pt x="176974" y="13716"/>
                  </a:lnTo>
                  <a:lnTo>
                    <a:pt x="178498" y="16764"/>
                  </a:lnTo>
                  <a:lnTo>
                    <a:pt x="178498" y="1524"/>
                  </a:lnTo>
                  <a:lnTo>
                    <a:pt x="173926" y="0"/>
                  </a:lnTo>
                  <a:lnTo>
                    <a:pt x="164782" y="0"/>
                  </a:lnTo>
                  <a:lnTo>
                    <a:pt x="161734" y="1524"/>
                  </a:lnTo>
                  <a:lnTo>
                    <a:pt x="158686" y="6096"/>
                  </a:lnTo>
                  <a:lnTo>
                    <a:pt x="157162" y="9144"/>
                  </a:lnTo>
                  <a:lnTo>
                    <a:pt x="155638" y="13716"/>
                  </a:lnTo>
                  <a:lnTo>
                    <a:pt x="155638" y="28956"/>
                  </a:lnTo>
                  <a:lnTo>
                    <a:pt x="157162" y="33528"/>
                  </a:lnTo>
                  <a:lnTo>
                    <a:pt x="158686" y="36576"/>
                  </a:lnTo>
                  <a:lnTo>
                    <a:pt x="161734" y="41148"/>
                  </a:lnTo>
                  <a:lnTo>
                    <a:pt x="164782" y="42672"/>
                  </a:lnTo>
                  <a:lnTo>
                    <a:pt x="173926" y="42672"/>
                  </a:lnTo>
                  <a:lnTo>
                    <a:pt x="176974" y="41148"/>
                  </a:lnTo>
                  <a:lnTo>
                    <a:pt x="179006" y="38100"/>
                  </a:lnTo>
                  <a:lnTo>
                    <a:pt x="180022" y="36576"/>
                  </a:lnTo>
                  <a:lnTo>
                    <a:pt x="181546" y="33528"/>
                  </a:lnTo>
                  <a:lnTo>
                    <a:pt x="183070" y="28956"/>
                  </a:lnTo>
                  <a:lnTo>
                    <a:pt x="183070" y="13716"/>
                  </a:lnTo>
                  <a:close/>
                </a:path>
                <a:path w="382904" h="53340">
                  <a:moveTo>
                    <a:pt x="228892" y="1524"/>
                  </a:moveTo>
                  <a:lnTo>
                    <a:pt x="202984" y="1524"/>
                  </a:lnTo>
                  <a:lnTo>
                    <a:pt x="202984" y="41148"/>
                  </a:lnTo>
                  <a:lnTo>
                    <a:pt x="228892" y="41148"/>
                  </a:lnTo>
                  <a:lnTo>
                    <a:pt x="228892" y="36576"/>
                  </a:lnTo>
                  <a:lnTo>
                    <a:pt x="207556" y="36576"/>
                  </a:lnTo>
                  <a:lnTo>
                    <a:pt x="207556" y="21336"/>
                  </a:lnTo>
                  <a:lnTo>
                    <a:pt x="228892" y="21336"/>
                  </a:lnTo>
                  <a:lnTo>
                    <a:pt x="228892" y="16764"/>
                  </a:lnTo>
                  <a:lnTo>
                    <a:pt x="207556" y="16764"/>
                  </a:lnTo>
                  <a:lnTo>
                    <a:pt x="207556" y="6096"/>
                  </a:lnTo>
                  <a:lnTo>
                    <a:pt x="228892" y="6096"/>
                  </a:lnTo>
                  <a:lnTo>
                    <a:pt x="228892" y="1524"/>
                  </a:lnTo>
                  <a:close/>
                </a:path>
                <a:path w="382904" h="53340">
                  <a:moveTo>
                    <a:pt x="268503" y="1524"/>
                  </a:moveTo>
                  <a:lnTo>
                    <a:pt x="262407" y="1524"/>
                  </a:lnTo>
                  <a:lnTo>
                    <a:pt x="262407" y="32004"/>
                  </a:lnTo>
                  <a:lnTo>
                    <a:pt x="259359" y="35052"/>
                  </a:lnTo>
                  <a:lnTo>
                    <a:pt x="259359" y="36576"/>
                  </a:lnTo>
                  <a:lnTo>
                    <a:pt x="256311" y="36576"/>
                  </a:lnTo>
                  <a:lnTo>
                    <a:pt x="254787" y="38100"/>
                  </a:lnTo>
                  <a:lnTo>
                    <a:pt x="250215" y="38100"/>
                  </a:lnTo>
                  <a:lnTo>
                    <a:pt x="248691" y="36576"/>
                  </a:lnTo>
                  <a:lnTo>
                    <a:pt x="247167" y="36576"/>
                  </a:lnTo>
                  <a:lnTo>
                    <a:pt x="244119" y="33528"/>
                  </a:lnTo>
                  <a:lnTo>
                    <a:pt x="244119" y="32004"/>
                  </a:lnTo>
                  <a:lnTo>
                    <a:pt x="242595" y="30480"/>
                  </a:lnTo>
                  <a:lnTo>
                    <a:pt x="242595" y="1524"/>
                  </a:lnTo>
                  <a:lnTo>
                    <a:pt x="238023" y="1524"/>
                  </a:lnTo>
                  <a:lnTo>
                    <a:pt x="238023" y="33528"/>
                  </a:lnTo>
                  <a:lnTo>
                    <a:pt x="239547" y="35052"/>
                  </a:lnTo>
                  <a:lnTo>
                    <a:pt x="239547" y="36576"/>
                  </a:lnTo>
                  <a:lnTo>
                    <a:pt x="244119" y="41148"/>
                  </a:lnTo>
                  <a:lnTo>
                    <a:pt x="248691" y="41148"/>
                  </a:lnTo>
                  <a:lnTo>
                    <a:pt x="250215" y="42672"/>
                  </a:lnTo>
                  <a:lnTo>
                    <a:pt x="254787" y="42672"/>
                  </a:lnTo>
                  <a:lnTo>
                    <a:pt x="257835" y="41148"/>
                  </a:lnTo>
                  <a:lnTo>
                    <a:pt x="260883" y="41148"/>
                  </a:lnTo>
                  <a:lnTo>
                    <a:pt x="263931" y="38100"/>
                  </a:lnTo>
                  <a:lnTo>
                    <a:pt x="266979" y="35052"/>
                  </a:lnTo>
                  <a:lnTo>
                    <a:pt x="266979" y="33528"/>
                  </a:lnTo>
                  <a:lnTo>
                    <a:pt x="268503" y="30480"/>
                  </a:lnTo>
                  <a:lnTo>
                    <a:pt x="268503" y="1524"/>
                  </a:lnTo>
                  <a:close/>
                </a:path>
                <a:path w="382904" h="53340">
                  <a:moveTo>
                    <a:pt x="298983" y="28956"/>
                  </a:moveTo>
                  <a:lnTo>
                    <a:pt x="294411" y="24384"/>
                  </a:lnTo>
                  <a:lnTo>
                    <a:pt x="288315" y="24384"/>
                  </a:lnTo>
                  <a:lnTo>
                    <a:pt x="286791" y="22860"/>
                  </a:lnTo>
                  <a:lnTo>
                    <a:pt x="283743" y="22860"/>
                  </a:lnTo>
                  <a:lnTo>
                    <a:pt x="280695" y="19812"/>
                  </a:lnTo>
                  <a:lnTo>
                    <a:pt x="280695" y="18288"/>
                  </a:lnTo>
                  <a:lnTo>
                    <a:pt x="283743" y="15240"/>
                  </a:lnTo>
                  <a:lnTo>
                    <a:pt x="292887" y="15240"/>
                  </a:lnTo>
                  <a:lnTo>
                    <a:pt x="294411" y="16764"/>
                  </a:lnTo>
                  <a:lnTo>
                    <a:pt x="295935" y="16764"/>
                  </a:lnTo>
                  <a:lnTo>
                    <a:pt x="297459" y="18288"/>
                  </a:lnTo>
                  <a:lnTo>
                    <a:pt x="297459" y="15240"/>
                  </a:lnTo>
                  <a:lnTo>
                    <a:pt x="297459" y="12192"/>
                  </a:lnTo>
                  <a:lnTo>
                    <a:pt x="295935" y="12192"/>
                  </a:lnTo>
                  <a:lnTo>
                    <a:pt x="292887" y="10668"/>
                  </a:lnTo>
                  <a:lnTo>
                    <a:pt x="282219" y="10668"/>
                  </a:lnTo>
                  <a:lnTo>
                    <a:pt x="279171" y="13716"/>
                  </a:lnTo>
                  <a:lnTo>
                    <a:pt x="277647" y="13716"/>
                  </a:lnTo>
                  <a:lnTo>
                    <a:pt x="277647" y="15240"/>
                  </a:lnTo>
                  <a:lnTo>
                    <a:pt x="276123" y="16764"/>
                  </a:lnTo>
                  <a:lnTo>
                    <a:pt x="276123" y="22860"/>
                  </a:lnTo>
                  <a:lnTo>
                    <a:pt x="280695" y="27432"/>
                  </a:lnTo>
                  <a:lnTo>
                    <a:pt x="283743" y="27432"/>
                  </a:lnTo>
                  <a:lnTo>
                    <a:pt x="285267" y="28956"/>
                  </a:lnTo>
                  <a:lnTo>
                    <a:pt x="291363" y="28956"/>
                  </a:lnTo>
                  <a:lnTo>
                    <a:pt x="292887" y="30480"/>
                  </a:lnTo>
                  <a:lnTo>
                    <a:pt x="294411" y="30480"/>
                  </a:lnTo>
                  <a:lnTo>
                    <a:pt x="294411" y="35052"/>
                  </a:lnTo>
                  <a:lnTo>
                    <a:pt x="291363" y="38100"/>
                  </a:lnTo>
                  <a:lnTo>
                    <a:pt x="283743" y="38100"/>
                  </a:lnTo>
                  <a:lnTo>
                    <a:pt x="280695" y="36576"/>
                  </a:lnTo>
                  <a:lnTo>
                    <a:pt x="279171" y="36576"/>
                  </a:lnTo>
                  <a:lnTo>
                    <a:pt x="276123" y="33528"/>
                  </a:lnTo>
                  <a:lnTo>
                    <a:pt x="276123" y="39624"/>
                  </a:lnTo>
                  <a:lnTo>
                    <a:pt x="277647" y="39624"/>
                  </a:lnTo>
                  <a:lnTo>
                    <a:pt x="279171" y="41148"/>
                  </a:lnTo>
                  <a:lnTo>
                    <a:pt x="282219" y="41148"/>
                  </a:lnTo>
                  <a:lnTo>
                    <a:pt x="283743" y="42672"/>
                  </a:lnTo>
                  <a:lnTo>
                    <a:pt x="289839" y="42672"/>
                  </a:lnTo>
                  <a:lnTo>
                    <a:pt x="294411" y="41148"/>
                  </a:lnTo>
                  <a:lnTo>
                    <a:pt x="295935" y="39624"/>
                  </a:lnTo>
                  <a:lnTo>
                    <a:pt x="298983" y="38100"/>
                  </a:lnTo>
                  <a:lnTo>
                    <a:pt x="298983" y="28956"/>
                  </a:lnTo>
                  <a:close/>
                </a:path>
                <a:path w="382904" h="53340">
                  <a:moveTo>
                    <a:pt x="350901" y="1524"/>
                  </a:moveTo>
                  <a:lnTo>
                    <a:pt x="344805" y="1524"/>
                  </a:lnTo>
                  <a:lnTo>
                    <a:pt x="332613" y="36576"/>
                  </a:lnTo>
                  <a:lnTo>
                    <a:pt x="318897" y="1524"/>
                  </a:lnTo>
                  <a:lnTo>
                    <a:pt x="314325" y="1524"/>
                  </a:lnTo>
                  <a:lnTo>
                    <a:pt x="328041" y="41148"/>
                  </a:lnTo>
                  <a:lnTo>
                    <a:pt x="335661" y="41148"/>
                  </a:lnTo>
                  <a:lnTo>
                    <a:pt x="350901" y="1524"/>
                  </a:lnTo>
                  <a:close/>
                </a:path>
                <a:path w="382904" h="53340">
                  <a:moveTo>
                    <a:pt x="382905" y="10668"/>
                  </a:moveTo>
                  <a:lnTo>
                    <a:pt x="378333" y="10668"/>
                  </a:lnTo>
                  <a:lnTo>
                    <a:pt x="378333" y="12192"/>
                  </a:lnTo>
                  <a:lnTo>
                    <a:pt x="378333" y="16764"/>
                  </a:lnTo>
                  <a:lnTo>
                    <a:pt x="378333" y="33528"/>
                  </a:lnTo>
                  <a:lnTo>
                    <a:pt x="376809" y="33528"/>
                  </a:lnTo>
                  <a:lnTo>
                    <a:pt x="375285" y="35052"/>
                  </a:lnTo>
                  <a:lnTo>
                    <a:pt x="373761" y="35052"/>
                  </a:lnTo>
                  <a:lnTo>
                    <a:pt x="372237" y="36576"/>
                  </a:lnTo>
                  <a:lnTo>
                    <a:pt x="366141" y="36576"/>
                  </a:lnTo>
                  <a:lnTo>
                    <a:pt x="361569" y="32004"/>
                  </a:lnTo>
                  <a:lnTo>
                    <a:pt x="361569" y="22860"/>
                  </a:lnTo>
                  <a:lnTo>
                    <a:pt x="363093" y="19812"/>
                  </a:lnTo>
                  <a:lnTo>
                    <a:pt x="364617" y="18288"/>
                  </a:lnTo>
                  <a:lnTo>
                    <a:pt x="366141" y="15240"/>
                  </a:lnTo>
                  <a:lnTo>
                    <a:pt x="376809" y="15240"/>
                  </a:lnTo>
                  <a:lnTo>
                    <a:pt x="378333" y="16764"/>
                  </a:lnTo>
                  <a:lnTo>
                    <a:pt x="378333" y="12192"/>
                  </a:lnTo>
                  <a:lnTo>
                    <a:pt x="376809" y="12192"/>
                  </a:lnTo>
                  <a:lnTo>
                    <a:pt x="375285" y="10668"/>
                  </a:lnTo>
                  <a:lnTo>
                    <a:pt x="364617" y="10668"/>
                  </a:lnTo>
                  <a:lnTo>
                    <a:pt x="361569" y="13716"/>
                  </a:lnTo>
                  <a:lnTo>
                    <a:pt x="360045" y="13716"/>
                  </a:lnTo>
                  <a:lnTo>
                    <a:pt x="358521" y="15240"/>
                  </a:lnTo>
                  <a:lnTo>
                    <a:pt x="358521" y="16764"/>
                  </a:lnTo>
                  <a:lnTo>
                    <a:pt x="356997" y="19812"/>
                  </a:lnTo>
                  <a:lnTo>
                    <a:pt x="356997" y="35052"/>
                  </a:lnTo>
                  <a:lnTo>
                    <a:pt x="360045" y="36576"/>
                  </a:lnTo>
                  <a:lnTo>
                    <a:pt x="361569" y="39624"/>
                  </a:lnTo>
                  <a:lnTo>
                    <a:pt x="364617" y="41148"/>
                  </a:lnTo>
                  <a:lnTo>
                    <a:pt x="372237" y="41148"/>
                  </a:lnTo>
                  <a:lnTo>
                    <a:pt x="373761" y="39624"/>
                  </a:lnTo>
                  <a:lnTo>
                    <a:pt x="375285" y="39624"/>
                  </a:lnTo>
                  <a:lnTo>
                    <a:pt x="378333" y="36576"/>
                  </a:lnTo>
                  <a:lnTo>
                    <a:pt x="378333" y="42672"/>
                  </a:lnTo>
                  <a:lnTo>
                    <a:pt x="376809" y="42672"/>
                  </a:lnTo>
                  <a:lnTo>
                    <a:pt x="376809" y="45720"/>
                  </a:lnTo>
                  <a:lnTo>
                    <a:pt x="375285" y="47244"/>
                  </a:lnTo>
                  <a:lnTo>
                    <a:pt x="373761" y="47244"/>
                  </a:lnTo>
                  <a:lnTo>
                    <a:pt x="372237" y="48768"/>
                  </a:lnTo>
                  <a:lnTo>
                    <a:pt x="367665" y="48768"/>
                  </a:lnTo>
                  <a:lnTo>
                    <a:pt x="366141" y="47244"/>
                  </a:lnTo>
                  <a:lnTo>
                    <a:pt x="360045" y="47244"/>
                  </a:lnTo>
                  <a:lnTo>
                    <a:pt x="360045" y="51816"/>
                  </a:lnTo>
                  <a:lnTo>
                    <a:pt x="364617" y="51816"/>
                  </a:lnTo>
                  <a:lnTo>
                    <a:pt x="366141" y="53340"/>
                  </a:lnTo>
                  <a:lnTo>
                    <a:pt x="373761" y="53340"/>
                  </a:lnTo>
                  <a:lnTo>
                    <a:pt x="376809" y="51816"/>
                  </a:lnTo>
                  <a:lnTo>
                    <a:pt x="379857" y="48768"/>
                  </a:lnTo>
                  <a:lnTo>
                    <a:pt x="381381" y="47244"/>
                  </a:lnTo>
                  <a:lnTo>
                    <a:pt x="382905" y="42672"/>
                  </a:lnTo>
                  <a:lnTo>
                    <a:pt x="382905" y="15240"/>
                  </a:lnTo>
                  <a:lnTo>
                    <a:pt x="382905" y="12192"/>
                  </a:lnTo>
                  <a:lnTo>
                    <a:pt x="382905" y="10668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252251" y="994981"/>
              <a:ext cx="7225030" cy="45720"/>
            </a:xfrm>
            <a:custGeom>
              <a:avLst/>
              <a:gdLst/>
              <a:ahLst/>
              <a:cxnLst/>
              <a:rect l="l" t="t" r="r" b="b"/>
              <a:pathLst>
                <a:path w="7225030" h="45719">
                  <a:moveTo>
                    <a:pt x="7185088" y="45719"/>
                  </a:moveTo>
                  <a:lnTo>
                    <a:pt x="7180516" y="44195"/>
                  </a:lnTo>
                  <a:lnTo>
                    <a:pt x="7180516" y="45719"/>
                  </a:lnTo>
                  <a:lnTo>
                    <a:pt x="35051" y="45719"/>
                  </a:lnTo>
                  <a:lnTo>
                    <a:pt x="35051" y="44195"/>
                  </a:lnTo>
                  <a:lnTo>
                    <a:pt x="24383" y="44195"/>
                  </a:lnTo>
                  <a:lnTo>
                    <a:pt x="10667" y="38099"/>
                  </a:lnTo>
                  <a:lnTo>
                    <a:pt x="3048" y="32003"/>
                  </a:lnTo>
                  <a:lnTo>
                    <a:pt x="0" y="22859"/>
                  </a:lnTo>
                  <a:lnTo>
                    <a:pt x="3048" y="13715"/>
                  </a:lnTo>
                  <a:lnTo>
                    <a:pt x="10667" y="6095"/>
                  </a:lnTo>
                  <a:lnTo>
                    <a:pt x="24383" y="1523"/>
                  </a:lnTo>
                  <a:lnTo>
                    <a:pt x="35051" y="1523"/>
                  </a:lnTo>
                  <a:lnTo>
                    <a:pt x="35051" y="0"/>
                  </a:lnTo>
                  <a:lnTo>
                    <a:pt x="7180516" y="0"/>
                  </a:lnTo>
                  <a:lnTo>
                    <a:pt x="7180516" y="1523"/>
                  </a:lnTo>
                  <a:lnTo>
                    <a:pt x="7185088" y="0"/>
                  </a:lnTo>
                  <a:lnTo>
                    <a:pt x="7200328" y="1523"/>
                  </a:lnTo>
                  <a:lnTo>
                    <a:pt x="7214044" y="6095"/>
                  </a:lnTo>
                  <a:lnTo>
                    <a:pt x="7221664" y="13715"/>
                  </a:lnTo>
                  <a:lnTo>
                    <a:pt x="7224712" y="22859"/>
                  </a:lnTo>
                  <a:lnTo>
                    <a:pt x="7221664" y="32003"/>
                  </a:lnTo>
                  <a:lnTo>
                    <a:pt x="7214044" y="38099"/>
                  </a:lnTo>
                  <a:lnTo>
                    <a:pt x="7200328" y="44195"/>
                  </a:lnTo>
                  <a:lnTo>
                    <a:pt x="7185088" y="4571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410771" y="1135380"/>
            <a:ext cx="366395" cy="69215"/>
            <a:chOff x="5410771" y="1135380"/>
            <a:chExt cx="366395" cy="69215"/>
          </a:xfrm>
        </p:grpSpPr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0771" y="1135380"/>
              <a:ext cx="247078" cy="6867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677662" y="1156715"/>
              <a:ext cx="99695" cy="46355"/>
            </a:xfrm>
            <a:custGeom>
              <a:avLst/>
              <a:gdLst/>
              <a:ahLst/>
              <a:cxnLst/>
              <a:rect l="l" t="t" r="r" b="b"/>
              <a:pathLst>
                <a:path w="99695" h="46355">
                  <a:moveTo>
                    <a:pt x="25996" y="0"/>
                  </a:moveTo>
                  <a:lnTo>
                    <a:pt x="16852" y="0"/>
                  </a:lnTo>
                  <a:lnTo>
                    <a:pt x="12280" y="3048"/>
                  </a:lnTo>
                  <a:lnTo>
                    <a:pt x="9144" y="9144"/>
                  </a:lnTo>
                  <a:lnTo>
                    <a:pt x="9144" y="1524"/>
                  </a:lnTo>
                  <a:lnTo>
                    <a:pt x="0" y="1524"/>
                  </a:lnTo>
                  <a:lnTo>
                    <a:pt x="0" y="45821"/>
                  </a:lnTo>
                  <a:lnTo>
                    <a:pt x="9144" y="45821"/>
                  </a:lnTo>
                  <a:lnTo>
                    <a:pt x="9144" y="16764"/>
                  </a:lnTo>
                  <a:lnTo>
                    <a:pt x="12280" y="10668"/>
                  </a:lnTo>
                  <a:lnTo>
                    <a:pt x="16852" y="7620"/>
                  </a:lnTo>
                  <a:lnTo>
                    <a:pt x="25996" y="7620"/>
                  </a:lnTo>
                  <a:lnTo>
                    <a:pt x="25996" y="0"/>
                  </a:lnTo>
                  <a:close/>
                </a:path>
                <a:path w="99695" h="46355">
                  <a:moveTo>
                    <a:pt x="99148" y="6096"/>
                  </a:moveTo>
                  <a:lnTo>
                    <a:pt x="94576" y="1524"/>
                  </a:lnTo>
                  <a:lnTo>
                    <a:pt x="91528" y="0"/>
                  </a:lnTo>
                  <a:lnTo>
                    <a:pt x="80860" y="0"/>
                  </a:lnTo>
                  <a:lnTo>
                    <a:pt x="76288" y="3048"/>
                  </a:lnTo>
                  <a:lnTo>
                    <a:pt x="71716" y="9144"/>
                  </a:lnTo>
                  <a:lnTo>
                    <a:pt x="70192" y="3048"/>
                  </a:lnTo>
                  <a:lnTo>
                    <a:pt x="65620" y="0"/>
                  </a:lnTo>
                  <a:lnTo>
                    <a:pt x="53428" y="0"/>
                  </a:lnTo>
                  <a:lnTo>
                    <a:pt x="47332" y="3048"/>
                  </a:lnTo>
                  <a:lnTo>
                    <a:pt x="44284" y="9144"/>
                  </a:lnTo>
                  <a:lnTo>
                    <a:pt x="44284" y="1524"/>
                  </a:lnTo>
                  <a:lnTo>
                    <a:pt x="35140" y="1524"/>
                  </a:lnTo>
                  <a:lnTo>
                    <a:pt x="35140" y="45821"/>
                  </a:lnTo>
                  <a:lnTo>
                    <a:pt x="44284" y="45821"/>
                  </a:lnTo>
                  <a:lnTo>
                    <a:pt x="44284" y="15240"/>
                  </a:lnTo>
                  <a:lnTo>
                    <a:pt x="48856" y="9144"/>
                  </a:lnTo>
                  <a:lnTo>
                    <a:pt x="53428" y="6096"/>
                  </a:lnTo>
                  <a:lnTo>
                    <a:pt x="61048" y="6096"/>
                  </a:lnTo>
                  <a:lnTo>
                    <a:pt x="64096" y="9144"/>
                  </a:lnTo>
                  <a:lnTo>
                    <a:pt x="64096" y="45821"/>
                  </a:lnTo>
                  <a:lnTo>
                    <a:pt x="71716" y="45821"/>
                  </a:lnTo>
                  <a:lnTo>
                    <a:pt x="71716" y="15240"/>
                  </a:lnTo>
                  <a:lnTo>
                    <a:pt x="76288" y="9144"/>
                  </a:lnTo>
                  <a:lnTo>
                    <a:pt x="80860" y="6096"/>
                  </a:lnTo>
                  <a:lnTo>
                    <a:pt x="90004" y="6096"/>
                  </a:lnTo>
                  <a:lnTo>
                    <a:pt x="91528" y="9144"/>
                  </a:lnTo>
                  <a:lnTo>
                    <a:pt x="91528" y="45821"/>
                  </a:lnTo>
                  <a:lnTo>
                    <a:pt x="99148" y="45821"/>
                  </a:lnTo>
                  <a:lnTo>
                    <a:pt x="99148" y="609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57172" y="1255871"/>
            <a:ext cx="172402" cy="65627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89619" y="1255871"/>
            <a:ext cx="163163" cy="65627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788443" y="1255871"/>
            <a:ext cx="208978" cy="65627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374231" y="1255871"/>
            <a:ext cx="108299" cy="65627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00487" y="1255871"/>
            <a:ext cx="105251" cy="65627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17599" y="1255871"/>
            <a:ext cx="111442" cy="65627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08803" y="1255871"/>
            <a:ext cx="173926" cy="65627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473255" y="1255871"/>
            <a:ext cx="112870" cy="65627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59887" y="1255871"/>
            <a:ext cx="166306" cy="65627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518243" y="1255871"/>
            <a:ext cx="117442" cy="65627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020115" y="1255871"/>
            <a:ext cx="163258" cy="65627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46371" y="1255871"/>
            <a:ext cx="166306" cy="65627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097107" y="1255871"/>
            <a:ext cx="117443" cy="65627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635651" y="1255871"/>
            <a:ext cx="103727" cy="65627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099422" y="1255871"/>
            <a:ext cx="208978" cy="65627"/>
          </a:xfrm>
          <a:prstGeom prst="rect">
            <a:avLst/>
          </a:prstGeom>
        </p:spPr>
      </p:pic>
      <p:sp>
        <p:nvSpPr>
          <p:cNvPr id="44" name="object 44" descr=""/>
          <p:cNvSpPr/>
          <p:nvPr/>
        </p:nvSpPr>
        <p:spPr>
          <a:xfrm>
            <a:off x="9462414" y="1255877"/>
            <a:ext cx="100965" cy="66040"/>
          </a:xfrm>
          <a:custGeom>
            <a:avLst/>
            <a:gdLst/>
            <a:ahLst/>
            <a:cxnLst/>
            <a:rect l="l" t="t" r="r" b="b"/>
            <a:pathLst>
              <a:path w="100965" h="66040">
                <a:moveTo>
                  <a:pt x="41249" y="13804"/>
                </a:moveTo>
                <a:lnTo>
                  <a:pt x="39725" y="10756"/>
                </a:lnTo>
                <a:lnTo>
                  <a:pt x="38201" y="9232"/>
                </a:lnTo>
                <a:lnTo>
                  <a:pt x="37439" y="7708"/>
                </a:lnTo>
                <a:lnTo>
                  <a:pt x="36677" y="6184"/>
                </a:lnTo>
                <a:lnTo>
                  <a:pt x="33629" y="4572"/>
                </a:lnTo>
                <a:lnTo>
                  <a:pt x="32105" y="3048"/>
                </a:lnTo>
                <a:lnTo>
                  <a:pt x="32105" y="15328"/>
                </a:lnTo>
                <a:lnTo>
                  <a:pt x="32105" y="27520"/>
                </a:lnTo>
                <a:lnTo>
                  <a:pt x="30581" y="27520"/>
                </a:lnTo>
                <a:lnTo>
                  <a:pt x="26009" y="32092"/>
                </a:lnTo>
                <a:lnTo>
                  <a:pt x="24485" y="32092"/>
                </a:lnTo>
                <a:lnTo>
                  <a:pt x="21437" y="33616"/>
                </a:lnTo>
                <a:lnTo>
                  <a:pt x="9144" y="33616"/>
                </a:lnTo>
                <a:lnTo>
                  <a:pt x="9144" y="7708"/>
                </a:lnTo>
                <a:lnTo>
                  <a:pt x="19913" y="7708"/>
                </a:lnTo>
                <a:lnTo>
                  <a:pt x="21437" y="9232"/>
                </a:lnTo>
                <a:lnTo>
                  <a:pt x="27533" y="9232"/>
                </a:lnTo>
                <a:lnTo>
                  <a:pt x="27533" y="10756"/>
                </a:lnTo>
                <a:lnTo>
                  <a:pt x="30581" y="12280"/>
                </a:lnTo>
                <a:lnTo>
                  <a:pt x="30581" y="13804"/>
                </a:lnTo>
                <a:lnTo>
                  <a:pt x="32105" y="15328"/>
                </a:lnTo>
                <a:lnTo>
                  <a:pt x="32105" y="3048"/>
                </a:lnTo>
                <a:lnTo>
                  <a:pt x="29057" y="3048"/>
                </a:lnTo>
                <a:lnTo>
                  <a:pt x="27533" y="1524"/>
                </a:lnTo>
                <a:lnTo>
                  <a:pt x="0" y="1524"/>
                </a:lnTo>
                <a:lnTo>
                  <a:pt x="0" y="64096"/>
                </a:lnTo>
                <a:lnTo>
                  <a:pt x="9144" y="64096"/>
                </a:lnTo>
                <a:lnTo>
                  <a:pt x="9144" y="41236"/>
                </a:lnTo>
                <a:lnTo>
                  <a:pt x="21437" y="41236"/>
                </a:lnTo>
                <a:lnTo>
                  <a:pt x="26009" y="39712"/>
                </a:lnTo>
                <a:lnTo>
                  <a:pt x="29057" y="38188"/>
                </a:lnTo>
                <a:lnTo>
                  <a:pt x="30581" y="38188"/>
                </a:lnTo>
                <a:lnTo>
                  <a:pt x="33629" y="36664"/>
                </a:lnTo>
                <a:lnTo>
                  <a:pt x="36677" y="33616"/>
                </a:lnTo>
                <a:lnTo>
                  <a:pt x="39725" y="30568"/>
                </a:lnTo>
                <a:lnTo>
                  <a:pt x="39725" y="27520"/>
                </a:lnTo>
                <a:lnTo>
                  <a:pt x="41249" y="25996"/>
                </a:lnTo>
                <a:lnTo>
                  <a:pt x="41249" y="13804"/>
                </a:lnTo>
                <a:close/>
              </a:path>
              <a:path w="100965" h="66040">
                <a:moveTo>
                  <a:pt x="100685" y="38188"/>
                </a:moveTo>
                <a:lnTo>
                  <a:pt x="96100" y="33616"/>
                </a:lnTo>
                <a:lnTo>
                  <a:pt x="91528" y="30568"/>
                </a:lnTo>
                <a:lnTo>
                  <a:pt x="86956" y="30568"/>
                </a:lnTo>
                <a:lnTo>
                  <a:pt x="85432" y="29044"/>
                </a:lnTo>
                <a:lnTo>
                  <a:pt x="82384" y="29044"/>
                </a:lnTo>
                <a:lnTo>
                  <a:pt x="79336" y="27520"/>
                </a:lnTo>
                <a:lnTo>
                  <a:pt x="73240" y="27520"/>
                </a:lnTo>
                <a:lnTo>
                  <a:pt x="71716" y="25996"/>
                </a:lnTo>
                <a:lnTo>
                  <a:pt x="68668" y="25996"/>
                </a:lnTo>
                <a:lnTo>
                  <a:pt x="65620" y="24472"/>
                </a:lnTo>
                <a:lnTo>
                  <a:pt x="62572" y="21424"/>
                </a:lnTo>
                <a:lnTo>
                  <a:pt x="62572" y="13804"/>
                </a:lnTo>
                <a:lnTo>
                  <a:pt x="68668" y="7708"/>
                </a:lnTo>
                <a:lnTo>
                  <a:pt x="85432" y="7708"/>
                </a:lnTo>
                <a:lnTo>
                  <a:pt x="88480" y="9232"/>
                </a:lnTo>
                <a:lnTo>
                  <a:pt x="93052" y="10756"/>
                </a:lnTo>
                <a:lnTo>
                  <a:pt x="96100" y="12280"/>
                </a:lnTo>
                <a:lnTo>
                  <a:pt x="97624" y="13804"/>
                </a:lnTo>
                <a:lnTo>
                  <a:pt x="99148" y="13804"/>
                </a:lnTo>
                <a:lnTo>
                  <a:pt x="99148" y="7708"/>
                </a:lnTo>
                <a:lnTo>
                  <a:pt x="99148" y="4572"/>
                </a:lnTo>
                <a:lnTo>
                  <a:pt x="93052" y="1524"/>
                </a:lnTo>
                <a:lnTo>
                  <a:pt x="88480" y="1524"/>
                </a:lnTo>
                <a:lnTo>
                  <a:pt x="85432" y="0"/>
                </a:lnTo>
                <a:lnTo>
                  <a:pt x="70192" y="0"/>
                </a:lnTo>
                <a:lnTo>
                  <a:pt x="64096" y="1524"/>
                </a:lnTo>
                <a:lnTo>
                  <a:pt x="59524" y="4572"/>
                </a:lnTo>
                <a:lnTo>
                  <a:pt x="56476" y="9232"/>
                </a:lnTo>
                <a:lnTo>
                  <a:pt x="53428" y="12280"/>
                </a:lnTo>
                <a:lnTo>
                  <a:pt x="53428" y="22948"/>
                </a:lnTo>
                <a:lnTo>
                  <a:pt x="54952" y="25996"/>
                </a:lnTo>
                <a:lnTo>
                  <a:pt x="61048" y="32092"/>
                </a:lnTo>
                <a:lnTo>
                  <a:pt x="64096" y="33616"/>
                </a:lnTo>
                <a:lnTo>
                  <a:pt x="70192" y="35140"/>
                </a:lnTo>
                <a:lnTo>
                  <a:pt x="73240" y="35140"/>
                </a:lnTo>
                <a:lnTo>
                  <a:pt x="74764" y="36664"/>
                </a:lnTo>
                <a:lnTo>
                  <a:pt x="82384" y="36664"/>
                </a:lnTo>
                <a:lnTo>
                  <a:pt x="83908" y="38188"/>
                </a:lnTo>
                <a:lnTo>
                  <a:pt x="86956" y="38188"/>
                </a:lnTo>
                <a:lnTo>
                  <a:pt x="90004" y="39712"/>
                </a:lnTo>
                <a:lnTo>
                  <a:pt x="90004" y="41236"/>
                </a:lnTo>
                <a:lnTo>
                  <a:pt x="93052" y="44284"/>
                </a:lnTo>
                <a:lnTo>
                  <a:pt x="93052" y="50380"/>
                </a:lnTo>
                <a:lnTo>
                  <a:pt x="91528" y="53428"/>
                </a:lnTo>
                <a:lnTo>
                  <a:pt x="85432" y="56476"/>
                </a:lnTo>
                <a:lnTo>
                  <a:pt x="80860" y="58000"/>
                </a:lnTo>
                <a:lnTo>
                  <a:pt x="73240" y="58000"/>
                </a:lnTo>
                <a:lnTo>
                  <a:pt x="64096" y="54952"/>
                </a:lnTo>
                <a:lnTo>
                  <a:pt x="61048" y="53428"/>
                </a:lnTo>
                <a:lnTo>
                  <a:pt x="56476" y="51904"/>
                </a:lnTo>
                <a:lnTo>
                  <a:pt x="53428" y="48856"/>
                </a:lnTo>
                <a:lnTo>
                  <a:pt x="53428" y="59524"/>
                </a:lnTo>
                <a:lnTo>
                  <a:pt x="56476" y="61048"/>
                </a:lnTo>
                <a:lnTo>
                  <a:pt x="61048" y="62572"/>
                </a:lnTo>
                <a:lnTo>
                  <a:pt x="64096" y="64096"/>
                </a:lnTo>
                <a:lnTo>
                  <a:pt x="67144" y="64096"/>
                </a:lnTo>
                <a:lnTo>
                  <a:pt x="71716" y="65620"/>
                </a:lnTo>
                <a:lnTo>
                  <a:pt x="80860" y="65620"/>
                </a:lnTo>
                <a:lnTo>
                  <a:pt x="83908" y="64096"/>
                </a:lnTo>
                <a:lnTo>
                  <a:pt x="86956" y="64096"/>
                </a:lnTo>
                <a:lnTo>
                  <a:pt x="93052" y="61048"/>
                </a:lnTo>
                <a:lnTo>
                  <a:pt x="94576" y="59524"/>
                </a:lnTo>
                <a:lnTo>
                  <a:pt x="97624" y="58000"/>
                </a:lnTo>
                <a:lnTo>
                  <a:pt x="99148" y="54952"/>
                </a:lnTo>
                <a:lnTo>
                  <a:pt x="99148" y="53428"/>
                </a:lnTo>
                <a:lnTo>
                  <a:pt x="100685" y="50380"/>
                </a:lnTo>
                <a:lnTo>
                  <a:pt x="100685" y="3818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1589532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3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3" y="0"/>
                </a:lnTo>
                <a:lnTo>
                  <a:pt x="9143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2115312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3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3" y="0"/>
                </a:lnTo>
                <a:lnTo>
                  <a:pt x="9143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2641092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3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3" y="0"/>
                </a:lnTo>
                <a:lnTo>
                  <a:pt x="9143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3166872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3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3" y="0"/>
                </a:lnTo>
                <a:lnTo>
                  <a:pt x="9143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3691128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4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4" y="0"/>
                </a:lnTo>
                <a:lnTo>
                  <a:pt x="9144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4216908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3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3" y="0"/>
                </a:lnTo>
                <a:lnTo>
                  <a:pt x="9143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4742688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3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3" y="0"/>
                </a:lnTo>
                <a:lnTo>
                  <a:pt x="9143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5266944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3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3" y="0"/>
                </a:lnTo>
                <a:lnTo>
                  <a:pt x="9143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5794248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4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4" y="0"/>
                </a:lnTo>
                <a:lnTo>
                  <a:pt x="9144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6318503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4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4" y="0"/>
                </a:lnTo>
                <a:lnTo>
                  <a:pt x="9144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6844284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4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4" y="0"/>
                </a:lnTo>
                <a:lnTo>
                  <a:pt x="9144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7370064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3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3" y="0"/>
                </a:lnTo>
                <a:lnTo>
                  <a:pt x="9143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7895844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3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3" y="0"/>
                </a:lnTo>
                <a:lnTo>
                  <a:pt x="9143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8420100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4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4" y="0"/>
                </a:lnTo>
                <a:lnTo>
                  <a:pt x="9144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8945880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3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3" y="0"/>
                </a:lnTo>
                <a:lnTo>
                  <a:pt x="9143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9471660" y="1207008"/>
            <a:ext cx="9525" cy="111760"/>
          </a:xfrm>
          <a:custGeom>
            <a:avLst/>
            <a:gdLst/>
            <a:ahLst/>
            <a:cxnLst/>
            <a:rect l="l" t="t" r="r" b="b"/>
            <a:pathLst>
              <a:path w="9525" h="111759">
                <a:moveTo>
                  <a:pt x="9143" y="111251"/>
                </a:moveTo>
                <a:lnTo>
                  <a:pt x="0" y="111251"/>
                </a:lnTo>
                <a:lnTo>
                  <a:pt x="0" y="0"/>
                </a:lnTo>
                <a:lnTo>
                  <a:pt x="9143" y="0"/>
                </a:lnTo>
                <a:lnTo>
                  <a:pt x="9143" y="111251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9654634" y="1109376"/>
            <a:ext cx="0" cy="206375"/>
          </a:xfrm>
          <a:custGeom>
            <a:avLst/>
            <a:gdLst/>
            <a:ahLst/>
            <a:cxnLst/>
            <a:rect l="l" t="t" r="r" b="b"/>
            <a:pathLst>
              <a:path w="0" h="206375">
                <a:moveTo>
                  <a:pt x="0" y="0"/>
                </a:moveTo>
                <a:lnTo>
                  <a:pt x="0" y="206025"/>
                </a:lnTo>
              </a:path>
            </a:pathLst>
          </a:custGeom>
          <a:ln w="6105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2121788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2298763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4400835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4571714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5273421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5101018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5973603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6503003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7375588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7203185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7552563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8075771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8252745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8954452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8600503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8777478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9477661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9654634" y="4356734"/>
            <a:ext cx="0" cy="31115"/>
          </a:xfrm>
          <a:custGeom>
            <a:avLst/>
            <a:gdLst/>
            <a:ahLst/>
            <a:cxnLst/>
            <a:rect l="l" t="t" r="r" b="b"/>
            <a:pathLst>
              <a:path w="0" h="31114">
                <a:moveTo>
                  <a:pt x="0" y="0"/>
                </a:moveTo>
                <a:lnTo>
                  <a:pt x="0" y="30575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0" name="object 80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32457" y="4724590"/>
            <a:ext cx="65627" cy="152590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133980" y="4414742"/>
            <a:ext cx="64103" cy="250317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281904" y="4408646"/>
            <a:ext cx="67151" cy="79343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427732" y="4356734"/>
            <a:ext cx="84581" cy="541782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9532" y="4260627"/>
            <a:ext cx="460533" cy="805148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171443" y="4356734"/>
            <a:ext cx="82200" cy="541782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331464" y="4356734"/>
            <a:ext cx="67151" cy="540257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15213" y="4356734"/>
            <a:ext cx="379857" cy="541782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043929" y="4356734"/>
            <a:ext cx="96112" cy="540257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351972" y="4724590"/>
            <a:ext cx="65627" cy="152590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353591" y="4414742"/>
            <a:ext cx="64103" cy="250317"/>
          </a:xfrm>
          <a:prstGeom prst="rect">
            <a:avLst/>
          </a:prstGeom>
        </p:spPr>
      </p:pic>
      <p:pic>
        <p:nvPicPr>
          <p:cNvPr id="91" name="object 91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501515" y="4408646"/>
            <a:ext cx="67151" cy="79343"/>
          </a:xfrm>
          <a:prstGeom prst="rect">
            <a:avLst/>
          </a:prstGeom>
        </p:spPr>
      </p:pic>
      <p:pic>
        <p:nvPicPr>
          <p:cNvPr id="92" name="object 92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654296" y="4356734"/>
            <a:ext cx="97445" cy="541782"/>
          </a:xfrm>
          <a:prstGeom prst="rect">
            <a:avLst/>
          </a:prstGeom>
        </p:spPr>
      </p:pic>
      <p:pic>
        <p:nvPicPr>
          <p:cNvPr id="93" name="object 93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093398" y="4724590"/>
            <a:ext cx="65627" cy="152590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094922" y="4414742"/>
            <a:ext cx="64198" cy="250317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242941" y="4408646"/>
            <a:ext cx="67055" cy="79343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388864" y="4356734"/>
            <a:ext cx="84391" cy="541782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550407" y="4260627"/>
            <a:ext cx="350044" cy="636365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979699" y="4408646"/>
            <a:ext cx="67151" cy="79343"/>
          </a:xfrm>
          <a:prstGeom prst="rect">
            <a:avLst/>
          </a:prstGeom>
        </p:spPr>
      </p:pic>
      <p:pic>
        <p:nvPicPr>
          <p:cNvPr id="99" name="object 99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132576" y="4356734"/>
            <a:ext cx="82105" cy="541782"/>
          </a:xfrm>
          <a:prstGeom prst="rect">
            <a:avLst/>
          </a:prstGeom>
        </p:spPr>
      </p:pic>
      <p:pic>
        <p:nvPicPr>
          <p:cNvPr id="100" name="object 100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294024" y="4356734"/>
            <a:ext cx="65627" cy="540257"/>
          </a:xfrm>
          <a:prstGeom prst="rect">
            <a:avLst/>
          </a:prstGeom>
        </p:spPr>
      </p:pic>
      <p:sp>
        <p:nvSpPr>
          <p:cNvPr id="101" name="object 101" descr=""/>
          <p:cNvSpPr/>
          <p:nvPr/>
        </p:nvSpPr>
        <p:spPr>
          <a:xfrm>
            <a:off x="6426803" y="4260627"/>
            <a:ext cx="62865" cy="52069"/>
          </a:xfrm>
          <a:custGeom>
            <a:avLst/>
            <a:gdLst/>
            <a:ahLst/>
            <a:cxnLst/>
            <a:rect l="l" t="t" r="r" b="b"/>
            <a:pathLst>
              <a:path w="62864" h="52070">
                <a:moveTo>
                  <a:pt x="46878" y="24384"/>
                </a:moveTo>
                <a:lnTo>
                  <a:pt x="35052" y="24384"/>
                </a:lnTo>
                <a:lnTo>
                  <a:pt x="62484" y="0"/>
                </a:lnTo>
                <a:lnTo>
                  <a:pt x="62484" y="10668"/>
                </a:lnTo>
                <a:lnTo>
                  <a:pt x="46878" y="24384"/>
                </a:lnTo>
                <a:close/>
              </a:path>
              <a:path w="62864" h="52070">
                <a:moveTo>
                  <a:pt x="62484" y="51911"/>
                </a:moveTo>
                <a:lnTo>
                  <a:pt x="0" y="51911"/>
                </a:lnTo>
                <a:lnTo>
                  <a:pt x="0" y="30575"/>
                </a:lnTo>
                <a:lnTo>
                  <a:pt x="1524" y="27527"/>
                </a:lnTo>
                <a:lnTo>
                  <a:pt x="1524" y="22860"/>
                </a:lnTo>
                <a:lnTo>
                  <a:pt x="3048" y="19812"/>
                </a:lnTo>
                <a:lnTo>
                  <a:pt x="4572" y="18288"/>
                </a:lnTo>
                <a:lnTo>
                  <a:pt x="6096" y="15240"/>
                </a:lnTo>
                <a:lnTo>
                  <a:pt x="9144" y="12192"/>
                </a:lnTo>
                <a:lnTo>
                  <a:pt x="12192" y="12192"/>
                </a:lnTo>
                <a:lnTo>
                  <a:pt x="13716" y="10668"/>
                </a:lnTo>
                <a:lnTo>
                  <a:pt x="21336" y="10668"/>
                </a:lnTo>
                <a:lnTo>
                  <a:pt x="25908" y="12192"/>
                </a:lnTo>
                <a:lnTo>
                  <a:pt x="28956" y="13716"/>
                </a:lnTo>
                <a:lnTo>
                  <a:pt x="32004" y="16764"/>
                </a:lnTo>
                <a:lnTo>
                  <a:pt x="33528" y="19812"/>
                </a:lnTo>
                <a:lnTo>
                  <a:pt x="13716" y="19812"/>
                </a:lnTo>
                <a:lnTo>
                  <a:pt x="9144" y="24384"/>
                </a:lnTo>
                <a:lnTo>
                  <a:pt x="9144" y="25908"/>
                </a:lnTo>
                <a:lnTo>
                  <a:pt x="7620" y="27527"/>
                </a:lnTo>
                <a:lnTo>
                  <a:pt x="7620" y="44291"/>
                </a:lnTo>
                <a:lnTo>
                  <a:pt x="62484" y="44291"/>
                </a:lnTo>
                <a:lnTo>
                  <a:pt x="62484" y="51911"/>
                </a:lnTo>
                <a:close/>
              </a:path>
              <a:path w="62864" h="52070">
                <a:moveTo>
                  <a:pt x="38100" y="44291"/>
                </a:moveTo>
                <a:lnTo>
                  <a:pt x="30480" y="44291"/>
                </a:lnTo>
                <a:lnTo>
                  <a:pt x="30480" y="25908"/>
                </a:lnTo>
                <a:lnTo>
                  <a:pt x="27432" y="22860"/>
                </a:lnTo>
                <a:lnTo>
                  <a:pt x="27432" y="21336"/>
                </a:lnTo>
                <a:lnTo>
                  <a:pt x="25908" y="21336"/>
                </a:lnTo>
                <a:lnTo>
                  <a:pt x="24384" y="19812"/>
                </a:lnTo>
                <a:lnTo>
                  <a:pt x="33528" y="19812"/>
                </a:lnTo>
                <a:lnTo>
                  <a:pt x="35052" y="24384"/>
                </a:lnTo>
                <a:lnTo>
                  <a:pt x="46878" y="24384"/>
                </a:lnTo>
                <a:lnTo>
                  <a:pt x="38100" y="32099"/>
                </a:lnTo>
                <a:lnTo>
                  <a:pt x="38100" y="4429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2" name="object 102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571583" y="4356734"/>
            <a:ext cx="384524" cy="541782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024682" y="4356734"/>
            <a:ext cx="76300" cy="540257"/>
          </a:xfrm>
          <a:prstGeom prst="rect">
            <a:avLst/>
          </a:prstGeom>
        </p:spPr>
      </p:pic>
      <p:sp>
        <p:nvSpPr>
          <p:cNvPr id="104" name="object 104" descr=""/>
          <p:cNvSpPr/>
          <p:nvPr/>
        </p:nvSpPr>
        <p:spPr>
          <a:xfrm>
            <a:off x="7169562" y="4260627"/>
            <a:ext cx="61594" cy="52069"/>
          </a:xfrm>
          <a:custGeom>
            <a:avLst/>
            <a:gdLst/>
            <a:ahLst/>
            <a:cxnLst/>
            <a:rect l="l" t="t" r="r" b="b"/>
            <a:pathLst>
              <a:path w="61595" h="52070">
                <a:moveTo>
                  <a:pt x="45449" y="24384"/>
                </a:moveTo>
                <a:lnTo>
                  <a:pt x="35147" y="24384"/>
                </a:lnTo>
                <a:lnTo>
                  <a:pt x="61055" y="0"/>
                </a:lnTo>
                <a:lnTo>
                  <a:pt x="61055" y="10668"/>
                </a:lnTo>
                <a:lnTo>
                  <a:pt x="45449" y="24384"/>
                </a:lnTo>
                <a:close/>
              </a:path>
              <a:path w="61595" h="52070">
                <a:moveTo>
                  <a:pt x="61055" y="51911"/>
                </a:moveTo>
                <a:lnTo>
                  <a:pt x="0" y="51911"/>
                </a:lnTo>
                <a:lnTo>
                  <a:pt x="0" y="22860"/>
                </a:lnTo>
                <a:lnTo>
                  <a:pt x="1524" y="19812"/>
                </a:lnTo>
                <a:lnTo>
                  <a:pt x="3048" y="18288"/>
                </a:lnTo>
                <a:lnTo>
                  <a:pt x="4572" y="15240"/>
                </a:lnTo>
                <a:lnTo>
                  <a:pt x="7620" y="12192"/>
                </a:lnTo>
                <a:lnTo>
                  <a:pt x="10668" y="12192"/>
                </a:lnTo>
                <a:lnTo>
                  <a:pt x="12192" y="10668"/>
                </a:lnTo>
                <a:lnTo>
                  <a:pt x="21431" y="10668"/>
                </a:lnTo>
                <a:lnTo>
                  <a:pt x="27527" y="13716"/>
                </a:lnTo>
                <a:lnTo>
                  <a:pt x="33623" y="19812"/>
                </a:lnTo>
                <a:lnTo>
                  <a:pt x="12192" y="19812"/>
                </a:lnTo>
                <a:lnTo>
                  <a:pt x="9144" y="22860"/>
                </a:lnTo>
                <a:lnTo>
                  <a:pt x="9144" y="24384"/>
                </a:lnTo>
                <a:lnTo>
                  <a:pt x="7620" y="24384"/>
                </a:lnTo>
                <a:lnTo>
                  <a:pt x="7620" y="27527"/>
                </a:lnTo>
                <a:lnTo>
                  <a:pt x="6096" y="29051"/>
                </a:lnTo>
                <a:lnTo>
                  <a:pt x="6096" y="44291"/>
                </a:lnTo>
                <a:lnTo>
                  <a:pt x="61055" y="44291"/>
                </a:lnTo>
                <a:lnTo>
                  <a:pt x="61055" y="51911"/>
                </a:lnTo>
                <a:close/>
              </a:path>
              <a:path w="61595" h="52070">
                <a:moveTo>
                  <a:pt x="36671" y="44291"/>
                </a:moveTo>
                <a:lnTo>
                  <a:pt x="30575" y="44291"/>
                </a:lnTo>
                <a:lnTo>
                  <a:pt x="30575" y="32099"/>
                </a:lnTo>
                <a:lnTo>
                  <a:pt x="29051" y="30575"/>
                </a:lnTo>
                <a:lnTo>
                  <a:pt x="29051" y="25908"/>
                </a:lnTo>
                <a:lnTo>
                  <a:pt x="26003" y="22860"/>
                </a:lnTo>
                <a:lnTo>
                  <a:pt x="26003" y="21336"/>
                </a:lnTo>
                <a:lnTo>
                  <a:pt x="24479" y="21336"/>
                </a:lnTo>
                <a:lnTo>
                  <a:pt x="22955" y="19812"/>
                </a:lnTo>
                <a:lnTo>
                  <a:pt x="33623" y="19812"/>
                </a:lnTo>
                <a:lnTo>
                  <a:pt x="35147" y="24384"/>
                </a:lnTo>
                <a:lnTo>
                  <a:pt x="45449" y="24384"/>
                </a:lnTo>
                <a:lnTo>
                  <a:pt x="36671" y="32099"/>
                </a:lnTo>
                <a:lnTo>
                  <a:pt x="36671" y="4429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313009" y="4724590"/>
            <a:ext cx="65627" cy="152590"/>
          </a:xfrm>
          <a:prstGeom prst="rect">
            <a:avLst/>
          </a:prstGeom>
        </p:spPr>
      </p:pic>
      <p:pic>
        <p:nvPicPr>
          <p:cNvPr id="106" name="object 106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314533" y="4414742"/>
            <a:ext cx="64198" cy="250317"/>
          </a:xfrm>
          <a:prstGeom prst="rect">
            <a:avLst/>
          </a:prstGeom>
        </p:spPr>
      </p:pic>
      <p:pic>
        <p:nvPicPr>
          <p:cNvPr id="107" name="object 107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464075" y="4408646"/>
            <a:ext cx="67056" cy="79343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610855" y="4260627"/>
            <a:ext cx="356616" cy="637889"/>
          </a:xfrm>
          <a:prstGeom prst="rect">
            <a:avLst/>
          </a:prstGeom>
        </p:spPr>
      </p:pic>
      <p:pic>
        <p:nvPicPr>
          <p:cNvPr id="109" name="object 109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054435" y="4724590"/>
            <a:ext cx="65627" cy="152590"/>
          </a:xfrm>
          <a:prstGeom prst="rect">
            <a:avLst/>
          </a:prstGeom>
        </p:spPr>
      </p:pic>
      <p:pic>
        <p:nvPicPr>
          <p:cNvPr id="110" name="object 110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055958" y="4414742"/>
            <a:ext cx="64103" cy="250317"/>
          </a:xfrm>
          <a:prstGeom prst="rect">
            <a:avLst/>
          </a:prstGeom>
        </p:spPr>
      </p:pic>
      <p:pic>
        <p:nvPicPr>
          <p:cNvPr id="111" name="object 111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205406" y="4408646"/>
            <a:ext cx="67150" cy="79343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351519" y="4356734"/>
            <a:ext cx="82867" cy="541782"/>
          </a:xfrm>
          <a:prstGeom prst="rect">
            <a:avLst/>
          </a:prstGeom>
        </p:spPr>
      </p:pic>
      <p:pic>
        <p:nvPicPr>
          <p:cNvPr id="113" name="object 113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513064" y="4416266"/>
            <a:ext cx="66103" cy="480726"/>
          </a:xfrm>
          <a:prstGeom prst="rect">
            <a:avLst/>
          </a:prstGeom>
        </p:spPr>
      </p:pic>
      <p:sp>
        <p:nvSpPr>
          <p:cNvPr id="114" name="object 114" descr=""/>
          <p:cNvSpPr/>
          <p:nvPr/>
        </p:nvSpPr>
        <p:spPr>
          <a:xfrm>
            <a:off x="8646414" y="4260627"/>
            <a:ext cx="62865" cy="52069"/>
          </a:xfrm>
          <a:custGeom>
            <a:avLst/>
            <a:gdLst/>
            <a:ahLst/>
            <a:cxnLst/>
            <a:rect l="l" t="t" r="r" b="b"/>
            <a:pathLst>
              <a:path w="62865" h="52070">
                <a:moveTo>
                  <a:pt x="46878" y="24384"/>
                </a:moveTo>
                <a:lnTo>
                  <a:pt x="35052" y="24384"/>
                </a:lnTo>
                <a:lnTo>
                  <a:pt x="62484" y="0"/>
                </a:lnTo>
                <a:lnTo>
                  <a:pt x="62484" y="10668"/>
                </a:lnTo>
                <a:lnTo>
                  <a:pt x="46878" y="24384"/>
                </a:lnTo>
                <a:close/>
              </a:path>
              <a:path w="62865" h="52070">
                <a:moveTo>
                  <a:pt x="62484" y="51911"/>
                </a:moveTo>
                <a:lnTo>
                  <a:pt x="0" y="51911"/>
                </a:lnTo>
                <a:lnTo>
                  <a:pt x="0" y="30575"/>
                </a:lnTo>
                <a:lnTo>
                  <a:pt x="1524" y="27527"/>
                </a:lnTo>
                <a:lnTo>
                  <a:pt x="1524" y="22860"/>
                </a:lnTo>
                <a:lnTo>
                  <a:pt x="3048" y="19812"/>
                </a:lnTo>
                <a:lnTo>
                  <a:pt x="4572" y="18288"/>
                </a:lnTo>
                <a:lnTo>
                  <a:pt x="6096" y="15240"/>
                </a:lnTo>
                <a:lnTo>
                  <a:pt x="9144" y="12192"/>
                </a:lnTo>
                <a:lnTo>
                  <a:pt x="12192" y="12192"/>
                </a:lnTo>
                <a:lnTo>
                  <a:pt x="13716" y="10668"/>
                </a:lnTo>
                <a:lnTo>
                  <a:pt x="21336" y="10668"/>
                </a:lnTo>
                <a:lnTo>
                  <a:pt x="25908" y="12192"/>
                </a:lnTo>
                <a:lnTo>
                  <a:pt x="28956" y="13716"/>
                </a:lnTo>
                <a:lnTo>
                  <a:pt x="32004" y="16764"/>
                </a:lnTo>
                <a:lnTo>
                  <a:pt x="33528" y="19812"/>
                </a:lnTo>
                <a:lnTo>
                  <a:pt x="13716" y="19812"/>
                </a:lnTo>
                <a:lnTo>
                  <a:pt x="9144" y="24384"/>
                </a:lnTo>
                <a:lnTo>
                  <a:pt x="9144" y="25908"/>
                </a:lnTo>
                <a:lnTo>
                  <a:pt x="7620" y="27527"/>
                </a:lnTo>
                <a:lnTo>
                  <a:pt x="7620" y="44291"/>
                </a:lnTo>
                <a:lnTo>
                  <a:pt x="62484" y="44291"/>
                </a:lnTo>
                <a:lnTo>
                  <a:pt x="62484" y="51911"/>
                </a:lnTo>
                <a:close/>
              </a:path>
              <a:path w="62865" h="52070">
                <a:moveTo>
                  <a:pt x="38100" y="44291"/>
                </a:moveTo>
                <a:lnTo>
                  <a:pt x="30480" y="44291"/>
                </a:lnTo>
                <a:lnTo>
                  <a:pt x="30480" y="25908"/>
                </a:lnTo>
                <a:lnTo>
                  <a:pt x="27432" y="22860"/>
                </a:lnTo>
                <a:lnTo>
                  <a:pt x="27432" y="21336"/>
                </a:lnTo>
                <a:lnTo>
                  <a:pt x="25908" y="21336"/>
                </a:lnTo>
                <a:lnTo>
                  <a:pt x="24384" y="19812"/>
                </a:lnTo>
                <a:lnTo>
                  <a:pt x="33528" y="19812"/>
                </a:lnTo>
                <a:lnTo>
                  <a:pt x="35052" y="24384"/>
                </a:lnTo>
                <a:lnTo>
                  <a:pt x="46878" y="24384"/>
                </a:lnTo>
                <a:lnTo>
                  <a:pt x="38100" y="32099"/>
                </a:lnTo>
                <a:lnTo>
                  <a:pt x="38100" y="4429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5" name="object 115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8795766" y="4724590"/>
            <a:ext cx="65627" cy="152590"/>
          </a:xfrm>
          <a:prstGeom prst="rect">
            <a:avLst/>
          </a:prstGeom>
        </p:spPr>
      </p:pic>
      <p:pic>
        <p:nvPicPr>
          <p:cNvPr id="116" name="object 116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797290" y="4414742"/>
            <a:ext cx="64103" cy="250317"/>
          </a:xfrm>
          <a:prstGeom prst="rect">
            <a:avLst/>
          </a:prstGeom>
        </p:spPr>
      </p:pic>
      <p:pic>
        <p:nvPicPr>
          <p:cNvPr id="117" name="object 117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942260" y="4408646"/>
            <a:ext cx="65532" cy="79343"/>
          </a:xfrm>
          <a:prstGeom prst="rect">
            <a:avLst/>
          </a:prstGeom>
        </p:spPr>
      </p:pic>
      <p:pic>
        <p:nvPicPr>
          <p:cNvPr id="118" name="object 118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9093707" y="4356734"/>
            <a:ext cx="81915" cy="541782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9255061" y="4356734"/>
            <a:ext cx="65722" cy="540257"/>
          </a:xfrm>
          <a:prstGeom prst="rect">
            <a:avLst/>
          </a:prstGeom>
        </p:spPr>
      </p:pic>
      <p:sp>
        <p:nvSpPr>
          <p:cNvPr id="120" name="object 120" descr=""/>
          <p:cNvSpPr/>
          <p:nvPr/>
        </p:nvSpPr>
        <p:spPr>
          <a:xfrm>
            <a:off x="9387744" y="4260627"/>
            <a:ext cx="62865" cy="52069"/>
          </a:xfrm>
          <a:custGeom>
            <a:avLst/>
            <a:gdLst/>
            <a:ahLst/>
            <a:cxnLst/>
            <a:rect l="l" t="t" r="r" b="b"/>
            <a:pathLst>
              <a:path w="62865" h="52070">
                <a:moveTo>
                  <a:pt x="48612" y="22860"/>
                </a:moveTo>
                <a:lnTo>
                  <a:pt x="35052" y="22860"/>
                </a:lnTo>
                <a:lnTo>
                  <a:pt x="62484" y="0"/>
                </a:lnTo>
                <a:lnTo>
                  <a:pt x="62484" y="10668"/>
                </a:lnTo>
                <a:lnTo>
                  <a:pt x="48612" y="22860"/>
                </a:lnTo>
                <a:close/>
              </a:path>
              <a:path w="62865" h="52070">
                <a:moveTo>
                  <a:pt x="62484" y="51911"/>
                </a:moveTo>
                <a:lnTo>
                  <a:pt x="0" y="51911"/>
                </a:lnTo>
                <a:lnTo>
                  <a:pt x="0" y="27527"/>
                </a:lnTo>
                <a:lnTo>
                  <a:pt x="1524" y="24384"/>
                </a:lnTo>
                <a:lnTo>
                  <a:pt x="1524" y="22860"/>
                </a:lnTo>
                <a:lnTo>
                  <a:pt x="3048" y="19812"/>
                </a:lnTo>
                <a:lnTo>
                  <a:pt x="4572" y="18288"/>
                </a:lnTo>
                <a:lnTo>
                  <a:pt x="4572" y="15240"/>
                </a:lnTo>
                <a:lnTo>
                  <a:pt x="7620" y="13716"/>
                </a:lnTo>
                <a:lnTo>
                  <a:pt x="9144" y="12192"/>
                </a:lnTo>
                <a:lnTo>
                  <a:pt x="10668" y="12192"/>
                </a:lnTo>
                <a:lnTo>
                  <a:pt x="13716" y="10668"/>
                </a:lnTo>
                <a:lnTo>
                  <a:pt x="21336" y="10668"/>
                </a:lnTo>
                <a:lnTo>
                  <a:pt x="25908" y="12192"/>
                </a:lnTo>
                <a:lnTo>
                  <a:pt x="28956" y="13716"/>
                </a:lnTo>
                <a:lnTo>
                  <a:pt x="32004" y="16764"/>
                </a:lnTo>
                <a:lnTo>
                  <a:pt x="33528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10668" y="21336"/>
                </a:lnTo>
                <a:lnTo>
                  <a:pt x="9144" y="22860"/>
                </a:lnTo>
                <a:lnTo>
                  <a:pt x="9144" y="25908"/>
                </a:lnTo>
                <a:lnTo>
                  <a:pt x="7620" y="27527"/>
                </a:lnTo>
                <a:lnTo>
                  <a:pt x="7620" y="44291"/>
                </a:lnTo>
                <a:lnTo>
                  <a:pt x="62484" y="44291"/>
                </a:lnTo>
                <a:lnTo>
                  <a:pt x="62484" y="51911"/>
                </a:lnTo>
                <a:close/>
              </a:path>
              <a:path w="62865" h="52070">
                <a:moveTo>
                  <a:pt x="38100" y="44291"/>
                </a:moveTo>
                <a:lnTo>
                  <a:pt x="30480" y="44291"/>
                </a:lnTo>
                <a:lnTo>
                  <a:pt x="30480" y="25908"/>
                </a:lnTo>
                <a:lnTo>
                  <a:pt x="27432" y="22860"/>
                </a:lnTo>
                <a:lnTo>
                  <a:pt x="27432" y="21336"/>
                </a:lnTo>
                <a:lnTo>
                  <a:pt x="25908" y="21336"/>
                </a:lnTo>
                <a:lnTo>
                  <a:pt x="24384" y="19812"/>
                </a:lnTo>
                <a:lnTo>
                  <a:pt x="33528" y="19812"/>
                </a:lnTo>
                <a:lnTo>
                  <a:pt x="35052" y="22860"/>
                </a:lnTo>
                <a:lnTo>
                  <a:pt x="48612" y="22860"/>
                </a:lnTo>
                <a:lnTo>
                  <a:pt x="38100" y="32099"/>
                </a:lnTo>
                <a:lnTo>
                  <a:pt x="38100" y="4429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1" name="object 121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532620" y="4724590"/>
            <a:ext cx="65627" cy="152590"/>
          </a:xfrm>
          <a:prstGeom prst="rect">
            <a:avLst/>
          </a:prstGeom>
        </p:spPr>
      </p:pic>
      <p:pic>
        <p:nvPicPr>
          <p:cNvPr id="122" name="object 122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9534144" y="4414742"/>
            <a:ext cx="64103" cy="250317"/>
          </a:xfrm>
          <a:prstGeom prst="rect">
            <a:avLst/>
          </a:prstGeom>
        </p:spPr>
      </p:pic>
      <p:pic>
        <p:nvPicPr>
          <p:cNvPr id="123" name="object 123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683686" y="4408646"/>
            <a:ext cx="65531" cy="79343"/>
          </a:xfrm>
          <a:prstGeom prst="rect">
            <a:avLst/>
          </a:prstGeom>
        </p:spPr>
      </p:pic>
      <p:pic>
        <p:nvPicPr>
          <p:cNvPr id="124" name="object 124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9834371" y="4414742"/>
            <a:ext cx="82677" cy="483774"/>
          </a:xfrm>
          <a:prstGeom prst="rect">
            <a:avLst/>
          </a:prstGeom>
        </p:spPr>
      </p:pic>
      <p:pic>
        <p:nvPicPr>
          <p:cNvPr id="125" name="object 125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552765" y="4046982"/>
            <a:ext cx="8098726" cy="850010"/>
          </a:xfrm>
          <a:prstGeom prst="rect">
            <a:avLst/>
          </a:prstGeom>
        </p:spPr>
      </p:pic>
      <p:pic>
        <p:nvPicPr>
          <p:cNvPr id="126" name="object 126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9995915" y="4416266"/>
            <a:ext cx="66104" cy="480726"/>
          </a:xfrm>
          <a:prstGeom prst="rect">
            <a:avLst/>
          </a:prstGeom>
        </p:spPr>
      </p:pic>
      <p:sp>
        <p:nvSpPr>
          <p:cNvPr id="127" name="object 127" descr=""/>
          <p:cNvSpPr/>
          <p:nvPr/>
        </p:nvSpPr>
        <p:spPr>
          <a:xfrm>
            <a:off x="10126027" y="4260627"/>
            <a:ext cx="61594" cy="52069"/>
          </a:xfrm>
          <a:custGeom>
            <a:avLst/>
            <a:gdLst/>
            <a:ahLst/>
            <a:cxnLst/>
            <a:rect l="l" t="t" r="r" b="b"/>
            <a:pathLst>
              <a:path w="61595" h="52070">
                <a:moveTo>
                  <a:pt x="45449" y="24384"/>
                </a:moveTo>
                <a:lnTo>
                  <a:pt x="35147" y="24384"/>
                </a:lnTo>
                <a:lnTo>
                  <a:pt x="61055" y="0"/>
                </a:lnTo>
                <a:lnTo>
                  <a:pt x="61055" y="10668"/>
                </a:lnTo>
                <a:lnTo>
                  <a:pt x="45449" y="24384"/>
                </a:lnTo>
                <a:close/>
              </a:path>
              <a:path w="61595" h="52070">
                <a:moveTo>
                  <a:pt x="61055" y="51911"/>
                </a:moveTo>
                <a:lnTo>
                  <a:pt x="0" y="51911"/>
                </a:lnTo>
                <a:lnTo>
                  <a:pt x="0" y="22860"/>
                </a:lnTo>
                <a:lnTo>
                  <a:pt x="1524" y="19812"/>
                </a:lnTo>
                <a:lnTo>
                  <a:pt x="3048" y="18288"/>
                </a:lnTo>
                <a:lnTo>
                  <a:pt x="4572" y="15240"/>
                </a:lnTo>
                <a:lnTo>
                  <a:pt x="7620" y="12192"/>
                </a:lnTo>
                <a:lnTo>
                  <a:pt x="10668" y="12192"/>
                </a:lnTo>
                <a:lnTo>
                  <a:pt x="12192" y="10668"/>
                </a:lnTo>
                <a:lnTo>
                  <a:pt x="21336" y="10668"/>
                </a:lnTo>
                <a:lnTo>
                  <a:pt x="27432" y="13716"/>
                </a:lnTo>
                <a:lnTo>
                  <a:pt x="30480" y="16764"/>
                </a:lnTo>
                <a:lnTo>
                  <a:pt x="32004" y="19812"/>
                </a:lnTo>
                <a:lnTo>
                  <a:pt x="12192" y="19812"/>
                </a:lnTo>
                <a:lnTo>
                  <a:pt x="9144" y="22860"/>
                </a:lnTo>
                <a:lnTo>
                  <a:pt x="9144" y="24384"/>
                </a:lnTo>
                <a:lnTo>
                  <a:pt x="7620" y="24384"/>
                </a:lnTo>
                <a:lnTo>
                  <a:pt x="7620" y="25908"/>
                </a:lnTo>
                <a:lnTo>
                  <a:pt x="6096" y="27527"/>
                </a:lnTo>
                <a:lnTo>
                  <a:pt x="6096" y="44291"/>
                </a:lnTo>
                <a:lnTo>
                  <a:pt x="61055" y="44291"/>
                </a:lnTo>
                <a:lnTo>
                  <a:pt x="61055" y="51911"/>
                </a:lnTo>
                <a:close/>
              </a:path>
              <a:path w="61595" h="52070">
                <a:moveTo>
                  <a:pt x="36671" y="44291"/>
                </a:moveTo>
                <a:lnTo>
                  <a:pt x="30480" y="44291"/>
                </a:lnTo>
                <a:lnTo>
                  <a:pt x="30480" y="32099"/>
                </a:lnTo>
                <a:lnTo>
                  <a:pt x="28956" y="30575"/>
                </a:lnTo>
                <a:lnTo>
                  <a:pt x="28956" y="25908"/>
                </a:lnTo>
                <a:lnTo>
                  <a:pt x="25908" y="22860"/>
                </a:lnTo>
                <a:lnTo>
                  <a:pt x="25908" y="21336"/>
                </a:lnTo>
                <a:lnTo>
                  <a:pt x="24384" y="21336"/>
                </a:lnTo>
                <a:lnTo>
                  <a:pt x="22860" y="19812"/>
                </a:lnTo>
                <a:lnTo>
                  <a:pt x="32004" y="19812"/>
                </a:lnTo>
                <a:lnTo>
                  <a:pt x="35147" y="24384"/>
                </a:lnTo>
                <a:lnTo>
                  <a:pt x="45449" y="24384"/>
                </a:lnTo>
                <a:lnTo>
                  <a:pt x="36671" y="32099"/>
                </a:lnTo>
                <a:lnTo>
                  <a:pt x="36671" y="4429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8" name="object 128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0275475" y="4724590"/>
            <a:ext cx="64103" cy="152590"/>
          </a:xfrm>
          <a:prstGeom prst="rect">
            <a:avLst/>
          </a:prstGeom>
        </p:spPr>
      </p:pic>
      <p:pic>
        <p:nvPicPr>
          <p:cNvPr id="129" name="object 129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0275570" y="4414742"/>
            <a:ext cx="64102" cy="250317"/>
          </a:xfrm>
          <a:prstGeom prst="rect">
            <a:avLst/>
          </a:prstGeom>
        </p:spPr>
      </p:pic>
      <p:grpSp>
        <p:nvGrpSpPr>
          <p:cNvPr id="130" name="object 130" descr=""/>
          <p:cNvGrpSpPr/>
          <p:nvPr/>
        </p:nvGrpSpPr>
        <p:grpSpPr>
          <a:xfrm>
            <a:off x="1552765" y="1342644"/>
            <a:ext cx="8098790" cy="6985"/>
            <a:chOff x="1552765" y="1342644"/>
            <a:chExt cx="8098790" cy="6985"/>
          </a:xfrm>
        </p:grpSpPr>
        <p:sp>
          <p:nvSpPr>
            <p:cNvPr id="131" name="object 131" descr=""/>
            <p:cNvSpPr/>
            <p:nvPr/>
          </p:nvSpPr>
          <p:spPr>
            <a:xfrm>
              <a:off x="1552765" y="1345977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596961" y="1345977"/>
              <a:ext cx="7880984" cy="0"/>
            </a:xfrm>
            <a:custGeom>
              <a:avLst/>
              <a:gdLst/>
              <a:ahLst/>
              <a:cxnLst/>
              <a:rect l="l" t="t" r="r" b="b"/>
              <a:pathLst>
                <a:path w="7880984" h="0">
                  <a:moveTo>
                    <a:pt x="0" y="0"/>
                  </a:moveTo>
                  <a:lnTo>
                    <a:pt x="524827" y="0"/>
                  </a:lnTo>
                </a:path>
                <a:path w="7880984" h="0">
                  <a:moveTo>
                    <a:pt x="524827" y="0"/>
                  </a:moveTo>
                  <a:lnTo>
                    <a:pt x="1049559" y="0"/>
                  </a:lnTo>
                </a:path>
                <a:path w="7880984" h="0">
                  <a:moveTo>
                    <a:pt x="1049559" y="0"/>
                  </a:moveTo>
                  <a:lnTo>
                    <a:pt x="1578959" y="0"/>
                  </a:lnTo>
                </a:path>
                <a:path w="7880984" h="0">
                  <a:moveTo>
                    <a:pt x="1578959" y="0"/>
                  </a:moveTo>
                  <a:lnTo>
                    <a:pt x="2102167" y="0"/>
                  </a:lnTo>
                </a:path>
                <a:path w="7880984" h="0">
                  <a:moveTo>
                    <a:pt x="2103691" y="0"/>
                  </a:moveTo>
                  <a:lnTo>
                    <a:pt x="2626899" y="0"/>
                  </a:lnTo>
                </a:path>
                <a:path w="7880984" h="0">
                  <a:moveTo>
                    <a:pt x="2626899" y="0"/>
                  </a:moveTo>
                  <a:lnTo>
                    <a:pt x="3151727" y="0"/>
                  </a:lnTo>
                </a:path>
                <a:path w="7880984" h="0">
                  <a:moveTo>
                    <a:pt x="3151727" y="0"/>
                  </a:moveTo>
                  <a:lnTo>
                    <a:pt x="3676459" y="0"/>
                  </a:lnTo>
                </a:path>
                <a:path w="7880984" h="0">
                  <a:moveTo>
                    <a:pt x="3676459" y="0"/>
                  </a:moveTo>
                  <a:lnTo>
                    <a:pt x="4205858" y="0"/>
                  </a:lnTo>
                </a:path>
                <a:path w="7880984" h="0">
                  <a:moveTo>
                    <a:pt x="4205858" y="0"/>
                  </a:moveTo>
                  <a:lnTo>
                    <a:pt x="4729067" y="0"/>
                  </a:lnTo>
                </a:path>
                <a:path w="7880984" h="0">
                  <a:moveTo>
                    <a:pt x="4730591" y="0"/>
                  </a:moveTo>
                  <a:lnTo>
                    <a:pt x="5253799" y="0"/>
                  </a:lnTo>
                </a:path>
                <a:path w="7880984" h="0">
                  <a:moveTo>
                    <a:pt x="5253799" y="0"/>
                  </a:moveTo>
                  <a:lnTo>
                    <a:pt x="5778627" y="0"/>
                  </a:lnTo>
                </a:path>
                <a:path w="7880984" h="0">
                  <a:moveTo>
                    <a:pt x="5778627" y="0"/>
                  </a:moveTo>
                  <a:lnTo>
                    <a:pt x="6303359" y="0"/>
                  </a:lnTo>
                </a:path>
                <a:path w="7880984" h="0">
                  <a:moveTo>
                    <a:pt x="6303359" y="0"/>
                  </a:moveTo>
                  <a:lnTo>
                    <a:pt x="6832758" y="0"/>
                  </a:lnTo>
                </a:path>
                <a:path w="7880984" h="0">
                  <a:moveTo>
                    <a:pt x="6832758" y="0"/>
                  </a:moveTo>
                  <a:lnTo>
                    <a:pt x="7357490" y="0"/>
                  </a:lnTo>
                </a:path>
                <a:path w="7880984" h="0">
                  <a:moveTo>
                    <a:pt x="7357490" y="0"/>
                  </a:moveTo>
                  <a:lnTo>
                    <a:pt x="788069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9474707" y="1342644"/>
              <a:ext cx="177165" cy="6350"/>
            </a:xfrm>
            <a:custGeom>
              <a:avLst/>
              <a:gdLst/>
              <a:ahLst/>
              <a:cxnLst/>
              <a:rect l="l" t="t" r="r" b="b"/>
              <a:pathLst>
                <a:path w="177165" h="6350">
                  <a:moveTo>
                    <a:pt x="176784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609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4" name="object 134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269992" y="4122420"/>
            <a:ext cx="365759" cy="106679"/>
          </a:xfrm>
          <a:prstGeom prst="rect">
            <a:avLst/>
          </a:prstGeom>
        </p:spPr>
      </p:pic>
      <p:grpSp>
        <p:nvGrpSpPr>
          <p:cNvPr id="135" name="object 135" descr=""/>
          <p:cNvGrpSpPr/>
          <p:nvPr/>
        </p:nvGrpSpPr>
        <p:grpSpPr>
          <a:xfrm>
            <a:off x="5795200" y="4097369"/>
            <a:ext cx="1416050" cy="131445"/>
            <a:chOff x="5795200" y="4097369"/>
            <a:chExt cx="1416050" cy="131445"/>
          </a:xfrm>
        </p:grpSpPr>
        <p:sp>
          <p:nvSpPr>
            <p:cNvPr id="136" name="object 136" descr=""/>
            <p:cNvSpPr/>
            <p:nvPr/>
          </p:nvSpPr>
          <p:spPr>
            <a:xfrm>
              <a:off x="5795200" y="4121753"/>
              <a:ext cx="365125" cy="107314"/>
            </a:xfrm>
            <a:custGeom>
              <a:avLst/>
              <a:gdLst/>
              <a:ahLst/>
              <a:cxnLst/>
              <a:rect l="l" t="t" r="r" b="b"/>
              <a:pathLst>
                <a:path w="365125" h="107314">
                  <a:moveTo>
                    <a:pt x="329469" y="106870"/>
                  </a:moveTo>
                  <a:lnTo>
                    <a:pt x="269938" y="80867"/>
                  </a:lnTo>
                  <a:lnTo>
                    <a:pt x="210502" y="106870"/>
                  </a:lnTo>
                  <a:lnTo>
                    <a:pt x="233362" y="65627"/>
                  </a:lnTo>
                  <a:lnTo>
                    <a:pt x="182975" y="44291"/>
                  </a:lnTo>
                  <a:lnTo>
                    <a:pt x="131159" y="65627"/>
                  </a:lnTo>
                  <a:lnTo>
                    <a:pt x="154019" y="106870"/>
                  </a:lnTo>
                  <a:lnTo>
                    <a:pt x="94583" y="80867"/>
                  </a:lnTo>
                  <a:lnTo>
                    <a:pt x="36575" y="106870"/>
                  </a:lnTo>
                  <a:lnTo>
                    <a:pt x="57912" y="65627"/>
                  </a:lnTo>
                  <a:lnTo>
                    <a:pt x="0" y="41243"/>
                  </a:lnTo>
                  <a:lnTo>
                    <a:pt x="71627" y="41243"/>
                  </a:lnTo>
                  <a:lnTo>
                    <a:pt x="94583" y="0"/>
                  </a:lnTo>
                  <a:lnTo>
                    <a:pt x="117443" y="41243"/>
                  </a:lnTo>
                  <a:lnTo>
                    <a:pt x="247078" y="41243"/>
                  </a:lnTo>
                  <a:lnTo>
                    <a:pt x="269938" y="0"/>
                  </a:lnTo>
                  <a:lnTo>
                    <a:pt x="292893" y="41243"/>
                  </a:lnTo>
                  <a:lnTo>
                    <a:pt x="364521" y="41243"/>
                  </a:lnTo>
                  <a:lnTo>
                    <a:pt x="306609" y="65627"/>
                  </a:lnTo>
                  <a:lnTo>
                    <a:pt x="329469" y="106870"/>
                  </a:lnTo>
                  <a:close/>
                </a:path>
              </a:pathLst>
            </a:custGeom>
            <a:solidFill>
              <a:srgbClr val="57A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146006" y="4097369"/>
              <a:ext cx="176974" cy="106775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6319932" y="4120229"/>
              <a:ext cx="890905" cy="108585"/>
            </a:xfrm>
            <a:custGeom>
              <a:avLst/>
              <a:gdLst/>
              <a:ahLst/>
              <a:cxnLst/>
              <a:rect l="l" t="t" r="r" b="b"/>
              <a:pathLst>
                <a:path w="890904" h="108585">
                  <a:moveTo>
                    <a:pt x="854297" y="108394"/>
                  </a:moveTo>
                  <a:lnTo>
                    <a:pt x="796289" y="82391"/>
                  </a:lnTo>
                  <a:lnTo>
                    <a:pt x="738377" y="108394"/>
                  </a:lnTo>
                  <a:lnTo>
                    <a:pt x="759713" y="67151"/>
                  </a:lnTo>
                  <a:lnTo>
                    <a:pt x="709326" y="45815"/>
                  </a:lnTo>
                  <a:lnTo>
                    <a:pt x="657510" y="67151"/>
                  </a:lnTo>
                  <a:lnTo>
                    <a:pt x="680370" y="108394"/>
                  </a:lnTo>
                  <a:lnTo>
                    <a:pt x="620839" y="82391"/>
                  </a:lnTo>
                  <a:lnTo>
                    <a:pt x="562927" y="108394"/>
                  </a:lnTo>
                  <a:lnTo>
                    <a:pt x="584263" y="67151"/>
                  </a:lnTo>
                  <a:lnTo>
                    <a:pt x="529304" y="44291"/>
                  </a:lnTo>
                  <a:lnTo>
                    <a:pt x="529304" y="45815"/>
                  </a:lnTo>
                  <a:lnTo>
                    <a:pt x="482060" y="65627"/>
                  </a:lnTo>
                  <a:lnTo>
                    <a:pt x="491204" y="80867"/>
                  </a:lnTo>
                  <a:lnTo>
                    <a:pt x="504920" y="106870"/>
                  </a:lnTo>
                  <a:lnTo>
                    <a:pt x="445484" y="80867"/>
                  </a:lnTo>
                  <a:lnTo>
                    <a:pt x="387477" y="106870"/>
                  </a:lnTo>
                  <a:lnTo>
                    <a:pt x="410336" y="65627"/>
                  </a:lnTo>
                  <a:lnTo>
                    <a:pt x="360044" y="44291"/>
                  </a:lnTo>
                  <a:lnTo>
                    <a:pt x="306609" y="67151"/>
                  </a:lnTo>
                  <a:lnTo>
                    <a:pt x="329469" y="108394"/>
                  </a:lnTo>
                  <a:lnTo>
                    <a:pt x="271557" y="82391"/>
                  </a:lnTo>
                  <a:lnTo>
                    <a:pt x="212026" y="108394"/>
                  </a:lnTo>
                  <a:lnTo>
                    <a:pt x="234886" y="67151"/>
                  </a:lnTo>
                  <a:lnTo>
                    <a:pt x="183070" y="45815"/>
                  </a:lnTo>
                  <a:lnTo>
                    <a:pt x="131159" y="67151"/>
                  </a:lnTo>
                  <a:lnTo>
                    <a:pt x="154114" y="108394"/>
                  </a:lnTo>
                  <a:lnTo>
                    <a:pt x="96107" y="82391"/>
                  </a:lnTo>
                  <a:lnTo>
                    <a:pt x="36575" y="108394"/>
                  </a:lnTo>
                  <a:lnTo>
                    <a:pt x="59531" y="67151"/>
                  </a:lnTo>
                  <a:lnTo>
                    <a:pt x="0" y="42767"/>
                  </a:lnTo>
                  <a:lnTo>
                    <a:pt x="73247" y="42767"/>
                  </a:lnTo>
                  <a:lnTo>
                    <a:pt x="96107" y="1524"/>
                  </a:lnTo>
                  <a:lnTo>
                    <a:pt x="117443" y="42767"/>
                  </a:lnTo>
                  <a:lnTo>
                    <a:pt x="248697" y="42767"/>
                  </a:lnTo>
                  <a:lnTo>
                    <a:pt x="271557" y="1524"/>
                  </a:lnTo>
                  <a:lnTo>
                    <a:pt x="292893" y="42767"/>
                  </a:lnTo>
                  <a:lnTo>
                    <a:pt x="355473" y="42767"/>
                  </a:lnTo>
                  <a:lnTo>
                    <a:pt x="350901" y="41243"/>
                  </a:lnTo>
                  <a:lnTo>
                    <a:pt x="424053" y="41243"/>
                  </a:lnTo>
                  <a:lnTo>
                    <a:pt x="445484" y="0"/>
                  </a:lnTo>
                  <a:lnTo>
                    <a:pt x="468344" y="41243"/>
                  </a:lnTo>
                  <a:lnTo>
                    <a:pt x="529304" y="41243"/>
                  </a:lnTo>
                  <a:lnTo>
                    <a:pt x="529304" y="42767"/>
                  </a:lnTo>
                  <a:lnTo>
                    <a:pt x="597979" y="42767"/>
                  </a:lnTo>
                  <a:lnTo>
                    <a:pt x="620839" y="1524"/>
                  </a:lnTo>
                  <a:lnTo>
                    <a:pt x="643794" y="42767"/>
                  </a:lnTo>
                  <a:lnTo>
                    <a:pt x="773429" y="42767"/>
                  </a:lnTo>
                  <a:lnTo>
                    <a:pt x="796289" y="1524"/>
                  </a:lnTo>
                  <a:lnTo>
                    <a:pt x="819149" y="42767"/>
                  </a:lnTo>
                  <a:lnTo>
                    <a:pt x="890873" y="42767"/>
                  </a:lnTo>
                  <a:lnTo>
                    <a:pt x="832961" y="67151"/>
                  </a:lnTo>
                  <a:lnTo>
                    <a:pt x="854297" y="108394"/>
                  </a:lnTo>
                  <a:close/>
                </a:path>
              </a:pathLst>
            </a:custGeom>
            <a:solidFill>
              <a:srgbClr val="57A04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9" name="object 139" descr=""/>
          <p:cNvGrpSpPr/>
          <p:nvPr/>
        </p:nvGrpSpPr>
        <p:grpSpPr>
          <a:xfrm>
            <a:off x="7371016" y="4097369"/>
            <a:ext cx="1417320" cy="131445"/>
            <a:chOff x="7371016" y="4097369"/>
            <a:chExt cx="1417320" cy="131445"/>
          </a:xfrm>
        </p:grpSpPr>
        <p:sp>
          <p:nvSpPr>
            <p:cNvPr id="140" name="object 140" descr=""/>
            <p:cNvSpPr/>
            <p:nvPr/>
          </p:nvSpPr>
          <p:spPr>
            <a:xfrm>
              <a:off x="7371016" y="4121753"/>
              <a:ext cx="366395" cy="107314"/>
            </a:xfrm>
            <a:custGeom>
              <a:avLst/>
              <a:gdLst/>
              <a:ahLst/>
              <a:cxnLst/>
              <a:rect l="l" t="t" r="r" b="b"/>
              <a:pathLst>
                <a:path w="366395" h="107314">
                  <a:moveTo>
                    <a:pt x="329469" y="106870"/>
                  </a:moveTo>
                  <a:lnTo>
                    <a:pt x="271557" y="80867"/>
                  </a:lnTo>
                  <a:lnTo>
                    <a:pt x="212026" y="106870"/>
                  </a:lnTo>
                  <a:lnTo>
                    <a:pt x="234886" y="65627"/>
                  </a:lnTo>
                  <a:lnTo>
                    <a:pt x="183070" y="44291"/>
                  </a:lnTo>
                  <a:lnTo>
                    <a:pt x="132683" y="65627"/>
                  </a:lnTo>
                  <a:lnTo>
                    <a:pt x="154019" y="106870"/>
                  </a:lnTo>
                  <a:lnTo>
                    <a:pt x="96107" y="80867"/>
                  </a:lnTo>
                  <a:lnTo>
                    <a:pt x="36576" y="106870"/>
                  </a:lnTo>
                  <a:lnTo>
                    <a:pt x="59435" y="65627"/>
                  </a:lnTo>
                  <a:lnTo>
                    <a:pt x="0" y="41243"/>
                  </a:lnTo>
                  <a:lnTo>
                    <a:pt x="73247" y="41243"/>
                  </a:lnTo>
                  <a:lnTo>
                    <a:pt x="96107" y="0"/>
                  </a:lnTo>
                  <a:lnTo>
                    <a:pt x="117443" y="41243"/>
                  </a:lnTo>
                  <a:lnTo>
                    <a:pt x="248602" y="41243"/>
                  </a:lnTo>
                  <a:lnTo>
                    <a:pt x="271557" y="0"/>
                  </a:lnTo>
                  <a:lnTo>
                    <a:pt x="292893" y="41243"/>
                  </a:lnTo>
                  <a:lnTo>
                    <a:pt x="366140" y="41243"/>
                  </a:lnTo>
                  <a:lnTo>
                    <a:pt x="306609" y="65627"/>
                  </a:lnTo>
                  <a:lnTo>
                    <a:pt x="329469" y="106870"/>
                  </a:lnTo>
                  <a:close/>
                </a:path>
              </a:pathLst>
            </a:custGeom>
            <a:solidFill>
              <a:srgbClr val="57A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721822" y="4097369"/>
              <a:ext cx="178498" cy="106775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7897273" y="4121753"/>
              <a:ext cx="365125" cy="107314"/>
            </a:xfrm>
            <a:custGeom>
              <a:avLst/>
              <a:gdLst/>
              <a:ahLst/>
              <a:cxnLst/>
              <a:rect l="l" t="t" r="r" b="b"/>
              <a:pathLst>
                <a:path w="365125" h="107314">
                  <a:moveTo>
                    <a:pt x="329564" y="106870"/>
                  </a:moveTo>
                  <a:lnTo>
                    <a:pt x="270033" y="80867"/>
                  </a:lnTo>
                  <a:lnTo>
                    <a:pt x="212026" y="106870"/>
                  </a:lnTo>
                  <a:lnTo>
                    <a:pt x="233457" y="65627"/>
                  </a:lnTo>
                  <a:lnTo>
                    <a:pt x="183070" y="44291"/>
                  </a:lnTo>
                  <a:lnTo>
                    <a:pt x="131254" y="65627"/>
                  </a:lnTo>
                  <a:lnTo>
                    <a:pt x="154114" y="106870"/>
                  </a:lnTo>
                  <a:lnTo>
                    <a:pt x="94583" y="80867"/>
                  </a:lnTo>
                  <a:lnTo>
                    <a:pt x="36671" y="106870"/>
                  </a:lnTo>
                  <a:lnTo>
                    <a:pt x="58007" y="65627"/>
                  </a:lnTo>
                  <a:lnTo>
                    <a:pt x="0" y="41243"/>
                  </a:lnTo>
                  <a:lnTo>
                    <a:pt x="73247" y="41243"/>
                  </a:lnTo>
                  <a:lnTo>
                    <a:pt x="94583" y="0"/>
                  </a:lnTo>
                  <a:lnTo>
                    <a:pt x="117443" y="41243"/>
                  </a:lnTo>
                  <a:lnTo>
                    <a:pt x="247173" y="41243"/>
                  </a:lnTo>
                  <a:lnTo>
                    <a:pt x="270033" y="0"/>
                  </a:lnTo>
                  <a:lnTo>
                    <a:pt x="292893" y="41243"/>
                  </a:lnTo>
                  <a:lnTo>
                    <a:pt x="364616" y="41243"/>
                  </a:lnTo>
                  <a:lnTo>
                    <a:pt x="306609" y="65627"/>
                  </a:lnTo>
                  <a:lnTo>
                    <a:pt x="329564" y="106870"/>
                  </a:lnTo>
                  <a:close/>
                </a:path>
              </a:pathLst>
            </a:custGeom>
            <a:solidFill>
              <a:srgbClr val="57A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248174" y="4105084"/>
              <a:ext cx="176974" cy="106775"/>
            </a:xfrm>
            <a:prstGeom prst="rect">
              <a:avLst/>
            </a:prstGeom>
          </p:spPr>
        </p:pic>
        <p:sp>
          <p:nvSpPr>
            <p:cNvPr id="144" name="object 144" descr=""/>
            <p:cNvSpPr/>
            <p:nvPr/>
          </p:nvSpPr>
          <p:spPr>
            <a:xfrm>
              <a:off x="8422100" y="4121753"/>
              <a:ext cx="366395" cy="107314"/>
            </a:xfrm>
            <a:custGeom>
              <a:avLst/>
              <a:gdLst/>
              <a:ahLst/>
              <a:cxnLst/>
              <a:rect l="l" t="t" r="r" b="b"/>
              <a:pathLst>
                <a:path w="366395" h="107314">
                  <a:moveTo>
                    <a:pt x="329469" y="106870"/>
                  </a:moveTo>
                  <a:lnTo>
                    <a:pt x="271462" y="80867"/>
                  </a:lnTo>
                  <a:lnTo>
                    <a:pt x="212026" y="106870"/>
                  </a:lnTo>
                  <a:lnTo>
                    <a:pt x="234886" y="65627"/>
                  </a:lnTo>
                  <a:lnTo>
                    <a:pt x="182975" y="44291"/>
                  </a:lnTo>
                  <a:lnTo>
                    <a:pt x="131159" y="65627"/>
                  </a:lnTo>
                  <a:lnTo>
                    <a:pt x="154019" y="106870"/>
                  </a:lnTo>
                  <a:lnTo>
                    <a:pt x="96107" y="80867"/>
                  </a:lnTo>
                  <a:lnTo>
                    <a:pt x="36575" y="106870"/>
                  </a:lnTo>
                  <a:lnTo>
                    <a:pt x="59436" y="65627"/>
                  </a:lnTo>
                  <a:lnTo>
                    <a:pt x="0" y="41243"/>
                  </a:lnTo>
                  <a:lnTo>
                    <a:pt x="73151" y="41243"/>
                  </a:lnTo>
                  <a:lnTo>
                    <a:pt x="96107" y="0"/>
                  </a:lnTo>
                  <a:lnTo>
                    <a:pt x="117443" y="41243"/>
                  </a:lnTo>
                  <a:lnTo>
                    <a:pt x="248602" y="41243"/>
                  </a:lnTo>
                  <a:lnTo>
                    <a:pt x="271462" y="0"/>
                  </a:lnTo>
                  <a:lnTo>
                    <a:pt x="292893" y="41243"/>
                  </a:lnTo>
                  <a:lnTo>
                    <a:pt x="366045" y="41243"/>
                  </a:lnTo>
                  <a:lnTo>
                    <a:pt x="306609" y="65627"/>
                  </a:lnTo>
                  <a:lnTo>
                    <a:pt x="329469" y="106870"/>
                  </a:lnTo>
                  <a:close/>
                </a:path>
              </a:pathLst>
            </a:custGeom>
            <a:solidFill>
              <a:srgbClr val="57A0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5" name="object 145" descr=""/>
          <p:cNvSpPr/>
          <p:nvPr/>
        </p:nvSpPr>
        <p:spPr>
          <a:xfrm>
            <a:off x="8948356" y="4120229"/>
            <a:ext cx="703580" cy="108585"/>
          </a:xfrm>
          <a:custGeom>
            <a:avLst/>
            <a:gdLst/>
            <a:ahLst/>
            <a:cxnLst/>
            <a:rect l="l" t="t" r="r" b="b"/>
            <a:pathLst>
              <a:path w="703579" h="108585">
                <a:moveTo>
                  <a:pt x="468344" y="39719"/>
                </a:moveTo>
                <a:lnTo>
                  <a:pt x="422529" y="39719"/>
                </a:lnTo>
                <a:lnTo>
                  <a:pt x="445484" y="0"/>
                </a:lnTo>
                <a:lnTo>
                  <a:pt x="468344" y="39719"/>
                </a:lnTo>
                <a:close/>
              </a:path>
              <a:path w="703579" h="108585">
                <a:moveTo>
                  <a:pt x="117443" y="42767"/>
                </a:moveTo>
                <a:lnTo>
                  <a:pt x="73247" y="42767"/>
                </a:lnTo>
                <a:lnTo>
                  <a:pt x="94583" y="1524"/>
                </a:lnTo>
                <a:lnTo>
                  <a:pt x="117443" y="42767"/>
                </a:lnTo>
                <a:close/>
              </a:path>
              <a:path w="703579" h="108585">
                <a:moveTo>
                  <a:pt x="292893" y="42767"/>
                </a:moveTo>
                <a:lnTo>
                  <a:pt x="247173" y="42767"/>
                </a:lnTo>
                <a:lnTo>
                  <a:pt x="270033" y="1524"/>
                </a:lnTo>
                <a:lnTo>
                  <a:pt x="292893" y="42767"/>
                </a:lnTo>
                <a:close/>
              </a:path>
              <a:path w="703579" h="108585">
                <a:moveTo>
                  <a:pt x="642270" y="42767"/>
                </a:moveTo>
                <a:lnTo>
                  <a:pt x="597979" y="42767"/>
                </a:lnTo>
                <a:lnTo>
                  <a:pt x="620839" y="1524"/>
                </a:lnTo>
                <a:lnTo>
                  <a:pt x="642270" y="42767"/>
                </a:lnTo>
                <a:close/>
              </a:path>
              <a:path w="703579" h="108585">
                <a:moveTo>
                  <a:pt x="36576" y="108394"/>
                </a:moveTo>
                <a:lnTo>
                  <a:pt x="58007" y="67151"/>
                </a:lnTo>
                <a:lnTo>
                  <a:pt x="0" y="42767"/>
                </a:lnTo>
                <a:lnTo>
                  <a:pt x="353949" y="42767"/>
                </a:lnTo>
                <a:lnTo>
                  <a:pt x="350901" y="39719"/>
                </a:lnTo>
                <a:lnTo>
                  <a:pt x="529304" y="39719"/>
                </a:lnTo>
                <a:lnTo>
                  <a:pt x="529304" y="44291"/>
                </a:lnTo>
                <a:lnTo>
                  <a:pt x="360045" y="44291"/>
                </a:lnTo>
                <a:lnTo>
                  <a:pt x="356482" y="45815"/>
                </a:lnTo>
                <a:lnTo>
                  <a:pt x="183070" y="45815"/>
                </a:lnTo>
                <a:lnTo>
                  <a:pt x="131159" y="67151"/>
                </a:lnTo>
                <a:lnTo>
                  <a:pt x="139641" y="82391"/>
                </a:lnTo>
                <a:lnTo>
                  <a:pt x="94583" y="82391"/>
                </a:lnTo>
                <a:lnTo>
                  <a:pt x="36576" y="108394"/>
                </a:lnTo>
                <a:close/>
              </a:path>
              <a:path w="703579" h="108585">
                <a:moveTo>
                  <a:pt x="561403" y="108394"/>
                </a:moveTo>
                <a:lnTo>
                  <a:pt x="584263" y="67151"/>
                </a:lnTo>
                <a:lnTo>
                  <a:pt x="529304" y="42767"/>
                </a:lnTo>
                <a:lnTo>
                  <a:pt x="703230" y="42767"/>
                </a:lnTo>
                <a:lnTo>
                  <a:pt x="703230" y="47339"/>
                </a:lnTo>
                <a:lnTo>
                  <a:pt x="657510" y="67151"/>
                </a:lnTo>
                <a:lnTo>
                  <a:pt x="665130" y="82391"/>
                </a:lnTo>
                <a:lnTo>
                  <a:pt x="620839" y="82391"/>
                </a:lnTo>
                <a:lnTo>
                  <a:pt x="561403" y="108394"/>
                </a:lnTo>
                <a:close/>
              </a:path>
              <a:path w="703579" h="108585">
                <a:moveTo>
                  <a:pt x="385953" y="105346"/>
                </a:moveTo>
                <a:lnTo>
                  <a:pt x="408813" y="65627"/>
                </a:lnTo>
                <a:lnTo>
                  <a:pt x="360045" y="44291"/>
                </a:lnTo>
                <a:lnTo>
                  <a:pt x="529304" y="44291"/>
                </a:lnTo>
                <a:lnTo>
                  <a:pt x="529304" y="45815"/>
                </a:lnTo>
                <a:lnTo>
                  <a:pt x="482060" y="65627"/>
                </a:lnTo>
                <a:lnTo>
                  <a:pt x="489680" y="80867"/>
                </a:lnTo>
                <a:lnTo>
                  <a:pt x="445484" y="80867"/>
                </a:lnTo>
                <a:lnTo>
                  <a:pt x="385953" y="105346"/>
                </a:lnTo>
                <a:close/>
              </a:path>
              <a:path w="703579" h="108585">
                <a:moveTo>
                  <a:pt x="212026" y="108394"/>
                </a:moveTo>
                <a:lnTo>
                  <a:pt x="233362" y="67151"/>
                </a:lnTo>
                <a:lnTo>
                  <a:pt x="183070" y="45815"/>
                </a:lnTo>
                <a:lnTo>
                  <a:pt x="356482" y="45815"/>
                </a:lnTo>
                <a:lnTo>
                  <a:pt x="306609" y="67151"/>
                </a:lnTo>
                <a:lnTo>
                  <a:pt x="315056" y="82391"/>
                </a:lnTo>
                <a:lnTo>
                  <a:pt x="270033" y="82391"/>
                </a:lnTo>
                <a:lnTo>
                  <a:pt x="212026" y="108394"/>
                </a:lnTo>
                <a:close/>
              </a:path>
              <a:path w="703579" h="108585">
                <a:moveTo>
                  <a:pt x="503396" y="105346"/>
                </a:moveTo>
                <a:lnTo>
                  <a:pt x="445484" y="80867"/>
                </a:lnTo>
                <a:lnTo>
                  <a:pt x="489680" y="80867"/>
                </a:lnTo>
                <a:lnTo>
                  <a:pt x="503396" y="105346"/>
                </a:lnTo>
                <a:close/>
              </a:path>
              <a:path w="703579" h="108585">
                <a:moveTo>
                  <a:pt x="154114" y="108394"/>
                </a:moveTo>
                <a:lnTo>
                  <a:pt x="94583" y="82391"/>
                </a:lnTo>
                <a:lnTo>
                  <a:pt x="139641" y="82391"/>
                </a:lnTo>
                <a:lnTo>
                  <a:pt x="154114" y="108394"/>
                </a:lnTo>
                <a:close/>
              </a:path>
              <a:path w="703579" h="108585">
                <a:moveTo>
                  <a:pt x="329469" y="108394"/>
                </a:moveTo>
                <a:lnTo>
                  <a:pt x="270033" y="82391"/>
                </a:lnTo>
                <a:lnTo>
                  <a:pt x="315056" y="82391"/>
                </a:lnTo>
                <a:lnTo>
                  <a:pt x="329469" y="108394"/>
                </a:lnTo>
                <a:close/>
              </a:path>
              <a:path w="703579" h="108585">
                <a:moveTo>
                  <a:pt x="678846" y="108394"/>
                </a:moveTo>
                <a:lnTo>
                  <a:pt x="620839" y="82391"/>
                </a:lnTo>
                <a:lnTo>
                  <a:pt x="665130" y="82391"/>
                </a:lnTo>
                <a:lnTo>
                  <a:pt x="678846" y="108394"/>
                </a:lnTo>
                <a:close/>
              </a:path>
            </a:pathLst>
          </a:custGeom>
          <a:solidFill>
            <a:srgbClr val="57A04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6" name="object 146" descr=""/>
          <p:cNvGrpSpPr/>
          <p:nvPr/>
        </p:nvGrpSpPr>
        <p:grpSpPr>
          <a:xfrm>
            <a:off x="1552765" y="3854196"/>
            <a:ext cx="8098790" cy="106680"/>
            <a:chOff x="1552765" y="3854196"/>
            <a:chExt cx="8098790" cy="106680"/>
          </a:xfrm>
        </p:grpSpPr>
        <p:sp>
          <p:nvSpPr>
            <p:cNvPr id="147" name="object 147" descr=""/>
            <p:cNvSpPr/>
            <p:nvPr/>
          </p:nvSpPr>
          <p:spPr>
            <a:xfrm>
              <a:off x="1552765" y="3918775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1596961" y="3918775"/>
              <a:ext cx="7880984" cy="0"/>
            </a:xfrm>
            <a:custGeom>
              <a:avLst/>
              <a:gdLst/>
              <a:ahLst/>
              <a:cxnLst/>
              <a:rect l="l" t="t" r="r" b="b"/>
              <a:pathLst>
                <a:path w="7880984" h="0">
                  <a:moveTo>
                    <a:pt x="0" y="0"/>
                  </a:moveTo>
                  <a:lnTo>
                    <a:pt x="524827" y="0"/>
                  </a:lnTo>
                </a:path>
                <a:path w="7880984" h="0">
                  <a:moveTo>
                    <a:pt x="524827" y="0"/>
                  </a:moveTo>
                  <a:lnTo>
                    <a:pt x="1049559" y="0"/>
                  </a:lnTo>
                </a:path>
                <a:path w="7880984" h="0">
                  <a:moveTo>
                    <a:pt x="1049559" y="0"/>
                  </a:moveTo>
                  <a:lnTo>
                    <a:pt x="1578959" y="0"/>
                  </a:lnTo>
                </a:path>
                <a:path w="7880984" h="0">
                  <a:moveTo>
                    <a:pt x="1578959" y="0"/>
                  </a:moveTo>
                  <a:lnTo>
                    <a:pt x="2102167" y="0"/>
                  </a:lnTo>
                </a:path>
                <a:path w="7880984" h="0">
                  <a:moveTo>
                    <a:pt x="2103691" y="0"/>
                  </a:moveTo>
                  <a:lnTo>
                    <a:pt x="2626899" y="0"/>
                  </a:lnTo>
                </a:path>
                <a:path w="7880984" h="0">
                  <a:moveTo>
                    <a:pt x="2626899" y="0"/>
                  </a:moveTo>
                  <a:lnTo>
                    <a:pt x="3151727" y="0"/>
                  </a:lnTo>
                </a:path>
                <a:path w="7880984" h="0">
                  <a:moveTo>
                    <a:pt x="3151727" y="0"/>
                  </a:moveTo>
                  <a:lnTo>
                    <a:pt x="3676459" y="0"/>
                  </a:lnTo>
                </a:path>
                <a:path w="7880984" h="0">
                  <a:moveTo>
                    <a:pt x="3676459" y="0"/>
                  </a:moveTo>
                  <a:lnTo>
                    <a:pt x="4205858" y="0"/>
                  </a:lnTo>
                </a:path>
                <a:path w="7880984" h="0">
                  <a:moveTo>
                    <a:pt x="4205858" y="0"/>
                  </a:moveTo>
                  <a:lnTo>
                    <a:pt x="4729067" y="0"/>
                  </a:lnTo>
                </a:path>
                <a:path w="7880984" h="0">
                  <a:moveTo>
                    <a:pt x="4730591" y="0"/>
                  </a:moveTo>
                  <a:lnTo>
                    <a:pt x="5253799" y="0"/>
                  </a:lnTo>
                </a:path>
                <a:path w="7880984" h="0">
                  <a:moveTo>
                    <a:pt x="5253799" y="0"/>
                  </a:moveTo>
                  <a:lnTo>
                    <a:pt x="5778627" y="0"/>
                  </a:lnTo>
                </a:path>
                <a:path w="7880984" h="0">
                  <a:moveTo>
                    <a:pt x="5778627" y="0"/>
                  </a:moveTo>
                  <a:lnTo>
                    <a:pt x="6303359" y="0"/>
                  </a:lnTo>
                </a:path>
                <a:path w="7880984" h="0">
                  <a:moveTo>
                    <a:pt x="6303359" y="0"/>
                  </a:moveTo>
                  <a:lnTo>
                    <a:pt x="6832758" y="0"/>
                  </a:lnTo>
                </a:path>
                <a:path w="7880984" h="0">
                  <a:moveTo>
                    <a:pt x="6832758" y="0"/>
                  </a:moveTo>
                  <a:lnTo>
                    <a:pt x="7357490" y="0"/>
                  </a:lnTo>
                </a:path>
                <a:path w="7880984" h="0">
                  <a:moveTo>
                    <a:pt x="7357490" y="0"/>
                  </a:moveTo>
                  <a:lnTo>
                    <a:pt x="788069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9474707" y="3909059"/>
              <a:ext cx="177165" cy="6350"/>
            </a:xfrm>
            <a:custGeom>
              <a:avLst/>
              <a:gdLst/>
              <a:ahLst/>
              <a:cxnLst/>
              <a:rect l="l" t="t" r="r" b="b"/>
              <a:pathLst>
                <a:path w="177165" h="6350">
                  <a:moveTo>
                    <a:pt x="17678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6096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196327" y="3854196"/>
              <a:ext cx="178307" cy="106679"/>
            </a:xfrm>
            <a:prstGeom prst="rect">
              <a:avLst/>
            </a:prstGeom>
          </p:spPr>
        </p:pic>
      </p:grpSp>
      <p:grpSp>
        <p:nvGrpSpPr>
          <p:cNvPr id="151" name="object 151" descr=""/>
          <p:cNvGrpSpPr/>
          <p:nvPr/>
        </p:nvGrpSpPr>
        <p:grpSpPr>
          <a:xfrm>
            <a:off x="1552765" y="3500627"/>
            <a:ext cx="8098790" cy="159385"/>
            <a:chOff x="1552765" y="3500627"/>
            <a:chExt cx="8098790" cy="159385"/>
          </a:xfrm>
        </p:grpSpPr>
        <p:sp>
          <p:nvSpPr>
            <p:cNvPr id="152" name="object 152" descr=""/>
            <p:cNvSpPr/>
            <p:nvPr/>
          </p:nvSpPr>
          <p:spPr>
            <a:xfrm>
              <a:off x="1552765" y="3656361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1596961" y="3656361"/>
              <a:ext cx="7880984" cy="0"/>
            </a:xfrm>
            <a:custGeom>
              <a:avLst/>
              <a:gdLst/>
              <a:ahLst/>
              <a:cxnLst/>
              <a:rect l="l" t="t" r="r" b="b"/>
              <a:pathLst>
                <a:path w="7880984" h="0">
                  <a:moveTo>
                    <a:pt x="0" y="0"/>
                  </a:moveTo>
                  <a:lnTo>
                    <a:pt x="524827" y="0"/>
                  </a:lnTo>
                </a:path>
                <a:path w="7880984" h="0">
                  <a:moveTo>
                    <a:pt x="524827" y="0"/>
                  </a:moveTo>
                  <a:lnTo>
                    <a:pt x="1049559" y="0"/>
                  </a:lnTo>
                </a:path>
                <a:path w="7880984" h="0">
                  <a:moveTo>
                    <a:pt x="1049559" y="0"/>
                  </a:moveTo>
                  <a:lnTo>
                    <a:pt x="1578959" y="0"/>
                  </a:lnTo>
                </a:path>
                <a:path w="7880984" h="0">
                  <a:moveTo>
                    <a:pt x="1578959" y="0"/>
                  </a:moveTo>
                  <a:lnTo>
                    <a:pt x="2102167" y="0"/>
                  </a:lnTo>
                </a:path>
                <a:path w="7880984" h="0">
                  <a:moveTo>
                    <a:pt x="2103691" y="0"/>
                  </a:moveTo>
                  <a:lnTo>
                    <a:pt x="2626899" y="0"/>
                  </a:lnTo>
                </a:path>
                <a:path w="7880984" h="0">
                  <a:moveTo>
                    <a:pt x="2626899" y="0"/>
                  </a:moveTo>
                  <a:lnTo>
                    <a:pt x="3151727" y="0"/>
                  </a:lnTo>
                </a:path>
                <a:path w="7880984" h="0">
                  <a:moveTo>
                    <a:pt x="3151727" y="0"/>
                  </a:moveTo>
                  <a:lnTo>
                    <a:pt x="3676459" y="0"/>
                  </a:lnTo>
                </a:path>
                <a:path w="7880984" h="0">
                  <a:moveTo>
                    <a:pt x="3676459" y="0"/>
                  </a:moveTo>
                  <a:lnTo>
                    <a:pt x="4205858" y="0"/>
                  </a:lnTo>
                </a:path>
                <a:path w="7880984" h="0">
                  <a:moveTo>
                    <a:pt x="4205858" y="0"/>
                  </a:moveTo>
                  <a:lnTo>
                    <a:pt x="4729067" y="0"/>
                  </a:lnTo>
                </a:path>
                <a:path w="7880984" h="0">
                  <a:moveTo>
                    <a:pt x="4730591" y="0"/>
                  </a:moveTo>
                  <a:lnTo>
                    <a:pt x="5253799" y="0"/>
                  </a:lnTo>
                </a:path>
                <a:path w="7880984" h="0">
                  <a:moveTo>
                    <a:pt x="5253799" y="0"/>
                  </a:moveTo>
                  <a:lnTo>
                    <a:pt x="5778627" y="0"/>
                  </a:lnTo>
                </a:path>
                <a:path w="7880984" h="0">
                  <a:moveTo>
                    <a:pt x="5778627" y="0"/>
                  </a:moveTo>
                  <a:lnTo>
                    <a:pt x="6303359" y="0"/>
                  </a:lnTo>
                </a:path>
                <a:path w="7880984" h="0">
                  <a:moveTo>
                    <a:pt x="6303359" y="0"/>
                  </a:moveTo>
                  <a:lnTo>
                    <a:pt x="6832758" y="0"/>
                  </a:lnTo>
                </a:path>
                <a:path w="7880984" h="0">
                  <a:moveTo>
                    <a:pt x="6832758" y="0"/>
                  </a:moveTo>
                  <a:lnTo>
                    <a:pt x="7357490" y="0"/>
                  </a:lnTo>
                </a:path>
                <a:path w="7880984" h="0">
                  <a:moveTo>
                    <a:pt x="7357490" y="0"/>
                  </a:moveTo>
                  <a:lnTo>
                    <a:pt x="788069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9474707" y="3653027"/>
              <a:ext cx="177165" cy="6350"/>
            </a:xfrm>
            <a:custGeom>
              <a:avLst/>
              <a:gdLst/>
              <a:ahLst/>
              <a:cxnLst/>
              <a:rect l="l" t="t" r="r" b="b"/>
              <a:pathLst>
                <a:path w="177165" h="6350">
                  <a:moveTo>
                    <a:pt x="17678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6096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465832" y="3521964"/>
              <a:ext cx="179831" cy="106679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618987" y="3500627"/>
              <a:ext cx="182880" cy="108203"/>
            </a:xfrm>
            <a:prstGeom prst="rect">
              <a:avLst/>
            </a:prstGeom>
          </p:spPr>
        </p:pic>
      </p:grpSp>
      <p:grpSp>
        <p:nvGrpSpPr>
          <p:cNvPr id="157" name="object 157" descr=""/>
          <p:cNvGrpSpPr/>
          <p:nvPr/>
        </p:nvGrpSpPr>
        <p:grpSpPr>
          <a:xfrm>
            <a:off x="1552765" y="3399944"/>
            <a:ext cx="8098790" cy="6350"/>
            <a:chOff x="1552765" y="3399944"/>
            <a:chExt cx="8098790" cy="6350"/>
          </a:xfrm>
        </p:grpSpPr>
        <p:sp>
          <p:nvSpPr>
            <p:cNvPr id="158" name="object 158" descr=""/>
            <p:cNvSpPr/>
            <p:nvPr/>
          </p:nvSpPr>
          <p:spPr>
            <a:xfrm>
              <a:off x="1552765" y="340299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1596961" y="3402996"/>
              <a:ext cx="7880984" cy="0"/>
            </a:xfrm>
            <a:custGeom>
              <a:avLst/>
              <a:gdLst/>
              <a:ahLst/>
              <a:cxnLst/>
              <a:rect l="l" t="t" r="r" b="b"/>
              <a:pathLst>
                <a:path w="7880984" h="0">
                  <a:moveTo>
                    <a:pt x="0" y="0"/>
                  </a:moveTo>
                  <a:lnTo>
                    <a:pt x="524827" y="0"/>
                  </a:lnTo>
                </a:path>
                <a:path w="7880984" h="0">
                  <a:moveTo>
                    <a:pt x="524827" y="0"/>
                  </a:moveTo>
                  <a:lnTo>
                    <a:pt x="1049559" y="0"/>
                  </a:lnTo>
                </a:path>
                <a:path w="7880984" h="0">
                  <a:moveTo>
                    <a:pt x="1049559" y="0"/>
                  </a:moveTo>
                  <a:lnTo>
                    <a:pt x="1578959" y="0"/>
                  </a:lnTo>
                </a:path>
                <a:path w="7880984" h="0">
                  <a:moveTo>
                    <a:pt x="1578959" y="0"/>
                  </a:moveTo>
                  <a:lnTo>
                    <a:pt x="2102167" y="0"/>
                  </a:lnTo>
                </a:path>
                <a:path w="7880984" h="0">
                  <a:moveTo>
                    <a:pt x="2103691" y="0"/>
                  </a:moveTo>
                  <a:lnTo>
                    <a:pt x="2626899" y="0"/>
                  </a:lnTo>
                </a:path>
                <a:path w="7880984" h="0">
                  <a:moveTo>
                    <a:pt x="2626899" y="0"/>
                  </a:moveTo>
                  <a:lnTo>
                    <a:pt x="3151727" y="0"/>
                  </a:lnTo>
                </a:path>
                <a:path w="7880984" h="0">
                  <a:moveTo>
                    <a:pt x="3151727" y="0"/>
                  </a:moveTo>
                  <a:lnTo>
                    <a:pt x="3676459" y="0"/>
                  </a:lnTo>
                </a:path>
                <a:path w="7880984" h="0">
                  <a:moveTo>
                    <a:pt x="3676459" y="0"/>
                  </a:moveTo>
                  <a:lnTo>
                    <a:pt x="4205858" y="0"/>
                  </a:lnTo>
                </a:path>
                <a:path w="7880984" h="0">
                  <a:moveTo>
                    <a:pt x="4205858" y="0"/>
                  </a:moveTo>
                  <a:lnTo>
                    <a:pt x="4729067" y="0"/>
                  </a:lnTo>
                </a:path>
                <a:path w="7880984" h="0">
                  <a:moveTo>
                    <a:pt x="4730591" y="0"/>
                  </a:moveTo>
                  <a:lnTo>
                    <a:pt x="5253799" y="0"/>
                  </a:lnTo>
                </a:path>
                <a:path w="7880984" h="0">
                  <a:moveTo>
                    <a:pt x="5253799" y="0"/>
                  </a:moveTo>
                  <a:lnTo>
                    <a:pt x="5778627" y="0"/>
                  </a:lnTo>
                </a:path>
                <a:path w="7880984" h="0">
                  <a:moveTo>
                    <a:pt x="5778627" y="0"/>
                  </a:moveTo>
                  <a:lnTo>
                    <a:pt x="6303359" y="0"/>
                  </a:lnTo>
                </a:path>
                <a:path w="7880984" h="0">
                  <a:moveTo>
                    <a:pt x="6303359" y="0"/>
                  </a:moveTo>
                  <a:lnTo>
                    <a:pt x="6832758" y="0"/>
                  </a:lnTo>
                </a:path>
                <a:path w="7880984" h="0">
                  <a:moveTo>
                    <a:pt x="6832758" y="0"/>
                  </a:moveTo>
                  <a:lnTo>
                    <a:pt x="7357490" y="0"/>
                  </a:lnTo>
                </a:path>
                <a:path w="7880984" h="0">
                  <a:moveTo>
                    <a:pt x="7357490" y="0"/>
                  </a:moveTo>
                  <a:lnTo>
                    <a:pt x="788069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9474707" y="3400044"/>
              <a:ext cx="177165" cy="6350"/>
            </a:xfrm>
            <a:custGeom>
              <a:avLst/>
              <a:gdLst/>
              <a:ahLst/>
              <a:cxnLst/>
              <a:rect l="l" t="t" r="r" b="b"/>
              <a:pathLst>
                <a:path w="177165" h="6350">
                  <a:moveTo>
                    <a:pt x="17678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6096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1" name="object 161" descr=""/>
          <p:cNvGrpSpPr/>
          <p:nvPr/>
        </p:nvGrpSpPr>
        <p:grpSpPr>
          <a:xfrm>
            <a:off x="1552765" y="3139440"/>
            <a:ext cx="8098790" cy="10795"/>
            <a:chOff x="1552765" y="3139440"/>
            <a:chExt cx="8098790" cy="10795"/>
          </a:xfrm>
        </p:grpSpPr>
        <p:sp>
          <p:nvSpPr>
            <p:cNvPr id="162" name="object 162" descr=""/>
            <p:cNvSpPr/>
            <p:nvPr/>
          </p:nvSpPr>
          <p:spPr>
            <a:xfrm>
              <a:off x="1552765" y="314667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1596961" y="3146678"/>
              <a:ext cx="7880984" cy="0"/>
            </a:xfrm>
            <a:custGeom>
              <a:avLst/>
              <a:gdLst/>
              <a:ahLst/>
              <a:cxnLst/>
              <a:rect l="l" t="t" r="r" b="b"/>
              <a:pathLst>
                <a:path w="7880984" h="0">
                  <a:moveTo>
                    <a:pt x="0" y="0"/>
                  </a:moveTo>
                  <a:lnTo>
                    <a:pt x="524827" y="0"/>
                  </a:lnTo>
                </a:path>
                <a:path w="7880984" h="0">
                  <a:moveTo>
                    <a:pt x="524827" y="0"/>
                  </a:moveTo>
                  <a:lnTo>
                    <a:pt x="1049559" y="0"/>
                  </a:lnTo>
                </a:path>
                <a:path w="7880984" h="0">
                  <a:moveTo>
                    <a:pt x="1049559" y="0"/>
                  </a:moveTo>
                  <a:lnTo>
                    <a:pt x="1578959" y="0"/>
                  </a:lnTo>
                </a:path>
                <a:path w="7880984" h="0">
                  <a:moveTo>
                    <a:pt x="1578959" y="0"/>
                  </a:moveTo>
                  <a:lnTo>
                    <a:pt x="2102167" y="0"/>
                  </a:lnTo>
                </a:path>
                <a:path w="7880984" h="0">
                  <a:moveTo>
                    <a:pt x="2103691" y="0"/>
                  </a:moveTo>
                  <a:lnTo>
                    <a:pt x="2626899" y="0"/>
                  </a:lnTo>
                </a:path>
                <a:path w="7880984" h="0">
                  <a:moveTo>
                    <a:pt x="2626899" y="0"/>
                  </a:moveTo>
                  <a:lnTo>
                    <a:pt x="3151727" y="0"/>
                  </a:lnTo>
                </a:path>
                <a:path w="7880984" h="0">
                  <a:moveTo>
                    <a:pt x="3151727" y="0"/>
                  </a:moveTo>
                  <a:lnTo>
                    <a:pt x="3676459" y="0"/>
                  </a:lnTo>
                </a:path>
                <a:path w="7880984" h="0">
                  <a:moveTo>
                    <a:pt x="3676459" y="0"/>
                  </a:moveTo>
                  <a:lnTo>
                    <a:pt x="4205858" y="0"/>
                  </a:lnTo>
                </a:path>
                <a:path w="7880984" h="0">
                  <a:moveTo>
                    <a:pt x="4205858" y="0"/>
                  </a:moveTo>
                  <a:lnTo>
                    <a:pt x="4729067" y="0"/>
                  </a:lnTo>
                </a:path>
                <a:path w="7880984" h="0">
                  <a:moveTo>
                    <a:pt x="4730591" y="0"/>
                  </a:moveTo>
                  <a:lnTo>
                    <a:pt x="5253799" y="0"/>
                  </a:lnTo>
                </a:path>
                <a:path w="7880984" h="0">
                  <a:moveTo>
                    <a:pt x="5253799" y="0"/>
                  </a:moveTo>
                  <a:lnTo>
                    <a:pt x="5778627" y="0"/>
                  </a:lnTo>
                </a:path>
                <a:path w="7880984" h="0">
                  <a:moveTo>
                    <a:pt x="5778627" y="0"/>
                  </a:moveTo>
                  <a:lnTo>
                    <a:pt x="6303359" y="0"/>
                  </a:lnTo>
                </a:path>
                <a:path w="7880984" h="0">
                  <a:moveTo>
                    <a:pt x="6303359" y="0"/>
                  </a:moveTo>
                  <a:lnTo>
                    <a:pt x="6832758" y="0"/>
                  </a:lnTo>
                </a:path>
                <a:path w="7880984" h="0">
                  <a:moveTo>
                    <a:pt x="6832758" y="0"/>
                  </a:moveTo>
                  <a:lnTo>
                    <a:pt x="7357490" y="0"/>
                  </a:lnTo>
                </a:path>
                <a:path w="7880984" h="0">
                  <a:moveTo>
                    <a:pt x="7357490" y="0"/>
                  </a:moveTo>
                  <a:lnTo>
                    <a:pt x="788069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9474707" y="3139440"/>
              <a:ext cx="177165" cy="6350"/>
            </a:xfrm>
            <a:custGeom>
              <a:avLst/>
              <a:gdLst/>
              <a:ahLst/>
              <a:cxnLst/>
              <a:rect l="l" t="t" r="r" b="b"/>
              <a:pathLst>
                <a:path w="177165" h="6350">
                  <a:moveTo>
                    <a:pt x="176784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609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5" name="object 165" descr=""/>
          <p:cNvGrpSpPr/>
          <p:nvPr/>
        </p:nvGrpSpPr>
        <p:grpSpPr>
          <a:xfrm>
            <a:off x="1552765" y="2885689"/>
            <a:ext cx="8098790" cy="6985"/>
            <a:chOff x="1552765" y="2885689"/>
            <a:chExt cx="8098790" cy="6985"/>
          </a:xfrm>
        </p:grpSpPr>
        <p:sp>
          <p:nvSpPr>
            <p:cNvPr id="166" name="object 166" descr=""/>
            <p:cNvSpPr/>
            <p:nvPr/>
          </p:nvSpPr>
          <p:spPr>
            <a:xfrm>
              <a:off x="1552765" y="2888741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1596961" y="2888741"/>
              <a:ext cx="7880984" cy="0"/>
            </a:xfrm>
            <a:custGeom>
              <a:avLst/>
              <a:gdLst/>
              <a:ahLst/>
              <a:cxnLst/>
              <a:rect l="l" t="t" r="r" b="b"/>
              <a:pathLst>
                <a:path w="7880984" h="0">
                  <a:moveTo>
                    <a:pt x="0" y="0"/>
                  </a:moveTo>
                  <a:lnTo>
                    <a:pt x="524827" y="0"/>
                  </a:lnTo>
                </a:path>
                <a:path w="7880984" h="0">
                  <a:moveTo>
                    <a:pt x="524827" y="0"/>
                  </a:moveTo>
                  <a:lnTo>
                    <a:pt x="1049559" y="0"/>
                  </a:lnTo>
                </a:path>
                <a:path w="7880984" h="0">
                  <a:moveTo>
                    <a:pt x="1049559" y="0"/>
                  </a:moveTo>
                  <a:lnTo>
                    <a:pt x="1578959" y="0"/>
                  </a:lnTo>
                </a:path>
                <a:path w="7880984" h="0">
                  <a:moveTo>
                    <a:pt x="1578959" y="0"/>
                  </a:moveTo>
                  <a:lnTo>
                    <a:pt x="2102167" y="0"/>
                  </a:lnTo>
                </a:path>
                <a:path w="7880984" h="0">
                  <a:moveTo>
                    <a:pt x="2103691" y="0"/>
                  </a:moveTo>
                  <a:lnTo>
                    <a:pt x="2626899" y="0"/>
                  </a:lnTo>
                </a:path>
                <a:path w="7880984" h="0">
                  <a:moveTo>
                    <a:pt x="2626899" y="0"/>
                  </a:moveTo>
                  <a:lnTo>
                    <a:pt x="3151727" y="0"/>
                  </a:lnTo>
                </a:path>
                <a:path w="7880984" h="0">
                  <a:moveTo>
                    <a:pt x="3151727" y="0"/>
                  </a:moveTo>
                  <a:lnTo>
                    <a:pt x="3676459" y="0"/>
                  </a:lnTo>
                </a:path>
                <a:path w="7880984" h="0">
                  <a:moveTo>
                    <a:pt x="3676459" y="0"/>
                  </a:moveTo>
                  <a:lnTo>
                    <a:pt x="4205858" y="0"/>
                  </a:lnTo>
                </a:path>
                <a:path w="7880984" h="0">
                  <a:moveTo>
                    <a:pt x="4205858" y="0"/>
                  </a:moveTo>
                  <a:lnTo>
                    <a:pt x="4729067" y="0"/>
                  </a:lnTo>
                </a:path>
                <a:path w="7880984" h="0">
                  <a:moveTo>
                    <a:pt x="4730591" y="0"/>
                  </a:moveTo>
                  <a:lnTo>
                    <a:pt x="5253799" y="0"/>
                  </a:lnTo>
                </a:path>
                <a:path w="7880984" h="0">
                  <a:moveTo>
                    <a:pt x="5253799" y="0"/>
                  </a:moveTo>
                  <a:lnTo>
                    <a:pt x="5778627" y="0"/>
                  </a:lnTo>
                </a:path>
                <a:path w="7880984" h="0">
                  <a:moveTo>
                    <a:pt x="5778627" y="0"/>
                  </a:moveTo>
                  <a:lnTo>
                    <a:pt x="6303359" y="0"/>
                  </a:lnTo>
                </a:path>
                <a:path w="7880984" h="0">
                  <a:moveTo>
                    <a:pt x="6303359" y="0"/>
                  </a:moveTo>
                  <a:lnTo>
                    <a:pt x="6832758" y="0"/>
                  </a:lnTo>
                </a:path>
                <a:path w="7880984" h="0">
                  <a:moveTo>
                    <a:pt x="6832758" y="0"/>
                  </a:moveTo>
                  <a:lnTo>
                    <a:pt x="7357490" y="0"/>
                  </a:lnTo>
                </a:path>
                <a:path w="7880984" h="0">
                  <a:moveTo>
                    <a:pt x="7357490" y="0"/>
                  </a:moveTo>
                  <a:lnTo>
                    <a:pt x="788069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9474707" y="2886456"/>
              <a:ext cx="177165" cy="6350"/>
            </a:xfrm>
            <a:custGeom>
              <a:avLst/>
              <a:gdLst/>
              <a:ahLst/>
              <a:cxnLst/>
              <a:rect l="l" t="t" r="r" b="b"/>
              <a:pathLst>
                <a:path w="177165" h="6350">
                  <a:moveTo>
                    <a:pt x="176784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609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9" name="object 169" descr=""/>
          <p:cNvGrpSpPr/>
          <p:nvPr/>
        </p:nvGrpSpPr>
        <p:grpSpPr>
          <a:xfrm>
            <a:off x="1552765" y="2628900"/>
            <a:ext cx="8098790" cy="6985"/>
            <a:chOff x="1552765" y="2628900"/>
            <a:chExt cx="8098790" cy="6985"/>
          </a:xfrm>
        </p:grpSpPr>
        <p:sp>
          <p:nvSpPr>
            <p:cNvPr id="170" name="object 170" descr=""/>
            <p:cNvSpPr/>
            <p:nvPr/>
          </p:nvSpPr>
          <p:spPr>
            <a:xfrm>
              <a:off x="1552765" y="2632424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1596961" y="2632424"/>
              <a:ext cx="7880984" cy="0"/>
            </a:xfrm>
            <a:custGeom>
              <a:avLst/>
              <a:gdLst/>
              <a:ahLst/>
              <a:cxnLst/>
              <a:rect l="l" t="t" r="r" b="b"/>
              <a:pathLst>
                <a:path w="7880984" h="0">
                  <a:moveTo>
                    <a:pt x="0" y="0"/>
                  </a:moveTo>
                  <a:lnTo>
                    <a:pt x="524827" y="0"/>
                  </a:lnTo>
                </a:path>
                <a:path w="7880984" h="0">
                  <a:moveTo>
                    <a:pt x="524827" y="0"/>
                  </a:moveTo>
                  <a:lnTo>
                    <a:pt x="1049559" y="0"/>
                  </a:lnTo>
                </a:path>
                <a:path w="7880984" h="0">
                  <a:moveTo>
                    <a:pt x="1049559" y="0"/>
                  </a:moveTo>
                  <a:lnTo>
                    <a:pt x="1578959" y="0"/>
                  </a:lnTo>
                </a:path>
                <a:path w="7880984" h="0">
                  <a:moveTo>
                    <a:pt x="1578959" y="0"/>
                  </a:moveTo>
                  <a:lnTo>
                    <a:pt x="2102167" y="0"/>
                  </a:lnTo>
                </a:path>
                <a:path w="7880984" h="0">
                  <a:moveTo>
                    <a:pt x="2103691" y="0"/>
                  </a:moveTo>
                  <a:lnTo>
                    <a:pt x="2626899" y="0"/>
                  </a:lnTo>
                </a:path>
                <a:path w="7880984" h="0">
                  <a:moveTo>
                    <a:pt x="2626899" y="0"/>
                  </a:moveTo>
                  <a:lnTo>
                    <a:pt x="3151727" y="0"/>
                  </a:lnTo>
                </a:path>
                <a:path w="7880984" h="0">
                  <a:moveTo>
                    <a:pt x="3151727" y="0"/>
                  </a:moveTo>
                  <a:lnTo>
                    <a:pt x="3676459" y="0"/>
                  </a:lnTo>
                </a:path>
                <a:path w="7880984" h="0">
                  <a:moveTo>
                    <a:pt x="3676459" y="0"/>
                  </a:moveTo>
                  <a:lnTo>
                    <a:pt x="4205858" y="0"/>
                  </a:lnTo>
                </a:path>
                <a:path w="7880984" h="0">
                  <a:moveTo>
                    <a:pt x="4205858" y="0"/>
                  </a:moveTo>
                  <a:lnTo>
                    <a:pt x="4729067" y="0"/>
                  </a:lnTo>
                </a:path>
                <a:path w="7880984" h="0">
                  <a:moveTo>
                    <a:pt x="4730591" y="0"/>
                  </a:moveTo>
                  <a:lnTo>
                    <a:pt x="5253799" y="0"/>
                  </a:lnTo>
                </a:path>
                <a:path w="7880984" h="0">
                  <a:moveTo>
                    <a:pt x="5253799" y="0"/>
                  </a:moveTo>
                  <a:lnTo>
                    <a:pt x="5778627" y="0"/>
                  </a:lnTo>
                </a:path>
                <a:path w="7880984" h="0">
                  <a:moveTo>
                    <a:pt x="5778627" y="0"/>
                  </a:moveTo>
                  <a:lnTo>
                    <a:pt x="6303359" y="0"/>
                  </a:lnTo>
                </a:path>
                <a:path w="7880984" h="0">
                  <a:moveTo>
                    <a:pt x="6303359" y="0"/>
                  </a:moveTo>
                  <a:lnTo>
                    <a:pt x="6832758" y="0"/>
                  </a:lnTo>
                </a:path>
                <a:path w="7880984" h="0">
                  <a:moveTo>
                    <a:pt x="6832758" y="0"/>
                  </a:moveTo>
                  <a:lnTo>
                    <a:pt x="7357490" y="0"/>
                  </a:lnTo>
                </a:path>
                <a:path w="7880984" h="0">
                  <a:moveTo>
                    <a:pt x="7357490" y="0"/>
                  </a:moveTo>
                  <a:lnTo>
                    <a:pt x="788069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9474707" y="2628900"/>
              <a:ext cx="177165" cy="6350"/>
            </a:xfrm>
            <a:custGeom>
              <a:avLst/>
              <a:gdLst/>
              <a:ahLst/>
              <a:cxnLst/>
              <a:rect l="l" t="t" r="r" b="b"/>
              <a:pathLst>
                <a:path w="177165" h="6350">
                  <a:moveTo>
                    <a:pt x="176784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6096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3" name="object 173" descr=""/>
          <p:cNvGrpSpPr/>
          <p:nvPr/>
        </p:nvGrpSpPr>
        <p:grpSpPr>
          <a:xfrm>
            <a:off x="1552765" y="2371344"/>
            <a:ext cx="8098790" cy="10795"/>
            <a:chOff x="1552765" y="2371344"/>
            <a:chExt cx="8098790" cy="10795"/>
          </a:xfrm>
        </p:grpSpPr>
        <p:sp>
          <p:nvSpPr>
            <p:cNvPr id="174" name="object 174" descr=""/>
            <p:cNvSpPr/>
            <p:nvPr/>
          </p:nvSpPr>
          <p:spPr>
            <a:xfrm>
              <a:off x="1552765" y="2379059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1596961" y="2379059"/>
              <a:ext cx="7880984" cy="0"/>
            </a:xfrm>
            <a:custGeom>
              <a:avLst/>
              <a:gdLst/>
              <a:ahLst/>
              <a:cxnLst/>
              <a:rect l="l" t="t" r="r" b="b"/>
              <a:pathLst>
                <a:path w="7880984" h="0">
                  <a:moveTo>
                    <a:pt x="0" y="0"/>
                  </a:moveTo>
                  <a:lnTo>
                    <a:pt x="524827" y="0"/>
                  </a:lnTo>
                </a:path>
                <a:path w="7880984" h="0">
                  <a:moveTo>
                    <a:pt x="524827" y="0"/>
                  </a:moveTo>
                  <a:lnTo>
                    <a:pt x="1049559" y="0"/>
                  </a:lnTo>
                </a:path>
                <a:path w="7880984" h="0">
                  <a:moveTo>
                    <a:pt x="1049559" y="0"/>
                  </a:moveTo>
                  <a:lnTo>
                    <a:pt x="1578959" y="0"/>
                  </a:lnTo>
                </a:path>
                <a:path w="7880984" h="0">
                  <a:moveTo>
                    <a:pt x="1578959" y="0"/>
                  </a:moveTo>
                  <a:lnTo>
                    <a:pt x="2102167" y="0"/>
                  </a:lnTo>
                </a:path>
                <a:path w="7880984" h="0">
                  <a:moveTo>
                    <a:pt x="2103691" y="0"/>
                  </a:moveTo>
                  <a:lnTo>
                    <a:pt x="2626899" y="0"/>
                  </a:lnTo>
                </a:path>
                <a:path w="7880984" h="0">
                  <a:moveTo>
                    <a:pt x="2626899" y="0"/>
                  </a:moveTo>
                  <a:lnTo>
                    <a:pt x="3151727" y="0"/>
                  </a:lnTo>
                </a:path>
                <a:path w="7880984" h="0">
                  <a:moveTo>
                    <a:pt x="3151727" y="0"/>
                  </a:moveTo>
                  <a:lnTo>
                    <a:pt x="3676459" y="0"/>
                  </a:lnTo>
                </a:path>
                <a:path w="7880984" h="0">
                  <a:moveTo>
                    <a:pt x="3676459" y="0"/>
                  </a:moveTo>
                  <a:lnTo>
                    <a:pt x="4205858" y="0"/>
                  </a:lnTo>
                </a:path>
                <a:path w="7880984" h="0">
                  <a:moveTo>
                    <a:pt x="4205858" y="0"/>
                  </a:moveTo>
                  <a:lnTo>
                    <a:pt x="4729067" y="0"/>
                  </a:lnTo>
                </a:path>
                <a:path w="7880984" h="0">
                  <a:moveTo>
                    <a:pt x="4730591" y="0"/>
                  </a:moveTo>
                  <a:lnTo>
                    <a:pt x="5253799" y="0"/>
                  </a:lnTo>
                </a:path>
                <a:path w="7880984" h="0">
                  <a:moveTo>
                    <a:pt x="5253799" y="0"/>
                  </a:moveTo>
                  <a:lnTo>
                    <a:pt x="5778627" y="0"/>
                  </a:lnTo>
                </a:path>
                <a:path w="7880984" h="0">
                  <a:moveTo>
                    <a:pt x="5778627" y="0"/>
                  </a:moveTo>
                  <a:lnTo>
                    <a:pt x="6303359" y="0"/>
                  </a:lnTo>
                </a:path>
                <a:path w="7880984" h="0">
                  <a:moveTo>
                    <a:pt x="6303359" y="0"/>
                  </a:moveTo>
                  <a:lnTo>
                    <a:pt x="6832758" y="0"/>
                  </a:lnTo>
                </a:path>
                <a:path w="7880984" h="0">
                  <a:moveTo>
                    <a:pt x="6832758" y="0"/>
                  </a:moveTo>
                  <a:lnTo>
                    <a:pt x="7357490" y="0"/>
                  </a:lnTo>
                </a:path>
                <a:path w="7880984" h="0">
                  <a:moveTo>
                    <a:pt x="7357490" y="0"/>
                  </a:moveTo>
                  <a:lnTo>
                    <a:pt x="788069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9474707" y="2371344"/>
              <a:ext cx="177165" cy="6350"/>
            </a:xfrm>
            <a:custGeom>
              <a:avLst/>
              <a:gdLst/>
              <a:ahLst/>
              <a:cxnLst/>
              <a:rect l="l" t="t" r="r" b="b"/>
              <a:pathLst>
                <a:path w="177165" h="6350">
                  <a:moveTo>
                    <a:pt x="176784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609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7" name="object 177" descr=""/>
          <p:cNvGrpSpPr/>
          <p:nvPr/>
        </p:nvGrpSpPr>
        <p:grpSpPr>
          <a:xfrm>
            <a:off x="1552765" y="2115021"/>
            <a:ext cx="8098790" cy="6985"/>
            <a:chOff x="1552765" y="2115021"/>
            <a:chExt cx="8098790" cy="6985"/>
          </a:xfrm>
        </p:grpSpPr>
        <p:sp>
          <p:nvSpPr>
            <p:cNvPr id="178" name="object 178" descr=""/>
            <p:cNvSpPr/>
            <p:nvPr/>
          </p:nvSpPr>
          <p:spPr>
            <a:xfrm>
              <a:off x="1552765" y="2118074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1596961" y="2118074"/>
              <a:ext cx="7880984" cy="0"/>
            </a:xfrm>
            <a:custGeom>
              <a:avLst/>
              <a:gdLst/>
              <a:ahLst/>
              <a:cxnLst/>
              <a:rect l="l" t="t" r="r" b="b"/>
              <a:pathLst>
                <a:path w="7880984" h="0">
                  <a:moveTo>
                    <a:pt x="0" y="0"/>
                  </a:moveTo>
                  <a:lnTo>
                    <a:pt x="524827" y="0"/>
                  </a:lnTo>
                </a:path>
                <a:path w="7880984" h="0">
                  <a:moveTo>
                    <a:pt x="524827" y="0"/>
                  </a:moveTo>
                  <a:lnTo>
                    <a:pt x="1049559" y="0"/>
                  </a:lnTo>
                </a:path>
                <a:path w="7880984" h="0">
                  <a:moveTo>
                    <a:pt x="1049559" y="0"/>
                  </a:moveTo>
                  <a:lnTo>
                    <a:pt x="1578959" y="0"/>
                  </a:lnTo>
                </a:path>
                <a:path w="7880984" h="0">
                  <a:moveTo>
                    <a:pt x="1578959" y="0"/>
                  </a:moveTo>
                  <a:lnTo>
                    <a:pt x="2102167" y="0"/>
                  </a:lnTo>
                </a:path>
                <a:path w="7880984" h="0">
                  <a:moveTo>
                    <a:pt x="2103691" y="0"/>
                  </a:moveTo>
                  <a:lnTo>
                    <a:pt x="2626899" y="0"/>
                  </a:lnTo>
                </a:path>
                <a:path w="7880984" h="0">
                  <a:moveTo>
                    <a:pt x="2626899" y="0"/>
                  </a:moveTo>
                  <a:lnTo>
                    <a:pt x="3151727" y="0"/>
                  </a:lnTo>
                </a:path>
                <a:path w="7880984" h="0">
                  <a:moveTo>
                    <a:pt x="3151727" y="0"/>
                  </a:moveTo>
                  <a:lnTo>
                    <a:pt x="3676459" y="0"/>
                  </a:lnTo>
                </a:path>
                <a:path w="7880984" h="0">
                  <a:moveTo>
                    <a:pt x="3676459" y="0"/>
                  </a:moveTo>
                  <a:lnTo>
                    <a:pt x="4205858" y="0"/>
                  </a:lnTo>
                </a:path>
                <a:path w="7880984" h="0">
                  <a:moveTo>
                    <a:pt x="4205858" y="0"/>
                  </a:moveTo>
                  <a:lnTo>
                    <a:pt x="4729067" y="0"/>
                  </a:lnTo>
                </a:path>
                <a:path w="7880984" h="0">
                  <a:moveTo>
                    <a:pt x="4730591" y="0"/>
                  </a:moveTo>
                  <a:lnTo>
                    <a:pt x="5253799" y="0"/>
                  </a:lnTo>
                </a:path>
                <a:path w="7880984" h="0">
                  <a:moveTo>
                    <a:pt x="5253799" y="0"/>
                  </a:moveTo>
                  <a:lnTo>
                    <a:pt x="5778627" y="0"/>
                  </a:lnTo>
                </a:path>
                <a:path w="7880984" h="0">
                  <a:moveTo>
                    <a:pt x="5778627" y="0"/>
                  </a:moveTo>
                  <a:lnTo>
                    <a:pt x="6303359" y="0"/>
                  </a:lnTo>
                </a:path>
                <a:path w="7880984" h="0">
                  <a:moveTo>
                    <a:pt x="6303359" y="0"/>
                  </a:moveTo>
                  <a:lnTo>
                    <a:pt x="6832758" y="0"/>
                  </a:lnTo>
                </a:path>
                <a:path w="7880984" h="0">
                  <a:moveTo>
                    <a:pt x="6832758" y="0"/>
                  </a:moveTo>
                  <a:lnTo>
                    <a:pt x="7357490" y="0"/>
                  </a:lnTo>
                </a:path>
                <a:path w="7880984" h="0">
                  <a:moveTo>
                    <a:pt x="7357490" y="0"/>
                  </a:moveTo>
                  <a:lnTo>
                    <a:pt x="788069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9474707" y="2115312"/>
              <a:ext cx="177165" cy="6350"/>
            </a:xfrm>
            <a:custGeom>
              <a:avLst/>
              <a:gdLst/>
              <a:ahLst/>
              <a:cxnLst/>
              <a:rect l="l" t="t" r="r" b="b"/>
              <a:pathLst>
                <a:path w="177165" h="6350">
                  <a:moveTo>
                    <a:pt x="176784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609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1" name="object 181" descr=""/>
          <p:cNvGrpSpPr/>
          <p:nvPr/>
        </p:nvGrpSpPr>
        <p:grpSpPr>
          <a:xfrm>
            <a:off x="1552765" y="1857179"/>
            <a:ext cx="8098790" cy="6985"/>
            <a:chOff x="1552765" y="1857179"/>
            <a:chExt cx="8098790" cy="6985"/>
          </a:xfrm>
        </p:grpSpPr>
        <p:sp>
          <p:nvSpPr>
            <p:cNvPr id="182" name="object 182" descr=""/>
            <p:cNvSpPr/>
            <p:nvPr/>
          </p:nvSpPr>
          <p:spPr>
            <a:xfrm>
              <a:off x="1552765" y="1860232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1596961" y="1860232"/>
              <a:ext cx="7880984" cy="0"/>
            </a:xfrm>
            <a:custGeom>
              <a:avLst/>
              <a:gdLst/>
              <a:ahLst/>
              <a:cxnLst/>
              <a:rect l="l" t="t" r="r" b="b"/>
              <a:pathLst>
                <a:path w="7880984" h="0">
                  <a:moveTo>
                    <a:pt x="0" y="0"/>
                  </a:moveTo>
                  <a:lnTo>
                    <a:pt x="524827" y="0"/>
                  </a:lnTo>
                </a:path>
                <a:path w="7880984" h="0">
                  <a:moveTo>
                    <a:pt x="524827" y="0"/>
                  </a:moveTo>
                  <a:lnTo>
                    <a:pt x="1049559" y="0"/>
                  </a:lnTo>
                </a:path>
                <a:path w="7880984" h="0">
                  <a:moveTo>
                    <a:pt x="1049559" y="0"/>
                  </a:moveTo>
                  <a:lnTo>
                    <a:pt x="1578959" y="0"/>
                  </a:lnTo>
                </a:path>
                <a:path w="7880984" h="0">
                  <a:moveTo>
                    <a:pt x="1578959" y="0"/>
                  </a:moveTo>
                  <a:lnTo>
                    <a:pt x="2102167" y="0"/>
                  </a:lnTo>
                </a:path>
                <a:path w="7880984" h="0">
                  <a:moveTo>
                    <a:pt x="2103691" y="0"/>
                  </a:moveTo>
                  <a:lnTo>
                    <a:pt x="2626899" y="0"/>
                  </a:lnTo>
                </a:path>
                <a:path w="7880984" h="0">
                  <a:moveTo>
                    <a:pt x="2626899" y="0"/>
                  </a:moveTo>
                  <a:lnTo>
                    <a:pt x="3151727" y="0"/>
                  </a:lnTo>
                </a:path>
                <a:path w="7880984" h="0">
                  <a:moveTo>
                    <a:pt x="3151727" y="0"/>
                  </a:moveTo>
                  <a:lnTo>
                    <a:pt x="3676459" y="0"/>
                  </a:lnTo>
                </a:path>
                <a:path w="7880984" h="0">
                  <a:moveTo>
                    <a:pt x="3676459" y="0"/>
                  </a:moveTo>
                  <a:lnTo>
                    <a:pt x="4205858" y="0"/>
                  </a:lnTo>
                </a:path>
                <a:path w="7880984" h="0">
                  <a:moveTo>
                    <a:pt x="4205858" y="0"/>
                  </a:moveTo>
                  <a:lnTo>
                    <a:pt x="4729067" y="0"/>
                  </a:lnTo>
                </a:path>
                <a:path w="7880984" h="0">
                  <a:moveTo>
                    <a:pt x="4730591" y="0"/>
                  </a:moveTo>
                  <a:lnTo>
                    <a:pt x="5253799" y="0"/>
                  </a:lnTo>
                </a:path>
                <a:path w="7880984" h="0">
                  <a:moveTo>
                    <a:pt x="5253799" y="0"/>
                  </a:moveTo>
                  <a:lnTo>
                    <a:pt x="5778627" y="0"/>
                  </a:lnTo>
                </a:path>
                <a:path w="7880984" h="0">
                  <a:moveTo>
                    <a:pt x="5778627" y="0"/>
                  </a:moveTo>
                  <a:lnTo>
                    <a:pt x="6303359" y="0"/>
                  </a:lnTo>
                </a:path>
                <a:path w="7880984" h="0">
                  <a:moveTo>
                    <a:pt x="6303359" y="0"/>
                  </a:moveTo>
                  <a:lnTo>
                    <a:pt x="6832758" y="0"/>
                  </a:lnTo>
                </a:path>
                <a:path w="7880984" h="0">
                  <a:moveTo>
                    <a:pt x="6832758" y="0"/>
                  </a:moveTo>
                  <a:lnTo>
                    <a:pt x="7357490" y="0"/>
                  </a:lnTo>
                </a:path>
                <a:path w="7880984" h="0">
                  <a:moveTo>
                    <a:pt x="7357490" y="0"/>
                  </a:moveTo>
                  <a:lnTo>
                    <a:pt x="788069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9474707" y="1857756"/>
              <a:ext cx="177165" cy="6350"/>
            </a:xfrm>
            <a:custGeom>
              <a:avLst/>
              <a:gdLst/>
              <a:ahLst/>
              <a:cxnLst/>
              <a:rect l="l" t="t" r="r" b="b"/>
              <a:pathLst>
                <a:path w="177165" h="6350">
                  <a:moveTo>
                    <a:pt x="176784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609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5" name="object 185" descr=""/>
          <p:cNvGrpSpPr/>
          <p:nvPr/>
        </p:nvGrpSpPr>
        <p:grpSpPr>
          <a:xfrm>
            <a:off x="1552765" y="1307591"/>
            <a:ext cx="8114665" cy="3855085"/>
            <a:chOff x="1552765" y="1307591"/>
            <a:chExt cx="8114665" cy="3855085"/>
          </a:xfrm>
        </p:grpSpPr>
        <p:sp>
          <p:nvSpPr>
            <p:cNvPr id="186" name="object 186" descr=""/>
            <p:cNvSpPr/>
            <p:nvPr/>
          </p:nvSpPr>
          <p:spPr>
            <a:xfrm>
              <a:off x="1552765" y="1608391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1596961" y="1608391"/>
              <a:ext cx="7880984" cy="0"/>
            </a:xfrm>
            <a:custGeom>
              <a:avLst/>
              <a:gdLst/>
              <a:ahLst/>
              <a:cxnLst/>
              <a:rect l="l" t="t" r="r" b="b"/>
              <a:pathLst>
                <a:path w="7880984" h="0">
                  <a:moveTo>
                    <a:pt x="0" y="0"/>
                  </a:moveTo>
                  <a:lnTo>
                    <a:pt x="524827" y="0"/>
                  </a:lnTo>
                </a:path>
                <a:path w="7880984" h="0">
                  <a:moveTo>
                    <a:pt x="524827" y="0"/>
                  </a:moveTo>
                  <a:lnTo>
                    <a:pt x="1049559" y="0"/>
                  </a:lnTo>
                </a:path>
                <a:path w="7880984" h="0">
                  <a:moveTo>
                    <a:pt x="1049559" y="0"/>
                  </a:moveTo>
                  <a:lnTo>
                    <a:pt x="1578959" y="0"/>
                  </a:lnTo>
                </a:path>
                <a:path w="7880984" h="0">
                  <a:moveTo>
                    <a:pt x="1578959" y="0"/>
                  </a:moveTo>
                  <a:lnTo>
                    <a:pt x="2102167" y="0"/>
                  </a:lnTo>
                </a:path>
                <a:path w="7880984" h="0">
                  <a:moveTo>
                    <a:pt x="2103691" y="0"/>
                  </a:moveTo>
                  <a:lnTo>
                    <a:pt x="2626899" y="0"/>
                  </a:lnTo>
                </a:path>
                <a:path w="7880984" h="0">
                  <a:moveTo>
                    <a:pt x="2626899" y="0"/>
                  </a:moveTo>
                  <a:lnTo>
                    <a:pt x="3151727" y="0"/>
                  </a:lnTo>
                </a:path>
                <a:path w="7880984" h="0">
                  <a:moveTo>
                    <a:pt x="3151727" y="0"/>
                  </a:moveTo>
                  <a:lnTo>
                    <a:pt x="3676459" y="0"/>
                  </a:lnTo>
                </a:path>
                <a:path w="7880984" h="0">
                  <a:moveTo>
                    <a:pt x="3676459" y="0"/>
                  </a:moveTo>
                  <a:lnTo>
                    <a:pt x="4205858" y="0"/>
                  </a:lnTo>
                </a:path>
                <a:path w="7880984" h="0">
                  <a:moveTo>
                    <a:pt x="4205858" y="0"/>
                  </a:moveTo>
                  <a:lnTo>
                    <a:pt x="4729067" y="0"/>
                  </a:lnTo>
                </a:path>
                <a:path w="7880984" h="0">
                  <a:moveTo>
                    <a:pt x="4730591" y="0"/>
                  </a:moveTo>
                  <a:lnTo>
                    <a:pt x="5253799" y="0"/>
                  </a:lnTo>
                </a:path>
                <a:path w="7880984" h="0">
                  <a:moveTo>
                    <a:pt x="5253799" y="0"/>
                  </a:moveTo>
                  <a:lnTo>
                    <a:pt x="5778627" y="0"/>
                  </a:lnTo>
                </a:path>
                <a:path w="7880984" h="0">
                  <a:moveTo>
                    <a:pt x="5778627" y="0"/>
                  </a:moveTo>
                  <a:lnTo>
                    <a:pt x="6303359" y="0"/>
                  </a:lnTo>
                </a:path>
                <a:path w="7880984" h="0">
                  <a:moveTo>
                    <a:pt x="6303359" y="0"/>
                  </a:moveTo>
                  <a:lnTo>
                    <a:pt x="6832758" y="0"/>
                  </a:lnTo>
                </a:path>
                <a:path w="7880984" h="0">
                  <a:moveTo>
                    <a:pt x="6832758" y="0"/>
                  </a:moveTo>
                  <a:lnTo>
                    <a:pt x="7357490" y="0"/>
                  </a:lnTo>
                </a:path>
                <a:path w="7880984" h="0">
                  <a:moveTo>
                    <a:pt x="7357490" y="0"/>
                  </a:moveTo>
                  <a:lnTo>
                    <a:pt x="788069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9474707" y="1598675"/>
              <a:ext cx="177165" cy="6350"/>
            </a:xfrm>
            <a:custGeom>
              <a:avLst/>
              <a:gdLst/>
              <a:ahLst/>
              <a:cxnLst/>
              <a:rect l="l" t="t" r="r" b="b"/>
              <a:pathLst>
                <a:path w="177165" h="6350">
                  <a:moveTo>
                    <a:pt x="176784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609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1596961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2113787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4" h="716279">
                  <a:moveTo>
                    <a:pt x="10667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1596961" y="1310830"/>
              <a:ext cx="525145" cy="3046095"/>
            </a:xfrm>
            <a:custGeom>
              <a:avLst/>
              <a:gdLst/>
              <a:ahLst/>
              <a:cxnLst/>
              <a:rect l="l" t="t" r="r" b="b"/>
              <a:pathLst>
                <a:path w="525144" h="3046095">
                  <a:moveTo>
                    <a:pt x="524827" y="0"/>
                  </a:moveTo>
                  <a:lnTo>
                    <a:pt x="524827" y="3045904"/>
                  </a:lnTo>
                </a:path>
                <a:path w="525144" h="3046095">
                  <a:moveTo>
                    <a:pt x="0" y="0"/>
                  </a:moveTo>
                  <a:lnTo>
                    <a:pt x="524827" y="0"/>
                  </a:lnTo>
                </a:path>
                <a:path w="525144" h="3046095">
                  <a:moveTo>
                    <a:pt x="0" y="3045904"/>
                  </a:moveTo>
                  <a:lnTo>
                    <a:pt x="524827" y="3045904"/>
                  </a:lnTo>
                </a:path>
                <a:path w="525144" h="3046095">
                  <a:moveTo>
                    <a:pt x="524827" y="0"/>
                  </a:moveTo>
                  <a:lnTo>
                    <a:pt x="524827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2638043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4" h="716279">
                  <a:moveTo>
                    <a:pt x="10667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2646521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2118360" y="1307591"/>
              <a:ext cx="525780" cy="3048635"/>
            </a:xfrm>
            <a:custGeom>
              <a:avLst/>
              <a:gdLst/>
              <a:ahLst/>
              <a:cxnLst/>
              <a:rect l="l" t="t" r="r" b="b"/>
              <a:pathLst>
                <a:path w="525780" h="3048635">
                  <a:moveTo>
                    <a:pt x="525780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5780" y="3048012"/>
                  </a:lnTo>
                  <a:lnTo>
                    <a:pt x="525780" y="3044952"/>
                  </a:lnTo>
                  <a:close/>
                </a:path>
                <a:path w="525780" h="3048635">
                  <a:moveTo>
                    <a:pt x="525780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5780" y="3060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2646521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3166872" y="4349496"/>
              <a:ext cx="6350" cy="716280"/>
            </a:xfrm>
            <a:custGeom>
              <a:avLst/>
              <a:gdLst/>
              <a:ahLst/>
              <a:cxnLst/>
              <a:rect l="l" t="t" r="r" b="b"/>
              <a:pathLst>
                <a:path w="6350" h="716279">
                  <a:moveTo>
                    <a:pt x="6095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317592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2644140" y="1307591"/>
              <a:ext cx="528955" cy="3048635"/>
            </a:xfrm>
            <a:custGeom>
              <a:avLst/>
              <a:gdLst/>
              <a:ahLst/>
              <a:cxnLst/>
              <a:rect l="l" t="t" r="r" b="b"/>
              <a:pathLst>
                <a:path w="528955" h="3048635">
                  <a:moveTo>
                    <a:pt x="528828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8828" y="3048012"/>
                  </a:lnTo>
                  <a:lnTo>
                    <a:pt x="528828" y="3044952"/>
                  </a:lnTo>
                  <a:close/>
                </a:path>
                <a:path w="528955" h="3048635">
                  <a:moveTo>
                    <a:pt x="528828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8828" y="3060"/>
                  </a:lnTo>
                  <a:lnTo>
                    <a:pt x="52882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317592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3691127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5" h="716279">
                  <a:moveTo>
                    <a:pt x="10668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8" y="0"/>
                  </a:lnTo>
                  <a:lnTo>
                    <a:pt x="10668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3700652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3172968" y="1307591"/>
              <a:ext cx="524510" cy="3048635"/>
            </a:xfrm>
            <a:custGeom>
              <a:avLst/>
              <a:gdLst/>
              <a:ahLst/>
              <a:cxnLst/>
              <a:rect l="l" t="t" r="r" b="b"/>
              <a:pathLst>
                <a:path w="524510" h="3048635">
                  <a:moveTo>
                    <a:pt x="524256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4256" y="3048012"/>
                  </a:lnTo>
                  <a:lnTo>
                    <a:pt x="524256" y="3044952"/>
                  </a:lnTo>
                  <a:close/>
                </a:path>
                <a:path w="524510" h="3048635">
                  <a:moveTo>
                    <a:pt x="524256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4256" y="306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3700652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4216907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5" h="716279">
                  <a:moveTo>
                    <a:pt x="10667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044696" y="1443228"/>
              <a:ext cx="178307" cy="106679"/>
            </a:xfrm>
            <a:prstGeom prst="rect">
              <a:avLst/>
            </a:prstGeom>
          </p:spPr>
        </p:pic>
        <p:sp>
          <p:nvSpPr>
            <p:cNvPr id="206" name="object 206" descr=""/>
            <p:cNvSpPr/>
            <p:nvPr/>
          </p:nvSpPr>
          <p:spPr>
            <a:xfrm>
              <a:off x="4223861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3697224" y="1307591"/>
              <a:ext cx="525780" cy="3048635"/>
            </a:xfrm>
            <a:custGeom>
              <a:avLst/>
              <a:gdLst/>
              <a:ahLst/>
              <a:cxnLst/>
              <a:rect l="l" t="t" r="r" b="b"/>
              <a:pathLst>
                <a:path w="525779" h="3048635">
                  <a:moveTo>
                    <a:pt x="525767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5767" y="3048012"/>
                  </a:lnTo>
                  <a:lnTo>
                    <a:pt x="525767" y="3044952"/>
                  </a:lnTo>
                  <a:close/>
                </a:path>
                <a:path w="525779" h="3048635">
                  <a:moveTo>
                    <a:pt x="525767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5767" y="3060"/>
                  </a:lnTo>
                  <a:lnTo>
                    <a:pt x="52576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4223861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4741164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5" h="716279">
                  <a:moveTo>
                    <a:pt x="10667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4748688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4221480" y="1307591"/>
              <a:ext cx="524510" cy="3048635"/>
            </a:xfrm>
            <a:custGeom>
              <a:avLst/>
              <a:gdLst/>
              <a:ahLst/>
              <a:cxnLst/>
              <a:rect l="l" t="t" r="r" b="b"/>
              <a:pathLst>
                <a:path w="524510" h="3048635">
                  <a:moveTo>
                    <a:pt x="524256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4256" y="3048012"/>
                  </a:lnTo>
                  <a:lnTo>
                    <a:pt x="524256" y="3044952"/>
                  </a:lnTo>
                  <a:close/>
                </a:path>
                <a:path w="524510" h="3048635">
                  <a:moveTo>
                    <a:pt x="524256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4256" y="306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4748688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5265419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5" h="716279">
                  <a:moveTo>
                    <a:pt x="10667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093207" y="3203447"/>
              <a:ext cx="178307" cy="108203"/>
            </a:xfrm>
            <a:prstGeom prst="rect">
              <a:avLst/>
            </a:prstGeom>
          </p:spPr>
        </p:pic>
        <p:sp>
          <p:nvSpPr>
            <p:cNvPr id="215" name="object 215" descr=""/>
            <p:cNvSpPr/>
            <p:nvPr/>
          </p:nvSpPr>
          <p:spPr>
            <a:xfrm>
              <a:off x="527342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4745736" y="1307591"/>
              <a:ext cx="524510" cy="3048635"/>
            </a:xfrm>
            <a:custGeom>
              <a:avLst/>
              <a:gdLst/>
              <a:ahLst/>
              <a:cxnLst/>
              <a:rect l="l" t="t" r="r" b="b"/>
              <a:pathLst>
                <a:path w="524510" h="3048635">
                  <a:moveTo>
                    <a:pt x="524256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4256" y="3048012"/>
                  </a:lnTo>
                  <a:lnTo>
                    <a:pt x="524256" y="3044952"/>
                  </a:lnTo>
                  <a:close/>
                </a:path>
                <a:path w="524510" h="3048635">
                  <a:moveTo>
                    <a:pt x="524256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4256" y="306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527342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5795771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5" h="716279">
                  <a:moveTo>
                    <a:pt x="10667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580282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5269992" y="1307591"/>
              <a:ext cx="530860" cy="3048635"/>
            </a:xfrm>
            <a:custGeom>
              <a:avLst/>
              <a:gdLst/>
              <a:ahLst/>
              <a:cxnLst/>
              <a:rect l="l" t="t" r="r" b="b"/>
              <a:pathLst>
                <a:path w="530860" h="3048635">
                  <a:moveTo>
                    <a:pt x="530352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30352" y="3048012"/>
                  </a:lnTo>
                  <a:lnTo>
                    <a:pt x="530352" y="3044952"/>
                  </a:lnTo>
                  <a:close/>
                </a:path>
                <a:path w="530860" h="3048635">
                  <a:moveTo>
                    <a:pt x="530352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30352" y="3060"/>
                  </a:lnTo>
                  <a:lnTo>
                    <a:pt x="53035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580282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6318503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5" h="716279">
                  <a:moveTo>
                    <a:pt x="10667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6327552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5800344" y="1307591"/>
              <a:ext cx="524510" cy="3048635"/>
            </a:xfrm>
            <a:custGeom>
              <a:avLst/>
              <a:gdLst/>
              <a:ahLst/>
              <a:cxnLst/>
              <a:rect l="l" t="t" r="r" b="b"/>
              <a:pathLst>
                <a:path w="524510" h="3048635">
                  <a:moveTo>
                    <a:pt x="524256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4256" y="3048012"/>
                  </a:lnTo>
                  <a:lnTo>
                    <a:pt x="524256" y="3044952"/>
                  </a:lnTo>
                  <a:close/>
                </a:path>
                <a:path w="524510" h="3048635">
                  <a:moveTo>
                    <a:pt x="524256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4256" y="306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6327552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6842760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5" h="716279">
                  <a:moveTo>
                    <a:pt x="10667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685076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6324600" y="1307591"/>
              <a:ext cx="524510" cy="3048635"/>
            </a:xfrm>
            <a:custGeom>
              <a:avLst/>
              <a:gdLst/>
              <a:ahLst/>
              <a:cxnLst/>
              <a:rect l="l" t="t" r="r" b="b"/>
              <a:pathLst>
                <a:path w="524509" h="3048635">
                  <a:moveTo>
                    <a:pt x="524243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4243" y="3048012"/>
                  </a:lnTo>
                  <a:lnTo>
                    <a:pt x="524243" y="3044952"/>
                  </a:lnTo>
                  <a:close/>
                </a:path>
                <a:path w="524509" h="3048635">
                  <a:moveTo>
                    <a:pt x="524243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4243" y="3060"/>
                  </a:lnTo>
                  <a:lnTo>
                    <a:pt x="524243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685076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7368539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5" h="716279">
                  <a:moveTo>
                    <a:pt x="10667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7375588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6847332" y="1307591"/>
              <a:ext cx="525780" cy="3048635"/>
            </a:xfrm>
            <a:custGeom>
              <a:avLst/>
              <a:gdLst/>
              <a:ahLst/>
              <a:cxnLst/>
              <a:rect l="l" t="t" r="r" b="b"/>
              <a:pathLst>
                <a:path w="525779" h="3048635">
                  <a:moveTo>
                    <a:pt x="525780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5780" y="3048012"/>
                  </a:lnTo>
                  <a:lnTo>
                    <a:pt x="525780" y="3044952"/>
                  </a:lnTo>
                  <a:close/>
                </a:path>
                <a:path w="525779" h="3048635">
                  <a:moveTo>
                    <a:pt x="525780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5780" y="3060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7375588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7897367" y="4349496"/>
              <a:ext cx="6350" cy="716280"/>
            </a:xfrm>
            <a:custGeom>
              <a:avLst/>
              <a:gdLst/>
              <a:ahLst/>
              <a:cxnLst/>
              <a:rect l="l" t="t" r="r" b="b"/>
              <a:pathLst>
                <a:path w="6350" h="716279">
                  <a:moveTo>
                    <a:pt x="6096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790032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7373112" y="1307591"/>
              <a:ext cx="524510" cy="3048635"/>
            </a:xfrm>
            <a:custGeom>
              <a:avLst/>
              <a:gdLst/>
              <a:ahLst/>
              <a:cxnLst/>
              <a:rect l="l" t="t" r="r" b="b"/>
              <a:pathLst>
                <a:path w="524509" h="3048635">
                  <a:moveTo>
                    <a:pt x="524256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4256" y="3048012"/>
                  </a:lnTo>
                  <a:lnTo>
                    <a:pt x="524256" y="3044952"/>
                  </a:lnTo>
                  <a:close/>
                </a:path>
                <a:path w="524509" h="3048635">
                  <a:moveTo>
                    <a:pt x="524256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4256" y="306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790032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8421623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5" h="716279">
                  <a:moveTo>
                    <a:pt x="10668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8" y="0"/>
                  </a:lnTo>
                  <a:lnTo>
                    <a:pt x="10668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842972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7897368" y="1307591"/>
              <a:ext cx="528955" cy="3048635"/>
            </a:xfrm>
            <a:custGeom>
              <a:avLst/>
              <a:gdLst/>
              <a:ahLst/>
              <a:cxnLst/>
              <a:rect l="l" t="t" r="r" b="b"/>
              <a:pathLst>
                <a:path w="528954" h="3048635">
                  <a:moveTo>
                    <a:pt x="528828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8828" y="3048012"/>
                  </a:lnTo>
                  <a:lnTo>
                    <a:pt x="528828" y="3044952"/>
                  </a:lnTo>
                  <a:close/>
                </a:path>
                <a:path w="528954" h="3048635">
                  <a:moveTo>
                    <a:pt x="528828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8828" y="3060"/>
                  </a:lnTo>
                  <a:lnTo>
                    <a:pt x="52882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842972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8945880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5" h="716279">
                  <a:moveTo>
                    <a:pt x="10667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775192" y="2708148"/>
              <a:ext cx="176783" cy="108203"/>
            </a:xfrm>
            <a:prstGeom prst="rect">
              <a:avLst/>
            </a:prstGeom>
          </p:spPr>
        </p:pic>
        <p:sp>
          <p:nvSpPr>
            <p:cNvPr id="244" name="object 244" descr=""/>
            <p:cNvSpPr/>
            <p:nvPr/>
          </p:nvSpPr>
          <p:spPr>
            <a:xfrm>
              <a:off x="8954452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8426196" y="1307591"/>
              <a:ext cx="525780" cy="3048635"/>
            </a:xfrm>
            <a:custGeom>
              <a:avLst/>
              <a:gdLst/>
              <a:ahLst/>
              <a:cxnLst/>
              <a:rect l="l" t="t" r="r" b="b"/>
              <a:pathLst>
                <a:path w="525779" h="3048635">
                  <a:moveTo>
                    <a:pt x="525780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5780" y="3048012"/>
                  </a:lnTo>
                  <a:lnTo>
                    <a:pt x="525780" y="3044952"/>
                  </a:lnTo>
                  <a:close/>
                </a:path>
                <a:path w="525779" h="3048635">
                  <a:moveTo>
                    <a:pt x="525780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5780" y="3060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8954452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9470135" y="4349496"/>
              <a:ext cx="10795" cy="716280"/>
            </a:xfrm>
            <a:custGeom>
              <a:avLst/>
              <a:gdLst/>
              <a:ahLst/>
              <a:cxnLst/>
              <a:rect l="l" t="t" r="r" b="b"/>
              <a:pathLst>
                <a:path w="10795" h="716279">
                  <a:moveTo>
                    <a:pt x="10667" y="716280"/>
                  </a:moveTo>
                  <a:lnTo>
                    <a:pt x="0" y="716280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71628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947766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8951976" y="1307591"/>
              <a:ext cx="524510" cy="3048635"/>
            </a:xfrm>
            <a:custGeom>
              <a:avLst/>
              <a:gdLst/>
              <a:ahLst/>
              <a:cxnLst/>
              <a:rect l="l" t="t" r="r" b="b"/>
              <a:pathLst>
                <a:path w="524509" h="3048635">
                  <a:moveTo>
                    <a:pt x="524256" y="3044952"/>
                  </a:moveTo>
                  <a:lnTo>
                    <a:pt x="0" y="3044952"/>
                  </a:lnTo>
                  <a:lnTo>
                    <a:pt x="0" y="3048012"/>
                  </a:lnTo>
                  <a:lnTo>
                    <a:pt x="524256" y="3048012"/>
                  </a:lnTo>
                  <a:lnTo>
                    <a:pt x="524256" y="3044952"/>
                  </a:lnTo>
                  <a:close/>
                </a:path>
                <a:path w="524509" h="3048635">
                  <a:moveTo>
                    <a:pt x="524256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524256" y="3060"/>
                  </a:lnTo>
                  <a:lnTo>
                    <a:pt x="52425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9477660" y="1310830"/>
              <a:ext cx="0" cy="3046095"/>
            </a:xfrm>
            <a:custGeom>
              <a:avLst/>
              <a:gdLst/>
              <a:ahLst/>
              <a:cxnLst/>
              <a:rect l="l" t="t" r="r" b="b"/>
              <a:pathLst>
                <a:path w="0" h="30460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9474707" y="1307591"/>
              <a:ext cx="177165" cy="5080"/>
            </a:xfrm>
            <a:custGeom>
              <a:avLst/>
              <a:gdLst/>
              <a:ahLst/>
              <a:cxnLst/>
              <a:rect l="l" t="t" r="r" b="b"/>
              <a:pathLst>
                <a:path w="177165" h="5080">
                  <a:moveTo>
                    <a:pt x="176784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4571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9654635" y="1310830"/>
              <a:ext cx="0" cy="3757295"/>
            </a:xfrm>
            <a:custGeom>
              <a:avLst/>
              <a:gdLst/>
              <a:ahLst/>
              <a:cxnLst/>
              <a:rect l="l" t="t" r="r" b="b"/>
              <a:pathLst>
                <a:path w="0" h="3757295">
                  <a:moveTo>
                    <a:pt x="0" y="3045904"/>
                  </a:moveTo>
                  <a:lnTo>
                    <a:pt x="0" y="3757041"/>
                  </a:lnTo>
                </a:path>
                <a:path w="0" h="3757295">
                  <a:moveTo>
                    <a:pt x="0" y="0"/>
                  </a:moveTo>
                  <a:lnTo>
                    <a:pt x="0" y="3045904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1596961" y="5078539"/>
              <a:ext cx="8067040" cy="81280"/>
            </a:xfrm>
            <a:custGeom>
              <a:avLst/>
              <a:gdLst/>
              <a:ahLst/>
              <a:cxnLst/>
              <a:rect l="l" t="t" r="r" b="b"/>
              <a:pathLst>
                <a:path w="8067040" h="81279">
                  <a:moveTo>
                    <a:pt x="0" y="80962"/>
                  </a:moveTo>
                  <a:lnTo>
                    <a:pt x="8066817" y="80962"/>
                  </a:lnTo>
                  <a:lnTo>
                    <a:pt x="8066817" y="0"/>
                  </a:lnTo>
                  <a:lnTo>
                    <a:pt x="0" y="0"/>
                  </a:lnTo>
                  <a:lnTo>
                    <a:pt x="0" y="80962"/>
                  </a:lnTo>
                  <a:close/>
                </a:path>
              </a:pathLst>
            </a:custGeom>
            <a:ln w="610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1594103" y="5074919"/>
              <a:ext cx="3992879" cy="82550"/>
            </a:xfrm>
            <a:custGeom>
              <a:avLst/>
              <a:gdLst/>
              <a:ahLst/>
              <a:cxnLst/>
              <a:rect l="l" t="t" r="r" b="b"/>
              <a:pathLst>
                <a:path w="3992879" h="82550">
                  <a:moveTo>
                    <a:pt x="3992879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3992879" y="0"/>
                  </a:lnTo>
                  <a:lnTo>
                    <a:pt x="3992879" y="8229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1596961" y="5078539"/>
              <a:ext cx="3994150" cy="81280"/>
            </a:xfrm>
            <a:custGeom>
              <a:avLst/>
              <a:gdLst/>
              <a:ahLst/>
              <a:cxnLst/>
              <a:rect l="l" t="t" r="r" b="b"/>
              <a:pathLst>
                <a:path w="3994150" h="81279">
                  <a:moveTo>
                    <a:pt x="0" y="80962"/>
                  </a:moveTo>
                  <a:lnTo>
                    <a:pt x="3993737" y="80962"/>
                  </a:lnTo>
                  <a:lnTo>
                    <a:pt x="3993737" y="0"/>
                  </a:lnTo>
                  <a:lnTo>
                    <a:pt x="0" y="0"/>
                  </a:lnTo>
                  <a:lnTo>
                    <a:pt x="0" y="80962"/>
                  </a:lnTo>
                  <a:close/>
                </a:path>
              </a:pathLst>
            </a:custGeom>
            <a:ln w="610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6" name="object 256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378838" y="4172140"/>
            <a:ext cx="114395" cy="65627"/>
          </a:xfrm>
          <a:prstGeom prst="rect">
            <a:avLst/>
          </a:prstGeom>
        </p:spPr>
      </p:pic>
      <p:sp>
        <p:nvSpPr>
          <p:cNvPr id="257" name="object 257" descr=""/>
          <p:cNvSpPr/>
          <p:nvPr/>
        </p:nvSpPr>
        <p:spPr>
          <a:xfrm>
            <a:off x="1380350" y="3914216"/>
            <a:ext cx="113030" cy="62865"/>
          </a:xfrm>
          <a:custGeom>
            <a:avLst/>
            <a:gdLst/>
            <a:ahLst/>
            <a:cxnLst/>
            <a:rect l="l" t="t" r="r" b="b"/>
            <a:pathLst>
              <a:path w="113030" h="62864">
                <a:moveTo>
                  <a:pt x="41249" y="56476"/>
                </a:moveTo>
                <a:lnTo>
                  <a:pt x="7620" y="56476"/>
                </a:lnTo>
                <a:lnTo>
                  <a:pt x="13716" y="50380"/>
                </a:lnTo>
                <a:lnTo>
                  <a:pt x="16764" y="48856"/>
                </a:lnTo>
                <a:lnTo>
                  <a:pt x="25908" y="39712"/>
                </a:lnTo>
                <a:lnTo>
                  <a:pt x="28956" y="38188"/>
                </a:lnTo>
                <a:lnTo>
                  <a:pt x="30581" y="35140"/>
                </a:lnTo>
                <a:lnTo>
                  <a:pt x="35153" y="30568"/>
                </a:lnTo>
                <a:lnTo>
                  <a:pt x="35153" y="29044"/>
                </a:lnTo>
                <a:lnTo>
                  <a:pt x="36677" y="27520"/>
                </a:lnTo>
                <a:lnTo>
                  <a:pt x="38201" y="24472"/>
                </a:lnTo>
                <a:lnTo>
                  <a:pt x="38201" y="22948"/>
                </a:lnTo>
                <a:lnTo>
                  <a:pt x="39725" y="21424"/>
                </a:lnTo>
                <a:lnTo>
                  <a:pt x="39725" y="10668"/>
                </a:lnTo>
                <a:lnTo>
                  <a:pt x="38201" y="7620"/>
                </a:lnTo>
                <a:lnTo>
                  <a:pt x="35915" y="6096"/>
                </a:lnTo>
                <a:lnTo>
                  <a:pt x="33629" y="4572"/>
                </a:lnTo>
                <a:lnTo>
                  <a:pt x="30581" y="1524"/>
                </a:lnTo>
                <a:lnTo>
                  <a:pt x="24384" y="0"/>
                </a:lnTo>
                <a:lnTo>
                  <a:pt x="9144" y="0"/>
                </a:lnTo>
                <a:lnTo>
                  <a:pt x="6096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1524" y="12192"/>
                </a:lnTo>
                <a:lnTo>
                  <a:pt x="10668" y="7620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581" y="13804"/>
                </a:lnTo>
                <a:lnTo>
                  <a:pt x="30581" y="19900"/>
                </a:lnTo>
                <a:lnTo>
                  <a:pt x="28956" y="24472"/>
                </a:lnTo>
                <a:lnTo>
                  <a:pt x="25908" y="30568"/>
                </a:lnTo>
                <a:lnTo>
                  <a:pt x="21336" y="33616"/>
                </a:lnTo>
                <a:lnTo>
                  <a:pt x="16764" y="39712"/>
                </a:lnTo>
                <a:lnTo>
                  <a:pt x="13716" y="41236"/>
                </a:lnTo>
                <a:lnTo>
                  <a:pt x="10668" y="44284"/>
                </a:lnTo>
                <a:lnTo>
                  <a:pt x="9144" y="47332"/>
                </a:lnTo>
                <a:lnTo>
                  <a:pt x="6096" y="48856"/>
                </a:lnTo>
                <a:lnTo>
                  <a:pt x="0" y="54952"/>
                </a:lnTo>
                <a:lnTo>
                  <a:pt x="0" y="62572"/>
                </a:lnTo>
                <a:lnTo>
                  <a:pt x="41249" y="62572"/>
                </a:lnTo>
                <a:lnTo>
                  <a:pt x="41249" y="56476"/>
                </a:lnTo>
                <a:close/>
              </a:path>
              <a:path w="113030" h="62864">
                <a:moveTo>
                  <a:pt x="112877" y="0"/>
                </a:moveTo>
                <a:lnTo>
                  <a:pt x="100685" y="0"/>
                </a:lnTo>
                <a:lnTo>
                  <a:pt x="85445" y="35052"/>
                </a:lnTo>
                <a:lnTo>
                  <a:pt x="68681" y="0"/>
                </a:lnTo>
                <a:lnTo>
                  <a:pt x="56489" y="0"/>
                </a:lnTo>
                <a:lnTo>
                  <a:pt x="56489" y="62572"/>
                </a:lnTo>
                <a:lnTo>
                  <a:pt x="64109" y="62572"/>
                </a:lnTo>
                <a:lnTo>
                  <a:pt x="64109" y="9144"/>
                </a:lnTo>
                <a:lnTo>
                  <a:pt x="82397" y="45808"/>
                </a:lnTo>
                <a:lnTo>
                  <a:pt x="86969" y="45808"/>
                </a:lnTo>
                <a:lnTo>
                  <a:pt x="103733" y="9144"/>
                </a:lnTo>
                <a:lnTo>
                  <a:pt x="103733" y="62572"/>
                </a:lnTo>
                <a:lnTo>
                  <a:pt x="112877" y="62572"/>
                </a:lnTo>
                <a:lnTo>
                  <a:pt x="112877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8" name="object 258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378838" y="3399948"/>
            <a:ext cx="114395" cy="65627"/>
          </a:xfrm>
          <a:prstGeom prst="rect">
            <a:avLst/>
          </a:prstGeom>
        </p:spPr>
      </p:pic>
      <p:sp>
        <p:nvSpPr>
          <p:cNvPr id="259" name="object 259" descr=""/>
          <p:cNvSpPr/>
          <p:nvPr/>
        </p:nvSpPr>
        <p:spPr>
          <a:xfrm>
            <a:off x="1375791" y="3775328"/>
            <a:ext cx="117475" cy="62865"/>
          </a:xfrm>
          <a:custGeom>
            <a:avLst/>
            <a:gdLst/>
            <a:ahLst/>
            <a:cxnLst/>
            <a:rect l="l" t="t" r="r" b="b"/>
            <a:pathLst>
              <a:path w="117475" h="62864">
                <a:moveTo>
                  <a:pt x="47332" y="38201"/>
                </a:moveTo>
                <a:lnTo>
                  <a:pt x="38188" y="38201"/>
                </a:lnTo>
                <a:lnTo>
                  <a:pt x="38188" y="9156"/>
                </a:lnTo>
                <a:lnTo>
                  <a:pt x="38188" y="12"/>
                </a:lnTo>
                <a:lnTo>
                  <a:pt x="30568" y="12"/>
                </a:lnTo>
                <a:lnTo>
                  <a:pt x="30568" y="9156"/>
                </a:lnTo>
                <a:lnTo>
                  <a:pt x="30568" y="38201"/>
                </a:lnTo>
                <a:lnTo>
                  <a:pt x="6184" y="38201"/>
                </a:lnTo>
                <a:lnTo>
                  <a:pt x="30568" y="9156"/>
                </a:lnTo>
                <a:lnTo>
                  <a:pt x="30568" y="12"/>
                </a:lnTo>
                <a:lnTo>
                  <a:pt x="0" y="35153"/>
                </a:lnTo>
                <a:lnTo>
                  <a:pt x="0" y="44297"/>
                </a:lnTo>
                <a:lnTo>
                  <a:pt x="30568" y="44297"/>
                </a:lnTo>
                <a:lnTo>
                  <a:pt x="30568" y="62585"/>
                </a:lnTo>
                <a:lnTo>
                  <a:pt x="38188" y="62585"/>
                </a:lnTo>
                <a:lnTo>
                  <a:pt x="38188" y="44297"/>
                </a:lnTo>
                <a:lnTo>
                  <a:pt x="47332" y="44297"/>
                </a:lnTo>
                <a:lnTo>
                  <a:pt x="47332" y="38201"/>
                </a:lnTo>
                <a:close/>
              </a:path>
              <a:path w="117475" h="62864">
                <a:moveTo>
                  <a:pt x="117436" y="0"/>
                </a:moveTo>
                <a:lnTo>
                  <a:pt x="105244" y="0"/>
                </a:lnTo>
                <a:lnTo>
                  <a:pt x="90004" y="35153"/>
                </a:lnTo>
                <a:lnTo>
                  <a:pt x="73240" y="0"/>
                </a:lnTo>
                <a:lnTo>
                  <a:pt x="61048" y="0"/>
                </a:lnTo>
                <a:lnTo>
                  <a:pt x="61048" y="62585"/>
                </a:lnTo>
                <a:lnTo>
                  <a:pt x="68668" y="62585"/>
                </a:lnTo>
                <a:lnTo>
                  <a:pt x="68668" y="7721"/>
                </a:lnTo>
                <a:lnTo>
                  <a:pt x="86956" y="44297"/>
                </a:lnTo>
                <a:lnTo>
                  <a:pt x="91528" y="44297"/>
                </a:lnTo>
                <a:lnTo>
                  <a:pt x="108292" y="7721"/>
                </a:lnTo>
                <a:lnTo>
                  <a:pt x="108292" y="62585"/>
                </a:lnTo>
                <a:lnTo>
                  <a:pt x="117436" y="62585"/>
                </a:lnTo>
                <a:lnTo>
                  <a:pt x="11743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0" name="object 260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322450" y="2887217"/>
            <a:ext cx="163163" cy="65627"/>
          </a:xfrm>
          <a:prstGeom prst="rect">
            <a:avLst/>
          </a:prstGeom>
        </p:spPr>
      </p:pic>
      <p:pic>
        <p:nvPicPr>
          <p:cNvPr id="261" name="object 261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366647" y="3261074"/>
            <a:ext cx="112871" cy="64103"/>
          </a:xfrm>
          <a:prstGeom prst="rect">
            <a:avLst/>
          </a:prstGeom>
        </p:spPr>
      </p:pic>
      <p:sp>
        <p:nvSpPr>
          <p:cNvPr id="262" name="object 262" descr=""/>
          <p:cNvSpPr/>
          <p:nvPr/>
        </p:nvSpPr>
        <p:spPr>
          <a:xfrm>
            <a:off x="1322451" y="2374493"/>
            <a:ext cx="163195" cy="62865"/>
          </a:xfrm>
          <a:custGeom>
            <a:avLst/>
            <a:gdLst/>
            <a:ahLst/>
            <a:cxnLst/>
            <a:rect l="l" t="t" r="r" b="b"/>
            <a:pathLst>
              <a:path w="163194" h="62864">
                <a:moveTo>
                  <a:pt x="33528" y="56476"/>
                </a:moveTo>
                <a:lnTo>
                  <a:pt x="21336" y="56476"/>
                </a:lnTo>
                <a:lnTo>
                  <a:pt x="21336" y="0"/>
                </a:lnTo>
                <a:lnTo>
                  <a:pt x="13716" y="0"/>
                </a:lnTo>
                <a:lnTo>
                  <a:pt x="13716" y="4572"/>
                </a:lnTo>
                <a:lnTo>
                  <a:pt x="12192" y="6096"/>
                </a:lnTo>
                <a:lnTo>
                  <a:pt x="10668" y="6096"/>
                </a:lnTo>
                <a:lnTo>
                  <a:pt x="10668" y="7620"/>
                </a:lnTo>
                <a:lnTo>
                  <a:pt x="7620" y="7620"/>
                </a:lnTo>
                <a:lnTo>
                  <a:pt x="6096" y="9144"/>
                </a:lnTo>
                <a:lnTo>
                  <a:pt x="0" y="9144"/>
                </a:lnTo>
                <a:lnTo>
                  <a:pt x="0" y="15240"/>
                </a:lnTo>
                <a:lnTo>
                  <a:pt x="12192" y="15240"/>
                </a:lnTo>
                <a:lnTo>
                  <a:pt x="12192" y="56476"/>
                </a:lnTo>
                <a:lnTo>
                  <a:pt x="0" y="56476"/>
                </a:lnTo>
                <a:lnTo>
                  <a:pt x="0" y="62572"/>
                </a:lnTo>
                <a:lnTo>
                  <a:pt x="33528" y="62572"/>
                </a:lnTo>
                <a:lnTo>
                  <a:pt x="33528" y="56476"/>
                </a:lnTo>
                <a:close/>
              </a:path>
              <a:path w="163194" h="62864">
                <a:moveTo>
                  <a:pt x="94576" y="38100"/>
                </a:moveTo>
                <a:lnTo>
                  <a:pt x="85344" y="38100"/>
                </a:lnTo>
                <a:lnTo>
                  <a:pt x="85344" y="10668"/>
                </a:lnTo>
                <a:lnTo>
                  <a:pt x="85344" y="0"/>
                </a:lnTo>
                <a:lnTo>
                  <a:pt x="77724" y="0"/>
                </a:lnTo>
                <a:lnTo>
                  <a:pt x="76200" y="1752"/>
                </a:lnTo>
                <a:lnTo>
                  <a:pt x="76200" y="10668"/>
                </a:lnTo>
                <a:lnTo>
                  <a:pt x="76200" y="38100"/>
                </a:lnTo>
                <a:lnTo>
                  <a:pt x="51816" y="38100"/>
                </a:lnTo>
                <a:lnTo>
                  <a:pt x="76200" y="10668"/>
                </a:lnTo>
                <a:lnTo>
                  <a:pt x="76200" y="1752"/>
                </a:lnTo>
                <a:lnTo>
                  <a:pt x="47244" y="35052"/>
                </a:lnTo>
                <a:lnTo>
                  <a:pt x="47244" y="45808"/>
                </a:lnTo>
                <a:lnTo>
                  <a:pt x="76200" y="45808"/>
                </a:lnTo>
                <a:lnTo>
                  <a:pt x="76200" y="62572"/>
                </a:lnTo>
                <a:lnTo>
                  <a:pt x="85344" y="62572"/>
                </a:lnTo>
                <a:lnTo>
                  <a:pt x="85344" y="45808"/>
                </a:lnTo>
                <a:lnTo>
                  <a:pt x="94576" y="45808"/>
                </a:lnTo>
                <a:lnTo>
                  <a:pt x="94576" y="38100"/>
                </a:lnTo>
                <a:close/>
              </a:path>
              <a:path w="163194" h="62864">
                <a:moveTo>
                  <a:pt x="163156" y="0"/>
                </a:moveTo>
                <a:lnTo>
                  <a:pt x="150964" y="0"/>
                </a:lnTo>
                <a:lnTo>
                  <a:pt x="135724" y="35052"/>
                </a:lnTo>
                <a:lnTo>
                  <a:pt x="118960" y="0"/>
                </a:lnTo>
                <a:lnTo>
                  <a:pt x="106768" y="0"/>
                </a:lnTo>
                <a:lnTo>
                  <a:pt x="106768" y="62572"/>
                </a:lnTo>
                <a:lnTo>
                  <a:pt x="114388" y="62572"/>
                </a:lnTo>
                <a:lnTo>
                  <a:pt x="114388" y="9144"/>
                </a:lnTo>
                <a:lnTo>
                  <a:pt x="132676" y="45808"/>
                </a:lnTo>
                <a:lnTo>
                  <a:pt x="137248" y="45808"/>
                </a:lnTo>
                <a:lnTo>
                  <a:pt x="154012" y="9144"/>
                </a:lnTo>
                <a:lnTo>
                  <a:pt x="154012" y="62572"/>
                </a:lnTo>
                <a:lnTo>
                  <a:pt x="163156" y="62572"/>
                </a:lnTo>
                <a:lnTo>
                  <a:pt x="16315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3" name="object 263" descr="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322450" y="2746819"/>
            <a:ext cx="163163" cy="64103"/>
          </a:xfrm>
          <a:prstGeom prst="rect">
            <a:avLst/>
          </a:prstGeom>
        </p:spPr>
      </p:pic>
      <p:sp>
        <p:nvSpPr>
          <p:cNvPr id="264" name="object 264" descr=""/>
          <p:cNvSpPr/>
          <p:nvPr/>
        </p:nvSpPr>
        <p:spPr>
          <a:xfrm>
            <a:off x="1322451" y="2115032"/>
            <a:ext cx="163195" cy="64135"/>
          </a:xfrm>
          <a:custGeom>
            <a:avLst/>
            <a:gdLst/>
            <a:ahLst/>
            <a:cxnLst/>
            <a:rect l="l" t="t" r="r" b="b"/>
            <a:pathLst>
              <a:path w="163194" h="64135">
                <a:moveTo>
                  <a:pt x="33528" y="56476"/>
                </a:moveTo>
                <a:lnTo>
                  <a:pt x="21336" y="56476"/>
                </a:lnTo>
                <a:lnTo>
                  <a:pt x="21336" y="1524"/>
                </a:lnTo>
                <a:lnTo>
                  <a:pt x="13716" y="1524"/>
                </a:lnTo>
                <a:lnTo>
                  <a:pt x="13716" y="4572"/>
                </a:lnTo>
                <a:lnTo>
                  <a:pt x="12192" y="4572"/>
                </a:lnTo>
                <a:lnTo>
                  <a:pt x="12192" y="6096"/>
                </a:lnTo>
                <a:lnTo>
                  <a:pt x="9144" y="9144"/>
                </a:lnTo>
                <a:lnTo>
                  <a:pt x="0" y="9144"/>
                </a:lnTo>
                <a:lnTo>
                  <a:pt x="0" y="15328"/>
                </a:lnTo>
                <a:lnTo>
                  <a:pt x="12192" y="15328"/>
                </a:lnTo>
                <a:lnTo>
                  <a:pt x="12192" y="56476"/>
                </a:lnTo>
                <a:lnTo>
                  <a:pt x="0" y="56476"/>
                </a:lnTo>
                <a:lnTo>
                  <a:pt x="0" y="64096"/>
                </a:lnTo>
                <a:lnTo>
                  <a:pt x="33528" y="64096"/>
                </a:lnTo>
                <a:lnTo>
                  <a:pt x="33528" y="56476"/>
                </a:lnTo>
                <a:close/>
              </a:path>
              <a:path w="163194" h="64135">
                <a:moveTo>
                  <a:pt x="93052" y="36664"/>
                </a:moveTo>
                <a:lnTo>
                  <a:pt x="90004" y="30568"/>
                </a:lnTo>
                <a:lnTo>
                  <a:pt x="88480" y="29044"/>
                </a:lnTo>
                <a:lnTo>
                  <a:pt x="85344" y="27520"/>
                </a:lnTo>
                <a:lnTo>
                  <a:pt x="85344" y="41236"/>
                </a:lnTo>
                <a:lnTo>
                  <a:pt x="85344" y="48856"/>
                </a:lnTo>
                <a:lnTo>
                  <a:pt x="83820" y="51904"/>
                </a:lnTo>
                <a:lnTo>
                  <a:pt x="79248" y="56476"/>
                </a:lnTo>
                <a:lnTo>
                  <a:pt x="76200" y="58000"/>
                </a:lnTo>
                <a:lnTo>
                  <a:pt x="68580" y="58000"/>
                </a:lnTo>
                <a:lnTo>
                  <a:pt x="67056" y="56476"/>
                </a:lnTo>
                <a:lnTo>
                  <a:pt x="65532" y="56476"/>
                </a:lnTo>
                <a:lnTo>
                  <a:pt x="64008" y="54952"/>
                </a:lnTo>
                <a:lnTo>
                  <a:pt x="62484" y="54952"/>
                </a:lnTo>
                <a:lnTo>
                  <a:pt x="60960" y="53428"/>
                </a:lnTo>
                <a:lnTo>
                  <a:pt x="59436" y="50380"/>
                </a:lnTo>
                <a:lnTo>
                  <a:pt x="59436" y="48856"/>
                </a:lnTo>
                <a:lnTo>
                  <a:pt x="57912" y="45808"/>
                </a:lnTo>
                <a:lnTo>
                  <a:pt x="57912" y="33616"/>
                </a:lnTo>
                <a:lnTo>
                  <a:pt x="59436" y="33616"/>
                </a:lnTo>
                <a:lnTo>
                  <a:pt x="62484" y="32092"/>
                </a:lnTo>
                <a:lnTo>
                  <a:pt x="64008" y="32092"/>
                </a:lnTo>
                <a:lnTo>
                  <a:pt x="65532" y="30568"/>
                </a:lnTo>
                <a:lnTo>
                  <a:pt x="77724" y="30568"/>
                </a:lnTo>
                <a:lnTo>
                  <a:pt x="79248" y="32092"/>
                </a:lnTo>
                <a:lnTo>
                  <a:pt x="82296" y="33616"/>
                </a:lnTo>
                <a:lnTo>
                  <a:pt x="82296" y="35140"/>
                </a:lnTo>
                <a:lnTo>
                  <a:pt x="83820" y="36664"/>
                </a:lnTo>
                <a:lnTo>
                  <a:pt x="83820" y="38188"/>
                </a:lnTo>
                <a:lnTo>
                  <a:pt x="85344" y="41236"/>
                </a:lnTo>
                <a:lnTo>
                  <a:pt x="85344" y="27520"/>
                </a:lnTo>
                <a:lnTo>
                  <a:pt x="82296" y="24472"/>
                </a:lnTo>
                <a:lnTo>
                  <a:pt x="65532" y="24472"/>
                </a:lnTo>
                <a:lnTo>
                  <a:pt x="62484" y="25996"/>
                </a:lnTo>
                <a:lnTo>
                  <a:pt x="60960" y="25996"/>
                </a:lnTo>
                <a:lnTo>
                  <a:pt x="57912" y="27520"/>
                </a:lnTo>
                <a:lnTo>
                  <a:pt x="57912" y="21424"/>
                </a:lnTo>
                <a:lnTo>
                  <a:pt x="64008" y="12280"/>
                </a:lnTo>
                <a:lnTo>
                  <a:pt x="67056" y="9144"/>
                </a:lnTo>
                <a:lnTo>
                  <a:pt x="73152" y="7620"/>
                </a:lnTo>
                <a:lnTo>
                  <a:pt x="85344" y="7620"/>
                </a:lnTo>
                <a:lnTo>
                  <a:pt x="85344" y="9144"/>
                </a:lnTo>
                <a:lnTo>
                  <a:pt x="86868" y="9144"/>
                </a:lnTo>
                <a:lnTo>
                  <a:pt x="86868" y="7620"/>
                </a:lnTo>
                <a:lnTo>
                  <a:pt x="86868" y="1524"/>
                </a:lnTo>
                <a:lnTo>
                  <a:pt x="85344" y="0"/>
                </a:lnTo>
                <a:lnTo>
                  <a:pt x="74676" y="0"/>
                </a:lnTo>
                <a:lnTo>
                  <a:pt x="65532" y="3048"/>
                </a:lnTo>
                <a:lnTo>
                  <a:pt x="62484" y="4572"/>
                </a:lnTo>
                <a:lnTo>
                  <a:pt x="59436" y="7620"/>
                </a:lnTo>
                <a:lnTo>
                  <a:pt x="56388" y="10756"/>
                </a:lnTo>
                <a:lnTo>
                  <a:pt x="53340" y="13804"/>
                </a:lnTo>
                <a:lnTo>
                  <a:pt x="51816" y="16852"/>
                </a:lnTo>
                <a:lnTo>
                  <a:pt x="50292" y="21424"/>
                </a:lnTo>
                <a:lnTo>
                  <a:pt x="50292" y="25996"/>
                </a:lnTo>
                <a:lnTo>
                  <a:pt x="48768" y="30568"/>
                </a:lnTo>
                <a:lnTo>
                  <a:pt x="48768" y="41236"/>
                </a:lnTo>
                <a:lnTo>
                  <a:pt x="51816" y="50380"/>
                </a:lnTo>
                <a:lnTo>
                  <a:pt x="51816" y="53428"/>
                </a:lnTo>
                <a:lnTo>
                  <a:pt x="54864" y="56476"/>
                </a:lnTo>
                <a:lnTo>
                  <a:pt x="56388" y="59524"/>
                </a:lnTo>
                <a:lnTo>
                  <a:pt x="57912" y="61048"/>
                </a:lnTo>
                <a:lnTo>
                  <a:pt x="64008" y="64096"/>
                </a:lnTo>
                <a:lnTo>
                  <a:pt x="77724" y="64096"/>
                </a:lnTo>
                <a:lnTo>
                  <a:pt x="82296" y="62572"/>
                </a:lnTo>
                <a:lnTo>
                  <a:pt x="86868" y="59524"/>
                </a:lnTo>
                <a:lnTo>
                  <a:pt x="88417" y="58000"/>
                </a:lnTo>
                <a:lnTo>
                  <a:pt x="91528" y="54952"/>
                </a:lnTo>
                <a:lnTo>
                  <a:pt x="93052" y="50380"/>
                </a:lnTo>
                <a:lnTo>
                  <a:pt x="93052" y="36664"/>
                </a:lnTo>
                <a:close/>
              </a:path>
              <a:path w="163194" h="64135">
                <a:moveTo>
                  <a:pt x="163156" y="1524"/>
                </a:moveTo>
                <a:lnTo>
                  <a:pt x="150964" y="1524"/>
                </a:lnTo>
                <a:lnTo>
                  <a:pt x="135724" y="36664"/>
                </a:lnTo>
                <a:lnTo>
                  <a:pt x="118960" y="1524"/>
                </a:lnTo>
                <a:lnTo>
                  <a:pt x="106768" y="1524"/>
                </a:lnTo>
                <a:lnTo>
                  <a:pt x="106768" y="64096"/>
                </a:lnTo>
                <a:lnTo>
                  <a:pt x="114388" y="64096"/>
                </a:lnTo>
                <a:lnTo>
                  <a:pt x="114388" y="9232"/>
                </a:lnTo>
                <a:lnTo>
                  <a:pt x="132676" y="45808"/>
                </a:lnTo>
                <a:lnTo>
                  <a:pt x="137248" y="45808"/>
                </a:lnTo>
                <a:lnTo>
                  <a:pt x="154012" y="9232"/>
                </a:lnTo>
                <a:lnTo>
                  <a:pt x="154012" y="64096"/>
                </a:lnTo>
                <a:lnTo>
                  <a:pt x="163156" y="64096"/>
                </a:lnTo>
                <a:lnTo>
                  <a:pt x="163156" y="15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5" name="object 265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1317878" y="1352073"/>
            <a:ext cx="167735" cy="64103"/>
          </a:xfrm>
          <a:prstGeom prst="rect">
            <a:avLst/>
          </a:prstGeom>
        </p:spPr>
      </p:pic>
      <p:pic>
        <p:nvPicPr>
          <p:cNvPr id="266" name="object 266" descr="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317878" y="1716690"/>
            <a:ext cx="167735" cy="64103"/>
          </a:xfrm>
          <a:prstGeom prst="rect">
            <a:avLst/>
          </a:prstGeom>
        </p:spPr>
      </p:pic>
      <p:sp>
        <p:nvSpPr>
          <p:cNvPr id="267" name="object 267" descr=""/>
          <p:cNvSpPr/>
          <p:nvPr/>
        </p:nvSpPr>
        <p:spPr>
          <a:xfrm>
            <a:off x="1322451" y="2089124"/>
            <a:ext cx="163195" cy="66040"/>
          </a:xfrm>
          <a:custGeom>
            <a:avLst/>
            <a:gdLst/>
            <a:ahLst/>
            <a:cxnLst/>
            <a:rect l="l" t="t" r="r" b="b"/>
            <a:pathLst>
              <a:path w="163194" h="66039">
                <a:moveTo>
                  <a:pt x="33528" y="57912"/>
                </a:moveTo>
                <a:lnTo>
                  <a:pt x="21336" y="57912"/>
                </a:lnTo>
                <a:lnTo>
                  <a:pt x="21336" y="1524"/>
                </a:lnTo>
                <a:lnTo>
                  <a:pt x="13716" y="1524"/>
                </a:lnTo>
                <a:lnTo>
                  <a:pt x="13716" y="4572"/>
                </a:lnTo>
                <a:lnTo>
                  <a:pt x="12192" y="6096"/>
                </a:lnTo>
                <a:lnTo>
                  <a:pt x="12192" y="7620"/>
                </a:lnTo>
                <a:lnTo>
                  <a:pt x="10668" y="7620"/>
                </a:lnTo>
                <a:lnTo>
                  <a:pt x="10668" y="9144"/>
                </a:lnTo>
                <a:lnTo>
                  <a:pt x="7620" y="9144"/>
                </a:lnTo>
                <a:lnTo>
                  <a:pt x="6096" y="10668"/>
                </a:lnTo>
                <a:lnTo>
                  <a:pt x="0" y="10668"/>
                </a:lnTo>
                <a:lnTo>
                  <a:pt x="0" y="16764"/>
                </a:lnTo>
                <a:lnTo>
                  <a:pt x="12192" y="16764"/>
                </a:lnTo>
                <a:lnTo>
                  <a:pt x="12192" y="57912"/>
                </a:lnTo>
                <a:lnTo>
                  <a:pt x="0" y="57912"/>
                </a:lnTo>
                <a:lnTo>
                  <a:pt x="0" y="64096"/>
                </a:lnTo>
                <a:lnTo>
                  <a:pt x="33528" y="64096"/>
                </a:lnTo>
                <a:lnTo>
                  <a:pt x="33528" y="57912"/>
                </a:lnTo>
                <a:close/>
              </a:path>
              <a:path w="163194" h="66039">
                <a:moveTo>
                  <a:pt x="93052" y="42760"/>
                </a:moveTo>
                <a:lnTo>
                  <a:pt x="91528" y="39712"/>
                </a:lnTo>
                <a:lnTo>
                  <a:pt x="90004" y="38188"/>
                </a:lnTo>
                <a:lnTo>
                  <a:pt x="88480" y="35052"/>
                </a:lnTo>
                <a:lnTo>
                  <a:pt x="85344" y="33528"/>
                </a:lnTo>
                <a:lnTo>
                  <a:pt x="83820" y="32512"/>
                </a:lnTo>
                <a:lnTo>
                  <a:pt x="83820" y="42760"/>
                </a:lnTo>
                <a:lnTo>
                  <a:pt x="83820" y="51904"/>
                </a:lnTo>
                <a:lnTo>
                  <a:pt x="82296" y="54952"/>
                </a:lnTo>
                <a:lnTo>
                  <a:pt x="80772" y="56476"/>
                </a:lnTo>
                <a:lnTo>
                  <a:pt x="74676" y="59524"/>
                </a:lnTo>
                <a:lnTo>
                  <a:pt x="67056" y="59524"/>
                </a:lnTo>
                <a:lnTo>
                  <a:pt x="60960" y="56476"/>
                </a:lnTo>
                <a:lnTo>
                  <a:pt x="57912" y="53428"/>
                </a:lnTo>
                <a:lnTo>
                  <a:pt x="56388" y="50380"/>
                </a:lnTo>
                <a:lnTo>
                  <a:pt x="56388" y="42760"/>
                </a:lnTo>
                <a:lnTo>
                  <a:pt x="57912" y="41236"/>
                </a:lnTo>
                <a:lnTo>
                  <a:pt x="59436" y="38188"/>
                </a:lnTo>
                <a:lnTo>
                  <a:pt x="60960" y="36664"/>
                </a:lnTo>
                <a:lnTo>
                  <a:pt x="62484" y="33528"/>
                </a:lnTo>
                <a:lnTo>
                  <a:pt x="68580" y="33528"/>
                </a:lnTo>
                <a:lnTo>
                  <a:pt x="70104" y="35052"/>
                </a:lnTo>
                <a:lnTo>
                  <a:pt x="73152" y="35052"/>
                </a:lnTo>
                <a:lnTo>
                  <a:pt x="74676" y="36664"/>
                </a:lnTo>
                <a:lnTo>
                  <a:pt x="76200" y="36664"/>
                </a:lnTo>
                <a:lnTo>
                  <a:pt x="79248" y="38188"/>
                </a:lnTo>
                <a:lnTo>
                  <a:pt x="83820" y="42760"/>
                </a:lnTo>
                <a:lnTo>
                  <a:pt x="83820" y="32512"/>
                </a:lnTo>
                <a:lnTo>
                  <a:pt x="80772" y="30480"/>
                </a:lnTo>
                <a:lnTo>
                  <a:pt x="83820" y="28956"/>
                </a:lnTo>
                <a:lnTo>
                  <a:pt x="86868" y="27432"/>
                </a:lnTo>
                <a:lnTo>
                  <a:pt x="88480" y="24384"/>
                </a:lnTo>
                <a:lnTo>
                  <a:pt x="90004" y="21336"/>
                </a:lnTo>
                <a:lnTo>
                  <a:pt x="91528" y="19812"/>
                </a:lnTo>
                <a:lnTo>
                  <a:pt x="91528" y="12192"/>
                </a:lnTo>
                <a:lnTo>
                  <a:pt x="90004" y="7620"/>
                </a:lnTo>
                <a:lnTo>
                  <a:pt x="87668" y="6096"/>
                </a:lnTo>
                <a:lnTo>
                  <a:pt x="85344" y="4572"/>
                </a:lnTo>
                <a:lnTo>
                  <a:pt x="82296" y="1524"/>
                </a:lnTo>
                <a:lnTo>
                  <a:pt x="82296" y="10668"/>
                </a:lnTo>
                <a:lnTo>
                  <a:pt x="82296" y="21336"/>
                </a:lnTo>
                <a:lnTo>
                  <a:pt x="80772" y="22860"/>
                </a:lnTo>
                <a:lnTo>
                  <a:pt x="80772" y="25908"/>
                </a:lnTo>
                <a:lnTo>
                  <a:pt x="77724" y="27432"/>
                </a:lnTo>
                <a:lnTo>
                  <a:pt x="76200" y="28956"/>
                </a:lnTo>
                <a:lnTo>
                  <a:pt x="73152" y="28956"/>
                </a:lnTo>
                <a:lnTo>
                  <a:pt x="71628" y="27432"/>
                </a:lnTo>
                <a:lnTo>
                  <a:pt x="70104" y="27432"/>
                </a:lnTo>
                <a:lnTo>
                  <a:pt x="68580" y="25908"/>
                </a:lnTo>
                <a:lnTo>
                  <a:pt x="67056" y="25908"/>
                </a:lnTo>
                <a:lnTo>
                  <a:pt x="65532" y="24384"/>
                </a:lnTo>
                <a:lnTo>
                  <a:pt x="62484" y="24384"/>
                </a:lnTo>
                <a:lnTo>
                  <a:pt x="60960" y="22860"/>
                </a:lnTo>
                <a:lnTo>
                  <a:pt x="60960" y="21336"/>
                </a:lnTo>
                <a:lnTo>
                  <a:pt x="57912" y="18288"/>
                </a:lnTo>
                <a:lnTo>
                  <a:pt x="57912" y="13716"/>
                </a:lnTo>
                <a:lnTo>
                  <a:pt x="59436" y="10668"/>
                </a:lnTo>
                <a:lnTo>
                  <a:pt x="62484" y="9144"/>
                </a:lnTo>
                <a:lnTo>
                  <a:pt x="64008" y="7620"/>
                </a:lnTo>
                <a:lnTo>
                  <a:pt x="67056" y="6096"/>
                </a:lnTo>
                <a:lnTo>
                  <a:pt x="74676" y="6096"/>
                </a:lnTo>
                <a:lnTo>
                  <a:pt x="77724" y="7620"/>
                </a:lnTo>
                <a:lnTo>
                  <a:pt x="79248" y="9144"/>
                </a:lnTo>
                <a:lnTo>
                  <a:pt x="82296" y="10668"/>
                </a:lnTo>
                <a:lnTo>
                  <a:pt x="82296" y="1524"/>
                </a:lnTo>
                <a:lnTo>
                  <a:pt x="76200" y="0"/>
                </a:lnTo>
                <a:lnTo>
                  <a:pt x="65532" y="0"/>
                </a:lnTo>
                <a:lnTo>
                  <a:pt x="59436" y="1524"/>
                </a:lnTo>
                <a:lnTo>
                  <a:pt x="56388" y="4572"/>
                </a:lnTo>
                <a:lnTo>
                  <a:pt x="51816" y="7620"/>
                </a:lnTo>
                <a:lnTo>
                  <a:pt x="50292" y="12192"/>
                </a:lnTo>
                <a:lnTo>
                  <a:pt x="50292" y="19812"/>
                </a:lnTo>
                <a:lnTo>
                  <a:pt x="51816" y="22860"/>
                </a:lnTo>
                <a:lnTo>
                  <a:pt x="53340" y="24384"/>
                </a:lnTo>
                <a:lnTo>
                  <a:pt x="54864" y="27432"/>
                </a:lnTo>
                <a:lnTo>
                  <a:pt x="56388" y="28956"/>
                </a:lnTo>
                <a:lnTo>
                  <a:pt x="59436" y="30480"/>
                </a:lnTo>
                <a:lnTo>
                  <a:pt x="56388" y="32004"/>
                </a:lnTo>
                <a:lnTo>
                  <a:pt x="53340" y="35052"/>
                </a:lnTo>
                <a:lnTo>
                  <a:pt x="51816" y="38188"/>
                </a:lnTo>
                <a:lnTo>
                  <a:pt x="50292" y="39712"/>
                </a:lnTo>
                <a:lnTo>
                  <a:pt x="48768" y="44284"/>
                </a:lnTo>
                <a:lnTo>
                  <a:pt x="48768" y="51904"/>
                </a:lnTo>
                <a:lnTo>
                  <a:pt x="50292" y="56476"/>
                </a:lnTo>
                <a:lnTo>
                  <a:pt x="57912" y="64096"/>
                </a:lnTo>
                <a:lnTo>
                  <a:pt x="64008" y="65620"/>
                </a:lnTo>
                <a:lnTo>
                  <a:pt x="77724" y="65620"/>
                </a:lnTo>
                <a:lnTo>
                  <a:pt x="82296" y="64096"/>
                </a:lnTo>
                <a:lnTo>
                  <a:pt x="86868" y="61048"/>
                </a:lnTo>
                <a:lnTo>
                  <a:pt x="88417" y="59524"/>
                </a:lnTo>
                <a:lnTo>
                  <a:pt x="91528" y="56476"/>
                </a:lnTo>
                <a:lnTo>
                  <a:pt x="93052" y="51904"/>
                </a:lnTo>
                <a:lnTo>
                  <a:pt x="93052" y="42760"/>
                </a:lnTo>
                <a:close/>
              </a:path>
              <a:path w="163194" h="66039">
                <a:moveTo>
                  <a:pt x="163156" y="1524"/>
                </a:moveTo>
                <a:lnTo>
                  <a:pt x="150964" y="1524"/>
                </a:lnTo>
                <a:lnTo>
                  <a:pt x="135724" y="36576"/>
                </a:lnTo>
                <a:lnTo>
                  <a:pt x="118960" y="1524"/>
                </a:lnTo>
                <a:lnTo>
                  <a:pt x="106768" y="1524"/>
                </a:lnTo>
                <a:lnTo>
                  <a:pt x="106768" y="64096"/>
                </a:lnTo>
                <a:lnTo>
                  <a:pt x="114388" y="64096"/>
                </a:lnTo>
                <a:lnTo>
                  <a:pt x="114388" y="10668"/>
                </a:lnTo>
                <a:lnTo>
                  <a:pt x="132676" y="47332"/>
                </a:lnTo>
                <a:lnTo>
                  <a:pt x="137248" y="47332"/>
                </a:lnTo>
                <a:lnTo>
                  <a:pt x="154012" y="10668"/>
                </a:lnTo>
                <a:lnTo>
                  <a:pt x="154012" y="64096"/>
                </a:lnTo>
                <a:lnTo>
                  <a:pt x="163156" y="64096"/>
                </a:lnTo>
                <a:lnTo>
                  <a:pt x="163156" y="15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8" name="object 268" descr="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1092708" y="2782824"/>
            <a:ext cx="67056" cy="121158"/>
          </a:xfrm>
          <a:prstGeom prst="rect">
            <a:avLst/>
          </a:prstGeom>
        </p:spPr>
      </p:pic>
      <p:sp>
        <p:nvSpPr>
          <p:cNvPr id="269" name="object 269" descr=""/>
          <p:cNvSpPr/>
          <p:nvPr/>
        </p:nvSpPr>
        <p:spPr>
          <a:xfrm>
            <a:off x="1212532" y="2813976"/>
            <a:ext cx="47625" cy="84455"/>
          </a:xfrm>
          <a:custGeom>
            <a:avLst/>
            <a:gdLst/>
            <a:ahLst/>
            <a:cxnLst/>
            <a:rect l="l" t="t" r="r" b="b"/>
            <a:pathLst>
              <a:path w="47625" h="84455">
                <a:moveTo>
                  <a:pt x="47332" y="65633"/>
                </a:moveTo>
                <a:lnTo>
                  <a:pt x="44284" y="59537"/>
                </a:lnTo>
                <a:lnTo>
                  <a:pt x="38188" y="54965"/>
                </a:lnTo>
                <a:lnTo>
                  <a:pt x="45808" y="54965"/>
                </a:lnTo>
                <a:lnTo>
                  <a:pt x="45808" y="47345"/>
                </a:lnTo>
                <a:lnTo>
                  <a:pt x="1524" y="47345"/>
                </a:lnTo>
                <a:lnTo>
                  <a:pt x="1524" y="54965"/>
                </a:lnTo>
                <a:lnTo>
                  <a:pt x="30568" y="54965"/>
                </a:lnTo>
                <a:lnTo>
                  <a:pt x="36664" y="59537"/>
                </a:lnTo>
                <a:lnTo>
                  <a:pt x="39712" y="64109"/>
                </a:lnTo>
                <a:lnTo>
                  <a:pt x="39712" y="73253"/>
                </a:lnTo>
                <a:lnTo>
                  <a:pt x="36664" y="76301"/>
                </a:lnTo>
                <a:lnTo>
                  <a:pt x="1524" y="76301"/>
                </a:lnTo>
                <a:lnTo>
                  <a:pt x="1524" y="83921"/>
                </a:lnTo>
                <a:lnTo>
                  <a:pt x="41236" y="83921"/>
                </a:lnTo>
                <a:lnTo>
                  <a:pt x="44284" y="80873"/>
                </a:lnTo>
                <a:lnTo>
                  <a:pt x="47332" y="74777"/>
                </a:lnTo>
                <a:lnTo>
                  <a:pt x="47332" y="65633"/>
                </a:lnTo>
                <a:close/>
              </a:path>
              <a:path w="47625" h="84455">
                <a:moveTo>
                  <a:pt x="47332" y="6096"/>
                </a:moveTo>
                <a:lnTo>
                  <a:pt x="45808" y="0"/>
                </a:lnTo>
                <a:lnTo>
                  <a:pt x="38188" y="0"/>
                </a:lnTo>
                <a:lnTo>
                  <a:pt x="41236" y="9144"/>
                </a:lnTo>
                <a:lnTo>
                  <a:pt x="41236" y="21336"/>
                </a:lnTo>
                <a:lnTo>
                  <a:pt x="35140" y="27432"/>
                </a:lnTo>
                <a:lnTo>
                  <a:pt x="24472" y="28956"/>
                </a:lnTo>
                <a:lnTo>
                  <a:pt x="24472" y="27432"/>
                </a:lnTo>
                <a:lnTo>
                  <a:pt x="24472" y="7620"/>
                </a:lnTo>
                <a:lnTo>
                  <a:pt x="24472" y="0"/>
                </a:lnTo>
                <a:lnTo>
                  <a:pt x="18376" y="0"/>
                </a:lnTo>
                <a:lnTo>
                  <a:pt x="18376" y="7620"/>
                </a:lnTo>
                <a:lnTo>
                  <a:pt x="18376" y="27432"/>
                </a:lnTo>
                <a:lnTo>
                  <a:pt x="10756" y="27432"/>
                </a:lnTo>
                <a:lnTo>
                  <a:pt x="6184" y="24384"/>
                </a:lnTo>
                <a:lnTo>
                  <a:pt x="6184" y="10668"/>
                </a:lnTo>
                <a:lnTo>
                  <a:pt x="10756" y="7620"/>
                </a:lnTo>
                <a:lnTo>
                  <a:pt x="18376" y="7620"/>
                </a:lnTo>
                <a:lnTo>
                  <a:pt x="18376" y="0"/>
                </a:lnTo>
                <a:lnTo>
                  <a:pt x="15328" y="0"/>
                </a:lnTo>
                <a:lnTo>
                  <a:pt x="9232" y="1524"/>
                </a:lnTo>
                <a:lnTo>
                  <a:pt x="6184" y="4572"/>
                </a:lnTo>
                <a:lnTo>
                  <a:pt x="1524" y="7620"/>
                </a:lnTo>
                <a:lnTo>
                  <a:pt x="0" y="10668"/>
                </a:lnTo>
                <a:lnTo>
                  <a:pt x="0" y="22860"/>
                </a:lnTo>
                <a:lnTo>
                  <a:pt x="1524" y="27432"/>
                </a:lnTo>
                <a:lnTo>
                  <a:pt x="6184" y="30480"/>
                </a:lnTo>
                <a:lnTo>
                  <a:pt x="10756" y="35140"/>
                </a:lnTo>
                <a:lnTo>
                  <a:pt x="16852" y="36664"/>
                </a:lnTo>
                <a:lnTo>
                  <a:pt x="30568" y="36664"/>
                </a:lnTo>
                <a:lnTo>
                  <a:pt x="36664" y="35140"/>
                </a:lnTo>
                <a:lnTo>
                  <a:pt x="41236" y="30480"/>
                </a:lnTo>
                <a:lnTo>
                  <a:pt x="42760" y="28956"/>
                </a:lnTo>
                <a:lnTo>
                  <a:pt x="45808" y="25908"/>
                </a:lnTo>
                <a:lnTo>
                  <a:pt x="47332" y="21336"/>
                </a:lnTo>
                <a:lnTo>
                  <a:pt x="47332" y="609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8500" y="425767"/>
            <a:ext cx="441325" cy="165100"/>
            <a:chOff x="4768500" y="425767"/>
            <a:chExt cx="441325" cy="165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8500" y="425767"/>
              <a:ext cx="77819" cy="13277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872227" y="444055"/>
              <a:ext cx="53975" cy="114935"/>
            </a:xfrm>
            <a:custGeom>
              <a:avLst/>
              <a:gdLst/>
              <a:ahLst/>
              <a:cxnLst/>
              <a:rect l="l" t="t" r="r" b="b"/>
              <a:pathLst>
                <a:path w="53975" h="114934">
                  <a:moveTo>
                    <a:pt x="42767" y="114490"/>
                  </a:moveTo>
                  <a:lnTo>
                    <a:pt x="30479" y="114490"/>
                  </a:lnTo>
                  <a:lnTo>
                    <a:pt x="22859" y="111442"/>
                  </a:lnTo>
                  <a:lnTo>
                    <a:pt x="13715" y="102298"/>
                  </a:lnTo>
                  <a:lnTo>
                    <a:pt x="10667" y="94583"/>
                  </a:lnTo>
                  <a:lnTo>
                    <a:pt x="10667" y="30575"/>
                  </a:lnTo>
                  <a:lnTo>
                    <a:pt x="0" y="30575"/>
                  </a:lnTo>
                  <a:lnTo>
                    <a:pt x="0" y="18287"/>
                  </a:lnTo>
                  <a:lnTo>
                    <a:pt x="10667" y="18287"/>
                  </a:lnTo>
                  <a:lnTo>
                    <a:pt x="10667" y="1523"/>
                  </a:lnTo>
                  <a:lnTo>
                    <a:pt x="27431" y="0"/>
                  </a:lnTo>
                  <a:lnTo>
                    <a:pt x="27431" y="18287"/>
                  </a:lnTo>
                  <a:lnTo>
                    <a:pt x="53435" y="18287"/>
                  </a:lnTo>
                  <a:lnTo>
                    <a:pt x="53435" y="30575"/>
                  </a:lnTo>
                  <a:lnTo>
                    <a:pt x="27431" y="30575"/>
                  </a:lnTo>
                  <a:lnTo>
                    <a:pt x="27431" y="94583"/>
                  </a:lnTo>
                  <a:lnTo>
                    <a:pt x="33527" y="100774"/>
                  </a:lnTo>
                  <a:lnTo>
                    <a:pt x="51911" y="100774"/>
                  </a:lnTo>
                  <a:lnTo>
                    <a:pt x="51911" y="111442"/>
                  </a:lnTo>
                  <a:lnTo>
                    <a:pt x="42767" y="11449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1571" y="460819"/>
              <a:ext cx="88487" cy="9772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9870" y="460819"/>
              <a:ext cx="149542" cy="12973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5270372" y="419671"/>
            <a:ext cx="471805" cy="139065"/>
            <a:chOff x="5270372" y="419671"/>
            <a:chExt cx="471805" cy="13906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0372" y="428815"/>
              <a:ext cx="77819" cy="12668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0196" y="460819"/>
              <a:ext cx="88487" cy="977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8495" y="419671"/>
              <a:ext cx="253269" cy="13887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975360" y="629412"/>
            <a:ext cx="8748395" cy="411480"/>
            <a:chOff x="975360" y="629412"/>
            <a:chExt cx="8748395" cy="411480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360" y="632460"/>
              <a:ext cx="967739" cy="35356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961388" y="632460"/>
              <a:ext cx="1312545" cy="353695"/>
            </a:xfrm>
            <a:custGeom>
              <a:avLst/>
              <a:gdLst/>
              <a:ahLst/>
              <a:cxnLst/>
              <a:rect l="l" t="t" r="r" b="b"/>
              <a:pathLst>
                <a:path w="1312545" h="353694">
                  <a:moveTo>
                    <a:pt x="1312163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1312163" y="0"/>
                  </a:lnTo>
                  <a:lnTo>
                    <a:pt x="1312163" y="35356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8541" y="714184"/>
              <a:ext cx="149542" cy="7934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233130" y="714184"/>
              <a:ext cx="113030" cy="79375"/>
            </a:xfrm>
            <a:custGeom>
              <a:avLst/>
              <a:gdLst/>
              <a:ahLst/>
              <a:cxnLst/>
              <a:rect l="l" t="t" r="r" b="b"/>
              <a:pathLst>
                <a:path w="113030" h="79375">
                  <a:moveTo>
                    <a:pt x="41148" y="0"/>
                  </a:moveTo>
                  <a:lnTo>
                    <a:pt x="3048" y="0"/>
                  </a:lnTo>
                  <a:lnTo>
                    <a:pt x="3048" y="32004"/>
                  </a:lnTo>
                  <a:lnTo>
                    <a:pt x="4572" y="32004"/>
                  </a:lnTo>
                  <a:lnTo>
                    <a:pt x="6096" y="30480"/>
                  </a:lnTo>
                  <a:lnTo>
                    <a:pt x="22860" y="30480"/>
                  </a:lnTo>
                  <a:lnTo>
                    <a:pt x="25908" y="32004"/>
                  </a:lnTo>
                  <a:lnTo>
                    <a:pt x="27432" y="32004"/>
                  </a:lnTo>
                  <a:lnTo>
                    <a:pt x="28956" y="33528"/>
                  </a:lnTo>
                  <a:lnTo>
                    <a:pt x="30480" y="33528"/>
                  </a:lnTo>
                  <a:lnTo>
                    <a:pt x="30480" y="35052"/>
                  </a:lnTo>
                  <a:lnTo>
                    <a:pt x="32004" y="36576"/>
                  </a:lnTo>
                  <a:lnTo>
                    <a:pt x="32004" y="48869"/>
                  </a:lnTo>
                  <a:lnTo>
                    <a:pt x="30480" y="50393"/>
                  </a:lnTo>
                  <a:lnTo>
                    <a:pt x="30480" y="51917"/>
                  </a:lnTo>
                  <a:lnTo>
                    <a:pt x="28956" y="51917"/>
                  </a:lnTo>
                  <a:lnTo>
                    <a:pt x="25908" y="54965"/>
                  </a:lnTo>
                  <a:lnTo>
                    <a:pt x="24384" y="54965"/>
                  </a:lnTo>
                  <a:lnTo>
                    <a:pt x="21336" y="56489"/>
                  </a:lnTo>
                  <a:lnTo>
                    <a:pt x="15240" y="56489"/>
                  </a:lnTo>
                  <a:lnTo>
                    <a:pt x="12192" y="54965"/>
                  </a:lnTo>
                  <a:lnTo>
                    <a:pt x="9144" y="54965"/>
                  </a:lnTo>
                  <a:lnTo>
                    <a:pt x="3048" y="51917"/>
                  </a:lnTo>
                  <a:lnTo>
                    <a:pt x="1524" y="50393"/>
                  </a:lnTo>
                  <a:lnTo>
                    <a:pt x="0" y="50393"/>
                  </a:lnTo>
                  <a:lnTo>
                    <a:pt x="0" y="59537"/>
                  </a:lnTo>
                  <a:lnTo>
                    <a:pt x="3048" y="61061"/>
                  </a:lnTo>
                  <a:lnTo>
                    <a:pt x="6096" y="61061"/>
                  </a:lnTo>
                  <a:lnTo>
                    <a:pt x="9144" y="62585"/>
                  </a:lnTo>
                  <a:lnTo>
                    <a:pt x="12192" y="62585"/>
                  </a:lnTo>
                  <a:lnTo>
                    <a:pt x="15240" y="64109"/>
                  </a:lnTo>
                  <a:lnTo>
                    <a:pt x="21336" y="64109"/>
                  </a:lnTo>
                  <a:lnTo>
                    <a:pt x="25908" y="62585"/>
                  </a:lnTo>
                  <a:lnTo>
                    <a:pt x="27432" y="62585"/>
                  </a:lnTo>
                  <a:lnTo>
                    <a:pt x="33528" y="59537"/>
                  </a:lnTo>
                  <a:lnTo>
                    <a:pt x="35052" y="58013"/>
                  </a:lnTo>
                  <a:lnTo>
                    <a:pt x="36576" y="54965"/>
                  </a:lnTo>
                  <a:lnTo>
                    <a:pt x="38100" y="53441"/>
                  </a:lnTo>
                  <a:lnTo>
                    <a:pt x="41148" y="47345"/>
                  </a:lnTo>
                  <a:lnTo>
                    <a:pt x="41148" y="42773"/>
                  </a:lnTo>
                  <a:lnTo>
                    <a:pt x="41148" y="35052"/>
                  </a:lnTo>
                  <a:lnTo>
                    <a:pt x="39624" y="33528"/>
                  </a:lnTo>
                  <a:lnTo>
                    <a:pt x="38100" y="30480"/>
                  </a:lnTo>
                  <a:lnTo>
                    <a:pt x="36576" y="28956"/>
                  </a:lnTo>
                  <a:lnTo>
                    <a:pt x="33528" y="27432"/>
                  </a:lnTo>
                  <a:lnTo>
                    <a:pt x="32004" y="25908"/>
                  </a:lnTo>
                  <a:lnTo>
                    <a:pt x="28956" y="24384"/>
                  </a:lnTo>
                  <a:lnTo>
                    <a:pt x="24384" y="24384"/>
                  </a:lnTo>
                  <a:lnTo>
                    <a:pt x="21336" y="22860"/>
                  </a:lnTo>
                  <a:lnTo>
                    <a:pt x="12192" y="22860"/>
                  </a:lnTo>
                  <a:lnTo>
                    <a:pt x="10668" y="24384"/>
                  </a:lnTo>
                  <a:lnTo>
                    <a:pt x="10668" y="7620"/>
                  </a:lnTo>
                  <a:lnTo>
                    <a:pt x="41148" y="7620"/>
                  </a:lnTo>
                  <a:lnTo>
                    <a:pt x="41148" y="0"/>
                  </a:lnTo>
                  <a:close/>
                </a:path>
                <a:path w="113030" h="79375">
                  <a:moveTo>
                    <a:pt x="112877" y="30480"/>
                  </a:moveTo>
                  <a:lnTo>
                    <a:pt x="109829" y="24384"/>
                  </a:lnTo>
                  <a:lnTo>
                    <a:pt x="107797" y="21336"/>
                  </a:lnTo>
                  <a:lnTo>
                    <a:pt x="106781" y="19812"/>
                  </a:lnTo>
                  <a:lnTo>
                    <a:pt x="103733" y="16764"/>
                  </a:lnTo>
                  <a:lnTo>
                    <a:pt x="103733" y="28956"/>
                  </a:lnTo>
                  <a:lnTo>
                    <a:pt x="103733" y="44297"/>
                  </a:lnTo>
                  <a:lnTo>
                    <a:pt x="102209" y="48869"/>
                  </a:lnTo>
                  <a:lnTo>
                    <a:pt x="100685" y="51917"/>
                  </a:lnTo>
                  <a:lnTo>
                    <a:pt x="97637" y="54965"/>
                  </a:lnTo>
                  <a:lnTo>
                    <a:pt x="94589" y="56489"/>
                  </a:lnTo>
                  <a:lnTo>
                    <a:pt x="86969" y="56489"/>
                  </a:lnTo>
                  <a:lnTo>
                    <a:pt x="83921" y="54965"/>
                  </a:lnTo>
                  <a:lnTo>
                    <a:pt x="80873" y="54965"/>
                  </a:lnTo>
                  <a:lnTo>
                    <a:pt x="79349" y="53441"/>
                  </a:lnTo>
                  <a:lnTo>
                    <a:pt x="79349" y="27432"/>
                  </a:lnTo>
                  <a:lnTo>
                    <a:pt x="80873" y="25908"/>
                  </a:lnTo>
                  <a:lnTo>
                    <a:pt x="83921" y="24384"/>
                  </a:lnTo>
                  <a:lnTo>
                    <a:pt x="85445" y="22860"/>
                  </a:lnTo>
                  <a:lnTo>
                    <a:pt x="88493" y="21336"/>
                  </a:lnTo>
                  <a:lnTo>
                    <a:pt x="96113" y="21336"/>
                  </a:lnTo>
                  <a:lnTo>
                    <a:pt x="99161" y="22860"/>
                  </a:lnTo>
                  <a:lnTo>
                    <a:pt x="100685" y="25908"/>
                  </a:lnTo>
                  <a:lnTo>
                    <a:pt x="103733" y="28956"/>
                  </a:lnTo>
                  <a:lnTo>
                    <a:pt x="103733" y="16764"/>
                  </a:lnTo>
                  <a:lnTo>
                    <a:pt x="100685" y="13716"/>
                  </a:lnTo>
                  <a:lnTo>
                    <a:pt x="91541" y="13716"/>
                  </a:lnTo>
                  <a:lnTo>
                    <a:pt x="88493" y="15240"/>
                  </a:lnTo>
                  <a:lnTo>
                    <a:pt x="85445" y="15240"/>
                  </a:lnTo>
                  <a:lnTo>
                    <a:pt x="83921" y="16764"/>
                  </a:lnTo>
                  <a:lnTo>
                    <a:pt x="80873" y="18288"/>
                  </a:lnTo>
                  <a:lnTo>
                    <a:pt x="79349" y="19812"/>
                  </a:lnTo>
                  <a:lnTo>
                    <a:pt x="79349" y="15240"/>
                  </a:lnTo>
                  <a:lnTo>
                    <a:pt x="71729" y="15240"/>
                  </a:lnTo>
                  <a:lnTo>
                    <a:pt x="71729" y="79349"/>
                  </a:lnTo>
                  <a:lnTo>
                    <a:pt x="79349" y="79349"/>
                  </a:lnTo>
                  <a:lnTo>
                    <a:pt x="79349" y="59537"/>
                  </a:lnTo>
                  <a:lnTo>
                    <a:pt x="80873" y="61061"/>
                  </a:lnTo>
                  <a:lnTo>
                    <a:pt x="82397" y="61061"/>
                  </a:lnTo>
                  <a:lnTo>
                    <a:pt x="85445" y="62585"/>
                  </a:lnTo>
                  <a:lnTo>
                    <a:pt x="97637" y="62585"/>
                  </a:lnTo>
                  <a:lnTo>
                    <a:pt x="99161" y="61061"/>
                  </a:lnTo>
                  <a:lnTo>
                    <a:pt x="102209" y="59537"/>
                  </a:lnTo>
                  <a:lnTo>
                    <a:pt x="105257" y="56489"/>
                  </a:lnTo>
                  <a:lnTo>
                    <a:pt x="108305" y="54965"/>
                  </a:lnTo>
                  <a:lnTo>
                    <a:pt x="109829" y="51917"/>
                  </a:lnTo>
                  <a:lnTo>
                    <a:pt x="109829" y="48869"/>
                  </a:lnTo>
                  <a:lnTo>
                    <a:pt x="112877" y="42773"/>
                  </a:lnTo>
                  <a:lnTo>
                    <a:pt x="112877" y="3048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372867" y="629412"/>
              <a:ext cx="2234565" cy="361315"/>
            </a:xfrm>
            <a:custGeom>
              <a:avLst/>
              <a:gdLst/>
              <a:ahLst/>
              <a:cxnLst/>
              <a:rect l="l" t="t" r="r" b="b"/>
              <a:pathLst>
                <a:path w="2234565" h="361315">
                  <a:moveTo>
                    <a:pt x="2234183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2234183" y="0"/>
                  </a:lnTo>
                  <a:lnTo>
                    <a:pt x="2234183" y="36118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607051" y="629412"/>
              <a:ext cx="1332230" cy="361315"/>
            </a:xfrm>
            <a:custGeom>
              <a:avLst/>
              <a:gdLst/>
              <a:ahLst/>
              <a:cxnLst/>
              <a:rect l="l" t="t" r="r" b="b"/>
              <a:pathLst>
                <a:path w="1332229" h="361315">
                  <a:moveTo>
                    <a:pt x="1331976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1331976" y="0"/>
                  </a:lnTo>
                  <a:lnTo>
                    <a:pt x="1331976" y="361187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939028" y="629411"/>
              <a:ext cx="3784600" cy="361315"/>
            </a:xfrm>
            <a:custGeom>
              <a:avLst/>
              <a:gdLst/>
              <a:ahLst/>
              <a:cxnLst/>
              <a:rect l="l" t="t" r="r" b="b"/>
              <a:pathLst>
                <a:path w="3784600" h="361315">
                  <a:moveTo>
                    <a:pt x="3784079" y="0"/>
                  </a:moveTo>
                  <a:lnTo>
                    <a:pt x="2662415" y="0"/>
                  </a:lnTo>
                  <a:lnTo>
                    <a:pt x="2660904" y="0"/>
                  </a:lnTo>
                  <a:lnTo>
                    <a:pt x="0" y="0"/>
                  </a:lnTo>
                  <a:lnTo>
                    <a:pt x="0" y="361188"/>
                  </a:lnTo>
                  <a:lnTo>
                    <a:pt x="2660904" y="361188"/>
                  </a:lnTo>
                  <a:lnTo>
                    <a:pt x="2662415" y="361188"/>
                  </a:lnTo>
                  <a:lnTo>
                    <a:pt x="3784079" y="361188"/>
                  </a:lnTo>
                  <a:lnTo>
                    <a:pt x="3784079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275076" y="630269"/>
              <a:ext cx="5327015" cy="370840"/>
            </a:xfrm>
            <a:custGeom>
              <a:avLst/>
              <a:gdLst/>
              <a:ahLst/>
              <a:cxnLst/>
              <a:rect l="l" t="t" r="r" b="b"/>
              <a:pathLst>
                <a:path w="5327015" h="370840">
                  <a:moveTo>
                    <a:pt x="0" y="0"/>
                  </a:moveTo>
                  <a:lnTo>
                    <a:pt x="0" y="370808"/>
                  </a:lnTo>
                </a:path>
                <a:path w="5327015" h="370840">
                  <a:moveTo>
                    <a:pt x="1331690" y="0"/>
                  </a:moveTo>
                  <a:lnTo>
                    <a:pt x="1331690" y="370808"/>
                  </a:lnTo>
                </a:path>
                <a:path w="5327015" h="370840">
                  <a:moveTo>
                    <a:pt x="2663475" y="0"/>
                  </a:moveTo>
                  <a:lnTo>
                    <a:pt x="2663475" y="370808"/>
                  </a:lnTo>
                </a:path>
                <a:path w="5327015" h="370840">
                  <a:moveTo>
                    <a:pt x="3995261" y="0"/>
                  </a:moveTo>
                  <a:lnTo>
                    <a:pt x="3995261" y="370808"/>
                  </a:lnTo>
                </a:path>
                <a:path w="5327015" h="370840">
                  <a:moveTo>
                    <a:pt x="5326951" y="0"/>
                  </a:moveTo>
                  <a:lnTo>
                    <a:pt x="5326951" y="370808"/>
                  </a:lnTo>
                </a:path>
              </a:pathLst>
            </a:custGeom>
            <a:ln w="213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373439" y="982879"/>
              <a:ext cx="7350125" cy="10795"/>
            </a:xfrm>
            <a:custGeom>
              <a:avLst/>
              <a:gdLst/>
              <a:ahLst/>
              <a:cxnLst/>
              <a:rect l="l" t="t" r="r" b="b"/>
              <a:pathLst>
                <a:path w="7350125" h="10794">
                  <a:moveTo>
                    <a:pt x="0" y="0"/>
                  </a:moveTo>
                  <a:lnTo>
                    <a:pt x="7349871" y="0"/>
                  </a:lnTo>
                </a:path>
                <a:path w="7350125" h="10794">
                  <a:moveTo>
                    <a:pt x="0" y="10677"/>
                  </a:moveTo>
                  <a:lnTo>
                    <a:pt x="7349871" y="10677"/>
                  </a:lnTo>
                </a:path>
              </a:pathLst>
            </a:custGeom>
            <a:ln w="62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394864" y="697991"/>
              <a:ext cx="248920" cy="43815"/>
            </a:xfrm>
            <a:custGeom>
              <a:avLst/>
              <a:gdLst/>
              <a:ahLst/>
              <a:cxnLst/>
              <a:rect l="l" t="t" r="r" b="b"/>
              <a:pathLst>
                <a:path w="248919" h="43815">
                  <a:moveTo>
                    <a:pt x="24384" y="11620"/>
                  </a:moveTo>
                  <a:lnTo>
                    <a:pt x="19812" y="11620"/>
                  </a:lnTo>
                  <a:lnTo>
                    <a:pt x="19812" y="34480"/>
                  </a:lnTo>
                  <a:lnTo>
                    <a:pt x="18288" y="36004"/>
                  </a:lnTo>
                  <a:lnTo>
                    <a:pt x="16764" y="36004"/>
                  </a:lnTo>
                  <a:lnTo>
                    <a:pt x="15240" y="37528"/>
                  </a:lnTo>
                  <a:lnTo>
                    <a:pt x="13716" y="37528"/>
                  </a:lnTo>
                  <a:lnTo>
                    <a:pt x="12192" y="39052"/>
                  </a:lnTo>
                  <a:lnTo>
                    <a:pt x="9144" y="39052"/>
                  </a:lnTo>
                  <a:lnTo>
                    <a:pt x="9144" y="37528"/>
                  </a:lnTo>
                  <a:lnTo>
                    <a:pt x="6096" y="37528"/>
                  </a:lnTo>
                  <a:lnTo>
                    <a:pt x="6096" y="36004"/>
                  </a:lnTo>
                  <a:lnTo>
                    <a:pt x="4572" y="34480"/>
                  </a:lnTo>
                  <a:lnTo>
                    <a:pt x="4572" y="11620"/>
                  </a:lnTo>
                  <a:lnTo>
                    <a:pt x="0" y="11620"/>
                  </a:lnTo>
                  <a:lnTo>
                    <a:pt x="0" y="39052"/>
                  </a:lnTo>
                  <a:lnTo>
                    <a:pt x="3048" y="40576"/>
                  </a:lnTo>
                  <a:lnTo>
                    <a:pt x="6096" y="43624"/>
                  </a:lnTo>
                  <a:lnTo>
                    <a:pt x="12192" y="43624"/>
                  </a:lnTo>
                  <a:lnTo>
                    <a:pt x="13716" y="42100"/>
                  </a:lnTo>
                  <a:lnTo>
                    <a:pt x="16764" y="42100"/>
                  </a:lnTo>
                  <a:lnTo>
                    <a:pt x="19812" y="39052"/>
                  </a:lnTo>
                  <a:lnTo>
                    <a:pt x="19812" y="42100"/>
                  </a:lnTo>
                  <a:lnTo>
                    <a:pt x="24384" y="42100"/>
                  </a:lnTo>
                  <a:lnTo>
                    <a:pt x="24384" y="11620"/>
                  </a:lnTo>
                  <a:close/>
                </a:path>
                <a:path w="248919" h="43815">
                  <a:moveTo>
                    <a:pt x="62484" y="22288"/>
                  </a:moveTo>
                  <a:lnTo>
                    <a:pt x="60960" y="17716"/>
                  </a:lnTo>
                  <a:lnTo>
                    <a:pt x="60198" y="16192"/>
                  </a:lnTo>
                  <a:lnTo>
                    <a:pt x="59436" y="14668"/>
                  </a:lnTo>
                  <a:lnTo>
                    <a:pt x="56388" y="13144"/>
                  </a:lnTo>
                  <a:lnTo>
                    <a:pt x="56388" y="20764"/>
                  </a:lnTo>
                  <a:lnTo>
                    <a:pt x="56388" y="34480"/>
                  </a:lnTo>
                  <a:lnTo>
                    <a:pt x="54864" y="36004"/>
                  </a:lnTo>
                  <a:lnTo>
                    <a:pt x="51816" y="37528"/>
                  </a:lnTo>
                  <a:lnTo>
                    <a:pt x="50292" y="39052"/>
                  </a:lnTo>
                  <a:lnTo>
                    <a:pt x="45720" y="39052"/>
                  </a:lnTo>
                  <a:lnTo>
                    <a:pt x="44196" y="37528"/>
                  </a:lnTo>
                  <a:lnTo>
                    <a:pt x="39624" y="37528"/>
                  </a:lnTo>
                  <a:lnTo>
                    <a:pt x="39624" y="19240"/>
                  </a:lnTo>
                  <a:lnTo>
                    <a:pt x="41148" y="19240"/>
                  </a:lnTo>
                  <a:lnTo>
                    <a:pt x="42672" y="17716"/>
                  </a:lnTo>
                  <a:lnTo>
                    <a:pt x="44196" y="17716"/>
                  </a:lnTo>
                  <a:lnTo>
                    <a:pt x="45720" y="16192"/>
                  </a:lnTo>
                  <a:lnTo>
                    <a:pt x="51816" y="16192"/>
                  </a:lnTo>
                  <a:lnTo>
                    <a:pt x="56388" y="20764"/>
                  </a:lnTo>
                  <a:lnTo>
                    <a:pt x="56388" y="13144"/>
                  </a:lnTo>
                  <a:lnTo>
                    <a:pt x="53340" y="11620"/>
                  </a:lnTo>
                  <a:lnTo>
                    <a:pt x="44196" y="11620"/>
                  </a:lnTo>
                  <a:lnTo>
                    <a:pt x="41148" y="14668"/>
                  </a:lnTo>
                  <a:lnTo>
                    <a:pt x="39624" y="14668"/>
                  </a:lnTo>
                  <a:lnTo>
                    <a:pt x="39624" y="952"/>
                  </a:lnTo>
                  <a:lnTo>
                    <a:pt x="35052" y="952"/>
                  </a:lnTo>
                  <a:lnTo>
                    <a:pt x="35052" y="42100"/>
                  </a:lnTo>
                  <a:lnTo>
                    <a:pt x="39624" y="42100"/>
                  </a:lnTo>
                  <a:lnTo>
                    <a:pt x="39624" y="40576"/>
                  </a:lnTo>
                  <a:lnTo>
                    <a:pt x="41148" y="42100"/>
                  </a:lnTo>
                  <a:lnTo>
                    <a:pt x="44196" y="42100"/>
                  </a:lnTo>
                  <a:lnTo>
                    <a:pt x="45720" y="43624"/>
                  </a:lnTo>
                  <a:lnTo>
                    <a:pt x="50292" y="43624"/>
                  </a:lnTo>
                  <a:lnTo>
                    <a:pt x="51816" y="42100"/>
                  </a:lnTo>
                  <a:lnTo>
                    <a:pt x="54864" y="42100"/>
                  </a:lnTo>
                  <a:lnTo>
                    <a:pt x="56388" y="40576"/>
                  </a:lnTo>
                  <a:lnTo>
                    <a:pt x="57912" y="39052"/>
                  </a:lnTo>
                  <a:lnTo>
                    <a:pt x="59436" y="37528"/>
                  </a:lnTo>
                  <a:lnTo>
                    <a:pt x="59436" y="36004"/>
                  </a:lnTo>
                  <a:lnTo>
                    <a:pt x="60960" y="34480"/>
                  </a:lnTo>
                  <a:lnTo>
                    <a:pt x="60960" y="31432"/>
                  </a:lnTo>
                  <a:lnTo>
                    <a:pt x="62484" y="29908"/>
                  </a:lnTo>
                  <a:lnTo>
                    <a:pt x="62484" y="22288"/>
                  </a:lnTo>
                  <a:close/>
                </a:path>
                <a:path w="248919" h="43815">
                  <a:moveTo>
                    <a:pt x="75526" y="0"/>
                  </a:moveTo>
                  <a:lnTo>
                    <a:pt x="69443" y="0"/>
                  </a:lnTo>
                  <a:lnTo>
                    <a:pt x="69443" y="42672"/>
                  </a:lnTo>
                  <a:lnTo>
                    <a:pt x="75526" y="42672"/>
                  </a:lnTo>
                  <a:lnTo>
                    <a:pt x="75526" y="0"/>
                  </a:lnTo>
                  <a:close/>
                </a:path>
                <a:path w="248919" h="43815">
                  <a:moveTo>
                    <a:pt x="90017" y="11620"/>
                  </a:moveTo>
                  <a:lnTo>
                    <a:pt x="85445" y="11620"/>
                  </a:lnTo>
                  <a:lnTo>
                    <a:pt x="85445" y="42100"/>
                  </a:lnTo>
                  <a:lnTo>
                    <a:pt x="90017" y="42100"/>
                  </a:lnTo>
                  <a:lnTo>
                    <a:pt x="90017" y="11620"/>
                  </a:lnTo>
                  <a:close/>
                </a:path>
                <a:path w="248919" h="43815">
                  <a:moveTo>
                    <a:pt x="91541" y="2476"/>
                  </a:moveTo>
                  <a:lnTo>
                    <a:pt x="85445" y="2476"/>
                  </a:lnTo>
                  <a:lnTo>
                    <a:pt x="85445" y="7048"/>
                  </a:lnTo>
                  <a:lnTo>
                    <a:pt x="91541" y="7048"/>
                  </a:lnTo>
                  <a:lnTo>
                    <a:pt x="91541" y="2476"/>
                  </a:lnTo>
                  <a:close/>
                </a:path>
                <a:path w="248919" h="43815">
                  <a:moveTo>
                    <a:pt x="122008" y="29908"/>
                  </a:moveTo>
                  <a:lnTo>
                    <a:pt x="117436" y="25336"/>
                  </a:lnTo>
                  <a:lnTo>
                    <a:pt x="111340" y="25336"/>
                  </a:lnTo>
                  <a:lnTo>
                    <a:pt x="109816" y="23812"/>
                  </a:lnTo>
                  <a:lnTo>
                    <a:pt x="105244" y="23812"/>
                  </a:lnTo>
                  <a:lnTo>
                    <a:pt x="105244" y="22288"/>
                  </a:lnTo>
                  <a:lnTo>
                    <a:pt x="103720" y="22288"/>
                  </a:lnTo>
                  <a:lnTo>
                    <a:pt x="103720" y="19240"/>
                  </a:lnTo>
                  <a:lnTo>
                    <a:pt x="105244" y="17716"/>
                  </a:lnTo>
                  <a:lnTo>
                    <a:pt x="105244" y="16192"/>
                  </a:lnTo>
                  <a:lnTo>
                    <a:pt x="115912" y="16192"/>
                  </a:lnTo>
                  <a:lnTo>
                    <a:pt x="117436" y="17716"/>
                  </a:lnTo>
                  <a:lnTo>
                    <a:pt x="118960" y="17716"/>
                  </a:lnTo>
                  <a:lnTo>
                    <a:pt x="120484" y="19240"/>
                  </a:lnTo>
                  <a:lnTo>
                    <a:pt x="120484" y="16192"/>
                  </a:lnTo>
                  <a:lnTo>
                    <a:pt x="120484" y="13144"/>
                  </a:lnTo>
                  <a:lnTo>
                    <a:pt x="118960" y="13144"/>
                  </a:lnTo>
                  <a:lnTo>
                    <a:pt x="115912" y="11620"/>
                  </a:lnTo>
                  <a:lnTo>
                    <a:pt x="105244" y="11620"/>
                  </a:lnTo>
                  <a:lnTo>
                    <a:pt x="103720" y="13144"/>
                  </a:lnTo>
                  <a:lnTo>
                    <a:pt x="102196" y="13144"/>
                  </a:lnTo>
                  <a:lnTo>
                    <a:pt x="102196" y="14668"/>
                  </a:lnTo>
                  <a:lnTo>
                    <a:pt x="100672" y="14668"/>
                  </a:lnTo>
                  <a:lnTo>
                    <a:pt x="100672" y="16192"/>
                  </a:lnTo>
                  <a:lnTo>
                    <a:pt x="99148" y="17716"/>
                  </a:lnTo>
                  <a:lnTo>
                    <a:pt x="99148" y="23812"/>
                  </a:lnTo>
                  <a:lnTo>
                    <a:pt x="103720" y="28384"/>
                  </a:lnTo>
                  <a:lnTo>
                    <a:pt x="106768" y="28384"/>
                  </a:lnTo>
                  <a:lnTo>
                    <a:pt x="108292" y="29908"/>
                  </a:lnTo>
                  <a:lnTo>
                    <a:pt x="114388" y="29908"/>
                  </a:lnTo>
                  <a:lnTo>
                    <a:pt x="117436" y="32956"/>
                  </a:lnTo>
                  <a:lnTo>
                    <a:pt x="117436" y="36004"/>
                  </a:lnTo>
                  <a:lnTo>
                    <a:pt x="115912" y="37528"/>
                  </a:lnTo>
                  <a:lnTo>
                    <a:pt x="114388" y="37528"/>
                  </a:lnTo>
                  <a:lnTo>
                    <a:pt x="114388" y="39052"/>
                  </a:lnTo>
                  <a:lnTo>
                    <a:pt x="106768" y="39052"/>
                  </a:lnTo>
                  <a:lnTo>
                    <a:pt x="103720" y="37528"/>
                  </a:lnTo>
                  <a:lnTo>
                    <a:pt x="102196" y="37528"/>
                  </a:lnTo>
                  <a:lnTo>
                    <a:pt x="99148" y="34480"/>
                  </a:lnTo>
                  <a:lnTo>
                    <a:pt x="99148" y="40576"/>
                  </a:lnTo>
                  <a:lnTo>
                    <a:pt x="100672" y="42100"/>
                  </a:lnTo>
                  <a:lnTo>
                    <a:pt x="105244" y="42100"/>
                  </a:lnTo>
                  <a:lnTo>
                    <a:pt x="106768" y="43624"/>
                  </a:lnTo>
                  <a:lnTo>
                    <a:pt x="112864" y="43624"/>
                  </a:lnTo>
                  <a:lnTo>
                    <a:pt x="118960" y="40576"/>
                  </a:lnTo>
                  <a:lnTo>
                    <a:pt x="120484" y="39052"/>
                  </a:lnTo>
                  <a:lnTo>
                    <a:pt x="122008" y="36004"/>
                  </a:lnTo>
                  <a:lnTo>
                    <a:pt x="122008" y="29908"/>
                  </a:lnTo>
                  <a:close/>
                </a:path>
                <a:path w="248919" h="43815">
                  <a:moveTo>
                    <a:pt x="155549" y="16192"/>
                  </a:moveTo>
                  <a:lnTo>
                    <a:pt x="154025" y="14668"/>
                  </a:lnTo>
                  <a:lnTo>
                    <a:pt x="152501" y="11620"/>
                  </a:lnTo>
                  <a:lnTo>
                    <a:pt x="140309" y="11620"/>
                  </a:lnTo>
                  <a:lnTo>
                    <a:pt x="135737" y="16192"/>
                  </a:lnTo>
                  <a:lnTo>
                    <a:pt x="135737" y="952"/>
                  </a:lnTo>
                  <a:lnTo>
                    <a:pt x="131165" y="952"/>
                  </a:lnTo>
                  <a:lnTo>
                    <a:pt x="131165" y="42100"/>
                  </a:lnTo>
                  <a:lnTo>
                    <a:pt x="135737" y="42100"/>
                  </a:lnTo>
                  <a:lnTo>
                    <a:pt x="135737" y="19240"/>
                  </a:lnTo>
                  <a:lnTo>
                    <a:pt x="137261" y="19240"/>
                  </a:lnTo>
                  <a:lnTo>
                    <a:pt x="138785" y="17716"/>
                  </a:lnTo>
                  <a:lnTo>
                    <a:pt x="140309" y="17716"/>
                  </a:lnTo>
                  <a:lnTo>
                    <a:pt x="141833" y="16192"/>
                  </a:lnTo>
                  <a:lnTo>
                    <a:pt x="147929" y="16192"/>
                  </a:lnTo>
                  <a:lnTo>
                    <a:pt x="150977" y="19240"/>
                  </a:lnTo>
                  <a:lnTo>
                    <a:pt x="150977" y="42100"/>
                  </a:lnTo>
                  <a:lnTo>
                    <a:pt x="155549" y="42100"/>
                  </a:lnTo>
                  <a:lnTo>
                    <a:pt x="155549" y="16192"/>
                  </a:lnTo>
                  <a:close/>
                </a:path>
                <a:path w="248919" h="43815">
                  <a:moveTo>
                    <a:pt x="190690" y="17716"/>
                  </a:moveTo>
                  <a:lnTo>
                    <a:pt x="189166" y="16192"/>
                  </a:lnTo>
                  <a:lnTo>
                    <a:pt x="186118" y="13144"/>
                  </a:lnTo>
                  <a:lnTo>
                    <a:pt x="186118" y="19240"/>
                  </a:lnTo>
                  <a:lnTo>
                    <a:pt x="186118" y="23812"/>
                  </a:lnTo>
                  <a:lnTo>
                    <a:pt x="169265" y="23812"/>
                  </a:lnTo>
                  <a:lnTo>
                    <a:pt x="169265" y="20764"/>
                  </a:lnTo>
                  <a:lnTo>
                    <a:pt x="173837" y="16192"/>
                  </a:lnTo>
                  <a:lnTo>
                    <a:pt x="183070" y="16192"/>
                  </a:lnTo>
                  <a:lnTo>
                    <a:pt x="186118" y="19240"/>
                  </a:lnTo>
                  <a:lnTo>
                    <a:pt x="186118" y="13144"/>
                  </a:lnTo>
                  <a:lnTo>
                    <a:pt x="183070" y="11620"/>
                  </a:lnTo>
                  <a:lnTo>
                    <a:pt x="173837" y="11620"/>
                  </a:lnTo>
                  <a:lnTo>
                    <a:pt x="170789" y="13144"/>
                  </a:lnTo>
                  <a:lnTo>
                    <a:pt x="164693" y="19240"/>
                  </a:lnTo>
                  <a:lnTo>
                    <a:pt x="163169" y="22288"/>
                  </a:lnTo>
                  <a:lnTo>
                    <a:pt x="163169" y="32956"/>
                  </a:lnTo>
                  <a:lnTo>
                    <a:pt x="164693" y="36004"/>
                  </a:lnTo>
                  <a:lnTo>
                    <a:pt x="170789" y="42100"/>
                  </a:lnTo>
                  <a:lnTo>
                    <a:pt x="175361" y="43624"/>
                  </a:lnTo>
                  <a:lnTo>
                    <a:pt x="181457" y="43624"/>
                  </a:lnTo>
                  <a:lnTo>
                    <a:pt x="183070" y="42100"/>
                  </a:lnTo>
                  <a:lnTo>
                    <a:pt x="187642" y="42100"/>
                  </a:lnTo>
                  <a:lnTo>
                    <a:pt x="189166" y="40576"/>
                  </a:lnTo>
                  <a:lnTo>
                    <a:pt x="190690" y="40576"/>
                  </a:lnTo>
                  <a:lnTo>
                    <a:pt x="190690" y="39052"/>
                  </a:lnTo>
                  <a:lnTo>
                    <a:pt x="190690" y="34480"/>
                  </a:lnTo>
                  <a:lnTo>
                    <a:pt x="189166" y="36004"/>
                  </a:lnTo>
                  <a:lnTo>
                    <a:pt x="187642" y="36004"/>
                  </a:lnTo>
                  <a:lnTo>
                    <a:pt x="186118" y="37528"/>
                  </a:lnTo>
                  <a:lnTo>
                    <a:pt x="184594" y="37528"/>
                  </a:lnTo>
                  <a:lnTo>
                    <a:pt x="181457" y="39052"/>
                  </a:lnTo>
                  <a:lnTo>
                    <a:pt x="176885" y="39052"/>
                  </a:lnTo>
                  <a:lnTo>
                    <a:pt x="175361" y="37528"/>
                  </a:lnTo>
                  <a:lnTo>
                    <a:pt x="173837" y="37528"/>
                  </a:lnTo>
                  <a:lnTo>
                    <a:pt x="169265" y="32956"/>
                  </a:lnTo>
                  <a:lnTo>
                    <a:pt x="169265" y="28384"/>
                  </a:lnTo>
                  <a:lnTo>
                    <a:pt x="190690" y="28384"/>
                  </a:lnTo>
                  <a:lnTo>
                    <a:pt x="190690" y="23812"/>
                  </a:lnTo>
                  <a:lnTo>
                    <a:pt x="190690" y="17716"/>
                  </a:lnTo>
                  <a:close/>
                </a:path>
                <a:path w="248919" h="43815">
                  <a:moveTo>
                    <a:pt x="219646" y="11620"/>
                  </a:moveTo>
                  <a:lnTo>
                    <a:pt x="215074" y="11620"/>
                  </a:lnTo>
                  <a:lnTo>
                    <a:pt x="213550" y="13144"/>
                  </a:lnTo>
                  <a:lnTo>
                    <a:pt x="210502" y="13144"/>
                  </a:lnTo>
                  <a:lnTo>
                    <a:pt x="208978" y="14668"/>
                  </a:lnTo>
                  <a:lnTo>
                    <a:pt x="205930" y="16192"/>
                  </a:lnTo>
                  <a:lnTo>
                    <a:pt x="205930" y="11620"/>
                  </a:lnTo>
                  <a:lnTo>
                    <a:pt x="201358" y="11620"/>
                  </a:lnTo>
                  <a:lnTo>
                    <a:pt x="201358" y="42100"/>
                  </a:lnTo>
                  <a:lnTo>
                    <a:pt x="205930" y="42100"/>
                  </a:lnTo>
                  <a:lnTo>
                    <a:pt x="205930" y="20764"/>
                  </a:lnTo>
                  <a:lnTo>
                    <a:pt x="207454" y="19240"/>
                  </a:lnTo>
                  <a:lnTo>
                    <a:pt x="208978" y="19240"/>
                  </a:lnTo>
                  <a:lnTo>
                    <a:pt x="210502" y="17716"/>
                  </a:lnTo>
                  <a:lnTo>
                    <a:pt x="219646" y="17716"/>
                  </a:lnTo>
                  <a:lnTo>
                    <a:pt x="219646" y="11620"/>
                  </a:lnTo>
                  <a:close/>
                </a:path>
                <a:path w="248919" h="43815">
                  <a:moveTo>
                    <a:pt x="248602" y="31432"/>
                  </a:moveTo>
                  <a:lnTo>
                    <a:pt x="245554" y="28384"/>
                  </a:lnTo>
                  <a:lnTo>
                    <a:pt x="245554" y="26860"/>
                  </a:lnTo>
                  <a:lnTo>
                    <a:pt x="242506" y="25336"/>
                  </a:lnTo>
                  <a:lnTo>
                    <a:pt x="236410" y="25336"/>
                  </a:lnTo>
                  <a:lnTo>
                    <a:pt x="234886" y="23812"/>
                  </a:lnTo>
                  <a:lnTo>
                    <a:pt x="231838" y="23812"/>
                  </a:lnTo>
                  <a:lnTo>
                    <a:pt x="230314" y="22288"/>
                  </a:lnTo>
                  <a:lnTo>
                    <a:pt x="230314" y="17716"/>
                  </a:lnTo>
                  <a:lnTo>
                    <a:pt x="231838" y="16192"/>
                  </a:lnTo>
                  <a:lnTo>
                    <a:pt x="242506" y="16192"/>
                  </a:lnTo>
                  <a:lnTo>
                    <a:pt x="244030" y="17716"/>
                  </a:lnTo>
                  <a:lnTo>
                    <a:pt x="245554" y="17716"/>
                  </a:lnTo>
                  <a:lnTo>
                    <a:pt x="247078" y="19240"/>
                  </a:lnTo>
                  <a:lnTo>
                    <a:pt x="247078" y="16192"/>
                  </a:lnTo>
                  <a:lnTo>
                    <a:pt x="247078" y="13144"/>
                  </a:lnTo>
                  <a:lnTo>
                    <a:pt x="244030" y="13144"/>
                  </a:lnTo>
                  <a:lnTo>
                    <a:pt x="242506" y="11620"/>
                  </a:lnTo>
                  <a:lnTo>
                    <a:pt x="231838" y="11620"/>
                  </a:lnTo>
                  <a:lnTo>
                    <a:pt x="230314" y="13144"/>
                  </a:lnTo>
                  <a:lnTo>
                    <a:pt x="228790" y="13144"/>
                  </a:lnTo>
                  <a:lnTo>
                    <a:pt x="225742" y="16192"/>
                  </a:lnTo>
                  <a:lnTo>
                    <a:pt x="225742" y="17716"/>
                  </a:lnTo>
                  <a:lnTo>
                    <a:pt x="224218" y="17716"/>
                  </a:lnTo>
                  <a:lnTo>
                    <a:pt x="224218" y="22288"/>
                  </a:lnTo>
                  <a:lnTo>
                    <a:pt x="225742" y="23812"/>
                  </a:lnTo>
                  <a:lnTo>
                    <a:pt x="225742" y="25336"/>
                  </a:lnTo>
                  <a:lnTo>
                    <a:pt x="228790" y="28384"/>
                  </a:lnTo>
                  <a:lnTo>
                    <a:pt x="233362" y="28384"/>
                  </a:lnTo>
                  <a:lnTo>
                    <a:pt x="233362" y="29908"/>
                  </a:lnTo>
                  <a:lnTo>
                    <a:pt x="239458" y="29908"/>
                  </a:lnTo>
                  <a:lnTo>
                    <a:pt x="240982" y="31432"/>
                  </a:lnTo>
                  <a:lnTo>
                    <a:pt x="242506" y="31432"/>
                  </a:lnTo>
                  <a:lnTo>
                    <a:pt x="242506" y="37528"/>
                  </a:lnTo>
                  <a:lnTo>
                    <a:pt x="240982" y="37528"/>
                  </a:lnTo>
                  <a:lnTo>
                    <a:pt x="239458" y="39052"/>
                  </a:lnTo>
                  <a:lnTo>
                    <a:pt x="231838" y="39052"/>
                  </a:lnTo>
                  <a:lnTo>
                    <a:pt x="230314" y="37528"/>
                  </a:lnTo>
                  <a:lnTo>
                    <a:pt x="228790" y="37528"/>
                  </a:lnTo>
                  <a:lnTo>
                    <a:pt x="225742" y="36004"/>
                  </a:lnTo>
                  <a:lnTo>
                    <a:pt x="224218" y="34480"/>
                  </a:lnTo>
                  <a:lnTo>
                    <a:pt x="224218" y="40576"/>
                  </a:lnTo>
                  <a:lnTo>
                    <a:pt x="225742" y="40576"/>
                  </a:lnTo>
                  <a:lnTo>
                    <a:pt x="227266" y="42100"/>
                  </a:lnTo>
                  <a:lnTo>
                    <a:pt x="230314" y="42100"/>
                  </a:lnTo>
                  <a:lnTo>
                    <a:pt x="233362" y="43624"/>
                  </a:lnTo>
                  <a:lnTo>
                    <a:pt x="239458" y="43624"/>
                  </a:lnTo>
                  <a:lnTo>
                    <a:pt x="242506" y="42100"/>
                  </a:lnTo>
                  <a:lnTo>
                    <a:pt x="244030" y="40576"/>
                  </a:lnTo>
                  <a:lnTo>
                    <a:pt x="247078" y="39052"/>
                  </a:lnTo>
                  <a:lnTo>
                    <a:pt x="248602" y="36004"/>
                  </a:lnTo>
                  <a:lnTo>
                    <a:pt x="248602" y="31432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0776" y="689800"/>
              <a:ext cx="924401" cy="5486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7039" y="689800"/>
              <a:ext cx="935164" cy="5486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354240" y="698944"/>
              <a:ext cx="382905" cy="53340"/>
            </a:xfrm>
            <a:custGeom>
              <a:avLst/>
              <a:gdLst/>
              <a:ahLst/>
              <a:cxnLst/>
              <a:rect l="l" t="t" r="r" b="b"/>
              <a:pathLst>
                <a:path w="382904" h="53340">
                  <a:moveTo>
                    <a:pt x="33528" y="1524"/>
                  </a:moveTo>
                  <a:lnTo>
                    <a:pt x="0" y="1524"/>
                  </a:lnTo>
                  <a:lnTo>
                    <a:pt x="0" y="6096"/>
                  </a:lnTo>
                  <a:lnTo>
                    <a:pt x="13716" y="6096"/>
                  </a:lnTo>
                  <a:lnTo>
                    <a:pt x="13716" y="41148"/>
                  </a:lnTo>
                  <a:lnTo>
                    <a:pt x="19812" y="41148"/>
                  </a:lnTo>
                  <a:lnTo>
                    <a:pt x="19812" y="6096"/>
                  </a:lnTo>
                  <a:lnTo>
                    <a:pt x="33528" y="6096"/>
                  </a:lnTo>
                  <a:lnTo>
                    <a:pt x="33528" y="1524"/>
                  </a:lnTo>
                  <a:close/>
                </a:path>
                <a:path w="382904" h="53340">
                  <a:moveTo>
                    <a:pt x="65532" y="16764"/>
                  </a:moveTo>
                  <a:lnTo>
                    <a:pt x="62484" y="15240"/>
                  </a:lnTo>
                  <a:lnTo>
                    <a:pt x="60960" y="13716"/>
                  </a:lnTo>
                  <a:lnTo>
                    <a:pt x="60960" y="22860"/>
                  </a:lnTo>
                  <a:lnTo>
                    <a:pt x="60960" y="30480"/>
                  </a:lnTo>
                  <a:lnTo>
                    <a:pt x="59436" y="33528"/>
                  </a:lnTo>
                  <a:lnTo>
                    <a:pt x="54864" y="38100"/>
                  </a:lnTo>
                  <a:lnTo>
                    <a:pt x="48768" y="38100"/>
                  </a:lnTo>
                  <a:lnTo>
                    <a:pt x="44196" y="33528"/>
                  </a:lnTo>
                  <a:lnTo>
                    <a:pt x="44196" y="19812"/>
                  </a:lnTo>
                  <a:lnTo>
                    <a:pt x="45720" y="18288"/>
                  </a:lnTo>
                  <a:lnTo>
                    <a:pt x="47244" y="15240"/>
                  </a:lnTo>
                  <a:lnTo>
                    <a:pt x="56388" y="15240"/>
                  </a:lnTo>
                  <a:lnTo>
                    <a:pt x="57912" y="18288"/>
                  </a:lnTo>
                  <a:lnTo>
                    <a:pt x="59436" y="19812"/>
                  </a:lnTo>
                  <a:lnTo>
                    <a:pt x="60960" y="22860"/>
                  </a:lnTo>
                  <a:lnTo>
                    <a:pt x="60960" y="13716"/>
                  </a:lnTo>
                  <a:lnTo>
                    <a:pt x="59436" y="12192"/>
                  </a:lnTo>
                  <a:lnTo>
                    <a:pt x="56388" y="10668"/>
                  </a:lnTo>
                  <a:lnTo>
                    <a:pt x="47244" y="10668"/>
                  </a:lnTo>
                  <a:lnTo>
                    <a:pt x="44196" y="12192"/>
                  </a:lnTo>
                  <a:lnTo>
                    <a:pt x="42672" y="15240"/>
                  </a:lnTo>
                  <a:lnTo>
                    <a:pt x="39624" y="16764"/>
                  </a:lnTo>
                  <a:lnTo>
                    <a:pt x="38100" y="21336"/>
                  </a:lnTo>
                  <a:lnTo>
                    <a:pt x="38100" y="30480"/>
                  </a:lnTo>
                  <a:lnTo>
                    <a:pt x="39624" y="35052"/>
                  </a:lnTo>
                  <a:lnTo>
                    <a:pt x="42672" y="38100"/>
                  </a:lnTo>
                  <a:lnTo>
                    <a:pt x="44196" y="41148"/>
                  </a:lnTo>
                  <a:lnTo>
                    <a:pt x="47244" y="42672"/>
                  </a:lnTo>
                  <a:lnTo>
                    <a:pt x="56388" y="42672"/>
                  </a:lnTo>
                  <a:lnTo>
                    <a:pt x="59436" y="41148"/>
                  </a:lnTo>
                  <a:lnTo>
                    <a:pt x="62484" y="38100"/>
                  </a:lnTo>
                  <a:lnTo>
                    <a:pt x="65532" y="35052"/>
                  </a:lnTo>
                  <a:lnTo>
                    <a:pt x="65532" y="16764"/>
                  </a:lnTo>
                  <a:close/>
                </a:path>
                <a:path w="382904" h="53340">
                  <a:moveTo>
                    <a:pt x="102209" y="21336"/>
                  </a:moveTo>
                  <a:lnTo>
                    <a:pt x="100685" y="16764"/>
                  </a:lnTo>
                  <a:lnTo>
                    <a:pt x="99923" y="15240"/>
                  </a:lnTo>
                  <a:lnTo>
                    <a:pt x="99161" y="13716"/>
                  </a:lnTo>
                  <a:lnTo>
                    <a:pt x="97637" y="12192"/>
                  </a:lnTo>
                  <a:lnTo>
                    <a:pt x="97637" y="22860"/>
                  </a:lnTo>
                  <a:lnTo>
                    <a:pt x="97637" y="30480"/>
                  </a:lnTo>
                  <a:lnTo>
                    <a:pt x="96113" y="32004"/>
                  </a:lnTo>
                  <a:lnTo>
                    <a:pt x="94589" y="35052"/>
                  </a:lnTo>
                  <a:lnTo>
                    <a:pt x="91541" y="38100"/>
                  </a:lnTo>
                  <a:lnTo>
                    <a:pt x="86969" y="38100"/>
                  </a:lnTo>
                  <a:lnTo>
                    <a:pt x="85445" y="36576"/>
                  </a:lnTo>
                  <a:lnTo>
                    <a:pt x="82397" y="36576"/>
                  </a:lnTo>
                  <a:lnTo>
                    <a:pt x="80873" y="35052"/>
                  </a:lnTo>
                  <a:lnTo>
                    <a:pt x="80873" y="18288"/>
                  </a:lnTo>
                  <a:lnTo>
                    <a:pt x="82397" y="18288"/>
                  </a:lnTo>
                  <a:lnTo>
                    <a:pt x="83921" y="16764"/>
                  </a:lnTo>
                  <a:lnTo>
                    <a:pt x="85445" y="16764"/>
                  </a:lnTo>
                  <a:lnTo>
                    <a:pt x="86969" y="15240"/>
                  </a:lnTo>
                  <a:lnTo>
                    <a:pt x="91541" y="15240"/>
                  </a:lnTo>
                  <a:lnTo>
                    <a:pt x="94589" y="16764"/>
                  </a:lnTo>
                  <a:lnTo>
                    <a:pt x="94589" y="18288"/>
                  </a:lnTo>
                  <a:lnTo>
                    <a:pt x="96113" y="19812"/>
                  </a:lnTo>
                  <a:lnTo>
                    <a:pt x="97637" y="22860"/>
                  </a:lnTo>
                  <a:lnTo>
                    <a:pt x="97637" y="12192"/>
                  </a:lnTo>
                  <a:lnTo>
                    <a:pt x="94589" y="10668"/>
                  </a:lnTo>
                  <a:lnTo>
                    <a:pt x="86969" y="10668"/>
                  </a:lnTo>
                  <a:lnTo>
                    <a:pt x="85445" y="12192"/>
                  </a:lnTo>
                  <a:lnTo>
                    <a:pt x="83921" y="12192"/>
                  </a:lnTo>
                  <a:lnTo>
                    <a:pt x="82397" y="13716"/>
                  </a:lnTo>
                  <a:lnTo>
                    <a:pt x="80873" y="13716"/>
                  </a:lnTo>
                  <a:lnTo>
                    <a:pt x="80873" y="10668"/>
                  </a:lnTo>
                  <a:lnTo>
                    <a:pt x="76301" y="10668"/>
                  </a:lnTo>
                  <a:lnTo>
                    <a:pt x="76301" y="51816"/>
                  </a:lnTo>
                  <a:lnTo>
                    <a:pt x="80873" y="51816"/>
                  </a:lnTo>
                  <a:lnTo>
                    <a:pt x="80873" y="39624"/>
                  </a:lnTo>
                  <a:lnTo>
                    <a:pt x="82397" y="41148"/>
                  </a:lnTo>
                  <a:lnTo>
                    <a:pt x="85445" y="41148"/>
                  </a:lnTo>
                  <a:lnTo>
                    <a:pt x="86969" y="42672"/>
                  </a:lnTo>
                  <a:lnTo>
                    <a:pt x="91541" y="42672"/>
                  </a:lnTo>
                  <a:lnTo>
                    <a:pt x="93065" y="41148"/>
                  </a:lnTo>
                  <a:lnTo>
                    <a:pt x="94589" y="41148"/>
                  </a:lnTo>
                  <a:lnTo>
                    <a:pt x="96113" y="39624"/>
                  </a:lnTo>
                  <a:lnTo>
                    <a:pt x="97637" y="39624"/>
                  </a:lnTo>
                  <a:lnTo>
                    <a:pt x="97637" y="38100"/>
                  </a:lnTo>
                  <a:lnTo>
                    <a:pt x="100685" y="35052"/>
                  </a:lnTo>
                  <a:lnTo>
                    <a:pt x="100685" y="32004"/>
                  </a:lnTo>
                  <a:lnTo>
                    <a:pt x="102209" y="30480"/>
                  </a:lnTo>
                  <a:lnTo>
                    <a:pt x="102209" y="21336"/>
                  </a:lnTo>
                  <a:close/>
                </a:path>
                <a:path w="382904" h="53340">
                  <a:moveTo>
                    <a:pt x="144881" y="36576"/>
                  </a:moveTo>
                  <a:lnTo>
                    <a:pt x="137261" y="36576"/>
                  </a:lnTo>
                  <a:lnTo>
                    <a:pt x="137261" y="1524"/>
                  </a:lnTo>
                  <a:lnTo>
                    <a:pt x="132689" y="1524"/>
                  </a:lnTo>
                  <a:lnTo>
                    <a:pt x="132689" y="3048"/>
                  </a:lnTo>
                  <a:lnTo>
                    <a:pt x="129641" y="6096"/>
                  </a:lnTo>
                  <a:lnTo>
                    <a:pt x="123545" y="6096"/>
                  </a:lnTo>
                  <a:lnTo>
                    <a:pt x="123545" y="10668"/>
                  </a:lnTo>
                  <a:lnTo>
                    <a:pt x="132689" y="10668"/>
                  </a:lnTo>
                  <a:lnTo>
                    <a:pt x="132689" y="36576"/>
                  </a:lnTo>
                  <a:lnTo>
                    <a:pt x="123545" y="36576"/>
                  </a:lnTo>
                  <a:lnTo>
                    <a:pt x="123545" y="41148"/>
                  </a:lnTo>
                  <a:lnTo>
                    <a:pt x="144881" y="41148"/>
                  </a:lnTo>
                  <a:lnTo>
                    <a:pt x="144881" y="36576"/>
                  </a:lnTo>
                  <a:close/>
                </a:path>
                <a:path w="382904" h="53340">
                  <a:moveTo>
                    <a:pt x="183083" y="13716"/>
                  </a:moveTo>
                  <a:lnTo>
                    <a:pt x="181559" y="9144"/>
                  </a:lnTo>
                  <a:lnTo>
                    <a:pt x="179933" y="6096"/>
                  </a:lnTo>
                  <a:lnTo>
                    <a:pt x="178917" y="4572"/>
                  </a:lnTo>
                  <a:lnTo>
                    <a:pt x="176885" y="1524"/>
                  </a:lnTo>
                  <a:lnTo>
                    <a:pt x="176885" y="10668"/>
                  </a:lnTo>
                  <a:lnTo>
                    <a:pt x="176885" y="32004"/>
                  </a:lnTo>
                  <a:lnTo>
                    <a:pt x="175361" y="33528"/>
                  </a:lnTo>
                  <a:lnTo>
                    <a:pt x="175361" y="35052"/>
                  </a:lnTo>
                  <a:lnTo>
                    <a:pt x="172313" y="38100"/>
                  </a:lnTo>
                  <a:lnTo>
                    <a:pt x="166217" y="38100"/>
                  </a:lnTo>
                  <a:lnTo>
                    <a:pt x="164693" y="36576"/>
                  </a:lnTo>
                  <a:lnTo>
                    <a:pt x="163169" y="36576"/>
                  </a:lnTo>
                  <a:lnTo>
                    <a:pt x="163169" y="35052"/>
                  </a:lnTo>
                  <a:lnTo>
                    <a:pt x="161645" y="33528"/>
                  </a:lnTo>
                  <a:lnTo>
                    <a:pt x="161645" y="30480"/>
                  </a:lnTo>
                  <a:lnTo>
                    <a:pt x="160121" y="28956"/>
                  </a:lnTo>
                  <a:lnTo>
                    <a:pt x="160121" y="16764"/>
                  </a:lnTo>
                  <a:lnTo>
                    <a:pt x="161645" y="13716"/>
                  </a:lnTo>
                  <a:lnTo>
                    <a:pt x="161645" y="9144"/>
                  </a:lnTo>
                  <a:lnTo>
                    <a:pt x="163169" y="7620"/>
                  </a:lnTo>
                  <a:lnTo>
                    <a:pt x="163169" y="6096"/>
                  </a:lnTo>
                  <a:lnTo>
                    <a:pt x="164693" y="6096"/>
                  </a:lnTo>
                  <a:lnTo>
                    <a:pt x="166217" y="4572"/>
                  </a:lnTo>
                  <a:lnTo>
                    <a:pt x="172313" y="4572"/>
                  </a:lnTo>
                  <a:lnTo>
                    <a:pt x="175361" y="7620"/>
                  </a:lnTo>
                  <a:lnTo>
                    <a:pt x="175361" y="9144"/>
                  </a:lnTo>
                  <a:lnTo>
                    <a:pt x="176885" y="10668"/>
                  </a:lnTo>
                  <a:lnTo>
                    <a:pt x="176885" y="1524"/>
                  </a:lnTo>
                  <a:lnTo>
                    <a:pt x="173837" y="0"/>
                  </a:lnTo>
                  <a:lnTo>
                    <a:pt x="164693" y="0"/>
                  </a:lnTo>
                  <a:lnTo>
                    <a:pt x="160121" y="1524"/>
                  </a:lnTo>
                  <a:lnTo>
                    <a:pt x="158597" y="6096"/>
                  </a:lnTo>
                  <a:lnTo>
                    <a:pt x="155549" y="9144"/>
                  </a:lnTo>
                  <a:lnTo>
                    <a:pt x="155549" y="33528"/>
                  </a:lnTo>
                  <a:lnTo>
                    <a:pt x="158597" y="36576"/>
                  </a:lnTo>
                  <a:lnTo>
                    <a:pt x="160121" y="41148"/>
                  </a:lnTo>
                  <a:lnTo>
                    <a:pt x="164693" y="42672"/>
                  </a:lnTo>
                  <a:lnTo>
                    <a:pt x="173837" y="42672"/>
                  </a:lnTo>
                  <a:lnTo>
                    <a:pt x="176885" y="41148"/>
                  </a:lnTo>
                  <a:lnTo>
                    <a:pt x="178917" y="38100"/>
                  </a:lnTo>
                  <a:lnTo>
                    <a:pt x="179933" y="36576"/>
                  </a:lnTo>
                  <a:lnTo>
                    <a:pt x="181559" y="33528"/>
                  </a:lnTo>
                  <a:lnTo>
                    <a:pt x="183083" y="28956"/>
                  </a:lnTo>
                  <a:lnTo>
                    <a:pt x="183083" y="13716"/>
                  </a:lnTo>
                  <a:close/>
                </a:path>
                <a:path w="382904" h="53340">
                  <a:moveTo>
                    <a:pt x="228790" y="1524"/>
                  </a:moveTo>
                  <a:lnTo>
                    <a:pt x="202882" y="1524"/>
                  </a:lnTo>
                  <a:lnTo>
                    <a:pt x="202882" y="41148"/>
                  </a:lnTo>
                  <a:lnTo>
                    <a:pt x="228790" y="41148"/>
                  </a:lnTo>
                  <a:lnTo>
                    <a:pt x="228790" y="36576"/>
                  </a:lnTo>
                  <a:lnTo>
                    <a:pt x="207454" y="36576"/>
                  </a:lnTo>
                  <a:lnTo>
                    <a:pt x="207454" y="21336"/>
                  </a:lnTo>
                  <a:lnTo>
                    <a:pt x="228790" y="21336"/>
                  </a:lnTo>
                  <a:lnTo>
                    <a:pt x="228790" y="16764"/>
                  </a:lnTo>
                  <a:lnTo>
                    <a:pt x="207454" y="16764"/>
                  </a:lnTo>
                  <a:lnTo>
                    <a:pt x="207454" y="6096"/>
                  </a:lnTo>
                  <a:lnTo>
                    <a:pt x="228790" y="6096"/>
                  </a:lnTo>
                  <a:lnTo>
                    <a:pt x="228790" y="1524"/>
                  </a:lnTo>
                  <a:close/>
                </a:path>
                <a:path w="382904" h="53340">
                  <a:moveTo>
                    <a:pt x="268427" y="1524"/>
                  </a:moveTo>
                  <a:lnTo>
                    <a:pt x="262331" y="1524"/>
                  </a:lnTo>
                  <a:lnTo>
                    <a:pt x="262331" y="32004"/>
                  </a:lnTo>
                  <a:lnTo>
                    <a:pt x="259283" y="35052"/>
                  </a:lnTo>
                  <a:lnTo>
                    <a:pt x="259283" y="36576"/>
                  </a:lnTo>
                  <a:lnTo>
                    <a:pt x="256235" y="36576"/>
                  </a:lnTo>
                  <a:lnTo>
                    <a:pt x="254711" y="38100"/>
                  </a:lnTo>
                  <a:lnTo>
                    <a:pt x="250139" y="38100"/>
                  </a:lnTo>
                  <a:lnTo>
                    <a:pt x="248615" y="36576"/>
                  </a:lnTo>
                  <a:lnTo>
                    <a:pt x="245567" y="36576"/>
                  </a:lnTo>
                  <a:lnTo>
                    <a:pt x="245567" y="35052"/>
                  </a:lnTo>
                  <a:lnTo>
                    <a:pt x="242519" y="32004"/>
                  </a:lnTo>
                  <a:lnTo>
                    <a:pt x="242519" y="1524"/>
                  </a:lnTo>
                  <a:lnTo>
                    <a:pt x="236423" y="1524"/>
                  </a:lnTo>
                  <a:lnTo>
                    <a:pt x="236423" y="28956"/>
                  </a:lnTo>
                  <a:lnTo>
                    <a:pt x="237947" y="30480"/>
                  </a:lnTo>
                  <a:lnTo>
                    <a:pt x="237947" y="35052"/>
                  </a:lnTo>
                  <a:lnTo>
                    <a:pt x="244043" y="41148"/>
                  </a:lnTo>
                  <a:lnTo>
                    <a:pt x="247091" y="41148"/>
                  </a:lnTo>
                  <a:lnTo>
                    <a:pt x="250139" y="42672"/>
                  </a:lnTo>
                  <a:lnTo>
                    <a:pt x="254711" y="42672"/>
                  </a:lnTo>
                  <a:lnTo>
                    <a:pt x="256235" y="41148"/>
                  </a:lnTo>
                  <a:lnTo>
                    <a:pt x="260807" y="41148"/>
                  </a:lnTo>
                  <a:lnTo>
                    <a:pt x="263855" y="38100"/>
                  </a:lnTo>
                  <a:lnTo>
                    <a:pt x="266903" y="35052"/>
                  </a:lnTo>
                  <a:lnTo>
                    <a:pt x="266903" y="30480"/>
                  </a:lnTo>
                  <a:lnTo>
                    <a:pt x="268427" y="27432"/>
                  </a:lnTo>
                  <a:lnTo>
                    <a:pt x="268427" y="1524"/>
                  </a:lnTo>
                  <a:close/>
                </a:path>
                <a:path w="382904" h="53340">
                  <a:moveTo>
                    <a:pt x="298996" y="28956"/>
                  </a:moveTo>
                  <a:lnTo>
                    <a:pt x="294424" y="24384"/>
                  </a:lnTo>
                  <a:lnTo>
                    <a:pt x="288328" y="24384"/>
                  </a:lnTo>
                  <a:lnTo>
                    <a:pt x="286804" y="22860"/>
                  </a:lnTo>
                  <a:lnTo>
                    <a:pt x="282232" y="22860"/>
                  </a:lnTo>
                  <a:lnTo>
                    <a:pt x="282232" y="21336"/>
                  </a:lnTo>
                  <a:lnTo>
                    <a:pt x="280708" y="21336"/>
                  </a:lnTo>
                  <a:lnTo>
                    <a:pt x="280708" y="16764"/>
                  </a:lnTo>
                  <a:lnTo>
                    <a:pt x="282232" y="15240"/>
                  </a:lnTo>
                  <a:lnTo>
                    <a:pt x="292900" y="15240"/>
                  </a:lnTo>
                  <a:lnTo>
                    <a:pt x="294424" y="16764"/>
                  </a:lnTo>
                  <a:lnTo>
                    <a:pt x="295948" y="16764"/>
                  </a:lnTo>
                  <a:lnTo>
                    <a:pt x="297472" y="18288"/>
                  </a:lnTo>
                  <a:lnTo>
                    <a:pt x="297472" y="15240"/>
                  </a:lnTo>
                  <a:lnTo>
                    <a:pt x="297472" y="12192"/>
                  </a:lnTo>
                  <a:lnTo>
                    <a:pt x="294424" y="12192"/>
                  </a:lnTo>
                  <a:lnTo>
                    <a:pt x="292900" y="10668"/>
                  </a:lnTo>
                  <a:lnTo>
                    <a:pt x="282232" y="10668"/>
                  </a:lnTo>
                  <a:lnTo>
                    <a:pt x="280708" y="12192"/>
                  </a:lnTo>
                  <a:lnTo>
                    <a:pt x="279184" y="12192"/>
                  </a:lnTo>
                  <a:lnTo>
                    <a:pt x="279184" y="13716"/>
                  </a:lnTo>
                  <a:lnTo>
                    <a:pt x="277558" y="13716"/>
                  </a:lnTo>
                  <a:lnTo>
                    <a:pt x="276034" y="15240"/>
                  </a:lnTo>
                  <a:lnTo>
                    <a:pt x="276034" y="22860"/>
                  </a:lnTo>
                  <a:lnTo>
                    <a:pt x="277558" y="24384"/>
                  </a:lnTo>
                  <a:lnTo>
                    <a:pt x="277558" y="25908"/>
                  </a:lnTo>
                  <a:lnTo>
                    <a:pt x="280708" y="27432"/>
                  </a:lnTo>
                  <a:lnTo>
                    <a:pt x="283756" y="27432"/>
                  </a:lnTo>
                  <a:lnTo>
                    <a:pt x="285280" y="28956"/>
                  </a:lnTo>
                  <a:lnTo>
                    <a:pt x="291376" y="28956"/>
                  </a:lnTo>
                  <a:lnTo>
                    <a:pt x="294424" y="32004"/>
                  </a:lnTo>
                  <a:lnTo>
                    <a:pt x="294424" y="35052"/>
                  </a:lnTo>
                  <a:lnTo>
                    <a:pt x="292900" y="36576"/>
                  </a:lnTo>
                  <a:lnTo>
                    <a:pt x="291376" y="36576"/>
                  </a:lnTo>
                  <a:lnTo>
                    <a:pt x="291376" y="38100"/>
                  </a:lnTo>
                  <a:lnTo>
                    <a:pt x="283756" y="38100"/>
                  </a:lnTo>
                  <a:lnTo>
                    <a:pt x="280708" y="36576"/>
                  </a:lnTo>
                  <a:lnTo>
                    <a:pt x="279184" y="36576"/>
                  </a:lnTo>
                  <a:lnTo>
                    <a:pt x="277558" y="35052"/>
                  </a:lnTo>
                  <a:lnTo>
                    <a:pt x="276034" y="33528"/>
                  </a:lnTo>
                  <a:lnTo>
                    <a:pt x="276034" y="39624"/>
                  </a:lnTo>
                  <a:lnTo>
                    <a:pt x="277558" y="41148"/>
                  </a:lnTo>
                  <a:lnTo>
                    <a:pt x="282232" y="41148"/>
                  </a:lnTo>
                  <a:lnTo>
                    <a:pt x="283756" y="42672"/>
                  </a:lnTo>
                  <a:lnTo>
                    <a:pt x="289852" y="42672"/>
                  </a:lnTo>
                  <a:lnTo>
                    <a:pt x="295948" y="39624"/>
                  </a:lnTo>
                  <a:lnTo>
                    <a:pt x="297472" y="38100"/>
                  </a:lnTo>
                  <a:lnTo>
                    <a:pt x="298996" y="35052"/>
                  </a:lnTo>
                  <a:lnTo>
                    <a:pt x="298996" y="28956"/>
                  </a:lnTo>
                  <a:close/>
                </a:path>
                <a:path w="382904" h="53340">
                  <a:moveTo>
                    <a:pt x="349288" y="1524"/>
                  </a:moveTo>
                  <a:lnTo>
                    <a:pt x="344716" y="1524"/>
                  </a:lnTo>
                  <a:lnTo>
                    <a:pt x="332524" y="36576"/>
                  </a:lnTo>
                  <a:lnTo>
                    <a:pt x="318719" y="1524"/>
                  </a:lnTo>
                  <a:lnTo>
                    <a:pt x="312623" y="1524"/>
                  </a:lnTo>
                  <a:lnTo>
                    <a:pt x="327863" y="41148"/>
                  </a:lnTo>
                  <a:lnTo>
                    <a:pt x="335572" y="41148"/>
                  </a:lnTo>
                  <a:lnTo>
                    <a:pt x="349288" y="1524"/>
                  </a:lnTo>
                  <a:close/>
                </a:path>
                <a:path w="382904" h="53340">
                  <a:moveTo>
                    <a:pt x="382905" y="10668"/>
                  </a:moveTo>
                  <a:lnTo>
                    <a:pt x="378333" y="10668"/>
                  </a:lnTo>
                  <a:lnTo>
                    <a:pt x="376809" y="12192"/>
                  </a:lnTo>
                  <a:lnTo>
                    <a:pt x="376809" y="15240"/>
                  </a:lnTo>
                  <a:lnTo>
                    <a:pt x="376809" y="33528"/>
                  </a:lnTo>
                  <a:lnTo>
                    <a:pt x="375196" y="35052"/>
                  </a:lnTo>
                  <a:lnTo>
                    <a:pt x="373672" y="35052"/>
                  </a:lnTo>
                  <a:lnTo>
                    <a:pt x="372148" y="36576"/>
                  </a:lnTo>
                  <a:lnTo>
                    <a:pt x="366052" y="36576"/>
                  </a:lnTo>
                  <a:lnTo>
                    <a:pt x="361480" y="32004"/>
                  </a:lnTo>
                  <a:lnTo>
                    <a:pt x="361480" y="19812"/>
                  </a:lnTo>
                  <a:lnTo>
                    <a:pt x="363004" y="18288"/>
                  </a:lnTo>
                  <a:lnTo>
                    <a:pt x="364528" y="15240"/>
                  </a:lnTo>
                  <a:lnTo>
                    <a:pt x="376809" y="15240"/>
                  </a:lnTo>
                  <a:lnTo>
                    <a:pt x="376809" y="12192"/>
                  </a:lnTo>
                  <a:lnTo>
                    <a:pt x="375196" y="10668"/>
                  </a:lnTo>
                  <a:lnTo>
                    <a:pt x="364528" y="10668"/>
                  </a:lnTo>
                  <a:lnTo>
                    <a:pt x="361480" y="13716"/>
                  </a:lnTo>
                  <a:lnTo>
                    <a:pt x="359956" y="13716"/>
                  </a:lnTo>
                  <a:lnTo>
                    <a:pt x="358432" y="15240"/>
                  </a:lnTo>
                  <a:lnTo>
                    <a:pt x="358432" y="16764"/>
                  </a:lnTo>
                  <a:lnTo>
                    <a:pt x="356908" y="19812"/>
                  </a:lnTo>
                  <a:lnTo>
                    <a:pt x="356908" y="21336"/>
                  </a:lnTo>
                  <a:lnTo>
                    <a:pt x="355384" y="22860"/>
                  </a:lnTo>
                  <a:lnTo>
                    <a:pt x="355384" y="30480"/>
                  </a:lnTo>
                  <a:lnTo>
                    <a:pt x="356908" y="35052"/>
                  </a:lnTo>
                  <a:lnTo>
                    <a:pt x="361480" y="39624"/>
                  </a:lnTo>
                  <a:lnTo>
                    <a:pt x="364528" y="41148"/>
                  </a:lnTo>
                  <a:lnTo>
                    <a:pt x="372148" y="41148"/>
                  </a:lnTo>
                  <a:lnTo>
                    <a:pt x="373672" y="39624"/>
                  </a:lnTo>
                  <a:lnTo>
                    <a:pt x="375196" y="39624"/>
                  </a:lnTo>
                  <a:lnTo>
                    <a:pt x="375196" y="38100"/>
                  </a:lnTo>
                  <a:lnTo>
                    <a:pt x="376809" y="36576"/>
                  </a:lnTo>
                  <a:lnTo>
                    <a:pt x="376809" y="45720"/>
                  </a:lnTo>
                  <a:lnTo>
                    <a:pt x="375196" y="45720"/>
                  </a:lnTo>
                  <a:lnTo>
                    <a:pt x="375196" y="47244"/>
                  </a:lnTo>
                  <a:lnTo>
                    <a:pt x="373672" y="47244"/>
                  </a:lnTo>
                  <a:lnTo>
                    <a:pt x="372148" y="48768"/>
                  </a:lnTo>
                  <a:lnTo>
                    <a:pt x="367576" y="48768"/>
                  </a:lnTo>
                  <a:lnTo>
                    <a:pt x="364528" y="47244"/>
                  </a:lnTo>
                  <a:lnTo>
                    <a:pt x="359956" y="47244"/>
                  </a:lnTo>
                  <a:lnTo>
                    <a:pt x="359956" y="45720"/>
                  </a:lnTo>
                  <a:lnTo>
                    <a:pt x="358432" y="45720"/>
                  </a:lnTo>
                  <a:lnTo>
                    <a:pt x="358432" y="51816"/>
                  </a:lnTo>
                  <a:lnTo>
                    <a:pt x="363004" y="51816"/>
                  </a:lnTo>
                  <a:lnTo>
                    <a:pt x="364528" y="53340"/>
                  </a:lnTo>
                  <a:lnTo>
                    <a:pt x="373672" y="53340"/>
                  </a:lnTo>
                  <a:lnTo>
                    <a:pt x="376809" y="51816"/>
                  </a:lnTo>
                  <a:lnTo>
                    <a:pt x="379857" y="48768"/>
                  </a:lnTo>
                  <a:lnTo>
                    <a:pt x="381381" y="47244"/>
                  </a:lnTo>
                  <a:lnTo>
                    <a:pt x="382905" y="42672"/>
                  </a:lnTo>
                  <a:lnTo>
                    <a:pt x="382905" y="15240"/>
                  </a:lnTo>
                  <a:lnTo>
                    <a:pt x="382905" y="12192"/>
                  </a:lnTo>
                  <a:lnTo>
                    <a:pt x="382905" y="10668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6038" y="697991"/>
              <a:ext cx="318801" cy="43624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346007" y="994981"/>
              <a:ext cx="7225030" cy="45720"/>
            </a:xfrm>
            <a:custGeom>
              <a:avLst/>
              <a:gdLst/>
              <a:ahLst/>
              <a:cxnLst/>
              <a:rect l="l" t="t" r="r" b="b"/>
              <a:pathLst>
                <a:path w="7225030" h="45719">
                  <a:moveTo>
                    <a:pt x="7186612" y="45719"/>
                  </a:moveTo>
                  <a:lnTo>
                    <a:pt x="7182040" y="44195"/>
                  </a:lnTo>
                  <a:lnTo>
                    <a:pt x="7182040" y="45719"/>
                  </a:lnTo>
                  <a:lnTo>
                    <a:pt x="35051" y="45719"/>
                  </a:lnTo>
                  <a:lnTo>
                    <a:pt x="35051" y="44195"/>
                  </a:lnTo>
                  <a:lnTo>
                    <a:pt x="24383" y="44195"/>
                  </a:lnTo>
                  <a:lnTo>
                    <a:pt x="12192" y="38099"/>
                  </a:lnTo>
                  <a:lnTo>
                    <a:pt x="3048" y="32003"/>
                  </a:lnTo>
                  <a:lnTo>
                    <a:pt x="0" y="22859"/>
                  </a:lnTo>
                  <a:lnTo>
                    <a:pt x="3048" y="13715"/>
                  </a:lnTo>
                  <a:lnTo>
                    <a:pt x="12192" y="6095"/>
                  </a:lnTo>
                  <a:lnTo>
                    <a:pt x="24383" y="1523"/>
                  </a:lnTo>
                  <a:lnTo>
                    <a:pt x="35051" y="1523"/>
                  </a:lnTo>
                  <a:lnTo>
                    <a:pt x="35051" y="0"/>
                  </a:lnTo>
                  <a:lnTo>
                    <a:pt x="7182040" y="0"/>
                  </a:lnTo>
                  <a:lnTo>
                    <a:pt x="7182040" y="1523"/>
                  </a:lnTo>
                  <a:lnTo>
                    <a:pt x="7186612" y="0"/>
                  </a:lnTo>
                  <a:lnTo>
                    <a:pt x="7201852" y="1523"/>
                  </a:lnTo>
                  <a:lnTo>
                    <a:pt x="7214044" y="6095"/>
                  </a:lnTo>
                  <a:lnTo>
                    <a:pt x="7221664" y="13715"/>
                  </a:lnTo>
                  <a:lnTo>
                    <a:pt x="7224712" y="22859"/>
                  </a:lnTo>
                  <a:lnTo>
                    <a:pt x="7221664" y="32003"/>
                  </a:lnTo>
                  <a:lnTo>
                    <a:pt x="7214044" y="38099"/>
                  </a:lnTo>
                  <a:lnTo>
                    <a:pt x="7201852" y="44195"/>
                  </a:lnTo>
                  <a:lnTo>
                    <a:pt x="7186612" y="4571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/>
          <p:nvPr/>
        </p:nvSpPr>
        <p:spPr>
          <a:xfrm>
            <a:off x="1682400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2227040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642776" y="278349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642776" y="2565273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642776" y="2340863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642776" y="2122646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642776" y="1904428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642776" y="168621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642776" y="1467992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642776" y="1249775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2762440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3305555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3839432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4382547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4916519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5459539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5993510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6535007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7070502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7611998" y="4877180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1699164" y="4950428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29051" y="64103"/>
                </a:moveTo>
                <a:lnTo>
                  <a:pt x="13811" y="64103"/>
                </a:lnTo>
                <a:lnTo>
                  <a:pt x="9239" y="62579"/>
                </a:lnTo>
                <a:lnTo>
                  <a:pt x="4572" y="56483"/>
                </a:lnTo>
                <a:lnTo>
                  <a:pt x="1524" y="51816"/>
                </a:lnTo>
                <a:lnTo>
                  <a:pt x="0" y="42672"/>
                </a:lnTo>
                <a:lnTo>
                  <a:pt x="0" y="21336"/>
                </a:lnTo>
                <a:lnTo>
                  <a:pt x="1524" y="12192"/>
                </a:lnTo>
                <a:lnTo>
                  <a:pt x="4572" y="7620"/>
                </a:lnTo>
                <a:lnTo>
                  <a:pt x="9239" y="1524"/>
                </a:lnTo>
                <a:lnTo>
                  <a:pt x="13811" y="0"/>
                </a:lnTo>
                <a:lnTo>
                  <a:pt x="29051" y="0"/>
                </a:lnTo>
                <a:lnTo>
                  <a:pt x="35147" y="1524"/>
                </a:lnTo>
                <a:lnTo>
                  <a:pt x="37433" y="6096"/>
                </a:lnTo>
                <a:lnTo>
                  <a:pt x="18383" y="6096"/>
                </a:lnTo>
                <a:lnTo>
                  <a:pt x="16859" y="7620"/>
                </a:lnTo>
                <a:lnTo>
                  <a:pt x="15335" y="7620"/>
                </a:lnTo>
                <a:lnTo>
                  <a:pt x="12287" y="10668"/>
                </a:lnTo>
                <a:lnTo>
                  <a:pt x="10763" y="13716"/>
                </a:lnTo>
                <a:lnTo>
                  <a:pt x="9239" y="15240"/>
                </a:lnTo>
                <a:lnTo>
                  <a:pt x="9239" y="24384"/>
                </a:lnTo>
                <a:lnTo>
                  <a:pt x="7715" y="27432"/>
                </a:lnTo>
                <a:lnTo>
                  <a:pt x="7715" y="36576"/>
                </a:lnTo>
                <a:lnTo>
                  <a:pt x="9239" y="39624"/>
                </a:lnTo>
                <a:lnTo>
                  <a:pt x="9239" y="48768"/>
                </a:lnTo>
                <a:lnTo>
                  <a:pt x="10763" y="50292"/>
                </a:lnTo>
                <a:lnTo>
                  <a:pt x="12287" y="53340"/>
                </a:lnTo>
                <a:lnTo>
                  <a:pt x="13811" y="54959"/>
                </a:lnTo>
                <a:lnTo>
                  <a:pt x="15335" y="56483"/>
                </a:lnTo>
                <a:lnTo>
                  <a:pt x="16859" y="56483"/>
                </a:lnTo>
                <a:lnTo>
                  <a:pt x="18383" y="58007"/>
                </a:lnTo>
                <a:lnTo>
                  <a:pt x="37052" y="58007"/>
                </a:lnTo>
                <a:lnTo>
                  <a:pt x="33623" y="62579"/>
                </a:lnTo>
                <a:lnTo>
                  <a:pt x="29051" y="64103"/>
                </a:lnTo>
                <a:close/>
              </a:path>
              <a:path w="43180" h="64135">
                <a:moveTo>
                  <a:pt x="37052" y="58007"/>
                </a:moveTo>
                <a:lnTo>
                  <a:pt x="24479" y="58007"/>
                </a:lnTo>
                <a:lnTo>
                  <a:pt x="26003" y="56483"/>
                </a:lnTo>
                <a:lnTo>
                  <a:pt x="27527" y="56483"/>
                </a:lnTo>
                <a:lnTo>
                  <a:pt x="29051" y="54959"/>
                </a:lnTo>
                <a:lnTo>
                  <a:pt x="30575" y="53340"/>
                </a:lnTo>
                <a:lnTo>
                  <a:pt x="32099" y="50292"/>
                </a:lnTo>
                <a:lnTo>
                  <a:pt x="33623" y="48768"/>
                </a:lnTo>
                <a:lnTo>
                  <a:pt x="33623" y="39624"/>
                </a:lnTo>
                <a:lnTo>
                  <a:pt x="35147" y="36576"/>
                </a:lnTo>
                <a:lnTo>
                  <a:pt x="35147" y="27432"/>
                </a:lnTo>
                <a:lnTo>
                  <a:pt x="33623" y="24384"/>
                </a:lnTo>
                <a:lnTo>
                  <a:pt x="33623" y="15240"/>
                </a:lnTo>
                <a:lnTo>
                  <a:pt x="32099" y="13716"/>
                </a:lnTo>
                <a:lnTo>
                  <a:pt x="30575" y="10668"/>
                </a:lnTo>
                <a:lnTo>
                  <a:pt x="27527" y="7620"/>
                </a:lnTo>
                <a:lnTo>
                  <a:pt x="26003" y="7620"/>
                </a:lnTo>
                <a:lnTo>
                  <a:pt x="24479" y="6096"/>
                </a:lnTo>
                <a:lnTo>
                  <a:pt x="37433" y="6096"/>
                </a:lnTo>
                <a:lnTo>
                  <a:pt x="41243" y="13716"/>
                </a:lnTo>
                <a:lnTo>
                  <a:pt x="42767" y="21336"/>
                </a:lnTo>
                <a:lnTo>
                  <a:pt x="42767" y="42672"/>
                </a:lnTo>
                <a:lnTo>
                  <a:pt x="41243" y="51816"/>
                </a:lnTo>
                <a:lnTo>
                  <a:pt x="38195" y="56483"/>
                </a:lnTo>
                <a:lnTo>
                  <a:pt x="37052" y="5800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2204180" y="4950428"/>
            <a:ext cx="33655" cy="62865"/>
          </a:xfrm>
          <a:custGeom>
            <a:avLst/>
            <a:gdLst/>
            <a:ahLst/>
            <a:cxnLst/>
            <a:rect l="l" t="t" r="r" b="b"/>
            <a:pathLst>
              <a:path w="33655" h="62864">
                <a:moveTo>
                  <a:pt x="33527" y="62579"/>
                </a:moveTo>
                <a:lnTo>
                  <a:pt x="0" y="62579"/>
                </a:lnTo>
                <a:lnTo>
                  <a:pt x="0" y="56483"/>
                </a:lnTo>
                <a:lnTo>
                  <a:pt x="13715" y="56483"/>
                </a:lnTo>
                <a:lnTo>
                  <a:pt x="13715" y="15240"/>
                </a:lnTo>
                <a:lnTo>
                  <a:pt x="0" y="15240"/>
                </a:lnTo>
                <a:lnTo>
                  <a:pt x="0" y="9144"/>
                </a:lnTo>
                <a:lnTo>
                  <a:pt x="7619" y="9144"/>
                </a:lnTo>
                <a:lnTo>
                  <a:pt x="9143" y="7620"/>
                </a:lnTo>
                <a:lnTo>
                  <a:pt x="12191" y="7620"/>
                </a:lnTo>
                <a:lnTo>
                  <a:pt x="12191" y="6096"/>
                </a:lnTo>
                <a:lnTo>
                  <a:pt x="15239" y="3048"/>
                </a:lnTo>
                <a:lnTo>
                  <a:pt x="15239" y="0"/>
                </a:lnTo>
                <a:lnTo>
                  <a:pt x="21335" y="0"/>
                </a:lnTo>
                <a:lnTo>
                  <a:pt x="21335" y="56483"/>
                </a:lnTo>
                <a:lnTo>
                  <a:pt x="33527" y="56483"/>
                </a:lnTo>
                <a:lnTo>
                  <a:pt x="33527" y="6257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2733484" y="4950428"/>
            <a:ext cx="43180" cy="62865"/>
          </a:xfrm>
          <a:custGeom>
            <a:avLst/>
            <a:gdLst/>
            <a:ahLst/>
            <a:cxnLst/>
            <a:rect l="l" t="t" r="r" b="b"/>
            <a:pathLst>
              <a:path w="43180" h="62864">
                <a:moveTo>
                  <a:pt x="42767" y="62579"/>
                </a:moveTo>
                <a:lnTo>
                  <a:pt x="0" y="62579"/>
                </a:lnTo>
                <a:lnTo>
                  <a:pt x="0" y="54864"/>
                </a:lnTo>
                <a:lnTo>
                  <a:pt x="6096" y="48768"/>
                </a:lnTo>
                <a:lnTo>
                  <a:pt x="9144" y="47244"/>
                </a:lnTo>
                <a:lnTo>
                  <a:pt x="15240" y="41148"/>
                </a:lnTo>
                <a:lnTo>
                  <a:pt x="18288" y="39624"/>
                </a:lnTo>
                <a:lnTo>
                  <a:pt x="22860" y="33528"/>
                </a:lnTo>
                <a:lnTo>
                  <a:pt x="28956" y="27432"/>
                </a:lnTo>
                <a:lnTo>
                  <a:pt x="32004" y="21336"/>
                </a:lnTo>
                <a:lnTo>
                  <a:pt x="32004" y="13716"/>
                </a:lnTo>
                <a:lnTo>
                  <a:pt x="30480" y="10668"/>
                </a:lnTo>
                <a:lnTo>
                  <a:pt x="28956" y="9144"/>
                </a:lnTo>
                <a:lnTo>
                  <a:pt x="22860" y="6096"/>
                </a:lnTo>
                <a:lnTo>
                  <a:pt x="16764" y="6096"/>
                </a:lnTo>
                <a:lnTo>
                  <a:pt x="13716" y="7620"/>
                </a:lnTo>
                <a:lnTo>
                  <a:pt x="10668" y="7620"/>
                </a:lnTo>
                <a:lnTo>
                  <a:pt x="7620" y="9144"/>
                </a:lnTo>
                <a:lnTo>
                  <a:pt x="6096" y="10668"/>
                </a:lnTo>
                <a:lnTo>
                  <a:pt x="3048" y="12192"/>
                </a:lnTo>
                <a:lnTo>
                  <a:pt x="1524" y="12192"/>
                </a:lnTo>
                <a:lnTo>
                  <a:pt x="1524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10668" y="0"/>
                </a:lnTo>
                <a:lnTo>
                  <a:pt x="25908" y="0"/>
                </a:lnTo>
                <a:lnTo>
                  <a:pt x="30480" y="1524"/>
                </a:lnTo>
                <a:lnTo>
                  <a:pt x="35052" y="4572"/>
                </a:lnTo>
                <a:lnTo>
                  <a:pt x="38195" y="7620"/>
                </a:lnTo>
                <a:lnTo>
                  <a:pt x="39719" y="10668"/>
                </a:lnTo>
                <a:lnTo>
                  <a:pt x="39719" y="22860"/>
                </a:lnTo>
                <a:lnTo>
                  <a:pt x="38195" y="25908"/>
                </a:lnTo>
                <a:lnTo>
                  <a:pt x="38195" y="27432"/>
                </a:lnTo>
                <a:lnTo>
                  <a:pt x="32004" y="33528"/>
                </a:lnTo>
                <a:lnTo>
                  <a:pt x="32004" y="36576"/>
                </a:lnTo>
                <a:lnTo>
                  <a:pt x="28956" y="38100"/>
                </a:lnTo>
                <a:lnTo>
                  <a:pt x="18288" y="48768"/>
                </a:lnTo>
                <a:lnTo>
                  <a:pt x="15240" y="50292"/>
                </a:lnTo>
                <a:lnTo>
                  <a:pt x="9144" y="56388"/>
                </a:lnTo>
                <a:lnTo>
                  <a:pt x="42767" y="56388"/>
                </a:lnTo>
                <a:lnTo>
                  <a:pt x="42767" y="6257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3278123" y="4950428"/>
            <a:ext cx="41275" cy="64135"/>
          </a:xfrm>
          <a:custGeom>
            <a:avLst/>
            <a:gdLst/>
            <a:ahLst/>
            <a:cxnLst/>
            <a:rect l="l" t="t" r="r" b="b"/>
            <a:pathLst>
              <a:path w="41275" h="64135">
                <a:moveTo>
                  <a:pt x="28956" y="1524"/>
                </a:moveTo>
                <a:lnTo>
                  <a:pt x="9144" y="1524"/>
                </a:lnTo>
                <a:lnTo>
                  <a:pt x="12192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41275" h="64135">
                <a:moveTo>
                  <a:pt x="1524" y="12192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30480" y="1524"/>
                </a:lnTo>
                <a:lnTo>
                  <a:pt x="33528" y="3048"/>
                </a:lnTo>
                <a:lnTo>
                  <a:pt x="36576" y="6096"/>
                </a:lnTo>
                <a:lnTo>
                  <a:pt x="15240" y="6096"/>
                </a:lnTo>
                <a:lnTo>
                  <a:pt x="13716" y="7620"/>
                </a:lnTo>
                <a:lnTo>
                  <a:pt x="10668" y="7620"/>
                </a:lnTo>
                <a:lnTo>
                  <a:pt x="1524" y="12192"/>
                </a:lnTo>
                <a:close/>
              </a:path>
              <a:path w="41275" h="64135">
                <a:moveTo>
                  <a:pt x="35052" y="58007"/>
                </a:moveTo>
                <a:lnTo>
                  <a:pt x="19812" y="58007"/>
                </a:lnTo>
                <a:lnTo>
                  <a:pt x="21336" y="56388"/>
                </a:lnTo>
                <a:lnTo>
                  <a:pt x="25908" y="56388"/>
                </a:lnTo>
                <a:lnTo>
                  <a:pt x="27432" y="54864"/>
                </a:lnTo>
                <a:lnTo>
                  <a:pt x="27432" y="53340"/>
                </a:lnTo>
                <a:lnTo>
                  <a:pt x="28956" y="51816"/>
                </a:lnTo>
                <a:lnTo>
                  <a:pt x="30480" y="51816"/>
                </a:lnTo>
                <a:lnTo>
                  <a:pt x="30480" y="50292"/>
                </a:lnTo>
                <a:lnTo>
                  <a:pt x="32004" y="48768"/>
                </a:lnTo>
                <a:lnTo>
                  <a:pt x="32004" y="39624"/>
                </a:lnTo>
                <a:lnTo>
                  <a:pt x="30480" y="38100"/>
                </a:lnTo>
                <a:lnTo>
                  <a:pt x="30480" y="36576"/>
                </a:lnTo>
                <a:lnTo>
                  <a:pt x="28956" y="36576"/>
                </a:lnTo>
                <a:lnTo>
                  <a:pt x="25908" y="33528"/>
                </a:lnTo>
                <a:lnTo>
                  <a:pt x="13716" y="33528"/>
                </a:lnTo>
                <a:lnTo>
                  <a:pt x="13716" y="25908"/>
                </a:lnTo>
                <a:lnTo>
                  <a:pt x="21336" y="25908"/>
                </a:lnTo>
                <a:lnTo>
                  <a:pt x="27432" y="22860"/>
                </a:lnTo>
                <a:lnTo>
                  <a:pt x="28956" y="21336"/>
                </a:lnTo>
                <a:lnTo>
                  <a:pt x="30480" y="18288"/>
                </a:lnTo>
                <a:lnTo>
                  <a:pt x="30480" y="12192"/>
                </a:lnTo>
                <a:lnTo>
                  <a:pt x="28956" y="12192"/>
                </a:lnTo>
                <a:lnTo>
                  <a:pt x="28956" y="10668"/>
                </a:lnTo>
                <a:lnTo>
                  <a:pt x="25908" y="7620"/>
                </a:lnTo>
                <a:lnTo>
                  <a:pt x="21336" y="7620"/>
                </a:lnTo>
                <a:lnTo>
                  <a:pt x="19812" y="6096"/>
                </a:lnTo>
                <a:lnTo>
                  <a:pt x="36576" y="6096"/>
                </a:lnTo>
                <a:lnTo>
                  <a:pt x="38100" y="7620"/>
                </a:lnTo>
                <a:lnTo>
                  <a:pt x="38100" y="9144"/>
                </a:lnTo>
                <a:lnTo>
                  <a:pt x="39624" y="12192"/>
                </a:lnTo>
                <a:lnTo>
                  <a:pt x="39624" y="18288"/>
                </a:lnTo>
                <a:lnTo>
                  <a:pt x="38100" y="21336"/>
                </a:lnTo>
                <a:lnTo>
                  <a:pt x="35052" y="22860"/>
                </a:lnTo>
                <a:lnTo>
                  <a:pt x="33528" y="25908"/>
                </a:lnTo>
                <a:lnTo>
                  <a:pt x="27432" y="28956"/>
                </a:lnTo>
                <a:lnTo>
                  <a:pt x="28956" y="30480"/>
                </a:lnTo>
                <a:lnTo>
                  <a:pt x="33528" y="30480"/>
                </a:lnTo>
                <a:lnTo>
                  <a:pt x="36576" y="33528"/>
                </a:lnTo>
                <a:lnTo>
                  <a:pt x="36576" y="35052"/>
                </a:lnTo>
                <a:lnTo>
                  <a:pt x="38100" y="35052"/>
                </a:lnTo>
                <a:lnTo>
                  <a:pt x="39624" y="38100"/>
                </a:lnTo>
                <a:lnTo>
                  <a:pt x="39624" y="39624"/>
                </a:lnTo>
                <a:lnTo>
                  <a:pt x="41148" y="41148"/>
                </a:lnTo>
                <a:lnTo>
                  <a:pt x="41148" y="47244"/>
                </a:lnTo>
                <a:lnTo>
                  <a:pt x="39624" y="50292"/>
                </a:lnTo>
                <a:lnTo>
                  <a:pt x="39624" y="51816"/>
                </a:lnTo>
                <a:lnTo>
                  <a:pt x="38100" y="54864"/>
                </a:lnTo>
                <a:lnTo>
                  <a:pt x="36576" y="56388"/>
                </a:lnTo>
                <a:lnTo>
                  <a:pt x="35052" y="58007"/>
                </a:lnTo>
                <a:close/>
              </a:path>
              <a:path w="41275" h="64135">
                <a:moveTo>
                  <a:pt x="30480" y="62579"/>
                </a:moveTo>
                <a:lnTo>
                  <a:pt x="4572" y="62579"/>
                </a:lnTo>
                <a:lnTo>
                  <a:pt x="1524" y="61055"/>
                </a:lnTo>
                <a:lnTo>
                  <a:pt x="0" y="61055"/>
                </a:lnTo>
                <a:lnTo>
                  <a:pt x="0" y="51816"/>
                </a:lnTo>
                <a:lnTo>
                  <a:pt x="3048" y="53340"/>
                </a:lnTo>
                <a:lnTo>
                  <a:pt x="4572" y="54864"/>
                </a:lnTo>
                <a:lnTo>
                  <a:pt x="9144" y="54864"/>
                </a:lnTo>
                <a:lnTo>
                  <a:pt x="12192" y="56388"/>
                </a:lnTo>
                <a:lnTo>
                  <a:pt x="15240" y="58007"/>
                </a:lnTo>
                <a:lnTo>
                  <a:pt x="35052" y="58007"/>
                </a:lnTo>
                <a:lnTo>
                  <a:pt x="30480" y="62579"/>
                </a:lnTo>
                <a:close/>
              </a:path>
              <a:path w="41275" h="64135">
                <a:moveTo>
                  <a:pt x="24384" y="64103"/>
                </a:moveTo>
                <a:lnTo>
                  <a:pt x="10668" y="64103"/>
                </a:lnTo>
                <a:lnTo>
                  <a:pt x="7620" y="62579"/>
                </a:lnTo>
                <a:lnTo>
                  <a:pt x="27432" y="62579"/>
                </a:lnTo>
                <a:lnTo>
                  <a:pt x="24384" y="6410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3808952" y="4951952"/>
            <a:ext cx="46355" cy="61594"/>
          </a:xfrm>
          <a:custGeom>
            <a:avLst/>
            <a:gdLst/>
            <a:ahLst/>
            <a:cxnLst/>
            <a:rect l="l" t="t" r="r" b="b"/>
            <a:pathLst>
              <a:path w="46354" h="61595">
                <a:moveTo>
                  <a:pt x="45815" y="44196"/>
                </a:moveTo>
                <a:lnTo>
                  <a:pt x="0" y="44196"/>
                </a:lnTo>
                <a:lnTo>
                  <a:pt x="0" y="35052"/>
                </a:lnTo>
                <a:lnTo>
                  <a:pt x="28956" y="0"/>
                </a:lnTo>
                <a:lnTo>
                  <a:pt x="36671" y="0"/>
                </a:lnTo>
                <a:lnTo>
                  <a:pt x="36671" y="9144"/>
                </a:lnTo>
                <a:lnTo>
                  <a:pt x="28956" y="9144"/>
                </a:lnTo>
                <a:lnTo>
                  <a:pt x="4572" y="38100"/>
                </a:lnTo>
                <a:lnTo>
                  <a:pt x="45815" y="38100"/>
                </a:lnTo>
                <a:lnTo>
                  <a:pt x="45815" y="44196"/>
                </a:lnTo>
                <a:close/>
              </a:path>
              <a:path w="46354" h="61595">
                <a:moveTo>
                  <a:pt x="36671" y="38100"/>
                </a:moveTo>
                <a:lnTo>
                  <a:pt x="28956" y="38100"/>
                </a:lnTo>
                <a:lnTo>
                  <a:pt x="28956" y="9144"/>
                </a:lnTo>
                <a:lnTo>
                  <a:pt x="36671" y="9144"/>
                </a:lnTo>
                <a:lnTo>
                  <a:pt x="36671" y="38100"/>
                </a:lnTo>
                <a:close/>
              </a:path>
              <a:path w="46354" h="61595">
                <a:moveTo>
                  <a:pt x="36671" y="61055"/>
                </a:moveTo>
                <a:lnTo>
                  <a:pt x="28956" y="61055"/>
                </a:lnTo>
                <a:lnTo>
                  <a:pt x="28956" y="44196"/>
                </a:lnTo>
                <a:lnTo>
                  <a:pt x="36671" y="44196"/>
                </a:lnTo>
                <a:lnTo>
                  <a:pt x="36671" y="6105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4400836" y="4951952"/>
            <a:ext cx="40005" cy="62865"/>
          </a:xfrm>
          <a:custGeom>
            <a:avLst/>
            <a:gdLst/>
            <a:ahLst/>
            <a:cxnLst/>
            <a:rect l="l" t="t" r="r" b="b"/>
            <a:pathLst>
              <a:path w="40004" h="62864">
                <a:moveTo>
                  <a:pt x="1524" y="32004"/>
                </a:moveTo>
                <a:lnTo>
                  <a:pt x="1524" y="0"/>
                </a:lnTo>
                <a:lnTo>
                  <a:pt x="39719" y="0"/>
                </a:lnTo>
                <a:lnTo>
                  <a:pt x="39719" y="6096"/>
                </a:lnTo>
                <a:lnTo>
                  <a:pt x="10668" y="6096"/>
                </a:lnTo>
                <a:lnTo>
                  <a:pt x="10668" y="22860"/>
                </a:lnTo>
                <a:lnTo>
                  <a:pt x="22860" y="22860"/>
                </a:lnTo>
                <a:lnTo>
                  <a:pt x="26003" y="24384"/>
                </a:lnTo>
                <a:lnTo>
                  <a:pt x="29051" y="24384"/>
                </a:lnTo>
                <a:lnTo>
                  <a:pt x="30575" y="25908"/>
                </a:lnTo>
                <a:lnTo>
                  <a:pt x="33623" y="27432"/>
                </a:lnTo>
                <a:lnTo>
                  <a:pt x="36671" y="30480"/>
                </a:lnTo>
                <a:lnTo>
                  <a:pt x="4572" y="30480"/>
                </a:lnTo>
                <a:lnTo>
                  <a:pt x="1524" y="32004"/>
                </a:lnTo>
                <a:close/>
              </a:path>
              <a:path w="40004" h="62864">
                <a:moveTo>
                  <a:pt x="33623" y="56483"/>
                </a:moveTo>
                <a:lnTo>
                  <a:pt x="19812" y="56483"/>
                </a:lnTo>
                <a:lnTo>
                  <a:pt x="21336" y="54864"/>
                </a:lnTo>
                <a:lnTo>
                  <a:pt x="24479" y="54864"/>
                </a:lnTo>
                <a:lnTo>
                  <a:pt x="30575" y="48768"/>
                </a:lnTo>
                <a:lnTo>
                  <a:pt x="30575" y="47244"/>
                </a:lnTo>
                <a:lnTo>
                  <a:pt x="32099" y="45720"/>
                </a:lnTo>
                <a:lnTo>
                  <a:pt x="32099" y="39624"/>
                </a:lnTo>
                <a:lnTo>
                  <a:pt x="30575" y="38100"/>
                </a:lnTo>
                <a:lnTo>
                  <a:pt x="30575" y="35052"/>
                </a:lnTo>
                <a:lnTo>
                  <a:pt x="27527" y="32004"/>
                </a:lnTo>
                <a:lnTo>
                  <a:pt x="26003" y="32004"/>
                </a:lnTo>
                <a:lnTo>
                  <a:pt x="24479" y="30480"/>
                </a:lnTo>
                <a:lnTo>
                  <a:pt x="36671" y="30480"/>
                </a:lnTo>
                <a:lnTo>
                  <a:pt x="38195" y="32004"/>
                </a:lnTo>
                <a:lnTo>
                  <a:pt x="39719" y="35052"/>
                </a:lnTo>
                <a:lnTo>
                  <a:pt x="39719" y="47244"/>
                </a:lnTo>
                <a:lnTo>
                  <a:pt x="38195" y="50292"/>
                </a:lnTo>
                <a:lnTo>
                  <a:pt x="38195" y="53340"/>
                </a:lnTo>
                <a:lnTo>
                  <a:pt x="36671" y="54864"/>
                </a:lnTo>
                <a:lnTo>
                  <a:pt x="33623" y="56483"/>
                </a:lnTo>
                <a:close/>
              </a:path>
              <a:path w="40004" h="62864">
                <a:moveTo>
                  <a:pt x="30575" y="61055"/>
                </a:moveTo>
                <a:lnTo>
                  <a:pt x="1524" y="61055"/>
                </a:lnTo>
                <a:lnTo>
                  <a:pt x="0" y="59531"/>
                </a:lnTo>
                <a:lnTo>
                  <a:pt x="0" y="50292"/>
                </a:lnTo>
                <a:lnTo>
                  <a:pt x="3048" y="51816"/>
                </a:lnTo>
                <a:lnTo>
                  <a:pt x="4572" y="53340"/>
                </a:lnTo>
                <a:lnTo>
                  <a:pt x="7620" y="54864"/>
                </a:lnTo>
                <a:lnTo>
                  <a:pt x="10668" y="54864"/>
                </a:lnTo>
                <a:lnTo>
                  <a:pt x="13716" y="56483"/>
                </a:lnTo>
                <a:lnTo>
                  <a:pt x="33623" y="56483"/>
                </a:lnTo>
                <a:lnTo>
                  <a:pt x="32099" y="59531"/>
                </a:lnTo>
                <a:lnTo>
                  <a:pt x="30575" y="61055"/>
                </a:lnTo>
                <a:close/>
              </a:path>
              <a:path w="40004" h="62864">
                <a:moveTo>
                  <a:pt x="24479" y="62579"/>
                </a:moveTo>
                <a:lnTo>
                  <a:pt x="7620" y="62579"/>
                </a:lnTo>
                <a:lnTo>
                  <a:pt x="4572" y="61055"/>
                </a:lnTo>
                <a:lnTo>
                  <a:pt x="27527" y="61055"/>
                </a:lnTo>
                <a:lnTo>
                  <a:pt x="24479" y="6257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4852416" y="4950428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28956" y="64103"/>
                </a:moveTo>
                <a:lnTo>
                  <a:pt x="16764" y="64103"/>
                </a:lnTo>
                <a:lnTo>
                  <a:pt x="13716" y="62579"/>
                </a:lnTo>
                <a:lnTo>
                  <a:pt x="12192" y="62579"/>
                </a:lnTo>
                <a:lnTo>
                  <a:pt x="0" y="45720"/>
                </a:lnTo>
                <a:lnTo>
                  <a:pt x="0" y="25908"/>
                </a:lnTo>
                <a:lnTo>
                  <a:pt x="16764" y="3048"/>
                </a:lnTo>
                <a:lnTo>
                  <a:pt x="21336" y="0"/>
                </a:lnTo>
                <a:lnTo>
                  <a:pt x="38100" y="0"/>
                </a:lnTo>
                <a:lnTo>
                  <a:pt x="38100" y="6096"/>
                </a:lnTo>
                <a:lnTo>
                  <a:pt x="22860" y="6096"/>
                </a:lnTo>
                <a:lnTo>
                  <a:pt x="18288" y="9144"/>
                </a:lnTo>
                <a:lnTo>
                  <a:pt x="10668" y="16764"/>
                </a:lnTo>
                <a:lnTo>
                  <a:pt x="9144" y="21336"/>
                </a:lnTo>
                <a:lnTo>
                  <a:pt x="9144" y="27432"/>
                </a:lnTo>
                <a:lnTo>
                  <a:pt x="36576" y="27432"/>
                </a:lnTo>
                <a:lnTo>
                  <a:pt x="39624" y="28956"/>
                </a:lnTo>
                <a:lnTo>
                  <a:pt x="41148" y="30480"/>
                </a:lnTo>
                <a:lnTo>
                  <a:pt x="15240" y="30480"/>
                </a:lnTo>
                <a:lnTo>
                  <a:pt x="12192" y="32004"/>
                </a:lnTo>
                <a:lnTo>
                  <a:pt x="10668" y="32004"/>
                </a:lnTo>
                <a:lnTo>
                  <a:pt x="9144" y="33528"/>
                </a:lnTo>
                <a:lnTo>
                  <a:pt x="9144" y="47244"/>
                </a:lnTo>
                <a:lnTo>
                  <a:pt x="10668" y="50292"/>
                </a:lnTo>
                <a:lnTo>
                  <a:pt x="16764" y="56388"/>
                </a:lnTo>
                <a:lnTo>
                  <a:pt x="18288" y="56388"/>
                </a:lnTo>
                <a:lnTo>
                  <a:pt x="19812" y="58007"/>
                </a:lnTo>
                <a:lnTo>
                  <a:pt x="38100" y="58007"/>
                </a:lnTo>
                <a:lnTo>
                  <a:pt x="33528" y="62579"/>
                </a:lnTo>
                <a:lnTo>
                  <a:pt x="28956" y="64103"/>
                </a:lnTo>
                <a:close/>
              </a:path>
              <a:path w="44450" h="64135">
                <a:moveTo>
                  <a:pt x="38100" y="9144"/>
                </a:moveTo>
                <a:lnTo>
                  <a:pt x="36576" y="7620"/>
                </a:lnTo>
                <a:lnTo>
                  <a:pt x="32004" y="7620"/>
                </a:lnTo>
                <a:lnTo>
                  <a:pt x="30480" y="6096"/>
                </a:lnTo>
                <a:lnTo>
                  <a:pt x="38100" y="6096"/>
                </a:lnTo>
                <a:lnTo>
                  <a:pt x="38100" y="9144"/>
                </a:lnTo>
                <a:close/>
              </a:path>
              <a:path w="44450" h="64135">
                <a:moveTo>
                  <a:pt x="30480" y="24384"/>
                </a:moveTo>
                <a:lnTo>
                  <a:pt x="18288" y="24384"/>
                </a:lnTo>
                <a:lnTo>
                  <a:pt x="19812" y="22860"/>
                </a:lnTo>
                <a:lnTo>
                  <a:pt x="28956" y="22860"/>
                </a:lnTo>
                <a:lnTo>
                  <a:pt x="30480" y="24384"/>
                </a:lnTo>
                <a:close/>
              </a:path>
              <a:path w="44450" h="64135">
                <a:moveTo>
                  <a:pt x="36576" y="27432"/>
                </a:moveTo>
                <a:lnTo>
                  <a:pt x="9144" y="27432"/>
                </a:lnTo>
                <a:lnTo>
                  <a:pt x="10668" y="25908"/>
                </a:lnTo>
                <a:lnTo>
                  <a:pt x="13716" y="25908"/>
                </a:lnTo>
                <a:lnTo>
                  <a:pt x="15240" y="24384"/>
                </a:lnTo>
                <a:lnTo>
                  <a:pt x="32004" y="24384"/>
                </a:lnTo>
                <a:lnTo>
                  <a:pt x="35052" y="25908"/>
                </a:lnTo>
                <a:lnTo>
                  <a:pt x="36576" y="27432"/>
                </a:lnTo>
                <a:close/>
              </a:path>
              <a:path w="44450" h="64135">
                <a:moveTo>
                  <a:pt x="38100" y="58007"/>
                </a:moveTo>
                <a:lnTo>
                  <a:pt x="27432" y="58007"/>
                </a:lnTo>
                <a:lnTo>
                  <a:pt x="30480" y="56388"/>
                </a:lnTo>
                <a:lnTo>
                  <a:pt x="32004" y="53340"/>
                </a:lnTo>
                <a:lnTo>
                  <a:pt x="35052" y="51816"/>
                </a:lnTo>
                <a:lnTo>
                  <a:pt x="35052" y="36576"/>
                </a:lnTo>
                <a:lnTo>
                  <a:pt x="30480" y="32004"/>
                </a:lnTo>
                <a:lnTo>
                  <a:pt x="28956" y="32004"/>
                </a:lnTo>
                <a:lnTo>
                  <a:pt x="27432" y="30480"/>
                </a:lnTo>
                <a:lnTo>
                  <a:pt x="41148" y="30480"/>
                </a:lnTo>
                <a:lnTo>
                  <a:pt x="44196" y="36576"/>
                </a:lnTo>
                <a:lnTo>
                  <a:pt x="44196" y="48768"/>
                </a:lnTo>
                <a:lnTo>
                  <a:pt x="42672" y="54864"/>
                </a:lnTo>
                <a:lnTo>
                  <a:pt x="38100" y="5800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 descr=""/>
          <p:cNvGrpSpPr/>
          <p:nvPr/>
        </p:nvGrpSpPr>
        <p:grpSpPr>
          <a:xfrm>
            <a:off x="4301680" y="5117592"/>
            <a:ext cx="683895" cy="80010"/>
            <a:chOff x="4301680" y="5117592"/>
            <a:chExt cx="683895" cy="80010"/>
          </a:xfrm>
        </p:grpSpPr>
        <p:pic>
          <p:nvPicPr>
            <p:cNvPr id="55" name="object 5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01680" y="5118258"/>
              <a:ext cx="230409" cy="6867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57998" y="5117592"/>
              <a:ext cx="215074" cy="69341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4802028" y="5118258"/>
              <a:ext cx="18415" cy="79375"/>
            </a:xfrm>
            <a:custGeom>
              <a:avLst/>
              <a:gdLst/>
              <a:ahLst/>
              <a:cxnLst/>
              <a:rect l="l" t="t" r="r" b="b"/>
              <a:pathLst>
                <a:path w="18414" h="79375">
                  <a:moveTo>
                    <a:pt x="18383" y="79343"/>
                  </a:moveTo>
                  <a:lnTo>
                    <a:pt x="13811" y="74771"/>
                  </a:lnTo>
                  <a:lnTo>
                    <a:pt x="7619" y="70199"/>
                  </a:lnTo>
                  <a:lnTo>
                    <a:pt x="1523" y="54959"/>
                  </a:lnTo>
                  <a:lnTo>
                    <a:pt x="0" y="47339"/>
                  </a:lnTo>
                  <a:lnTo>
                    <a:pt x="0" y="32003"/>
                  </a:lnTo>
                  <a:lnTo>
                    <a:pt x="1523" y="24383"/>
                  </a:lnTo>
                  <a:lnTo>
                    <a:pt x="4571" y="16763"/>
                  </a:lnTo>
                  <a:lnTo>
                    <a:pt x="7619" y="10667"/>
                  </a:lnTo>
                  <a:lnTo>
                    <a:pt x="18383" y="0"/>
                  </a:lnTo>
                  <a:lnTo>
                    <a:pt x="18383" y="6095"/>
                  </a:lnTo>
                  <a:lnTo>
                    <a:pt x="12287" y="15239"/>
                  </a:lnTo>
                  <a:lnTo>
                    <a:pt x="10667" y="21335"/>
                  </a:lnTo>
                  <a:lnTo>
                    <a:pt x="9143" y="25907"/>
                  </a:lnTo>
                  <a:lnTo>
                    <a:pt x="7619" y="32003"/>
                  </a:lnTo>
                  <a:lnTo>
                    <a:pt x="7619" y="47339"/>
                  </a:lnTo>
                  <a:lnTo>
                    <a:pt x="10667" y="59531"/>
                  </a:lnTo>
                  <a:lnTo>
                    <a:pt x="12287" y="64103"/>
                  </a:lnTo>
                  <a:lnTo>
                    <a:pt x="18383" y="73247"/>
                  </a:lnTo>
                  <a:lnTo>
                    <a:pt x="18383" y="7934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0223" y="5118258"/>
              <a:ext cx="144875" cy="79343"/>
            </a:xfrm>
            <a:prstGeom prst="rect">
              <a:avLst/>
            </a:prstGeom>
          </p:spPr>
        </p:pic>
      </p:grpSp>
      <p:sp>
        <p:nvSpPr>
          <p:cNvPr id="59" name="object 59" descr=""/>
          <p:cNvSpPr/>
          <p:nvPr/>
        </p:nvSpPr>
        <p:spPr>
          <a:xfrm>
            <a:off x="5432107" y="4951952"/>
            <a:ext cx="43180" cy="61594"/>
          </a:xfrm>
          <a:custGeom>
            <a:avLst/>
            <a:gdLst/>
            <a:ahLst/>
            <a:cxnLst/>
            <a:rect l="l" t="t" r="r" b="b"/>
            <a:pathLst>
              <a:path w="43179" h="61595">
                <a:moveTo>
                  <a:pt x="15240" y="61055"/>
                </a:moveTo>
                <a:lnTo>
                  <a:pt x="6096" y="61055"/>
                </a:lnTo>
                <a:lnTo>
                  <a:pt x="36576" y="6096"/>
                </a:lnTo>
                <a:lnTo>
                  <a:pt x="0" y="6096"/>
                </a:lnTo>
                <a:lnTo>
                  <a:pt x="0" y="0"/>
                </a:lnTo>
                <a:lnTo>
                  <a:pt x="42672" y="0"/>
                </a:lnTo>
                <a:lnTo>
                  <a:pt x="42672" y="9144"/>
                </a:lnTo>
                <a:lnTo>
                  <a:pt x="15240" y="6105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5965983" y="4950428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29051" y="64103"/>
                </a:moveTo>
                <a:lnTo>
                  <a:pt x="15335" y="64103"/>
                </a:lnTo>
                <a:lnTo>
                  <a:pt x="9144" y="62579"/>
                </a:lnTo>
                <a:lnTo>
                  <a:pt x="6096" y="59531"/>
                </a:lnTo>
                <a:lnTo>
                  <a:pt x="1524" y="56388"/>
                </a:lnTo>
                <a:lnTo>
                  <a:pt x="0" y="51816"/>
                </a:lnTo>
                <a:lnTo>
                  <a:pt x="0" y="39624"/>
                </a:lnTo>
                <a:lnTo>
                  <a:pt x="3048" y="36576"/>
                </a:lnTo>
                <a:lnTo>
                  <a:pt x="4572" y="33528"/>
                </a:lnTo>
                <a:lnTo>
                  <a:pt x="10668" y="30480"/>
                </a:lnTo>
                <a:lnTo>
                  <a:pt x="10668" y="28956"/>
                </a:lnTo>
                <a:lnTo>
                  <a:pt x="7620" y="27432"/>
                </a:lnTo>
                <a:lnTo>
                  <a:pt x="6096" y="25908"/>
                </a:lnTo>
                <a:lnTo>
                  <a:pt x="3048" y="24384"/>
                </a:lnTo>
                <a:lnTo>
                  <a:pt x="1524" y="21336"/>
                </a:lnTo>
                <a:lnTo>
                  <a:pt x="1524" y="10668"/>
                </a:lnTo>
                <a:lnTo>
                  <a:pt x="3048" y="7620"/>
                </a:lnTo>
                <a:lnTo>
                  <a:pt x="7620" y="4572"/>
                </a:lnTo>
                <a:lnTo>
                  <a:pt x="10668" y="1524"/>
                </a:lnTo>
                <a:lnTo>
                  <a:pt x="15335" y="0"/>
                </a:lnTo>
                <a:lnTo>
                  <a:pt x="27527" y="0"/>
                </a:lnTo>
                <a:lnTo>
                  <a:pt x="33623" y="1524"/>
                </a:lnTo>
                <a:lnTo>
                  <a:pt x="36671" y="4572"/>
                </a:lnTo>
                <a:lnTo>
                  <a:pt x="41243" y="6096"/>
                </a:lnTo>
                <a:lnTo>
                  <a:pt x="15335" y="6096"/>
                </a:lnTo>
                <a:lnTo>
                  <a:pt x="13716" y="7620"/>
                </a:lnTo>
                <a:lnTo>
                  <a:pt x="10668" y="9144"/>
                </a:lnTo>
                <a:lnTo>
                  <a:pt x="9144" y="12192"/>
                </a:lnTo>
                <a:lnTo>
                  <a:pt x="9144" y="16764"/>
                </a:lnTo>
                <a:lnTo>
                  <a:pt x="12192" y="19812"/>
                </a:lnTo>
                <a:lnTo>
                  <a:pt x="12192" y="21336"/>
                </a:lnTo>
                <a:lnTo>
                  <a:pt x="13716" y="22860"/>
                </a:lnTo>
                <a:lnTo>
                  <a:pt x="16859" y="24384"/>
                </a:lnTo>
                <a:lnTo>
                  <a:pt x="19907" y="24384"/>
                </a:lnTo>
                <a:lnTo>
                  <a:pt x="22955" y="27432"/>
                </a:lnTo>
                <a:lnTo>
                  <a:pt x="36671" y="27432"/>
                </a:lnTo>
                <a:lnTo>
                  <a:pt x="35147" y="28956"/>
                </a:lnTo>
                <a:lnTo>
                  <a:pt x="32099" y="30480"/>
                </a:lnTo>
                <a:lnTo>
                  <a:pt x="36671" y="32004"/>
                </a:lnTo>
                <a:lnTo>
                  <a:pt x="16859" y="32004"/>
                </a:lnTo>
                <a:lnTo>
                  <a:pt x="13716" y="33528"/>
                </a:lnTo>
                <a:lnTo>
                  <a:pt x="10668" y="36576"/>
                </a:lnTo>
                <a:lnTo>
                  <a:pt x="7620" y="42672"/>
                </a:lnTo>
                <a:lnTo>
                  <a:pt x="7620" y="48768"/>
                </a:lnTo>
                <a:lnTo>
                  <a:pt x="9144" y="51816"/>
                </a:lnTo>
                <a:lnTo>
                  <a:pt x="12192" y="54864"/>
                </a:lnTo>
                <a:lnTo>
                  <a:pt x="15335" y="56388"/>
                </a:lnTo>
                <a:lnTo>
                  <a:pt x="18383" y="58007"/>
                </a:lnTo>
                <a:lnTo>
                  <a:pt x="39190" y="58007"/>
                </a:lnTo>
                <a:lnTo>
                  <a:pt x="38195" y="59531"/>
                </a:lnTo>
                <a:lnTo>
                  <a:pt x="33623" y="62579"/>
                </a:lnTo>
                <a:lnTo>
                  <a:pt x="29051" y="64103"/>
                </a:lnTo>
                <a:close/>
              </a:path>
              <a:path w="44450" h="64135">
                <a:moveTo>
                  <a:pt x="36671" y="27432"/>
                </a:moveTo>
                <a:lnTo>
                  <a:pt x="27527" y="27432"/>
                </a:lnTo>
                <a:lnTo>
                  <a:pt x="29051" y="25908"/>
                </a:lnTo>
                <a:lnTo>
                  <a:pt x="32099" y="24384"/>
                </a:lnTo>
                <a:lnTo>
                  <a:pt x="32099" y="22860"/>
                </a:lnTo>
                <a:lnTo>
                  <a:pt x="33623" y="19812"/>
                </a:lnTo>
                <a:lnTo>
                  <a:pt x="33623" y="10668"/>
                </a:lnTo>
                <a:lnTo>
                  <a:pt x="29051" y="6096"/>
                </a:lnTo>
                <a:lnTo>
                  <a:pt x="41243" y="6096"/>
                </a:lnTo>
                <a:lnTo>
                  <a:pt x="42767" y="10668"/>
                </a:lnTo>
                <a:lnTo>
                  <a:pt x="42767" y="18288"/>
                </a:lnTo>
                <a:lnTo>
                  <a:pt x="41243" y="21336"/>
                </a:lnTo>
                <a:lnTo>
                  <a:pt x="39719" y="22860"/>
                </a:lnTo>
                <a:lnTo>
                  <a:pt x="38195" y="25908"/>
                </a:lnTo>
                <a:lnTo>
                  <a:pt x="36671" y="27432"/>
                </a:lnTo>
                <a:close/>
              </a:path>
              <a:path w="44450" h="64135">
                <a:moveTo>
                  <a:pt x="39190" y="58007"/>
                </a:moveTo>
                <a:lnTo>
                  <a:pt x="29051" y="58007"/>
                </a:lnTo>
                <a:lnTo>
                  <a:pt x="32099" y="54864"/>
                </a:lnTo>
                <a:lnTo>
                  <a:pt x="33623" y="53340"/>
                </a:lnTo>
                <a:lnTo>
                  <a:pt x="35147" y="50292"/>
                </a:lnTo>
                <a:lnTo>
                  <a:pt x="35147" y="42672"/>
                </a:lnTo>
                <a:lnTo>
                  <a:pt x="33623" y="39624"/>
                </a:lnTo>
                <a:lnTo>
                  <a:pt x="30575" y="36576"/>
                </a:lnTo>
                <a:lnTo>
                  <a:pt x="27527" y="35052"/>
                </a:lnTo>
                <a:lnTo>
                  <a:pt x="24479" y="35052"/>
                </a:lnTo>
                <a:lnTo>
                  <a:pt x="22955" y="33528"/>
                </a:lnTo>
                <a:lnTo>
                  <a:pt x="21431" y="33528"/>
                </a:lnTo>
                <a:lnTo>
                  <a:pt x="19907" y="32004"/>
                </a:lnTo>
                <a:lnTo>
                  <a:pt x="36671" y="32004"/>
                </a:lnTo>
                <a:lnTo>
                  <a:pt x="42767" y="38100"/>
                </a:lnTo>
                <a:lnTo>
                  <a:pt x="44291" y="42672"/>
                </a:lnTo>
                <a:lnTo>
                  <a:pt x="44291" y="51816"/>
                </a:lnTo>
                <a:lnTo>
                  <a:pt x="41243" y="54864"/>
                </a:lnTo>
                <a:lnTo>
                  <a:pt x="39190" y="5800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6509099" y="4950428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30480" y="39624"/>
                </a:moveTo>
                <a:lnTo>
                  <a:pt x="10668" y="39624"/>
                </a:lnTo>
                <a:lnTo>
                  <a:pt x="7620" y="36576"/>
                </a:lnTo>
                <a:lnTo>
                  <a:pt x="4572" y="35052"/>
                </a:lnTo>
                <a:lnTo>
                  <a:pt x="3048" y="33528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6096" y="6096"/>
                </a:lnTo>
                <a:lnTo>
                  <a:pt x="10668" y="1524"/>
                </a:lnTo>
                <a:lnTo>
                  <a:pt x="15240" y="0"/>
                </a:lnTo>
                <a:lnTo>
                  <a:pt x="27432" y="0"/>
                </a:lnTo>
                <a:lnTo>
                  <a:pt x="28956" y="1524"/>
                </a:lnTo>
                <a:lnTo>
                  <a:pt x="32004" y="1524"/>
                </a:lnTo>
                <a:lnTo>
                  <a:pt x="35052" y="3048"/>
                </a:lnTo>
                <a:lnTo>
                  <a:pt x="36576" y="4572"/>
                </a:lnTo>
                <a:lnTo>
                  <a:pt x="37338" y="6096"/>
                </a:lnTo>
                <a:lnTo>
                  <a:pt x="16764" y="6096"/>
                </a:lnTo>
                <a:lnTo>
                  <a:pt x="13716" y="7620"/>
                </a:lnTo>
                <a:lnTo>
                  <a:pt x="12192" y="10668"/>
                </a:lnTo>
                <a:lnTo>
                  <a:pt x="9144" y="12192"/>
                </a:lnTo>
                <a:lnTo>
                  <a:pt x="7620" y="16764"/>
                </a:lnTo>
                <a:lnTo>
                  <a:pt x="7620" y="22860"/>
                </a:lnTo>
                <a:lnTo>
                  <a:pt x="9144" y="25908"/>
                </a:lnTo>
                <a:lnTo>
                  <a:pt x="9144" y="27432"/>
                </a:lnTo>
                <a:lnTo>
                  <a:pt x="10668" y="28956"/>
                </a:lnTo>
                <a:lnTo>
                  <a:pt x="10668" y="30480"/>
                </a:lnTo>
                <a:lnTo>
                  <a:pt x="13716" y="32004"/>
                </a:lnTo>
                <a:lnTo>
                  <a:pt x="15240" y="33528"/>
                </a:lnTo>
                <a:lnTo>
                  <a:pt x="44196" y="33528"/>
                </a:lnTo>
                <a:lnTo>
                  <a:pt x="43180" y="36576"/>
                </a:lnTo>
                <a:lnTo>
                  <a:pt x="35052" y="36576"/>
                </a:lnTo>
                <a:lnTo>
                  <a:pt x="32004" y="38100"/>
                </a:lnTo>
                <a:lnTo>
                  <a:pt x="30480" y="39624"/>
                </a:lnTo>
                <a:close/>
              </a:path>
              <a:path w="44450" h="64135">
                <a:moveTo>
                  <a:pt x="44196" y="33528"/>
                </a:moveTo>
                <a:lnTo>
                  <a:pt x="28956" y="33528"/>
                </a:lnTo>
                <a:lnTo>
                  <a:pt x="30480" y="32004"/>
                </a:lnTo>
                <a:lnTo>
                  <a:pt x="33528" y="32004"/>
                </a:lnTo>
                <a:lnTo>
                  <a:pt x="35052" y="30480"/>
                </a:lnTo>
                <a:lnTo>
                  <a:pt x="35052" y="18288"/>
                </a:lnTo>
                <a:lnTo>
                  <a:pt x="33528" y="16764"/>
                </a:lnTo>
                <a:lnTo>
                  <a:pt x="33528" y="13716"/>
                </a:lnTo>
                <a:lnTo>
                  <a:pt x="32004" y="10668"/>
                </a:lnTo>
                <a:lnTo>
                  <a:pt x="30480" y="9144"/>
                </a:lnTo>
                <a:lnTo>
                  <a:pt x="28956" y="9144"/>
                </a:lnTo>
                <a:lnTo>
                  <a:pt x="27432" y="7620"/>
                </a:lnTo>
                <a:lnTo>
                  <a:pt x="25908" y="7620"/>
                </a:lnTo>
                <a:lnTo>
                  <a:pt x="24384" y="6096"/>
                </a:lnTo>
                <a:lnTo>
                  <a:pt x="37338" y="6096"/>
                </a:lnTo>
                <a:lnTo>
                  <a:pt x="38100" y="7620"/>
                </a:lnTo>
                <a:lnTo>
                  <a:pt x="41148" y="10668"/>
                </a:lnTo>
                <a:lnTo>
                  <a:pt x="41148" y="13716"/>
                </a:lnTo>
                <a:lnTo>
                  <a:pt x="44196" y="22860"/>
                </a:lnTo>
                <a:lnTo>
                  <a:pt x="44196" y="33528"/>
                </a:lnTo>
                <a:close/>
              </a:path>
              <a:path w="44450" h="64135">
                <a:moveTo>
                  <a:pt x="22860" y="64103"/>
                </a:moveTo>
                <a:lnTo>
                  <a:pt x="6096" y="64103"/>
                </a:lnTo>
                <a:lnTo>
                  <a:pt x="6096" y="56388"/>
                </a:lnTo>
                <a:lnTo>
                  <a:pt x="19812" y="56388"/>
                </a:lnTo>
                <a:lnTo>
                  <a:pt x="25908" y="54864"/>
                </a:lnTo>
                <a:lnTo>
                  <a:pt x="28956" y="51816"/>
                </a:lnTo>
                <a:lnTo>
                  <a:pt x="35052" y="42672"/>
                </a:lnTo>
                <a:lnTo>
                  <a:pt x="35052" y="36576"/>
                </a:lnTo>
                <a:lnTo>
                  <a:pt x="43180" y="36576"/>
                </a:lnTo>
                <a:lnTo>
                  <a:pt x="41148" y="42672"/>
                </a:lnTo>
                <a:lnTo>
                  <a:pt x="41148" y="47244"/>
                </a:lnTo>
                <a:lnTo>
                  <a:pt x="38100" y="51816"/>
                </a:lnTo>
                <a:lnTo>
                  <a:pt x="36576" y="54864"/>
                </a:lnTo>
                <a:lnTo>
                  <a:pt x="33528" y="58007"/>
                </a:lnTo>
                <a:lnTo>
                  <a:pt x="30480" y="59531"/>
                </a:lnTo>
                <a:lnTo>
                  <a:pt x="25908" y="61055"/>
                </a:lnTo>
                <a:lnTo>
                  <a:pt x="22860" y="64103"/>
                </a:lnTo>
                <a:close/>
              </a:path>
              <a:path w="44450" h="64135">
                <a:moveTo>
                  <a:pt x="22860" y="41148"/>
                </a:moveTo>
                <a:lnTo>
                  <a:pt x="15240" y="41148"/>
                </a:lnTo>
                <a:lnTo>
                  <a:pt x="13716" y="39624"/>
                </a:lnTo>
                <a:lnTo>
                  <a:pt x="25908" y="39624"/>
                </a:lnTo>
                <a:lnTo>
                  <a:pt x="22860" y="411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18687" y="4950428"/>
            <a:ext cx="92963" cy="64103"/>
          </a:xfrm>
          <a:prstGeom prst="rect">
            <a:avLst/>
          </a:prstGeom>
        </p:spPr>
      </p:pic>
      <p:sp>
        <p:nvSpPr>
          <p:cNvPr id="63" name="object 63" descr=""/>
          <p:cNvSpPr/>
          <p:nvPr/>
        </p:nvSpPr>
        <p:spPr>
          <a:xfrm>
            <a:off x="7482358" y="4950434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35052" y="56388"/>
                </a:moveTo>
                <a:lnTo>
                  <a:pt x="21336" y="56388"/>
                </a:lnTo>
                <a:lnTo>
                  <a:pt x="21336" y="0"/>
                </a:lnTo>
                <a:lnTo>
                  <a:pt x="15240" y="0"/>
                </a:lnTo>
                <a:lnTo>
                  <a:pt x="15240" y="4572"/>
                </a:lnTo>
                <a:lnTo>
                  <a:pt x="13716" y="4572"/>
                </a:lnTo>
                <a:lnTo>
                  <a:pt x="13716" y="6096"/>
                </a:lnTo>
                <a:lnTo>
                  <a:pt x="12192" y="7620"/>
                </a:lnTo>
                <a:lnTo>
                  <a:pt x="9144" y="7620"/>
                </a:lnTo>
                <a:lnTo>
                  <a:pt x="7620" y="9144"/>
                </a:lnTo>
                <a:lnTo>
                  <a:pt x="0" y="9144"/>
                </a:lnTo>
                <a:lnTo>
                  <a:pt x="0" y="15240"/>
                </a:lnTo>
                <a:lnTo>
                  <a:pt x="13716" y="15240"/>
                </a:lnTo>
                <a:lnTo>
                  <a:pt x="13716" y="56388"/>
                </a:lnTo>
                <a:lnTo>
                  <a:pt x="0" y="56388"/>
                </a:lnTo>
                <a:lnTo>
                  <a:pt x="0" y="62572"/>
                </a:lnTo>
                <a:lnTo>
                  <a:pt x="35052" y="62572"/>
                </a:lnTo>
                <a:lnTo>
                  <a:pt x="35052" y="56388"/>
                </a:lnTo>
                <a:close/>
              </a:path>
              <a:path w="90170" h="62864">
                <a:moveTo>
                  <a:pt x="90017" y="56388"/>
                </a:moveTo>
                <a:lnTo>
                  <a:pt x="77812" y="56388"/>
                </a:lnTo>
                <a:lnTo>
                  <a:pt x="77812" y="0"/>
                </a:lnTo>
                <a:lnTo>
                  <a:pt x="70192" y="0"/>
                </a:lnTo>
                <a:lnTo>
                  <a:pt x="70192" y="4572"/>
                </a:lnTo>
                <a:lnTo>
                  <a:pt x="68668" y="4572"/>
                </a:lnTo>
                <a:lnTo>
                  <a:pt x="68668" y="6096"/>
                </a:lnTo>
                <a:lnTo>
                  <a:pt x="67144" y="7620"/>
                </a:lnTo>
                <a:lnTo>
                  <a:pt x="65620" y="7620"/>
                </a:lnTo>
                <a:lnTo>
                  <a:pt x="64096" y="9144"/>
                </a:lnTo>
                <a:lnTo>
                  <a:pt x="56476" y="9144"/>
                </a:lnTo>
                <a:lnTo>
                  <a:pt x="56476" y="15240"/>
                </a:lnTo>
                <a:lnTo>
                  <a:pt x="68668" y="15240"/>
                </a:lnTo>
                <a:lnTo>
                  <a:pt x="68668" y="56388"/>
                </a:lnTo>
                <a:lnTo>
                  <a:pt x="56476" y="56388"/>
                </a:lnTo>
                <a:lnTo>
                  <a:pt x="56476" y="62572"/>
                </a:lnTo>
                <a:lnTo>
                  <a:pt x="90017" y="62572"/>
                </a:lnTo>
                <a:lnTo>
                  <a:pt x="90017" y="5638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99330" y="2780442"/>
            <a:ext cx="108394" cy="64008"/>
          </a:xfrm>
          <a:prstGeom prst="rect">
            <a:avLst/>
          </a:prstGeom>
        </p:spPr>
      </p:pic>
      <p:sp>
        <p:nvSpPr>
          <p:cNvPr id="65" name="object 65" descr=""/>
          <p:cNvSpPr/>
          <p:nvPr/>
        </p:nvSpPr>
        <p:spPr>
          <a:xfrm>
            <a:off x="1496276" y="2562224"/>
            <a:ext cx="111760" cy="62865"/>
          </a:xfrm>
          <a:custGeom>
            <a:avLst/>
            <a:gdLst/>
            <a:ahLst/>
            <a:cxnLst/>
            <a:rect l="l" t="t" r="r" b="b"/>
            <a:pathLst>
              <a:path w="111759" h="62864">
                <a:moveTo>
                  <a:pt x="47332" y="38100"/>
                </a:moveTo>
                <a:lnTo>
                  <a:pt x="38188" y="38100"/>
                </a:lnTo>
                <a:lnTo>
                  <a:pt x="38188" y="10668"/>
                </a:lnTo>
                <a:lnTo>
                  <a:pt x="38188" y="0"/>
                </a:lnTo>
                <a:lnTo>
                  <a:pt x="30568" y="0"/>
                </a:lnTo>
                <a:lnTo>
                  <a:pt x="30568" y="10668"/>
                </a:lnTo>
                <a:lnTo>
                  <a:pt x="30568" y="38100"/>
                </a:lnTo>
                <a:lnTo>
                  <a:pt x="6096" y="38100"/>
                </a:lnTo>
                <a:lnTo>
                  <a:pt x="30568" y="10668"/>
                </a:lnTo>
                <a:lnTo>
                  <a:pt x="30568" y="0"/>
                </a:lnTo>
                <a:lnTo>
                  <a:pt x="0" y="36576"/>
                </a:lnTo>
                <a:lnTo>
                  <a:pt x="0" y="45720"/>
                </a:lnTo>
                <a:lnTo>
                  <a:pt x="30568" y="45720"/>
                </a:lnTo>
                <a:lnTo>
                  <a:pt x="30568" y="62484"/>
                </a:lnTo>
                <a:lnTo>
                  <a:pt x="38188" y="62484"/>
                </a:lnTo>
                <a:lnTo>
                  <a:pt x="38188" y="45720"/>
                </a:lnTo>
                <a:lnTo>
                  <a:pt x="47332" y="45720"/>
                </a:lnTo>
                <a:lnTo>
                  <a:pt x="47332" y="38100"/>
                </a:lnTo>
                <a:close/>
              </a:path>
              <a:path w="111759" h="62864">
                <a:moveTo>
                  <a:pt x="111442" y="62484"/>
                </a:moveTo>
                <a:lnTo>
                  <a:pt x="80860" y="30480"/>
                </a:lnTo>
                <a:lnTo>
                  <a:pt x="109918" y="0"/>
                </a:lnTo>
                <a:lnTo>
                  <a:pt x="99148" y="0"/>
                </a:lnTo>
                <a:lnTo>
                  <a:pt x="68668" y="33528"/>
                </a:lnTo>
                <a:lnTo>
                  <a:pt x="68668" y="0"/>
                </a:lnTo>
                <a:lnTo>
                  <a:pt x="61048" y="0"/>
                </a:lnTo>
                <a:lnTo>
                  <a:pt x="61048" y="62484"/>
                </a:lnTo>
                <a:lnTo>
                  <a:pt x="68668" y="62484"/>
                </a:lnTo>
                <a:lnTo>
                  <a:pt x="68668" y="42672"/>
                </a:lnTo>
                <a:lnTo>
                  <a:pt x="74764" y="35052"/>
                </a:lnTo>
                <a:lnTo>
                  <a:pt x="100672" y="62484"/>
                </a:lnTo>
                <a:lnTo>
                  <a:pt x="111442" y="6248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99330" y="2339339"/>
            <a:ext cx="108394" cy="64103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97806" y="2119598"/>
            <a:ext cx="109918" cy="65627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41418" y="1901380"/>
            <a:ext cx="157067" cy="65627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41418" y="1683162"/>
            <a:ext cx="157067" cy="64103"/>
          </a:xfrm>
          <a:prstGeom prst="rect">
            <a:avLst/>
          </a:prstGeom>
        </p:spPr>
      </p:pic>
      <p:sp>
        <p:nvSpPr>
          <p:cNvPr id="70" name="object 70" descr=""/>
          <p:cNvSpPr/>
          <p:nvPr/>
        </p:nvSpPr>
        <p:spPr>
          <a:xfrm>
            <a:off x="1441411" y="1465046"/>
            <a:ext cx="157480" cy="62865"/>
          </a:xfrm>
          <a:custGeom>
            <a:avLst/>
            <a:gdLst/>
            <a:ahLst/>
            <a:cxnLst/>
            <a:rect l="l" t="t" r="r" b="b"/>
            <a:pathLst>
              <a:path w="157480" h="62865">
                <a:moveTo>
                  <a:pt x="33528" y="56388"/>
                </a:moveTo>
                <a:lnTo>
                  <a:pt x="21336" y="56388"/>
                </a:lnTo>
                <a:lnTo>
                  <a:pt x="21336" y="0"/>
                </a:lnTo>
                <a:lnTo>
                  <a:pt x="15240" y="0"/>
                </a:lnTo>
                <a:lnTo>
                  <a:pt x="13716" y="3048"/>
                </a:lnTo>
                <a:lnTo>
                  <a:pt x="13716" y="4572"/>
                </a:lnTo>
                <a:lnTo>
                  <a:pt x="10668" y="7620"/>
                </a:lnTo>
                <a:lnTo>
                  <a:pt x="9144" y="7620"/>
                </a:lnTo>
                <a:lnTo>
                  <a:pt x="7620" y="9144"/>
                </a:lnTo>
                <a:lnTo>
                  <a:pt x="0" y="9144"/>
                </a:lnTo>
                <a:lnTo>
                  <a:pt x="0" y="15240"/>
                </a:lnTo>
                <a:lnTo>
                  <a:pt x="13716" y="15240"/>
                </a:lnTo>
                <a:lnTo>
                  <a:pt x="13716" y="56388"/>
                </a:lnTo>
                <a:lnTo>
                  <a:pt x="0" y="56388"/>
                </a:lnTo>
                <a:lnTo>
                  <a:pt x="0" y="62484"/>
                </a:lnTo>
                <a:lnTo>
                  <a:pt x="33528" y="62484"/>
                </a:lnTo>
                <a:lnTo>
                  <a:pt x="33528" y="56388"/>
                </a:lnTo>
                <a:close/>
              </a:path>
              <a:path w="157480" h="62865">
                <a:moveTo>
                  <a:pt x="94576" y="39624"/>
                </a:moveTo>
                <a:lnTo>
                  <a:pt x="85432" y="39624"/>
                </a:lnTo>
                <a:lnTo>
                  <a:pt x="85432" y="10566"/>
                </a:lnTo>
                <a:lnTo>
                  <a:pt x="85432" y="1422"/>
                </a:lnTo>
                <a:lnTo>
                  <a:pt x="77812" y="1422"/>
                </a:lnTo>
                <a:lnTo>
                  <a:pt x="76288" y="3175"/>
                </a:lnTo>
                <a:lnTo>
                  <a:pt x="76288" y="10566"/>
                </a:lnTo>
                <a:lnTo>
                  <a:pt x="76288" y="39624"/>
                </a:lnTo>
                <a:lnTo>
                  <a:pt x="53340" y="39624"/>
                </a:lnTo>
                <a:lnTo>
                  <a:pt x="76288" y="10566"/>
                </a:lnTo>
                <a:lnTo>
                  <a:pt x="76288" y="3175"/>
                </a:lnTo>
                <a:lnTo>
                  <a:pt x="47244" y="36576"/>
                </a:lnTo>
                <a:lnTo>
                  <a:pt x="47244" y="45720"/>
                </a:lnTo>
                <a:lnTo>
                  <a:pt x="76288" y="45720"/>
                </a:lnTo>
                <a:lnTo>
                  <a:pt x="76288" y="62484"/>
                </a:lnTo>
                <a:lnTo>
                  <a:pt x="85432" y="62484"/>
                </a:lnTo>
                <a:lnTo>
                  <a:pt x="85432" y="45720"/>
                </a:lnTo>
                <a:lnTo>
                  <a:pt x="94576" y="45720"/>
                </a:lnTo>
                <a:lnTo>
                  <a:pt x="94576" y="39624"/>
                </a:lnTo>
                <a:close/>
              </a:path>
              <a:path w="157480" h="62865">
                <a:moveTo>
                  <a:pt x="157073" y="1422"/>
                </a:moveTo>
                <a:lnTo>
                  <a:pt x="146405" y="1422"/>
                </a:lnTo>
                <a:lnTo>
                  <a:pt x="115925" y="33528"/>
                </a:lnTo>
                <a:lnTo>
                  <a:pt x="115925" y="1422"/>
                </a:lnTo>
                <a:lnTo>
                  <a:pt x="108305" y="1422"/>
                </a:lnTo>
                <a:lnTo>
                  <a:pt x="108305" y="62484"/>
                </a:lnTo>
                <a:lnTo>
                  <a:pt x="115925" y="62484"/>
                </a:lnTo>
                <a:lnTo>
                  <a:pt x="115925" y="42672"/>
                </a:lnTo>
                <a:lnTo>
                  <a:pt x="122021" y="35052"/>
                </a:lnTo>
                <a:lnTo>
                  <a:pt x="146405" y="62484"/>
                </a:lnTo>
                <a:lnTo>
                  <a:pt x="157073" y="62484"/>
                </a:lnTo>
                <a:lnTo>
                  <a:pt x="128117" y="30480"/>
                </a:lnTo>
                <a:lnTo>
                  <a:pt x="157073" y="142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object 7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41418" y="1246727"/>
            <a:ext cx="157067" cy="64103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90517" y="1869376"/>
            <a:ext cx="186118" cy="462343"/>
          </a:xfrm>
          <a:prstGeom prst="rect">
            <a:avLst/>
          </a:prstGeom>
        </p:spPr>
      </p:pic>
      <p:sp>
        <p:nvSpPr>
          <p:cNvPr id="73" name="object 73" descr=""/>
          <p:cNvSpPr/>
          <p:nvPr/>
        </p:nvSpPr>
        <p:spPr>
          <a:xfrm>
            <a:off x="1642776" y="4875657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1642776" y="4617720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1642776" y="4353686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1642776" y="4095845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1642776" y="3836384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1642776" y="3572446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1642776" y="3314509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1642776" y="3055048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1" name="object 81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04747" y="4614671"/>
            <a:ext cx="167830" cy="65627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53610" y="4927472"/>
            <a:ext cx="114395" cy="64103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401699" y="4350639"/>
            <a:ext cx="170878" cy="64103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03222" y="4091273"/>
            <a:ext cx="169354" cy="64103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03222" y="3831812"/>
            <a:ext cx="169354" cy="65627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46834" y="3567874"/>
            <a:ext cx="218122" cy="65532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46834" y="3308413"/>
            <a:ext cx="218122" cy="65627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346834" y="3050476"/>
            <a:ext cx="218122" cy="64103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92708" y="3883152"/>
            <a:ext cx="67056" cy="121157"/>
          </a:xfrm>
          <a:prstGeom prst="rect">
            <a:avLst/>
          </a:prstGeom>
        </p:spPr>
      </p:pic>
      <p:sp>
        <p:nvSpPr>
          <p:cNvPr id="90" name="object 90" descr=""/>
          <p:cNvSpPr/>
          <p:nvPr/>
        </p:nvSpPr>
        <p:spPr>
          <a:xfrm>
            <a:off x="1212532" y="3914203"/>
            <a:ext cx="47625" cy="84455"/>
          </a:xfrm>
          <a:custGeom>
            <a:avLst/>
            <a:gdLst/>
            <a:ahLst/>
            <a:cxnLst/>
            <a:rect l="l" t="t" r="r" b="b"/>
            <a:pathLst>
              <a:path w="47625" h="84454">
                <a:moveTo>
                  <a:pt x="47332" y="65633"/>
                </a:moveTo>
                <a:lnTo>
                  <a:pt x="44284" y="59537"/>
                </a:lnTo>
                <a:lnTo>
                  <a:pt x="38188" y="54965"/>
                </a:lnTo>
                <a:lnTo>
                  <a:pt x="45808" y="54965"/>
                </a:lnTo>
                <a:lnTo>
                  <a:pt x="45808" y="47345"/>
                </a:lnTo>
                <a:lnTo>
                  <a:pt x="1524" y="47345"/>
                </a:lnTo>
                <a:lnTo>
                  <a:pt x="1524" y="54965"/>
                </a:lnTo>
                <a:lnTo>
                  <a:pt x="30568" y="54965"/>
                </a:lnTo>
                <a:lnTo>
                  <a:pt x="36664" y="59537"/>
                </a:lnTo>
                <a:lnTo>
                  <a:pt x="39712" y="64109"/>
                </a:lnTo>
                <a:lnTo>
                  <a:pt x="39712" y="73253"/>
                </a:lnTo>
                <a:lnTo>
                  <a:pt x="38188" y="74777"/>
                </a:lnTo>
                <a:lnTo>
                  <a:pt x="36664" y="74777"/>
                </a:lnTo>
                <a:lnTo>
                  <a:pt x="35140" y="76301"/>
                </a:lnTo>
                <a:lnTo>
                  <a:pt x="1524" y="76301"/>
                </a:lnTo>
                <a:lnTo>
                  <a:pt x="1524" y="83921"/>
                </a:lnTo>
                <a:lnTo>
                  <a:pt x="38188" y="83921"/>
                </a:lnTo>
                <a:lnTo>
                  <a:pt x="44284" y="80873"/>
                </a:lnTo>
                <a:lnTo>
                  <a:pt x="47332" y="74777"/>
                </a:lnTo>
                <a:lnTo>
                  <a:pt x="47332" y="65633"/>
                </a:lnTo>
                <a:close/>
              </a:path>
              <a:path w="47625" h="84454">
                <a:moveTo>
                  <a:pt x="47332" y="6096"/>
                </a:moveTo>
                <a:lnTo>
                  <a:pt x="45808" y="0"/>
                </a:lnTo>
                <a:lnTo>
                  <a:pt x="38188" y="0"/>
                </a:lnTo>
                <a:lnTo>
                  <a:pt x="41236" y="9144"/>
                </a:lnTo>
                <a:lnTo>
                  <a:pt x="41236" y="22860"/>
                </a:lnTo>
                <a:lnTo>
                  <a:pt x="35140" y="27432"/>
                </a:lnTo>
                <a:lnTo>
                  <a:pt x="24472" y="28956"/>
                </a:lnTo>
                <a:lnTo>
                  <a:pt x="24472" y="7620"/>
                </a:lnTo>
                <a:lnTo>
                  <a:pt x="24472" y="0"/>
                </a:lnTo>
                <a:lnTo>
                  <a:pt x="18376" y="0"/>
                </a:lnTo>
                <a:lnTo>
                  <a:pt x="18376" y="7620"/>
                </a:lnTo>
                <a:lnTo>
                  <a:pt x="18376" y="28956"/>
                </a:lnTo>
                <a:lnTo>
                  <a:pt x="10756" y="27432"/>
                </a:lnTo>
                <a:lnTo>
                  <a:pt x="6184" y="24384"/>
                </a:lnTo>
                <a:lnTo>
                  <a:pt x="6184" y="10668"/>
                </a:lnTo>
                <a:lnTo>
                  <a:pt x="10756" y="7620"/>
                </a:lnTo>
                <a:lnTo>
                  <a:pt x="18376" y="7620"/>
                </a:lnTo>
                <a:lnTo>
                  <a:pt x="18376" y="0"/>
                </a:lnTo>
                <a:lnTo>
                  <a:pt x="15328" y="0"/>
                </a:lnTo>
                <a:lnTo>
                  <a:pt x="9232" y="1524"/>
                </a:lnTo>
                <a:lnTo>
                  <a:pt x="6184" y="4572"/>
                </a:lnTo>
                <a:lnTo>
                  <a:pt x="1524" y="7620"/>
                </a:lnTo>
                <a:lnTo>
                  <a:pt x="0" y="12192"/>
                </a:lnTo>
                <a:lnTo>
                  <a:pt x="0" y="22860"/>
                </a:lnTo>
                <a:lnTo>
                  <a:pt x="1524" y="27432"/>
                </a:lnTo>
                <a:lnTo>
                  <a:pt x="6184" y="32004"/>
                </a:lnTo>
                <a:lnTo>
                  <a:pt x="10756" y="35052"/>
                </a:lnTo>
                <a:lnTo>
                  <a:pt x="16852" y="36576"/>
                </a:lnTo>
                <a:lnTo>
                  <a:pt x="30568" y="36576"/>
                </a:lnTo>
                <a:lnTo>
                  <a:pt x="36664" y="35052"/>
                </a:lnTo>
                <a:lnTo>
                  <a:pt x="42760" y="28956"/>
                </a:lnTo>
                <a:lnTo>
                  <a:pt x="45808" y="25908"/>
                </a:lnTo>
                <a:lnTo>
                  <a:pt x="47332" y="21336"/>
                </a:lnTo>
                <a:lnTo>
                  <a:pt x="47332" y="609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1043273" y="4877180"/>
            <a:ext cx="639445" cy="0"/>
          </a:xfrm>
          <a:custGeom>
            <a:avLst/>
            <a:gdLst/>
            <a:ahLst/>
            <a:cxnLst/>
            <a:rect l="l" t="t" r="r" b="b"/>
            <a:pathLst>
              <a:path w="639444" h="0">
                <a:moveTo>
                  <a:pt x="639127" y="0"/>
                </a:moveTo>
                <a:lnTo>
                  <a:pt x="0" y="0"/>
                </a:lnTo>
              </a:path>
            </a:pathLst>
          </a:custGeom>
          <a:ln w="6105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7611998" y="2752915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81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7611998" y="1503140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81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7611998" y="1249775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81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7611998" y="2499645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81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7611998" y="2250852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81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7611998" y="2000630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81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7611998" y="1751838"/>
            <a:ext cx="46355" cy="0"/>
          </a:xfrm>
          <a:custGeom>
            <a:avLst/>
            <a:gdLst/>
            <a:ahLst/>
            <a:cxnLst/>
            <a:rect l="l" t="t" r="r" b="b"/>
            <a:pathLst>
              <a:path w="46354" h="0">
                <a:moveTo>
                  <a:pt x="0" y="0"/>
                </a:moveTo>
                <a:lnTo>
                  <a:pt x="4581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1043273" y="1109376"/>
            <a:ext cx="639445" cy="0"/>
          </a:xfrm>
          <a:custGeom>
            <a:avLst/>
            <a:gdLst/>
            <a:ahLst/>
            <a:cxnLst/>
            <a:rect l="l" t="t" r="r" b="b"/>
            <a:pathLst>
              <a:path w="639444" h="0">
                <a:moveTo>
                  <a:pt x="639127" y="0"/>
                </a:moveTo>
                <a:lnTo>
                  <a:pt x="0" y="0"/>
                </a:lnTo>
              </a:path>
            </a:pathLst>
          </a:custGeom>
          <a:ln w="6105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1043273" y="2995612"/>
            <a:ext cx="639445" cy="0"/>
          </a:xfrm>
          <a:custGeom>
            <a:avLst/>
            <a:gdLst/>
            <a:ahLst/>
            <a:cxnLst/>
            <a:rect l="l" t="t" r="r" b="b"/>
            <a:pathLst>
              <a:path w="639444" h="0">
                <a:moveTo>
                  <a:pt x="639127" y="0"/>
                </a:moveTo>
                <a:lnTo>
                  <a:pt x="0" y="0"/>
                </a:lnTo>
              </a:path>
              <a:path w="639444" h="0">
                <a:moveTo>
                  <a:pt x="639127" y="0"/>
                </a:moveTo>
                <a:lnTo>
                  <a:pt x="0" y="0"/>
                </a:lnTo>
              </a:path>
            </a:pathLst>
          </a:custGeom>
          <a:ln w="6105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7691247" y="2751391"/>
            <a:ext cx="102870" cy="62865"/>
          </a:xfrm>
          <a:custGeom>
            <a:avLst/>
            <a:gdLst/>
            <a:ahLst/>
            <a:cxnLst/>
            <a:rect l="l" t="t" r="r" b="b"/>
            <a:pathLst>
              <a:path w="102870" h="62864">
                <a:moveTo>
                  <a:pt x="33616" y="56489"/>
                </a:moveTo>
                <a:lnTo>
                  <a:pt x="19900" y="56489"/>
                </a:lnTo>
                <a:lnTo>
                  <a:pt x="19900" y="0"/>
                </a:lnTo>
                <a:lnTo>
                  <a:pt x="13804" y="0"/>
                </a:lnTo>
                <a:lnTo>
                  <a:pt x="13804" y="3048"/>
                </a:lnTo>
                <a:lnTo>
                  <a:pt x="12192" y="4572"/>
                </a:lnTo>
                <a:lnTo>
                  <a:pt x="10668" y="6096"/>
                </a:lnTo>
                <a:lnTo>
                  <a:pt x="9144" y="6096"/>
                </a:lnTo>
                <a:lnTo>
                  <a:pt x="9144" y="7620"/>
                </a:lnTo>
                <a:lnTo>
                  <a:pt x="3048" y="7620"/>
                </a:lnTo>
                <a:lnTo>
                  <a:pt x="1524" y="9144"/>
                </a:lnTo>
                <a:lnTo>
                  <a:pt x="0" y="9144"/>
                </a:lnTo>
                <a:lnTo>
                  <a:pt x="0" y="13716"/>
                </a:lnTo>
                <a:lnTo>
                  <a:pt x="12192" y="13716"/>
                </a:lnTo>
                <a:lnTo>
                  <a:pt x="12192" y="56489"/>
                </a:lnTo>
                <a:lnTo>
                  <a:pt x="0" y="56489"/>
                </a:lnTo>
                <a:lnTo>
                  <a:pt x="0" y="62585"/>
                </a:lnTo>
                <a:lnTo>
                  <a:pt x="33616" y="62585"/>
                </a:lnTo>
                <a:lnTo>
                  <a:pt x="33616" y="56489"/>
                </a:lnTo>
                <a:close/>
              </a:path>
              <a:path w="102870" h="62864">
                <a:moveTo>
                  <a:pt x="102285" y="62585"/>
                </a:moveTo>
                <a:lnTo>
                  <a:pt x="73329" y="29057"/>
                </a:lnTo>
                <a:lnTo>
                  <a:pt x="100761" y="0"/>
                </a:lnTo>
                <a:lnTo>
                  <a:pt x="90093" y="0"/>
                </a:lnTo>
                <a:lnTo>
                  <a:pt x="59613" y="32105"/>
                </a:lnTo>
                <a:lnTo>
                  <a:pt x="59613" y="0"/>
                </a:lnTo>
                <a:lnTo>
                  <a:pt x="51993" y="0"/>
                </a:lnTo>
                <a:lnTo>
                  <a:pt x="51993" y="62585"/>
                </a:lnTo>
                <a:lnTo>
                  <a:pt x="59613" y="62585"/>
                </a:lnTo>
                <a:lnTo>
                  <a:pt x="59613" y="41249"/>
                </a:lnTo>
                <a:lnTo>
                  <a:pt x="65709" y="35153"/>
                </a:lnTo>
                <a:lnTo>
                  <a:pt x="91617" y="62585"/>
                </a:lnTo>
                <a:lnTo>
                  <a:pt x="102285" y="6258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7685240" y="2496604"/>
            <a:ext cx="108585" cy="62865"/>
          </a:xfrm>
          <a:custGeom>
            <a:avLst/>
            <a:gdLst/>
            <a:ahLst/>
            <a:cxnLst/>
            <a:rect l="l" t="t" r="r" b="b"/>
            <a:pathLst>
              <a:path w="108584" h="62864">
                <a:moveTo>
                  <a:pt x="42672" y="56388"/>
                </a:moveTo>
                <a:lnTo>
                  <a:pt x="9144" y="56388"/>
                </a:lnTo>
                <a:lnTo>
                  <a:pt x="15240" y="50292"/>
                </a:lnTo>
                <a:lnTo>
                  <a:pt x="18288" y="48768"/>
                </a:lnTo>
                <a:lnTo>
                  <a:pt x="28956" y="38100"/>
                </a:lnTo>
                <a:lnTo>
                  <a:pt x="30480" y="35052"/>
                </a:lnTo>
                <a:lnTo>
                  <a:pt x="38100" y="27432"/>
                </a:lnTo>
                <a:lnTo>
                  <a:pt x="38100" y="25908"/>
                </a:lnTo>
                <a:lnTo>
                  <a:pt x="39624" y="22860"/>
                </a:lnTo>
                <a:lnTo>
                  <a:pt x="39624" y="10668"/>
                </a:lnTo>
                <a:lnTo>
                  <a:pt x="38100" y="7620"/>
                </a:lnTo>
                <a:lnTo>
                  <a:pt x="35052" y="4572"/>
                </a:lnTo>
                <a:lnTo>
                  <a:pt x="30480" y="1524"/>
                </a:lnTo>
                <a:lnTo>
                  <a:pt x="25908" y="0"/>
                </a:lnTo>
                <a:lnTo>
                  <a:pt x="10668" y="0"/>
                </a:lnTo>
                <a:lnTo>
                  <a:pt x="6096" y="1524"/>
                </a:lnTo>
                <a:lnTo>
                  <a:pt x="4572" y="1524"/>
                </a:lnTo>
                <a:lnTo>
                  <a:pt x="1524" y="3048"/>
                </a:lnTo>
                <a:lnTo>
                  <a:pt x="1524" y="12192"/>
                </a:lnTo>
                <a:lnTo>
                  <a:pt x="3048" y="12192"/>
                </a:lnTo>
                <a:lnTo>
                  <a:pt x="4572" y="10668"/>
                </a:lnTo>
                <a:lnTo>
                  <a:pt x="10668" y="7620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8956" y="9144"/>
                </a:lnTo>
                <a:lnTo>
                  <a:pt x="30480" y="10668"/>
                </a:lnTo>
                <a:lnTo>
                  <a:pt x="32004" y="13716"/>
                </a:lnTo>
                <a:lnTo>
                  <a:pt x="32004" y="19812"/>
                </a:lnTo>
                <a:lnTo>
                  <a:pt x="30480" y="24384"/>
                </a:lnTo>
                <a:lnTo>
                  <a:pt x="28956" y="27432"/>
                </a:lnTo>
                <a:lnTo>
                  <a:pt x="22860" y="33528"/>
                </a:lnTo>
                <a:lnTo>
                  <a:pt x="18288" y="39624"/>
                </a:lnTo>
                <a:lnTo>
                  <a:pt x="15240" y="41148"/>
                </a:lnTo>
                <a:lnTo>
                  <a:pt x="9144" y="47244"/>
                </a:lnTo>
                <a:lnTo>
                  <a:pt x="6096" y="48768"/>
                </a:lnTo>
                <a:lnTo>
                  <a:pt x="0" y="54864"/>
                </a:lnTo>
                <a:lnTo>
                  <a:pt x="0" y="62572"/>
                </a:lnTo>
                <a:lnTo>
                  <a:pt x="42672" y="62572"/>
                </a:lnTo>
                <a:lnTo>
                  <a:pt x="42672" y="56388"/>
                </a:lnTo>
                <a:close/>
              </a:path>
              <a:path w="108584" h="62864">
                <a:moveTo>
                  <a:pt x="108292" y="62572"/>
                </a:moveTo>
                <a:lnTo>
                  <a:pt x="79336" y="29044"/>
                </a:lnTo>
                <a:lnTo>
                  <a:pt x="106768" y="0"/>
                </a:lnTo>
                <a:lnTo>
                  <a:pt x="96100" y="0"/>
                </a:lnTo>
                <a:lnTo>
                  <a:pt x="65620" y="32092"/>
                </a:lnTo>
                <a:lnTo>
                  <a:pt x="65620" y="0"/>
                </a:lnTo>
                <a:lnTo>
                  <a:pt x="58000" y="0"/>
                </a:lnTo>
                <a:lnTo>
                  <a:pt x="58000" y="62572"/>
                </a:lnTo>
                <a:lnTo>
                  <a:pt x="65620" y="62572"/>
                </a:lnTo>
                <a:lnTo>
                  <a:pt x="65620" y="41236"/>
                </a:lnTo>
                <a:lnTo>
                  <a:pt x="71716" y="35140"/>
                </a:lnTo>
                <a:lnTo>
                  <a:pt x="97624" y="62572"/>
                </a:lnTo>
                <a:lnTo>
                  <a:pt x="108292" y="62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3" name="object 103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686770" y="2246280"/>
            <a:ext cx="106774" cy="65627"/>
          </a:xfrm>
          <a:prstGeom prst="rect">
            <a:avLst/>
          </a:prstGeom>
        </p:spPr>
      </p:pic>
      <p:sp>
        <p:nvSpPr>
          <p:cNvPr id="104" name="object 104" descr=""/>
          <p:cNvSpPr/>
          <p:nvPr/>
        </p:nvSpPr>
        <p:spPr>
          <a:xfrm>
            <a:off x="7682192" y="1999106"/>
            <a:ext cx="111760" cy="62865"/>
          </a:xfrm>
          <a:custGeom>
            <a:avLst/>
            <a:gdLst/>
            <a:ahLst/>
            <a:cxnLst/>
            <a:rect l="l" t="t" r="r" b="b"/>
            <a:pathLst>
              <a:path w="111759" h="62864">
                <a:moveTo>
                  <a:pt x="47244" y="38100"/>
                </a:moveTo>
                <a:lnTo>
                  <a:pt x="38100" y="38100"/>
                </a:lnTo>
                <a:lnTo>
                  <a:pt x="38100" y="9144"/>
                </a:lnTo>
                <a:lnTo>
                  <a:pt x="38100" y="0"/>
                </a:lnTo>
                <a:lnTo>
                  <a:pt x="30480" y="0"/>
                </a:lnTo>
                <a:lnTo>
                  <a:pt x="30480" y="9144"/>
                </a:lnTo>
                <a:lnTo>
                  <a:pt x="30480" y="38100"/>
                </a:lnTo>
                <a:lnTo>
                  <a:pt x="6096" y="38100"/>
                </a:lnTo>
                <a:lnTo>
                  <a:pt x="30480" y="9144"/>
                </a:lnTo>
                <a:lnTo>
                  <a:pt x="30480" y="0"/>
                </a:lnTo>
                <a:lnTo>
                  <a:pt x="0" y="3505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62585"/>
                </a:lnTo>
                <a:lnTo>
                  <a:pt x="38100" y="62585"/>
                </a:lnTo>
                <a:lnTo>
                  <a:pt x="38100" y="44196"/>
                </a:lnTo>
                <a:lnTo>
                  <a:pt x="47244" y="44196"/>
                </a:lnTo>
                <a:lnTo>
                  <a:pt x="47244" y="38100"/>
                </a:lnTo>
                <a:close/>
              </a:path>
              <a:path w="111759" h="62864">
                <a:moveTo>
                  <a:pt x="111340" y="62585"/>
                </a:moveTo>
                <a:lnTo>
                  <a:pt x="82384" y="29057"/>
                </a:lnTo>
                <a:lnTo>
                  <a:pt x="109816" y="0"/>
                </a:lnTo>
                <a:lnTo>
                  <a:pt x="99148" y="0"/>
                </a:lnTo>
                <a:lnTo>
                  <a:pt x="68668" y="32105"/>
                </a:lnTo>
                <a:lnTo>
                  <a:pt x="68668" y="0"/>
                </a:lnTo>
                <a:lnTo>
                  <a:pt x="61048" y="0"/>
                </a:lnTo>
                <a:lnTo>
                  <a:pt x="61048" y="62585"/>
                </a:lnTo>
                <a:lnTo>
                  <a:pt x="68668" y="62585"/>
                </a:lnTo>
                <a:lnTo>
                  <a:pt x="68668" y="41249"/>
                </a:lnTo>
                <a:lnTo>
                  <a:pt x="74764" y="35153"/>
                </a:lnTo>
                <a:lnTo>
                  <a:pt x="100672" y="62585"/>
                </a:lnTo>
                <a:lnTo>
                  <a:pt x="111340" y="6258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5" name="object 105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686770" y="1750314"/>
            <a:ext cx="106774" cy="64103"/>
          </a:xfrm>
          <a:prstGeom prst="rect">
            <a:avLst/>
          </a:prstGeom>
        </p:spPr>
      </p:pic>
      <p:pic>
        <p:nvPicPr>
          <p:cNvPr id="106" name="object 106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685246" y="1500092"/>
            <a:ext cx="108299" cy="65627"/>
          </a:xfrm>
          <a:prstGeom prst="rect">
            <a:avLst/>
          </a:prstGeom>
        </p:spPr>
      </p:pic>
      <p:sp>
        <p:nvSpPr>
          <p:cNvPr id="107" name="object 107" descr=""/>
          <p:cNvSpPr/>
          <p:nvPr/>
        </p:nvSpPr>
        <p:spPr>
          <a:xfrm>
            <a:off x="7685151" y="1246733"/>
            <a:ext cx="108585" cy="62865"/>
          </a:xfrm>
          <a:custGeom>
            <a:avLst/>
            <a:gdLst/>
            <a:ahLst/>
            <a:cxnLst/>
            <a:rect l="l" t="t" r="r" b="b"/>
            <a:pathLst>
              <a:path w="108584" h="62865">
                <a:moveTo>
                  <a:pt x="42760" y="0"/>
                </a:moveTo>
                <a:lnTo>
                  <a:pt x="0" y="0"/>
                </a:lnTo>
                <a:lnTo>
                  <a:pt x="0" y="7620"/>
                </a:lnTo>
                <a:lnTo>
                  <a:pt x="35140" y="7620"/>
                </a:lnTo>
                <a:lnTo>
                  <a:pt x="6096" y="62572"/>
                </a:lnTo>
                <a:lnTo>
                  <a:pt x="15240" y="62572"/>
                </a:lnTo>
                <a:lnTo>
                  <a:pt x="42760" y="9144"/>
                </a:lnTo>
                <a:lnTo>
                  <a:pt x="42760" y="0"/>
                </a:lnTo>
                <a:close/>
              </a:path>
              <a:path w="108584" h="62865">
                <a:moveTo>
                  <a:pt x="108381" y="62572"/>
                </a:moveTo>
                <a:lnTo>
                  <a:pt x="79425" y="30568"/>
                </a:lnTo>
                <a:lnTo>
                  <a:pt x="106857" y="0"/>
                </a:lnTo>
                <a:lnTo>
                  <a:pt x="96189" y="0"/>
                </a:lnTo>
                <a:lnTo>
                  <a:pt x="65709" y="33616"/>
                </a:lnTo>
                <a:lnTo>
                  <a:pt x="65709" y="0"/>
                </a:lnTo>
                <a:lnTo>
                  <a:pt x="58089" y="0"/>
                </a:lnTo>
                <a:lnTo>
                  <a:pt x="58089" y="62572"/>
                </a:lnTo>
                <a:lnTo>
                  <a:pt x="65709" y="62572"/>
                </a:lnTo>
                <a:lnTo>
                  <a:pt x="65709" y="41236"/>
                </a:lnTo>
                <a:lnTo>
                  <a:pt x="71805" y="35140"/>
                </a:lnTo>
                <a:lnTo>
                  <a:pt x="97713" y="62572"/>
                </a:lnTo>
                <a:lnTo>
                  <a:pt x="108381" y="62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 descr=""/>
          <p:cNvGrpSpPr/>
          <p:nvPr/>
        </p:nvGrpSpPr>
        <p:grpSpPr>
          <a:xfrm>
            <a:off x="8031480" y="1952244"/>
            <a:ext cx="169545" cy="259079"/>
            <a:chOff x="8031480" y="1952244"/>
            <a:chExt cx="169545" cy="259079"/>
          </a:xfrm>
        </p:grpSpPr>
        <p:pic>
          <p:nvPicPr>
            <p:cNvPr id="109" name="object 10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031480" y="1952244"/>
              <a:ext cx="67151" cy="258984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132064" y="2006726"/>
              <a:ext cx="68770" cy="204501"/>
            </a:xfrm>
            <a:prstGeom prst="rect">
              <a:avLst/>
            </a:prstGeom>
          </p:spPr>
        </p:pic>
      </p:grpSp>
      <p:sp>
        <p:nvSpPr>
          <p:cNvPr id="111" name="object 111" descr=""/>
          <p:cNvSpPr/>
          <p:nvPr/>
        </p:nvSpPr>
        <p:spPr>
          <a:xfrm>
            <a:off x="1682400" y="2786538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/>
          <p:nvPr/>
        </p:nvSpPr>
        <p:spPr>
          <a:xfrm>
            <a:off x="1682400" y="2568321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1682400" y="2344007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/>
          <p:nvPr/>
        </p:nvSpPr>
        <p:spPr>
          <a:xfrm>
            <a:off x="1682400" y="2125789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1682400" y="1905952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1682400" y="1687734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1682400" y="1469516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8" name="object 118" descr=""/>
          <p:cNvGrpSpPr/>
          <p:nvPr/>
        </p:nvGrpSpPr>
        <p:grpSpPr>
          <a:xfrm>
            <a:off x="1682400" y="1106324"/>
            <a:ext cx="6570345" cy="1892935"/>
            <a:chOff x="1682400" y="1106324"/>
            <a:chExt cx="6570345" cy="1892935"/>
          </a:xfrm>
        </p:grpSpPr>
        <p:sp>
          <p:nvSpPr>
            <p:cNvPr id="119" name="object 119" descr=""/>
            <p:cNvSpPr/>
            <p:nvPr/>
          </p:nvSpPr>
          <p:spPr>
            <a:xfrm>
              <a:off x="1682400" y="1109376"/>
              <a:ext cx="5929630" cy="1880235"/>
            </a:xfrm>
            <a:custGeom>
              <a:avLst/>
              <a:gdLst/>
              <a:ahLst/>
              <a:cxnLst/>
              <a:rect l="l" t="t" r="r" b="b"/>
              <a:pathLst>
                <a:path w="5929630" h="1880235">
                  <a:moveTo>
                    <a:pt x="0" y="141922"/>
                  </a:moveTo>
                  <a:lnTo>
                    <a:pt x="5929597" y="141922"/>
                  </a:lnTo>
                </a:path>
                <a:path w="5929630" h="1880235">
                  <a:moveTo>
                    <a:pt x="543115" y="1880044"/>
                  </a:moveTo>
                  <a:lnTo>
                    <a:pt x="543115" y="0"/>
                  </a:lnTo>
                </a:path>
                <a:path w="5929630" h="1880235">
                  <a:moveTo>
                    <a:pt x="1078515" y="1880044"/>
                  </a:moveTo>
                  <a:lnTo>
                    <a:pt x="1078515" y="0"/>
                  </a:lnTo>
                </a:path>
                <a:path w="5929630" h="1880235">
                  <a:moveTo>
                    <a:pt x="1621631" y="1880044"/>
                  </a:moveTo>
                  <a:lnTo>
                    <a:pt x="1621631" y="0"/>
                  </a:lnTo>
                </a:path>
                <a:path w="5929630" h="1880235">
                  <a:moveTo>
                    <a:pt x="2155507" y="1880044"/>
                  </a:moveTo>
                  <a:lnTo>
                    <a:pt x="2155507" y="0"/>
                  </a:lnTo>
                </a:path>
                <a:path w="5929630" h="1880235">
                  <a:moveTo>
                    <a:pt x="2698623" y="1880044"/>
                  </a:moveTo>
                  <a:lnTo>
                    <a:pt x="2698623" y="0"/>
                  </a:lnTo>
                </a:path>
                <a:path w="5929630" h="1880235">
                  <a:moveTo>
                    <a:pt x="3232594" y="1880044"/>
                  </a:moveTo>
                  <a:lnTo>
                    <a:pt x="3232594" y="0"/>
                  </a:lnTo>
                </a:path>
                <a:path w="5929630" h="1880235">
                  <a:moveTo>
                    <a:pt x="3775614" y="1880044"/>
                  </a:moveTo>
                  <a:lnTo>
                    <a:pt x="3775614" y="0"/>
                  </a:lnTo>
                </a:path>
                <a:path w="5929630" h="1880235">
                  <a:moveTo>
                    <a:pt x="4309586" y="1880044"/>
                  </a:moveTo>
                  <a:lnTo>
                    <a:pt x="4309586" y="0"/>
                  </a:lnTo>
                </a:path>
                <a:path w="5929630" h="1880235">
                  <a:moveTo>
                    <a:pt x="4852606" y="1880044"/>
                  </a:moveTo>
                  <a:lnTo>
                    <a:pt x="4852606" y="0"/>
                  </a:lnTo>
                </a:path>
                <a:path w="5929630" h="1880235">
                  <a:moveTo>
                    <a:pt x="5386578" y="1880044"/>
                  </a:moveTo>
                  <a:lnTo>
                    <a:pt x="5386578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7611998" y="1109376"/>
              <a:ext cx="641350" cy="1886585"/>
            </a:xfrm>
            <a:custGeom>
              <a:avLst/>
              <a:gdLst/>
              <a:ahLst/>
              <a:cxnLst/>
              <a:rect l="l" t="t" r="r" b="b"/>
              <a:pathLst>
                <a:path w="641350" h="1886585">
                  <a:moveTo>
                    <a:pt x="640746" y="0"/>
                  </a:moveTo>
                  <a:lnTo>
                    <a:pt x="0" y="0"/>
                  </a:lnTo>
                </a:path>
                <a:path w="641350" h="1886585">
                  <a:moveTo>
                    <a:pt x="640746" y="1886235"/>
                  </a:moveTo>
                  <a:lnTo>
                    <a:pt x="0" y="1886235"/>
                  </a:lnTo>
                </a:path>
                <a:path w="641350" h="1886585">
                  <a:moveTo>
                    <a:pt x="640746" y="1886235"/>
                  </a:moveTo>
                  <a:lnTo>
                    <a:pt x="0" y="1886235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7611998" y="1109376"/>
              <a:ext cx="0" cy="1880235"/>
            </a:xfrm>
            <a:custGeom>
              <a:avLst/>
              <a:gdLst/>
              <a:ahLst/>
              <a:cxnLst/>
              <a:rect l="l" t="t" r="r" b="b"/>
              <a:pathLst>
                <a:path w="0" h="1880235">
                  <a:moveTo>
                    <a:pt x="0" y="1880044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 descr=""/>
          <p:cNvSpPr/>
          <p:nvPr/>
        </p:nvSpPr>
        <p:spPr>
          <a:xfrm>
            <a:off x="1682400" y="4617720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1682400" y="4353686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1682400" y="4095845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/>
          <p:nvPr/>
        </p:nvSpPr>
        <p:spPr>
          <a:xfrm>
            <a:off x="1682400" y="3836384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/>
          <p:nvPr/>
        </p:nvSpPr>
        <p:spPr>
          <a:xfrm>
            <a:off x="1682400" y="3572446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/>
          <p:nvPr/>
        </p:nvSpPr>
        <p:spPr>
          <a:xfrm>
            <a:off x="1682400" y="3314509"/>
            <a:ext cx="5929630" cy="0"/>
          </a:xfrm>
          <a:custGeom>
            <a:avLst/>
            <a:gdLst/>
            <a:ahLst/>
            <a:cxnLst/>
            <a:rect l="l" t="t" r="r" b="b"/>
            <a:pathLst>
              <a:path w="5929630" h="0">
                <a:moveTo>
                  <a:pt x="0" y="0"/>
                </a:moveTo>
                <a:lnTo>
                  <a:pt x="592959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8" name="object 128" descr=""/>
          <p:cNvGrpSpPr/>
          <p:nvPr/>
        </p:nvGrpSpPr>
        <p:grpSpPr>
          <a:xfrm>
            <a:off x="1679348" y="1106324"/>
            <a:ext cx="6573520" cy="3774440"/>
            <a:chOff x="1679348" y="1106324"/>
            <a:chExt cx="6573520" cy="3774440"/>
          </a:xfrm>
        </p:grpSpPr>
        <p:sp>
          <p:nvSpPr>
            <p:cNvPr id="129" name="object 129" descr=""/>
            <p:cNvSpPr/>
            <p:nvPr/>
          </p:nvSpPr>
          <p:spPr>
            <a:xfrm>
              <a:off x="1682400" y="2995612"/>
              <a:ext cx="5929630" cy="1875789"/>
            </a:xfrm>
            <a:custGeom>
              <a:avLst/>
              <a:gdLst/>
              <a:ahLst/>
              <a:cxnLst/>
              <a:rect l="l" t="t" r="r" b="b"/>
              <a:pathLst>
                <a:path w="5929630" h="1875789">
                  <a:moveTo>
                    <a:pt x="0" y="60959"/>
                  </a:moveTo>
                  <a:lnTo>
                    <a:pt x="5929597" y="60959"/>
                  </a:lnTo>
                </a:path>
                <a:path w="5929630" h="1875789">
                  <a:moveTo>
                    <a:pt x="543115" y="1875472"/>
                  </a:moveTo>
                  <a:lnTo>
                    <a:pt x="543115" y="0"/>
                  </a:lnTo>
                </a:path>
                <a:path w="5929630" h="1875789">
                  <a:moveTo>
                    <a:pt x="1078515" y="1875472"/>
                  </a:moveTo>
                  <a:lnTo>
                    <a:pt x="1078515" y="0"/>
                  </a:lnTo>
                </a:path>
                <a:path w="5929630" h="1875789">
                  <a:moveTo>
                    <a:pt x="1621631" y="1875472"/>
                  </a:moveTo>
                  <a:lnTo>
                    <a:pt x="1621631" y="0"/>
                  </a:lnTo>
                </a:path>
                <a:path w="5929630" h="1875789">
                  <a:moveTo>
                    <a:pt x="2155507" y="1875472"/>
                  </a:moveTo>
                  <a:lnTo>
                    <a:pt x="2155507" y="0"/>
                  </a:lnTo>
                </a:path>
                <a:path w="5929630" h="1875789">
                  <a:moveTo>
                    <a:pt x="2698623" y="1875472"/>
                  </a:moveTo>
                  <a:lnTo>
                    <a:pt x="2698623" y="0"/>
                  </a:lnTo>
                </a:path>
                <a:path w="5929630" h="1875789">
                  <a:moveTo>
                    <a:pt x="3232594" y="1875472"/>
                  </a:moveTo>
                  <a:lnTo>
                    <a:pt x="3232594" y="0"/>
                  </a:lnTo>
                </a:path>
                <a:path w="5929630" h="1875789">
                  <a:moveTo>
                    <a:pt x="3775614" y="1875472"/>
                  </a:moveTo>
                  <a:lnTo>
                    <a:pt x="3775614" y="0"/>
                  </a:lnTo>
                </a:path>
                <a:path w="5929630" h="1875789">
                  <a:moveTo>
                    <a:pt x="4309586" y="1875472"/>
                  </a:moveTo>
                  <a:lnTo>
                    <a:pt x="4309586" y="0"/>
                  </a:lnTo>
                </a:path>
                <a:path w="5929630" h="1875789">
                  <a:moveTo>
                    <a:pt x="4852606" y="1875472"/>
                  </a:moveTo>
                  <a:lnTo>
                    <a:pt x="4852606" y="0"/>
                  </a:lnTo>
                </a:path>
                <a:path w="5929630" h="1875789">
                  <a:moveTo>
                    <a:pt x="5386578" y="1875472"/>
                  </a:moveTo>
                  <a:lnTo>
                    <a:pt x="5386578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7611998" y="4877180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 h="0">
                  <a:moveTo>
                    <a:pt x="640746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7611998" y="2995612"/>
              <a:ext cx="0" cy="1875789"/>
            </a:xfrm>
            <a:custGeom>
              <a:avLst/>
              <a:gdLst/>
              <a:ahLst/>
              <a:cxnLst/>
              <a:rect l="l" t="t" r="r" b="b"/>
              <a:pathLst>
                <a:path w="0" h="1875789">
                  <a:moveTo>
                    <a:pt x="0" y="1875472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682400" y="1109376"/>
              <a:ext cx="5929630" cy="3768090"/>
            </a:xfrm>
            <a:custGeom>
              <a:avLst/>
              <a:gdLst/>
              <a:ahLst/>
              <a:cxnLst/>
              <a:rect l="l" t="t" r="r" b="b"/>
              <a:pathLst>
                <a:path w="5929630" h="3768090">
                  <a:moveTo>
                    <a:pt x="0" y="1880044"/>
                  </a:moveTo>
                  <a:lnTo>
                    <a:pt x="0" y="0"/>
                  </a:lnTo>
                </a:path>
                <a:path w="5929630" h="3768090">
                  <a:moveTo>
                    <a:pt x="0" y="3767804"/>
                  </a:moveTo>
                  <a:lnTo>
                    <a:pt x="5929597" y="3767804"/>
                  </a:lnTo>
                </a:path>
                <a:path w="5929630" h="3768090">
                  <a:moveTo>
                    <a:pt x="0" y="3761708"/>
                  </a:moveTo>
                  <a:lnTo>
                    <a:pt x="0" y="1886235"/>
                  </a:lnTo>
                </a:path>
              </a:pathLst>
            </a:custGeom>
            <a:ln w="610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79448" y="1200912"/>
              <a:ext cx="454151" cy="1792223"/>
            </a:xfrm>
            <a:prstGeom prst="rect">
              <a:avLst/>
            </a:prstGeom>
          </p:spPr>
        </p:pic>
        <p:sp>
          <p:nvSpPr>
            <p:cNvPr id="134" name="object 134" descr=""/>
            <p:cNvSpPr/>
            <p:nvPr/>
          </p:nvSpPr>
          <p:spPr>
            <a:xfrm>
              <a:off x="1682400" y="1204055"/>
              <a:ext cx="297815" cy="1791970"/>
            </a:xfrm>
            <a:custGeom>
              <a:avLst/>
              <a:gdLst/>
              <a:ahLst/>
              <a:cxnLst/>
              <a:rect l="l" t="t" r="r" b="b"/>
              <a:pathLst>
                <a:path w="297814" h="1791970">
                  <a:moveTo>
                    <a:pt x="0" y="0"/>
                  </a:moveTo>
                  <a:lnTo>
                    <a:pt x="297465" y="1785366"/>
                  </a:lnTo>
                </a:path>
                <a:path w="297814" h="1791970">
                  <a:moveTo>
                    <a:pt x="0" y="0"/>
                  </a:moveTo>
                  <a:lnTo>
                    <a:pt x="0" y="1791557"/>
                  </a:lnTo>
                </a:path>
              </a:pathLst>
            </a:custGeom>
            <a:ln w="6105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976818" y="2992564"/>
              <a:ext cx="163830" cy="0"/>
            </a:xfrm>
            <a:custGeom>
              <a:avLst/>
              <a:gdLst/>
              <a:ahLst/>
              <a:cxnLst/>
              <a:rect l="l" t="t" r="r" b="b"/>
              <a:pathLst>
                <a:path w="163830" h="0">
                  <a:moveTo>
                    <a:pt x="0" y="0"/>
                  </a:moveTo>
                  <a:lnTo>
                    <a:pt x="163258" y="0"/>
                  </a:lnTo>
                </a:path>
              </a:pathLst>
            </a:custGeom>
            <a:ln w="15259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79448" y="1200912"/>
              <a:ext cx="300227" cy="1792223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78151" y="2772156"/>
              <a:ext cx="1714500" cy="220979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07964" y="2982468"/>
              <a:ext cx="1005839" cy="10667"/>
            </a:xfrm>
            <a:prstGeom prst="rect">
              <a:avLst/>
            </a:prstGeom>
          </p:spPr>
        </p:pic>
        <p:sp>
          <p:nvSpPr>
            <p:cNvPr id="139" name="object 139" descr=""/>
            <p:cNvSpPr/>
            <p:nvPr/>
          </p:nvSpPr>
          <p:spPr>
            <a:xfrm>
              <a:off x="1682400" y="1204055"/>
              <a:ext cx="1211580" cy="1791970"/>
            </a:xfrm>
            <a:custGeom>
              <a:avLst/>
              <a:gdLst/>
              <a:ahLst/>
              <a:cxnLst/>
              <a:rect l="l" t="t" r="r" b="b"/>
              <a:pathLst>
                <a:path w="1211580" h="1791970">
                  <a:moveTo>
                    <a:pt x="0" y="0"/>
                  </a:moveTo>
                  <a:lnTo>
                    <a:pt x="298989" y="1571815"/>
                  </a:lnTo>
                </a:path>
                <a:path w="1211580" h="1791970">
                  <a:moveTo>
                    <a:pt x="0" y="0"/>
                  </a:moveTo>
                  <a:lnTo>
                    <a:pt x="0" y="1791557"/>
                  </a:lnTo>
                </a:path>
                <a:path w="1211580" h="1791970">
                  <a:moveTo>
                    <a:pt x="298989" y="1571815"/>
                  </a:moveTo>
                  <a:lnTo>
                    <a:pt x="605694" y="1730501"/>
                  </a:lnTo>
                </a:path>
                <a:path w="1211580" h="1791970">
                  <a:moveTo>
                    <a:pt x="605694" y="1730501"/>
                  </a:moveTo>
                  <a:lnTo>
                    <a:pt x="903160" y="1754885"/>
                  </a:lnTo>
                </a:path>
                <a:path w="1211580" h="1791970">
                  <a:moveTo>
                    <a:pt x="903160" y="1754885"/>
                  </a:moveTo>
                  <a:lnTo>
                    <a:pt x="1211294" y="1780793"/>
                  </a:lnTo>
                </a:path>
              </a:pathLst>
            </a:custGeom>
            <a:ln w="6105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2886075" y="2974181"/>
              <a:ext cx="306705" cy="0"/>
            </a:xfrm>
            <a:custGeom>
              <a:avLst/>
              <a:gdLst/>
              <a:ahLst/>
              <a:cxnLst/>
              <a:rect l="l" t="t" r="r" b="b"/>
              <a:pathLst>
                <a:path w="306705" h="0">
                  <a:moveTo>
                    <a:pt x="0" y="0"/>
                  </a:moveTo>
                  <a:lnTo>
                    <a:pt x="306609" y="0"/>
                  </a:lnTo>
                </a:path>
              </a:pathLst>
            </a:custGeom>
            <a:ln w="30508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3186588" y="2981801"/>
              <a:ext cx="513080" cy="0"/>
            </a:xfrm>
            <a:custGeom>
              <a:avLst/>
              <a:gdLst/>
              <a:ahLst/>
              <a:cxnLst/>
              <a:rect l="l" t="t" r="r" b="b"/>
              <a:pathLst>
                <a:path w="513079" h="0">
                  <a:moveTo>
                    <a:pt x="0" y="0"/>
                  </a:moveTo>
                  <a:lnTo>
                    <a:pt x="512540" y="0"/>
                  </a:lnTo>
                </a:path>
              </a:pathLst>
            </a:custGeom>
            <a:ln w="45767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5807392" y="2984849"/>
              <a:ext cx="1008380" cy="10795"/>
            </a:xfrm>
            <a:custGeom>
              <a:avLst/>
              <a:gdLst/>
              <a:ahLst/>
              <a:cxnLst/>
              <a:rect l="l" t="t" r="r" b="b"/>
              <a:pathLst>
                <a:path w="1008379" h="10794">
                  <a:moveTo>
                    <a:pt x="0" y="10763"/>
                  </a:moveTo>
                  <a:lnTo>
                    <a:pt x="404241" y="0"/>
                  </a:lnTo>
                </a:path>
                <a:path w="1008379" h="10794">
                  <a:moveTo>
                    <a:pt x="404241" y="0"/>
                  </a:moveTo>
                  <a:lnTo>
                    <a:pt x="1008316" y="10763"/>
                  </a:lnTo>
                </a:path>
              </a:pathLst>
            </a:custGeom>
            <a:ln w="6105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1680876" y="3084099"/>
              <a:ext cx="297815" cy="1790064"/>
            </a:xfrm>
            <a:custGeom>
              <a:avLst/>
              <a:gdLst/>
              <a:ahLst/>
              <a:cxnLst/>
              <a:rect l="l" t="t" r="r" b="b"/>
              <a:pathLst>
                <a:path w="297814" h="1790064">
                  <a:moveTo>
                    <a:pt x="297465" y="1790033"/>
                  </a:moveTo>
                  <a:lnTo>
                    <a:pt x="0" y="1790033"/>
                  </a:lnTo>
                  <a:lnTo>
                    <a:pt x="0" y="0"/>
                  </a:lnTo>
                  <a:lnTo>
                    <a:pt x="297465" y="1790033"/>
                  </a:lnTo>
                  <a:close/>
                </a:path>
              </a:pathLst>
            </a:custGeom>
            <a:solidFill>
              <a:srgbClr val="EBC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1682400" y="3085623"/>
              <a:ext cx="5431155" cy="1790064"/>
            </a:xfrm>
            <a:custGeom>
              <a:avLst/>
              <a:gdLst/>
              <a:ahLst/>
              <a:cxnLst/>
              <a:rect l="l" t="t" r="r" b="b"/>
              <a:pathLst>
                <a:path w="5431155" h="1790064">
                  <a:moveTo>
                    <a:pt x="0" y="0"/>
                  </a:moveTo>
                  <a:lnTo>
                    <a:pt x="298989" y="1790033"/>
                  </a:lnTo>
                </a:path>
                <a:path w="5431155" h="1790064">
                  <a:moveTo>
                    <a:pt x="0" y="1790033"/>
                  </a:moveTo>
                  <a:lnTo>
                    <a:pt x="298989" y="1790033"/>
                  </a:lnTo>
                </a:path>
                <a:path w="5431155" h="1790064">
                  <a:moveTo>
                    <a:pt x="0" y="0"/>
                  </a:moveTo>
                  <a:lnTo>
                    <a:pt x="0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  <a:path w="5431155" h="1790064">
                  <a:moveTo>
                    <a:pt x="0" y="0"/>
                  </a:moveTo>
                  <a:lnTo>
                    <a:pt x="298989" y="1790033"/>
                  </a:lnTo>
                </a:path>
                <a:path w="5431155" h="1790064">
                  <a:moveTo>
                    <a:pt x="0" y="0"/>
                  </a:moveTo>
                  <a:lnTo>
                    <a:pt x="298989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  <a:path w="5431155" h="1790064">
                  <a:moveTo>
                    <a:pt x="0" y="0"/>
                  </a:moveTo>
                  <a:lnTo>
                    <a:pt x="298989" y="1790033"/>
                  </a:lnTo>
                </a:path>
                <a:path w="5431155" h="1790064">
                  <a:moveTo>
                    <a:pt x="0" y="0"/>
                  </a:moveTo>
                  <a:lnTo>
                    <a:pt x="298989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  <a:path w="5431155" h="1790064">
                  <a:moveTo>
                    <a:pt x="0" y="0"/>
                  </a:moveTo>
                  <a:lnTo>
                    <a:pt x="298989" y="1790033"/>
                  </a:lnTo>
                </a:path>
                <a:path w="5431155" h="1790064">
                  <a:moveTo>
                    <a:pt x="0" y="0"/>
                  </a:moveTo>
                  <a:lnTo>
                    <a:pt x="298989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  <a:path w="5431155" h="1790064">
                  <a:moveTo>
                    <a:pt x="0" y="0"/>
                  </a:moveTo>
                  <a:lnTo>
                    <a:pt x="298989" y="1790033"/>
                  </a:lnTo>
                </a:path>
                <a:path w="5431155" h="1790064">
                  <a:moveTo>
                    <a:pt x="0" y="0"/>
                  </a:moveTo>
                  <a:lnTo>
                    <a:pt x="298989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  <a:path w="5431155" h="1790064">
                  <a:moveTo>
                    <a:pt x="0" y="0"/>
                  </a:moveTo>
                  <a:lnTo>
                    <a:pt x="298989" y="1790033"/>
                  </a:lnTo>
                </a:path>
                <a:path w="5431155" h="1790064">
                  <a:moveTo>
                    <a:pt x="0" y="0"/>
                  </a:moveTo>
                  <a:lnTo>
                    <a:pt x="298989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298989" y="1790033"/>
                  </a:moveTo>
                  <a:lnTo>
                    <a:pt x="605694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605694" y="1790033"/>
                  </a:moveTo>
                  <a:lnTo>
                    <a:pt x="90316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903160" y="1790033"/>
                  </a:moveTo>
                  <a:lnTo>
                    <a:pt x="1209770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209770" y="1790033"/>
                  </a:moveTo>
                  <a:lnTo>
                    <a:pt x="1507235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1507235" y="1790033"/>
                  </a:moveTo>
                  <a:lnTo>
                    <a:pt x="2111311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2111311" y="1790033"/>
                  </a:moveTo>
                  <a:lnTo>
                    <a:pt x="3923633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3923633" y="1790033"/>
                  </a:moveTo>
                  <a:lnTo>
                    <a:pt x="4529232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  <a:path w="5431155" h="1790064">
                  <a:moveTo>
                    <a:pt x="4529232" y="1790033"/>
                  </a:moveTo>
                  <a:lnTo>
                    <a:pt x="5430773" y="1790033"/>
                  </a:lnTo>
                </a:path>
              </a:pathLst>
            </a:custGeom>
            <a:ln w="6105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1682400" y="1109376"/>
              <a:ext cx="5929630" cy="1886585"/>
            </a:xfrm>
            <a:custGeom>
              <a:avLst/>
              <a:gdLst/>
              <a:ahLst/>
              <a:cxnLst/>
              <a:rect l="l" t="t" r="r" b="b"/>
              <a:pathLst>
                <a:path w="5929630" h="1886585">
                  <a:moveTo>
                    <a:pt x="0" y="0"/>
                  </a:moveTo>
                  <a:lnTo>
                    <a:pt x="0" y="1886235"/>
                  </a:lnTo>
                </a:path>
                <a:path w="5929630" h="1886585">
                  <a:moveTo>
                    <a:pt x="5929597" y="0"/>
                  </a:moveTo>
                  <a:lnTo>
                    <a:pt x="5929597" y="1886235"/>
                  </a:lnTo>
                </a:path>
                <a:path w="5929630" h="1886585">
                  <a:moveTo>
                    <a:pt x="0" y="0"/>
                  </a:moveTo>
                  <a:lnTo>
                    <a:pt x="5929597" y="0"/>
                  </a:lnTo>
                </a:path>
                <a:path w="5929630" h="1886585">
                  <a:moveTo>
                    <a:pt x="0" y="1886235"/>
                  </a:moveTo>
                  <a:lnTo>
                    <a:pt x="5929597" y="1886235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1680972" y="2993136"/>
              <a:ext cx="5928360" cy="1880870"/>
            </a:xfrm>
            <a:custGeom>
              <a:avLst/>
              <a:gdLst/>
              <a:ahLst/>
              <a:cxnLst/>
              <a:rect l="l" t="t" r="r" b="b"/>
              <a:pathLst>
                <a:path w="5928359" h="1880870">
                  <a:moveTo>
                    <a:pt x="4572" y="0"/>
                  </a:moveTo>
                  <a:lnTo>
                    <a:pt x="0" y="0"/>
                  </a:lnTo>
                  <a:lnTo>
                    <a:pt x="0" y="1880616"/>
                  </a:lnTo>
                  <a:lnTo>
                    <a:pt x="4572" y="1880616"/>
                  </a:lnTo>
                  <a:lnTo>
                    <a:pt x="4572" y="0"/>
                  </a:lnTo>
                  <a:close/>
                </a:path>
                <a:path w="5928359" h="1880870">
                  <a:moveTo>
                    <a:pt x="5928360" y="0"/>
                  </a:moveTo>
                  <a:lnTo>
                    <a:pt x="5923788" y="0"/>
                  </a:lnTo>
                  <a:lnTo>
                    <a:pt x="5923788" y="1880616"/>
                  </a:lnTo>
                  <a:lnTo>
                    <a:pt x="5928360" y="1880616"/>
                  </a:lnTo>
                  <a:lnTo>
                    <a:pt x="592836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1682400" y="2995612"/>
              <a:ext cx="5929630" cy="1882139"/>
            </a:xfrm>
            <a:custGeom>
              <a:avLst/>
              <a:gdLst/>
              <a:ahLst/>
              <a:cxnLst/>
              <a:rect l="l" t="t" r="r" b="b"/>
              <a:pathLst>
                <a:path w="5929630" h="1882139">
                  <a:moveTo>
                    <a:pt x="0" y="0"/>
                  </a:moveTo>
                  <a:lnTo>
                    <a:pt x="5929597" y="0"/>
                  </a:lnTo>
                </a:path>
                <a:path w="5929630" h="1882139">
                  <a:moveTo>
                    <a:pt x="0" y="1881568"/>
                  </a:moveTo>
                  <a:lnTo>
                    <a:pt x="5929597" y="1881568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8" name="object 148" descr=""/>
          <p:cNvGrpSpPr/>
          <p:nvPr/>
        </p:nvGrpSpPr>
        <p:grpSpPr>
          <a:xfrm>
            <a:off x="8313801" y="1170431"/>
            <a:ext cx="1003935" cy="642620"/>
            <a:chOff x="8313801" y="1170431"/>
            <a:chExt cx="1003935" cy="642620"/>
          </a:xfrm>
        </p:grpSpPr>
        <p:pic>
          <p:nvPicPr>
            <p:cNvPr id="149" name="object 14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30183" y="1235963"/>
              <a:ext cx="102108" cy="62483"/>
            </a:xfrm>
            <a:prstGeom prst="rect">
              <a:avLst/>
            </a:prstGeom>
          </p:spPr>
        </p:pic>
        <p:sp>
          <p:nvSpPr>
            <p:cNvPr id="150" name="object 150" descr=""/>
            <p:cNvSpPr/>
            <p:nvPr/>
          </p:nvSpPr>
          <p:spPr>
            <a:xfrm>
              <a:off x="8333612" y="1240631"/>
              <a:ext cx="100965" cy="59690"/>
            </a:xfrm>
            <a:custGeom>
              <a:avLst/>
              <a:gdLst/>
              <a:ahLst/>
              <a:cxnLst/>
              <a:rect l="l" t="t" r="r" b="b"/>
              <a:pathLst>
                <a:path w="100965" h="59690">
                  <a:moveTo>
                    <a:pt x="0" y="59531"/>
                  </a:moveTo>
                  <a:lnTo>
                    <a:pt x="100679" y="59531"/>
                  </a:lnTo>
                  <a:lnTo>
                    <a:pt x="100679" y="0"/>
                  </a:lnTo>
                  <a:lnTo>
                    <a:pt x="0" y="0"/>
                  </a:lnTo>
                  <a:lnTo>
                    <a:pt x="0" y="59531"/>
                  </a:lnTo>
                  <a:close/>
                </a:path>
              </a:pathLst>
            </a:custGeom>
            <a:ln w="6105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330183" y="1336548"/>
              <a:ext cx="102108" cy="67055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8333612" y="1341405"/>
              <a:ext cx="100965" cy="64135"/>
            </a:xfrm>
            <a:custGeom>
              <a:avLst/>
              <a:gdLst/>
              <a:ahLst/>
              <a:cxnLst/>
              <a:rect l="l" t="t" r="r" b="b"/>
              <a:pathLst>
                <a:path w="100965" h="64134">
                  <a:moveTo>
                    <a:pt x="0" y="64103"/>
                  </a:moveTo>
                  <a:lnTo>
                    <a:pt x="100679" y="64103"/>
                  </a:lnTo>
                  <a:lnTo>
                    <a:pt x="100679" y="0"/>
                  </a:lnTo>
                  <a:lnTo>
                    <a:pt x="0" y="0"/>
                  </a:lnTo>
                  <a:lnTo>
                    <a:pt x="0" y="64103"/>
                  </a:lnTo>
                  <a:close/>
                </a:path>
              </a:pathLst>
            </a:custGeom>
            <a:ln w="6105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330183" y="1443228"/>
              <a:ext cx="102108" cy="60959"/>
            </a:xfrm>
            <a:prstGeom prst="rect">
              <a:avLst/>
            </a:prstGeom>
          </p:spPr>
        </p:pic>
        <p:sp>
          <p:nvSpPr>
            <p:cNvPr id="154" name="object 154" descr=""/>
            <p:cNvSpPr/>
            <p:nvPr/>
          </p:nvSpPr>
          <p:spPr>
            <a:xfrm>
              <a:off x="8333612" y="1446657"/>
              <a:ext cx="100965" cy="61594"/>
            </a:xfrm>
            <a:custGeom>
              <a:avLst/>
              <a:gdLst/>
              <a:ahLst/>
              <a:cxnLst/>
              <a:rect l="l" t="t" r="r" b="b"/>
              <a:pathLst>
                <a:path w="100965" h="61594">
                  <a:moveTo>
                    <a:pt x="0" y="61055"/>
                  </a:moveTo>
                  <a:lnTo>
                    <a:pt x="100679" y="61055"/>
                  </a:lnTo>
                  <a:lnTo>
                    <a:pt x="100679" y="0"/>
                  </a:lnTo>
                  <a:lnTo>
                    <a:pt x="0" y="0"/>
                  </a:lnTo>
                  <a:lnTo>
                    <a:pt x="0" y="61055"/>
                  </a:lnTo>
                  <a:close/>
                </a:path>
              </a:pathLst>
            </a:custGeom>
            <a:ln w="6105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330183" y="1543811"/>
              <a:ext cx="102108" cy="62483"/>
            </a:xfrm>
            <a:prstGeom prst="rect">
              <a:avLst/>
            </a:prstGeom>
          </p:spPr>
        </p:pic>
        <p:sp>
          <p:nvSpPr>
            <p:cNvPr id="156" name="object 156" descr=""/>
            <p:cNvSpPr/>
            <p:nvPr/>
          </p:nvSpPr>
          <p:spPr>
            <a:xfrm>
              <a:off x="8333612" y="1547336"/>
              <a:ext cx="100965" cy="61594"/>
            </a:xfrm>
            <a:custGeom>
              <a:avLst/>
              <a:gdLst/>
              <a:ahLst/>
              <a:cxnLst/>
              <a:rect l="l" t="t" r="r" b="b"/>
              <a:pathLst>
                <a:path w="100965" h="61594">
                  <a:moveTo>
                    <a:pt x="0" y="61055"/>
                  </a:moveTo>
                  <a:lnTo>
                    <a:pt x="100679" y="61055"/>
                  </a:lnTo>
                  <a:lnTo>
                    <a:pt x="100679" y="0"/>
                  </a:lnTo>
                  <a:lnTo>
                    <a:pt x="0" y="0"/>
                  </a:lnTo>
                  <a:lnTo>
                    <a:pt x="0" y="61055"/>
                  </a:lnTo>
                  <a:close/>
                </a:path>
              </a:pathLst>
            </a:custGeom>
            <a:ln w="6105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330183" y="1644395"/>
              <a:ext cx="102108" cy="64008"/>
            </a:xfrm>
            <a:prstGeom prst="rect">
              <a:avLst/>
            </a:prstGeom>
          </p:spPr>
        </p:pic>
        <p:sp>
          <p:nvSpPr>
            <p:cNvPr id="158" name="object 158" descr=""/>
            <p:cNvSpPr/>
            <p:nvPr/>
          </p:nvSpPr>
          <p:spPr>
            <a:xfrm>
              <a:off x="8333612" y="1648110"/>
              <a:ext cx="100965" cy="61594"/>
            </a:xfrm>
            <a:custGeom>
              <a:avLst/>
              <a:gdLst/>
              <a:ahLst/>
              <a:cxnLst/>
              <a:rect l="l" t="t" r="r" b="b"/>
              <a:pathLst>
                <a:path w="100965" h="61594">
                  <a:moveTo>
                    <a:pt x="0" y="61055"/>
                  </a:moveTo>
                  <a:lnTo>
                    <a:pt x="100679" y="61055"/>
                  </a:lnTo>
                  <a:lnTo>
                    <a:pt x="100679" y="0"/>
                  </a:lnTo>
                  <a:lnTo>
                    <a:pt x="0" y="0"/>
                  </a:lnTo>
                  <a:lnTo>
                    <a:pt x="0" y="61055"/>
                  </a:lnTo>
                  <a:close/>
                </a:path>
              </a:pathLst>
            </a:custGeom>
            <a:ln w="6105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9" name="object 15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330183" y="1746504"/>
              <a:ext cx="102108" cy="62483"/>
            </a:xfrm>
            <a:prstGeom prst="rect">
              <a:avLst/>
            </a:prstGeom>
          </p:spPr>
        </p:pic>
        <p:sp>
          <p:nvSpPr>
            <p:cNvPr id="160" name="object 160" descr=""/>
            <p:cNvSpPr/>
            <p:nvPr/>
          </p:nvSpPr>
          <p:spPr>
            <a:xfrm>
              <a:off x="8333612" y="1748790"/>
              <a:ext cx="100965" cy="61594"/>
            </a:xfrm>
            <a:custGeom>
              <a:avLst/>
              <a:gdLst/>
              <a:ahLst/>
              <a:cxnLst/>
              <a:rect l="l" t="t" r="r" b="b"/>
              <a:pathLst>
                <a:path w="100965" h="61594">
                  <a:moveTo>
                    <a:pt x="0" y="61055"/>
                  </a:moveTo>
                  <a:lnTo>
                    <a:pt x="100679" y="61055"/>
                  </a:lnTo>
                  <a:lnTo>
                    <a:pt x="100679" y="0"/>
                  </a:lnTo>
                  <a:lnTo>
                    <a:pt x="0" y="0"/>
                  </a:lnTo>
                  <a:lnTo>
                    <a:pt x="0" y="61055"/>
                  </a:lnTo>
                  <a:close/>
                </a:path>
              </a:pathLst>
            </a:custGeom>
            <a:ln w="6105">
              <a:solidFill>
                <a:srgbClr val="5E69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8313801" y="1170431"/>
              <a:ext cx="663575" cy="62865"/>
            </a:xfrm>
            <a:custGeom>
              <a:avLst/>
              <a:gdLst/>
              <a:ahLst/>
              <a:cxnLst/>
              <a:rect l="l" t="t" r="r" b="b"/>
              <a:pathLst>
                <a:path w="663575" h="62865">
                  <a:moveTo>
                    <a:pt x="57912" y="0"/>
                  </a:moveTo>
                  <a:lnTo>
                    <a:pt x="45720" y="0"/>
                  </a:lnTo>
                  <a:lnTo>
                    <a:pt x="28956" y="47345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62585"/>
                  </a:lnTo>
                  <a:lnTo>
                    <a:pt x="7620" y="62585"/>
                  </a:lnTo>
                  <a:lnTo>
                    <a:pt x="7620" y="12192"/>
                  </a:lnTo>
                  <a:lnTo>
                    <a:pt x="22860" y="58013"/>
                  </a:lnTo>
                  <a:lnTo>
                    <a:pt x="32004" y="58013"/>
                  </a:lnTo>
                  <a:lnTo>
                    <a:pt x="48768" y="12192"/>
                  </a:lnTo>
                  <a:lnTo>
                    <a:pt x="48768" y="62585"/>
                  </a:lnTo>
                  <a:lnTo>
                    <a:pt x="57912" y="62585"/>
                  </a:lnTo>
                  <a:lnTo>
                    <a:pt x="57912" y="0"/>
                  </a:lnTo>
                  <a:close/>
                </a:path>
                <a:path w="663575" h="62865">
                  <a:moveTo>
                    <a:pt x="118960" y="30581"/>
                  </a:moveTo>
                  <a:lnTo>
                    <a:pt x="117436" y="26009"/>
                  </a:lnTo>
                  <a:lnTo>
                    <a:pt x="114388" y="21437"/>
                  </a:lnTo>
                  <a:lnTo>
                    <a:pt x="111340" y="16764"/>
                  </a:lnTo>
                  <a:lnTo>
                    <a:pt x="111340" y="26009"/>
                  </a:lnTo>
                  <a:lnTo>
                    <a:pt x="111340" y="35153"/>
                  </a:lnTo>
                  <a:lnTo>
                    <a:pt x="89916" y="35153"/>
                  </a:lnTo>
                  <a:lnTo>
                    <a:pt x="91440" y="26009"/>
                  </a:lnTo>
                  <a:lnTo>
                    <a:pt x="94488" y="21437"/>
                  </a:lnTo>
                  <a:lnTo>
                    <a:pt x="106768" y="21437"/>
                  </a:lnTo>
                  <a:lnTo>
                    <a:pt x="111340" y="26009"/>
                  </a:lnTo>
                  <a:lnTo>
                    <a:pt x="111340" y="16764"/>
                  </a:lnTo>
                  <a:lnTo>
                    <a:pt x="106768" y="15240"/>
                  </a:lnTo>
                  <a:lnTo>
                    <a:pt x="96012" y="15240"/>
                  </a:lnTo>
                  <a:lnTo>
                    <a:pt x="91440" y="18288"/>
                  </a:lnTo>
                  <a:lnTo>
                    <a:pt x="86868" y="22961"/>
                  </a:lnTo>
                  <a:lnTo>
                    <a:pt x="83820" y="26009"/>
                  </a:lnTo>
                  <a:lnTo>
                    <a:pt x="82296" y="32105"/>
                  </a:lnTo>
                  <a:lnTo>
                    <a:pt x="82296" y="45821"/>
                  </a:lnTo>
                  <a:lnTo>
                    <a:pt x="83820" y="51917"/>
                  </a:lnTo>
                  <a:lnTo>
                    <a:pt x="92964" y="61061"/>
                  </a:lnTo>
                  <a:lnTo>
                    <a:pt x="97624" y="62585"/>
                  </a:lnTo>
                  <a:lnTo>
                    <a:pt x="112864" y="62585"/>
                  </a:lnTo>
                  <a:lnTo>
                    <a:pt x="118960" y="61061"/>
                  </a:lnTo>
                  <a:lnTo>
                    <a:pt x="118960" y="56489"/>
                  </a:lnTo>
                  <a:lnTo>
                    <a:pt x="118960" y="53441"/>
                  </a:lnTo>
                  <a:lnTo>
                    <a:pt x="114388" y="56489"/>
                  </a:lnTo>
                  <a:lnTo>
                    <a:pt x="96012" y="56489"/>
                  </a:lnTo>
                  <a:lnTo>
                    <a:pt x="91440" y="51917"/>
                  </a:lnTo>
                  <a:lnTo>
                    <a:pt x="89916" y="41249"/>
                  </a:lnTo>
                  <a:lnTo>
                    <a:pt x="118960" y="41249"/>
                  </a:lnTo>
                  <a:lnTo>
                    <a:pt x="118960" y="35153"/>
                  </a:lnTo>
                  <a:lnTo>
                    <a:pt x="118960" y="30581"/>
                  </a:lnTo>
                  <a:close/>
                </a:path>
                <a:path w="663575" h="62865">
                  <a:moveTo>
                    <a:pt x="172300" y="58013"/>
                  </a:moveTo>
                  <a:lnTo>
                    <a:pt x="167728" y="58013"/>
                  </a:lnTo>
                  <a:lnTo>
                    <a:pt x="166204" y="54965"/>
                  </a:lnTo>
                  <a:lnTo>
                    <a:pt x="166204" y="39725"/>
                  </a:lnTo>
                  <a:lnTo>
                    <a:pt x="166204" y="24485"/>
                  </a:lnTo>
                  <a:lnTo>
                    <a:pt x="164680" y="21437"/>
                  </a:lnTo>
                  <a:lnTo>
                    <a:pt x="163156" y="18288"/>
                  </a:lnTo>
                  <a:lnTo>
                    <a:pt x="157060" y="15240"/>
                  </a:lnTo>
                  <a:lnTo>
                    <a:pt x="146392" y="15240"/>
                  </a:lnTo>
                  <a:lnTo>
                    <a:pt x="141820" y="16764"/>
                  </a:lnTo>
                  <a:lnTo>
                    <a:pt x="135724" y="18288"/>
                  </a:lnTo>
                  <a:lnTo>
                    <a:pt x="135724" y="26009"/>
                  </a:lnTo>
                  <a:lnTo>
                    <a:pt x="140296" y="22961"/>
                  </a:lnTo>
                  <a:lnTo>
                    <a:pt x="144868" y="21437"/>
                  </a:lnTo>
                  <a:lnTo>
                    <a:pt x="155536" y="21437"/>
                  </a:lnTo>
                  <a:lnTo>
                    <a:pt x="158584" y="24485"/>
                  </a:lnTo>
                  <a:lnTo>
                    <a:pt x="158584" y="35153"/>
                  </a:lnTo>
                  <a:lnTo>
                    <a:pt x="158584" y="39725"/>
                  </a:lnTo>
                  <a:lnTo>
                    <a:pt x="158584" y="51917"/>
                  </a:lnTo>
                  <a:lnTo>
                    <a:pt x="154012" y="54965"/>
                  </a:lnTo>
                  <a:lnTo>
                    <a:pt x="150964" y="56489"/>
                  </a:lnTo>
                  <a:lnTo>
                    <a:pt x="143344" y="56489"/>
                  </a:lnTo>
                  <a:lnTo>
                    <a:pt x="140296" y="53441"/>
                  </a:lnTo>
                  <a:lnTo>
                    <a:pt x="140296" y="45821"/>
                  </a:lnTo>
                  <a:lnTo>
                    <a:pt x="141820" y="44297"/>
                  </a:lnTo>
                  <a:lnTo>
                    <a:pt x="144868" y="42773"/>
                  </a:lnTo>
                  <a:lnTo>
                    <a:pt x="146392" y="41249"/>
                  </a:lnTo>
                  <a:lnTo>
                    <a:pt x="150964" y="39725"/>
                  </a:lnTo>
                  <a:lnTo>
                    <a:pt x="158584" y="39725"/>
                  </a:lnTo>
                  <a:lnTo>
                    <a:pt x="158584" y="35153"/>
                  </a:lnTo>
                  <a:lnTo>
                    <a:pt x="147916" y="35153"/>
                  </a:lnTo>
                  <a:lnTo>
                    <a:pt x="141820" y="36677"/>
                  </a:lnTo>
                  <a:lnTo>
                    <a:pt x="138772" y="39725"/>
                  </a:lnTo>
                  <a:lnTo>
                    <a:pt x="134200" y="41249"/>
                  </a:lnTo>
                  <a:lnTo>
                    <a:pt x="131152" y="45821"/>
                  </a:lnTo>
                  <a:lnTo>
                    <a:pt x="131152" y="54965"/>
                  </a:lnTo>
                  <a:lnTo>
                    <a:pt x="132676" y="58013"/>
                  </a:lnTo>
                  <a:lnTo>
                    <a:pt x="135724" y="59537"/>
                  </a:lnTo>
                  <a:lnTo>
                    <a:pt x="138772" y="62585"/>
                  </a:lnTo>
                  <a:lnTo>
                    <a:pt x="149440" y="62585"/>
                  </a:lnTo>
                  <a:lnTo>
                    <a:pt x="154012" y="61061"/>
                  </a:lnTo>
                  <a:lnTo>
                    <a:pt x="158584" y="56489"/>
                  </a:lnTo>
                  <a:lnTo>
                    <a:pt x="160108" y="61061"/>
                  </a:lnTo>
                  <a:lnTo>
                    <a:pt x="163156" y="62585"/>
                  </a:lnTo>
                  <a:lnTo>
                    <a:pt x="170776" y="62585"/>
                  </a:lnTo>
                  <a:lnTo>
                    <a:pt x="172300" y="61061"/>
                  </a:lnTo>
                  <a:lnTo>
                    <a:pt x="172300" y="58013"/>
                  </a:lnTo>
                  <a:close/>
                </a:path>
                <a:path w="663575" h="62865">
                  <a:moveTo>
                    <a:pt x="219646" y="44297"/>
                  </a:moveTo>
                  <a:lnTo>
                    <a:pt x="218122" y="41249"/>
                  </a:lnTo>
                  <a:lnTo>
                    <a:pt x="212026" y="38201"/>
                  </a:lnTo>
                  <a:lnTo>
                    <a:pt x="207454" y="35153"/>
                  </a:lnTo>
                  <a:lnTo>
                    <a:pt x="204406" y="33629"/>
                  </a:lnTo>
                  <a:lnTo>
                    <a:pt x="199834" y="32105"/>
                  </a:lnTo>
                  <a:lnTo>
                    <a:pt x="198310" y="30581"/>
                  </a:lnTo>
                  <a:lnTo>
                    <a:pt x="198310" y="24485"/>
                  </a:lnTo>
                  <a:lnTo>
                    <a:pt x="199834" y="22961"/>
                  </a:lnTo>
                  <a:lnTo>
                    <a:pt x="201358" y="22961"/>
                  </a:lnTo>
                  <a:lnTo>
                    <a:pt x="202882" y="21437"/>
                  </a:lnTo>
                  <a:lnTo>
                    <a:pt x="208978" y="21437"/>
                  </a:lnTo>
                  <a:lnTo>
                    <a:pt x="212026" y="22961"/>
                  </a:lnTo>
                  <a:lnTo>
                    <a:pt x="216598" y="24485"/>
                  </a:lnTo>
                  <a:lnTo>
                    <a:pt x="216598" y="16764"/>
                  </a:lnTo>
                  <a:lnTo>
                    <a:pt x="215074" y="16764"/>
                  </a:lnTo>
                  <a:lnTo>
                    <a:pt x="212026" y="15240"/>
                  </a:lnTo>
                  <a:lnTo>
                    <a:pt x="201358" y="15240"/>
                  </a:lnTo>
                  <a:lnTo>
                    <a:pt x="196786" y="16764"/>
                  </a:lnTo>
                  <a:lnTo>
                    <a:pt x="193636" y="18288"/>
                  </a:lnTo>
                  <a:lnTo>
                    <a:pt x="190588" y="21437"/>
                  </a:lnTo>
                  <a:lnTo>
                    <a:pt x="189064" y="24485"/>
                  </a:lnTo>
                  <a:lnTo>
                    <a:pt x="189064" y="33629"/>
                  </a:lnTo>
                  <a:lnTo>
                    <a:pt x="193636" y="38201"/>
                  </a:lnTo>
                  <a:lnTo>
                    <a:pt x="199834" y="41249"/>
                  </a:lnTo>
                  <a:lnTo>
                    <a:pt x="205930" y="42773"/>
                  </a:lnTo>
                  <a:lnTo>
                    <a:pt x="210502" y="45821"/>
                  </a:lnTo>
                  <a:lnTo>
                    <a:pt x="212026" y="47345"/>
                  </a:lnTo>
                  <a:lnTo>
                    <a:pt x="212026" y="51917"/>
                  </a:lnTo>
                  <a:lnTo>
                    <a:pt x="207454" y="56489"/>
                  </a:lnTo>
                  <a:lnTo>
                    <a:pt x="199834" y="56489"/>
                  </a:lnTo>
                  <a:lnTo>
                    <a:pt x="195262" y="54965"/>
                  </a:lnTo>
                  <a:lnTo>
                    <a:pt x="189064" y="53441"/>
                  </a:lnTo>
                  <a:lnTo>
                    <a:pt x="189064" y="61061"/>
                  </a:lnTo>
                  <a:lnTo>
                    <a:pt x="195262" y="62585"/>
                  </a:lnTo>
                  <a:lnTo>
                    <a:pt x="212026" y="62585"/>
                  </a:lnTo>
                  <a:lnTo>
                    <a:pt x="218122" y="56489"/>
                  </a:lnTo>
                  <a:lnTo>
                    <a:pt x="219646" y="53441"/>
                  </a:lnTo>
                  <a:lnTo>
                    <a:pt x="219646" y="44297"/>
                  </a:lnTo>
                  <a:close/>
                </a:path>
                <a:path w="663575" h="62865">
                  <a:moveTo>
                    <a:pt x="268401" y="16764"/>
                  </a:moveTo>
                  <a:lnTo>
                    <a:pt x="259257" y="16764"/>
                  </a:lnTo>
                  <a:lnTo>
                    <a:pt x="259257" y="45821"/>
                  </a:lnTo>
                  <a:lnTo>
                    <a:pt x="256209" y="53441"/>
                  </a:lnTo>
                  <a:lnTo>
                    <a:pt x="250113" y="56489"/>
                  </a:lnTo>
                  <a:lnTo>
                    <a:pt x="244017" y="56489"/>
                  </a:lnTo>
                  <a:lnTo>
                    <a:pt x="239445" y="51917"/>
                  </a:lnTo>
                  <a:lnTo>
                    <a:pt x="239445" y="16764"/>
                  </a:lnTo>
                  <a:lnTo>
                    <a:pt x="231825" y="16764"/>
                  </a:lnTo>
                  <a:lnTo>
                    <a:pt x="231825" y="56489"/>
                  </a:lnTo>
                  <a:lnTo>
                    <a:pt x="234873" y="59537"/>
                  </a:lnTo>
                  <a:lnTo>
                    <a:pt x="236397" y="62585"/>
                  </a:lnTo>
                  <a:lnTo>
                    <a:pt x="250113" y="62585"/>
                  </a:lnTo>
                  <a:lnTo>
                    <a:pt x="256209" y="59537"/>
                  </a:lnTo>
                  <a:lnTo>
                    <a:pt x="259257" y="53441"/>
                  </a:lnTo>
                  <a:lnTo>
                    <a:pt x="259257" y="62585"/>
                  </a:lnTo>
                  <a:lnTo>
                    <a:pt x="268401" y="62585"/>
                  </a:lnTo>
                  <a:lnTo>
                    <a:pt x="268401" y="16764"/>
                  </a:lnTo>
                  <a:close/>
                </a:path>
                <a:path w="663575" h="62865">
                  <a:moveTo>
                    <a:pt x="306603" y="15240"/>
                  </a:moveTo>
                  <a:lnTo>
                    <a:pt x="298983" y="15240"/>
                  </a:lnTo>
                  <a:lnTo>
                    <a:pt x="292887" y="18288"/>
                  </a:lnTo>
                  <a:lnTo>
                    <a:pt x="289750" y="24485"/>
                  </a:lnTo>
                  <a:lnTo>
                    <a:pt x="289750" y="16764"/>
                  </a:lnTo>
                  <a:lnTo>
                    <a:pt x="282130" y="16764"/>
                  </a:lnTo>
                  <a:lnTo>
                    <a:pt x="282130" y="62585"/>
                  </a:lnTo>
                  <a:lnTo>
                    <a:pt x="289750" y="62585"/>
                  </a:lnTo>
                  <a:lnTo>
                    <a:pt x="289750" y="32105"/>
                  </a:lnTo>
                  <a:lnTo>
                    <a:pt x="294411" y="26009"/>
                  </a:lnTo>
                  <a:lnTo>
                    <a:pt x="295935" y="24485"/>
                  </a:lnTo>
                  <a:lnTo>
                    <a:pt x="297459" y="22961"/>
                  </a:lnTo>
                  <a:lnTo>
                    <a:pt x="306603" y="22961"/>
                  </a:lnTo>
                  <a:lnTo>
                    <a:pt x="306603" y="15240"/>
                  </a:lnTo>
                  <a:close/>
                </a:path>
                <a:path w="663575" h="62865">
                  <a:moveTo>
                    <a:pt x="355371" y="30581"/>
                  </a:moveTo>
                  <a:lnTo>
                    <a:pt x="353847" y="26009"/>
                  </a:lnTo>
                  <a:lnTo>
                    <a:pt x="350799" y="21437"/>
                  </a:lnTo>
                  <a:lnTo>
                    <a:pt x="347751" y="16764"/>
                  </a:lnTo>
                  <a:lnTo>
                    <a:pt x="347751" y="26009"/>
                  </a:lnTo>
                  <a:lnTo>
                    <a:pt x="347751" y="35153"/>
                  </a:lnTo>
                  <a:lnTo>
                    <a:pt x="327939" y="35153"/>
                  </a:lnTo>
                  <a:lnTo>
                    <a:pt x="327939" y="26009"/>
                  </a:lnTo>
                  <a:lnTo>
                    <a:pt x="332511" y="21437"/>
                  </a:lnTo>
                  <a:lnTo>
                    <a:pt x="344703" y="21437"/>
                  </a:lnTo>
                  <a:lnTo>
                    <a:pt x="347751" y="26009"/>
                  </a:lnTo>
                  <a:lnTo>
                    <a:pt x="347751" y="16764"/>
                  </a:lnTo>
                  <a:lnTo>
                    <a:pt x="344703" y="15240"/>
                  </a:lnTo>
                  <a:lnTo>
                    <a:pt x="332511" y="15240"/>
                  </a:lnTo>
                  <a:lnTo>
                    <a:pt x="327939" y="18288"/>
                  </a:lnTo>
                  <a:lnTo>
                    <a:pt x="324891" y="22961"/>
                  </a:lnTo>
                  <a:lnTo>
                    <a:pt x="320319" y="26009"/>
                  </a:lnTo>
                  <a:lnTo>
                    <a:pt x="318795" y="32105"/>
                  </a:lnTo>
                  <a:lnTo>
                    <a:pt x="318795" y="45821"/>
                  </a:lnTo>
                  <a:lnTo>
                    <a:pt x="320319" y="51917"/>
                  </a:lnTo>
                  <a:lnTo>
                    <a:pt x="329463" y="61061"/>
                  </a:lnTo>
                  <a:lnTo>
                    <a:pt x="334035" y="62585"/>
                  </a:lnTo>
                  <a:lnTo>
                    <a:pt x="350799" y="62585"/>
                  </a:lnTo>
                  <a:lnTo>
                    <a:pt x="355371" y="61061"/>
                  </a:lnTo>
                  <a:lnTo>
                    <a:pt x="355371" y="56489"/>
                  </a:lnTo>
                  <a:lnTo>
                    <a:pt x="355371" y="53441"/>
                  </a:lnTo>
                  <a:lnTo>
                    <a:pt x="350799" y="56489"/>
                  </a:lnTo>
                  <a:lnTo>
                    <a:pt x="334035" y="56489"/>
                  </a:lnTo>
                  <a:lnTo>
                    <a:pt x="327939" y="51917"/>
                  </a:lnTo>
                  <a:lnTo>
                    <a:pt x="327939" y="41249"/>
                  </a:lnTo>
                  <a:lnTo>
                    <a:pt x="355371" y="41249"/>
                  </a:lnTo>
                  <a:lnTo>
                    <a:pt x="355371" y="35153"/>
                  </a:lnTo>
                  <a:lnTo>
                    <a:pt x="355371" y="30581"/>
                  </a:lnTo>
                  <a:close/>
                </a:path>
                <a:path w="663575" h="62865">
                  <a:moveTo>
                    <a:pt x="430149" y="0"/>
                  </a:moveTo>
                  <a:lnTo>
                    <a:pt x="422529" y="0"/>
                  </a:lnTo>
                  <a:lnTo>
                    <a:pt x="422529" y="47345"/>
                  </a:lnTo>
                  <a:lnTo>
                    <a:pt x="392049" y="0"/>
                  </a:lnTo>
                  <a:lnTo>
                    <a:pt x="382803" y="0"/>
                  </a:lnTo>
                  <a:lnTo>
                    <a:pt x="382803" y="62585"/>
                  </a:lnTo>
                  <a:lnTo>
                    <a:pt x="390525" y="62585"/>
                  </a:lnTo>
                  <a:lnTo>
                    <a:pt x="390525" y="13716"/>
                  </a:lnTo>
                  <a:lnTo>
                    <a:pt x="422529" y="62585"/>
                  </a:lnTo>
                  <a:lnTo>
                    <a:pt x="430149" y="62585"/>
                  </a:lnTo>
                  <a:lnTo>
                    <a:pt x="430149" y="0"/>
                  </a:lnTo>
                  <a:close/>
                </a:path>
                <a:path w="663575" h="62865">
                  <a:moveTo>
                    <a:pt x="491197" y="61061"/>
                  </a:moveTo>
                  <a:lnTo>
                    <a:pt x="489673" y="58013"/>
                  </a:lnTo>
                  <a:lnTo>
                    <a:pt x="485013" y="58013"/>
                  </a:lnTo>
                  <a:lnTo>
                    <a:pt x="485013" y="39725"/>
                  </a:lnTo>
                  <a:lnTo>
                    <a:pt x="485013" y="24485"/>
                  </a:lnTo>
                  <a:lnTo>
                    <a:pt x="483489" y="21437"/>
                  </a:lnTo>
                  <a:lnTo>
                    <a:pt x="480441" y="18288"/>
                  </a:lnTo>
                  <a:lnTo>
                    <a:pt x="478917" y="16764"/>
                  </a:lnTo>
                  <a:lnTo>
                    <a:pt x="474345" y="15240"/>
                  </a:lnTo>
                  <a:lnTo>
                    <a:pt x="465201" y="15240"/>
                  </a:lnTo>
                  <a:lnTo>
                    <a:pt x="459105" y="16764"/>
                  </a:lnTo>
                  <a:lnTo>
                    <a:pt x="454533" y="18288"/>
                  </a:lnTo>
                  <a:lnTo>
                    <a:pt x="454533" y="26009"/>
                  </a:lnTo>
                  <a:lnTo>
                    <a:pt x="459105" y="22961"/>
                  </a:lnTo>
                  <a:lnTo>
                    <a:pt x="463677" y="21437"/>
                  </a:lnTo>
                  <a:lnTo>
                    <a:pt x="472821" y="21437"/>
                  </a:lnTo>
                  <a:lnTo>
                    <a:pt x="475869" y="24485"/>
                  </a:lnTo>
                  <a:lnTo>
                    <a:pt x="475869" y="35153"/>
                  </a:lnTo>
                  <a:lnTo>
                    <a:pt x="475869" y="39725"/>
                  </a:lnTo>
                  <a:lnTo>
                    <a:pt x="475869" y="51917"/>
                  </a:lnTo>
                  <a:lnTo>
                    <a:pt x="472821" y="54965"/>
                  </a:lnTo>
                  <a:lnTo>
                    <a:pt x="468249" y="56489"/>
                  </a:lnTo>
                  <a:lnTo>
                    <a:pt x="462153" y="56489"/>
                  </a:lnTo>
                  <a:lnTo>
                    <a:pt x="457581" y="51917"/>
                  </a:lnTo>
                  <a:lnTo>
                    <a:pt x="457581" y="45821"/>
                  </a:lnTo>
                  <a:lnTo>
                    <a:pt x="459105" y="44297"/>
                  </a:lnTo>
                  <a:lnTo>
                    <a:pt x="468249" y="39725"/>
                  </a:lnTo>
                  <a:lnTo>
                    <a:pt x="475869" y="39725"/>
                  </a:lnTo>
                  <a:lnTo>
                    <a:pt x="475869" y="35153"/>
                  </a:lnTo>
                  <a:lnTo>
                    <a:pt x="466725" y="35153"/>
                  </a:lnTo>
                  <a:lnTo>
                    <a:pt x="460629" y="36677"/>
                  </a:lnTo>
                  <a:lnTo>
                    <a:pt x="456057" y="39725"/>
                  </a:lnTo>
                  <a:lnTo>
                    <a:pt x="451485" y="41249"/>
                  </a:lnTo>
                  <a:lnTo>
                    <a:pt x="449961" y="45821"/>
                  </a:lnTo>
                  <a:lnTo>
                    <a:pt x="449961" y="54965"/>
                  </a:lnTo>
                  <a:lnTo>
                    <a:pt x="451485" y="58013"/>
                  </a:lnTo>
                  <a:lnTo>
                    <a:pt x="456057" y="62585"/>
                  </a:lnTo>
                  <a:lnTo>
                    <a:pt x="468249" y="62585"/>
                  </a:lnTo>
                  <a:lnTo>
                    <a:pt x="472821" y="61061"/>
                  </a:lnTo>
                  <a:lnTo>
                    <a:pt x="477393" y="56489"/>
                  </a:lnTo>
                  <a:lnTo>
                    <a:pt x="478917" y="61061"/>
                  </a:lnTo>
                  <a:lnTo>
                    <a:pt x="480441" y="62585"/>
                  </a:lnTo>
                  <a:lnTo>
                    <a:pt x="489673" y="62585"/>
                  </a:lnTo>
                  <a:lnTo>
                    <a:pt x="491197" y="61061"/>
                  </a:lnTo>
                  <a:close/>
                </a:path>
                <a:path w="663575" h="62865">
                  <a:moveTo>
                    <a:pt x="573493" y="24485"/>
                  </a:moveTo>
                  <a:lnTo>
                    <a:pt x="571969" y="21437"/>
                  </a:lnTo>
                  <a:lnTo>
                    <a:pt x="567397" y="16764"/>
                  </a:lnTo>
                  <a:lnTo>
                    <a:pt x="564349" y="15240"/>
                  </a:lnTo>
                  <a:lnTo>
                    <a:pt x="555205" y="15240"/>
                  </a:lnTo>
                  <a:lnTo>
                    <a:pt x="549109" y="18288"/>
                  </a:lnTo>
                  <a:lnTo>
                    <a:pt x="546061" y="24485"/>
                  </a:lnTo>
                  <a:lnTo>
                    <a:pt x="543013" y="18288"/>
                  </a:lnTo>
                  <a:lnTo>
                    <a:pt x="538441" y="15240"/>
                  </a:lnTo>
                  <a:lnTo>
                    <a:pt x="526249" y="15240"/>
                  </a:lnTo>
                  <a:lnTo>
                    <a:pt x="521677" y="18288"/>
                  </a:lnTo>
                  <a:lnTo>
                    <a:pt x="517105" y="24485"/>
                  </a:lnTo>
                  <a:lnTo>
                    <a:pt x="517105" y="16764"/>
                  </a:lnTo>
                  <a:lnTo>
                    <a:pt x="509485" y="16764"/>
                  </a:lnTo>
                  <a:lnTo>
                    <a:pt x="509485" y="62585"/>
                  </a:lnTo>
                  <a:lnTo>
                    <a:pt x="517105" y="62585"/>
                  </a:lnTo>
                  <a:lnTo>
                    <a:pt x="517105" y="32105"/>
                  </a:lnTo>
                  <a:lnTo>
                    <a:pt x="521677" y="26009"/>
                  </a:lnTo>
                  <a:lnTo>
                    <a:pt x="526249" y="22961"/>
                  </a:lnTo>
                  <a:lnTo>
                    <a:pt x="535393" y="22961"/>
                  </a:lnTo>
                  <a:lnTo>
                    <a:pt x="536917" y="24485"/>
                  </a:lnTo>
                  <a:lnTo>
                    <a:pt x="536917" y="62585"/>
                  </a:lnTo>
                  <a:lnTo>
                    <a:pt x="546061" y="62585"/>
                  </a:lnTo>
                  <a:lnTo>
                    <a:pt x="546061" y="32105"/>
                  </a:lnTo>
                  <a:lnTo>
                    <a:pt x="550633" y="26009"/>
                  </a:lnTo>
                  <a:lnTo>
                    <a:pt x="555205" y="22961"/>
                  </a:lnTo>
                  <a:lnTo>
                    <a:pt x="562825" y="22961"/>
                  </a:lnTo>
                  <a:lnTo>
                    <a:pt x="564349" y="24485"/>
                  </a:lnTo>
                  <a:lnTo>
                    <a:pt x="564349" y="62585"/>
                  </a:lnTo>
                  <a:lnTo>
                    <a:pt x="573493" y="62585"/>
                  </a:lnTo>
                  <a:lnTo>
                    <a:pt x="573493" y="24485"/>
                  </a:lnTo>
                  <a:close/>
                </a:path>
                <a:path w="663575" h="62865">
                  <a:moveTo>
                    <a:pt x="623887" y="30581"/>
                  </a:moveTo>
                  <a:lnTo>
                    <a:pt x="622363" y="26009"/>
                  </a:lnTo>
                  <a:lnTo>
                    <a:pt x="619315" y="21437"/>
                  </a:lnTo>
                  <a:lnTo>
                    <a:pt x="616267" y="16764"/>
                  </a:lnTo>
                  <a:lnTo>
                    <a:pt x="614743" y="16256"/>
                  </a:lnTo>
                  <a:lnTo>
                    <a:pt x="614743" y="26009"/>
                  </a:lnTo>
                  <a:lnTo>
                    <a:pt x="614743" y="35153"/>
                  </a:lnTo>
                  <a:lnTo>
                    <a:pt x="594931" y="35153"/>
                  </a:lnTo>
                  <a:lnTo>
                    <a:pt x="596455" y="26009"/>
                  </a:lnTo>
                  <a:lnTo>
                    <a:pt x="599503" y="21437"/>
                  </a:lnTo>
                  <a:lnTo>
                    <a:pt x="611695" y="21437"/>
                  </a:lnTo>
                  <a:lnTo>
                    <a:pt x="614743" y="26009"/>
                  </a:lnTo>
                  <a:lnTo>
                    <a:pt x="614743" y="16256"/>
                  </a:lnTo>
                  <a:lnTo>
                    <a:pt x="611695" y="15240"/>
                  </a:lnTo>
                  <a:lnTo>
                    <a:pt x="601027" y="15240"/>
                  </a:lnTo>
                  <a:lnTo>
                    <a:pt x="596455" y="18288"/>
                  </a:lnTo>
                  <a:lnTo>
                    <a:pt x="591883" y="22961"/>
                  </a:lnTo>
                  <a:lnTo>
                    <a:pt x="588835" y="26009"/>
                  </a:lnTo>
                  <a:lnTo>
                    <a:pt x="585787" y="32105"/>
                  </a:lnTo>
                  <a:lnTo>
                    <a:pt x="585787" y="45821"/>
                  </a:lnTo>
                  <a:lnTo>
                    <a:pt x="588835" y="51917"/>
                  </a:lnTo>
                  <a:lnTo>
                    <a:pt x="593407" y="56489"/>
                  </a:lnTo>
                  <a:lnTo>
                    <a:pt x="596455" y="61061"/>
                  </a:lnTo>
                  <a:lnTo>
                    <a:pt x="602551" y="62585"/>
                  </a:lnTo>
                  <a:lnTo>
                    <a:pt x="617791" y="62585"/>
                  </a:lnTo>
                  <a:lnTo>
                    <a:pt x="623887" y="61061"/>
                  </a:lnTo>
                  <a:lnTo>
                    <a:pt x="623887" y="56489"/>
                  </a:lnTo>
                  <a:lnTo>
                    <a:pt x="623887" y="53441"/>
                  </a:lnTo>
                  <a:lnTo>
                    <a:pt x="617791" y="56489"/>
                  </a:lnTo>
                  <a:lnTo>
                    <a:pt x="601027" y="56489"/>
                  </a:lnTo>
                  <a:lnTo>
                    <a:pt x="596455" y="51917"/>
                  </a:lnTo>
                  <a:lnTo>
                    <a:pt x="594931" y="41249"/>
                  </a:lnTo>
                  <a:lnTo>
                    <a:pt x="623887" y="41249"/>
                  </a:lnTo>
                  <a:lnTo>
                    <a:pt x="623887" y="35153"/>
                  </a:lnTo>
                  <a:lnTo>
                    <a:pt x="623887" y="30581"/>
                  </a:lnTo>
                  <a:close/>
                </a:path>
                <a:path w="663575" h="62865">
                  <a:moveTo>
                    <a:pt x="663498" y="44297"/>
                  </a:moveTo>
                  <a:lnTo>
                    <a:pt x="661974" y="41249"/>
                  </a:lnTo>
                  <a:lnTo>
                    <a:pt x="655878" y="38201"/>
                  </a:lnTo>
                  <a:lnTo>
                    <a:pt x="651306" y="35153"/>
                  </a:lnTo>
                  <a:lnTo>
                    <a:pt x="648258" y="33629"/>
                  </a:lnTo>
                  <a:lnTo>
                    <a:pt x="643686" y="32105"/>
                  </a:lnTo>
                  <a:lnTo>
                    <a:pt x="642162" y="30581"/>
                  </a:lnTo>
                  <a:lnTo>
                    <a:pt x="642162" y="24485"/>
                  </a:lnTo>
                  <a:lnTo>
                    <a:pt x="643686" y="22961"/>
                  </a:lnTo>
                  <a:lnTo>
                    <a:pt x="645210" y="22961"/>
                  </a:lnTo>
                  <a:lnTo>
                    <a:pt x="646734" y="21437"/>
                  </a:lnTo>
                  <a:lnTo>
                    <a:pt x="652830" y="21437"/>
                  </a:lnTo>
                  <a:lnTo>
                    <a:pt x="655878" y="22961"/>
                  </a:lnTo>
                  <a:lnTo>
                    <a:pt x="660450" y="24485"/>
                  </a:lnTo>
                  <a:lnTo>
                    <a:pt x="660450" y="16764"/>
                  </a:lnTo>
                  <a:lnTo>
                    <a:pt x="658926" y="16764"/>
                  </a:lnTo>
                  <a:lnTo>
                    <a:pt x="655878" y="15240"/>
                  </a:lnTo>
                  <a:lnTo>
                    <a:pt x="645210" y="15240"/>
                  </a:lnTo>
                  <a:lnTo>
                    <a:pt x="640638" y="16764"/>
                  </a:lnTo>
                  <a:lnTo>
                    <a:pt x="637590" y="18288"/>
                  </a:lnTo>
                  <a:lnTo>
                    <a:pt x="634542" y="24485"/>
                  </a:lnTo>
                  <a:lnTo>
                    <a:pt x="634542" y="33629"/>
                  </a:lnTo>
                  <a:lnTo>
                    <a:pt x="637590" y="38201"/>
                  </a:lnTo>
                  <a:lnTo>
                    <a:pt x="645210" y="41249"/>
                  </a:lnTo>
                  <a:lnTo>
                    <a:pt x="649782" y="42773"/>
                  </a:lnTo>
                  <a:lnTo>
                    <a:pt x="654354" y="45821"/>
                  </a:lnTo>
                  <a:lnTo>
                    <a:pt x="655878" y="47345"/>
                  </a:lnTo>
                  <a:lnTo>
                    <a:pt x="655878" y="53441"/>
                  </a:lnTo>
                  <a:lnTo>
                    <a:pt x="652830" y="56489"/>
                  </a:lnTo>
                  <a:lnTo>
                    <a:pt x="643686" y="56489"/>
                  </a:lnTo>
                  <a:lnTo>
                    <a:pt x="639114" y="54965"/>
                  </a:lnTo>
                  <a:lnTo>
                    <a:pt x="633018" y="53441"/>
                  </a:lnTo>
                  <a:lnTo>
                    <a:pt x="633018" y="61061"/>
                  </a:lnTo>
                  <a:lnTo>
                    <a:pt x="639114" y="62585"/>
                  </a:lnTo>
                  <a:lnTo>
                    <a:pt x="655878" y="62585"/>
                  </a:lnTo>
                  <a:lnTo>
                    <a:pt x="661974" y="56489"/>
                  </a:lnTo>
                  <a:lnTo>
                    <a:pt x="663498" y="53441"/>
                  </a:lnTo>
                  <a:lnTo>
                    <a:pt x="663498" y="4429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466295" y="1307591"/>
              <a:ext cx="851249" cy="198596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467819" y="1584959"/>
              <a:ext cx="216598" cy="67722"/>
            </a:xfrm>
            <a:prstGeom prst="rect">
              <a:avLst/>
            </a:prstGeom>
          </p:spPr>
        </p:pic>
        <p:sp>
          <p:nvSpPr>
            <p:cNvPr id="164" name="object 164" descr=""/>
            <p:cNvSpPr/>
            <p:nvPr/>
          </p:nvSpPr>
          <p:spPr>
            <a:xfrm>
              <a:off x="8469338" y="1741169"/>
              <a:ext cx="116205" cy="61594"/>
            </a:xfrm>
            <a:custGeom>
              <a:avLst/>
              <a:gdLst/>
              <a:ahLst/>
              <a:cxnLst/>
              <a:rect l="l" t="t" r="r" b="b"/>
              <a:pathLst>
                <a:path w="116204" h="61594">
                  <a:moveTo>
                    <a:pt x="48856" y="0"/>
                  </a:moveTo>
                  <a:lnTo>
                    <a:pt x="39712" y="0"/>
                  </a:lnTo>
                  <a:lnTo>
                    <a:pt x="39712" y="50393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61061"/>
                  </a:lnTo>
                  <a:lnTo>
                    <a:pt x="7620" y="61061"/>
                  </a:lnTo>
                  <a:lnTo>
                    <a:pt x="7620" y="6096"/>
                  </a:lnTo>
                  <a:lnTo>
                    <a:pt x="38100" y="61061"/>
                  </a:lnTo>
                  <a:lnTo>
                    <a:pt x="48856" y="61061"/>
                  </a:lnTo>
                  <a:lnTo>
                    <a:pt x="48856" y="0"/>
                  </a:lnTo>
                  <a:close/>
                </a:path>
                <a:path w="116204" h="61594">
                  <a:moveTo>
                    <a:pt x="115925" y="61061"/>
                  </a:moveTo>
                  <a:lnTo>
                    <a:pt x="109639" y="44297"/>
                  </a:lnTo>
                  <a:lnTo>
                    <a:pt x="106794" y="36677"/>
                  </a:lnTo>
                  <a:lnTo>
                    <a:pt x="97637" y="12242"/>
                  </a:lnTo>
                  <a:lnTo>
                    <a:pt x="97637" y="36677"/>
                  </a:lnTo>
                  <a:lnTo>
                    <a:pt x="76301" y="36677"/>
                  </a:lnTo>
                  <a:lnTo>
                    <a:pt x="86969" y="6096"/>
                  </a:lnTo>
                  <a:lnTo>
                    <a:pt x="97637" y="36677"/>
                  </a:lnTo>
                  <a:lnTo>
                    <a:pt x="97637" y="12242"/>
                  </a:lnTo>
                  <a:lnTo>
                    <a:pt x="95338" y="6096"/>
                  </a:lnTo>
                  <a:lnTo>
                    <a:pt x="93065" y="0"/>
                  </a:lnTo>
                  <a:lnTo>
                    <a:pt x="80873" y="0"/>
                  </a:lnTo>
                  <a:lnTo>
                    <a:pt x="59537" y="61061"/>
                  </a:lnTo>
                  <a:lnTo>
                    <a:pt x="67157" y="61061"/>
                  </a:lnTo>
                  <a:lnTo>
                    <a:pt x="73253" y="44297"/>
                  </a:lnTo>
                  <a:lnTo>
                    <a:pt x="100685" y="44297"/>
                  </a:lnTo>
                  <a:lnTo>
                    <a:pt x="106781" y="61061"/>
                  </a:lnTo>
                  <a:lnTo>
                    <a:pt x="115925" y="61061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608218" y="1738883"/>
              <a:ext cx="218122" cy="65532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890348" y="1738122"/>
              <a:ext cx="244126" cy="65627"/>
            </a:xfrm>
            <a:prstGeom prst="rect">
              <a:avLst/>
            </a:prstGeom>
          </p:spPr>
        </p:pic>
      </p:grpSp>
      <p:pic>
        <p:nvPicPr>
          <p:cNvPr id="167" name="object 167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8467820" y="1889760"/>
            <a:ext cx="216598" cy="65532"/>
          </a:xfrm>
          <a:prstGeom prst="rect">
            <a:avLst/>
          </a:prstGeom>
        </p:spPr>
      </p:pic>
      <p:pic>
        <p:nvPicPr>
          <p:cNvPr id="168" name="object 168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8753093" y="1889188"/>
            <a:ext cx="207454" cy="65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8500" y="425767"/>
            <a:ext cx="441325" cy="165100"/>
            <a:chOff x="4768500" y="425767"/>
            <a:chExt cx="441325" cy="165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8500" y="425767"/>
              <a:ext cx="77819" cy="13277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872227" y="444055"/>
              <a:ext cx="53975" cy="114935"/>
            </a:xfrm>
            <a:custGeom>
              <a:avLst/>
              <a:gdLst/>
              <a:ahLst/>
              <a:cxnLst/>
              <a:rect l="l" t="t" r="r" b="b"/>
              <a:pathLst>
                <a:path w="53975" h="114934">
                  <a:moveTo>
                    <a:pt x="42767" y="114490"/>
                  </a:moveTo>
                  <a:lnTo>
                    <a:pt x="30479" y="114490"/>
                  </a:lnTo>
                  <a:lnTo>
                    <a:pt x="22859" y="111442"/>
                  </a:lnTo>
                  <a:lnTo>
                    <a:pt x="13715" y="102298"/>
                  </a:lnTo>
                  <a:lnTo>
                    <a:pt x="10667" y="94583"/>
                  </a:lnTo>
                  <a:lnTo>
                    <a:pt x="10667" y="30575"/>
                  </a:lnTo>
                  <a:lnTo>
                    <a:pt x="0" y="30575"/>
                  </a:lnTo>
                  <a:lnTo>
                    <a:pt x="0" y="18287"/>
                  </a:lnTo>
                  <a:lnTo>
                    <a:pt x="10667" y="18287"/>
                  </a:lnTo>
                  <a:lnTo>
                    <a:pt x="10667" y="1523"/>
                  </a:lnTo>
                  <a:lnTo>
                    <a:pt x="27431" y="0"/>
                  </a:lnTo>
                  <a:lnTo>
                    <a:pt x="27431" y="18287"/>
                  </a:lnTo>
                  <a:lnTo>
                    <a:pt x="53435" y="18287"/>
                  </a:lnTo>
                  <a:lnTo>
                    <a:pt x="53435" y="30575"/>
                  </a:lnTo>
                  <a:lnTo>
                    <a:pt x="27431" y="30575"/>
                  </a:lnTo>
                  <a:lnTo>
                    <a:pt x="27431" y="94583"/>
                  </a:lnTo>
                  <a:lnTo>
                    <a:pt x="33527" y="100774"/>
                  </a:lnTo>
                  <a:lnTo>
                    <a:pt x="51911" y="100774"/>
                  </a:lnTo>
                  <a:lnTo>
                    <a:pt x="51911" y="111442"/>
                  </a:lnTo>
                  <a:lnTo>
                    <a:pt x="42767" y="11449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1571" y="460819"/>
              <a:ext cx="88487" cy="9772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9870" y="460819"/>
              <a:ext cx="149542" cy="12973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5270372" y="419671"/>
            <a:ext cx="471805" cy="139065"/>
            <a:chOff x="5270372" y="419671"/>
            <a:chExt cx="471805" cy="13906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0372" y="428815"/>
              <a:ext cx="77819" cy="12668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0196" y="460819"/>
              <a:ext cx="88487" cy="977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8495" y="419671"/>
              <a:ext cx="253269" cy="13887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975360" y="629412"/>
            <a:ext cx="8757285" cy="411480"/>
            <a:chOff x="975360" y="629412"/>
            <a:chExt cx="8757285" cy="411480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360" y="632460"/>
              <a:ext cx="775715" cy="40366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770887" y="632460"/>
              <a:ext cx="1312545" cy="353695"/>
            </a:xfrm>
            <a:custGeom>
              <a:avLst/>
              <a:gdLst/>
              <a:ahLst/>
              <a:cxnLst/>
              <a:rect l="l" t="t" r="r" b="b"/>
              <a:pathLst>
                <a:path w="1312545" h="353694">
                  <a:moveTo>
                    <a:pt x="1312163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1312163" y="0"/>
                  </a:lnTo>
                  <a:lnTo>
                    <a:pt x="1312163" y="35356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6327" y="714184"/>
              <a:ext cx="149542" cy="7934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040921" y="714184"/>
              <a:ext cx="40005" cy="64135"/>
            </a:xfrm>
            <a:custGeom>
              <a:avLst/>
              <a:gdLst/>
              <a:ahLst/>
              <a:cxnLst/>
              <a:rect l="l" t="t" r="r" b="b"/>
              <a:pathLst>
                <a:path w="40005" h="64134">
                  <a:moveTo>
                    <a:pt x="4572" y="32004"/>
                  </a:moveTo>
                  <a:lnTo>
                    <a:pt x="3048" y="32004"/>
                  </a:lnTo>
                  <a:lnTo>
                    <a:pt x="3048" y="0"/>
                  </a:lnTo>
                  <a:lnTo>
                    <a:pt x="39624" y="0"/>
                  </a:lnTo>
                  <a:lnTo>
                    <a:pt x="39624" y="7620"/>
                  </a:lnTo>
                  <a:lnTo>
                    <a:pt x="10668" y="7620"/>
                  </a:lnTo>
                  <a:lnTo>
                    <a:pt x="10668" y="24384"/>
                  </a:lnTo>
                  <a:lnTo>
                    <a:pt x="28956" y="24384"/>
                  </a:lnTo>
                  <a:lnTo>
                    <a:pt x="30480" y="25908"/>
                  </a:lnTo>
                  <a:lnTo>
                    <a:pt x="33528" y="27432"/>
                  </a:lnTo>
                  <a:lnTo>
                    <a:pt x="36576" y="30480"/>
                  </a:lnTo>
                  <a:lnTo>
                    <a:pt x="6096" y="30480"/>
                  </a:lnTo>
                  <a:lnTo>
                    <a:pt x="4572" y="32004"/>
                  </a:lnTo>
                  <a:close/>
                </a:path>
                <a:path w="40005" h="64134">
                  <a:moveTo>
                    <a:pt x="24384" y="24384"/>
                  </a:moveTo>
                  <a:lnTo>
                    <a:pt x="10668" y="24384"/>
                  </a:lnTo>
                  <a:lnTo>
                    <a:pt x="12192" y="22860"/>
                  </a:lnTo>
                  <a:lnTo>
                    <a:pt x="21336" y="22860"/>
                  </a:lnTo>
                  <a:lnTo>
                    <a:pt x="24384" y="24384"/>
                  </a:lnTo>
                  <a:close/>
                </a:path>
                <a:path w="40005" h="64134">
                  <a:moveTo>
                    <a:pt x="35814" y="56483"/>
                  </a:moveTo>
                  <a:lnTo>
                    <a:pt x="21336" y="56483"/>
                  </a:lnTo>
                  <a:lnTo>
                    <a:pt x="22860" y="54959"/>
                  </a:lnTo>
                  <a:lnTo>
                    <a:pt x="24384" y="54959"/>
                  </a:lnTo>
                  <a:lnTo>
                    <a:pt x="27432" y="51911"/>
                  </a:lnTo>
                  <a:lnTo>
                    <a:pt x="28956" y="51911"/>
                  </a:lnTo>
                  <a:lnTo>
                    <a:pt x="30480" y="50387"/>
                  </a:lnTo>
                  <a:lnTo>
                    <a:pt x="30480" y="48863"/>
                  </a:lnTo>
                  <a:lnTo>
                    <a:pt x="32004" y="45815"/>
                  </a:lnTo>
                  <a:lnTo>
                    <a:pt x="32004" y="38100"/>
                  </a:lnTo>
                  <a:lnTo>
                    <a:pt x="30480" y="36576"/>
                  </a:lnTo>
                  <a:lnTo>
                    <a:pt x="30480" y="35052"/>
                  </a:lnTo>
                  <a:lnTo>
                    <a:pt x="28956" y="33528"/>
                  </a:lnTo>
                  <a:lnTo>
                    <a:pt x="27432" y="33528"/>
                  </a:lnTo>
                  <a:lnTo>
                    <a:pt x="25908" y="32004"/>
                  </a:lnTo>
                  <a:lnTo>
                    <a:pt x="24384" y="32004"/>
                  </a:lnTo>
                  <a:lnTo>
                    <a:pt x="22860" y="30480"/>
                  </a:lnTo>
                  <a:lnTo>
                    <a:pt x="36576" y="30480"/>
                  </a:lnTo>
                  <a:lnTo>
                    <a:pt x="38100" y="33528"/>
                  </a:lnTo>
                  <a:lnTo>
                    <a:pt x="39624" y="35052"/>
                  </a:lnTo>
                  <a:lnTo>
                    <a:pt x="39624" y="47339"/>
                  </a:lnTo>
                  <a:lnTo>
                    <a:pt x="38100" y="50387"/>
                  </a:lnTo>
                  <a:lnTo>
                    <a:pt x="38100" y="53435"/>
                  </a:lnTo>
                  <a:lnTo>
                    <a:pt x="36576" y="54959"/>
                  </a:lnTo>
                  <a:lnTo>
                    <a:pt x="35814" y="56483"/>
                  </a:lnTo>
                  <a:close/>
                </a:path>
                <a:path w="40005" h="64134">
                  <a:moveTo>
                    <a:pt x="27432" y="62579"/>
                  </a:moveTo>
                  <a:lnTo>
                    <a:pt x="7620" y="62579"/>
                  </a:lnTo>
                  <a:lnTo>
                    <a:pt x="4572" y="61055"/>
                  </a:lnTo>
                  <a:lnTo>
                    <a:pt x="1524" y="61055"/>
                  </a:lnTo>
                  <a:lnTo>
                    <a:pt x="0" y="59531"/>
                  </a:lnTo>
                  <a:lnTo>
                    <a:pt x="0" y="50387"/>
                  </a:lnTo>
                  <a:lnTo>
                    <a:pt x="3048" y="51911"/>
                  </a:lnTo>
                  <a:lnTo>
                    <a:pt x="4572" y="53435"/>
                  </a:lnTo>
                  <a:lnTo>
                    <a:pt x="7620" y="54959"/>
                  </a:lnTo>
                  <a:lnTo>
                    <a:pt x="10668" y="54959"/>
                  </a:lnTo>
                  <a:lnTo>
                    <a:pt x="13716" y="56483"/>
                  </a:lnTo>
                  <a:lnTo>
                    <a:pt x="35814" y="56483"/>
                  </a:lnTo>
                  <a:lnTo>
                    <a:pt x="35052" y="58007"/>
                  </a:lnTo>
                  <a:lnTo>
                    <a:pt x="32004" y="59531"/>
                  </a:lnTo>
                  <a:lnTo>
                    <a:pt x="30480" y="61055"/>
                  </a:lnTo>
                  <a:lnTo>
                    <a:pt x="27432" y="62579"/>
                  </a:lnTo>
                  <a:close/>
                </a:path>
                <a:path w="40005" h="64134">
                  <a:moveTo>
                    <a:pt x="21336" y="64103"/>
                  </a:moveTo>
                  <a:lnTo>
                    <a:pt x="13716" y="64103"/>
                  </a:lnTo>
                  <a:lnTo>
                    <a:pt x="10668" y="62579"/>
                  </a:lnTo>
                  <a:lnTo>
                    <a:pt x="24384" y="62579"/>
                  </a:lnTo>
                  <a:lnTo>
                    <a:pt x="21336" y="64103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1025" y="711136"/>
              <a:ext cx="302132" cy="8239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531364" y="629411"/>
              <a:ext cx="3215640" cy="361315"/>
            </a:xfrm>
            <a:custGeom>
              <a:avLst/>
              <a:gdLst/>
              <a:ahLst/>
              <a:cxnLst/>
              <a:rect l="l" t="t" r="r" b="b"/>
              <a:pathLst>
                <a:path w="3215640" h="361315">
                  <a:moveTo>
                    <a:pt x="3215627" y="0"/>
                  </a:moveTo>
                  <a:lnTo>
                    <a:pt x="1883651" y="0"/>
                  </a:lnTo>
                  <a:lnTo>
                    <a:pt x="0" y="0"/>
                  </a:lnTo>
                  <a:lnTo>
                    <a:pt x="0" y="361188"/>
                  </a:lnTo>
                  <a:lnTo>
                    <a:pt x="1883651" y="361188"/>
                  </a:lnTo>
                  <a:lnTo>
                    <a:pt x="3215627" y="361188"/>
                  </a:lnTo>
                  <a:lnTo>
                    <a:pt x="321562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747004" y="629412"/>
              <a:ext cx="1330960" cy="361315"/>
            </a:xfrm>
            <a:custGeom>
              <a:avLst/>
              <a:gdLst/>
              <a:ahLst/>
              <a:cxnLst/>
              <a:rect l="l" t="t" r="r" b="b"/>
              <a:pathLst>
                <a:path w="1330959" h="361315">
                  <a:moveTo>
                    <a:pt x="1330451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1330451" y="0"/>
                  </a:lnTo>
                  <a:lnTo>
                    <a:pt x="1330451" y="361187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075932" y="629412"/>
              <a:ext cx="2647315" cy="361315"/>
            </a:xfrm>
            <a:custGeom>
              <a:avLst/>
              <a:gdLst/>
              <a:ahLst/>
              <a:cxnLst/>
              <a:rect l="l" t="t" r="r" b="b"/>
              <a:pathLst>
                <a:path w="2647315" h="361315">
                  <a:moveTo>
                    <a:pt x="2647187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2647187" y="0"/>
                  </a:lnTo>
                  <a:lnTo>
                    <a:pt x="2647187" y="36118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082861" y="630269"/>
              <a:ext cx="5325745" cy="370840"/>
            </a:xfrm>
            <a:custGeom>
              <a:avLst/>
              <a:gdLst/>
              <a:ahLst/>
              <a:cxnLst/>
              <a:rect l="l" t="t" r="r" b="b"/>
              <a:pathLst>
                <a:path w="5325745" h="370840">
                  <a:moveTo>
                    <a:pt x="0" y="0"/>
                  </a:moveTo>
                  <a:lnTo>
                    <a:pt x="0" y="370808"/>
                  </a:lnTo>
                </a:path>
                <a:path w="5325745" h="370840">
                  <a:moveTo>
                    <a:pt x="1331690" y="0"/>
                  </a:moveTo>
                  <a:lnTo>
                    <a:pt x="1331690" y="370808"/>
                  </a:lnTo>
                </a:path>
                <a:path w="5325745" h="370840">
                  <a:moveTo>
                    <a:pt x="2663475" y="0"/>
                  </a:moveTo>
                  <a:lnTo>
                    <a:pt x="2663475" y="370808"/>
                  </a:lnTo>
                </a:path>
                <a:path w="5325745" h="370840">
                  <a:moveTo>
                    <a:pt x="3993737" y="0"/>
                  </a:moveTo>
                  <a:lnTo>
                    <a:pt x="3993737" y="370808"/>
                  </a:lnTo>
                </a:path>
                <a:path w="5325745" h="370840">
                  <a:moveTo>
                    <a:pt x="5325427" y="0"/>
                  </a:moveTo>
                  <a:lnTo>
                    <a:pt x="5325427" y="370808"/>
                  </a:lnTo>
                </a:path>
              </a:pathLst>
            </a:custGeom>
            <a:ln w="213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530601" y="982880"/>
              <a:ext cx="7193280" cy="0"/>
            </a:xfrm>
            <a:custGeom>
              <a:avLst/>
              <a:gdLst/>
              <a:ahLst/>
              <a:cxnLst/>
              <a:rect l="l" t="t" r="r" b="b"/>
              <a:pathLst>
                <a:path w="7193280" h="0">
                  <a:moveTo>
                    <a:pt x="0" y="0"/>
                  </a:moveTo>
                  <a:lnTo>
                    <a:pt x="1901190" y="0"/>
                  </a:lnTo>
                </a:path>
                <a:path w="7193280" h="0">
                  <a:moveTo>
                    <a:pt x="3214878" y="0"/>
                  </a:moveTo>
                  <a:lnTo>
                    <a:pt x="7192708" y="0"/>
                  </a:lnTo>
                </a:path>
              </a:pathLst>
            </a:custGeom>
            <a:ln w="62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530601" y="993557"/>
              <a:ext cx="7193280" cy="0"/>
            </a:xfrm>
            <a:custGeom>
              <a:avLst/>
              <a:gdLst/>
              <a:ahLst/>
              <a:cxnLst/>
              <a:rect l="l" t="t" r="r" b="b"/>
              <a:pathLst>
                <a:path w="7193280" h="0">
                  <a:moveTo>
                    <a:pt x="0" y="0"/>
                  </a:moveTo>
                  <a:lnTo>
                    <a:pt x="7192708" y="0"/>
                  </a:lnTo>
                </a:path>
              </a:pathLst>
            </a:custGeom>
            <a:ln w="62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535174" y="709612"/>
              <a:ext cx="84455" cy="32384"/>
            </a:xfrm>
            <a:custGeom>
              <a:avLst/>
              <a:gdLst/>
              <a:ahLst/>
              <a:cxnLst/>
              <a:rect l="l" t="t" r="r" b="b"/>
              <a:pathLst>
                <a:path w="84455" h="32384">
                  <a:moveTo>
                    <a:pt x="27432" y="9144"/>
                  </a:moveTo>
                  <a:lnTo>
                    <a:pt x="25146" y="4572"/>
                  </a:lnTo>
                  <a:lnTo>
                    <a:pt x="24384" y="3048"/>
                  </a:lnTo>
                  <a:lnTo>
                    <a:pt x="22860" y="2286"/>
                  </a:lnTo>
                  <a:lnTo>
                    <a:pt x="22860" y="9144"/>
                  </a:lnTo>
                  <a:lnTo>
                    <a:pt x="22860" y="12192"/>
                  </a:lnTo>
                  <a:lnTo>
                    <a:pt x="4572" y="12192"/>
                  </a:lnTo>
                  <a:lnTo>
                    <a:pt x="6096" y="9144"/>
                  </a:lnTo>
                  <a:lnTo>
                    <a:pt x="6096" y="7620"/>
                  </a:lnTo>
                  <a:lnTo>
                    <a:pt x="9144" y="4572"/>
                  </a:lnTo>
                  <a:lnTo>
                    <a:pt x="19812" y="4572"/>
                  </a:lnTo>
                  <a:lnTo>
                    <a:pt x="19812" y="6096"/>
                  </a:lnTo>
                  <a:lnTo>
                    <a:pt x="22860" y="9144"/>
                  </a:lnTo>
                  <a:lnTo>
                    <a:pt x="22860" y="2286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6096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0668"/>
                  </a:lnTo>
                  <a:lnTo>
                    <a:pt x="0" y="21336"/>
                  </a:lnTo>
                  <a:lnTo>
                    <a:pt x="1524" y="24384"/>
                  </a:lnTo>
                  <a:lnTo>
                    <a:pt x="7620" y="30480"/>
                  </a:lnTo>
                  <a:lnTo>
                    <a:pt x="10668" y="32004"/>
                  </a:lnTo>
                  <a:lnTo>
                    <a:pt x="18288" y="32004"/>
                  </a:lnTo>
                  <a:lnTo>
                    <a:pt x="19812" y="30480"/>
                  </a:lnTo>
                  <a:lnTo>
                    <a:pt x="22860" y="30480"/>
                  </a:lnTo>
                  <a:lnTo>
                    <a:pt x="25908" y="28956"/>
                  </a:lnTo>
                  <a:lnTo>
                    <a:pt x="27432" y="28956"/>
                  </a:lnTo>
                  <a:lnTo>
                    <a:pt x="27432" y="27432"/>
                  </a:lnTo>
                  <a:lnTo>
                    <a:pt x="27432" y="22860"/>
                  </a:lnTo>
                  <a:lnTo>
                    <a:pt x="25908" y="24384"/>
                  </a:lnTo>
                  <a:lnTo>
                    <a:pt x="24384" y="24384"/>
                  </a:lnTo>
                  <a:lnTo>
                    <a:pt x="22860" y="25908"/>
                  </a:lnTo>
                  <a:lnTo>
                    <a:pt x="19812" y="25908"/>
                  </a:lnTo>
                  <a:lnTo>
                    <a:pt x="18288" y="27432"/>
                  </a:lnTo>
                  <a:lnTo>
                    <a:pt x="13716" y="27432"/>
                  </a:lnTo>
                  <a:lnTo>
                    <a:pt x="12192" y="25908"/>
                  </a:lnTo>
                  <a:lnTo>
                    <a:pt x="9144" y="25908"/>
                  </a:lnTo>
                  <a:lnTo>
                    <a:pt x="9144" y="24384"/>
                  </a:lnTo>
                  <a:lnTo>
                    <a:pt x="7620" y="22860"/>
                  </a:lnTo>
                  <a:lnTo>
                    <a:pt x="6096" y="22860"/>
                  </a:lnTo>
                  <a:lnTo>
                    <a:pt x="6096" y="19812"/>
                  </a:lnTo>
                  <a:lnTo>
                    <a:pt x="4572" y="18288"/>
                  </a:lnTo>
                  <a:lnTo>
                    <a:pt x="4572" y="16764"/>
                  </a:lnTo>
                  <a:lnTo>
                    <a:pt x="27432" y="16764"/>
                  </a:lnTo>
                  <a:lnTo>
                    <a:pt x="27432" y="12192"/>
                  </a:lnTo>
                  <a:lnTo>
                    <a:pt x="27432" y="9144"/>
                  </a:lnTo>
                  <a:close/>
                </a:path>
                <a:path w="84455" h="32384">
                  <a:moveTo>
                    <a:pt x="56476" y="1524"/>
                  </a:moveTo>
                  <a:lnTo>
                    <a:pt x="54952" y="0"/>
                  </a:lnTo>
                  <a:lnTo>
                    <a:pt x="50380" y="0"/>
                  </a:lnTo>
                  <a:lnTo>
                    <a:pt x="48856" y="1524"/>
                  </a:lnTo>
                  <a:lnTo>
                    <a:pt x="45808" y="1524"/>
                  </a:lnTo>
                  <a:lnTo>
                    <a:pt x="42760" y="4572"/>
                  </a:lnTo>
                  <a:lnTo>
                    <a:pt x="42760" y="0"/>
                  </a:lnTo>
                  <a:lnTo>
                    <a:pt x="38087" y="0"/>
                  </a:lnTo>
                  <a:lnTo>
                    <a:pt x="38087" y="30480"/>
                  </a:lnTo>
                  <a:lnTo>
                    <a:pt x="42760" y="30480"/>
                  </a:lnTo>
                  <a:lnTo>
                    <a:pt x="42760" y="9144"/>
                  </a:lnTo>
                  <a:lnTo>
                    <a:pt x="44284" y="7620"/>
                  </a:lnTo>
                  <a:lnTo>
                    <a:pt x="45808" y="7620"/>
                  </a:lnTo>
                  <a:lnTo>
                    <a:pt x="47332" y="6096"/>
                  </a:lnTo>
                  <a:lnTo>
                    <a:pt x="56476" y="6096"/>
                  </a:lnTo>
                  <a:lnTo>
                    <a:pt x="56476" y="4572"/>
                  </a:lnTo>
                  <a:lnTo>
                    <a:pt x="56476" y="1524"/>
                  </a:lnTo>
                  <a:close/>
                </a:path>
                <a:path w="84455" h="32384">
                  <a:moveTo>
                    <a:pt x="83908" y="18288"/>
                  </a:moveTo>
                  <a:lnTo>
                    <a:pt x="79336" y="13716"/>
                  </a:lnTo>
                  <a:lnTo>
                    <a:pt x="73240" y="13716"/>
                  </a:lnTo>
                  <a:lnTo>
                    <a:pt x="71716" y="12192"/>
                  </a:lnTo>
                  <a:lnTo>
                    <a:pt x="67144" y="12192"/>
                  </a:lnTo>
                  <a:lnTo>
                    <a:pt x="67144" y="10668"/>
                  </a:lnTo>
                  <a:lnTo>
                    <a:pt x="65620" y="10668"/>
                  </a:lnTo>
                  <a:lnTo>
                    <a:pt x="65620" y="7620"/>
                  </a:lnTo>
                  <a:lnTo>
                    <a:pt x="67144" y="6096"/>
                  </a:lnTo>
                  <a:lnTo>
                    <a:pt x="67144" y="4572"/>
                  </a:lnTo>
                  <a:lnTo>
                    <a:pt x="77812" y="4572"/>
                  </a:lnTo>
                  <a:lnTo>
                    <a:pt x="79336" y="6096"/>
                  </a:lnTo>
                  <a:lnTo>
                    <a:pt x="80860" y="6096"/>
                  </a:lnTo>
                  <a:lnTo>
                    <a:pt x="82384" y="7620"/>
                  </a:lnTo>
                  <a:lnTo>
                    <a:pt x="82384" y="4572"/>
                  </a:lnTo>
                  <a:lnTo>
                    <a:pt x="82384" y="1524"/>
                  </a:lnTo>
                  <a:lnTo>
                    <a:pt x="80860" y="1524"/>
                  </a:lnTo>
                  <a:lnTo>
                    <a:pt x="77812" y="0"/>
                  </a:lnTo>
                  <a:lnTo>
                    <a:pt x="67144" y="0"/>
                  </a:lnTo>
                  <a:lnTo>
                    <a:pt x="64096" y="3048"/>
                  </a:lnTo>
                  <a:lnTo>
                    <a:pt x="62572" y="3048"/>
                  </a:lnTo>
                  <a:lnTo>
                    <a:pt x="62572" y="4572"/>
                  </a:lnTo>
                  <a:lnTo>
                    <a:pt x="61048" y="6096"/>
                  </a:lnTo>
                  <a:lnTo>
                    <a:pt x="61048" y="12192"/>
                  </a:lnTo>
                  <a:lnTo>
                    <a:pt x="65620" y="16764"/>
                  </a:lnTo>
                  <a:lnTo>
                    <a:pt x="68668" y="16764"/>
                  </a:lnTo>
                  <a:lnTo>
                    <a:pt x="70192" y="18288"/>
                  </a:lnTo>
                  <a:lnTo>
                    <a:pt x="76288" y="18288"/>
                  </a:lnTo>
                  <a:lnTo>
                    <a:pt x="77812" y="19812"/>
                  </a:lnTo>
                  <a:lnTo>
                    <a:pt x="79336" y="19812"/>
                  </a:lnTo>
                  <a:lnTo>
                    <a:pt x="79336" y="24384"/>
                  </a:lnTo>
                  <a:lnTo>
                    <a:pt x="76288" y="27432"/>
                  </a:lnTo>
                  <a:lnTo>
                    <a:pt x="68668" y="27432"/>
                  </a:lnTo>
                  <a:lnTo>
                    <a:pt x="65620" y="25908"/>
                  </a:lnTo>
                  <a:lnTo>
                    <a:pt x="64096" y="25908"/>
                  </a:lnTo>
                  <a:lnTo>
                    <a:pt x="61048" y="22860"/>
                  </a:lnTo>
                  <a:lnTo>
                    <a:pt x="61048" y="28956"/>
                  </a:lnTo>
                  <a:lnTo>
                    <a:pt x="62572" y="28956"/>
                  </a:lnTo>
                  <a:lnTo>
                    <a:pt x="64096" y="30480"/>
                  </a:lnTo>
                  <a:lnTo>
                    <a:pt x="67144" y="30480"/>
                  </a:lnTo>
                  <a:lnTo>
                    <a:pt x="68668" y="32004"/>
                  </a:lnTo>
                  <a:lnTo>
                    <a:pt x="74764" y="32004"/>
                  </a:lnTo>
                  <a:lnTo>
                    <a:pt x="80860" y="28956"/>
                  </a:lnTo>
                  <a:lnTo>
                    <a:pt x="82384" y="27432"/>
                  </a:lnTo>
                  <a:lnTo>
                    <a:pt x="83908" y="24384"/>
                  </a:lnTo>
                  <a:lnTo>
                    <a:pt x="83908" y="18288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4824" y="689800"/>
              <a:ext cx="935164" cy="5486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7162038" y="698944"/>
              <a:ext cx="382905" cy="53340"/>
            </a:xfrm>
            <a:custGeom>
              <a:avLst/>
              <a:gdLst/>
              <a:ahLst/>
              <a:cxnLst/>
              <a:rect l="l" t="t" r="r" b="b"/>
              <a:pathLst>
                <a:path w="382904" h="53340">
                  <a:moveTo>
                    <a:pt x="33528" y="1524"/>
                  </a:moveTo>
                  <a:lnTo>
                    <a:pt x="0" y="1524"/>
                  </a:lnTo>
                  <a:lnTo>
                    <a:pt x="0" y="6096"/>
                  </a:lnTo>
                  <a:lnTo>
                    <a:pt x="13716" y="6096"/>
                  </a:lnTo>
                  <a:lnTo>
                    <a:pt x="13716" y="41148"/>
                  </a:lnTo>
                  <a:lnTo>
                    <a:pt x="19812" y="41148"/>
                  </a:lnTo>
                  <a:lnTo>
                    <a:pt x="19812" y="6096"/>
                  </a:lnTo>
                  <a:lnTo>
                    <a:pt x="33528" y="6096"/>
                  </a:lnTo>
                  <a:lnTo>
                    <a:pt x="33528" y="1524"/>
                  </a:lnTo>
                  <a:close/>
                </a:path>
                <a:path w="382904" h="53340">
                  <a:moveTo>
                    <a:pt x="65519" y="21336"/>
                  </a:moveTo>
                  <a:lnTo>
                    <a:pt x="63995" y="16764"/>
                  </a:lnTo>
                  <a:lnTo>
                    <a:pt x="62471" y="15240"/>
                  </a:lnTo>
                  <a:lnTo>
                    <a:pt x="60947" y="13716"/>
                  </a:lnTo>
                  <a:lnTo>
                    <a:pt x="60947" y="22860"/>
                  </a:lnTo>
                  <a:lnTo>
                    <a:pt x="60947" y="30480"/>
                  </a:lnTo>
                  <a:lnTo>
                    <a:pt x="59423" y="33528"/>
                  </a:lnTo>
                  <a:lnTo>
                    <a:pt x="54851" y="38100"/>
                  </a:lnTo>
                  <a:lnTo>
                    <a:pt x="48755" y="38100"/>
                  </a:lnTo>
                  <a:lnTo>
                    <a:pt x="44183" y="33528"/>
                  </a:lnTo>
                  <a:lnTo>
                    <a:pt x="42659" y="30480"/>
                  </a:lnTo>
                  <a:lnTo>
                    <a:pt x="42659" y="22860"/>
                  </a:lnTo>
                  <a:lnTo>
                    <a:pt x="44183" y="19812"/>
                  </a:lnTo>
                  <a:lnTo>
                    <a:pt x="45707" y="18288"/>
                  </a:lnTo>
                  <a:lnTo>
                    <a:pt x="47231" y="15240"/>
                  </a:lnTo>
                  <a:lnTo>
                    <a:pt x="56375" y="15240"/>
                  </a:lnTo>
                  <a:lnTo>
                    <a:pt x="57899" y="18288"/>
                  </a:lnTo>
                  <a:lnTo>
                    <a:pt x="59423" y="19812"/>
                  </a:lnTo>
                  <a:lnTo>
                    <a:pt x="60947" y="22860"/>
                  </a:lnTo>
                  <a:lnTo>
                    <a:pt x="60947" y="13716"/>
                  </a:lnTo>
                  <a:lnTo>
                    <a:pt x="59423" y="12192"/>
                  </a:lnTo>
                  <a:lnTo>
                    <a:pt x="56375" y="10668"/>
                  </a:lnTo>
                  <a:lnTo>
                    <a:pt x="47231" y="10668"/>
                  </a:lnTo>
                  <a:lnTo>
                    <a:pt x="44183" y="12192"/>
                  </a:lnTo>
                  <a:lnTo>
                    <a:pt x="39611" y="16764"/>
                  </a:lnTo>
                  <a:lnTo>
                    <a:pt x="38087" y="21336"/>
                  </a:lnTo>
                  <a:lnTo>
                    <a:pt x="38087" y="30480"/>
                  </a:lnTo>
                  <a:lnTo>
                    <a:pt x="39611" y="35052"/>
                  </a:lnTo>
                  <a:lnTo>
                    <a:pt x="41135" y="38100"/>
                  </a:lnTo>
                  <a:lnTo>
                    <a:pt x="44183" y="41148"/>
                  </a:lnTo>
                  <a:lnTo>
                    <a:pt x="47231" y="42672"/>
                  </a:lnTo>
                  <a:lnTo>
                    <a:pt x="56375" y="42672"/>
                  </a:lnTo>
                  <a:lnTo>
                    <a:pt x="59423" y="41148"/>
                  </a:lnTo>
                  <a:lnTo>
                    <a:pt x="62471" y="38100"/>
                  </a:lnTo>
                  <a:lnTo>
                    <a:pt x="63995" y="35052"/>
                  </a:lnTo>
                  <a:lnTo>
                    <a:pt x="65519" y="30480"/>
                  </a:lnTo>
                  <a:lnTo>
                    <a:pt x="65519" y="21336"/>
                  </a:lnTo>
                  <a:close/>
                </a:path>
                <a:path w="382904" h="53340">
                  <a:moveTo>
                    <a:pt x="102196" y="21336"/>
                  </a:moveTo>
                  <a:lnTo>
                    <a:pt x="100672" y="16764"/>
                  </a:lnTo>
                  <a:lnTo>
                    <a:pt x="99910" y="15240"/>
                  </a:lnTo>
                  <a:lnTo>
                    <a:pt x="99148" y="13716"/>
                  </a:lnTo>
                  <a:lnTo>
                    <a:pt x="96100" y="12192"/>
                  </a:lnTo>
                  <a:lnTo>
                    <a:pt x="96100" y="19812"/>
                  </a:lnTo>
                  <a:lnTo>
                    <a:pt x="96100" y="32004"/>
                  </a:lnTo>
                  <a:lnTo>
                    <a:pt x="94576" y="35052"/>
                  </a:lnTo>
                  <a:lnTo>
                    <a:pt x="93052" y="36576"/>
                  </a:lnTo>
                  <a:lnTo>
                    <a:pt x="90004" y="38100"/>
                  </a:lnTo>
                  <a:lnTo>
                    <a:pt x="86956" y="38100"/>
                  </a:lnTo>
                  <a:lnTo>
                    <a:pt x="85432" y="36576"/>
                  </a:lnTo>
                  <a:lnTo>
                    <a:pt x="82384" y="36576"/>
                  </a:lnTo>
                  <a:lnTo>
                    <a:pt x="80772" y="35052"/>
                  </a:lnTo>
                  <a:lnTo>
                    <a:pt x="80772" y="18288"/>
                  </a:lnTo>
                  <a:lnTo>
                    <a:pt x="82384" y="18288"/>
                  </a:lnTo>
                  <a:lnTo>
                    <a:pt x="82384" y="16764"/>
                  </a:lnTo>
                  <a:lnTo>
                    <a:pt x="83908" y="16764"/>
                  </a:lnTo>
                  <a:lnTo>
                    <a:pt x="85432" y="15240"/>
                  </a:lnTo>
                  <a:lnTo>
                    <a:pt x="91528" y="15240"/>
                  </a:lnTo>
                  <a:lnTo>
                    <a:pt x="96100" y="19812"/>
                  </a:lnTo>
                  <a:lnTo>
                    <a:pt x="96100" y="12192"/>
                  </a:lnTo>
                  <a:lnTo>
                    <a:pt x="94576" y="10668"/>
                  </a:lnTo>
                  <a:lnTo>
                    <a:pt x="86956" y="10668"/>
                  </a:lnTo>
                  <a:lnTo>
                    <a:pt x="85432" y="12192"/>
                  </a:lnTo>
                  <a:lnTo>
                    <a:pt x="83908" y="12192"/>
                  </a:lnTo>
                  <a:lnTo>
                    <a:pt x="82384" y="13716"/>
                  </a:lnTo>
                  <a:lnTo>
                    <a:pt x="80772" y="13716"/>
                  </a:lnTo>
                  <a:lnTo>
                    <a:pt x="80772" y="10668"/>
                  </a:lnTo>
                  <a:lnTo>
                    <a:pt x="74676" y="10668"/>
                  </a:lnTo>
                  <a:lnTo>
                    <a:pt x="74676" y="51816"/>
                  </a:lnTo>
                  <a:lnTo>
                    <a:pt x="80772" y="51816"/>
                  </a:lnTo>
                  <a:lnTo>
                    <a:pt x="80772" y="39624"/>
                  </a:lnTo>
                  <a:lnTo>
                    <a:pt x="82384" y="41148"/>
                  </a:lnTo>
                  <a:lnTo>
                    <a:pt x="85432" y="41148"/>
                  </a:lnTo>
                  <a:lnTo>
                    <a:pt x="86956" y="42672"/>
                  </a:lnTo>
                  <a:lnTo>
                    <a:pt x="90004" y="42672"/>
                  </a:lnTo>
                  <a:lnTo>
                    <a:pt x="91528" y="41148"/>
                  </a:lnTo>
                  <a:lnTo>
                    <a:pt x="93052" y="41148"/>
                  </a:lnTo>
                  <a:lnTo>
                    <a:pt x="94576" y="39624"/>
                  </a:lnTo>
                  <a:lnTo>
                    <a:pt x="96100" y="39624"/>
                  </a:lnTo>
                  <a:lnTo>
                    <a:pt x="97624" y="38100"/>
                  </a:lnTo>
                  <a:lnTo>
                    <a:pt x="100672" y="35052"/>
                  </a:lnTo>
                  <a:lnTo>
                    <a:pt x="100672" y="32004"/>
                  </a:lnTo>
                  <a:lnTo>
                    <a:pt x="102196" y="30480"/>
                  </a:lnTo>
                  <a:lnTo>
                    <a:pt x="102196" y="21336"/>
                  </a:lnTo>
                  <a:close/>
                </a:path>
                <a:path w="382904" h="53340">
                  <a:moveTo>
                    <a:pt x="144868" y="36576"/>
                  </a:moveTo>
                  <a:lnTo>
                    <a:pt x="137248" y="36576"/>
                  </a:lnTo>
                  <a:lnTo>
                    <a:pt x="137248" y="1524"/>
                  </a:lnTo>
                  <a:lnTo>
                    <a:pt x="132676" y="1524"/>
                  </a:lnTo>
                  <a:lnTo>
                    <a:pt x="132676" y="3048"/>
                  </a:lnTo>
                  <a:lnTo>
                    <a:pt x="131152" y="3048"/>
                  </a:lnTo>
                  <a:lnTo>
                    <a:pt x="131152" y="4572"/>
                  </a:lnTo>
                  <a:lnTo>
                    <a:pt x="129628" y="6096"/>
                  </a:lnTo>
                  <a:lnTo>
                    <a:pt x="123532" y="6096"/>
                  </a:lnTo>
                  <a:lnTo>
                    <a:pt x="123532" y="10668"/>
                  </a:lnTo>
                  <a:lnTo>
                    <a:pt x="131152" y="10668"/>
                  </a:lnTo>
                  <a:lnTo>
                    <a:pt x="131152" y="36576"/>
                  </a:lnTo>
                  <a:lnTo>
                    <a:pt x="123532" y="36576"/>
                  </a:lnTo>
                  <a:lnTo>
                    <a:pt x="123532" y="41148"/>
                  </a:lnTo>
                  <a:lnTo>
                    <a:pt x="144868" y="41148"/>
                  </a:lnTo>
                  <a:lnTo>
                    <a:pt x="144868" y="36576"/>
                  </a:lnTo>
                  <a:close/>
                </a:path>
                <a:path w="382904" h="53340">
                  <a:moveTo>
                    <a:pt x="183070" y="13716"/>
                  </a:moveTo>
                  <a:lnTo>
                    <a:pt x="181546" y="9144"/>
                  </a:lnTo>
                  <a:lnTo>
                    <a:pt x="178396" y="6096"/>
                  </a:lnTo>
                  <a:lnTo>
                    <a:pt x="177888" y="4572"/>
                  </a:lnTo>
                  <a:lnTo>
                    <a:pt x="176872" y="1524"/>
                  </a:lnTo>
                  <a:lnTo>
                    <a:pt x="176872" y="12192"/>
                  </a:lnTo>
                  <a:lnTo>
                    <a:pt x="176872" y="30480"/>
                  </a:lnTo>
                  <a:lnTo>
                    <a:pt x="175348" y="32004"/>
                  </a:lnTo>
                  <a:lnTo>
                    <a:pt x="175348" y="35052"/>
                  </a:lnTo>
                  <a:lnTo>
                    <a:pt x="173824" y="36576"/>
                  </a:lnTo>
                  <a:lnTo>
                    <a:pt x="172300" y="36576"/>
                  </a:lnTo>
                  <a:lnTo>
                    <a:pt x="172300" y="38100"/>
                  </a:lnTo>
                  <a:lnTo>
                    <a:pt x="164680" y="38100"/>
                  </a:lnTo>
                  <a:lnTo>
                    <a:pt x="164680" y="36576"/>
                  </a:lnTo>
                  <a:lnTo>
                    <a:pt x="163156" y="36576"/>
                  </a:lnTo>
                  <a:lnTo>
                    <a:pt x="161632" y="35052"/>
                  </a:lnTo>
                  <a:lnTo>
                    <a:pt x="161632" y="32004"/>
                  </a:lnTo>
                  <a:lnTo>
                    <a:pt x="160108" y="30480"/>
                  </a:lnTo>
                  <a:lnTo>
                    <a:pt x="160108" y="12192"/>
                  </a:lnTo>
                  <a:lnTo>
                    <a:pt x="161632" y="10668"/>
                  </a:lnTo>
                  <a:lnTo>
                    <a:pt x="161632" y="7620"/>
                  </a:lnTo>
                  <a:lnTo>
                    <a:pt x="163156" y="6096"/>
                  </a:lnTo>
                  <a:lnTo>
                    <a:pt x="164680" y="6096"/>
                  </a:lnTo>
                  <a:lnTo>
                    <a:pt x="164680" y="4572"/>
                  </a:lnTo>
                  <a:lnTo>
                    <a:pt x="172300" y="4572"/>
                  </a:lnTo>
                  <a:lnTo>
                    <a:pt x="172300" y="6096"/>
                  </a:lnTo>
                  <a:lnTo>
                    <a:pt x="173824" y="6096"/>
                  </a:lnTo>
                  <a:lnTo>
                    <a:pt x="175348" y="7620"/>
                  </a:lnTo>
                  <a:lnTo>
                    <a:pt x="175348" y="10668"/>
                  </a:lnTo>
                  <a:lnTo>
                    <a:pt x="176872" y="12192"/>
                  </a:lnTo>
                  <a:lnTo>
                    <a:pt x="176872" y="1524"/>
                  </a:lnTo>
                  <a:lnTo>
                    <a:pt x="173824" y="0"/>
                  </a:lnTo>
                  <a:lnTo>
                    <a:pt x="163156" y="0"/>
                  </a:lnTo>
                  <a:lnTo>
                    <a:pt x="160108" y="1524"/>
                  </a:lnTo>
                  <a:lnTo>
                    <a:pt x="158584" y="6096"/>
                  </a:lnTo>
                  <a:lnTo>
                    <a:pt x="155536" y="9144"/>
                  </a:lnTo>
                  <a:lnTo>
                    <a:pt x="154012" y="13716"/>
                  </a:lnTo>
                  <a:lnTo>
                    <a:pt x="154012" y="28956"/>
                  </a:lnTo>
                  <a:lnTo>
                    <a:pt x="155536" y="33528"/>
                  </a:lnTo>
                  <a:lnTo>
                    <a:pt x="158584" y="36576"/>
                  </a:lnTo>
                  <a:lnTo>
                    <a:pt x="160108" y="41148"/>
                  </a:lnTo>
                  <a:lnTo>
                    <a:pt x="163156" y="42672"/>
                  </a:lnTo>
                  <a:lnTo>
                    <a:pt x="173824" y="42672"/>
                  </a:lnTo>
                  <a:lnTo>
                    <a:pt x="176872" y="41148"/>
                  </a:lnTo>
                  <a:lnTo>
                    <a:pt x="177888" y="38100"/>
                  </a:lnTo>
                  <a:lnTo>
                    <a:pt x="178396" y="36576"/>
                  </a:lnTo>
                  <a:lnTo>
                    <a:pt x="181546" y="33528"/>
                  </a:lnTo>
                  <a:lnTo>
                    <a:pt x="183070" y="28956"/>
                  </a:lnTo>
                  <a:lnTo>
                    <a:pt x="183070" y="13716"/>
                  </a:lnTo>
                  <a:close/>
                </a:path>
                <a:path w="382904" h="53340">
                  <a:moveTo>
                    <a:pt x="228790" y="1524"/>
                  </a:moveTo>
                  <a:lnTo>
                    <a:pt x="201358" y="1524"/>
                  </a:lnTo>
                  <a:lnTo>
                    <a:pt x="201358" y="41148"/>
                  </a:lnTo>
                  <a:lnTo>
                    <a:pt x="228790" y="41148"/>
                  </a:lnTo>
                  <a:lnTo>
                    <a:pt x="228790" y="36576"/>
                  </a:lnTo>
                  <a:lnTo>
                    <a:pt x="207454" y="36576"/>
                  </a:lnTo>
                  <a:lnTo>
                    <a:pt x="207454" y="21336"/>
                  </a:lnTo>
                  <a:lnTo>
                    <a:pt x="228790" y="21336"/>
                  </a:lnTo>
                  <a:lnTo>
                    <a:pt x="228790" y="16764"/>
                  </a:lnTo>
                  <a:lnTo>
                    <a:pt x="207454" y="16764"/>
                  </a:lnTo>
                  <a:lnTo>
                    <a:pt x="207454" y="6096"/>
                  </a:lnTo>
                  <a:lnTo>
                    <a:pt x="228790" y="6096"/>
                  </a:lnTo>
                  <a:lnTo>
                    <a:pt x="228790" y="1524"/>
                  </a:lnTo>
                  <a:close/>
                </a:path>
                <a:path w="382904" h="53340">
                  <a:moveTo>
                    <a:pt x="266890" y="1524"/>
                  </a:moveTo>
                  <a:lnTo>
                    <a:pt x="262318" y="1524"/>
                  </a:lnTo>
                  <a:lnTo>
                    <a:pt x="262318" y="28956"/>
                  </a:lnTo>
                  <a:lnTo>
                    <a:pt x="260794" y="30480"/>
                  </a:lnTo>
                  <a:lnTo>
                    <a:pt x="260794" y="33528"/>
                  </a:lnTo>
                  <a:lnTo>
                    <a:pt x="259270" y="33528"/>
                  </a:lnTo>
                  <a:lnTo>
                    <a:pt x="259270" y="35052"/>
                  </a:lnTo>
                  <a:lnTo>
                    <a:pt x="257746" y="36576"/>
                  </a:lnTo>
                  <a:lnTo>
                    <a:pt x="254698" y="36576"/>
                  </a:lnTo>
                  <a:lnTo>
                    <a:pt x="253174" y="38100"/>
                  </a:lnTo>
                  <a:lnTo>
                    <a:pt x="250126" y="38100"/>
                  </a:lnTo>
                  <a:lnTo>
                    <a:pt x="248602" y="36576"/>
                  </a:lnTo>
                  <a:lnTo>
                    <a:pt x="245554" y="36576"/>
                  </a:lnTo>
                  <a:lnTo>
                    <a:pt x="244030" y="35052"/>
                  </a:lnTo>
                  <a:lnTo>
                    <a:pt x="244030" y="33528"/>
                  </a:lnTo>
                  <a:lnTo>
                    <a:pt x="242506" y="33528"/>
                  </a:lnTo>
                  <a:lnTo>
                    <a:pt x="242506" y="28956"/>
                  </a:lnTo>
                  <a:lnTo>
                    <a:pt x="240982" y="27432"/>
                  </a:lnTo>
                  <a:lnTo>
                    <a:pt x="240982" y="1524"/>
                  </a:lnTo>
                  <a:lnTo>
                    <a:pt x="236410" y="1524"/>
                  </a:lnTo>
                  <a:lnTo>
                    <a:pt x="236410" y="30480"/>
                  </a:lnTo>
                  <a:lnTo>
                    <a:pt x="237934" y="33528"/>
                  </a:lnTo>
                  <a:lnTo>
                    <a:pt x="237934" y="35052"/>
                  </a:lnTo>
                  <a:lnTo>
                    <a:pt x="244030" y="41148"/>
                  </a:lnTo>
                  <a:lnTo>
                    <a:pt x="247078" y="41148"/>
                  </a:lnTo>
                  <a:lnTo>
                    <a:pt x="248602" y="42672"/>
                  </a:lnTo>
                  <a:lnTo>
                    <a:pt x="254698" y="42672"/>
                  </a:lnTo>
                  <a:lnTo>
                    <a:pt x="256222" y="41148"/>
                  </a:lnTo>
                  <a:lnTo>
                    <a:pt x="260794" y="41148"/>
                  </a:lnTo>
                  <a:lnTo>
                    <a:pt x="265366" y="36576"/>
                  </a:lnTo>
                  <a:lnTo>
                    <a:pt x="265366" y="35052"/>
                  </a:lnTo>
                  <a:lnTo>
                    <a:pt x="266890" y="33528"/>
                  </a:lnTo>
                  <a:lnTo>
                    <a:pt x="266890" y="25908"/>
                  </a:lnTo>
                  <a:lnTo>
                    <a:pt x="266890" y="1524"/>
                  </a:lnTo>
                  <a:close/>
                </a:path>
                <a:path w="382904" h="53340">
                  <a:moveTo>
                    <a:pt x="298983" y="30480"/>
                  </a:moveTo>
                  <a:lnTo>
                    <a:pt x="295935" y="27432"/>
                  </a:lnTo>
                  <a:lnTo>
                    <a:pt x="295935" y="25908"/>
                  </a:lnTo>
                  <a:lnTo>
                    <a:pt x="292887" y="24384"/>
                  </a:lnTo>
                  <a:lnTo>
                    <a:pt x="286791" y="24384"/>
                  </a:lnTo>
                  <a:lnTo>
                    <a:pt x="285267" y="22860"/>
                  </a:lnTo>
                  <a:lnTo>
                    <a:pt x="282219" y="22860"/>
                  </a:lnTo>
                  <a:lnTo>
                    <a:pt x="280695" y="21336"/>
                  </a:lnTo>
                  <a:lnTo>
                    <a:pt x="280695" y="16764"/>
                  </a:lnTo>
                  <a:lnTo>
                    <a:pt x="282219" y="15240"/>
                  </a:lnTo>
                  <a:lnTo>
                    <a:pt x="292887" y="15240"/>
                  </a:lnTo>
                  <a:lnTo>
                    <a:pt x="294411" y="16764"/>
                  </a:lnTo>
                  <a:lnTo>
                    <a:pt x="295935" y="16764"/>
                  </a:lnTo>
                  <a:lnTo>
                    <a:pt x="297459" y="18288"/>
                  </a:lnTo>
                  <a:lnTo>
                    <a:pt x="297459" y="15240"/>
                  </a:lnTo>
                  <a:lnTo>
                    <a:pt x="297459" y="12192"/>
                  </a:lnTo>
                  <a:lnTo>
                    <a:pt x="294411" y="12192"/>
                  </a:lnTo>
                  <a:lnTo>
                    <a:pt x="292887" y="10668"/>
                  </a:lnTo>
                  <a:lnTo>
                    <a:pt x="282219" y="10668"/>
                  </a:lnTo>
                  <a:lnTo>
                    <a:pt x="280695" y="12192"/>
                  </a:lnTo>
                  <a:lnTo>
                    <a:pt x="279171" y="12192"/>
                  </a:lnTo>
                  <a:lnTo>
                    <a:pt x="277647" y="13716"/>
                  </a:lnTo>
                  <a:lnTo>
                    <a:pt x="276021" y="15240"/>
                  </a:lnTo>
                  <a:lnTo>
                    <a:pt x="276021" y="16764"/>
                  </a:lnTo>
                  <a:lnTo>
                    <a:pt x="274497" y="16764"/>
                  </a:lnTo>
                  <a:lnTo>
                    <a:pt x="274497" y="21336"/>
                  </a:lnTo>
                  <a:lnTo>
                    <a:pt x="276021" y="22860"/>
                  </a:lnTo>
                  <a:lnTo>
                    <a:pt x="276021" y="24384"/>
                  </a:lnTo>
                  <a:lnTo>
                    <a:pt x="277647" y="25908"/>
                  </a:lnTo>
                  <a:lnTo>
                    <a:pt x="279171" y="27432"/>
                  </a:lnTo>
                  <a:lnTo>
                    <a:pt x="283743" y="27432"/>
                  </a:lnTo>
                  <a:lnTo>
                    <a:pt x="283743" y="28956"/>
                  </a:lnTo>
                  <a:lnTo>
                    <a:pt x="289839" y="28956"/>
                  </a:lnTo>
                  <a:lnTo>
                    <a:pt x="291363" y="30480"/>
                  </a:lnTo>
                  <a:lnTo>
                    <a:pt x="292887" y="30480"/>
                  </a:lnTo>
                  <a:lnTo>
                    <a:pt x="292887" y="36576"/>
                  </a:lnTo>
                  <a:lnTo>
                    <a:pt x="291363" y="36576"/>
                  </a:lnTo>
                  <a:lnTo>
                    <a:pt x="289839" y="38100"/>
                  </a:lnTo>
                  <a:lnTo>
                    <a:pt x="282219" y="38100"/>
                  </a:lnTo>
                  <a:lnTo>
                    <a:pt x="280695" y="36576"/>
                  </a:lnTo>
                  <a:lnTo>
                    <a:pt x="279171" y="36576"/>
                  </a:lnTo>
                  <a:lnTo>
                    <a:pt x="276021" y="35052"/>
                  </a:lnTo>
                  <a:lnTo>
                    <a:pt x="274497" y="33528"/>
                  </a:lnTo>
                  <a:lnTo>
                    <a:pt x="274497" y="39624"/>
                  </a:lnTo>
                  <a:lnTo>
                    <a:pt x="276021" y="39624"/>
                  </a:lnTo>
                  <a:lnTo>
                    <a:pt x="277647" y="41148"/>
                  </a:lnTo>
                  <a:lnTo>
                    <a:pt x="282219" y="41148"/>
                  </a:lnTo>
                  <a:lnTo>
                    <a:pt x="283743" y="42672"/>
                  </a:lnTo>
                  <a:lnTo>
                    <a:pt x="289839" y="42672"/>
                  </a:lnTo>
                  <a:lnTo>
                    <a:pt x="292887" y="41148"/>
                  </a:lnTo>
                  <a:lnTo>
                    <a:pt x="294411" y="39624"/>
                  </a:lnTo>
                  <a:lnTo>
                    <a:pt x="297459" y="38100"/>
                  </a:lnTo>
                  <a:lnTo>
                    <a:pt x="298983" y="35052"/>
                  </a:lnTo>
                  <a:lnTo>
                    <a:pt x="298983" y="30480"/>
                  </a:lnTo>
                  <a:close/>
                </a:path>
                <a:path w="382904" h="53340">
                  <a:moveTo>
                    <a:pt x="349275" y="1524"/>
                  </a:moveTo>
                  <a:lnTo>
                    <a:pt x="343179" y="1524"/>
                  </a:lnTo>
                  <a:lnTo>
                    <a:pt x="330987" y="36576"/>
                  </a:lnTo>
                  <a:lnTo>
                    <a:pt x="318795" y="1524"/>
                  </a:lnTo>
                  <a:lnTo>
                    <a:pt x="312699" y="1524"/>
                  </a:lnTo>
                  <a:lnTo>
                    <a:pt x="327939" y="41148"/>
                  </a:lnTo>
                  <a:lnTo>
                    <a:pt x="334035" y="41148"/>
                  </a:lnTo>
                  <a:lnTo>
                    <a:pt x="349275" y="1524"/>
                  </a:lnTo>
                  <a:close/>
                </a:path>
                <a:path w="382904" h="53340">
                  <a:moveTo>
                    <a:pt x="382892" y="10668"/>
                  </a:moveTo>
                  <a:lnTo>
                    <a:pt x="376796" y="10668"/>
                  </a:lnTo>
                  <a:lnTo>
                    <a:pt x="376796" y="12192"/>
                  </a:lnTo>
                  <a:lnTo>
                    <a:pt x="376796" y="16764"/>
                  </a:lnTo>
                  <a:lnTo>
                    <a:pt x="376796" y="33528"/>
                  </a:lnTo>
                  <a:lnTo>
                    <a:pt x="375272" y="33528"/>
                  </a:lnTo>
                  <a:lnTo>
                    <a:pt x="373748" y="35052"/>
                  </a:lnTo>
                  <a:lnTo>
                    <a:pt x="372135" y="35052"/>
                  </a:lnTo>
                  <a:lnTo>
                    <a:pt x="370611" y="36576"/>
                  </a:lnTo>
                  <a:lnTo>
                    <a:pt x="366039" y="36576"/>
                  </a:lnTo>
                  <a:lnTo>
                    <a:pt x="362991" y="35052"/>
                  </a:lnTo>
                  <a:lnTo>
                    <a:pt x="362991" y="33528"/>
                  </a:lnTo>
                  <a:lnTo>
                    <a:pt x="361467" y="32004"/>
                  </a:lnTo>
                  <a:lnTo>
                    <a:pt x="359943" y="28956"/>
                  </a:lnTo>
                  <a:lnTo>
                    <a:pt x="359943" y="22860"/>
                  </a:lnTo>
                  <a:lnTo>
                    <a:pt x="361467" y="19812"/>
                  </a:lnTo>
                  <a:lnTo>
                    <a:pt x="362991" y="18288"/>
                  </a:lnTo>
                  <a:lnTo>
                    <a:pt x="364515" y="15240"/>
                  </a:lnTo>
                  <a:lnTo>
                    <a:pt x="375272" y="15240"/>
                  </a:lnTo>
                  <a:lnTo>
                    <a:pt x="376796" y="16764"/>
                  </a:lnTo>
                  <a:lnTo>
                    <a:pt x="376796" y="12192"/>
                  </a:lnTo>
                  <a:lnTo>
                    <a:pt x="375272" y="12192"/>
                  </a:lnTo>
                  <a:lnTo>
                    <a:pt x="373748" y="10668"/>
                  </a:lnTo>
                  <a:lnTo>
                    <a:pt x="364515" y="10668"/>
                  </a:lnTo>
                  <a:lnTo>
                    <a:pt x="361467" y="12192"/>
                  </a:lnTo>
                  <a:lnTo>
                    <a:pt x="356895" y="16764"/>
                  </a:lnTo>
                  <a:lnTo>
                    <a:pt x="356895" y="19812"/>
                  </a:lnTo>
                  <a:lnTo>
                    <a:pt x="355371" y="21336"/>
                  </a:lnTo>
                  <a:lnTo>
                    <a:pt x="355371" y="30480"/>
                  </a:lnTo>
                  <a:lnTo>
                    <a:pt x="356895" y="35052"/>
                  </a:lnTo>
                  <a:lnTo>
                    <a:pt x="362991" y="41148"/>
                  </a:lnTo>
                  <a:lnTo>
                    <a:pt x="370611" y="41148"/>
                  </a:lnTo>
                  <a:lnTo>
                    <a:pt x="372135" y="39624"/>
                  </a:lnTo>
                  <a:lnTo>
                    <a:pt x="373748" y="39624"/>
                  </a:lnTo>
                  <a:lnTo>
                    <a:pt x="376796" y="36576"/>
                  </a:lnTo>
                  <a:lnTo>
                    <a:pt x="376796" y="44196"/>
                  </a:lnTo>
                  <a:lnTo>
                    <a:pt x="375272" y="45720"/>
                  </a:lnTo>
                  <a:lnTo>
                    <a:pt x="375272" y="47244"/>
                  </a:lnTo>
                  <a:lnTo>
                    <a:pt x="372135" y="47244"/>
                  </a:lnTo>
                  <a:lnTo>
                    <a:pt x="372135" y="48768"/>
                  </a:lnTo>
                  <a:lnTo>
                    <a:pt x="366039" y="48768"/>
                  </a:lnTo>
                  <a:lnTo>
                    <a:pt x="364515" y="47244"/>
                  </a:lnTo>
                  <a:lnTo>
                    <a:pt x="359943" y="47244"/>
                  </a:lnTo>
                  <a:lnTo>
                    <a:pt x="358419" y="45720"/>
                  </a:lnTo>
                  <a:lnTo>
                    <a:pt x="358419" y="51816"/>
                  </a:lnTo>
                  <a:lnTo>
                    <a:pt x="362991" y="51816"/>
                  </a:lnTo>
                  <a:lnTo>
                    <a:pt x="364515" y="53340"/>
                  </a:lnTo>
                  <a:lnTo>
                    <a:pt x="372135" y="53340"/>
                  </a:lnTo>
                  <a:lnTo>
                    <a:pt x="376796" y="51816"/>
                  </a:lnTo>
                  <a:lnTo>
                    <a:pt x="378320" y="48768"/>
                  </a:lnTo>
                  <a:lnTo>
                    <a:pt x="381368" y="47244"/>
                  </a:lnTo>
                  <a:lnTo>
                    <a:pt x="382892" y="42672"/>
                  </a:lnTo>
                  <a:lnTo>
                    <a:pt x="382892" y="15240"/>
                  </a:lnTo>
                  <a:lnTo>
                    <a:pt x="382892" y="12192"/>
                  </a:lnTo>
                  <a:lnTo>
                    <a:pt x="382892" y="10668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93823" y="697991"/>
              <a:ext cx="318801" cy="43624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2507742" y="994981"/>
              <a:ext cx="7225030" cy="45720"/>
            </a:xfrm>
            <a:custGeom>
              <a:avLst/>
              <a:gdLst/>
              <a:ahLst/>
              <a:cxnLst/>
              <a:rect l="l" t="t" r="r" b="b"/>
              <a:pathLst>
                <a:path w="7225030" h="45719">
                  <a:moveTo>
                    <a:pt x="7185088" y="45719"/>
                  </a:moveTo>
                  <a:lnTo>
                    <a:pt x="7180516" y="44195"/>
                  </a:lnTo>
                  <a:lnTo>
                    <a:pt x="7180516" y="45719"/>
                  </a:lnTo>
                  <a:lnTo>
                    <a:pt x="35051" y="45719"/>
                  </a:lnTo>
                  <a:lnTo>
                    <a:pt x="35051" y="44195"/>
                  </a:lnTo>
                  <a:lnTo>
                    <a:pt x="24383" y="44195"/>
                  </a:lnTo>
                  <a:lnTo>
                    <a:pt x="10667" y="38099"/>
                  </a:lnTo>
                  <a:lnTo>
                    <a:pt x="3048" y="32003"/>
                  </a:lnTo>
                  <a:lnTo>
                    <a:pt x="0" y="22859"/>
                  </a:lnTo>
                  <a:lnTo>
                    <a:pt x="3048" y="13715"/>
                  </a:lnTo>
                  <a:lnTo>
                    <a:pt x="10667" y="6095"/>
                  </a:lnTo>
                  <a:lnTo>
                    <a:pt x="24383" y="1523"/>
                  </a:lnTo>
                  <a:lnTo>
                    <a:pt x="35051" y="1523"/>
                  </a:lnTo>
                  <a:lnTo>
                    <a:pt x="35051" y="0"/>
                  </a:lnTo>
                  <a:lnTo>
                    <a:pt x="7180516" y="0"/>
                  </a:lnTo>
                  <a:lnTo>
                    <a:pt x="7180516" y="1523"/>
                  </a:lnTo>
                  <a:lnTo>
                    <a:pt x="7185088" y="0"/>
                  </a:lnTo>
                  <a:lnTo>
                    <a:pt x="7200328" y="1523"/>
                  </a:lnTo>
                  <a:lnTo>
                    <a:pt x="7214044" y="6095"/>
                  </a:lnTo>
                  <a:lnTo>
                    <a:pt x="7221664" y="13715"/>
                  </a:lnTo>
                  <a:lnTo>
                    <a:pt x="7224712" y="22859"/>
                  </a:lnTo>
                  <a:lnTo>
                    <a:pt x="7221664" y="32003"/>
                  </a:lnTo>
                  <a:lnTo>
                    <a:pt x="7214044" y="38099"/>
                  </a:lnTo>
                  <a:lnTo>
                    <a:pt x="7200328" y="44195"/>
                  </a:lnTo>
                  <a:lnTo>
                    <a:pt x="7185088" y="4571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4123182" y="1135380"/>
            <a:ext cx="366395" cy="69215"/>
            <a:chOff x="4123182" y="1135380"/>
            <a:chExt cx="366395" cy="69215"/>
          </a:xfrm>
        </p:grpSpPr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23182" y="1135380"/>
              <a:ext cx="247173" cy="6867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4390161" y="1156715"/>
              <a:ext cx="99695" cy="46355"/>
            </a:xfrm>
            <a:custGeom>
              <a:avLst/>
              <a:gdLst/>
              <a:ahLst/>
              <a:cxnLst/>
              <a:rect l="l" t="t" r="r" b="b"/>
              <a:pathLst>
                <a:path w="99695" h="46355">
                  <a:moveTo>
                    <a:pt x="26009" y="0"/>
                  </a:moveTo>
                  <a:lnTo>
                    <a:pt x="16865" y="0"/>
                  </a:lnTo>
                  <a:lnTo>
                    <a:pt x="12293" y="3048"/>
                  </a:lnTo>
                  <a:lnTo>
                    <a:pt x="9144" y="9144"/>
                  </a:lnTo>
                  <a:lnTo>
                    <a:pt x="9144" y="1524"/>
                  </a:lnTo>
                  <a:lnTo>
                    <a:pt x="0" y="1524"/>
                  </a:lnTo>
                  <a:lnTo>
                    <a:pt x="0" y="45821"/>
                  </a:lnTo>
                  <a:lnTo>
                    <a:pt x="9144" y="45821"/>
                  </a:lnTo>
                  <a:lnTo>
                    <a:pt x="9144" y="16764"/>
                  </a:lnTo>
                  <a:lnTo>
                    <a:pt x="12293" y="10668"/>
                  </a:lnTo>
                  <a:lnTo>
                    <a:pt x="16865" y="7620"/>
                  </a:lnTo>
                  <a:lnTo>
                    <a:pt x="26009" y="7620"/>
                  </a:lnTo>
                  <a:lnTo>
                    <a:pt x="26009" y="0"/>
                  </a:lnTo>
                  <a:close/>
                </a:path>
                <a:path w="99695" h="46355">
                  <a:moveTo>
                    <a:pt x="99161" y="6096"/>
                  </a:moveTo>
                  <a:lnTo>
                    <a:pt x="94589" y="1524"/>
                  </a:lnTo>
                  <a:lnTo>
                    <a:pt x="91541" y="0"/>
                  </a:lnTo>
                  <a:lnTo>
                    <a:pt x="80873" y="0"/>
                  </a:lnTo>
                  <a:lnTo>
                    <a:pt x="76301" y="3048"/>
                  </a:lnTo>
                  <a:lnTo>
                    <a:pt x="71729" y="9144"/>
                  </a:lnTo>
                  <a:lnTo>
                    <a:pt x="70205" y="3048"/>
                  </a:lnTo>
                  <a:lnTo>
                    <a:pt x="65633" y="0"/>
                  </a:lnTo>
                  <a:lnTo>
                    <a:pt x="53441" y="0"/>
                  </a:lnTo>
                  <a:lnTo>
                    <a:pt x="47345" y="3048"/>
                  </a:lnTo>
                  <a:lnTo>
                    <a:pt x="44297" y="9144"/>
                  </a:lnTo>
                  <a:lnTo>
                    <a:pt x="44297" y="1524"/>
                  </a:lnTo>
                  <a:lnTo>
                    <a:pt x="35153" y="1524"/>
                  </a:lnTo>
                  <a:lnTo>
                    <a:pt x="35153" y="45821"/>
                  </a:lnTo>
                  <a:lnTo>
                    <a:pt x="44297" y="45821"/>
                  </a:lnTo>
                  <a:lnTo>
                    <a:pt x="44297" y="15240"/>
                  </a:lnTo>
                  <a:lnTo>
                    <a:pt x="48869" y="9144"/>
                  </a:lnTo>
                  <a:lnTo>
                    <a:pt x="53441" y="6096"/>
                  </a:lnTo>
                  <a:lnTo>
                    <a:pt x="61061" y="6096"/>
                  </a:lnTo>
                  <a:lnTo>
                    <a:pt x="64109" y="9144"/>
                  </a:lnTo>
                  <a:lnTo>
                    <a:pt x="64109" y="45821"/>
                  </a:lnTo>
                  <a:lnTo>
                    <a:pt x="71729" y="45821"/>
                  </a:lnTo>
                  <a:lnTo>
                    <a:pt x="71729" y="15240"/>
                  </a:lnTo>
                  <a:lnTo>
                    <a:pt x="76301" y="9144"/>
                  </a:lnTo>
                  <a:lnTo>
                    <a:pt x="80873" y="6096"/>
                  </a:lnTo>
                  <a:lnTo>
                    <a:pt x="88493" y="6096"/>
                  </a:lnTo>
                  <a:lnTo>
                    <a:pt x="91541" y="9144"/>
                  </a:lnTo>
                  <a:lnTo>
                    <a:pt x="91541" y="45821"/>
                  </a:lnTo>
                  <a:lnTo>
                    <a:pt x="99161" y="45821"/>
                  </a:lnTo>
                  <a:lnTo>
                    <a:pt x="99161" y="609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/>
          <p:nvPr/>
        </p:nvSpPr>
        <p:spPr>
          <a:xfrm>
            <a:off x="1622964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798320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972246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2147697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2323147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2498598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2674048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2847879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3023330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3198780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3374231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3549681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3725036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3898963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4074414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4249864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4425315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4600670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4776120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4950047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5125497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5300948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5476303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5651753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5827204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6001130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6176581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6351936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6527386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6702838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6876763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7052215" y="5093874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1691640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1831848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1973580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2119883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2261616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2401824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2549651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2691383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2831592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2977896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3119627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3259835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3406140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3547872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3688080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3834384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3976116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4119372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4264152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4405884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4547616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4692396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4834128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4975860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5122164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5262371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2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2" y="0"/>
                </a:lnTo>
                <a:lnTo>
                  <a:pt x="12192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5404103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2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2" y="0"/>
                </a:lnTo>
                <a:lnTo>
                  <a:pt x="12192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5550407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2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2" y="0"/>
                </a:lnTo>
                <a:lnTo>
                  <a:pt x="12192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5692139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2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2" y="0"/>
                </a:lnTo>
                <a:lnTo>
                  <a:pt x="12192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5833871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2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2" y="0"/>
                </a:lnTo>
                <a:lnTo>
                  <a:pt x="12192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5980176" y="51145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12191" y="10667"/>
                </a:moveTo>
                <a:lnTo>
                  <a:pt x="0" y="10667"/>
                </a:lnTo>
                <a:lnTo>
                  <a:pt x="0" y="0"/>
                </a:lnTo>
                <a:lnTo>
                  <a:pt x="12191" y="0"/>
                </a:lnTo>
                <a:lnTo>
                  <a:pt x="12191" y="106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1577149" y="2505741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1577149" y="1527524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1577149" y="201434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7" name="object 97" descr=""/>
          <p:cNvGrpSpPr/>
          <p:nvPr/>
        </p:nvGrpSpPr>
        <p:grpSpPr>
          <a:xfrm>
            <a:off x="1041749" y="2450782"/>
            <a:ext cx="438150" cy="76835"/>
            <a:chOff x="1041749" y="2450782"/>
            <a:chExt cx="438150" cy="76835"/>
          </a:xfrm>
        </p:grpSpPr>
        <p:sp>
          <p:nvSpPr>
            <p:cNvPr id="98" name="object 98" descr=""/>
            <p:cNvSpPr/>
            <p:nvPr/>
          </p:nvSpPr>
          <p:spPr>
            <a:xfrm>
              <a:off x="1041749" y="2522505"/>
              <a:ext cx="438150" cy="5080"/>
            </a:xfrm>
            <a:custGeom>
              <a:avLst/>
              <a:gdLst/>
              <a:ahLst/>
              <a:cxnLst/>
              <a:rect l="l" t="t" r="r" b="b"/>
              <a:pathLst>
                <a:path w="438150" h="5080">
                  <a:moveTo>
                    <a:pt x="437768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437768" y="0"/>
                  </a:lnTo>
                  <a:lnTo>
                    <a:pt x="437768" y="457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430750" y="2450782"/>
              <a:ext cx="43180" cy="64135"/>
            </a:xfrm>
            <a:custGeom>
              <a:avLst/>
              <a:gdLst/>
              <a:ahLst/>
              <a:cxnLst/>
              <a:rect l="l" t="t" r="r" b="b"/>
              <a:pathLst>
                <a:path w="43180" h="64135">
                  <a:moveTo>
                    <a:pt x="28956" y="64103"/>
                  </a:moveTo>
                  <a:lnTo>
                    <a:pt x="13716" y="64103"/>
                  </a:lnTo>
                  <a:lnTo>
                    <a:pt x="9144" y="61055"/>
                  </a:lnTo>
                  <a:lnTo>
                    <a:pt x="4572" y="56483"/>
                  </a:lnTo>
                  <a:lnTo>
                    <a:pt x="1524" y="50387"/>
                  </a:lnTo>
                  <a:lnTo>
                    <a:pt x="0" y="42767"/>
                  </a:lnTo>
                  <a:lnTo>
                    <a:pt x="0" y="21336"/>
                  </a:lnTo>
                  <a:lnTo>
                    <a:pt x="1524" y="12192"/>
                  </a:lnTo>
                  <a:lnTo>
                    <a:pt x="4572" y="7620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3528" y="1524"/>
                  </a:lnTo>
                  <a:lnTo>
                    <a:pt x="36957" y="6096"/>
                  </a:lnTo>
                  <a:lnTo>
                    <a:pt x="16764" y="6096"/>
                  </a:lnTo>
                  <a:lnTo>
                    <a:pt x="10668" y="12192"/>
                  </a:lnTo>
                  <a:lnTo>
                    <a:pt x="9144" y="15240"/>
                  </a:lnTo>
                  <a:lnTo>
                    <a:pt x="9144" y="24384"/>
                  </a:lnTo>
                  <a:lnTo>
                    <a:pt x="7620" y="27432"/>
                  </a:lnTo>
                  <a:lnTo>
                    <a:pt x="7620" y="36671"/>
                  </a:lnTo>
                  <a:lnTo>
                    <a:pt x="9144" y="39719"/>
                  </a:lnTo>
                  <a:lnTo>
                    <a:pt x="9144" y="48863"/>
                  </a:lnTo>
                  <a:lnTo>
                    <a:pt x="10668" y="50387"/>
                  </a:lnTo>
                  <a:lnTo>
                    <a:pt x="12192" y="53435"/>
                  </a:lnTo>
                  <a:lnTo>
                    <a:pt x="12192" y="54959"/>
                  </a:lnTo>
                  <a:lnTo>
                    <a:pt x="15240" y="54959"/>
                  </a:lnTo>
                  <a:lnTo>
                    <a:pt x="18288" y="58007"/>
                  </a:lnTo>
                  <a:lnTo>
                    <a:pt x="36576" y="58007"/>
                  </a:lnTo>
                  <a:lnTo>
                    <a:pt x="33528" y="61055"/>
                  </a:lnTo>
                  <a:lnTo>
                    <a:pt x="28956" y="64103"/>
                  </a:lnTo>
                  <a:close/>
                </a:path>
                <a:path w="43180" h="64135">
                  <a:moveTo>
                    <a:pt x="36576" y="58007"/>
                  </a:moveTo>
                  <a:lnTo>
                    <a:pt x="24384" y="58007"/>
                  </a:lnTo>
                  <a:lnTo>
                    <a:pt x="27432" y="54959"/>
                  </a:lnTo>
                  <a:lnTo>
                    <a:pt x="28956" y="54959"/>
                  </a:lnTo>
                  <a:lnTo>
                    <a:pt x="30480" y="53435"/>
                  </a:lnTo>
                  <a:lnTo>
                    <a:pt x="32004" y="50387"/>
                  </a:lnTo>
                  <a:lnTo>
                    <a:pt x="33528" y="48863"/>
                  </a:lnTo>
                  <a:lnTo>
                    <a:pt x="33528" y="39719"/>
                  </a:lnTo>
                  <a:lnTo>
                    <a:pt x="35052" y="36671"/>
                  </a:lnTo>
                  <a:lnTo>
                    <a:pt x="35052" y="27432"/>
                  </a:lnTo>
                  <a:lnTo>
                    <a:pt x="33528" y="24384"/>
                  </a:lnTo>
                  <a:lnTo>
                    <a:pt x="33528" y="15240"/>
                  </a:lnTo>
                  <a:lnTo>
                    <a:pt x="32004" y="12192"/>
                  </a:lnTo>
                  <a:lnTo>
                    <a:pt x="25908" y="6096"/>
                  </a:lnTo>
                  <a:lnTo>
                    <a:pt x="36957" y="6096"/>
                  </a:lnTo>
                  <a:lnTo>
                    <a:pt x="38100" y="7620"/>
                  </a:lnTo>
                  <a:lnTo>
                    <a:pt x="41148" y="12192"/>
                  </a:lnTo>
                  <a:lnTo>
                    <a:pt x="42672" y="21336"/>
                  </a:lnTo>
                  <a:lnTo>
                    <a:pt x="42672" y="42767"/>
                  </a:lnTo>
                  <a:lnTo>
                    <a:pt x="41148" y="51911"/>
                  </a:lnTo>
                  <a:lnTo>
                    <a:pt x="38100" y="56483"/>
                  </a:lnTo>
                  <a:lnTo>
                    <a:pt x="36576" y="5800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0" name="object 10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77314" y="2008251"/>
            <a:ext cx="152590" cy="65627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17879" y="1519904"/>
            <a:ext cx="204406" cy="65627"/>
          </a:xfrm>
          <a:prstGeom prst="rect">
            <a:avLst/>
          </a:prstGeom>
        </p:spPr>
      </p:pic>
      <p:grpSp>
        <p:nvGrpSpPr>
          <p:cNvPr id="102" name="object 102" descr=""/>
          <p:cNvGrpSpPr/>
          <p:nvPr/>
        </p:nvGrpSpPr>
        <p:grpSpPr>
          <a:xfrm>
            <a:off x="1092041" y="1758695"/>
            <a:ext cx="168910" cy="259079"/>
            <a:chOff x="1092041" y="1758695"/>
            <a:chExt cx="168910" cy="259079"/>
          </a:xfrm>
        </p:grpSpPr>
        <p:pic>
          <p:nvPicPr>
            <p:cNvPr id="103" name="object 10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2041" y="1758695"/>
              <a:ext cx="67722" cy="258698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3291" y="1812893"/>
              <a:ext cx="67056" cy="204501"/>
            </a:xfrm>
            <a:prstGeom prst="rect">
              <a:avLst/>
            </a:prstGeom>
          </p:spPr>
        </p:pic>
      </p:grpSp>
      <p:sp>
        <p:nvSpPr>
          <p:cNvPr id="105" name="object 105" descr=""/>
          <p:cNvSpPr/>
          <p:nvPr/>
        </p:nvSpPr>
        <p:spPr>
          <a:xfrm>
            <a:off x="1577149" y="3801332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1577149" y="309933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1577149" y="2748343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 descr=""/>
          <p:cNvGrpSpPr/>
          <p:nvPr/>
        </p:nvGrpSpPr>
        <p:grpSpPr>
          <a:xfrm>
            <a:off x="1439894" y="3445764"/>
            <a:ext cx="181610" cy="66040"/>
            <a:chOff x="1439894" y="3445764"/>
            <a:chExt cx="181610" cy="66040"/>
          </a:xfrm>
        </p:grpSpPr>
        <p:sp>
          <p:nvSpPr>
            <p:cNvPr id="109" name="object 109" descr=""/>
            <p:cNvSpPr/>
            <p:nvPr/>
          </p:nvSpPr>
          <p:spPr>
            <a:xfrm>
              <a:off x="1577149" y="345033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291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9894" y="3445764"/>
              <a:ext cx="97631" cy="65627"/>
            </a:xfrm>
            <a:prstGeom prst="rect">
              <a:avLst/>
            </a:prstGeom>
          </p:spPr>
        </p:pic>
      </p:grpSp>
      <p:pic>
        <p:nvPicPr>
          <p:cNvPr id="111" name="object 11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81982" y="3094767"/>
            <a:ext cx="147923" cy="65627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81982" y="2743771"/>
            <a:ext cx="147923" cy="65627"/>
          </a:xfrm>
          <a:prstGeom prst="rect">
            <a:avLst/>
          </a:prstGeom>
        </p:spPr>
      </p:pic>
      <p:grpSp>
        <p:nvGrpSpPr>
          <p:cNvPr id="113" name="object 113" descr=""/>
          <p:cNvGrpSpPr/>
          <p:nvPr/>
        </p:nvGrpSpPr>
        <p:grpSpPr>
          <a:xfrm>
            <a:off x="1096613" y="3050476"/>
            <a:ext cx="163830" cy="217170"/>
            <a:chOff x="1096613" y="3050476"/>
            <a:chExt cx="163830" cy="217170"/>
          </a:xfrm>
        </p:grpSpPr>
        <p:pic>
          <p:nvPicPr>
            <p:cNvPr id="114" name="object 11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6613" y="3187827"/>
              <a:ext cx="73247" cy="79343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3292" y="3050476"/>
              <a:ext cx="67056" cy="204501"/>
            </a:xfrm>
            <a:prstGeom prst="rect">
              <a:avLst/>
            </a:prstGeom>
          </p:spPr>
        </p:pic>
      </p:grpSp>
      <p:sp>
        <p:nvSpPr>
          <p:cNvPr id="116" name="object 116" descr=""/>
          <p:cNvSpPr/>
          <p:nvPr/>
        </p:nvSpPr>
        <p:spPr>
          <a:xfrm>
            <a:off x="1577149" y="5093874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1577149" y="3868483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1577149" y="427281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1577149" y="4069841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1577149" y="4890896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1577149" y="468334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1577149" y="448036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3" name="object 123" descr=""/>
          <p:cNvGrpSpPr/>
          <p:nvPr/>
        </p:nvGrpSpPr>
        <p:grpSpPr>
          <a:xfrm>
            <a:off x="1041749" y="3764660"/>
            <a:ext cx="438150" cy="74930"/>
            <a:chOff x="1041749" y="3764660"/>
            <a:chExt cx="438150" cy="74930"/>
          </a:xfrm>
        </p:grpSpPr>
        <p:sp>
          <p:nvSpPr>
            <p:cNvPr id="124" name="object 124" descr=""/>
            <p:cNvSpPr/>
            <p:nvPr/>
          </p:nvSpPr>
          <p:spPr>
            <a:xfrm>
              <a:off x="1041749" y="3834860"/>
              <a:ext cx="438150" cy="5080"/>
            </a:xfrm>
            <a:custGeom>
              <a:avLst/>
              <a:gdLst/>
              <a:ahLst/>
              <a:cxnLst/>
              <a:rect l="l" t="t" r="r" b="b"/>
              <a:pathLst>
                <a:path w="438150" h="5079">
                  <a:moveTo>
                    <a:pt x="437768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437768" y="0"/>
                  </a:lnTo>
                  <a:lnTo>
                    <a:pt x="437768" y="457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430750" y="3764660"/>
              <a:ext cx="43180" cy="64135"/>
            </a:xfrm>
            <a:custGeom>
              <a:avLst/>
              <a:gdLst/>
              <a:ahLst/>
              <a:cxnLst/>
              <a:rect l="l" t="t" r="r" b="b"/>
              <a:pathLst>
                <a:path w="43180" h="64135">
                  <a:moveTo>
                    <a:pt x="28956" y="64103"/>
                  </a:moveTo>
                  <a:lnTo>
                    <a:pt x="13716" y="64103"/>
                  </a:lnTo>
                  <a:lnTo>
                    <a:pt x="9144" y="61055"/>
                  </a:lnTo>
                  <a:lnTo>
                    <a:pt x="4572" y="56483"/>
                  </a:lnTo>
                  <a:lnTo>
                    <a:pt x="1524" y="50387"/>
                  </a:lnTo>
                  <a:lnTo>
                    <a:pt x="0" y="42767"/>
                  </a:lnTo>
                  <a:lnTo>
                    <a:pt x="0" y="21431"/>
                  </a:lnTo>
                  <a:lnTo>
                    <a:pt x="1524" y="12192"/>
                  </a:lnTo>
                  <a:lnTo>
                    <a:pt x="4572" y="7620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3528" y="1524"/>
                  </a:lnTo>
                  <a:lnTo>
                    <a:pt x="36957" y="6096"/>
                  </a:lnTo>
                  <a:lnTo>
                    <a:pt x="16764" y="6096"/>
                  </a:lnTo>
                  <a:lnTo>
                    <a:pt x="10668" y="12192"/>
                  </a:lnTo>
                  <a:lnTo>
                    <a:pt x="9144" y="15240"/>
                  </a:lnTo>
                  <a:lnTo>
                    <a:pt x="9144" y="24479"/>
                  </a:lnTo>
                  <a:lnTo>
                    <a:pt x="7620" y="27527"/>
                  </a:lnTo>
                  <a:lnTo>
                    <a:pt x="7620" y="36671"/>
                  </a:lnTo>
                  <a:lnTo>
                    <a:pt x="9144" y="39719"/>
                  </a:lnTo>
                  <a:lnTo>
                    <a:pt x="9144" y="48863"/>
                  </a:lnTo>
                  <a:lnTo>
                    <a:pt x="10668" y="50387"/>
                  </a:lnTo>
                  <a:lnTo>
                    <a:pt x="12192" y="53435"/>
                  </a:lnTo>
                  <a:lnTo>
                    <a:pt x="12192" y="54959"/>
                  </a:lnTo>
                  <a:lnTo>
                    <a:pt x="15240" y="54959"/>
                  </a:lnTo>
                  <a:lnTo>
                    <a:pt x="18288" y="58007"/>
                  </a:lnTo>
                  <a:lnTo>
                    <a:pt x="36576" y="58007"/>
                  </a:lnTo>
                  <a:lnTo>
                    <a:pt x="33528" y="61055"/>
                  </a:lnTo>
                  <a:lnTo>
                    <a:pt x="28956" y="64103"/>
                  </a:lnTo>
                  <a:close/>
                </a:path>
                <a:path w="43180" h="64135">
                  <a:moveTo>
                    <a:pt x="36576" y="58007"/>
                  </a:moveTo>
                  <a:lnTo>
                    <a:pt x="24384" y="58007"/>
                  </a:lnTo>
                  <a:lnTo>
                    <a:pt x="27432" y="54959"/>
                  </a:lnTo>
                  <a:lnTo>
                    <a:pt x="28956" y="54959"/>
                  </a:lnTo>
                  <a:lnTo>
                    <a:pt x="30480" y="53435"/>
                  </a:lnTo>
                  <a:lnTo>
                    <a:pt x="32004" y="50387"/>
                  </a:lnTo>
                  <a:lnTo>
                    <a:pt x="33528" y="48863"/>
                  </a:lnTo>
                  <a:lnTo>
                    <a:pt x="33528" y="39719"/>
                  </a:lnTo>
                  <a:lnTo>
                    <a:pt x="35052" y="36671"/>
                  </a:lnTo>
                  <a:lnTo>
                    <a:pt x="35052" y="27527"/>
                  </a:lnTo>
                  <a:lnTo>
                    <a:pt x="33528" y="24479"/>
                  </a:lnTo>
                  <a:lnTo>
                    <a:pt x="33528" y="15240"/>
                  </a:lnTo>
                  <a:lnTo>
                    <a:pt x="32004" y="12192"/>
                  </a:lnTo>
                  <a:lnTo>
                    <a:pt x="25908" y="6096"/>
                  </a:lnTo>
                  <a:lnTo>
                    <a:pt x="36957" y="6096"/>
                  </a:lnTo>
                  <a:lnTo>
                    <a:pt x="38100" y="7620"/>
                  </a:lnTo>
                  <a:lnTo>
                    <a:pt x="41148" y="12192"/>
                  </a:lnTo>
                  <a:lnTo>
                    <a:pt x="42672" y="21431"/>
                  </a:lnTo>
                  <a:lnTo>
                    <a:pt x="42672" y="42767"/>
                  </a:lnTo>
                  <a:lnTo>
                    <a:pt x="41148" y="50387"/>
                  </a:lnTo>
                  <a:lnTo>
                    <a:pt x="38100" y="56483"/>
                  </a:lnTo>
                  <a:lnTo>
                    <a:pt x="36576" y="5800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6" name="object 126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20082" y="3935634"/>
            <a:ext cx="154019" cy="64103"/>
          </a:xfrm>
          <a:prstGeom prst="rect">
            <a:avLst/>
          </a:prstGeom>
        </p:spPr>
      </p:pic>
      <p:pic>
        <p:nvPicPr>
          <p:cNvPr id="127" name="object 127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23130" y="4233195"/>
            <a:ext cx="150971" cy="65627"/>
          </a:xfrm>
          <a:prstGeom prst="rect">
            <a:avLst/>
          </a:prstGeom>
        </p:spPr>
      </p:pic>
      <p:pic>
        <p:nvPicPr>
          <p:cNvPr id="128" name="object 128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18558" y="4526184"/>
            <a:ext cx="155543" cy="65627"/>
          </a:xfrm>
          <a:prstGeom prst="rect">
            <a:avLst/>
          </a:prstGeom>
        </p:spPr>
      </p:pic>
      <p:pic>
        <p:nvPicPr>
          <p:cNvPr id="129" name="object 129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421606" y="4828317"/>
            <a:ext cx="152495" cy="65627"/>
          </a:xfrm>
          <a:prstGeom prst="rect">
            <a:avLst/>
          </a:prstGeom>
        </p:spPr>
      </p:pic>
      <p:pic>
        <p:nvPicPr>
          <p:cNvPr id="130" name="object 13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21606" y="5121306"/>
            <a:ext cx="152495" cy="65627"/>
          </a:xfrm>
          <a:prstGeom prst="rect">
            <a:avLst/>
          </a:prstGeom>
        </p:spPr>
      </p:pic>
      <p:pic>
        <p:nvPicPr>
          <p:cNvPr id="131" name="object 131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26178" y="5423439"/>
            <a:ext cx="147923" cy="65627"/>
          </a:xfrm>
          <a:prstGeom prst="rect">
            <a:avLst/>
          </a:prstGeom>
        </p:spPr>
      </p:pic>
      <p:sp>
        <p:nvSpPr>
          <p:cNvPr id="132" name="object 132" descr=""/>
          <p:cNvSpPr/>
          <p:nvPr/>
        </p:nvSpPr>
        <p:spPr>
          <a:xfrm>
            <a:off x="1531429" y="5652325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28956" y="64103"/>
                </a:moveTo>
                <a:lnTo>
                  <a:pt x="13716" y="64103"/>
                </a:lnTo>
                <a:lnTo>
                  <a:pt x="9144" y="61055"/>
                </a:lnTo>
                <a:lnTo>
                  <a:pt x="4572" y="56483"/>
                </a:lnTo>
                <a:lnTo>
                  <a:pt x="1524" y="50387"/>
                </a:lnTo>
                <a:lnTo>
                  <a:pt x="0" y="42767"/>
                </a:lnTo>
                <a:lnTo>
                  <a:pt x="0" y="21431"/>
                </a:lnTo>
                <a:lnTo>
                  <a:pt x="1524" y="12287"/>
                </a:lnTo>
                <a:lnTo>
                  <a:pt x="4572" y="7715"/>
                </a:lnTo>
                <a:lnTo>
                  <a:pt x="9144" y="1524"/>
                </a:lnTo>
                <a:lnTo>
                  <a:pt x="13716" y="0"/>
                </a:lnTo>
                <a:lnTo>
                  <a:pt x="28956" y="0"/>
                </a:lnTo>
                <a:lnTo>
                  <a:pt x="35052" y="1524"/>
                </a:lnTo>
                <a:lnTo>
                  <a:pt x="37349" y="6191"/>
                </a:lnTo>
                <a:lnTo>
                  <a:pt x="18288" y="6191"/>
                </a:lnTo>
                <a:lnTo>
                  <a:pt x="16764" y="7715"/>
                </a:lnTo>
                <a:lnTo>
                  <a:pt x="15240" y="7715"/>
                </a:lnTo>
                <a:lnTo>
                  <a:pt x="10668" y="12287"/>
                </a:lnTo>
                <a:lnTo>
                  <a:pt x="10668" y="15335"/>
                </a:lnTo>
                <a:lnTo>
                  <a:pt x="9144" y="18383"/>
                </a:lnTo>
                <a:lnTo>
                  <a:pt x="9144" y="48863"/>
                </a:lnTo>
                <a:lnTo>
                  <a:pt x="10668" y="50387"/>
                </a:lnTo>
                <a:lnTo>
                  <a:pt x="12192" y="53435"/>
                </a:lnTo>
                <a:lnTo>
                  <a:pt x="13716" y="54959"/>
                </a:lnTo>
                <a:lnTo>
                  <a:pt x="15240" y="54959"/>
                </a:lnTo>
                <a:lnTo>
                  <a:pt x="18288" y="58007"/>
                </a:lnTo>
                <a:lnTo>
                  <a:pt x="36576" y="58007"/>
                </a:lnTo>
                <a:lnTo>
                  <a:pt x="33528" y="61055"/>
                </a:lnTo>
                <a:lnTo>
                  <a:pt x="28956" y="64103"/>
                </a:lnTo>
                <a:close/>
              </a:path>
              <a:path w="43180" h="64135">
                <a:moveTo>
                  <a:pt x="36576" y="58007"/>
                </a:moveTo>
                <a:lnTo>
                  <a:pt x="24384" y="58007"/>
                </a:lnTo>
                <a:lnTo>
                  <a:pt x="25908" y="56483"/>
                </a:lnTo>
                <a:lnTo>
                  <a:pt x="27432" y="56483"/>
                </a:lnTo>
                <a:lnTo>
                  <a:pt x="30480" y="53435"/>
                </a:lnTo>
                <a:lnTo>
                  <a:pt x="32004" y="50387"/>
                </a:lnTo>
                <a:lnTo>
                  <a:pt x="33528" y="48863"/>
                </a:lnTo>
                <a:lnTo>
                  <a:pt x="33528" y="42767"/>
                </a:lnTo>
                <a:lnTo>
                  <a:pt x="35052" y="39719"/>
                </a:lnTo>
                <a:lnTo>
                  <a:pt x="35052" y="24479"/>
                </a:lnTo>
                <a:lnTo>
                  <a:pt x="33528" y="21431"/>
                </a:lnTo>
                <a:lnTo>
                  <a:pt x="33528" y="15335"/>
                </a:lnTo>
                <a:lnTo>
                  <a:pt x="32004" y="12287"/>
                </a:lnTo>
                <a:lnTo>
                  <a:pt x="27432" y="7715"/>
                </a:lnTo>
                <a:lnTo>
                  <a:pt x="25908" y="7715"/>
                </a:lnTo>
                <a:lnTo>
                  <a:pt x="24384" y="6191"/>
                </a:lnTo>
                <a:lnTo>
                  <a:pt x="37349" y="6191"/>
                </a:lnTo>
                <a:lnTo>
                  <a:pt x="38100" y="7715"/>
                </a:lnTo>
                <a:lnTo>
                  <a:pt x="41148" y="12287"/>
                </a:lnTo>
                <a:lnTo>
                  <a:pt x="42672" y="21431"/>
                </a:lnTo>
                <a:lnTo>
                  <a:pt x="42672" y="42767"/>
                </a:lnTo>
                <a:lnTo>
                  <a:pt x="41148" y="51911"/>
                </a:lnTo>
                <a:lnTo>
                  <a:pt x="38100" y="56483"/>
                </a:lnTo>
                <a:lnTo>
                  <a:pt x="36576" y="5800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3" name="object 133" descr=""/>
          <p:cNvGrpSpPr/>
          <p:nvPr/>
        </p:nvGrpSpPr>
        <p:grpSpPr>
          <a:xfrm>
            <a:off x="1096613" y="4355211"/>
            <a:ext cx="163830" cy="205104"/>
            <a:chOff x="1096613" y="4355211"/>
            <a:chExt cx="163830" cy="205104"/>
          </a:xfrm>
        </p:grpSpPr>
        <p:sp>
          <p:nvSpPr>
            <p:cNvPr id="134" name="object 134" descr=""/>
            <p:cNvSpPr/>
            <p:nvPr/>
          </p:nvSpPr>
          <p:spPr>
            <a:xfrm>
              <a:off x="1096606" y="4440758"/>
              <a:ext cx="61594" cy="116205"/>
            </a:xfrm>
            <a:custGeom>
              <a:avLst/>
              <a:gdLst/>
              <a:ahLst/>
              <a:cxnLst/>
              <a:rect l="l" t="t" r="r" b="b"/>
              <a:pathLst>
                <a:path w="61594" h="116204">
                  <a:moveTo>
                    <a:pt x="61061" y="67144"/>
                  </a:moveTo>
                  <a:lnTo>
                    <a:pt x="0" y="67144"/>
                  </a:lnTo>
                  <a:lnTo>
                    <a:pt x="0" y="74764"/>
                  </a:lnTo>
                  <a:lnTo>
                    <a:pt x="47345" y="74764"/>
                  </a:lnTo>
                  <a:lnTo>
                    <a:pt x="0" y="106768"/>
                  </a:lnTo>
                  <a:lnTo>
                    <a:pt x="0" y="115912"/>
                  </a:lnTo>
                  <a:lnTo>
                    <a:pt x="61061" y="115912"/>
                  </a:lnTo>
                  <a:lnTo>
                    <a:pt x="61061" y="108292"/>
                  </a:lnTo>
                  <a:lnTo>
                    <a:pt x="13716" y="108292"/>
                  </a:lnTo>
                  <a:lnTo>
                    <a:pt x="61061" y="76288"/>
                  </a:lnTo>
                  <a:lnTo>
                    <a:pt x="61061" y="67144"/>
                  </a:lnTo>
                  <a:close/>
                </a:path>
                <a:path w="61594" h="116204">
                  <a:moveTo>
                    <a:pt x="61061" y="0"/>
                  </a:moveTo>
                  <a:lnTo>
                    <a:pt x="38201" y="9131"/>
                  </a:lnTo>
                  <a:lnTo>
                    <a:pt x="38201" y="18288"/>
                  </a:lnTo>
                  <a:lnTo>
                    <a:pt x="38201" y="39624"/>
                  </a:lnTo>
                  <a:lnTo>
                    <a:pt x="10668" y="28956"/>
                  </a:lnTo>
                  <a:lnTo>
                    <a:pt x="38201" y="18288"/>
                  </a:lnTo>
                  <a:lnTo>
                    <a:pt x="38201" y="9131"/>
                  </a:lnTo>
                  <a:lnTo>
                    <a:pt x="0" y="24384"/>
                  </a:lnTo>
                  <a:lnTo>
                    <a:pt x="0" y="32004"/>
                  </a:lnTo>
                  <a:lnTo>
                    <a:pt x="61061" y="56388"/>
                  </a:lnTo>
                  <a:lnTo>
                    <a:pt x="61061" y="48768"/>
                  </a:lnTo>
                  <a:lnTo>
                    <a:pt x="44297" y="42672"/>
                  </a:lnTo>
                  <a:lnTo>
                    <a:pt x="44297" y="39624"/>
                  </a:lnTo>
                  <a:lnTo>
                    <a:pt x="44297" y="18288"/>
                  </a:lnTo>
                  <a:lnTo>
                    <a:pt x="44297" y="15240"/>
                  </a:lnTo>
                  <a:lnTo>
                    <a:pt x="61061" y="9144"/>
                  </a:lnTo>
                  <a:lnTo>
                    <a:pt x="61061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3292" y="4355211"/>
              <a:ext cx="67056" cy="204501"/>
            </a:xfrm>
            <a:prstGeom prst="rect">
              <a:avLst/>
            </a:prstGeom>
          </p:spPr>
        </p:pic>
      </p:grpSp>
      <p:grpSp>
        <p:nvGrpSpPr>
          <p:cNvPr id="136" name="object 136" descr=""/>
          <p:cNvGrpSpPr/>
          <p:nvPr/>
        </p:nvGrpSpPr>
        <p:grpSpPr>
          <a:xfrm>
            <a:off x="1043273" y="5090821"/>
            <a:ext cx="807085" cy="6350"/>
            <a:chOff x="1043273" y="5090821"/>
            <a:chExt cx="807085" cy="6350"/>
          </a:xfrm>
        </p:grpSpPr>
        <p:sp>
          <p:nvSpPr>
            <p:cNvPr id="137" name="object 137" descr=""/>
            <p:cNvSpPr/>
            <p:nvPr/>
          </p:nvSpPr>
          <p:spPr>
            <a:xfrm>
              <a:off x="1043273" y="5093874"/>
              <a:ext cx="579755" cy="0"/>
            </a:xfrm>
            <a:custGeom>
              <a:avLst/>
              <a:gdLst/>
              <a:ahLst/>
              <a:cxnLst/>
              <a:rect l="l" t="t" r="r" b="b"/>
              <a:pathLst>
                <a:path w="579755" h="0">
                  <a:moveTo>
                    <a:pt x="579691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1622964" y="5093874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30" h="0">
                  <a:moveTo>
                    <a:pt x="0" y="0"/>
                  </a:moveTo>
                  <a:lnTo>
                    <a:pt x="227266" y="0"/>
                  </a:lnTo>
                </a:path>
              </a:pathLst>
            </a:custGeom>
            <a:ln w="610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 descr=""/>
          <p:cNvSpPr/>
          <p:nvPr/>
        </p:nvSpPr>
        <p:spPr>
          <a:xfrm>
            <a:off x="1929574" y="5093874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/>
          <p:nvPr/>
        </p:nvSpPr>
        <p:spPr>
          <a:xfrm>
            <a:off x="2105025" y="5093874"/>
            <a:ext cx="271780" cy="0"/>
          </a:xfrm>
          <a:custGeom>
            <a:avLst/>
            <a:gdLst/>
            <a:ahLst/>
            <a:cxnLst/>
            <a:rect l="l" t="t" r="r" b="b"/>
            <a:pathLst>
              <a:path w="271780" h="0">
                <a:moveTo>
                  <a:pt x="0" y="0"/>
                </a:moveTo>
                <a:lnTo>
                  <a:pt x="271462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2454306" y="5091252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19" h="3175">
                <a:moveTo>
                  <a:pt x="0" y="0"/>
                </a:moveTo>
                <a:lnTo>
                  <a:pt x="96107" y="0"/>
                </a:lnTo>
              </a:path>
              <a:path w="96519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2629757" y="5093874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/>
          <p:nvPr/>
        </p:nvSpPr>
        <p:spPr>
          <a:xfrm>
            <a:off x="2805207" y="5093874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 descr=""/>
          <p:cNvSpPr/>
          <p:nvPr/>
        </p:nvSpPr>
        <p:spPr>
          <a:xfrm>
            <a:off x="2980658" y="5093874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/>
          <p:nvPr/>
        </p:nvSpPr>
        <p:spPr>
          <a:xfrm>
            <a:off x="3154489" y="5093874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55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/>
          <p:nvPr/>
        </p:nvSpPr>
        <p:spPr>
          <a:xfrm>
            <a:off x="3505390" y="5093874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/>
          <p:nvPr/>
        </p:nvSpPr>
        <p:spPr>
          <a:xfrm>
            <a:off x="3680840" y="5093874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55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4031646" y="5093874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55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4381023" y="5093874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/>
          <p:nvPr/>
        </p:nvSpPr>
        <p:spPr>
          <a:xfrm>
            <a:off x="4556474" y="5093874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/>
          <p:nvPr/>
        </p:nvSpPr>
        <p:spPr>
          <a:xfrm>
            <a:off x="4731924" y="5093874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 descr=""/>
          <p:cNvSpPr/>
          <p:nvPr/>
        </p:nvSpPr>
        <p:spPr>
          <a:xfrm>
            <a:off x="4907279" y="5093874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106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/>
          <p:nvPr/>
        </p:nvSpPr>
        <p:spPr>
          <a:xfrm>
            <a:off x="5082730" y="5093874"/>
            <a:ext cx="621030" cy="0"/>
          </a:xfrm>
          <a:custGeom>
            <a:avLst/>
            <a:gdLst/>
            <a:ahLst/>
            <a:cxnLst/>
            <a:rect l="l" t="t" r="r" b="b"/>
            <a:pathLst>
              <a:path w="621029" h="0">
                <a:moveTo>
                  <a:pt x="0" y="0"/>
                </a:moveTo>
                <a:lnTo>
                  <a:pt x="620934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 descr=""/>
          <p:cNvSpPr/>
          <p:nvPr/>
        </p:nvSpPr>
        <p:spPr>
          <a:xfrm>
            <a:off x="5782913" y="5093874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55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 descr=""/>
          <p:cNvSpPr/>
          <p:nvPr/>
        </p:nvSpPr>
        <p:spPr>
          <a:xfrm>
            <a:off x="6132290" y="5093874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631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 descr=""/>
          <p:cNvSpPr/>
          <p:nvPr/>
        </p:nvSpPr>
        <p:spPr>
          <a:xfrm>
            <a:off x="6307740" y="5093874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55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 descr=""/>
          <p:cNvSpPr/>
          <p:nvPr/>
        </p:nvSpPr>
        <p:spPr>
          <a:xfrm>
            <a:off x="6658546" y="5093874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 descr=""/>
          <p:cNvSpPr/>
          <p:nvPr/>
        </p:nvSpPr>
        <p:spPr>
          <a:xfrm>
            <a:off x="1622964" y="5093874"/>
            <a:ext cx="5429250" cy="5080"/>
          </a:xfrm>
          <a:custGeom>
            <a:avLst/>
            <a:gdLst/>
            <a:ahLst/>
            <a:cxnLst/>
            <a:rect l="l" t="t" r="r" b="b"/>
            <a:pathLst>
              <a:path w="5429250" h="5079">
                <a:moveTo>
                  <a:pt x="5211032" y="0"/>
                </a:moveTo>
                <a:lnTo>
                  <a:pt x="5429250" y="0"/>
                </a:lnTo>
              </a:path>
              <a:path w="5429250" h="5079">
                <a:moveTo>
                  <a:pt x="0" y="4572"/>
                </a:moveTo>
                <a:lnTo>
                  <a:pt x="5429250" y="4572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59" name="object 159" descr=""/>
          <p:cNvGrpSpPr/>
          <p:nvPr/>
        </p:nvGrpSpPr>
        <p:grpSpPr>
          <a:xfrm>
            <a:off x="6835521" y="4889368"/>
            <a:ext cx="217170" cy="201295"/>
            <a:chOff x="6835521" y="4889368"/>
            <a:chExt cx="217170" cy="201295"/>
          </a:xfrm>
        </p:grpSpPr>
        <p:sp>
          <p:nvSpPr>
            <p:cNvPr id="160" name="object 160" descr=""/>
            <p:cNvSpPr/>
            <p:nvPr/>
          </p:nvSpPr>
          <p:spPr>
            <a:xfrm>
              <a:off x="6835521" y="4892420"/>
              <a:ext cx="217170" cy="0"/>
            </a:xfrm>
            <a:custGeom>
              <a:avLst/>
              <a:gdLst/>
              <a:ahLst/>
              <a:cxnLst/>
              <a:rect l="l" t="t" r="r" b="b"/>
              <a:pathLst>
                <a:path w="217170" h="0">
                  <a:moveTo>
                    <a:pt x="0" y="0"/>
                  </a:moveTo>
                  <a:lnTo>
                    <a:pt x="216693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6928104" y="4917947"/>
              <a:ext cx="76200" cy="172720"/>
            </a:xfrm>
            <a:custGeom>
              <a:avLst/>
              <a:gdLst/>
              <a:ahLst/>
              <a:cxnLst/>
              <a:rect l="l" t="t" r="r" b="b"/>
              <a:pathLst>
                <a:path w="76200" h="172720">
                  <a:moveTo>
                    <a:pt x="76200" y="172212"/>
                  </a:moveTo>
                  <a:lnTo>
                    <a:pt x="0" y="172212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172212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2" name="object 162" descr=""/>
          <p:cNvSpPr/>
          <p:nvPr/>
        </p:nvSpPr>
        <p:spPr>
          <a:xfrm>
            <a:off x="6660070" y="4890896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 h="0">
                <a:moveTo>
                  <a:pt x="0" y="0"/>
                </a:moveTo>
                <a:lnTo>
                  <a:pt x="927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3" name="object 163" descr=""/>
          <p:cNvGrpSpPr/>
          <p:nvPr/>
        </p:nvGrpSpPr>
        <p:grpSpPr>
          <a:xfrm>
            <a:off x="6660070" y="4681818"/>
            <a:ext cx="392430" cy="408940"/>
            <a:chOff x="6660070" y="4681818"/>
            <a:chExt cx="392430" cy="408940"/>
          </a:xfrm>
        </p:grpSpPr>
        <p:sp>
          <p:nvSpPr>
            <p:cNvPr id="164" name="object 164" descr=""/>
            <p:cNvSpPr/>
            <p:nvPr/>
          </p:nvSpPr>
          <p:spPr>
            <a:xfrm>
              <a:off x="6660070" y="4684871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29" h="0">
                  <a:moveTo>
                    <a:pt x="0" y="0"/>
                  </a:moveTo>
                  <a:lnTo>
                    <a:pt x="392144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6752844" y="4712207"/>
              <a:ext cx="81280" cy="378460"/>
            </a:xfrm>
            <a:custGeom>
              <a:avLst/>
              <a:gdLst/>
              <a:ahLst/>
              <a:cxnLst/>
              <a:rect l="l" t="t" r="r" b="b"/>
              <a:pathLst>
                <a:path w="81279" h="378460">
                  <a:moveTo>
                    <a:pt x="80771" y="377952"/>
                  </a:moveTo>
                  <a:lnTo>
                    <a:pt x="0" y="377952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377952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6" name="object 166" descr=""/>
          <p:cNvSpPr/>
          <p:nvPr/>
        </p:nvSpPr>
        <p:spPr>
          <a:xfrm>
            <a:off x="1622964" y="3868483"/>
            <a:ext cx="4956810" cy="0"/>
          </a:xfrm>
          <a:custGeom>
            <a:avLst/>
            <a:gdLst/>
            <a:ahLst/>
            <a:cxnLst/>
            <a:rect l="l" t="t" r="r" b="b"/>
            <a:pathLst>
              <a:path w="4956809" h="0">
                <a:moveTo>
                  <a:pt x="0" y="0"/>
                </a:moveTo>
                <a:lnTo>
                  <a:pt x="495633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 descr=""/>
          <p:cNvSpPr/>
          <p:nvPr/>
        </p:nvSpPr>
        <p:spPr>
          <a:xfrm>
            <a:off x="6132290" y="4890896"/>
            <a:ext cx="447040" cy="0"/>
          </a:xfrm>
          <a:custGeom>
            <a:avLst/>
            <a:gdLst/>
            <a:ahLst/>
            <a:cxnLst/>
            <a:rect l="l" t="t" r="r" b="b"/>
            <a:pathLst>
              <a:path w="447040" h="0">
                <a:moveTo>
                  <a:pt x="0" y="0"/>
                </a:moveTo>
                <a:lnTo>
                  <a:pt x="447008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 descr=""/>
          <p:cNvSpPr/>
          <p:nvPr/>
        </p:nvSpPr>
        <p:spPr>
          <a:xfrm>
            <a:off x="6132290" y="4683347"/>
            <a:ext cx="447040" cy="0"/>
          </a:xfrm>
          <a:custGeom>
            <a:avLst/>
            <a:gdLst/>
            <a:ahLst/>
            <a:cxnLst/>
            <a:rect l="l" t="t" r="r" b="b"/>
            <a:pathLst>
              <a:path w="447040" h="0">
                <a:moveTo>
                  <a:pt x="0" y="0"/>
                </a:moveTo>
                <a:lnTo>
                  <a:pt x="447008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 descr=""/>
          <p:cNvSpPr/>
          <p:nvPr/>
        </p:nvSpPr>
        <p:spPr>
          <a:xfrm>
            <a:off x="6132290" y="4480369"/>
            <a:ext cx="447040" cy="0"/>
          </a:xfrm>
          <a:custGeom>
            <a:avLst/>
            <a:gdLst/>
            <a:ahLst/>
            <a:cxnLst/>
            <a:rect l="l" t="t" r="r" b="b"/>
            <a:pathLst>
              <a:path w="447040" h="0">
                <a:moveTo>
                  <a:pt x="0" y="0"/>
                </a:moveTo>
                <a:lnTo>
                  <a:pt x="447008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 descr=""/>
          <p:cNvSpPr/>
          <p:nvPr/>
        </p:nvSpPr>
        <p:spPr>
          <a:xfrm>
            <a:off x="6658546" y="448036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668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 descr=""/>
          <p:cNvSpPr/>
          <p:nvPr/>
        </p:nvSpPr>
        <p:spPr>
          <a:xfrm>
            <a:off x="6132290" y="4272819"/>
            <a:ext cx="447040" cy="0"/>
          </a:xfrm>
          <a:custGeom>
            <a:avLst/>
            <a:gdLst/>
            <a:ahLst/>
            <a:cxnLst/>
            <a:rect l="l" t="t" r="r" b="b"/>
            <a:pathLst>
              <a:path w="447040" h="0">
                <a:moveTo>
                  <a:pt x="0" y="0"/>
                </a:moveTo>
                <a:lnTo>
                  <a:pt x="447008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 descr=""/>
          <p:cNvSpPr/>
          <p:nvPr/>
        </p:nvSpPr>
        <p:spPr>
          <a:xfrm>
            <a:off x="6658546" y="427281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668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 descr=""/>
          <p:cNvSpPr/>
          <p:nvPr/>
        </p:nvSpPr>
        <p:spPr>
          <a:xfrm>
            <a:off x="6132290" y="4069841"/>
            <a:ext cx="447040" cy="0"/>
          </a:xfrm>
          <a:custGeom>
            <a:avLst/>
            <a:gdLst/>
            <a:ahLst/>
            <a:cxnLst/>
            <a:rect l="l" t="t" r="r" b="b"/>
            <a:pathLst>
              <a:path w="447040" h="0">
                <a:moveTo>
                  <a:pt x="0" y="0"/>
                </a:moveTo>
                <a:lnTo>
                  <a:pt x="447008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 descr=""/>
          <p:cNvSpPr/>
          <p:nvPr/>
        </p:nvSpPr>
        <p:spPr>
          <a:xfrm>
            <a:off x="6658546" y="4069841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668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 descr=""/>
          <p:cNvSpPr/>
          <p:nvPr/>
        </p:nvSpPr>
        <p:spPr>
          <a:xfrm>
            <a:off x="6658546" y="3868483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668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 descr=""/>
          <p:cNvSpPr/>
          <p:nvPr/>
        </p:nvSpPr>
        <p:spPr>
          <a:xfrm>
            <a:off x="6228588" y="5013960"/>
            <a:ext cx="79375" cy="76200"/>
          </a:xfrm>
          <a:custGeom>
            <a:avLst/>
            <a:gdLst/>
            <a:ahLst/>
            <a:cxnLst/>
            <a:rect l="l" t="t" r="r" b="b"/>
            <a:pathLst>
              <a:path w="79375" h="76200">
                <a:moveTo>
                  <a:pt x="79248" y="76200"/>
                </a:moveTo>
                <a:lnTo>
                  <a:pt x="0" y="76200"/>
                </a:lnTo>
                <a:lnTo>
                  <a:pt x="0" y="0"/>
                </a:lnTo>
                <a:lnTo>
                  <a:pt x="79248" y="0"/>
                </a:lnTo>
                <a:lnTo>
                  <a:pt x="79248" y="76200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 descr=""/>
          <p:cNvSpPr/>
          <p:nvPr/>
        </p:nvSpPr>
        <p:spPr>
          <a:xfrm>
            <a:off x="6577584" y="3858767"/>
            <a:ext cx="79375" cy="1231900"/>
          </a:xfrm>
          <a:custGeom>
            <a:avLst/>
            <a:gdLst/>
            <a:ahLst/>
            <a:cxnLst/>
            <a:rect l="l" t="t" r="r" b="b"/>
            <a:pathLst>
              <a:path w="79375" h="1231900">
                <a:moveTo>
                  <a:pt x="79248" y="1231392"/>
                </a:moveTo>
                <a:lnTo>
                  <a:pt x="0" y="1231392"/>
                </a:lnTo>
                <a:lnTo>
                  <a:pt x="0" y="0"/>
                </a:lnTo>
                <a:lnTo>
                  <a:pt x="79248" y="0"/>
                </a:lnTo>
                <a:lnTo>
                  <a:pt x="79248" y="1231392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 descr=""/>
          <p:cNvSpPr/>
          <p:nvPr/>
        </p:nvSpPr>
        <p:spPr>
          <a:xfrm>
            <a:off x="5082730" y="4890896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1740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 descr=""/>
          <p:cNvSpPr/>
          <p:nvPr/>
        </p:nvSpPr>
        <p:spPr>
          <a:xfrm>
            <a:off x="4731924" y="4683347"/>
            <a:ext cx="1322705" cy="0"/>
          </a:xfrm>
          <a:custGeom>
            <a:avLst/>
            <a:gdLst/>
            <a:ahLst/>
            <a:cxnLst/>
            <a:rect l="l" t="t" r="r" b="b"/>
            <a:pathLst>
              <a:path w="1322704" h="0">
                <a:moveTo>
                  <a:pt x="0" y="0"/>
                </a:moveTo>
                <a:lnTo>
                  <a:pt x="1322546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 descr=""/>
          <p:cNvSpPr/>
          <p:nvPr/>
        </p:nvSpPr>
        <p:spPr>
          <a:xfrm>
            <a:off x="4731924" y="4480369"/>
            <a:ext cx="1322705" cy="0"/>
          </a:xfrm>
          <a:custGeom>
            <a:avLst/>
            <a:gdLst/>
            <a:ahLst/>
            <a:cxnLst/>
            <a:rect l="l" t="t" r="r" b="b"/>
            <a:pathLst>
              <a:path w="1322704" h="0">
                <a:moveTo>
                  <a:pt x="0" y="0"/>
                </a:moveTo>
                <a:lnTo>
                  <a:pt x="1322546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 descr=""/>
          <p:cNvSpPr/>
          <p:nvPr/>
        </p:nvSpPr>
        <p:spPr>
          <a:xfrm>
            <a:off x="4556474" y="4272819"/>
            <a:ext cx="1498600" cy="0"/>
          </a:xfrm>
          <a:custGeom>
            <a:avLst/>
            <a:gdLst/>
            <a:ahLst/>
            <a:cxnLst/>
            <a:rect l="l" t="t" r="r" b="b"/>
            <a:pathLst>
              <a:path w="1498600" h="0">
                <a:moveTo>
                  <a:pt x="0" y="0"/>
                </a:moveTo>
                <a:lnTo>
                  <a:pt x="1497996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 descr=""/>
          <p:cNvSpPr/>
          <p:nvPr/>
        </p:nvSpPr>
        <p:spPr>
          <a:xfrm>
            <a:off x="4556474" y="4069841"/>
            <a:ext cx="1498600" cy="0"/>
          </a:xfrm>
          <a:custGeom>
            <a:avLst/>
            <a:gdLst/>
            <a:ahLst/>
            <a:cxnLst/>
            <a:rect l="l" t="t" r="r" b="b"/>
            <a:pathLst>
              <a:path w="1498600" h="0">
                <a:moveTo>
                  <a:pt x="0" y="0"/>
                </a:moveTo>
                <a:lnTo>
                  <a:pt x="1497996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 descr=""/>
          <p:cNvSpPr/>
          <p:nvPr/>
        </p:nvSpPr>
        <p:spPr>
          <a:xfrm>
            <a:off x="5173980" y="5053584"/>
            <a:ext cx="79375" cy="36830"/>
          </a:xfrm>
          <a:custGeom>
            <a:avLst/>
            <a:gdLst/>
            <a:ahLst/>
            <a:cxnLst/>
            <a:rect l="l" t="t" r="r" b="b"/>
            <a:pathLst>
              <a:path w="79375" h="36829">
                <a:moveTo>
                  <a:pt x="79248" y="36576"/>
                </a:moveTo>
                <a:lnTo>
                  <a:pt x="0" y="36576"/>
                </a:lnTo>
                <a:lnTo>
                  <a:pt x="0" y="0"/>
                </a:lnTo>
                <a:lnTo>
                  <a:pt x="79248" y="0"/>
                </a:lnTo>
                <a:lnTo>
                  <a:pt x="79248" y="36576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 descr=""/>
          <p:cNvSpPr/>
          <p:nvPr/>
        </p:nvSpPr>
        <p:spPr>
          <a:xfrm>
            <a:off x="5702807" y="4962144"/>
            <a:ext cx="79375" cy="128270"/>
          </a:xfrm>
          <a:custGeom>
            <a:avLst/>
            <a:gdLst/>
            <a:ahLst/>
            <a:cxnLst/>
            <a:rect l="l" t="t" r="r" b="b"/>
            <a:pathLst>
              <a:path w="79375" h="128270">
                <a:moveTo>
                  <a:pt x="79248" y="128016"/>
                </a:moveTo>
                <a:lnTo>
                  <a:pt x="0" y="128016"/>
                </a:lnTo>
                <a:lnTo>
                  <a:pt x="0" y="0"/>
                </a:lnTo>
                <a:lnTo>
                  <a:pt x="79248" y="0"/>
                </a:lnTo>
                <a:lnTo>
                  <a:pt x="79248" y="128016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 descr=""/>
          <p:cNvSpPr/>
          <p:nvPr/>
        </p:nvSpPr>
        <p:spPr>
          <a:xfrm>
            <a:off x="6053328" y="4052316"/>
            <a:ext cx="79375" cy="1038225"/>
          </a:xfrm>
          <a:custGeom>
            <a:avLst/>
            <a:gdLst/>
            <a:ahLst/>
            <a:cxnLst/>
            <a:rect l="l" t="t" r="r" b="b"/>
            <a:pathLst>
              <a:path w="79375" h="1038225">
                <a:moveTo>
                  <a:pt x="79248" y="1037844"/>
                </a:moveTo>
                <a:lnTo>
                  <a:pt x="0" y="1037844"/>
                </a:lnTo>
                <a:lnTo>
                  <a:pt x="0" y="0"/>
                </a:lnTo>
                <a:lnTo>
                  <a:pt x="79248" y="0"/>
                </a:lnTo>
                <a:lnTo>
                  <a:pt x="79248" y="1037844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6" name="object 186" descr=""/>
          <p:cNvGrpSpPr/>
          <p:nvPr/>
        </p:nvGrpSpPr>
        <p:grpSpPr>
          <a:xfrm>
            <a:off x="4733448" y="4867656"/>
            <a:ext cx="344805" cy="222885"/>
            <a:chOff x="4733448" y="4867656"/>
            <a:chExt cx="344805" cy="222885"/>
          </a:xfrm>
        </p:grpSpPr>
        <p:sp>
          <p:nvSpPr>
            <p:cNvPr id="187" name="object 187" descr=""/>
            <p:cNvSpPr/>
            <p:nvPr/>
          </p:nvSpPr>
          <p:spPr>
            <a:xfrm>
              <a:off x="4733448" y="4891466"/>
              <a:ext cx="265430" cy="3175"/>
            </a:xfrm>
            <a:custGeom>
              <a:avLst/>
              <a:gdLst/>
              <a:ahLst/>
              <a:cxnLst/>
              <a:rect l="l" t="t" r="r" b="b"/>
              <a:pathLst>
                <a:path w="265429" h="3175">
                  <a:moveTo>
                    <a:pt x="0" y="3052"/>
                  </a:moveTo>
                  <a:lnTo>
                    <a:pt x="265271" y="3052"/>
                  </a:lnTo>
                </a:path>
                <a:path w="265429" h="3175">
                  <a:moveTo>
                    <a:pt x="0" y="0"/>
                  </a:moveTo>
                  <a:lnTo>
                    <a:pt x="265271" y="0"/>
                  </a:lnTo>
                </a:path>
              </a:pathLst>
            </a:custGeom>
            <a:ln w="317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4826508" y="4867668"/>
              <a:ext cx="251460" cy="222885"/>
            </a:xfrm>
            <a:custGeom>
              <a:avLst/>
              <a:gdLst/>
              <a:ahLst/>
              <a:cxnLst/>
              <a:rect l="l" t="t" r="r" b="b"/>
              <a:pathLst>
                <a:path w="251460" h="222885">
                  <a:moveTo>
                    <a:pt x="79235" y="25908"/>
                  </a:moveTo>
                  <a:lnTo>
                    <a:pt x="0" y="25908"/>
                  </a:lnTo>
                  <a:lnTo>
                    <a:pt x="0" y="222504"/>
                  </a:lnTo>
                  <a:lnTo>
                    <a:pt x="79235" y="222504"/>
                  </a:lnTo>
                  <a:lnTo>
                    <a:pt x="79235" y="25908"/>
                  </a:lnTo>
                  <a:close/>
                </a:path>
                <a:path w="251460" h="222885">
                  <a:moveTo>
                    <a:pt x="251460" y="0"/>
                  </a:moveTo>
                  <a:lnTo>
                    <a:pt x="172212" y="0"/>
                  </a:lnTo>
                  <a:lnTo>
                    <a:pt x="172212" y="222504"/>
                  </a:lnTo>
                  <a:lnTo>
                    <a:pt x="251460" y="222504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9" name="object 189" descr=""/>
          <p:cNvSpPr/>
          <p:nvPr/>
        </p:nvSpPr>
        <p:spPr>
          <a:xfrm>
            <a:off x="4556474" y="4890896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 h="0">
                <a:moveTo>
                  <a:pt x="0" y="0"/>
                </a:moveTo>
                <a:lnTo>
                  <a:pt x="93249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 descr=""/>
          <p:cNvSpPr/>
          <p:nvPr/>
        </p:nvSpPr>
        <p:spPr>
          <a:xfrm>
            <a:off x="4556474" y="4684871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 h="0">
                <a:moveTo>
                  <a:pt x="0" y="0"/>
                </a:moveTo>
                <a:lnTo>
                  <a:pt x="93249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1" name="object 191" descr=""/>
          <p:cNvGrpSpPr/>
          <p:nvPr/>
        </p:nvGrpSpPr>
        <p:grpSpPr>
          <a:xfrm>
            <a:off x="4556474" y="4288535"/>
            <a:ext cx="174625" cy="802005"/>
            <a:chOff x="4556474" y="4288535"/>
            <a:chExt cx="174625" cy="802005"/>
          </a:xfrm>
        </p:grpSpPr>
        <p:sp>
          <p:nvSpPr>
            <p:cNvPr id="192" name="object 192" descr=""/>
            <p:cNvSpPr/>
            <p:nvPr/>
          </p:nvSpPr>
          <p:spPr>
            <a:xfrm>
              <a:off x="4556474" y="4483417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 h="0">
                  <a:moveTo>
                    <a:pt x="0" y="0"/>
                  </a:moveTo>
                  <a:lnTo>
                    <a:pt x="9324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4649724" y="4288535"/>
              <a:ext cx="81280" cy="802005"/>
            </a:xfrm>
            <a:custGeom>
              <a:avLst/>
              <a:gdLst/>
              <a:ahLst/>
              <a:cxnLst/>
              <a:rect l="l" t="t" r="r" b="b"/>
              <a:pathLst>
                <a:path w="81279" h="802004">
                  <a:moveTo>
                    <a:pt x="80772" y="801624"/>
                  </a:moveTo>
                  <a:lnTo>
                    <a:pt x="0" y="801624"/>
                  </a:lnTo>
                  <a:lnTo>
                    <a:pt x="0" y="0"/>
                  </a:lnTo>
                  <a:lnTo>
                    <a:pt x="80772" y="0"/>
                  </a:lnTo>
                  <a:lnTo>
                    <a:pt x="80772" y="801624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4" name="object 194" descr=""/>
          <p:cNvSpPr/>
          <p:nvPr/>
        </p:nvSpPr>
        <p:spPr>
          <a:xfrm>
            <a:off x="1622964" y="4272819"/>
            <a:ext cx="2853055" cy="0"/>
          </a:xfrm>
          <a:custGeom>
            <a:avLst/>
            <a:gdLst/>
            <a:ahLst/>
            <a:cxnLst/>
            <a:rect l="l" t="t" r="r" b="b"/>
            <a:pathLst>
              <a:path w="2853054" h="0">
                <a:moveTo>
                  <a:pt x="0" y="0"/>
                </a:moveTo>
                <a:lnTo>
                  <a:pt x="2852642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 descr=""/>
          <p:cNvSpPr/>
          <p:nvPr/>
        </p:nvSpPr>
        <p:spPr>
          <a:xfrm>
            <a:off x="1622964" y="4069841"/>
            <a:ext cx="2853055" cy="0"/>
          </a:xfrm>
          <a:custGeom>
            <a:avLst/>
            <a:gdLst/>
            <a:ahLst/>
            <a:cxnLst/>
            <a:rect l="l" t="t" r="r" b="b"/>
            <a:pathLst>
              <a:path w="2853054" h="0">
                <a:moveTo>
                  <a:pt x="0" y="0"/>
                </a:moveTo>
                <a:lnTo>
                  <a:pt x="2852642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 descr=""/>
          <p:cNvSpPr/>
          <p:nvPr/>
        </p:nvSpPr>
        <p:spPr>
          <a:xfrm>
            <a:off x="4379499" y="4890896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 h="0">
                <a:moveTo>
                  <a:pt x="0" y="0"/>
                </a:moveTo>
                <a:lnTo>
                  <a:pt x="94964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 descr=""/>
          <p:cNvSpPr/>
          <p:nvPr/>
        </p:nvSpPr>
        <p:spPr>
          <a:xfrm>
            <a:off x="4379499" y="4683347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 h="0">
                <a:moveTo>
                  <a:pt x="0" y="0"/>
                </a:moveTo>
                <a:lnTo>
                  <a:pt x="94964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8" name="object 198" descr=""/>
          <p:cNvGrpSpPr/>
          <p:nvPr/>
        </p:nvGrpSpPr>
        <p:grpSpPr>
          <a:xfrm>
            <a:off x="4379499" y="3893820"/>
            <a:ext cx="175895" cy="1196340"/>
            <a:chOff x="4379499" y="3893820"/>
            <a:chExt cx="175895" cy="1196340"/>
          </a:xfrm>
        </p:grpSpPr>
        <p:sp>
          <p:nvSpPr>
            <p:cNvPr id="199" name="object 199" descr=""/>
            <p:cNvSpPr/>
            <p:nvPr/>
          </p:nvSpPr>
          <p:spPr>
            <a:xfrm>
              <a:off x="4379499" y="4480369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 h="0">
                  <a:moveTo>
                    <a:pt x="0" y="0"/>
                  </a:moveTo>
                  <a:lnTo>
                    <a:pt x="94964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4474463" y="3893820"/>
              <a:ext cx="81280" cy="1196340"/>
            </a:xfrm>
            <a:custGeom>
              <a:avLst/>
              <a:gdLst/>
              <a:ahLst/>
              <a:cxnLst/>
              <a:rect l="l" t="t" r="r" b="b"/>
              <a:pathLst>
                <a:path w="81279" h="1196339">
                  <a:moveTo>
                    <a:pt x="80771" y="1196340"/>
                  </a:moveTo>
                  <a:lnTo>
                    <a:pt x="0" y="1196340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1196340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1" name="object 201" descr=""/>
          <p:cNvSpPr/>
          <p:nvPr/>
        </p:nvSpPr>
        <p:spPr>
          <a:xfrm>
            <a:off x="3682365" y="4890896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5" h="0">
                <a:moveTo>
                  <a:pt x="0" y="0"/>
                </a:moveTo>
                <a:lnTo>
                  <a:pt x="62236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 descr=""/>
          <p:cNvSpPr/>
          <p:nvPr/>
        </p:nvSpPr>
        <p:spPr>
          <a:xfrm>
            <a:off x="2454306" y="4684871"/>
            <a:ext cx="1851025" cy="0"/>
          </a:xfrm>
          <a:custGeom>
            <a:avLst/>
            <a:gdLst/>
            <a:ahLst/>
            <a:cxnLst/>
            <a:rect l="l" t="t" r="r" b="b"/>
            <a:pathLst>
              <a:path w="1851025" h="0">
                <a:moveTo>
                  <a:pt x="0" y="0"/>
                </a:moveTo>
                <a:lnTo>
                  <a:pt x="1850421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 descr=""/>
          <p:cNvSpPr/>
          <p:nvPr/>
        </p:nvSpPr>
        <p:spPr>
          <a:xfrm>
            <a:off x="2454306" y="4483417"/>
            <a:ext cx="1851025" cy="0"/>
          </a:xfrm>
          <a:custGeom>
            <a:avLst/>
            <a:gdLst/>
            <a:ahLst/>
            <a:cxnLst/>
            <a:rect l="l" t="t" r="r" b="b"/>
            <a:pathLst>
              <a:path w="1851025" h="0">
                <a:moveTo>
                  <a:pt x="0" y="0"/>
                </a:moveTo>
                <a:lnTo>
                  <a:pt x="1850421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 descr=""/>
          <p:cNvSpPr/>
          <p:nvPr/>
        </p:nvSpPr>
        <p:spPr>
          <a:xfrm>
            <a:off x="3948684" y="4896612"/>
            <a:ext cx="79375" cy="193675"/>
          </a:xfrm>
          <a:custGeom>
            <a:avLst/>
            <a:gdLst/>
            <a:ahLst/>
            <a:cxnLst/>
            <a:rect l="l" t="t" r="r" b="b"/>
            <a:pathLst>
              <a:path w="79375" h="193675">
                <a:moveTo>
                  <a:pt x="79248" y="193548"/>
                </a:moveTo>
                <a:lnTo>
                  <a:pt x="0" y="193548"/>
                </a:lnTo>
                <a:lnTo>
                  <a:pt x="0" y="0"/>
                </a:lnTo>
                <a:lnTo>
                  <a:pt x="79248" y="0"/>
                </a:lnTo>
                <a:lnTo>
                  <a:pt x="79248" y="193548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 descr=""/>
          <p:cNvSpPr/>
          <p:nvPr/>
        </p:nvSpPr>
        <p:spPr>
          <a:xfrm>
            <a:off x="4299203" y="4399788"/>
            <a:ext cx="79375" cy="690880"/>
          </a:xfrm>
          <a:custGeom>
            <a:avLst/>
            <a:gdLst/>
            <a:ahLst/>
            <a:cxnLst/>
            <a:rect l="l" t="t" r="r" b="b"/>
            <a:pathLst>
              <a:path w="79375" h="690879">
                <a:moveTo>
                  <a:pt x="79248" y="690372"/>
                </a:moveTo>
                <a:lnTo>
                  <a:pt x="0" y="690372"/>
                </a:lnTo>
                <a:lnTo>
                  <a:pt x="0" y="0"/>
                </a:lnTo>
                <a:lnTo>
                  <a:pt x="79248" y="0"/>
                </a:lnTo>
                <a:lnTo>
                  <a:pt x="79248" y="690372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6" name="object 206" descr=""/>
          <p:cNvGrpSpPr/>
          <p:nvPr/>
        </p:nvGrpSpPr>
        <p:grpSpPr>
          <a:xfrm>
            <a:off x="3508438" y="4832603"/>
            <a:ext cx="169545" cy="257810"/>
            <a:chOff x="3508438" y="4832603"/>
            <a:chExt cx="169545" cy="257810"/>
          </a:xfrm>
        </p:grpSpPr>
        <p:sp>
          <p:nvSpPr>
            <p:cNvPr id="207" name="object 207" descr=""/>
            <p:cNvSpPr/>
            <p:nvPr/>
          </p:nvSpPr>
          <p:spPr>
            <a:xfrm>
              <a:off x="3508438" y="4892421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 h="0">
                  <a:moveTo>
                    <a:pt x="0" y="0"/>
                  </a:moveTo>
                  <a:lnTo>
                    <a:pt x="92773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3601211" y="4832603"/>
              <a:ext cx="76200" cy="257810"/>
            </a:xfrm>
            <a:custGeom>
              <a:avLst/>
              <a:gdLst/>
              <a:ahLst/>
              <a:cxnLst/>
              <a:rect l="l" t="t" r="r" b="b"/>
              <a:pathLst>
                <a:path w="76200" h="257810">
                  <a:moveTo>
                    <a:pt x="76200" y="257556"/>
                  </a:moveTo>
                  <a:lnTo>
                    <a:pt x="0" y="257556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257556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9" name="object 209" descr=""/>
          <p:cNvSpPr/>
          <p:nvPr/>
        </p:nvSpPr>
        <p:spPr>
          <a:xfrm>
            <a:off x="2979134" y="4892421"/>
            <a:ext cx="448945" cy="0"/>
          </a:xfrm>
          <a:custGeom>
            <a:avLst/>
            <a:gdLst/>
            <a:ahLst/>
            <a:cxnLst/>
            <a:rect l="l" t="t" r="r" b="b"/>
            <a:pathLst>
              <a:path w="448945" h="0">
                <a:moveTo>
                  <a:pt x="0" y="0"/>
                </a:moveTo>
                <a:lnTo>
                  <a:pt x="44843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 descr=""/>
          <p:cNvSpPr/>
          <p:nvPr/>
        </p:nvSpPr>
        <p:spPr>
          <a:xfrm>
            <a:off x="3072383" y="5049012"/>
            <a:ext cx="81280" cy="41275"/>
          </a:xfrm>
          <a:custGeom>
            <a:avLst/>
            <a:gdLst/>
            <a:ahLst/>
            <a:cxnLst/>
            <a:rect l="l" t="t" r="r" b="b"/>
            <a:pathLst>
              <a:path w="81280" h="41275">
                <a:moveTo>
                  <a:pt x="80772" y="41148"/>
                </a:moveTo>
                <a:lnTo>
                  <a:pt x="0" y="41148"/>
                </a:lnTo>
                <a:lnTo>
                  <a:pt x="0" y="0"/>
                </a:lnTo>
                <a:lnTo>
                  <a:pt x="80772" y="0"/>
                </a:lnTo>
                <a:lnTo>
                  <a:pt x="80772" y="41148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 descr=""/>
          <p:cNvSpPr/>
          <p:nvPr/>
        </p:nvSpPr>
        <p:spPr>
          <a:xfrm>
            <a:off x="3425952" y="4808220"/>
            <a:ext cx="81280" cy="281940"/>
          </a:xfrm>
          <a:custGeom>
            <a:avLst/>
            <a:gdLst/>
            <a:ahLst/>
            <a:cxnLst/>
            <a:rect l="l" t="t" r="r" b="b"/>
            <a:pathLst>
              <a:path w="81279" h="281939">
                <a:moveTo>
                  <a:pt x="80772" y="281940"/>
                </a:moveTo>
                <a:lnTo>
                  <a:pt x="0" y="281940"/>
                </a:lnTo>
                <a:lnTo>
                  <a:pt x="0" y="0"/>
                </a:lnTo>
                <a:lnTo>
                  <a:pt x="80772" y="0"/>
                </a:lnTo>
                <a:lnTo>
                  <a:pt x="80772" y="281940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2" name="object 212" descr=""/>
          <p:cNvGrpSpPr/>
          <p:nvPr/>
        </p:nvGrpSpPr>
        <p:grpSpPr>
          <a:xfrm>
            <a:off x="2808255" y="4817364"/>
            <a:ext cx="168275" cy="273050"/>
            <a:chOff x="2808255" y="4817364"/>
            <a:chExt cx="168275" cy="273050"/>
          </a:xfrm>
        </p:grpSpPr>
        <p:sp>
          <p:nvSpPr>
            <p:cNvPr id="213" name="object 213" descr=""/>
            <p:cNvSpPr/>
            <p:nvPr/>
          </p:nvSpPr>
          <p:spPr>
            <a:xfrm>
              <a:off x="2808255" y="4892421"/>
              <a:ext cx="92075" cy="0"/>
            </a:xfrm>
            <a:custGeom>
              <a:avLst/>
              <a:gdLst/>
              <a:ahLst/>
              <a:cxnLst/>
              <a:rect l="l" t="t" r="r" b="b"/>
              <a:pathLst>
                <a:path w="92075" h="0">
                  <a:moveTo>
                    <a:pt x="0" y="0"/>
                  </a:moveTo>
                  <a:lnTo>
                    <a:pt x="91916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2900172" y="4817364"/>
              <a:ext cx="76200" cy="273050"/>
            </a:xfrm>
            <a:custGeom>
              <a:avLst/>
              <a:gdLst/>
              <a:ahLst/>
              <a:cxnLst/>
              <a:rect l="l" t="t" r="r" b="b"/>
              <a:pathLst>
                <a:path w="76200" h="273050">
                  <a:moveTo>
                    <a:pt x="76200" y="272796"/>
                  </a:moveTo>
                  <a:lnTo>
                    <a:pt x="0" y="272796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272796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5" name="object 215" descr=""/>
          <p:cNvGrpSpPr/>
          <p:nvPr/>
        </p:nvGrpSpPr>
        <p:grpSpPr>
          <a:xfrm>
            <a:off x="2631281" y="4706111"/>
            <a:ext cx="174625" cy="384175"/>
            <a:chOff x="2631281" y="4706111"/>
            <a:chExt cx="174625" cy="384175"/>
          </a:xfrm>
        </p:grpSpPr>
        <p:sp>
          <p:nvSpPr>
            <p:cNvPr id="216" name="object 216" descr=""/>
            <p:cNvSpPr/>
            <p:nvPr/>
          </p:nvSpPr>
          <p:spPr>
            <a:xfrm>
              <a:off x="2631281" y="4892421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80" h="0">
                  <a:moveTo>
                    <a:pt x="0" y="0"/>
                  </a:moveTo>
                  <a:lnTo>
                    <a:pt x="93630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2724911" y="4706111"/>
              <a:ext cx="81280" cy="384175"/>
            </a:xfrm>
            <a:custGeom>
              <a:avLst/>
              <a:gdLst/>
              <a:ahLst/>
              <a:cxnLst/>
              <a:rect l="l" t="t" r="r" b="b"/>
              <a:pathLst>
                <a:path w="81280" h="384175">
                  <a:moveTo>
                    <a:pt x="80772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80772" y="0"/>
                  </a:lnTo>
                  <a:lnTo>
                    <a:pt x="80772" y="384048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8" name="object 218" descr=""/>
          <p:cNvGrpSpPr/>
          <p:nvPr/>
        </p:nvGrpSpPr>
        <p:grpSpPr>
          <a:xfrm>
            <a:off x="2454306" y="4858511"/>
            <a:ext cx="174625" cy="233679"/>
            <a:chOff x="2454306" y="4858511"/>
            <a:chExt cx="174625" cy="233679"/>
          </a:xfrm>
        </p:grpSpPr>
        <p:sp>
          <p:nvSpPr>
            <p:cNvPr id="219" name="object 219" descr=""/>
            <p:cNvSpPr/>
            <p:nvPr/>
          </p:nvSpPr>
          <p:spPr>
            <a:xfrm>
              <a:off x="2454306" y="4892421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80" h="0">
                  <a:moveTo>
                    <a:pt x="0" y="0"/>
                  </a:moveTo>
                  <a:lnTo>
                    <a:pt x="93821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2548127" y="4858511"/>
              <a:ext cx="81280" cy="233679"/>
            </a:xfrm>
            <a:custGeom>
              <a:avLst/>
              <a:gdLst/>
              <a:ahLst/>
              <a:cxnLst/>
              <a:rect l="l" t="t" r="r" b="b"/>
              <a:pathLst>
                <a:path w="81280" h="233679">
                  <a:moveTo>
                    <a:pt x="80772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80772" y="0"/>
                  </a:lnTo>
                  <a:lnTo>
                    <a:pt x="80772" y="233172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1" name="object 221" descr=""/>
          <p:cNvSpPr/>
          <p:nvPr/>
        </p:nvSpPr>
        <p:spPr>
          <a:xfrm>
            <a:off x="1622964" y="4890896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 h="0">
                <a:moveTo>
                  <a:pt x="0" y="0"/>
                </a:moveTo>
                <a:lnTo>
                  <a:pt x="755046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 descr=""/>
          <p:cNvSpPr/>
          <p:nvPr/>
        </p:nvSpPr>
        <p:spPr>
          <a:xfrm>
            <a:off x="1622964" y="4684871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 h="0">
                <a:moveTo>
                  <a:pt x="0" y="0"/>
                </a:moveTo>
                <a:lnTo>
                  <a:pt x="755046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 descr=""/>
          <p:cNvSpPr/>
          <p:nvPr/>
        </p:nvSpPr>
        <p:spPr>
          <a:xfrm>
            <a:off x="1622964" y="4483417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 h="0">
                <a:moveTo>
                  <a:pt x="0" y="0"/>
                </a:moveTo>
                <a:lnTo>
                  <a:pt x="755046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 descr=""/>
          <p:cNvSpPr/>
          <p:nvPr/>
        </p:nvSpPr>
        <p:spPr>
          <a:xfrm>
            <a:off x="1847088" y="4927092"/>
            <a:ext cx="79375" cy="163195"/>
          </a:xfrm>
          <a:custGeom>
            <a:avLst/>
            <a:gdLst/>
            <a:ahLst/>
            <a:cxnLst/>
            <a:rect l="l" t="t" r="r" b="b"/>
            <a:pathLst>
              <a:path w="79375" h="163195">
                <a:moveTo>
                  <a:pt x="79248" y="163067"/>
                </a:moveTo>
                <a:lnTo>
                  <a:pt x="0" y="163067"/>
                </a:lnTo>
                <a:lnTo>
                  <a:pt x="0" y="0"/>
                </a:lnTo>
                <a:lnTo>
                  <a:pt x="79248" y="0"/>
                </a:lnTo>
                <a:lnTo>
                  <a:pt x="79248" y="163067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 descr=""/>
          <p:cNvSpPr/>
          <p:nvPr/>
        </p:nvSpPr>
        <p:spPr>
          <a:xfrm>
            <a:off x="2022348" y="4901184"/>
            <a:ext cx="79375" cy="189230"/>
          </a:xfrm>
          <a:custGeom>
            <a:avLst/>
            <a:gdLst/>
            <a:ahLst/>
            <a:cxnLst/>
            <a:rect l="l" t="t" r="r" b="b"/>
            <a:pathLst>
              <a:path w="79375" h="189229">
                <a:moveTo>
                  <a:pt x="79247" y="188976"/>
                </a:moveTo>
                <a:lnTo>
                  <a:pt x="0" y="188976"/>
                </a:lnTo>
                <a:lnTo>
                  <a:pt x="0" y="0"/>
                </a:lnTo>
                <a:lnTo>
                  <a:pt x="79247" y="0"/>
                </a:lnTo>
                <a:lnTo>
                  <a:pt x="79247" y="188976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 descr=""/>
          <p:cNvSpPr/>
          <p:nvPr/>
        </p:nvSpPr>
        <p:spPr>
          <a:xfrm>
            <a:off x="2197608" y="5079492"/>
            <a:ext cx="79375" cy="10795"/>
          </a:xfrm>
          <a:custGeom>
            <a:avLst/>
            <a:gdLst/>
            <a:ahLst/>
            <a:cxnLst/>
            <a:rect l="l" t="t" r="r" b="b"/>
            <a:pathLst>
              <a:path w="79375" h="10795">
                <a:moveTo>
                  <a:pt x="79247" y="10667"/>
                </a:moveTo>
                <a:lnTo>
                  <a:pt x="0" y="10667"/>
                </a:lnTo>
                <a:lnTo>
                  <a:pt x="0" y="0"/>
                </a:lnTo>
                <a:lnTo>
                  <a:pt x="79247" y="0"/>
                </a:lnTo>
                <a:lnTo>
                  <a:pt x="79247" y="10667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 descr=""/>
          <p:cNvSpPr/>
          <p:nvPr/>
        </p:nvSpPr>
        <p:spPr>
          <a:xfrm>
            <a:off x="2371344" y="4288535"/>
            <a:ext cx="79375" cy="802005"/>
          </a:xfrm>
          <a:custGeom>
            <a:avLst/>
            <a:gdLst/>
            <a:ahLst/>
            <a:cxnLst/>
            <a:rect l="l" t="t" r="r" b="b"/>
            <a:pathLst>
              <a:path w="79375" h="802004">
                <a:moveTo>
                  <a:pt x="79247" y="801624"/>
                </a:moveTo>
                <a:lnTo>
                  <a:pt x="0" y="801624"/>
                </a:lnTo>
                <a:lnTo>
                  <a:pt x="0" y="0"/>
                </a:lnTo>
                <a:lnTo>
                  <a:pt x="79247" y="0"/>
                </a:lnTo>
                <a:lnTo>
                  <a:pt x="79247" y="801624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 descr=""/>
          <p:cNvSpPr/>
          <p:nvPr/>
        </p:nvSpPr>
        <p:spPr>
          <a:xfrm>
            <a:off x="1665732" y="5084064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 descr=""/>
          <p:cNvSpPr/>
          <p:nvPr/>
        </p:nvSpPr>
        <p:spPr>
          <a:xfrm>
            <a:off x="1836420" y="4924056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9916" y="0"/>
                </a:lnTo>
                <a:lnTo>
                  <a:pt x="3048" y="0"/>
                </a:lnTo>
                <a:lnTo>
                  <a:pt x="0" y="0"/>
                </a:lnTo>
                <a:lnTo>
                  <a:pt x="0" y="6083"/>
                </a:lnTo>
                <a:lnTo>
                  <a:pt x="3048" y="6083"/>
                </a:lnTo>
                <a:lnTo>
                  <a:pt x="3048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 descr=""/>
          <p:cNvSpPr/>
          <p:nvPr/>
        </p:nvSpPr>
        <p:spPr>
          <a:xfrm>
            <a:off x="2013204" y="4898135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6108"/>
                </a:lnTo>
                <a:lnTo>
                  <a:pt x="1524" y="6108"/>
                </a:lnTo>
                <a:lnTo>
                  <a:pt x="1524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 descr=""/>
          <p:cNvSpPr/>
          <p:nvPr/>
        </p:nvSpPr>
        <p:spPr>
          <a:xfrm>
            <a:off x="2186940" y="5074920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 descr=""/>
          <p:cNvSpPr/>
          <p:nvPr/>
        </p:nvSpPr>
        <p:spPr>
          <a:xfrm>
            <a:off x="2363724" y="4283976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 descr=""/>
          <p:cNvSpPr/>
          <p:nvPr/>
        </p:nvSpPr>
        <p:spPr>
          <a:xfrm>
            <a:off x="2537460" y="4852428"/>
            <a:ext cx="93345" cy="10795"/>
          </a:xfrm>
          <a:custGeom>
            <a:avLst/>
            <a:gdLst/>
            <a:ahLst/>
            <a:cxnLst/>
            <a:rect l="l" t="t" r="r" b="b"/>
            <a:pathLst>
              <a:path w="93344" h="10795">
                <a:moveTo>
                  <a:pt x="92964" y="0"/>
                </a:moveTo>
                <a:lnTo>
                  <a:pt x="89916" y="0"/>
                </a:lnTo>
                <a:lnTo>
                  <a:pt x="4572" y="0"/>
                </a:lnTo>
                <a:lnTo>
                  <a:pt x="0" y="0"/>
                </a:lnTo>
                <a:lnTo>
                  <a:pt x="0" y="6083"/>
                </a:lnTo>
                <a:lnTo>
                  <a:pt x="4572" y="6083"/>
                </a:lnTo>
                <a:lnTo>
                  <a:pt x="4572" y="10668"/>
                </a:lnTo>
                <a:lnTo>
                  <a:pt x="92964" y="10668"/>
                </a:lnTo>
                <a:lnTo>
                  <a:pt x="92964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 descr=""/>
          <p:cNvSpPr/>
          <p:nvPr/>
        </p:nvSpPr>
        <p:spPr>
          <a:xfrm>
            <a:off x="2714231" y="4701552"/>
            <a:ext cx="92075" cy="10795"/>
          </a:xfrm>
          <a:custGeom>
            <a:avLst/>
            <a:gdLst/>
            <a:ahLst/>
            <a:cxnLst/>
            <a:rect l="l" t="t" r="r" b="b"/>
            <a:pathLst>
              <a:path w="92075" h="10795">
                <a:moveTo>
                  <a:pt x="91452" y="0"/>
                </a:moveTo>
                <a:lnTo>
                  <a:pt x="88392" y="0"/>
                </a:lnTo>
                <a:lnTo>
                  <a:pt x="1536" y="0"/>
                </a:lnTo>
                <a:lnTo>
                  <a:pt x="0" y="0"/>
                </a:lnTo>
                <a:lnTo>
                  <a:pt x="0" y="6083"/>
                </a:lnTo>
                <a:lnTo>
                  <a:pt x="1536" y="6083"/>
                </a:lnTo>
                <a:lnTo>
                  <a:pt x="1536" y="10668"/>
                </a:lnTo>
                <a:lnTo>
                  <a:pt x="91452" y="10668"/>
                </a:lnTo>
                <a:lnTo>
                  <a:pt x="9145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 descr=""/>
          <p:cNvSpPr/>
          <p:nvPr/>
        </p:nvSpPr>
        <p:spPr>
          <a:xfrm>
            <a:off x="2889491" y="4812804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5">
                <a:moveTo>
                  <a:pt x="89916" y="0"/>
                </a:moveTo>
                <a:lnTo>
                  <a:pt x="88404" y="0"/>
                </a:lnTo>
                <a:lnTo>
                  <a:pt x="1524" y="0"/>
                </a:lnTo>
                <a:lnTo>
                  <a:pt x="0" y="0"/>
                </a:lnTo>
                <a:lnTo>
                  <a:pt x="0" y="10655"/>
                </a:lnTo>
                <a:lnTo>
                  <a:pt x="88404" y="10655"/>
                </a:lnTo>
                <a:lnTo>
                  <a:pt x="88404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 descr=""/>
          <p:cNvSpPr/>
          <p:nvPr/>
        </p:nvSpPr>
        <p:spPr>
          <a:xfrm>
            <a:off x="3064764" y="5044440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 descr=""/>
          <p:cNvSpPr/>
          <p:nvPr/>
        </p:nvSpPr>
        <p:spPr>
          <a:xfrm>
            <a:off x="3241548" y="5084064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 descr=""/>
          <p:cNvSpPr/>
          <p:nvPr/>
        </p:nvSpPr>
        <p:spPr>
          <a:xfrm>
            <a:off x="3413760" y="4802136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6083"/>
                </a:lnTo>
                <a:lnTo>
                  <a:pt x="3048" y="6083"/>
                </a:lnTo>
                <a:lnTo>
                  <a:pt x="3048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 descr=""/>
          <p:cNvSpPr/>
          <p:nvPr/>
        </p:nvSpPr>
        <p:spPr>
          <a:xfrm>
            <a:off x="3589007" y="4828044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28" y="0"/>
                </a:moveTo>
                <a:lnTo>
                  <a:pt x="88392" y="0"/>
                </a:lnTo>
                <a:lnTo>
                  <a:pt x="1536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28" y="6083"/>
                </a:lnTo>
                <a:lnTo>
                  <a:pt x="8992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 descr=""/>
          <p:cNvSpPr/>
          <p:nvPr/>
        </p:nvSpPr>
        <p:spPr>
          <a:xfrm>
            <a:off x="3765803" y="5084064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2" y="6096"/>
                </a:moveTo>
                <a:lnTo>
                  <a:pt x="0" y="6096"/>
                </a:lnTo>
                <a:lnTo>
                  <a:pt x="0" y="0"/>
                </a:lnTo>
                <a:lnTo>
                  <a:pt x="88392" y="0"/>
                </a:lnTo>
                <a:lnTo>
                  <a:pt x="88392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 descr=""/>
          <p:cNvSpPr/>
          <p:nvPr/>
        </p:nvSpPr>
        <p:spPr>
          <a:xfrm>
            <a:off x="3938016" y="4892040"/>
            <a:ext cx="91440" cy="12700"/>
          </a:xfrm>
          <a:custGeom>
            <a:avLst/>
            <a:gdLst/>
            <a:ahLst/>
            <a:cxnLst/>
            <a:rect l="l" t="t" r="r" b="b"/>
            <a:pathLst>
              <a:path w="91439" h="12700">
                <a:moveTo>
                  <a:pt x="91440" y="1536"/>
                </a:moveTo>
                <a:lnTo>
                  <a:pt x="88392" y="1536"/>
                </a:lnTo>
                <a:lnTo>
                  <a:pt x="88392" y="0"/>
                </a:lnTo>
                <a:lnTo>
                  <a:pt x="0" y="0"/>
                </a:lnTo>
                <a:lnTo>
                  <a:pt x="0" y="6096"/>
                </a:lnTo>
                <a:lnTo>
                  <a:pt x="3048" y="6096"/>
                </a:lnTo>
                <a:lnTo>
                  <a:pt x="3048" y="12204"/>
                </a:lnTo>
                <a:lnTo>
                  <a:pt x="91440" y="12204"/>
                </a:lnTo>
                <a:lnTo>
                  <a:pt x="91440" y="153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 descr=""/>
          <p:cNvSpPr/>
          <p:nvPr/>
        </p:nvSpPr>
        <p:spPr>
          <a:xfrm>
            <a:off x="4114800" y="5084064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 descr=""/>
          <p:cNvSpPr/>
          <p:nvPr/>
        </p:nvSpPr>
        <p:spPr>
          <a:xfrm>
            <a:off x="4290060" y="439522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4572"/>
                </a:moveTo>
                <a:lnTo>
                  <a:pt x="88392" y="4572"/>
                </a:lnTo>
                <a:lnTo>
                  <a:pt x="88392" y="0"/>
                </a:lnTo>
                <a:lnTo>
                  <a:pt x="0" y="0"/>
                </a:lnTo>
                <a:lnTo>
                  <a:pt x="0" y="10668"/>
                </a:lnTo>
                <a:lnTo>
                  <a:pt x="3048" y="10668"/>
                </a:lnTo>
                <a:lnTo>
                  <a:pt x="88392" y="10668"/>
                </a:lnTo>
                <a:lnTo>
                  <a:pt x="91440" y="10668"/>
                </a:lnTo>
                <a:lnTo>
                  <a:pt x="91440" y="4572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 descr=""/>
          <p:cNvSpPr/>
          <p:nvPr/>
        </p:nvSpPr>
        <p:spPr>
          <a:xfrm>
            <a:off x="4466844" y="3889260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 descr=""/>
          <p:cNvSpPr/>
          <p:nvPr/>
        </p:nvSpPr>
        <p:spPr>
          <a:xfrm>
            <a:off x="4640580" y="4283976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6083"/>
                </a:lnTo>
                <a:lnTo>
                  <a:pt x="3048" y="6083"/>
                </a:lnTo>
                <a:lnTo>
                  <a:pt x="3048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 descr=""/>
          <p:cNvSpPr/>
          <p:nvPr/>
        </p:nvSpPr>
        <p:spPr>
          <a:xfrm>
            <a:off x="4814316" y="4887480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79" y="0"/>
                </a:lnTo>
                <a:lnTo>
                  <a:pt x="1524" y="0"/>
                </a:lnTo>
                <a:lnTo>
                  <a:pt x="0" y="0"/>
                </a:lnTo>
                <a:lnTo>
                  <a:pt x="0" y="10655"/>
                </a:lnTo>
                <a:lnTo>
                  <a:pt x="88379" y="10655"/>
                </a:lnTo>
                <a:lnTo>
                  <a:pt x="88379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 descr=""/>
          <p:cNvSpPr/>
          <p:nvPr/>
        </p:nvSpPr>
        <p:spPr>
          <a:xfrm>
            <a:off x="4991100" y="4863096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11" y="0"/>
                </a:lnTo>
                <a:lnTo>
                  <a:pt x="0" y="0"/>
                </a:lnTo>
                <a:lnTo>
                  <a:pt x="0" y="10655"/>
                </a:lnTo>
                <a:lnTo>
                  <a:pt x="88392" y="10655"/>
                </a:lnTo>
                <a:lnTo>
                  <a:pt x="88392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 descr=""/>
          <p:cNvSpPr/>
          <p:nvPr/>
        </p:nvSpPr>
        <p:spPr>
          <a:xfrm>
            <a:off x="5167884" y="5049024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11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 descr=""/>
          <p:cNvSpPr/>
          <p:nvPr/>
        </p:nvSpPr>
        <p:spPr>
          <a:xfrm>
            <a:off x="5343144" y="5084064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 descr=""/>
          <p:cNvSpPr/>
          <p:nvPr/>
        </p:nvSpPr>
        <p:spPr>
          <a:xfrm>
            <a:off x="5516880" y="5084064"/>
            <a:ext cx="90170" cy="6350"/>
          </a:xfrm>
          <a:custGeom>
            <a:avLst/>
            <a:gdLst/>
            <a:ahLst/>
            <a:cxnLst/>
            <a:rect l="l" t="t" r="r" b="b"/>
            <a:pathLst>
              <a:path w="90170" h="6350">
                <a:moveTo>
                  <a:pt x="89916" y="6096"/>
                </a:moveTo>
                <a:lnTo>
                  <a:pt x="0" y="6096"/>
                </a:lnTo>
                <a:lnTo>
                  <a:pt x="0" y="0"/>
                </a:lnTo>
                <a:lnTo>
                  <a:pt x="89916" y="0"/>
                </a:lnTo>
                <a:lnTo>
                  <a:pt x="89916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 descr=""/>
          <p:cNvSpPr/>
          <p:nvPr/>
        </p:nvSpPr>
        <p:spPr>
          <a:xfrm>
            <a:off x="5692127" y="4957571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89916" y="0"/>
                </a:moveTo>
                <a:lnTo>
                  <a:pt x="1536" y="0"/>
                </a:lnTo>
                <a:lnTo>
                  <a:pt x="1536" y="1536"/>
                </a:lnTo>
                <a:lnTo>
                  <a:pt x="0" y="1536"/>
                </a:lnTo>
                <a:lnTo>
                  <a:pt x="0" y="12204"/>
                </a:lnTo>
                <a:lnTo>
                  <a:pt x="88404" y="12204"/>
                </a:lnTo>
                <a:lnTo>
                  <a:pt x="88404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 descr=""/>
          <p:cNvSpPr/>
          <p:nvPr/>
        </p:nvSpPr>
        <p:spPr>
          <a:xfrm>
            <a:off x="5868923" y="5084064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2" y="6096"/>
                </a:moveTo>
                <a:lnTo>
                  <a:pt x="0" y="6096"/>
                </a:lnTo>
                <a:lnTo>
                  <a:pt x="0" y="0"/>
                </a:lnTo>
                <a:lnTo>
                  <a:pt x="88392" y="0"/>
                </a:lnTo>
                <a:lnTo>
                  <a:pt x="88392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 descr=""/>
          <p:cNvSpPr/>
          <p:nvPr/>
        </p:nvSpPr>
        <p:spPr>
          <a:xfrm>
            <a:off x="6041136" y="4047744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6108"/>
                </a:lnTo>
                <a:lnTo>
                  <a:pt x="3048" y="6108"/>
                </a:lnTo>
                <a:lnTo>
                  <a:pt x="3048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 descr=""/>
          <p:cNvSpPr/>
          <p:nvPr/>
        </p:nvSpPr>
        <p:spPr>
          <a:xfrm>
            <a:off x="6216396" y="500938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 descr=""/>
          <p:cNvSpPr/>
          <p:nvPr/>
        </p:nvSpPr>
        <p:spPr>
          <a:xfrm>
            <a:off x="6393180" y="5084064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 descr=""/>
          <p:cNvSpPr/>
          <p:nvPr/>
        </p:nvSpPr>
        <p:spPr>
          <a:xfrm>
            <a:off x="6565392" y="385420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40" h="10795">
                <a:moveTo>
                  <a:pt x="91440" y="0"/>
                </a:moveTo>
                <a:lnTo>
                  <a:pt x="89903" y="0"/>
                </a:lnTo>
                <a:lnTo>
                  <a:pt x="3035" y="0"/>
                </a:lnTo>
                <a:lnTo>
                  <a:pt x="0" y="0"/>
                </a:lnTo>
                <a:lnTo>
                  <a:pt x="0" y="6096"/>
                </a:lnTo>
                <a:lnTo>
                  <a:pt x="3035" y="6096"/>
                </a:lnTo>
                <a:lnTo>
                  <a:pt x="3035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 descr=""/>
          <p:cNvSpPr/>
          <p:nvPr/>
        </p:nvSpPr>
        <p:spPr>
          <a:xfrm>
            <a:off x="6742176" y="4706111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40" h="10795">
                <a:moveTo>
                  <a:pt x="91440" y="0"/>
                </a:moveTo>
                <a:lnTo>
                  <a:pt x="1524" y="0"/>
                </a:lnTo>
                <a:lnTo>
                  <a:pt x="1524" y="1524"/>
                </a:lnTo>
                <a:lnTo>
                  <a:pt x="0" y="1524"/>
                </a:lnTo>
                <a:lnTo>
                  <a:pt x="0" y="7632"/>
                </a:lnTo>
                <a:lnTo>
                  <a:pt x="1524" y="7632"/>
                </a:lnTo>
                <a:lnTo>
                  <a:pt x="1524" y="10680"/>
                </a:lnTo>
                <a:lnTo>
                  <a:pt x="91440" y="10680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 descr=""/>
          <p:cNvSpPr/>
          <p:nvPr/>
        </p:nvSpPr>
        <p:spPr>
          <a:xfrm>
            <a:off x="6915911" y="4913388"/>
            <a:ext cx="88900" cy="10795"/>
          </a:xfrm>
          <a:custGeom>
            <a:avLst/>
            <a:gdLst/>
            <a:ahLst/>
            <a:cxnLst/>
            <a:rect l="l" t="t" r="r" b="b"/>
            <a:pathLst>
              <a:path w="88900" h="10795">
                <a:moveTo>
                  <a:pt x="88392" y="0"/>
                </a:moveTo>
                <a:lnTo>
                  <a:pt x="3048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 descr=""/>
          <p:cNvSpPr/>
          <p:nvPr/>
        </p:nvSpPr>
        <p:spPr>
          <a:xfrm>
            <a:off x="1622964" y="2505741"/>
            <a:ext cx="227329" cy="0"/>
          </a:xfrm>
          <a:custGeom>
            <a:avLst/>
            <a:gdLst/>
            <a:ahLst/>
            <a:cxnLst/>
            <a:rect l="l" t="t" r="r" b="b"/>
            <a:pathLst>
              <a:path w="227330" h="0">
                <a:moveTo>
                  <a:pt x="0" y="0"/>
                </a:moveTo>
                <a:lnTo>
                  <a:pt x="227266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 descr=""/>
          <p:cNvSpPr/>
          <p:nvPr/>
        </p:nvSpPr>
        <p:spPr>
          <a:xfrm>
            <a:off x="1929574" y="2503310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19" h="3175">
                <a:moveTo>
                  <a:pt x="0" y="0"/>
                </a:moveTo>
                <a:lnTo>
                  <a:pt x="96107" y="0"/>
                </a:lnTo>
              </a:path>
              <a:path w="96519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 descr=""/>
          <p:cNvSpPr/>
          <p:nvPr/>
        </p:nvSpPr>
        <p:spPr>
          <a:xfrm>
            <a:off x="2105025" y="2505741"/>
            <a:ext cx="271780" cy="0"/>
          </a:xfrm>
          <a:custGeom>
            <a:avLst/>
            <a:gdLst/>
            <a:ahLst/>
            <a:cxnLst/>
            <a:rect l="l" t="t" r="r" b="b"/>
            <a:pathLst>
              <a:path w="271780" h="0">
                <a:moveTo>
                  <a:pt x="0" y="0"/>
                </a:moveTo>
                <a:lnTo>
                  <a:pt x="271462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 descr=""/>
          <p:cNvSpPr/>
          <p:nvPr/>
        </p:nvSpPr>
        <p:spPr>
          <a:xfrm>
            <a:off x="2454306" y="2503310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19" h="3175">
                <a:moveTo>
                  <a:pt x="0" y="0"/>
                </a:moveTo>
                <a:lnTo>
                  <a:pt x="96107" y="0"/>
                </a:lnTo>
              </a:path>
              <a:path w="96519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 descr=""/>
          <p:cNvSpPr/>
          <p:nvPr/>
        </p:nvSpPr>
        <p:spPr>
          <a:xfrm>
            <a:off x="2629757" y="2503310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19" h="3175">
                <a:moveTo>
                  <a:pt x="0" y="0"/>
                </a:moveTo>
                <a:lnTo>
                  <a:pt x="96107" y="0"/>
                </a:lnTo>
              </a:path>
              <a:path w="96519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 descr=""/>
          <p:cNvSpPr/>
          <p:nvPr/>
        </p:nvSpPr>
        <p:spPr>
          <a:xfrm>
            <a:off x="2805207" y="2505741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 descr=""/>
          <p:cNvSpPr/>
          <p:nvPr/>
        </p:nvSpPr>
        <p:spPr>
          <a:xfrm>
            <a:off x="2980658" y="2505741"/>
            <a:ext cx="445770" cy="0"/>
          </a:xfrm>
          <a:custGeom>
            <a:avLst/>
            <a:gdLst/>
            <a:ahLst/>
            <a:cxnLst/>
            <a:rect l="l" t="t" r="r" b="b"/>
            <a:pathLst>
              <a:path w="445770" h="0">
                <a:moveTo>
                  <a:pt x="0" y="0"/>
                </a:moveTo>
                <a:lnTo>
                  <a:pt x="445389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 descr=""/>
          <p:cNvSpPr/>
          <p:nvPr/>
        </p:nvSpPr>
        <p:spPr>
          <a:xfrm>
            <a:off x="3505390" y="2503310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20" h="3175">
                <a:moveTo>
                  <a:pt x="0" y="0"/>
                </a:moveTo>
                <a:lnTo>
                  <a:pt x="96107" y="0"/>
                </a:lnTo>
              </a:path>
              <a:path w="96520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 descr=""/>
          <p:cNvSpPr/>
          <p:nvPr/>
        </p:nvSpPr>
        <p:spPr>
          <a:xfrm>
            <a:off x="3680840" y="2503310"/>
            <a:ext cx="271780" cy="3175"/>
          </a:xfrm>
          <a:custGeom>
            <a:avLst/>
            <a:gdLst/>
            <a:ahLst/>
            <a:cxnLst/>
            <a:rect l="l" t="t" r="r" b="b"/>
            <a:pathLst>
              <a:path w="271779" h="3175">
                <a:moveTo>
                  <a:pt x="0" y="0"/>
                </a:moveTo>
                <a:lnTo>
                  <a:pt x="271557" y="0"/>
                </a:lnTo>
              </a:path>
              <a:path w="271779" h="3175">
                <a:moveTo>
                  <a:pt x="0" y="3052"/>
                </a:moveTo>
                <a:lnTo>
                  <a:pt x="271557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 descr=""/>
          <p:cNvSpPr/>
          <p:nvPr/>
        </p:nvSpPr>
        <p:spPr>
          <a:xfrm>
            <a:off x="4031646" y="2503310"/>
            <a:ext cx="271780" cy="3175"/>
          </a:xfrm>
          <a:custGeom>
            <a:avLst/>
            <a:gdLst/>
            <a:ahLst/>
            <a:cxnLst/>
            <a:rect l="l" t="t" r="r" b="b"/>
            <a:pathLst>
              <a:path w="271779" h="3175">
                <a:moveTo>
                  <a:pt x="0" y="0"/>
                </a:moveTo>
                <a:lnTo>
                  <a:pt x="271557" y="0"/>
                </a:lnTo>
              </a:path>
              <a:path w="271779" h="3175">
                <a:moveTo>
                  <a:pt x="0" y="3052"/>
                </a:moveTo>
                <a:lnTo>
                  <a:pt x="271557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 descr=""/>
          <p:cNvSpPr/>
          <p:nvPr/>
        </p:nvSpPr>
        <p:spPr>
          <a:xfrm>
            <a:off x="4381023" y="2505741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 descr=""/>
          <p:cNvSpPr/>
          <p:nvPr/>
        </p:nvSpPr>
        <p:spPr>
          <a:xfrm>
            <a:off x="4556474" y="2505741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 descr=""/>
          <p:cNvSpPr/>
          <p:nvPr/>
        </p:nvSpPr>
        <p:spPr>
          <a:xfrm>
            <a:off x="4731924" y="2503310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20" h="3175">
                <a:moveTo>
                  <a:pt x="0" y="0"/>
                </a:moveTo>
                <a:lnTo>
                  <a:pt x="96107" y="0"/>
                </a:lnTo>
              </a:path>
              <a:path w="96520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 descr=""/>
          <p:cNvSpPr/>
          <p:nvPr/>
        </p:nvSpPr>
        <p:spPr>
          <a:xfrm>
            <a:off x="4907279" y="2503310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20" h="3175">
                <a:moveTo>
                  <a:pt x="0" y="0"/>
                </a:moveTo>
                <a:lnTo>
                  <a:pt x="96106" y="0"/>
                </a:lnTo>
              </a:path>
              <a:path w="96520" h="3175">
                <a:moveTo>
                  <a:pt x="0" y="3052"/>
                </a:moveTo>
                <a:lnTo>
                  <a:pt x="96106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 descr=""/>
          <p:cNvSpPr/>
          <p:nvPr/>
        </p:nvSpPr>
        <p:spPr>
          <a:xfrm>
            <a:off x="5082730" y="2505741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 descr=""/>
          <p:cNvSpPr/>
          <p:nvPr/>
        </p:nvSpPr>
        <p:spPr>
          <a:xfrm>
            <a:off x="5256657" y="2505741"/>
            <a:ext cx="447040" cy="0"/>
          </a:xfrm>
          <a:custGeom>
            <a:avLst/>
            <a:gdLst/>
            <a:ahLst/>
            <a:cxnLst/>
            <a:rect l="l" t="t" r="r" b="b"/>
            <a:pathLst>
              <a:path w="447039" h="0">
                <a:moveTo>
                  <a:pt x="0" y="0"/>
                </a:moveTo>
                <a:lnTo>
                  <a:pt x="447008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 descr=""/>
          <p:cNvSpPr/>
          <p:nvPr/>
        </p:nvSpPr>
        <p:spPr>
          <a:xfrm>
            <a:off x="5782913" y="2505741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55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 descr=""/>
          <p:cNvSpPr/>
          <p:nvPr/>
        </p:nvSpPr>
        <p:spPr>
          <a:xfrm>
            <a:off x="6132290" y="2503310"/>
            <a:ext cx="97790" cy="3175"/>
          </a:xfrm>
          <a:custGeom>
            <a:avLst/>
            <a:gdLst/>
            <a:ahLst/>
            <a:cxnLst/>
            <a:rect l="l" t="t" r="r" b="b"/>
            <a:pathLst>
              <a:path w="97789" h="3175">
                <a:moveTo>
                  <a:pt x="0" y="0"/>
                </a:moveTo>
                <a:lnTo>
                  <a:pt x="97631" y="0"/>
                </a:lnTo>
              </a:path>
              <a:path w="97789" h="3175">
                <a:moveTo>
                  <a:pt x="0" y="3052"/>
                </a:moveTo>
                <a:lnTo>
                  <a:pt x="97631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 descr=""/>
          <p:cNvSpPr/>
          <p:nvPr/>
        </p:nvSpPr>
        <p:spPr>
          <a:xfrm>
            <a:off x="6307740" y="2505741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55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 descr=""/>
          <p:cNvSpPr/>
          <p:nvPr/>
        </p:nvSpPr>
        <p:spPr>
          <a:xfrm>
            <a:off x="6658546" y="2503310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20" h="3175">
                <a:moveTo>
                  <a:pt x="0" y="0"/>
                </a:moveTo>
                <a:lnTo>
                  <a:pt x="96107" y="0"/>
                </a:lnTo>
              </a:path>
              <a:path w="96520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 descr=""/>
          <p:cNvSpPr/>
          <p:nvPr/>
        </p:nvSpPr>
        <p:spPr>
          <a:xfrm>
            <a:off x="6833996" y="2503310"/>
            <a:ext cx="218440" cy="3175"/>
          </a:xfrm>
          <a:custGeom>
            <a:avLst/>
            <a:gdLst/>
            <a:ahLst/>
            <a:cxnLst/>
            <a:rect l="l" t="t" r="r" b="b"/>
            <a:pathLst>
              <a:path w="218440" h="3175">
                <a:moveTo>
                  <a:pt x="0" y="0"/>
                </a:moveTo>
                <a:lnTo>
                  <a:pt x="218218" y="0"/>
                </a:lnTo>
              </a:path>
              <a:path w="218440" h="3175">
                <a:moveTo>
                  <a:pt x="0" y="3052"/>
                </a:moveTo>
                <a:lnTo>
                  <a:pt x="218218" y="3052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 descr=""/>
          <p:cNvSpPr/>
          <p:nvPr/>
        </p:nvSpPr>
        <p:spPr>
          <a:xfrm>
            <a:off x="1622964" y="2503310"/>
            <a:ext cx="399415" cy="0"/>
          </a:xfrm>
          <a:custGeom>
            <a:avLst/>
            <a:gdLst/>
            <a:ahLst/>
            <a:cxnLst/>
            <a:rect l="l" t="t" r="r" b="b"/>
            <a:pathLst>
              <a:path w="399414" h="0">
                <a:moveTo>
                  <a:pt x="0" y="0"/>
                </a:moveTo>
                <a:lnTo>
                  <a:pt x="399383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 descr=""/>
          <p:cNvSpPr/>
          <p:nvPr/>
        </p:nvSpPr>
        <p:spPr>
          <a:xfrm>
            <a:off x="2101596" y="2503310"/>
            <a:ext cx="447040" cy="0"/>
          </a:xfrm>
          <a:custGeom>
            <a:avLst/>
            <a:gdLst/>
            <a:ahLst/>
            <a:cxnLst/>
            <a:rect l="l" t="t" r="r" b="b"/>
            <a:pathLst>
              <a:path w="447039" h="0">
                <a:moveTo>
                  <a:pt x="0" y="0"/>
                </a:moveTo>
                <a:lnTo>
                  <a:pt x="446531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 descr=""/>
          <p:cNvSpPr/>
          <p:nvPr/>
        </p:nvSpPr>
        <p:spPr>
          <a:xfrm>
            <a:off x="2627376" y="2503310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 h="0">
                <a:moveTo>
                  <a:pt x="0" y="0"/>
                </a:moveTo>
                <a:lnTo>
                  <a:pt x="96012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 descr=""/>
          <p:cNvSpPr/>
          <p:nvPr/>
        </p:nvSpPr>
        <p:spPr>
          <a:xfrm>
            <a:off x="2802635" y="2503310"/>
            <a:ext cx="795655" cy="0"/>
          </a:xfrm>
          <a:custGeom>
            <a:avLst/>
            <a:gdLst/>
            <a:ahLst/>
            <a:cxnLst/>
            <a:rect l="l" t="t" r="r" b="b"/>
            <a:pathLst>
              <a:path w="795654" h="0">
                <a:moveTo>
                  <a:pt x="0" y="0"/>
                </a:moveTo>
                <a:lnTo>
                  <a:pt x="795528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 descr=""/>
          <p:cNvSpPr/>
          <p:nvPr/>
        </p:nvSpPr>
        <p:spPr>
          <a:xfrm>
            <a:off x="3677411" y="2503310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272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 descr=""/>
          <p:cNvSpPr/>
          <p:nvPr/>
        </p:nvSpPr>
        <p:spPr>
          <a:xfrm>
            <a:off x="4027932" y="2503310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271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 descr=""/>
          <p:cNvSpPr/>
          <p:nvPr/>
        </p:nvSpPr>
        <p:spPr>
          <a:xfrm>
            <a:off x="4378452" y="2503310"/>
            <a:ext cx="448309" cy="0"/>
          </a:xfrm>
          <a:custGeom>
            <a:avLst/>
            <a:gdLst/>
            <a:ahLst/>
            <a:cxnLst/>
            <a:rect l="l" t="t" r="r" b="b"/>
            <a:pathLst>
              <a:path w="448310" h="0">
                <a:moveTo>
                  <a:pt x="0" y="0"/>
                </a:moveTo>
                <a:lnTo>
                  <a:pt x="448056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 descr=""/>
          <p:cNvSpPr/>
          <p:nvPr/>
        </p:nvSpPr>
        <p:spPr>
          <a:xfrm>
            <a:off x="4905755" y="2503310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012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 descr=""/>
          <p:cNvSpPr/>
          <p:nvPr/>
        </p:nvSpPr>
        <p:spPr>
          <a:xfrm>
            <a:off x="5081016" y="2503310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 h="0">
                <a:moveTo>
                  <a:pt x="0" y="0"/>
                </a:moveTo>
                <a:lnTo>
                  <a:pt x="623316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 descr=""/>
          <p:cNvSpPr/>
          <p:nvPr/>
        </p:nvSpPr>
        <p:spPr>
          <a:xfrm>
            <a:off x="5783580" y="250331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5007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 descr=""/>
          <p:cNvSpPr/>
          <p:nvPr/>
        </p:nvSpPr>
        <p:spPr>
          <a:xfrm>
            <a:off x="6307835" y="2503310"/>
            <a:ext cx="269875" cy="0"/>
          </a:xfrm>
          <a:custGeom>
            <a:avLst/>
            <a:gdLst/>
            <a:ahLst/>
            <a:cxnLst/>
            <a:rect l="l" t="t" r="r" b="b"/>
            <a:pathLst>
              <a:path w="269875" h="0">
                <a:moveTo>
                  <a:pt x="0" y="0"/>
                </a:moveTo>
                <a:lnTo>
                  <a:pt x="269748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 descr=""/>
          <p:cNvSpPr/>
          <p:nvPr/>
        </p:nvSpPr>
        <p:spPr>
          <a:xfrm>
            <a:off x="6656832" y="2503310"/>
            <a:ext cx="268605" cy="0"/>
          </a:xfrm>
          <a:custGeom>
            <a:avLst/>
            <a:gdLst/>
            <a:ahLst/>
            <a:cxnLst/>
            <a:rect l="l" t="t" r="r" b="b"/>
            <a:pathLst>
              <a:path w="268604" h="0">
                <a:moveTo>
                  <a:pt x="0" y="0"/>
                </a:moveTo>
                <a:lnTo>
                  <a:pt x="268223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292" name="object 292" descr=""/>
          <p:cNvGrpSpPr/>
          <p:nvPr/>
        </p:nvGrpSpPr>
        <p:grpSpPr>
          <a:xfrm>
            <a:off x="1622964" y="2250948"/>
            <a:ext cx="5429250" cy="256540"/>
            <a:chOff x="1622964" y="2250948"/>
            <a:chExt cx="5429250" cy="256540"/>
          </a:xfrm>
        </p:grpSpPr>
        <p:sp>
          <p:nvSpPr>
            <p:cNvPr id="293" name="object 293" descr=""/>
            <p:cNvSpPr/>
            <p:nvPr/>
          </p:nvSpPr>
          <p:spPr>
            <a:xfrm>
              <a:off x="1622964" y="2503310"/>
              <a:ext cx="5429250" cy="3175"/>
            </a:xfrm>
            <a:custGeom>
              <a:avLst/>
              <a:gdLst/>
              <a:ahLst/>
              <a:cxnLst/>
              <a:rect l="l" t="t" r="r" b="b"/>
              <a:pathLst>
                <a:path w="5429250" h="3175">
                  <a:moveTo>
                    <a:pt x="5381339" y="0"/>
                  </a:moveTo>
                  <a:lnTo>
                    <a:pt x="5429250" y="0"/>
                  </a:lnTo>
                </a:path>
                <a:path w="5429250" h="3175">
                  <a:moveTo>
                    <a:pt x="0" y="3052"/>
                  </a:moveTo>
                  <a:lnTo>
                    <a:pt x="5429250" y="3052"/>
                  </a:lnTo>
                </a:path>
              </a:pathLst>
            </a:custGeom>
            <a:ln w="3175">
              <a:solidFill>
                <a:srgbClr val="CACACA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6751320" y="2250960"/>
              <a:ext cx="253365" cy="253365"/>
            </a:xfrm>
            <a:custGeom>
              <a:avLst/>
              <a:gdLst/>
              <a:ahLst/>
              <a:cxnLst/>
              <a:rect l="l" t="t" r="r" b="b"/>
              <a:pathLst>
                <a:path w="253365" h="253364">
                  <a:moveTo>
                    <a:pt x="79248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79248" y="252984"/>
                  </a:lnTo>
                  <a:lnTo>
                    <a:pt x="79248" y="0"/>
                  </a:lnTo>
                  <a:close/>
                </a:path>
                <a:path w="253365" h="253364">
                  <a:moveTo>
                    <a:pt x="252984" y="115811"/>
                  </a:moveTo>
                  <a:lnTo>
                    <a:pt x="173723" y="115811"/>
                  </a:lnTo>
                  <a:lnTo>
                    <a:pt x="173723" y="252984"/>
                  </a:lnTo>
                  <a:lnTo>
                    <a:pt x="252984" y="252984"/>
                  </a:lnTo>
                  <a:lnTo>
                    <a:pt x="252984" y="115811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5" name="object 295" descr=""/>
          <p:cNvSpPr/>
          <p:nvPr/>
        </p:nvSpPr>
        <p:spPr>
          <a:xfrm>
            <a:off x="6133813" y="2011299"/>
            <a:ext cx="445770" cy="0"/>
          </a:xfrm>
          <a:custGeom>
            <a:avLst/>
            <a:gdLst/>
            <a:ahLst/>
            <a:cxnLst/>
            <a:rect l="l" t="t" r="r" b="b"/>
            <a:pathLst>
              <a:path w="445770" h="0">
                <a:moveTo>
                  <a:pt x="0" y="0"/>
                </a:moveTo>
                <a:lnTo>
                  <a:pt x="445484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 descr=""/>
          <p:cNvSpPr/>
          <p:nvPr/>
        </p:nvSpPr>
        <p:spPr>
          <a:xfrm>
            <a:off x="6658546" y="201129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668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 descr=""/>
          <p:cNvSpPr/>
          <p:nvPr/>
        </p:nvSpPr>
        <p:spPr>
          <a:xfrm>
            <a:off x="4556474" y="1527524"/>
            <a:ext cx="2496185" cy="0"/>
          </a:xfrm>
          <a:custGeom>
            <a:avLst/>
            <a:gdLst/>
            <a:ahLst/>
            <a:cxnLst/>
            <a:rect l="l" t="t" r="r" b="b"/>
            <a:pathLst>
              <a:path w="2496184" h="0">
                <a:moveTo>
                  <a:pt x="0" y="0"/>
                </a:moveTo>
                <a:lnTo>
                  <a:pt x="2495740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 descr=""/>
          <p:cNvSpPr/>
          <p:nvPr/>
        </p:nvSpPr>
        <p:spPr>
          <a:xfrm>
            <a:off x="6228588" y="2421636"/>
            <a:ext cx="79375" cy="82550"/>
          </a:xfrm>
          <a:custGeom>
            <a:avLst/>
            <a:gdLst/>
            <a:ahLst/>
            <a:cxnLst/>
            <a:rect l="l" t="t" r="r" b="b"/>
            <a:pathLst>
              <a:path w="79375" h="82550">
                <a:moveTo>
                  <a:pt x="79248" y="82296"/>
                </a:moveTo>
                <a:lnTo>
                  <a:pt x="0" y="82296"/>
                </a:lnTo>
                <a:lnTo>
                  <a:pt x="0" y="0"/>
                </a:lnTo>
                <a:lnTo>
                  <a:pt x="79248" y="0"/>
                </a:lnTo>
                <a:lnTo>
                  <a:pt x="79248" y="82296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 descr=""/>
          <p:cNvSpPr/>
          <p:nvPr/>
        </p:nvSpPr>
        <p:spPr>
          <a:xfrm>
            <a:off x="6577584" y="1539240"/>
            <a:ext cx="79375" cy="965200"/>
          </a:xfrm>
          <a:custGeom>
            <a:avLst/>
            <a:gdLst/>
            <a:ahLst/>
            <a:cxnLst/>
            <a:rect l="l" t="t" r="r" b="b"/>
            <a:pathLst>
              <a:path w="79375" h="965200">
                <a:moveTo>
                  <a:pt x="79248" y="964692"/>
                </a:moveTo>
                <a:lnTo>
                  <a:pt x="0" y="964692"/>
                </a:lnTo>
                <a:lnTo>
                  <a:pt x="0" y="0"/>
                </a:lnTo>
                <a:lnTo>
                  <a:pt x="79248" y="0"/>
                </a:lnTo>
                <a:lnTo>
                  <a:pt x="79248" y="964692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 descr=""/>
          <p:cNvSpPr/>
          <p:nvPr/>
        </p:nvSpPr>
        <p:spPr>
          <a:xfrm>
            <a:off x="4733448" y="2011299"/>
            <a:ext cx="1321435" cy="0"/>
          </a:xfrm>
          <a:custGeom>
            <a:avLst/>
            <a:gdLst/>
            <a:ahLst/>
            <a:cxnLst/>
            <a:rect l="l" t="t" r="r" b="b"/>
            <a:pathLst>
              <a:path w="1321435" h="0">
                <a:moveTo>
                  <a:pt x="0" y="0"/>
                </a:moveTo>
                <a:lnTo>
                  <a:pt x="1321022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 descr=""/>
          <p:cNvSpPr/>
          <p:nvPr/>
        </p:nvSpPr>
        <p:spPr>
          <a:xfrm>
            <a:off x="4826508" y="2229612"/>
            <a:ext cx="79375" cy="274320"/>
          </a:xfrm>
          <a:custGeom>
            <a:avLst/>
            <a:gdLst/>
            <a:ahLst/>
            <a:cxnLst/>
            <a:rect l="l" t="t" r="r" b="b"/>
            <a:pathLst>
              <a:path w="79375" h="274319">
                <a:moveTo>
                  <a:pt x="79247" y="274320"/>
                </a:moveTo>
                <a:lnTo>
                  <a:pt x="0" y="274320"/>
                </a:lnTo>
                <a:lnTo>
                  <a:pt x="0" y="0"/>
                </a:lnTo>
                <a:lnTo>
                  <a:pt x="79247" y="0"/>
                </a:lnTo>
                <a:lnTo>
                  <a:pt x="79247" y="274320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 descr=""/>
          <p:cNvSpPr/>
          <p:nvPr/>
        </p:nvSpPr>
        <p:spPr>
          <a:xfrm>
            <a:off x="5001767" y="2214372"/>
            <a:ext cx="79375" cy="289560"/>
          </a:xfrm>
          <a:custGeom>
            <a:avLst/>
            <a:gdLst/>
            <a:ahLst/>
            <a:cxnLst/>
            <a:rect l="l" t="t" r="r" b="b"/>
            <a:pathLst>
              <a:path w="79375" h="289560">
                <a:moveTo>
                  <a:pt x="79248" y="289560"/>
                </a:moveTo>
                <a:lnTo>
                  <a:pt x="0" y="289560"/>
                </a:lnTo>
                <a:lnTo>
                  <a:pt x="0" y="0"/>
                </a:lnTo>
                <a:lnTo>
                  <a:pt x="79248" y="0"/>
                </a:lnTo>
                <a:lnTo>
                  <a:pt x="79248" y="289560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 descr=""/>
          <p:cNvSpPr/>
          <p:nvPr/>
        </p:nvSpPr>
        <p:spPr>
          <a:xfrm>
            <a:off x="5177028" y="2441448"/>
            <a:ext cx="79375" cy="60960"/>
          </a:xfrm>
          <a:custGeom>
            <a:avLst/>
            <a:gdLst/>
            <a:ahLst/>
            <a:cxnLst/>
            <a:rect l="l" t="t" r="r" b="b"/>
            <a:pathLst>
              <a:path w="79375" h="60960">
                <a:moveTo>
                  <a:pt x="79248" y="60959"/>
                </a:moveTo>
                <a:lnTo>
                  <a:pt x="0" y="60959"/>
                </a:lnTo>
                <a:lnTo>
                  <a:pt x="0" y="0"/>
                </a:lnTo>
                <a:lnTo>
                  <a:pt x="79248" y="0"/>
                </a:lnTo>
                <a:lnTo>
                  <a:pt x="79248" y="60959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 descr=""/>
          <p:cNvSpPr/>
          <p:nvPr/>
        </p:nvSpPr>
        <p:spPr>
          <a:xfrm>
            <a:off x="5352288" y="2471927"/>
            <a:ext cx="79375" cy="30480"/>
          </a:xfrm>
          <a:custGeom>
            <a:avLst/>
            <a:gdLst/>
            <a:ahLst/>
            <a:cxnLst/>
            <a:rect l="l" t="t" r="r" b="b"/>
            <a:pathLst>
              <a:path w="79375" h="30480">
                <a:moveTo>
                  <a:pt x="79248" y="30480"/>
                </a:moveTo>
                <a:lnTo>
                  <a:pt x="0" y="30480"/>
                </a:lnTo>
                <a:lnTo>
                  <a:pt x="0" y="0"/>
                </a:lnTo>
                <a:lnTo>
                  <a:pt x="79248" y="0"/>
                </a:lnTo>
                <a:lnTo>
                  <a:pt x="79248" y="30480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 descr=""/>
          <p:cNvSpPr/>
          <p:nvPr/>
        </p:nvSpPr>
        <p:spPr>
          <a:xfrm>
            <a:off x="5704332" y="2305812"/>
            <a:ext cx="79375" cy="198120"/>
          </a:xfrm>
          <a:custGeom>
            <a:avLst/>
            <a:gdLst/>
            <a:ahLst/>
            <a:cxnLst/>
            <a:rect l="l" t="t" r="r" b="b"/>
            <a:pathLst>
              <a:path w="79375" h="198119">
                <a:moveTo>
                  <a:pt x="79248" y="198120"/>
                </a:moveTo>
                <a:lnTo>
                  <a:pt x="0" y="198120"/>
                </a:lnTo>
                <a:lnTo>
                  <a:pt x="0" y="0"/>
                </a:lnTo>
                <a:lnTo>
                  <a:pt x="79248" y="0"/>
                </a:lnTo>
                <a:lnTo>
                  <a:pt x="79248" y="198120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 descr=""/>
          <p:cNvSpPr/>
          <p:nvPr/>
        </p:nvSpPr>
        <p:spPr>
          <a:xfrm>
            <a:off x="6053328" y="1594104"/>
            <a:ext cx="79375" cy="908685"/>
          </a:xfrm>
          <a:custGeom>
            <a:avLst/>
            <a:gdLst/>
            <a:ahLst/>
            <a:cxnLst/>
            <a:rect l="l" t="t" r="r" b="b"/>
            <a:pathLst>
              <a:path w="79375" h="908685">
                <a:moveTo>
                  <a:pt x="79248" y="908304"/>
                </a:moveTo>
                <a:lnTo>
                  <a:pt x="0" y="908304"/>
                </a:lnTo>
                <a:lnTo>
                  <a:pt x="0" y="0"/>
                </a:lnTo>
                <a:lnTo>
                  <a:pt x="79248" y="0"/>
                </a:lnTo>
                <a:lnTo>
                  <a:pt x="79248" y="908304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7" name="object 307" descr=""/>
          <p:cNvGrpSpPr/>
          <p:nvPr/>
        </p:nvGrpSpPr>
        <p:grpSpPr>
          <a:xfrm>
            <a:off x="4556474" y="1563624"/>
            <a:ext cx="174625" cy="939165"/>
            <a:chOff x="4556474" y="1563624"/>
            <a:chExt cx="174625" cy="939165"/>
          </a:xfrm>
        </p:grpSpPr>
        <p:sp>
          <p:nvSpPr>
            <p:cNvPr id="308" name="object 308" descr=""/>
            <p:cNvSpPr/>
            <p:nvPr/>
          </p:nvSpPr>
          <p:spPr>
            <a:xfrm>
              <a:off x="4556474" y="2011299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 h="0">
                  <a:moveTo>
                    <a:pt x="0" y="0"/>
                  </a:moveTo>
                  <a:lnTo>
                    <a:pt x="9324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4649724" y="1563624"/>
              <a:ext cx="81280" cy="939165"/>
            </a:xfrm>
            <a:custGeom>
              <a:avLst/>
              <a:gdLst/>
              <a:ahLst/>
              <a:cxnLst/>
              <a:rect l="l" t="t" r="r" b="b"/>
              <a:pathLst>
                <a:path w="81279" h="939164">
                  <a:moveTo>
                    <a:pt x="80772" y="938783"/>
                  </a:moveTo>
                  <a:lnTo>
                    <a:pt x="0" y="938783"/>
                  </a:lnTo>
                  <a:lnTo>
                    <a:pt x="0" y="0"/>
                  </a:lnTo>
                  <a:lnTo>
                    <a:pt x="80772" y="0"/>
                  </a:lnTo>
                  <a:lnTo>
                    <a:pt x="80772" y="938783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0" name="object 310" descr=""/>
          <p:cNvSpPr/>
          <p:nvPr/>
        </p:nvSpPr>
        <p:spPr>
          <a:xfrm>
            <a:off x="1622964" y="1527524"/>
            <a:ext cx="2853055" cy="0"/>
          </a:xfrm>
          <a:custGeom>
            <a:avLst/>
            <a:gdLst/>
            <a:ahLst/>
            <a:cxnLst/>
            <a:rect l="l" t="t" r="r" b="b"/>
            <a:pathLst>
              <a:path w="2853054" h="0">
                <a:moveTo>
                  <a:pt x="0" y="0"/>
                </a:moveTo>
                <a:lnTo>
                  <a:pt x="2852642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11" name="object 311" descr=""/>
          <p:cNvGrpSpPr/>
          <p:nvPr/>
        </p:nvGrpSpPr>
        <p:grpSpPr>
          <a:xfrm>
            <a:off x="4379499" y="1266444"/>
            <a:ext cx="175895" cy="1236345"/>
            <a:chOff x="4379499" y="1266444"/>
            <a:chExt cx="175895" cy="1236345"/>
          </a:xfrm>
        </p:grpSpPr>
        <p:sp>
          <p:nvSpPr>
            <p:cNvPr id="312" name="object 312" descr=""/>
            <p:cNvSpPr/>
            <p:nvPr/>
          </p:nvSpPr>
          <p:spPr>
            <a:xfrm>
              <a:off x="4379499" y="2011299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 h="0">
                  <a:moveTo>
                    <a:pt x="0" y="0"/>
                  </a:moveTo>
                  <a:lnTo>
                    <a:pt x="94964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4474463" y="1266444"/>
              <a:ext cx="81280" cy="1236345"/>
            </a:xfrm>
            <a:custGeom>
              <a:avLst/>
              <a:gdLst/>
              <a:ahLst/>
              <a:cxnLst/>
              <a:rect l="l" t="t" r="r" b="b"/>
              <a:pathLst>
                <a:path w="81279" h="1236345">
                  <a:moveTo>
                    <a:pt x="80771" y="1235963"/>
                  </a:moveTo>
                  <a:lnTo>
                    <a:pt x="0" y="1235963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1235963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4" name="object 314" descr=""/>
          <p:cNvSpPr/>
          <p:nvPr/>
        </p:nvSpPr>
        <p:spPr>
          <a:xfrm>
            <a:off x="2454306" y="2011299"/>
            <a:ext cx="1851025" cy="0"/>
          </a:xfrm>
          <a:custGeom>
            <a:avLst/>
            <a:gdLst/>
            <a:ahLst/>
            <a:cxnLst/>
            <a:rect l="l" t="t" r="r" b="b"/>
            <a:pathLst>
              <a:path w="1851025" h="0">
                <a:moveTo>
                  <a:pt x="0" y="0"/>
                </a:moveTo>
                <a:lnTo>
                  <a:pt x="1850421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 descr=""/>
          <p:cNvSpPr/>
          <p:nvPr/>
        </p:nvSpPr>
        <p:spPr>
          <a:xfrm>
            <a:off x="2548127" y="2253996"/>
            <a:ext cx="79375" cy="250190"/>
          </a:xfrm>
          <a:custGeom>
            <a:avLst/>
            <a:gdLst/>
            <a:ahLst/>
            <a:cxnLst/>
            <a:rect l="l" t="t" r="r" b="b"/>
            <a:pathLst>
              <a:path w="79375" h="250189">
                <a:moveTo>
                  <a:pt x="79248" y="249936"/>
                </a:moveTo>
                <a:lnTo>
                  <a:pt x="0" y="249936"/>
                </a:lnTo>
                <a:lnTo>
                  <a:pt x="0" y="0"/>
                </a:lnTo>
                <a:lnTo>
                  <a:pt x="79248" y="0"/>
                </a:lnTo>
                <a:lnTo>
                  <a:pt x="79248" y="249936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 descr=""/>
          <p:cNvSpPr/>
          <p:nvPr/>
        </p:nvSpPr>
        <p:spPr>
          <a:xfrm>
            <a:off x="2723388" y="2188464"/>
            <a:ext cx="79375" cy="315595"/>
          </a:xfrm>
          <a:custGeom>
            <a:avLst/>
            <a:gdLst/>
            <a:ahLst/>
            <a:cxnLst/>
            <a:rect l="l" t="t" r="r" b="b"/>
            <a:pathLst>
              <a:path w="79375" h="315594">
                <a:moveTo>
                  <a:pt x="79247" y="315468"/>
                </a:moveTo>
                <a:lnTo>
                  <a:pt x="0" y="315468"/>
                </a:lnTo>
                <a:lnTo>
                  <a:pt x="0" y="0"/>
                </a:lnTo>
                <a:lnTo>
                  <a:pt x="79247" y="0"/>
                </a:lnTo>
                <a:lnTo>
                  <a:pt x="79247" y="315468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 descr=""/>
          <p:cNvSpPr/>
          <p:nvPr/>
        </p:nvSpPr>
        <p:spPr>
          <a:xfrm>
            <a:off x="2898648" y="2304288"/>
            <a:ext cx="79375" cy="198120"/>
          </a:xfrm>
          <a:custGeom>
            <a:avLst/>
            <a:gdLst/>
            <a:ahLst/>
            <a:cxnLst/>
            <a:rect l="l" t="t" r="r" b="b"/>
            <a:pathLst>
              <a:path w="79375" h="198119">
                <a:moveTo>
                  <a:pt x="79248" y="198120"/>
                </a:moveTo>
                <a:lnTo>
                  <a:pt x="0" y="198120"/>
                </a:lnTo>
                <a:lnTo>
                  <a:pt x="0" y="0"/>
                </a:lnTo>
                <a:lnTo>
                  <a:pt x="79248" y="0"/>
                </a:lnTo>
                <a:lnTo>
                  <a:pt x="79248" y="198120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 descr=""/>
          <p:cNvSpPr/>
          <p:nvPr/>
        </p:nvSpPr>
        <p:spPr>
          <a:xfrm>
            <a:off x="3072383" y="2478024"/>
            <a:ext cx="79375" cy="26034"/>
          </a:xfrm>
          <a:custGeom>
            <a:avLst/>
            <a:gdLst/>
            <a:ahLst/>
            <a:cxnLst/>
            <a:rect l="l" t="t" r="r" b="b"/>
            <a:pathLst>
              <a:path w="79375" h="26035">
                <a:moveTo>
                  <a:pt x="79248" y="25908"/>
                </a:moveTo>
                <a:lnTo>
                  <a:pt x="0" y="25908"/>
                </a:lnTo>
                <a:lnTo>
                  <a:pt x="0" y="0"/>
                </a:lnTo>
                <a:lnTo>
                  <a:pt x="79248" y="0"/>
                </a:lnTo>
                <a:lnTo>
                  <a:pt x="79248" y="25908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 descr=""/>
          <p:cNvSpPr/>
          <p:nvPr/>
        </p:nvSpPr>
        <p:spPr>
          <a:xfrm>
            <a:off x="3422903" y="2289048"/>
            <a:ext cx="79375" cy="213360"/>
          </a:xfrm>
          <a:custGeom>
            <a:avLst/>
            <a:gdLst/>
            <a:ahLst/>
            <a:cxnLst/>
            <a:rect l="l" t="t" r="r" b="b"/>
            <a:pathLst>
              <a:path w="79375" h="213360">
                <a:moveTo>
                  <a:pt x="79248" y="213359"/>
                </a:moveTo>
                <a:lnTo>
                  <a:pt x="0" y="213359"/>
                </a:lnTo>
                <a:lnTo>
                  <a:pt x="0" y="0"/>
                </a:lnTo>
                <a:lnTo>
                  <a:pt x="79248" y="0"/>
                </a:lnTo>
                <a:lnTo>
                  <a:pt x="79248" y="213359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 descr=""/>
          <p:cNvSpPr/>
          <p:nvPr/>
        </p:nvSpPr>
        <p:spPr>
          <a:xfrm>
            <a:off x="3598164" y="2253996"/>
            <a:ext cx="79375" cy="250190"/>
          </a:xfrm>
          <a:custGeom>
            <a:avLst/>
            <a:gdLst/>
            <a:ahLst/>
            <a:cxnLst/>
            <a:rect l="l" t="t" r="r" b="b"/>
            <a:pathLst>
              <a:path w="79375" h="250189">
                <a:moveTo>
                  <a:pt x="79247" y="249936"/>
                </a:moveTo>
                <a:lnTo>
                  <a:pt x="0" y="249936"/>
                </a:lnTo>
                <a:lnTo>
                  <a:pt x="0" y="0"/>
                </a:lnTo>
                <a:lnTo>
                  <a:pt x="79247" y="0"/>
                </a:lnTo>
                <a:lnTo>
                  <a:pt x="79247" y="249936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 descr=""/>
          <p:cNvSpPr/>
          <p:nvPr/>
        </p:nvSpPr>
        <p:spPr>
          <a:xfrm>
            <a:off x="3948684" y="2249424"/>
            <a:ext cx="79375" cy="254635"/>
          </a:xfrm>
          <a:custGeom>
            <a:avLst/>
            <a:gdLst/>
            <a:ahLst/>
            <a:cxnLst/>
            <a:rect l="l" t="t" r="r" b="b"/>
            <a:pathLst>
              <a:path w="79375" h="254635">
                <a:moveTo>
                  <a:pt x="79248" y="254508"/>
                </a:moveTo>
                <a:lnTo>
                  <a:pt x="0" y="254508"/>
                </a:lnTo>
                <a:lnTo>
                  <a:pt x="0" y="0"/>
                </a:lnTo>
                <a:lnTo>
                  <a:pt x="79248" y="0"/>
                </a:lnTo>
                <a:lnTo>
                  <a:pt x="79248" y="254508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 descr=""/>
          <p:cNvSpPr/>
          <p:nvPr/>
        </p:nvSpPr>
        <p:spPr>
          <a:xfrm>
            <a:off x="4299203" y="1787651"/>
            <a:ext cx="79375" cy="716280"/>
          </a:xfrm>
          <a:custGeom>
            <a:avLst/>
            <a:gdLst/>
            <a:ahLst/>
            <a:cxnLst/>
            <a:rect l="l" t="t" r="r" b="b"/>
            <a:pathLst>
              <a:path w="79375" h="716280">
                <a:moveTo>
                  <a:pt x="79248" y="716280"/>
                </a:moveTo>
                <a:lnTo>
                  <a:pt x="0" y="716280"/>
                </a:lnTo>
                <a:lnTo>
                  <a:pt x="0" y="0"/>
                </a:lnTo>
                <a:lnTo>
                  <a:pt x="79248" y="0"/>
                </a:lnTo>
                <a:lnTo>
                  <a:pt x="79248" y="716280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 descr=""/>
          <p:cNvSpPr/>
          <p:nvPr/>
        </p:nvSpPr>
        <p:spPr>
          <a:xfrm>
            <a:off x="1622964" y="2011299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 h="0">
                <a:moveTo>
                  <a:pt x="0" y="0"/>
                </a:moveTo>
                <a:lnTo>
                  <a:pt x="755046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 descr=""/>
          <p:cNvSpPr/>
          <p:nvPr/>
        </p:nvSpPr>
        <p:spPr>
          <a:xfrm>
            <a:off x="1847088" y="2258567"/>
            <a:ext cx="79375" cy="243840"/>
          </a:xfrm>
          <a:custGeom>
            <a:avLst/>
            <a:gdLst/>
            <a:ahLst/>
            <a:cxnLst/>
            <a:rect l="l" t="t" r="r" b="b"/>
            <a:pathLst>
              <a:path w="79375" h="243839">
                <a:moveTo>
                  <a:pt x="79248" y="243840"/>
                </a:moveTo>
                <a:lnTo>
                  <a:pt x="0" y="243840"/>
                </a:lnTo>
                <a:lnTo>
                  <a:pt x="0" y="0"/>
                </a:lnTo>
                <a:lnTo>
                  <a:pt x="79248" y="0"/>
                </a:lnTo>
                <a:lnTo>
                  <a:pt x="79248" y="243840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 descr=""/>
          <p:cNvSpPr/>
          <p:nvPr/>
        </p:nvSpPr>
        <p:spPr>
          <a:xfrm>
            <a:off x="2022348" y="2406396"/>
            <a:ext cx="79375" cy="97790"/>
          </a:xfrm>
          <a:custGeom>
            <a:avLst/>
            <a:gdLst/>
            <a:ahLst/>
            <a:cxnLst/>
            <a:rect l="l" t="t" r="r" b="b"/>
            <a:pathLst>
              <a:path w="79375" h="97789">
                <a:moveTo>
                  <a:pt x="79247" y="97536"/>
                </a:moveTo>
                <a:lnTo>
                  <a:pt x="0" y="97536"/>
                </a:lnTo>
                <a:lnTo>
                  <a:pt x="0" y="0"/>
                </a:lnTo>
                <a:lnTo>
                  <a:pt x="79247" y="0"/>
                </a:lnTo>
                <a:lnTo>
                  <a:pt x="79247" y="97536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 descr=""/>
          <p:cNvSpPr/>
          <p:nvPr/>
        </p:nvSpPr>
        <p:spPr>
          <a:xfrm>
            <a:off x="2197608" y="2487167"/>
            <a:ext cx="79375" cy="15240"/>
          </a:xfrm>
          <a:custGeom>
            <a:avLst/>
            <a:gdLst/>
            <a:ahLst/>
            <a:cxnLst/>
            <a:rect l="l" t="t" r="r" b="b"/>
            <a:pathLst>
              <a:path w="79375" h="15239">
                <a:moveTo>
                  <a:pt x="79247" y="15240"/>
                </a:moveTo>
                <a:lnTo>
                  <a:pt x="0" y="15240"/>
                </a:lnTo>
                <a:lnTo>
                  <a:pt x="0" y="0"/>
                </a:lnTo>
                <a:lnTo>
                  <a:pt x="79247" y="0"/>
                </a:lnTo>
                <a:lnTo>
                  <a:pt x="79247" y="15240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 descr=""/>
          <p:cNvSpPr/>
          <p:nvPr/>
        </p:nvSpPr>
        <p:spPr>
          <a:xfrm>
            <a:off x="2371344" y="1696212"/>
            <a:ext cx="79375" cy="806450"/>
          </a:xfrm>
          <a:custGeom>
            <a:avLst/>
            <a:gdLst/>
            <a:ahLst/>
            <a:cxnLst/>
            <a:rect l="l" t="t" r="r" b="b"/>
            <a:pathLst>
              <a:path w="79375" h="806450">
                <a:moveTo>
                  <a:pt x="79247" y="806196"/>
                </a:moveTo>
                <a:lnTo>
                  <a:pt x="0" y="806196"/>
                </a:lnTo>
                <a:lnTo>
                  <a:pt x="0" y="0"/>
                </a:lnTo>
                <a:lnTo>
                  <a:pt x="79247" y="0"/>
                </a:lnTo>
                <a:lnTo>
                  <a:pt x="79247" y="806196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 descr=""/>
          <p:cNvSpPr/>
          <p:nvPr/>
        </p:nvSpPr>
        <p:spPr>
          <a:xfrm>
            <a:off x="1665732" y="24978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 descr=""/>
          <p:cNvSpPr/>
          <p:nvPr/>
        </p:nvSpPr>
        <p:spPr>
          <a:xfrm>
            <a:off x="1836420" y="2255532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9916" y="0"/>
                </a:lnTo>
                <a:lnTo>
                  <a:pt x="3048" y="0"/>
                </a:lnTo>
                <a:lnTo>
                  <a:pt x="0" y="0"/>
                </a:lnTo>
                <a:lnTo>
                  <a:pt x="0" y="6083"/>
                </a:lnTo>
                <a:lnTo>
                  <a:pt x="3048" y="6083"/>
                </a:lnTo>
                <a:lnTo>
                  <a:pt x="3048" y="10655"/>
                </a:lnTo>
                <a:lnTo>
                  <a:pt x="91440" y="10655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 descr=""/>
          <p:cNvSpPr/>
          <p:nvPr/>
        </p:nvSpPr>
        <p:spPr>
          <a:xfrm>
            <a:off x="2013204" y="2401836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6096"/>
                </a:lnTo>
                <a:lnTo>
                  <a:pt x="1524" y="6096"/>
                </a:lnTo>
                <a:lnTo>
                  <a:pt x="1524" y="10655"/>
                </a:lnTo>
                <a:lnTo>
                  <a:pt x="91440" y="10655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 descr=""/>
          <p:cNvSpPr/>
          <p:nvPr/>
        </p:nvSpPr>
        <p:spPr>
          <a:xfrm>
            <a:off x="2186940" y="248260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4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 descr=""/>
          <p:cNvSpPr/>
          <p:nvPr/>
        </p:nvSpPr>
        <p:spPr>
          <a:xfrm>
            <a:off x="2363724" y="1690115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69" h="12700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2192"/>
                </a:lnTo>
                <a:lnTo>
                  <a:pt x="88392" y="12192"/>
                </a:lnTo>
                <a:lnTo>
                  <a:pt x="88392" y="7632"/>
                </a:lnTo>
                <a:lnTo>
                  <a:pt x="89916" y="7632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 descr=""/>
          <p:cNvSpPr/>
          <p:nvPr/>
        </p:nvSpPr>
        <p:spPr>
          <a:xfrm>
            <a:off x="2537460" y="2250960"/>
            <a:ext cx="93345" cy="10795"/>
          </a:xfrm>
          <a:custGeom>
            <a:avLst/>
            <a:gdLst/>
            <a:ahLst/>
            <a:cxnLst/>
            <a:rect l="l" t="t" r="r" b="b"/>
            <a:pathLst>
              <a:path w="93344" h="10794">
                <a:moveTo>
                  <a:pt x="92964" y="0"/>
                </a:moveTo>
                <a:lnTo>
                  <a:pt x="89916" y="0"/>
                </a:lnTo>
                <a:lnTo>
                  <a:pt x="4572" y="0"/>
                </a:lnTo>
                <a:lnTo>
                  <a:pt x="0" y="0"/>
                </a:lnTo>
                <a:lnTo>
                  <a:pt x="0" y="6096"/>
                </a:lnTo>
                <a:lnTo>
                  <a:pt x="4572" y="6096"/>
                </a:lnTo>
                <a:lnTo>
                  <a:pt x="4572" y="10655"/>
                </a:lnTo>
                <a:lnTo>
                  <a:pt x="92964" y="10655"/>
                </a:lnTo>
                <a:lnTo>
                  <a:pt x="92964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 descr=""/>
          <p:cNvSpPr/>
          <p:nvPr/>
        </p:nvSpPr>
        <p:spPr>
          <a:xfrm>
            <a:off x="2714231" y="2185415"/>
            <a:ext cx="92075" cy="10795"/>
          </a:xfrm>
          <a:custGeom>
            <a:avLst/>
            <a:gdLst/>
            <a:ahLst/>
            <a:cxnLst/>
            <a:rect l="l" t="t" r="r" b="b"/>
            <a:pathLst>
              <a:path w="92075" h="10794">
                <a:moveTo>
                  <a:pt x="91452" y="0"/>
                </a:moveTo>
                <a:lnTo>
                  <a:pt x="88392" y="0"/>
                </a:lnTo>
                <a:lnTo>
                  <a:pt x="1536" y="0"/>
                </a:lnTo>
                <a:lnTo>
                  <a:pt x="0" y="0"/>
                </a:lnTo>
                <a:lnTo>
                  <a:pt x="0" y="6096"/>
                </a:lnTo>
                <a:lnTo>
                  <a:pt x="1536" y="6096"/>
                </a:lnTo>
                <a:lnTo>
                  <a:pt x="1536" y="10668"/>
                </a:lnTo>
                <a:lnTo>
                  <a:pt x="91452" y="10668"/>
                </a:lnTo>
                <a:lnTo>
                  <a:pt x="9145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 descr=""/>
          <p:cNvSpPr/>
          <p:nvPr/>
        </p:nvSpPr>
        <p:spPr>
          <a:xfrm>
            <a:off x="2889491" y="2301252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4">
                <a:moveTo>
                  <a:pt x="89916" y="0"/>
                </a:moveTo>
                <a:lnTo>
                  <a:pt x="88404" y="0"/>
                </a:lnTo>
                <a:lnTo>
                  <a:pt x="1524" y="0"/>
                </a:lnTo>
                <a:lnTo>
                  <a:pt x="0" y="0"/>
                </a:lnTo>
                <a:lnTo>
                  <a:pt x="0" y="10655"/>
                </a:lnTo>
                <a:lnTo>
                  <a:pt x="88404" y="10655"/>
                </a:lnTo>
                <a:lnTo>
                  <a:pt x="88404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 descr=""/>
          <p:cNvSpPr/>
          <p:nvPr/>
        </p:nvSpPr>
        <p:spPr>
          <a:xfrm>
            <a:off x="3064764" y="2471927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4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80"/>
                </a:lnTo>
                <a:lnTo>
                  <a:pt x="88392" y="10680"/>
                </a:lnTo>
                <a:lnTo>
                  <a:pt x="88392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 descr=""/>
          <p:cNvSpPr/>
          <p:nvPr/>
        </p:nvSpPr>
        <p:spPr>
          <a:xfrm>
            <a:off x="3241548" y="24978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 descr=""/>
          <p:cNvSpPr/>
          <p:nvPr/>
        </p:nvSpPr>
        <p:spPr>
          <a:xfrm>
            <a:off x="3413760" y="2285999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6096"/>
                </a:lnTo>
                <a:lnTo>
                  <a:pt x="3048" y="6096"/>
                </a:lnTo>
                <a:lnTo>
                  <a:pt x="3048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 descr=""/>
          <p:cNvSpPr/>
          <p:nvPr/>
        </p:nvSpPr>
        <p:spPr>
          <a:xfrm>
            <a:off x="3589007" y="2250960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28" y="0"/>
                </a:moveTo>
                <a:lnTo>
                  <a:pt x="88392" y="0"/>
                </a:lnTo>
                <a:lnTo>
                  <a:pt x="1536" y="0"/>
                </a:lnTo>
                <a:lnTo>
                  <a:pt x="0" y="0"/>
                </a:lnTo>
                <a:lnTo>
                  <a:pt x="0" y="10655"/>
                </a:lnTo>
                <a:lnTo>
                  <a:pt x="88392" y="10655"/>
                </a:lnTo>
                <a:lnTo>
                  <a:pt x="88392" y="6096"/>
                </a:lnTo>
                <a:lnTo>
                  <a:pt x="89928" y="6096"/>
                </a:lnTo>
                <a:lnTo>
                  <a:pt x="8992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 descr=""/>
          <p:cNvSpPr/>
          <p:nvPr/>
        </p:nvSpPr>
        <p:spPr>
          <a:xfrm>
            <a:off x="3765803" y="24978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2" y="6096"/>
                </a:moveTo>
                <a:lnTo>
                  <a:pt x="0" y="6096"/>
                </a:lnTo>
                <a:lnTo>
                  <a:pt x="0" y="0"/>
                </a:lnTo>
                <a:lnTo>
                  <a:pt x="88392" y="0"/>
                </a:lnTo>
                <a:lnTo>
                  <a:pt x="88392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 descr=""/>
          <p:cNvSpPr/>
          <p:nvPr/>
        </p:nvSpPr>
        <p:spPr>
          <a:xfrm>
            <a:off x="3938016" y="2243340"/>
            <a:ext cx="91440" cy="13970"/>
          </a:xfrm>
          <a:custGeom>
            <a:avLst/>
            <a:gdLst/>
            <a:ahLst/>
            <a:cxnLst/>
            <a:rect l="l" t="t" r="r" b="b"/>
            <a:pathLst>
              <a:path w="91439" h="13969">
                <a:moveTo>
                  <a:pt x="91440" y="3035"/>
                </a:moveTo>
                <a:lnTo>
                  <a:pt x="88392" y="3035"/>
                </a:lnTo>
                <a:lnTo>
                  <a:pt x="88392" y="0"/>
                </a:lnTo>
                <a:lnTo>
                  <a:pt x="0" y="0"/>
                </a:lnTo>
                <a:lnTo>
                  <a:pt x="0" y="6096"/>
                </a:lnTo>
                <a:lnTo>
                  <a:pt x="3048" y="6096"/>
                </a:lnTo>
                <a:lnTo>
                  <a:pt x="3048" y="13716"/>
                </a:lnTo>
                <a:lnTo>
                  <a:pt x="91440" y="13716"/>
                </a:lnTo>
                <a:lnTo>
                  <a:pt x="91440" y="3035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 descr=""/>
          <p:cNvSpPr/>
          <p:nvPr/>
        </p:nvSpPr>
        <p:spPr>
          <a:xfrm>
            <a:off x="4114800" y="24978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 descr=""/>
          <p:cNvSpPr/>
          <p:nvPr/>
        </p:nvSpPr>
        <p:spPr>
          <a:xfrm>
            <a:off x="4290060" y="1781555"/>
            <a:ext cx="91440" cy="12700"/>
          </a:xfrm>
          <a:custGeom>
            <a:avLst/>
            <a:gdLst/>
            <a:ahLst/>
            <a:cxnLst/>
            <a:rect l="l" t="t" r="r" b="b"/>
            <a:pathLst>
              <a:path w="91439" h="12700">
                <a:moveTo>
                  <a:pt x="91440" y="0"/>
                </a:moveTo>
                <a:lnTo>
                  <a:pt x="3048" y="0"/>
                </a:lnTo>
                <a:lnTo>
                  <a:pt x="3048" y="1524"/>
                </a:lnTo>
                <a:lnTo>
                  <a:pt x="0" y="1524"/>
                </a:lnTo>
                <a:lnTo>
                  <a:pt x="0" y="12204"/>
                </a:lnTo>
                <a:lnTo>
                  <a:pt x="88392" y="12204"/>
                </a:lnTo>
                <a:lnTo>
                  <a:pt x="88392" y="6096"/>
                </a:lnTo>
                <a:lnTo>
                  <a:pt x="91440" y="6096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 descr=""/>
          <p:cNvSpPr/>
          <p:nvPr/>
        </p:nvSpPr>
        <p:spPr>
          <a:xfrm>
            <a:off x="4466844" y="1261871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80"/>
                </a:lnTo>
                <a:lnTo>
                  <a:pt x="88392" y="10680"/>
                </a:lnTo>
                <a:lnTo>
                  <a:pt x="88392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 descr=""/>
          <p:cNvSpPr/>
          <p:nvPr/>
        </p:nvSpPr>
        <p:spPr>
          <a:xfrm>
            <a:off x="4640580" y="1559051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6108"/>
                </a:lnTo>
                <a:lnTo>
                  <a:pt x="3048" y="6108"/>
                </a:lnTo>
                <a:lnTo>
                  <a:pt x="3048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 descr=""/>
          <p:cNvSpPr/>
          <p:nvPr/>
        </p:nvSpPr>
        <p:spPr>
          <a:xfrm>
            <a:off x="4814316" y="2225052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16" y="0"/>
                </a:moveTo>
                <a:lnTo>
                  <a:pt x="88379" y="0"/>
                </a:lnTo>
                <a:lnTo>
                  <a:pt x="1524" y="0"/>
                </a:lnTo>
                <a:lnTo>
                  <a:pt x="0" y="0"/>
                </a:lnTo>
                <a:lnTo>
                  <a:pt x="0" y="10655"/>
                </a:lnTo>
                <a:lnTo>
                  <a:pt x="88379" y="10655"/>
                </a:lnTo>
                <a:lnTo>
                  <a:pt x="88379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 descr=""/>
          <p:cNvSpPr/>
          <p:nvPr/>
        </p:nvSpPr>
        <p:spPr>
          <a:xfrm>
            <a:off x="4991100" y="2209799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16" y="0"/>
                </a:moveTo>
                <a:lnTo>
                  <a:pt x="88392" y="0"/>
                </a:lnTo>
                <a:lnTo>
                  <a:pt x="1511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 descr=""/>
          <p:cNvSpPr/>
          <p:nvPr/>
        </p:nvSpPr>
        <p:spPr>
          <a:xfrm>
            <a:off x="5167884" y="2436875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16" y="0"/>
                </a:moveTo>
                <a:lnTo>
                  <a:pt x="88392" y="0"/>
                </a:lnTo>
                <a:lnTo>
                  <a:pt x="1511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 descr=""/>
          <p:cNvSpPr/>
          <p:nvPr/>
        </p:nvSpPr>
        <p:spPr>
          <a:xfrm>
            <a:off x="5340096" y="246736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8379" y="0"/>
                </a:lnTo>
                <a:lnTo>
                  <a:pt x="3048" y="0"/>
                </a:lnTo>
                <a:lnTo>
                  <a:pt x="0" y="0"/>
                </a:lnTo>
                <a:lnTo>
                  <a:pt x="0" y="6083"/>
                </a:lnTo>
                <a:lnTo>
                  <a:pt x="3048" y="6083"/>
                </a:lnTo>
                <a:lnTo>
                  <a:pt x="3048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 descr=""/>
          <p:cNvSpPr/>
          <p:nvPr/>
        </p:nvSpPr>
        <p:spPr>
          <a:xfrm>
            <a:off x="5515355" y="2497835"/>
            <a:ext cx="90170" cy="6350"/>
          </a:xfrm>
          <a:custGeom>
            <a:avLst/>
            <a:gdLst/>
            <a:ahLst/>
            <a:cxnLst/>
            <a:rect l="l" t="t" r="r" b="b"/>
            <a:pathLst>
              <a:path w="90170" h="6350">
                <a:moveTo>
                  <a:pt x="89916" y="6096"/>
                </a:moveTo>
                <a:lnTo>
                  <a:pt x="0" y="6096"/>
                </a:lnTo>
                <a:lnTo>
                  <a:pt x="0" y="0"/>
                </a:lnTo>
                <a:lnTo>
                  <a:pt x="89916" y="0"/>
                </a:lnTo>
                <a:lnTo>
                  <a:pt x="89916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 descr=""/>
          <p:cNvSpPr/>
          <p:nvPr/>
        </p:nvSpPr>
        <p:spPr>
          <a:xfrm>
            <a:off x="5692127" y="2299715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89916" y="0"/>
                </a:moveTo>
                <a:lnTo>
                  <a:pt x="1536" y="0"/>
                </a:lnTo>
                <a:lnTo>
                  <a:pt x="1536" y="1536"/>
                </a:lnTo>
                <a:lnTo>
                  <a:pt x="0" y="1536"/>
                </a:lnTo>
                <a:lnTo>
                  <a:pt x="0" y="12192"/>
                </a:lnTo>
                <a:lnTo>
                  <a:pt x="88404" y="12192"/>
                </a:lnTo>
                <a:lnTo>
                  <a:pt x="88404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 descr=""/>
          <p:cNvSpPr/>
          <p:nvPr/>
        </p:nvSpPr>
        <p:spPr>
          <a:xfrm>
            <a:off x="5868923" y="24978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2" y="6096"/>
                </a:moveTo>
                <a:lnTo>
                  <a:pt x="0" y="6096"/>
                </a:lnTo>
                <a:lnTo>
                  <a:pt x="0" y="0"/>
                </a:lnTo>
                <a:lnTo>
                  <a:pt x="88392" y="0"/>
                </a:lnTo>
                <a:lnTo>
                  <a:pt x="88392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 descr=""/>
          <p:cNvSpPr/>
          <p:nvPr/>
        </p:nvSpPr>
        <p:spPr>
          <a:xfrm>
            <a:off x="6041136" y="1589544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6083"/>
                </a:lnTo>
                <a:lnTo>
                  <a:pt x="3048" y="6083"/>
                </a:lnTo>
                <a:lnTo>
                  <a:pt x="3048" y="10655"/>
                </a:lnTo>
                <a:lnTo>
                  <a:pt x="91440" y="10655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 descr=""/>
          <p:cNvSpPr/>
          <p:nvPr/>
        </p:nvSpPr>
        <p:spPr>
          <a:xfrm>
            <a:off x="6216396" y="2415552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89916" y="0"/>
                </a:moveTo>
                <a:lnTo>
                  <a:pt x="1524" y="0"/>
                </a:lnTo>
                <a:lnTo>
                  <a:pt x="1524" y="1511"/>
                </a:lnTo>
                <a:lnTo>
                  <a:pt x="0" y="1511"/>
                </a:lnTo>
                <a:lnTo>
                  <a:pt x="0" y="12192"/>
                </a:lnTo>
                <a:lnTo>
                  <a:pt x="88392" y="12192"/>
                </a:lnTo>
                <a:lnTo>
                  <a:pt x="88392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 descr=""/>
          <p:cNvSpPr/>
          <p:nvPr/>
        </p:nvSpPr>
        <p:spPr>
          <a:xfrm>
            <a:off x="6393180" y="24978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 descr=""/>
          <p:cNvSpPr/>
          <p:nvPr/>
        </p:nvSpPr>
        <p:spPr>
          <a:xfrm>
            <a:off x="6565392" y="1533156"/>
            <a:ext cx="91440" cy="12700"/>
          </a:xfrm>
          <a:custGeom>
            <a:avLst/>
            <a:gdLst/>
            <a:ahLst/>
            <a:cxnLst/>
            <a:rect l="l" t="t" r="r" b="b"/>
            <a:pathLst>
              <a:path w="91440" h="12700">
                <a:moveTo>
                  <a:pt x="91440" y="1511"/>
                </a:moveTo>
                <a:lnTo>
                  <a:pt x="89903" y="1511"/>
                </a:lnTo>
                <a:lnTo>
                  <a:pt x="89903" y="0"/>
                </a:lnTo>
                <a:lnTo>
                  <a:pt x="0" y="0"/>
                </a:lnTo>
                <a:lnTo>
                  <a:pt x="0" y="6096"/>
                </a:lnTo>
                <a:lnTo>
                  <a:pt x="3035" y="6096"/>
                </a:lnTo>
                <a:lnTo>
                  <a:pt x="3035" y="12192"/>
                </a:lnTo>
                <a:lnTo>
                  <a:pt x="91440" y="12192"/>
                </a:lnTo>
                <a:lnTo>
                  <a:pt x="91440" y="1511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 descr=""/>
          <p:cNvSpPr/>
          <p:nvPr/>
        </p:nvSpPr>
        <p:spPr>
          <a:xfrm>
            <a:off x="6742176" y="2244851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40" h="10794">
                <a:moveTo>
                  <a:pt x="91440" y="0"/>
                </a:moveTo>
                <a:lnTo>
                  <a:pt x="1524" y="0"/>
                </a:lnTo>
                <a:lnTo>
                  <a:pt x="1524" y="1524"/>
                </a:lnTo>
                <a:lnTo>
                  <a:pt x="0" y="1524"/>
                </a:lnTo>
                <a:lnTo>
                  <a:pt x="0" y="7620"/>
                </a:lnTo>
                <a:lnTo>
                  <a:pt x="1524" y="7620"/>
                </a:lnTo>
                <a:lnTo>
                  <a:pt x="1524" y="10680"/>
                </a:lnTo>
                <a:lnTo>
                  <a:pt x="91440" y="10680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 descr=""/>
          <p:cNvSpPr/>
          <p:nvPr/>
        </p:nvSpPr>
        <p:spPr>
          <a:xfrm>
            <a:off x="6915911" y="2362199"/>
            <a:ext cx="88900" cy="10795"/>
          </a:xfrm>
          <a:custGeom>
            <a:avLst/>
            <a:gdLst/>
            <a:ahLst/>
            <a:cxnLst/>
            <a:rect l="l" t="t" r="r" b="b"/>
            <a:pathLst>
              <a:path w="88900" h="10794">
                <a:moveTo>
                  <a:pt x="88392" y="0"/>
                </a:moveTo>
                <a:lnTo>
                  <a:pt x="3048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 descr=""/>
          <p:cNvSpPr/>
          <p:nvPr/>
        </p:nvSpPr>
        <p:spPr>
          <a:xfrm>
            <a:off x="1043273" y="1210151"/>
            <a:ext cx="579755" cy="1296035"/>
          </a:xfrm>
          <a:custGeom>
            <a:avLst/>
            <a:gdLst/>
            <a:ahLst/>
            <a:cxnLst/>
            <a:rect l="l" t="t" r="r" b="b"/>
            <a:pathLst>
              <a:path w="579755" h="1296035">
                <a:moveTo>
                  <a:pt x="579691" y="0"/>
                </a:moveTo>
                <a:lnTo>
                  <a:pt x="0" y="0"/>
                </a:lnTo>
              </a:path>
              <a:path w="579755" h="1296035">
                <a:moveTo>
                  <a:pt x="579691" y="0"/>
                </a:moveTo>
                <a:lnTo>
                  <a:pt x="579691" y="1295590"/>
                </a:lnTo>
              </a:path>
            </a:pathLst>
          </a:custGeom>
          <a:ln w="6105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 descr=""/>
          <p:cNvSpPr/>
          <p:nvPr/>
        </p:nvSpPr>
        <p:spPr>
          <a:xfrm>
            <a:off x="1622964" y="1210151"/>
            <a:ext cx="5429250" cy="1296035"/>
          </a:xfrm>
          <a:custGeom>
            <a:avLst/>
            <a:gdLst/>
            <a:ahLst/>
            <a:cxnLst/>
            <a:rect l="l" t="t" r="r" b="b"/>
            <a:pathLst>
              <a:path w="5429250" h="1296035">
                <a:moveTo>
                  <a:pt x="5429250" y="0"/>
                </a:moveTo>
                <a:lnTo>
                  <a:pt x="5429250" y="1295590"/>
                </a:lnTo>
              </a:path>
              <a:path w="5429250" h="1296035">
                <a:moveTo>
                  <a:pt x="0" y="0"/>
                </a:moveTo>
                <a:lnTo>
                  <a:pt x="5429250" y="0"/>
                </a:lnTo>
              </a:path>
              <a:path w="5429250" h="1296035">
                <a:moveTo>
                  <a:pt x="0" y="1295590"/>
                </a:moveTo>
                <a:lnTo>
                  <a:pt x="5429250" y="1295590"/>
                </a:lnTo>
              </a:path>
            </a:pathLst>
          </a:custGeom>
          <a:ln w="6105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 descr=""/>
          <p:cNvSpPr/>
          <p:nvPr/>
        </p:nvSpPr>
        <p:spPr>
          <a:xfrm>
            <a:off x="1622964" y="3796519"/>
            <a:ext cx="227329" cy="3175"/>
          </a:xfrm>
          <a:custGeom>
            <a:avLst/>
            <a:gdLst/>
            <a:ahLst/>
            <a:cxnLst/>
            <a:rect l="l" t="t" r="r" b="b"/>
            <a:pathLst>
              <a:path w="227330" h="3175">
                <a:moveTo>
                  <a:pt x="0" y="0"/>
                </a:moveTo>
                <a:lnTo>
                  <a:pt x="227266" y="0"/>
                </a:lnTo>
              </a:path>
              <a:path w="227330" h="3175">
                <a:moveTo>
                  <a:pt x="0" y="3052"/>
                </a:moveTo>
                <a:lnTo>
                  <a:pt x="227266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 descr=""/>
          <p:cNvSpPr/>
          <p:nvPr/>
        </p:nvSpPr>
        <p:spPr>
          <a:xfrm>
            <a:off x="1929574" y="3796760"/>
            <a:ext cx="271780" cy="0"/>
          </a:xfrm>
          <a:custGeom>
            <a:avLst/>
            <a:gdLst/>
            <a:ahLst/>
            <a:cxnLst/>
            <a:rect l="l" t="t" r="r" b="b"/>
            <a:pathLst>
              <a:path w="271780" h="0">
                <a:moveTo>
                  <a:pt x="0" y="0"/>
                </a:moveTo>
                <a:lnTo>
                  <a:pt x="27155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 descr=""/>
          <p:cNvSpPr/>
          <p:nvPr/>
        </p:nvSpPr>
        <p:spPr>
          <a:xfrm>
            <a:off x="2278856" y="3796519"/>
            <a:ext cx="97790" cy="3175"/>
          </a:xfrm>
          <a:custGeom>
            <a:avLst/>
            <a:gdLst/>
            <a:ahLst/>
            <a:cxnLst/>
            <a:rect l="l" t="t" r="r" b="b"/>
            <a:pathLst>
              <a:path w="97789" h="3175">
                <a:moveTo>
                  <a:pt x="0" y="0"/>
                </a:moveTo>
                <a:lnTo>
                  <a:pt x="97631" y="0"/>
                </a:lnTo>
              </a:path>
              <a:path w="97789" h="3175">
                <a:moveTo>
                  <a:pt x="0" y="3052"/>
                </a:moveTo>
                <a:lnTo>
                  <a:pt x="97631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 descr=""/>
          <p:cNvSpPr/>
          <p:nvPr/>
        </p:nvSpPr>
        <p:spPr>
          <a:xfrm>
            <a:off x="2454306" y="3796519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19" h="3175">
                <a:moveTo>
                  <a:pt x="0" y="0"/>
                </a:moveTo>
                <a:lnTo>
                  <a:pt x="96107" y="0"/>
                </a:lnTo>
              </a:path>
              <a:path w="96519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 descr=""/>
          <p:cNvSpPr/>
          <p:nvPr/>
        </p:nvSpPr>
        <p:spPr>
          <a:xfrm>
            <a:off x="2629757" y="3796760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 h="0">
                <a:moveTo>
                  <a:pt x="0" y="0"/>
                </a:moveTo>
                <a:lnTo>
                  <a:pt x="9610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 descr=""/>
          <p:cNvSpPr/>
          <p:nvPr/>
        </p:nvSpPr>
        <p:spPr>
          <a:xfrm>
            <a:off x="2805207" y="3796519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19" h="3175">
                <a:moveTo>
                  <a:pt x="0" y="0"/>
                </a:moveTo>
                <a:lnTo>
                  <a:pt x="96107" y="0"/>
                </a:lnTo>
              </a:path>
              <a:path w="96519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 descr=""/>
          <p:cNvSpPr/>
          <p:nvPr/>
        </p:nvSpPr>
        <p:spPr>
          <a:xfrm>
            <a:off x="2980658" y="3796760"/>
            <a:ext cx="445770" cy="0"/>
          </a:xfrm>
          <a:custGeom>
            <a:avLst/>
            <a:gdLst/>
            <a:ahLst/>
            <a:cxnLst/>
            <a:rect l="l" t="t" r="r" b="b"/>
            <a:pathLst>
              <a:path w="445770" h="0">
                <a:moveTo>
                  <a:pt x="0" y="0"/>
                </a:moveTo>
                <a:lnTo>
                  <a:pt x="445389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 descr=""/>
          <p:cNvSpPr/>
          <p:nvPr/>
        </p:nvSpPr>
        <p:spPr>
          <a:xfrm>
            <a:off x="3505390" y="3796519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20" h="3175">
                <a:moveTo>
                  <a:pt x="0" y="0"/>
                </a:moveTo>
                <a:lnTo>
                  <a:pt x="96107" y="0"/>
                </a:lnTo>
              </a:path>
              <a:path w="96520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 descr=""/>
          <p:cNvSpPr/>
          <p:nvPr/>
        </p:nvSpPr>
        <p:spPr>
          <a:xfrm>
            <a:off x="3680840" y="3796760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5" h="0">
                <a:moveTo>
                  <a:pt x="0" y="0"/>
                </a:moveTo>
                <a:lnTo>
                  <a:pt x="622363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 descr=""/>
          <p:cNvSpPr/>
          <p:nvPr/>
        </p:nvSpPr>
        <p:spPr>
          <a:xfrm>
            <a:off x="4381023" y="3796519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20" h="3175">
                <a:moveTo>
                  <a:pt x="0" y="0"/>
                </a:moveTo>
                <a:lnTo>
                  <a:pt x="96107" y="0"/>
                </a:lnTo>
              </a:path>
              <a:path w="96520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 descr=""/>
          <p:cNvSpPr/>
          <p:nvPr/>
        </p:nvSpPr>
        <p:spPr>
          <a:xfrm>
            <a:off x="4556474" y="3796519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20" h="3175">
                <a:moveTo>
                  <a:pt x="0" y="0"/>
                </a:moveTo>
                <a:lnTo>
                  <a:pt x="96107" y="0"/>
                </a:lnTo>
              </a:path>
              <a:path w="96520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 descr=""/>
          <p:cNvSpPr/>
          <p:nvPr/>
        </p:nvSpPr>
        <p:spPr>
          <a:xfrm>
            <a:off x="4731924" y="3796519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20" h="3175">
                <a:moveTo>
                  <a:pt x="0" y="0"/>
                </a:moveTo>
                <a:lnTo>
                  <a:pt x="96107" y="0"/>
                </a:lnTo>
              </a:path>
              <a:path w="96520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 descr=""/>
          <p:cNvSpPr/>
          <p:nvPr/>
        </p:nvSpPr>
        <p:spPr>
          <a:xfrm>
            <a:off x="4907279" y="3796519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20" h="3175">
                <a:moveTo>
                  <a:pt x="0" y="0"/>
                </a:moveTo>
                <a:lnTo>
                  <a:pt x="96106" y="0"/>
                </a:lnTo>
              </a:path>
              <a:path w="96520" h="3175">
                <a:moveTo>
                  <a:pt x="0" y="3052"/>
                </a:moveTo>
                <a:lnTo>
                  <a:pt x="96106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 descr=""/>
          <p:cNvSpPr/>
          <p:nvPr/>
        </p:nvSpPr>
        <p:spPr>
          <a:xfrm>
            <a:off x="5082730" y="3796519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20" h="3175">
                <a:moveTo>
                  <a:pt x="0" y="0"/>
                </a:moveTo>
                <a:lnTo>
                  <a:pt x="96107" y="0"/>
                </a:lnTo>
              </a:path>
              <a:path w="96520" h="3175">
                <a:moveTo>
                  <a:pt x="0" y="3052"/>
                </a:moveTo>
                <a:lnTo>
                  <a:pt x="96107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 descr=""/>
          <p:cNvSpPr/>
          <p:nvPr/>
        </p:nvSpPr>
        <p:spPr>
          <a:xfrm>
            <a:off x="5256657" y="3796519"/>
            <a:ext cx="96520" cy="3175"/>
          </a:xfrm>
          <a:custGeom>
            <a:avLst/>
            <a:gdLst/>
            <a:ahLst/>
            <a:cxnLst/>
            <a:rect l="l" t="t" r="r" b="b"/>
            <a:pathLst>
              <a:path w="96520" h="3175">
                <a:moveTo>
                  <a:pt x="0" y="0"/>
                </a:moveTo>
                <a:lnTo>
                  <a:pt x="96106" y="0"/>
                </a:lnTo>
              </a:path>
              <a:path w="96520" h="3175">
                <a:moveTo>
                  <a:pt x="0" y="3052"/>
                </a:moveTo>
                <a:lnTo>
                  <a:pt x="96106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 descr=""/>
          <p:cNvSpPr/>
          <p:nvPr/>
        </p:nvSpPr>
        <p:spPr>
          <a:xfrm>
            <a:off x="5432107" y="3796760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55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 descr=""/>
          <p:cNvSpPr/>
          <p:nvPr/>
        </p:nvSpPr>
        <p:spPr>
          <a:xfrm>
            <a:off x="5782913" y="3796760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557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 descr=""/>
          <p:cNvSpPr/>
          <p:nvPr/>
        </p:nvSpPr>
        <p:spPr>
          <a:xfrm>
            <a:off x="6132290" y="3796519"/>
            <a:ext cx="97790" cy="3175"/>
          </a:xfrm>
          <a:custGeom>
            <a:avLst/>
            <a:gdLst/>
            <a:ahLst/>
            <a:cxnLst/>
            <a:rect l="l" t="t" r="r" b="b"/>
            <a:pathLst>
              <a:path w="97789" h="3175">
                <a:moveTo>
                  <a:pt x="0" y="0"/>
                </a:moveTo>
                <a:lnTo>
                  <a:pt x="97631" y="0"/>
                </a:lnTo>
              </a:path>
              <a:path w="97789" h="3175">
                <a:moveTo>
                  <a:pt x="0" y="3052"/>
                </a:moveTo>
                <a:lnTo>
                  <a:pt x="97631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 descr=""/>
          <p:cNvSpPr/>
          <p:nvPr/>
        </p:nvSpPr>
        <p:spPr>
          <a:xfrm>
            <a:off x="6307740" y="3796519"/>
            <a:ext cx="744855" cy="3175"/>
          </a:xfrm>
          <a:custGeom>
            <a:avLst/>
            <a:gdLst/>
            <a:ahLst/>
            <a:cxnLst/>
            <a:rect l="l" t="t" r="r" b="b"/>
            <a:pathLst>
              <a:path w="744854" h="3175">
                <a:moveTo>
                  <a:pt x="0" y="0"/>
                </a:moveTo>
                <a:lnTo>
                  <a:pt x="744474" y="0"/>
                </a:lnTo>
              </a:path>
              <a:path w="744854" h="3175">
                <a:moveTo>
                  <a:pt x="0" y="3052"/>
                </a:moveTo>
                <a:lnTo>
                  <a:pt x="744474" y="3052"/>
                </a:lnTo>
              </a:path>
            </a:pathLst>
          </a:custGeom>
          <a:ln w="562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 descr=""/>
          <p:cNvSpPr/>
          <p:nvPr/>
        </p:nvSpPr>
        <p:spPr>
          <a:xfrm>
            <a:off x="1622964" y="3798805"/>
            <a:ext cx="224154" cy="0"/>
          </a:xfrm>
          <a:custGeom>
            <a:avLst/>
            <a:gdLst/>
            <a:ahLst/>
            <a:cxnLst/>
            <a:rect l="l" t="t" r="r" b="b"/>
            <a:pathLst>
              <a:path w="224155" h="0">
                <a:moveTo>
                  <a:pt x="0" y="0"/>
                </a:moveTo>
                <a:lnTo>
                  <a:pt x="224123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 descr=""/>
          <p:cNvSpPr/>
          <p:nvPr/>
        </p:nvSpPr>
        <p:spPr>
          <a:xfrm>
            <a:off x="1927860" y="3798805"/>
            <a:ext cx="271780" cy="0"/>
          </a:xfrm>
          <a:custGeom>
            <a:avLst/>
            <a:gdLst/>
            <a:ahLst/>
            <a:cxnLst/>
            <a:rect l="l" t="t" r="r" b="b"/>
            <a:pathLst>
              <a:path w="271780" h="0">
                <a:moveTo>
                  <a:pt x="0" y="0"/>
                </a:moveTo>
                <a:lnTo>
                  <a:pt x="271272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 descr=""/>
          <p:cNvSpPr/>
          <p:nvPr/>
        </p:nvSpPr>
        <p:spPr>
          <a:xfrm>
            <a:off x="2278380" y="3798805"/>
            <a:ext cx="93345" cy="0"/>
          </a:xfrm>
          <a:custGeom>
            <a:avLst/>
            <a:gdLst/>
            <a:ahLst/>
            <a:cxnLst/>
            <a:rect l="l" t="t" r="r" b="b"/>
            <a:pathLst>
              <a:path w="93344" h="0">
                <a:moveTo>
                  <a:pt x="0" y="0"/>
                </a:moveTo>
                <a:lnTo>
                  <a:pt x="92964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 descr=""/>
          <p:cNvSpPr/>
          <p:nvPr/>
        </p:nvSpPr>
        <p:spPr>
          <a:xfrm>
            <a:off x="2450592" y="3798805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535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 descr=""/>
          <p:cNvSpPr/>
          <p:nvPr/>
        </p:nvSpPr>
        <p:spPr>
          <a:xfrm>
            <a:off x="2628900" y="3798805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 h="0">
                <a:moveTo>
                  <a:pt x="0" y="0"/>
                </a:moveTo>
                <a:lnTo>
                  <a:pt x="96011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 descr=""/>
          <p:cNvSpPr/>
          <p:nvPr/>
        </p:nvSpPr>
        <p:spPr>
          <a:xfrm>
            <a:off x="2804160" y="3798805"/>
            <a:ext cx="94615" cy="0"/>
          </a:xfrm>
          <a:custGeom>
            <a:avLst/>
            <a:gdLst/>
            <a:ahLst/>
            <a:cxnLst/>
            <a:rect l="l" t="t" r="r" b="b"/>
            <a:pathLst>
              <a:path w="94614" h="0">
                <a:moveTo>
                  <a:pt x="0" y="0"/>
                </a:moveTo>
                <a:lnTo>
                  <a:pt x="94488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 descr=""/>
          <p:cNvSpPr/>
          <p:nvPr/>
        </p:nvSpPr>
        <p:spPr>
          <a:xfrm>
            <a:off x="2977896" y="3798805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5" h="0">
                <a:moveTo>
                  <a:pt x="0" y="0"/>
                </a:moveTo>
                <a:lnTo>
                  <a:pt x="445007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 descr=""/>
          <p:cNvSpPr/>
          <p:nvPr/>
        </p:nvSpPr>
        <p:spPr>
          <a:xfrm>
            <a:off x="3502152" y="3798805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012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 descr=""/>
          <p:cNvSpPr/>
          <p:nvPr/>
        </p:nvSpPr>
        <p:spPr>
          <a:xfrm>
            <a:off x="3677411" y="3798805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 h="0">
                <a:moveTo>
                  <a:pt x="0" y="0"/>
                </a:moveTo>
                <a:lnTo>
                  <a:pt x="621791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 descr=""/>
          <p:cNvSpPr/>
          <p:nvPr/>
        </p:nvSpPr>
        <p:spPr>
          <a:xfrm>
            <a:off x="4378452" y="3798805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012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 descr=""/>
          <p:cNvSpPr/>
          <p:nvPr/>
        </p:nvSpPr>
        <p:spPr>
          <a:xfrm>
            <a:off x="4555235" y="3798805"/>
            <a:ext cx="94615" cy="0"/>
          </a:xfrm>
          <a:custGeom>
            <a:avLst/>
            <a:gdLst/>
            <a:ahLst/>
            <a:cxnLst/>
            <a:rect l="l" t="t" r="r" b="b"/>
            <a:pathLst>
              <a:path w="94614" h="0">
                <a:moveTo>
                  <a:pt x="0" y="0"/>
                </a:moveTo>
                <a:lnTo>
                  <a:pt x="94488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 descr=""/>
          <p:cNvSpPr/>
          <p:nvPr/>
        </p:nvSpPr>
        <p:spPr>
          <a:xfrm>
            <a:off x="4730496" y="3798805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012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 descr=""/>
          <p:cNvSpPr/>
          <p:nvPr/>
        </p:nvSpPr>
        <p:spPr>
          <a:xfrm>
            <a:off x="4905755" y="3798805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 h="0">
                <a:moveTo>
                  <a:pt x="0" y="0"/>
                </a:moveTo>
                <a:lnTo>
                  <a:pt x="92964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 descr=""/>
          <p:cNvSpPr/>
          <p:nvPr/>
        </p:nvSpPr>
        <p:spPr>
          <a:xfrm>
            <a:off x="5077967" y="3798805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012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 descr=""/>
          <p:cNvSpPr/>
          <p:nvPr/>
        </p:nvSpPr>
        <p:spPr>
          <a:xfrm>
            <a:off x="5253228" y="3798805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011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 descr=""/>
          <p:cNvSpPr/>
          <p:nvPr/>
        </p:nvSpPr>
        <p:spPr>
          <a:xfrm>
            <a:off x="5428488" y="379880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2796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 descr=""/>
          <p:cNvSpPr/>
          <p:nvPr/>
        </p:nvSpPr>
        <p:spPr>
          <a:xfrm>
            <a:off x="5780532" y="3798805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271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 descr=""/>
          <p:cNvSpPr/>
          <p:nvPr/>
        </p:nvSpPr>
        <p:spPr>
          <a:xfrm>
            <a:off x="6132576" y="3798805"/>
            <a:ext cx="447040" cy="0"/>
          </a:xfrm>
          <a:custGeom>
            <a:avLst/>
            <a:gdLst/>
            <a:ahLst/>
            <a:cxnLst/>
            <a:rect l="l" t="t" r="r" b="b"/>
            <a:pathLst>
              <a:path w="447040" h="0">
                <a:moveTo>
                  <a:pt x="0" y="0"/>
                </a:moveTo>
                <a:lnTo>
                  <a:pt x="446531" y="0"/>
                </a:lnTo>
              </a:path>
            </a:pathLst>
          </a:custGeom>
          <a:ln w="3175">
            <a:solidFill>
              <a:srgbClr val="CACAC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398" name="object 398" descr=""/>
          <p:cNvGrpSpPr/>
          <p:nvPr/>
        </p:nvGrpSpPr>
        <p:grpSpPr>
          <a:xfrm>
            <a:off x="1622964" y="3707892"/>
            <a:ext cx="5429250" cy="94615"/>
            <a:chOff x="1622964" y="3707892"/>
            <a:chExt cx="5429250" cy="94615"/>
          </a:xfrm>
        </p:grpSpPr>
        <p:sp>
          <p:nvSpPr>
            <p:cNvPr id="399" name="object 399" descr=""/>
            <p:cNvSpPr/>
            <p:nvPr/>
          </p:nvSpPr>
          <p:spPr>
            <a:xfrm>
              <a:off x="1622964" y="3798805"/>
              <a:ext cx="5429250" cy="3175"/>
            </a:xfrm>
            <a:custGeom>
              <a:avLst/>
              <a:gdLst/>
              <a:ahLst/>
              <a:cxnLst/>
              <a:rect l="l" t="t" r="r" b="b"/>
              <a:pathLst>
                <a:path w="5429250" h="3175">
                  <a:moveTo>
                    <a:pt x="5035391" y="0"/>
                  </a:moveTo>
                  <a:lnTo>
                    <a:pt x="5429250" y="0"/>
                  </a:lnTo>
                </a:path>
                <a:path w="5429250" h="3175">
                  <a:moveTo>
                    <a:pt x="0" y="3052"/>
                  </a:moveTo>
                  <a:lnTo>
                    <a:pt x="5429250" y="3052"/>
                  </a:lnTo>
                </a:path>
              </a:pathLst>
            </a:custGeom>
            <a:ln w="3175">
              <a:solidFill>
                <a:srgbClr val="CACACA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6228588" y="3707904"/>
              <a:ext cx="605155" cy="91440"/>
            </a:xfrm>
            <a:custGeom>
              <a:avLst/>
              <a:gdLst/>
              <a:ahLst/>
              <a:cxnLst/>
              <a:rect l="l" t="t" r="r" b="b"/>
              <a:pathLst>
                <a:path w="605154" h="91439">
                  <a:moveTo>
                    <a:pt x="79248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9248" y="91440"/>
                  </a:lnTo>
                  <a:lnTo>
                    <a:pt x="79248" y="0"/>
                  </a:lnTo>
                  <a:close/>
                </a:path>
                <a:path w="605154" h="91439">
                  <a:moveTo>
                    <a:pt x="254508" y="80772"/>
                  </a:moveTo>
                  <a:lnTo>
                    <a:pt x="175260" y="80772"/>
                  </a:lnTo>
                  <a:lnTo>
                    <a:pt x="175260" y="91440"/>
                  </a:lnTo>
                  <a:lnTo>
                    <a:pt x="254508" y="91440"/>
                  </a:lnTo>
                  <a:lnTo>
                    <a:pt x="254508" y="80772"/>
                  </a:lnTo>
                  <a:close/>
                </a:path>
                <a:path w="605154" h="91439">
                  <a:moveTo>
                    <a:pt x="429755" y="6096"/>
                  </a:moveTo>
                  <a:lnTo>
                    <a:pt x="350507" y="6096"/>
                  </a:lnTo>
                  <a:lnTo>
                    <a:pt x="350507" y="91440"/>
                  </a:lnTo>
                  <a:lnTo>
                    <a:pt x="429755" y="91440"/>
                  </a:lnTo>
                  <a:lnTo>
                    <a:pt x="429755" y="6096"/>
                  </a:lnTo>
                  <a:close/>
                </a:path>
                <a:path w="605154" h="91439">
                  <a:moveTo>
                    <a:pt x="605028" y="80772"/>
                  </a:moveTo>
                  <a:lnTo>
                    <a:pt x="525780" y="80772"/>
                  </a:lnTo>
                  <a:lnTo>
                    <a:pt x="525780" y="91440"/>
                  </a:lnTo>
                  <a:lnTo>
                    <a:pt x="605028" y="91440"/>
                  </a:lnTo>
                  <a:lnTo>
                    <a:pt x="605028" y="80772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1" name="object 401" descr=""/>
          <p:cNvSpPr/>
          <p:nvPr/>
        </p:nvSpPr>
        <p:spPr>
          <a:xfrm>
            <a:off x="5782913" y="3448811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 h="0">
                <a:moveTo>
                  <a:pt x="0" y="0"/>
                </a:moveTo>
                <a:lnTo>
                  <a:pt x="27155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02" name="object 402" descr=""/>
          <p:cNvGrpSpPr/>
          <p:nvPr/>
        </p:nvGrpSpPr>
        <p:grpSpPr>
          <a:xfrm>
            <a:off x="6051803" y="3310127"/>
            <a:ext cx="1000760" cy="489584"/>
            <a:chOff x="6051803" y="3310127"/>
            <a:chExt cx="1000760" cy="489584"/>
          </a:xfrm>
        </p:grpSpPr>
        <p:sp>
          <p:nvSpPr>
            <p:cNvPr id="403" name="object 403" descr=""/>
            <p:cNvSpPr/>
            <p:nvPr/>
          </p:nvSpPr>
          <p:spPr>
            <a:xfrm>
              <a:off x="6132290" y="3448811"/>
              <a:ext cx="920115" cy="0"/>
            </a:xfrm>
            <a:custGeom>
              <a:avLst/>
              <a:gdLst/>
              <a:ahLst/>
              <a:cxnLst/>
              <a:rect l="l" t="t" r="r" b="b"/>
              <a:pathLst>
                <a:path w="920115" h="0">
                  <a:moveTo>
                    <a:pt x="0" y="0"/>
                  </a:moveTo>
                  <a:lnTo>
                    <a:pt x="919924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6051803" y="3310127"/>
              <a:ext cx="81280" cy="489584"/>
            </a:xfrm>
            <a:custGeom>
              <a:avLst/>
              <a:gdLst/>
              <a:ahLst/>
              <a:cxnLst/>
              <a:rect l="l" t="t" r="r" b="b"/>
              <a:pathLst>
                <a:path w="81279" h="489585">
                  <a:moveTo>
                    <a:pt x="80772" y="489204"/>
                  </a:moveTo>
                  <a:lnTo>
                    <a:pt x="0" y="489204"/>
                  </a:lnTo>
                  <a:lnTo>
                    <a:pt x="0" y="0"/>
                  </a:lnTo>
                  <a:lnTo>
                    <a:pt x="80772" y="0"/>
                  </a:lnTo>
                  <a:lnTo>
                    <a:pt x="80772" y="489204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5" name="object 405" descr=""/>
          <p:cNvSpPr/>
          <p:nvPr/>
        </p:nvSpPr>
        <p:spPr>
          <a:xfrm>
            <a:off x="5082730" y="3448811"/>
            <a:ext cx="621030" cy="0"/>
          </a:xfrm>
          <a:custGeom>
            <a:avLst/>
            <a:gdLst/>
            <a:ahLst/>
            <a:cxnLst/>
            <a:rect l="l" t="t" r="r" b="b"/>
            <a:pathLst>
              <a:path w="621029" h="0">
                <a:moveTo>
                  <a:pt x="0" y="0"/>
                </a:moveTo>
                <a:lnTo>
                  <a:pt x="620934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 descr=""/>
          <p:cNvSpPr/>
          <p:nvPr/>
        </p:nvSpPr>
        <p:spPr>
          <a:xfrm>
            <a:off x="4556474" y="3100863"/>
            <a:ext cx="1147445" cy="0"/>
          </a:xfrm>
          <a:custGeom>
            <a:avLst/>
            <a:gdLst/>
            <a:ahLst/>
            <a:cxnLst/>
            <a:rect l="l" t="t" r="r" b="b"/>
            <a:pathLst>
              <a:path w="1147445" h="0">
                <a:moveTo>
                  <a:pt x="0" y="0"/>
                </a:moveTo>
                <a:lnTo>
                  <a:pt x="1147191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 descr=""/>
          <p:cNvSpPr/>
          <p:nvPr/>
        </p:nvSpPr>
        <p:spPr>
          <a:xfrm>
            <a:off x="5782913" y="3100863"/>
            <a:ext cx="1269365" cy="0"/>
          </a:xfrm>
          <a:custGeom>
            <a:avLst/>
            <a:gdLst/>
            <a:ahLst/>
            <a:cxnLst/>
            <a:rect l="l" t="t" r="r" b="b"/>
            <a:pathLst>
              <a:path w="1269365" h="0">
                <a:moveTo>
                  <a:pt x="0" y="0"/>
                </a:moveTo>
                <a:lnTo>
                  <a:pt x="1269301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 descr=""/>
          <p:cNvSpPr/>
          <p:nvPr/>
        </p:nvSpPr>
        <p:spPr>
          <a:xfrm>
            <a:off x="5173980" y="3651503"/>
            <a:ext cx="79375" cy="147955"/>
          </a:xfrm>
          <a:custGeom>
            <a:avLst/>
            <a:gdLst/>
            <a:ahLst/>
            <a:cxnLst/>
            <a:rect l="l" t="t" r="r" b="b"/>
            <a:pathLst>
              <a:path w="79375" h="147954">
                <a:moveTo>
                  <a:pt x="79248" y="147828"/>
                </a:moveTo>
                <a:lnTo>
                  <a:pt x="0" y="147828"/>
                </a:lnTo>
                <a:lnTo>
                  <a:pt x="0" y="0"/>
                </a:lnTo>
                <a:lnTo>
                  <a:pt x="79248" y="0"/>
                </a:lnTo>
                <a:lnTo>
                  <a:pt x="79248" y="147828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 descr=""/>
          <p:cNvSpPr/>
          <p:nvPr/>
        </p:nvSpPr>
        <p:spPr>
          <a:xfrm>
            <a:off x="5349239" y="3570732"/>
            <a:ext cx="79375" cy="228600"/>
          </a:xfrm>
          <a:custGeom>
            <a:avLst/>
            <a:gdLst/>
            <a:ahLst/>
            <a:cxnLst/>
            <a:rect l="l" t="t" r="r" b="b"/>
            <a:pathLst>
              <a:path w="79375" h="228600">
                <a:moveTo>
                  <a:pt x="79248" y="228600"/>
                </a:moveTo>
                <a:lnTo>
                  <a:pt x="0" y="228600"/>
                </a:lnTo>
                <a:lnTo>
                  <a:pt x="0" y="0"/>
                </a:lnTo>
                <a:lnTo>
                  <a:pt x="79248" y="0"/>
                </a:lnTo>
                <a:lnTo>
                  <a:pt x="79248" y="228600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 descr=""/>
          <p:cNvSpPr/>
          <p:nvPr/>
        </p:nvSpPr>
        <p:spPr>
          <a:xfrm>
            <a:off x="5524500" y="3793235"/>
            <a:ext cx="81280" cy="6350"/>
          </a:xfrm>
          <a:custGeom>
            <a:avLst/>
            <a:gdLst/>
            <a:ahLst/>
            <a:cxnLst/>
            <a:rect l="l" t="t" r="r" b="b"/>
            <a:pathLst>
              <a:path w="81279" h="6350">
                <a:moveTo>
                  <a:pt x="80771" y="6096"/>
                </a:moveTo>
                <a:lnTo>
                  <a:pt x="0" y="6096"/>
                </a:lnTo>
                <a:lnTo>
                  <a:pt x="0" y="0"/>
                </a:lnTo>
                <a:lnTo>
                  <a:pt x="80771" y="0"/>
                </a:lnTo>
                <a:lnTo>
                  <a:pt x="80771" y="6096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object 411" descr=""/>
          <p:cNvSpPr/>
          <p:nvPr/>
        </p:nvSpPr>
        <p:spPr>
          <a:xfrm>
            <a:off x="5701284" y="2982467"/>
            <a:ext cx="79375" cy="817244"/>
          </a:xfrm>
          <a:custGeom>
            <a:avLst/>
            <a:gdLst/>
            <a:ahLst/>
            <a:cxnLst/>
            <a:rect l="l" t="t" r="r" b="b"/>
            <a:pathLst>
              <a:path w="79375" h="817245">
                <a:moveTo>
                  <a:pt x="79248" y="816864"/>
                </a:moveTo>
                <a:lnTo>
                  <a:pt x="0" y="816864"/>
                </a:lnTo>
                <a:lnTo>
                  <a:pt x="0" y="0"/>
                </a:lnTo>
                <a:lnTo>
                  <a:pt x="79248" y="0"/>
                </a:lnTo>
                <a:lnTo>
                  <a:pt x="79248" y="816864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object 412" descr=""/>
          <p:cNvSpPr/>
          <p:nvPr/>
        </p:nvSpPr>
        <p:spPr>
          <a:xfrm>
            <a:off x="4733448" y="3448811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271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 descr=""/>
          <p:cNvSpPr/>
          <p:nvPr/>
        </p:nvSpPr>
        <p:spPr>
          <a:xfrm>
            <a:off x="4826508" y="3697224"/>
            <a:ext cx="79375" cy="102235"/>
          </a:xfrm>
          <a:custGeom>
            <a:avLst/>
            <a:gdLst/>
            <a:ahLst/>
            <a:cxnLst/>
            <a:rect l="l" t="t" r="r" b="b"/>
            <a:pathLst>
              <a:path w="79375" h="102235">
                <a:moveTo>
                  <a:pt x="79247" y="102108"/>
                </a:moveTo>
                <a:lnTo>
                  <a:pt x="0" y="102108"/>
                </a:lnTo>
                <a:lnTo>
                  <a:pt x="0" y="0"/>
                </a:lnTo>
                <a:lnTo>
                  <a:pt x="79247" y="0"/>
                </a:lnTo>
                <a:lnTo>
                  <a:pt x="79247" y="102108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 descr=""/>
          <p:cNvSpPr/>
          <p:nvPr/>
        </p:nvSpPr>
        <p:spPr>
          <a:xfrm>
            <a:off x="4998720" y="3259835"/>
            <a:ext cx="79375" cy="539750"/>
          </a:xfrm>
          <a:custGeom>
            <a:avLst/>
            <a:gdLst/>
            <a:ahLst/>
            <a:cxnLst/>
            <a:rect l="l" t="t" r="r" b="b"/>
            <a:pathLst>
              <a:path w="79375" h="539750">
                <a:moveTo>
                  <a:pt x="79248" y="539496"/>
                </a:moveTo>
                <a:lnTo>
                  <a:pt x="0" y="539496"/>
                </a:lnTo>
                <a:lnTo>
                  <a:pt x="0" y="0"/>
                </a:lnTo>
                <a:lnTo>
                  <a:pt x="79248" y="0"/>
                </a:lnTo>
                <a:lnTo>
                  <a:pt x="79248" y="539496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5" name="object 415" descr=""/>
          <p:cNvGrpSpPr/>
          <p:nvPr/>
        </p:nvGrpSpPr>
        <p:grpSpPr>
          <a:xfrm>
            <a:off x="4556474" y="3233927"/>
            <a:ext cx="174625" cy="565785"/>
            <a:chOff x="4556474" y="3233927"/>
            <a:chExt cx="174625" cy="565785"/>
          </a:xfrm>
        </p:grpSpPr>
        <p:sp>
          <p:nvSpPr>
            <p:cNvPr id="416" name="object 416" descr=""/>
            <p:cNvSpPr/>
            <p:nvPr/>
          </p:nvSpPr>
          <p:spPr>
            <a:xfrm>
              <a:off x="4556474" y="3448811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 h="0">
                  <a:moveTo>
                    <a:pt x="0" y="0"/>
                  </a:moveTo>
                  <a:lnTo>
                    <a:pt x="93249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4649724" y="3233927"/>
              <a:ext cx="81280" cy="565785"/>
            </a:xfrm>
            <a:custGeom>
              <a:avLst/>
              <a:gdLst/>
              <a:ahLst/>
              <a:cxnLst/>
              <a:rect l="l" t="t" r="r" b="b"/>
              <a:pathLst>
                <a:path w="81279" h="565785">
                  <a:moveTo>
                    <a:pt x="80772" y="565404"/>
                  </a:moveTo>
                  <a:lnTo>
                    <a:pt x="0" y="565404"/>
                  </a:lnTo>
                  <a:lnTo>
                    <a:pt x="0" y="0"/>
                  </a:lnTo>
                  <a:lnTo>
                    <a:pt x="80772" y="0"/>
                  </a:lnTo>
                  <a:lnTo>
                    <a:pt x="80772" y="565404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8" name="object 418" descr=""/>
          <p:cNvSpPr/>
          <p:nvPr/>
        </p:nvSpPr>
        <p:spPr>
          <a:xfrm>
            <a:off x="4381023" y="3448811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 h="0">
                <a:moveTo>
                  <a:pt x="0" y="0"/>
                </a:moveTo>
                <a:lnTo>
                  <a:pt x="93440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19" name="object 419" descr=""/>
          <p:cNvGrpSpPr/>
          <p:nvPr/>
        </p:nvGrpSpPr>
        <p:grpSpPr>
          <a:xfrm>
            <a:off x="4381023" y="2814827"/>
            <a:ext cx="174625" cy="984885"/>
            <a:chOff x="4381023" y="2814827"/>
            <a:chExt cx="174625" cy="984885"/>
          </a:xfrm>
        </p:grpSpPr>
        <p:sp>
          <p:nvSpPr>
            <p:cNvPr id="420" name="object 420" descr=""/>
            <p:cNvSpPr/>
            <p:nvPr/>
          </p:nvSpPr>
          <p:spPr>
            <a:xfrm>
              <a:off x="4381023" y="3100863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79" h="0">
                  <a:moveTo>
                    <a:pt x="0" y="0"/>
                  </a:moveTo>
                  <a:lnTo>
                    <a:pt x="93440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4474463" y="2814827"/>
              <a:ext cx="81280" cy="984885"/>
            </a:xfrm>
            <a:custGeom>
              <a:avLst/>
              <a:gdLst/>
              <a:ahLst/>
              <a:cxnLst/>
              <a:rect l="l" t="t" r="r" b="b"/>
              <a:pathLst>
                <a:path w="81279" h="984885">
                  <a:moveTo>
                    <a:pt x="80771" y="984504"/>
                  </a:moveTo>
                  <a:lnTo>
                    <a:pt x="0" y="984504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984504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2" name="object 422" descr=""/>
          <p:cNvSpPr/>
          <p:nvPr/>
        </p:nvSpPr>
        <p:spPr>
          <a:xfrm>
            <a:off x="3682365" y="3448811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5" h="0">
                <a:moveTo>
                  <a:pt x="0" y="0"/>
                </a:moveTo>
                <a:lnTo>
                  <a:pt x="62236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 descr=""/>
          <p:cNvSpPr/>
          <p:nvPr/>
        </p:nvSpPr>
        <p:spPr>
          <a:xfrm>
            <a:off x="2454306" y="3100863"/>
            <a:ext cx="1851025" cy="0"/>
          </a:xfrm>
          <a:custGeom>
            <a:avLst/>
            <a:gdLst/>
            <a:ahLst/>
            <a:cxnLst/>
            <a:rect l="l" t="t" r="r" b="b"/>
            <a:pathLst>
              <a:path w="1851025" h="0">
                <a:moveTo>
                  <a:pt x="0" y="0"/>
                </a:moveTo>
                <a:lnTo>
                  <a:pt x="1850421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 descr=""/>
          <p:cNvSpPr/>
          <p:nvPr/>
        </p:nvSpPr>
        <p:spPr>
          <a:xfrm>
            <a:off x="3771900" y="3788664"/>
            <a:ext cx="79375" cy="10795"/>
          </a:xfrm>
          <a:custGeom>
            <a:avLst/>
            <a:gdLst/>
            <a:ahLst/>
            <a:cxnLst/>
            <a:rect l="l" t="t" r="r" b="b"/>
            <a:pathLst>
              <a:path w="79375" h="10795">
                <a:moveTo>
                  <a:pt x="79248" y="10667"/>
                </a:moveTo>
                <a:lnTo>
                  <a:pt x="0" y="10667"/>
                </a:lnTo>
                <a:lnTo>
                  <a:pt x="0" y="0"/>
                </a:lnTo>
                <a:lnTo>
                  <a:pt x="79248" y="0"/>
                </a:lnTo>
                <a:lnTo>
                  <a:pt x="79248" y="10667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 descr=""/>
          <p:cNvSpPr/>
          <p:nvPr/>
        </p:nvSpPr>
        <p:spPr>
          <a:xfrm>
            <a:off x="4299203" y="2814827"/>
            <a:ext cx="79375" cy="984885"/>
          </a:xfrm>
          <a:custGeom>
            <a:avLst/>
            <a:gdLst/>
            <a:ahLst/>
            <a:cxnLst/>
            <a:rect l="l" t="t" r="r" b="b"/>
            <a:pathLst>
              <a:path w="79375" h="984885">
                <a:moveTo>
                  <a:pt x="79248" y="984504"/>
                </a:moveTo>
                <a:lnTo>
                  <a:pt x="0" y="984504"/>
                </a:lnTo>
                <a:lnTo>
                  <a:pt x="0" y="0"/>
                </a:lnTo>
                <a:lnTo>
                  <a:pt x="79248" y="0"/>
                </a:lnTo>
                <a:lnTo>
                  <a:pt x="79248" y="984504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6" name="object 426" descr=""/>
          <p:cNvGrpSpPr/>
          <p:nvPr/>
        </p:nvGrpSpPr>
        <p:grpSpPr>
          <a:xfrm>
            <a:off x="2631281" y="3108960"/>
            <a:ext cx="1046480" cy="690880"/>
            <a:chOff x="2631281" y="3108960"/>
            <a:chExt cx="1046480" cy="690880"/>
          </a:xfrm>
        </p:grpSpPr>
        <p:sp>
          <p:nvSpPr>
            <p:cNvPr id="427" name="object 427" descr=""/>
            <p:cNvSpPr/>
            <p:nvPr/>
          </p:nvSpPr>
          <p:spPr>
            <a:xfrm>
              <a:off x="2631281" y="3448811"/>
              <a:ext cx="973455" cy="0"/>
            </a:xfrm>
            <a:custGeom>
              <a:avLst/>
              <a:gdLst/>
              <a:ahLst/>
              <a:cxnLst/>
              <a:rect l="l" t="t" r="r" b="b"/>
              <a:pathLst>
                <a:path w="973454" h="0">
                  <a:moveTo>
                    <a:pt x="0" y="0"/>
                  </a:moveTo>
                  <a:lnTo>
                    <a:pt x="973264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2724899" y="3108959"/>
              <a:ext cx="952500" cy="690880"/>
            </a:xfrm>
            <a:custGeom>
              <a:avLst/>
              <a:gdLst/>
              <a:ahLst/>
              <a:cxnLst/>
              <a:rect l="l" t="t" r="r" b="b"/>
              <a:pathLst>
                <a:path w="952500" h="690879">
                  <a:moveTo>
                    <a:pt x="79260" y="359676"/>
                  </a:moveTo>
                  <a:lnTo>
                    <a:pt x="0" y="359676"/>
                  </a:lnTo>
                  <a:lnTo>
                    <a:pt x="0" y="690384"/>
                  </a:lnTo>
                  <a:lnTo>
                    <a:pt x="79260" y="690384"/>
                  </a:lnTo>
                  <a:lnTo>
                    <a:pt x="79260" y="359676"/>
                  </a:lnTo>
                  <a:close/>
                </a:path>
                <a:path w="952500" h="690879">
                  <a:moveTo>
                    <a:pt x="252996" y="537984"/>
                  </a:moveTo>
                  <a:lnTo>
                    <a:pt x="173748" y="537984"/>
                  </a:lnTo>
                  <a:lnTo>
                    <a:pt x="173748" y="690384"/>
                  </a:lnTo>
                  <a:lnTo>
                    <a:pt x="252996" y="690384"/>
                  </a:lnTo>
                  <a:lnTo>
                    <a:pt x="252996" y="537984"/>
                  </a:lnTo>
                  <a:close/>
                </a:path>
                <a:path w="952500" h="690879">
                  <a:moveTo>
                    <a:pt x="428256" y="669048"/>
                  </a:moveTo>
                  <a:lnTo>
                    <a:pt x="349008" y="669048"/>
                  </a:lnTo>
                  <a:lnTo>
                    <a:pt x="349008" y="690384"/>
                  </a:lnTo>
                  <a:lnTo>
                    <a:pt x="428256" y="690384"/>
                  </a:lnTo>
                  <a:lnTo>
                    <a:pt x="428256" y="669048"/>
                  </a:lnTo>
                  <a:close/>
                </a:path>
                <a:path w="952500" h="690879">
                  <a:moveTo>
                    <a:pt x="777252" y="451116"/>
                  </a:moveTo>
                  <a:lnTo>
                    <a:pt x="697992" y="451116"/>
                  </a:lnTo>
                  <a:lnTo>
                    <a:pt x="697992" y="690384"/>
                  </a:lnTo>
                  <a:lnTo>
                    <a:pt x="777252" y="690384"/>
                  </a:lnTo>
                  <a:lnTo>
                    <a:pt x="777252" y="451116"/>
                  </a:lnTo>
                  <a:close/>
                </a:path>
                <a:path w="952500" h="690879">
                  <a:moveTo>
                    <a:pt x="952500" y="0"/>
                  </a:moveTo>
                  <a:lnTo>
                    <a:pt x="873264" y="0"/>
                  </a:lnTo>
                  <a:lnTo>
                    <a:pt x="873264" y="690384"/>
                  </a:lnTo>
                  <a:lnTo>
                    <a:pt x="952500" y="690384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9" name="object 429" descr=""/>
          <p:cNvGrpSpPr/>
          <p:nvPr/>
        </p:nvGrpSpPr>
        <p:grpSpPr>
          <a:xfrm>
            <a:off x="2454306" y="3198876"/>
            <a:ext cx="174625" cy="600710"/>
            <a:chOff x="2454306" y="3198876"/>
            <a:chExt cx="174625" cy="600710"/>
          </a:xfrm>
        </p:grpSpPr>
        <p:sp>
          <p:nvSpPr>
            <p:cNvPr id="430" name="object 430" descr=""/>
            <p:cNvSpPr/>
            <p:nvPr/>
          </p:nvSpPr>
          <p:spPr>
            <a:xfrm>
              <a:off x="2454306" y="3448811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80" h="0">
                  <a:moveTo>
                    <a:pt x="0" y="0"/>
                  </a:moveTo>
                  <a:lnTo>
                    <a:pt x="93821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2548127" y="3198876"/>
              <a:ext cx="81280" cy="600710"/>
            </a:xfrm>
            <a:custGeom>
              <a:avLst/>
              <a:gdLst/>
              <a:ahLst/>
              <a:cxnLst/>
              <a:rect l="l" t="t" r="r" b="b"/>
              <a:pathLst>
                <a:path w="81280" h="600710">
                  <a:moveTo>
                    <a:pt x="80772" y="600456"/>
                  </a:moveTo>
                  <a:lnTo>
                    <a:pt x="0" y="600456"/>
                  </a:lnTo>
                  <a:lnTo>
                    <a:pt x="0" y="0"/>
                  </a:lnTo>
                  <a:lnTo>
                    <a:pt x="80772" y="0"/>
                  </a:lnTo>
                  <a:lnTo>
                    <a:pt x="80772" y="600456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2" name="object 432" descr=""/>
          <p:cNvSpPr/>
          <p:nvPr/>
        </p:nvSpPr>
        <p:spPr>
          <a:xfrm>
            <a:off x="1622964" y="3097815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4" h="0">
                <a:moveTo>
                  <a:pt x="0" y="0"/>
                </a:moveTo>
                <a:lnTo>
                  <a:pt x="753522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 descr=""/>
          <p:cNvSpPr/>
          <p:nvPr/>
        </p:nvSpPr>
        <p:spPr>
          <a:xfrm>
            <a:off x="1622964" y="2748343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4" h="0">
                <a:moveTo>
                  <a:pt x="0" y="0"/>
                </a:moveTo>
                <a:lnTo>
                  <a:pt x="753522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 descr=""/>
          <p:cNvSpPr/>
          <p:nvPr/>
        </p:nvSpPr>
        <p:spPr>
          <a:xfrm>
            <a:off x="1929574" y="3448811"/>
            <a:ext cx="441959" cy="0"/>
          </a:xfrm>
          <a:custGeom>
            <a:avLst/>
            <a:gdLst/>
            <a:ahLst/>
            <a:cxnLst/>
            <a:rect l="l" t="t" r="r" b="b"/>
            <a:pathLst>
              <a:path w="441960" h="0">
                <a:moveTo>
                  <a:pt x="0" y="0"/>
                </a:moveTo>
                <a:lnTo>
                  <a:pt x="441769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 descr=""/>
          <p:cNvSpPr/>
          <p:nvPr/>
        </p:nvSpPr>
        <p:spPr>
          <a:xfrm>
            <a:off x="2454306" y="2748343"/>
            <a:ext cx="4598035" cy="0"/>
          </a:xfrm>
          <a:custGeom>
            <a:avLst/>
            <a:gdLst/>
            <a:ahLst/>
            <a:cxnLst/>
            <a:rect l="l" t="t" r="r" b="b"/>
            <a:pathLst>
              <a:path w="4598034" h="0">
                <a:moveTo>
                  <a:pt x="0" y="0"/>
                </a:moveTo>
                <a:lnTo>
                  <a:pt x="4597908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 descr=""/>
          <p:cNvSpPr/>
          <p:nvPr/>
        </p:nvSpPr>
        <p:spPr>
          <a:xfrm>
            <a:off x="2199132" y="3738372"/>
            <a:ext cx="79375" cy="60960"/>
          </a:xfrm>
          <a:custGeom>
            <a:avLst/>
            <a:gdLst/>
            <a:ahLst/>
            <a:cxnLst/>
            <a:rect l="l" t="t" r="r" b="b"/>
            <a:pathLst>
              <a:path w="79375" h="60960">
                <a:moveTo>
                  <a:pt x="79247" y="60959"/>
                </a:moveTo>
                <a:lnTo>
                  <a:pt x="0" y="60959"/>
                </a:lnTo>
                <a:lnTo>
                  <a:pt x="0" y="0"/>
                </a:lnTo>
                <a:lnTo>
                  <a:pt x="79247" y="0"/>
                </a:lnTo>
                <a:lnTo>
                  <a:pt x="79247" y="60959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7" name="object 437" descr=""/>
          <p:cNvSpPr/>
          <p:nvPr/>
        </p:nvSpPr>
        <p:spPr>
          <a:xfrm>
            <a:off x="2371344" y="2563367"/>
            <a:ext cx="79375" cy="1236345"/>
          </a:xfrm>
          <a:custGeom>
            <a:avLst/>
            <a:gdLst/>
            <a:ahLst/>
            <a:cxnLst/>
            <a:rect l="l" t="t" r="r" b="b"/>
            <a:pathLst>
              <a:path w="79375" h="1236345">
                <a:moveTo>
                  <a:pt x="79247" y="1235964"/>
                </a:moveTo>
                <a:lnTo>
                  <a:pt x="0" y="1235964"/>
                </a:lnTo>
                <a:lnTo>
                  <a:pt x="0" y="0"/>
                </a:lnTo>
                <a:lnTo>
                  <a:pt x="79247" y="0"/>
                </a:lnTo>
                <a:lnTo>
                  <a:pt x="79247" y="1235964"/>
                </a:lnTo>
                <a:close/>
              </a:path>
            </a:pathLst>
          </a:custGeom>
          <a:solidFill>
            <a:srgbClr val="8ACF7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8" name="object 438" descr=""/>
          <p:cNvGrpSpPr/>
          <p:nvPr/>
        </p:nvGrpSpPr>
        <p:grpSpPr>
          <a:xfrm>
            <a:off x="1622964" y="3108960"/>
            <a:ext cx="305435" cy="690880"/>
            <a:chOff x="1622964" y="3108960"/>
            <a:chExt cx="305435" cy="690880"/>
          </a:xfrm>
        </p:grpSpPr>
        <p:sp>
          <p:nvSpPr>
            <p:cNvPr id="439" name="object 439" descr=""/>
            <p:cNvSpPr/>
            <p:nvPr/>
          </p:nvSpPr>
          <p:spPr>
            <a:xfrm>
              <a:off x="1622964" y="3448811"/>
              <a:ext cx="226060" cy="0"/>
            </a:xfrm>
            <a:custGeom>
              <a:avLst/>
              <a:gdLst/>
              <a:ahLst/>
              <a:cxnLst/>
              <a:rect l="l" t="t" r="r" b="b"/>
              <a:pathLst>
                <a:path w="226060" h="0">
                  <a:moveTo>
                    <a:pt x="0" y="0"/>
                  </a:moveTo>
                  <a:lnTo>
                    <a:pt x="225742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1847087" y="3113532"/>
              <a:ext cx="81280" cy="685800"/>
            </a:xfrm>
            <a:custGeom>
              <a:avLst/>
              <a:gdLst/>
              <a:ahLst/>
              <a:cxnLst/>
              <a:rect l="l" t="t" r="r" b="b"/>
              <a:pathLst>
                <a:path w="81280" h="685800">
                  <a:moveTo>
                    <a:pt x="80771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685800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1665732" y="3108959"/>
              <a:ext cx="262255" cy="690880"/>
            </a:xfrm>
            <a:custGeom>
              <a:avLst/>
              <a:gdLst/>
              <a:ahLst/>
              <a:cxnLst/>
              <a:rect l="l" t="t" r="r" b="b"/>
              <a:pathLst>
                <a:path w="262255" h="690879">
                  <a:moveTo>
                    <a:pt x="88392" y="684276"/>
                  </a:moveTo>
                  <a:lnTo>
                    <a:pt x="0" y="684276"/>
                  </a:lnTo>
                  <a:lnTo>
                    <a:pt x="0" y="690384"/>
                  </a:lnTo>
                  <a:lnTo>
                    <a:pt x="88392" y="690384"/>
                  </a:lnTo>
                  <a:lnTo>
                    <a:pt x="88392" y="684276"/>
                  </a:lnTo>
                  <a:close/>
                </a:path>
                <a:path w="262255" h="690879">
                  <a:moveTo>
                    <a:pt x="262128" y="0"/>
                  </a:moveTo>
                  <a:lnTo>
                    <a:pt x="259080" y="0"/>
                  </a:lnTo>
                  <a:lnTo>
                    <a:pt x="173736" y="0"/>
                  </a:lnTo>
                  <a:lnTo>
                    <a:pt x="170688" y="0"/>
                  </a:lnTo>
                  <a:lnTo>
                    <a:pt x="170688" y="6108"/>
                  </a:lnTo>
                  <a:lnTo>
                    <a:pt x="173736" y="6108"/>
                  </a:lnTo>
                  <a:lnTo>
                    <a:pt x="173736" y="10668"/>
                  </a:lnTo>
                  <a:lnTo>
                    <a:pt x="262128" y="10668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2" name="object 442" descr=""/>
          <p:cNvSpPr/>
          <p:nvPr/>
        </p:nvSpPr>
        <p:spPr>
          <a:xfrm>
            <a:off x="2011680" y="37932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object 443" descr=""/>
          <p:cNvSpPr/>
          <p:nvPr/>
        </p:nvSpPr>
        <p:spPr>
          <a:xfrm>
            <a:off x="2186940" y="3732276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object 444" descr=""/>
          <p:cNvSpPr/>
          <p:nvPr/>
        </p:nvSpPr>
        <p:spPr>
          <a:xfrm>
            <a:off x="2363724" y="2557284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69" h="12700">
                <a:moveTo>
                  <a:pt x="89916" y="0"/>
                </a:moveTo>
                <a:lnTo>
                  <a:pt x="1524" y="0"/>
                </a:lnTo>
                <a:lnTo>
                  <a:pt x="1524" y="1524"/>
                </a:lnTo>
                <a:lnTo>
                  <a:pt x="0" y="1524"/>
                </a:lnTo>
                <a:lnTo>
                  <a:pt x="0" y="12192"/>
                </a:lnTo>
                <a:lnTo>
                  <a:pt x="88392" y="12192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object 445" descr=""/>
          <p:cNvSpPr/>
          <p:nvPr/>
        </p:nvSpPr>
        <p:spPr>
          <a:xfrm>
            <a:off x="2537460" y="3194303"/>
            <a:ext cx="93345" cy="10795"/>
          </a:xfrm>
          <a:custGeom>
            <a:avLst/>
            <a:gdLst/>
            <a:ahLst/>
            <a:cxnLst/>
            <a:rect l="l" t="t" r="r" b="b"/>
            <a:pathLst>
              <a:path w="93344" h="10794">
                <a:moveTo>
                  <a:pt x="92964" y="0"/>
                </a:moveTo>
                <a:lnTo>
                  <a:pt x="89916" y="0"/>
                </a:lnTo>
                <a:lnTo>
                  <a:pt x="4572" y="0"/>
                </a:lnTo>
                <a:lnTo>
                  <a:pt x="0" y="0"/>
                </a:lnTo>
                <a:lnTo>
                  <a:pt x="0" y="6108"/>
                </a:lnTo>
                <a:lnTo>
                  <a:pt x="4572" y="6108"/>
                </a:lnTo>
                <a:lnTo>
                  <a:pt x="4572" y="10680"/>
                </a:lnTo>
                <a:lnTo>
                  <a:pt x="92964" y="10680"/>
                </a:lnTo>
                <a:lnTo>
                  <a:pt x="92964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 descr=""/>
          <p:cNvSpPr/>
          <p:nvPr/>
        </p:nvSpPr>
        <p:spPr>
          <a:xfrm>
            <a:off x="2714231" y="3461003"/>
            <a:ext cx="92075" cy="10795"/>
          </a:xfrm>
          <a:custGeom>
            <a:avLst/>
            <a:gdLst/>
            <a:ahLst/>
            <a:cxnLst/>
            <a:rect l="l" t="t" r="r" b="b"/>
            <a:pathLst>
              <a:path w="92075" h="10795">
                <a:moveTo>
                  <a:pt x="91452" y="0"/>
                </a:moveTo>
                <a:lnTo>
                  <a:pt x="88392" y="0"/>
                </a:lnTo>
                <a:lnTo>
                  <a:pt x="1536" y="0"/>
                </a:lnTo>
                <a:lnTo>
                  <a:pt x="0" y="0"/>
                </a:lnTo>
                <a:lnTo>
                  <a:pt x="0" y="6108"/>
                </a:lnTo>
                <a:lnTo>
                  <a:pt x="1536" y="6108"/>
                </a:lnTo>
                <a:lnTo>
                  <a:pt x="1536" y="10680"/>
                </a:lnTo>
                <a:lnTo>
                  <a:pt x="91452" y="10680"/>
                </a:lnTo>
                <a:lnTo>
                  <a:pt x="9145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 descr=""/>
          <p:cNvSpPr/>
          <p:nvPr/>
        </p:nvSpPr>
        <p:spPr>
          <a:xfrm>
            <a:off x="2889491" y="3637800"/>
            <a:ext cx="90170" cy="15240"/>
          </a:xfrm>
          <a:custGeom>
            <a:avLst/>
            <a:gdLst/>
            <a:ahLst/>
            <a:cxnLst/>
            <a:rect l="l" t="t" r="r" b="b"/>
            <a:pathLst>
              <a:path w="90169" h="15239">
                <a:moveTo>
                  <a:pt x="89916" y="0"/>
                </a:moveTo>
                <a:lnTo>
                  <a:pt x="1524" y="0"/>
                </a:lnTo>
                <a:lnTo>
                  <a:pt x="1524" y="4559"/>
                </a:lnTo>
                <a:lnTo>
                  <a:pt x="0" y="4559"/>
                </a:lnTo>
                <a:lnTo>
                  <a:pt x="0" y="15227"/>
                </a:lnTo>
                <a:lnTo>
                  <a:pt x="88404" y="15227"/>
                </a:lnTo>
                <a:lnTo>
                  <a:pt x="88404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 descr=""/>
          <p:cNvSpPr/>
          <p:nvPr/>
        </p:nvSpPr>
        <p:spPr>
          <a:xfrm>
            <a:off x="3064764" y="3773436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 descr=""/>
          <p:cNvSpPr/>
          <p:nvPr/>
        </p:nvSpPr>
        <p:spPr>
          <a:xfrm>
            <a:off x="3241548" y="37932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object 450" descr=""/>
          <p:cNvSpPr/>
          <p:nvPr/>
        </p:nvSpPr>
        <p:spPr>
          <a:xfrm>
            <a:off x="3413760" y="3552444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6108"/>
                </a:lnTo>
                <a:lnTo>
                  <a:pt x="3048" y="6108"/>
                </a:lnTo>
                <a:lnTo>
                  <a:pt x="3048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 descr=""/>
          <p:cNvSpPr/>
          <p:nvPr/>
        </p:nvSpPr>
        <p:spPr>
          <a:xfrm>
            <a:off x="3589007" y="3102876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89928" y="0"/>
                </a:moveTo>
                <a:lnTo>
                  <a:pt x="1536" y="0"/>
                </a:lnTo>
                <a:lnTo>
                  <a:pt x="1536" y="1524"/>
                </a:lnTo>
                <a:lnTo>
                  <a:pt x="0" y="1524"/>
                </a:lnTo>
                <a:lnTo>
                  <a:pt x="0" y="12192"/>
                </a:lnTo>
                <a:lnTo>
                  <a:pt x="88392" y="12192"/>
                </a:lnTo>
                <a:lnTo>
                  <a:pt x="88392" y="6083"/>
                </a:lnTo>
                <a:lnTo>
                  <a:pt x="89928" y="6083"/>
                </a:lnTo>
                <a:lnTo>
                  <a:pt x="8992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 descr=""/>
          <p:cNvSpPr/>
          <p:nvPr/>
        </p:nvSpPr>
        <p:spPr>
          <a:xfrm>
            <a:off x="3765791" y="3782567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89928" y="0"/>
                </a:moveTo>
                <a:lnTo>
                  <a:pt x="1536" y="0"/>
                </a:lnTo>
                <a:lnTo>
                  <a:pt x="1536" y="1536"/>
                </a:lnTo>
                <a:lnTo>
                  <a:pt x="0" y="1536"/>
                </a:lnTo>
                <a:lnTo>
                  <a:pt x="0" y="12192"/>
                </a:lnTo>
                <a:lnTo>
                  <a:pt x="88404" y="12192"/>
                </a:lnTo>
                <a:lnTo>
                  <a:pt x="88404" y="6108"/>
                </a:lnTo>
                <a:lnTo>
                  <a:pt x="89928" y="6108"/>
                </a:lnTo>
                <a:lnTo>
                  <a:pt x="8992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 descr=""/>
          <p:cNvSpPr/>
          <p:nvPr/>
        </p:nvSpPr>
        <p:spPr>
          <a:xfrm>
            <a:off x="3941064" y="37932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 descr=""/>
          <p:cNvSpPr/>
          <p:nvPr/>
        </p:nvSpPr>
        <p:spPr>
          <a:xfrm>
            <a:off x="4116324" y="37932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 descr=""/>
          <p:cNvSpPr/>
          <p:nvPr/>
        </p:nvSpPr>
        <p:spPr>
          <a:xfrm>
            <a:off x="4290060" y="281026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91440" y="6083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 descr=""/>
          <p:cNvSpPr/>
          <p:nvPr/>
        </p:nvSpPr>
        <p:spPr>
          <a:xfrm>
            <a:off x="4466844" y="281026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7" name="object 457" descr=""/>
          <p:cNvSpPr/>
          <p:nvPr/>
        </p:nvSpPr>
        <p:spPr>
          <a:xfrm>
            <a:off x="4640580" y="322936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6083"/>
                </a:lnTo>
                <a:lnTo>
                  <a:pt x="3048" y="6083"/>
                </a:lnTo>
                <a:lnTo>
                  <a:pt x="3048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8" name="object 458" descr=""/>
          <p:cNvSpPr/>
          <p:nvPr/>
        </p:nvSpPr>
        <p:spPr>
          <a:xfrm>
            <a:off x="4814316" y="3692651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79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79" y="10668"/>
                </a:lnTo>
                <a:lnTo>
                  <a:pt x="88379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9" name="object 459" descr=""/>
          <p:cNvSpPr/>
          <p:nvPr/>
        </p:nvSpPr>
        <p:spPr>
          <a:xfrm>
            <a:off x="4991100" y="3255276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11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0" name="object 460" descr=""/>
          <p:cNvSpPr/>
          <p:nvPr/>
        </p:nvSpPr>
        <p:spPr>
          <a:xfrm>
            <a:off x="5167884" y="3646944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11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1" name="object 461" descr=""/>
          <p:cNvSpPr/>
          <p:nvPr/>
        </p:nvSpPr>
        <p:spPr>
          <a:xfrm>
            <a:off x="5340096" y="3561600"/>
            <a:ext cx="91440" cy="12700"/>
          </a:xfrm>
          <a:custGeom>
            <a:avLst/>
            <a:gdLst/>
            <a:ahLst/>
            <a:cxnLst/>
            <a:rect l="l" t="t" r="r" b="b"/>
            <a:pathLst>
              <a:path w="91439" h="12700">
                <a:moveTo>
                  <a:pt x="91440" y="1511"/>
                </a:moveTo>
                <a:lnTo>
                  <a:pt x="88379" y="1511"/>
                </a:lnTo>
                <a:lnTo>
                  <a:pt x="88379" y="0"/>
                </a:lnTo>
                <a:lnTo>
                  <a:pt x="0" y="0"/>
                </a:lnTo>
                <a:lnTo>
                  <a:pt x="0" y="6083"/>
                </a:lnTo>
                <a:lnTo>
                  <a:pt x="3048" y="6083"/>
                </a:lnTo>
                <a:lnTo>
                  <a:pt x="3048" y="12192"/>
                </a:lnTo>
                <a:lnTo>
                  <a:pt x="91440" y="12192"/>
                </a:lnTo>
                <a:lnTo>
                  <a:pt x="91440" y="1511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2" name="object 462" descr=""/>
          <p:cNvSpPr/>
          <p:nvPr/>
        </p:nvSpPr>
        <p:spPr>
          <a:xfrm>
            <a:off x="5515343" y="3788676"/>
            <a:ext cx="92075" cy="10795"/>
          </a:xfrm>
          <a:custGeom>
            <a:avLst/>
            <a:gdLst/>
            <a:ahLst/>
            <a:cxnLst/>
            <a:rect l="l" t="t" r="r" b="b"/>
            <a:pathLst>
              <a:path w="92075" h="10795">
                <a:moveTo>
                  <a:pt x="91452" y="0"/>
                </a:moveTo>
                <a:lnTo>
                  <a:pt x="89916" y="0"/>
                </a:lnTo>
                <a:lnTo>
                  <a:pt x="1536" y="0"/>
                </a:lnTo>
                <a:lnTo>
                  <a:pt x="0" y="0"/>
                </a:lnTo>
                <a:lnTo>
                  <a:pt x="0" y="10668"/>
                </a:lnTo>
                <a:lnTo>
                  <a:pt x="89916" y="10668"/>
                </a:lnTo>
                <a:lnTo>
                  <a:pt x="89916" y="6083"/>
                </a:lnTo>
                <a:lnTo>
                  <a:pt x="91452" y="6083"/>
                </a:lnTo>
                <a:lnTo>
                  <a:pt x="9145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object 463" descr=""/>
          <p:cNvSpPr/>
          <p:nvPr/>
        </p:nvSpPr>
        <p:spPr>
          <a:xfrm>
            <a:off x="5692127" y="297790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16" y="0"/>
                </a:moveTo>
                <a:lnTo>
                  <a:pt x="88404" y="0"/>
                </a:lnTo>
                <a:lnTo>
                  <a:pt x="1536" y="0"/>
                </a:lnTo>
                <a:lnTo>
                  <a:pt x="0" y="0"/>
                </a:lnTo>
                <a:lnTo>
                  <a:pt x="0" y="10668"/>
                </a:lnTo>
                <a:lnTo>
                  <a:pt x="88404" y="10668"/>
                </a:lnTo>
                <a:lnTo>
                  <a:pt x="88404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4" name="object 464" descr=""/>
          <p:cNvSpPr/>
          <p:nvPr/>
        </p:nvSpPr>
        <p:spPr>
          <a:xfrm>
            <a:off x="5868923" y="37932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2" y="6096"/>
                </a:moveTo>
                <a:lnTo>
                  <a:pt x="0" y="6096"/>
                </a:lnTo>
                <a:lnTo>
                  <a:pt x="0" y="0"/>
                </a:lnTo>
                <a:lnTo>
                  <a:pt x="88392" y="0"/>
                </a:lnTo>
                <a:lnTo>
                  <a:pt x="88392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object 465" descr=""/>
          <p:cNvSpPr/>
          <p:nvPr/>
        </p:nvSpPr>
        <p:spPr>
          <a:xfrm>
            <a:off x="6041136" y="3305568"/>
            <a:ext cx="91440" cy="12700"/>
          </a:xfrm>
          <a:custGeom>
            <a:avLst/>
            <a:gdLst/>
            <a:ahLst/>
            <a:cxnLst/>
            <a:rect l="l" t="t" r="r" b="b"/>
            <a:pathLst>
              <a:path w="91439" h="12700">
                <a:moveTo>
                  <a:pt x="91440" y="1524"/>
                </a:moveTo>
                <a:lnTo>
                  <a:pt x="88392" y="1524"/>
                </a:lnTo>
                <a:lnTo>
                  <a:pt x="88392" y="0"/>
                </a:lnTo>
                <a:lnTo>
                  <a:pt x="0" y="0"/>
                </a:lnTo>
                <a:lnTo>
                  <a:pt x="0" y="6083"/>
                </a:lnTo>
                <a:lnTo>
                  <a:pt x="3048" y="6083"/>
                </a:lnTo>
                <a:lnTo>
                  <a:pt x="3048" y="12192"/>
                </a:lnTo>
                <a:lnTo>
                  <a:pt x="91440" y="12192"/>
                </a:lnTo>
                <a:lnTo>
                  <a:pt x="91440" y="1524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object 466" descr=""/>
          <p:cNvSpPr/>
          <p:nvPr/>
        </p:nvSpPr>
        <p:spPr>
          <a:xfrm>
            <a:off x="6216396" y="3703320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80"/>
                </a:lnTo>
                <a:lnTo>
                  <a:pt x="88392" y="10680"/>
                </a:lnTo>
                <a:lnTo>
                  <a:pt x="88392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 descr=""/>
          <p:cNvSpPr/>
          <p:nvPr/>
        </p:nvSpPr>
        <p:spPr>
          <a:xfrm>
            <a:off x="6393180" y="3782567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89916" y="0"/>
                </a:moveTo>
                <a:lnTo>
                  <a:pt x="1524" y="0"/>
                </a:lnTo>
                <a:lnTo>
                  <a:pt x="1524" y="1536"/>
                </a:lnTo>
                <a:lnTo>
                  <a:pt x="0" y="1536"/>
                </a:lnTo>
                <a:lnTo>
                  <a:pt x="0" y="12192"/>
                </a:lnTo>
                <a:lnTo>
                  <a:pt x="88392" y="12192"/>
                </a:lnTo>
                <a:lnTo>
                  <a:pt x="88392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8" name="object 468" descr=""/>
          <p:cNvSpPr/>
          <p:nvPr/>
        </p:nvSpPr>
        <p:spPr>
          <a:xfrm>
            <a:off x="6565392" y="3707904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40" h="10795">
                <a:moveTo>
                  <a:pt x="91440" y="0"/>
                </a:moveTo>
                <a:lnTo>
                  <a:pt x="89903" y="0"/>
                </a:lnTo>
                <a:lnTo>
                  <a:pt x="3035" y="0"/>
                </a:lnTo>
                <a:lnTo>
                  <a:pt x="0" y="0"/>
                </a:lnTo>
                <a:lnTo>
                  <a:pt x="0" y="6096"/>
                </a:lnTo>
                <a:lnTo>
                  <a:pt x="3035" y="6096"/>
                </a:lnTo>
                <a:lnTo>
                  <a:pt x="3035" y="10655"/>
                </a:lnTo>
                <a:lnTo>
                  <a:pt x="91440" y="10655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object 469" descr=""/>
          <p:cNvSpPr/>
          <p:nvPr/>
        </p:nvSpPr>
        <p:spPr>
          <a:xfrm>
            <a:off x="6742176" y="3784104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40" h="10795">
                <a:moveTo>
                  <a:pt x="91440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6096"/>
                </a:lnTo>
                <a:lnTo>
                  <a:pt x="1524" y="6096"/>
                </a:lnTo>
                <a:lnTo>
                  <a:pt x="1524" y="10655"/>
                </a:lnTo>
                <a:lnTo>
                  <a:pt x="91440" y="10655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object 470" descr=""/>
          <p:cNvSpPr/>
          <p:nvPr/>
        </p:nvSpPr>
        <p:spPr>
          <a:xfrm>
            <a:off x="6915912" y="3793235"/>
            <a:ext cx="88900" cy="6350"/>
          </a:xfrm>
          <a:custGeom>
            <a:avLst/>
            <a:gdLst/>
            <a:ahLst/>
            <a:cxnLst/>
            <a:rect l="l" t="t" r="r" b="b"/>
            <a:pathLst>
              <a:path w="88900" h="6350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 descr=""/>
          <p:cNvSpPr/>
          <p:nvPr/>
        </p:nvSpPr>
        <p:spPr>
          <a:xfrm>
            <a:off x="1620012" y="2502408"/>
            <a:ext cx="5080" cy="1297305"/>
          </a:xfrm>
          <a:custGeom>
            <a:avLst/>
            <a:gdLst/>
            <a:ahLst/>
            <a:cxnLst/>
            <a:rect l="l" t="t" r="r" b="b"/>
            <a:pathLst>
              <a:path w="5080" h="1297304">
                <a:moveTo>
                  <a:pt x="4571" y="1296924"/>
                </a:moveTo>
                <a:lnTo>
                  <a:pt x="0" y="1296924"/>
                </a:lnTo>
                <a:lnTo>
                  <a:pt x="0" y="0"/>
                </a:lnTo>
                <a:lnTo>
                  <a:pt x="4571" y="0"/>
                </a:lnTo>
                <a:lnTo>
                  <a:pt x="4571" y="129692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72" name="object 472" descr=""/>
          <p:cNvGrpSpPr/>
          <p:nvPr/>
        </p:nvGrpSpPr>
        <p:grpSpPr>
          <a:xfrm>
            <a:off x="1620012" y="2502408"/>
            <a:ext cx="5432425" cy="2594610"/>
            <a:chOff x="1620012" y="2502408"/>
            <a:chExt cx="5432425" cy="2594610"/>
          </a:xfrm>
        </p:grpSpPr>
        <p:sp>
          <p:nvSpPr>
            <p:cNvPr id="473" name="object 473" descr=""/>
            <p:cNvSpPr/>
            <p:nvPr/>
          </p:nvSpPr>
          <p:spPr>
            <a:xfrm>
              <a:off x="7045452" y="2502408"/>
              <a:ext cx="5080" cy="1297305"/>
            </a:xfrm>
            <a:custGeom>
              <a:avLst/>
              <a:gdLst/>
              <a:ahLst/>
              <a:cxnLst/>
              <a:rect l="l" t="t" r="r" b="b"/>
              <a:pathLst>
                <a:path w="5079" h="1297304">
                  <a:moveTo>
                    <a:pt x="4571" y="1296924"/>
                  </a:moveTo>
                  <a:lnTo>
                    <a:pt x="0" y="1296924"/>
                  </a:lnTo>
                  <a:lnTo>
                    <a:pt x="0" y="0"/>
                  </a:lnTo>
                  <a:lnTo>
                    <a:pt x="4571" y="0"/>
                  </a:lnTo>
                  <a:lnTo>
                    <a:pt x="4571" y="1296924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 descr=""/>
            <p:cNvSpPr/>
            <p:nvPr/>
          </p:nvSpPr>
          <p:spPr>
            <a:xfrm>
              <a:off x="1622964" y="2505741"/>
              <a:ext cx="5429250" cy="1296035"/>
            </a:xfrm>
            <a:custGeom>
              <a:avLst/>
              <a:gdLst/>
              <a:ahLst/>
              <a:cxnLst/>
              <a:rect l="l" t="t" r="r" b="b"/>
              <a:pathLst>
                <a:path w="5429250" h="1296035">
                  <a:moveTo>
                    <a:pt x="0" y="0"/>
                  </a:moveTo>
                  <a:lnTo>
                    <a:pt x="5429250" y="0"/>
                  </a:lnTo>
                </a:path>
                <a:path w="5429250" h="1296035">
                  <a:moveTo>
                    <a:pt x="0" y="1295590"/>
                  </a:moveTo>
                  <a:lnTo>
                    <a:pt x="5429250" y="129559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1620012" y="3797820"/>
              <a:ext cx="5430520" cy="1292860"/>
            </a:xfrm>
            <a:custGeom>
              <a:avLst/>
              <a:gdLst/>
              <a:ahLst/>
              <a:cxnLst/>
              <a:rect l="l" t="t" r="r" b="b"/>
              <a:pathLst>
                <a:path w="5430520" h="1292860">
                  <a:moveTo>
                    <a:pt x="4572" y="0"/>
                  </a:moveTo>
                  <a:lnTo>
                    <a:pt x="0" y="0"/>
                  </a:lnTo>
                  <a:lnTo>
                    <a:pt x="0" y="1292352"/>
                  </a:lnTo>
                  <a:lnTo>
                    <a:pt x="4572" y="1292352"/>
                  </a:lnTo>
                  <a:lnTo>
                    <a:pt x="4572" y="0"/>
                  </a:lnTo>
                  <a:close/>
                </a:path>
                <a:path w="5430520" h="1292860">
                  <a:moveTo>
                    <a:pt x="5429999" y="0"/>
                  </a:moveTo>
                  <a:lnTo>
                    <a:pt x="5425440" y="0"/>
                  </a:lnTo>
                  <a:lnTo>
                    <a:pt x="5425440" y="1292352"/>
                  </a:lnTo>
                  <a:lnTo>
                    <a:pt x="5429999" y="1292352"/>
                  </a:lnTo>
                  <a:lnTo>
                    <a:pt x="542999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 descr=""/>
            <p:cNvSpPr/>
            <p:nvPr/>
          </p:nvSpPr>
          <p:spPr>
            <a:xfrm>
              <a:off x="1622964" y="3802856"/>
              <a:ext cx="5429250" cy="1291590"/>
            </a:xfrm>
            <a:custGeom>
              <a:avLst/>
              <a:gdLst/>
              <a:ahLst/>
              <a:cxnLst/>
              <a:rect l="l" t="t" r="r" b="b"/>
              <a:pathLst>
                <a:path w="5429250" h="1291589">
                  <a:moveTo>
                    <a:pt x="0" y="0"/>
                  </a:moveTo>
                  <a:lnTo>
                    <a:pt x="5429250" y="0"/>
                  </a:lnTo>
                </a:path>
                <a:path w="5429250" h="1291589">
                  <a:moveTo>
                    <a:pt x="0" y="1291018"/>
                  </a:moveTo>
                  <a:lnTo>
                    <a:pt x="5429250" y="1291018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8500" y="425767"/>
            <a:ext cx="441325" cy="165100"/>
            <a:chOff x="4768500" y="425767"/>
            <a:chExt cx="441325" cy="165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8500" y="425767"/>
              <a:ext cx="77819" cy="13277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872227" y="444055"/>
              <a:ext cx="53975" cy="114935"/>
            </a:xfrm>
            <a:custGeom>
              <a:avLst/>
              <a:gdLst/>
              <a:ahLst/>
              <a:cxnLst/>
              <a:rect l="l" t="t" r="r" b="b"/>
              <a:pathLst>
                <a:path w="53975" h="114934">
                  <a:moveTo>
                    <a:pt x="42767" y="114490"/>
                  </a:moveTo>
                  <a:lnTo>
                    <a:pt x="30479" y="114490"/>
                  </a:lnTo>
                  <a:lnTo>
                    <a:pt x="22859" y="111442"/>
                  </a:lnTo>
                  <a:lnTo>
                    <a:pt x="13715" y="102298"/>
                  </a:lnTo>
                  <a:lnTo>
                    <a:pt x="10667" y="94583"/>
                  </a:lnTo>
                  <a:lnTo>
                    <a:pt x="10667" y="30575"/>
                  </a:lnTo>
                  <a:lnTo>
                    <a:pt x="0" y="30575"/>
                  </a:lnTo>
                  <a:lnTo>
                    <a:pt x="0" y="18287"/>
                  </a:lnTo>
                  <a:lnTo>
                    <a:pt x="10667" y="18287"/>
                  </a:lnTo>
                  <a:lnTo>
                    <a:pt x="10667" y="1523"/>
                  </a:lnTo>
                  <a:lnTo>
                    <a:pt x="27431" y="0"/>
                  </a:lnTo>
                  <a:lnTo>
                    <a:pt x="27431" y="18287"/>
                  </a:lnTo>
                  <a:lnTo>
                    <a:pt x="53435" y="18287"/>
                  </a:lnTo>
                  <a:lnTo>
                    <a:pt x="53435" y="30575"/>
                  </a:lnTo>
                  <a:lnTo>
                    <a:pt x="27431" y="30575"/>
                  </a:lnTo>
                  <a:lnTo>
                    <a:pt x="27431" y="94583"/>
                  </a:lnTo>
                  <a:lnTo>
                    <a:pt x="33527" y="100774"/>
                  </a:lnTo>
                  <a:lnTo>
                    <a:pt x="51911" y="100774"/>
                  </a:lnTo>
                  <a:lnTo>
                    <a:pt x="51911" y="111442"/>
                  </a:lnTo>
                  <a:lnTo>
                    <a:pt x="42767" y="11449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1571" y="460819"/>
              <a:ext cx="88487" cy="9772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9870" y="460819"/>
              <a:ext cx="149542" cy="12973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5270372" y="419671"/>
            <a:ext cx="471805" cy="139065"/>
            <a:chOff x="5270372" y="419671"/>
            <a:chExt cx="471805" cy="13906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0372" y="428815"/>
              <a:ext cx="77819" cy="12668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0196" y="460819"/>
              <a:ext cx="88487" cy="977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8495" y="419671"/>
              <a:ext cx="253269" cy="13887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975360" y="624173"/>
            <a:ext cx="8757285" cy="416559"/>
            <a:chOff x="975360" y="624173"/>
            <a:chExt cx="8757285" cy="416559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360" y="632460"/>
              <a:ext cx="775715" cy="40366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770887" y="632460"/>
              <a:ext cx="1312545" cy="353695"/>
            </a:xfrm>
            <a:custGeom>
              <a:avLst/>
              <a:gdLst/>
              <a:ahLst/>
              <a:cxnLst/>
              <a:rect l="l" t="t" r="r" b="b"/>
              <a:pathLst>
                <a:path w="1312545" h="353694">
                  <a:moveTo>
                    <a:pt x="1312163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1312163" y="0"/>
                  </a:lnTo>
                  <a:lnTo>
                    <a:pt x="1312163" y="35356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6327" y="714184"/>
              <a:ext cx="149542" cy="7934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040921" y="714184"/>
              <a:ext cx="40005" cy="64135"/>
            </a:xfrm>
            <a:custGeom>
              <a:avLst/>
              <a:gdLst/>
              <a:ahLst/>
              <a:cxnLst/>
              <a:rect l="l" t="t" r="r" b="b"/>
              <a:pathLst>
                <a:path w="40005" h="64134">
                  <a:moveTo>
                    <a:pt x="4572" y="32004"/>
                  </a:moveTo>
                  <a:lnTo>
                    <a:pt x="3048" y="32004"/>
                  </a:lnTo>
                  <a:lnTo>
                    <a:pt x="3048" y="0"/>
                  </a:lnTo>
                  <a:lnTo>
                    <a:pt x="39624" y="0"/>
                  </a:lnTo>
                  <a:lnTo>
                    <a:pt x="39624" y="7620"/>
                  </a:lnTo>
                  <a:lnTo>
                    <a:pt x="10668" y="7620"/>
                  </a:lnTo>
                  <a:lnTo>
                    <a:pt x="10668" y="24384"/>
                  </a:lnTo>
                  <a:lnTo>
                    <a:pt x="28956" y="24384"/>
                  </a:lnTo>
                  <a:lnTo>
                    <a:pt x="30480" y="25908"/>
                  </a:lnTo>
                  <a:lnTo>
                    <a:pt x="33528" y="27432"/>
                  </a:lnTo>
                  <a:lnTo>
                    <a:pt x="36576" y="30480"/>
                  </a:lnTo>
                  <a:lnTo>
                    <a:pt x="6096" y="30480"/>
                  </a:lnTo>
                  <a:lnTo>
                    <a:pt x="4572" y="32004"/>
                  </a:lnTo>
                  <a:close/>
                </a:path>
                <a:path w="40005" h="64134">
                  <a:moveTo>
                    <a:pt x="24384" y="24384"/>
                  </a:moveTo>
                  <a:lnTo>
                    <a:pt x="10668" y="24384"/>
                  </a:lnTo>
                  <a:lnTo>
                    <a:pt x="12192" y="22860"/>
                  </a:lnTo>
                  <a:lnTo>
                    <a:pt x="21336" y="22860"/>
                  </a:lnTo>
                  <a:lnTo>
                    <a:pt x="24384" y="24384"/>
                  </a:lnTo>
                  <a:close/>
                </a:path>
                <a:path w="40005" h="64134">
                  <a:moveTo>
                    <a:pt x="35814" y="56483"/>
                  </a:moveTo>
                  <a:lnTo>
                    <a:pt x="21336" y="56483"/>
                  </a:lnTo>
                  <a:lnTo>
                    <a:pt x="22860" y="54959"/>
                  </a:lnTo>
                  <a:lnTo>
                    <a:pt x="24384" y="54959"/>
                  </a:lnTo>
                  <a:lnTo>
                    <a:pt x="27432" y="51911"/>
                  </a:lnTo>
                  <a:lnTo>
                    <a:pt x="28956" y="51911"/>
                  </a:lnTo>
                  <a:lnTo>
                    <a:pt x="30480" y="50387"/>
                  </a:lnTo>
                  <a:lnTo>
                    <a:pt x="30480" y="48863"/>
                  </a:lnTo>
                  <a:lnTo>
                    <a:pt x="32004" y="45815"/>
                  </a:lnTo>
                  <a:lnTo>
                    <a:pt x="32004" y="38100"/>
                  </a:lnTo>
                  <a:lnTo>
                    <a:pt x="30480" y="36576"/>
                  </a:lnTo>
                  <a:lnTo>
                    <a:pt x="30480" y="35052"/>
                  </a:lnTo>
                  <a:lnTo>
                    <a:pt x="28956" y="33528"/>
                  </a:lnTo>
                  <a:lnTo>
                    <a:pt x="27432" y="33528"/>
                  </a:lnTo>
                  <a:lnTo>
                    <a:pt x="25908" y="32004"/>
                  </a:lnTo>
                  <a:lnTo>
                    <a:pt x="24384" y="32004"/>
                  </a:lnTo>
                  <a:lnTo>
                    <a:pt x="22860" y="30480"/>
                  </a:lnTo>
                  <a:lnTo>
                    <a:pt x="36576" y="30480"/>
                  </a:lnTo>
                  <a:lnTo>
                    <a:pt x="38100" y="33528"/>
                  </a:lnTo>
                  <a:lnTo>
                    <a:pt x="39624" y="35052"/>
                  </a:lnTo>
                  <a:lnTo>
                    <a:pt x="39624" y="47339"/>
                  </a:lnTo>
                  <a:lnTo>
                    <a:pt x="38100" y="50387"/>
                  </a:lnTo>
                  <a:lnTo>
                    <a:pt x="38100" y="53435"/>
                  </a:lnTo>
                  <a:lnTo>
                    <a:pt x="36576" y="54959"/>
                  </a:lnTo>
                  <a:lnTo>
                    <a:pt x="35814" y="56483"/>
                  </a:lnTo>
                  <a:close/>
                </a:path>
                <a:path w="40005" h="64134">
                  <a:moveTo>
                    <a:pt x="27432" y="62579"/>
                  </a:moveTo>
                  <a:lnTo>
                    <a:pt x="7620" y="62579"/>
                  </a:lnTo>
                  <a:lnTo>
                    <a:pt x="4572" y="61055"/>
                  </a:lnTo>
                  <a:lnTo>
                    <a:pt x="1524" y="61055"/>
                  </a:lnTo>
                  <a:lnTo>
                    <a:pt x="0" y="59531"/>
                  </a:lnTo>
                  <a:lnTo>
                    <a:pt x="0" y="50387"/>
                  </a:lnTo>
                  <a:lnTo>
                    <a:pt x="3048" y="51911"/>
                  </a:lnTo>
                  <a:lnTo>
                    <a:pt x="4572" y="53435"/>
                  </a:lnTo>
                  <a:lnTo>
                    <a:pt x="7620" y="54959"/>
                  </a:lnTo>
                  <a:lnTo>
                    <a:pt x="10668" y="54959"/>
                  </a:lnTo>
                  <a:lnTo>
                    <a:pt x="13716" y="56483"/>
                  </a:lnTo>
                  <a:lnTo>
                    <a:pt x="35814" y="56483"/>
                  </a:lnTo>
                  <a:lnTo>
                    <a:pt x="35052" y="58007"/>
                  </a:lnTo>
                  <a:lnTo>
                    <a:pt x="32004" y="59531"/>
                  </a:lnTo>
                  <a:lnTo>
                    <a:pt x="30480" y="61055"/>
                  </a:lnTo>
                  <a:lnTo>
                    <a:pt x="27432" y="62579"/>
                  </a:lnTo>
                  <a:close/>
                </a:path>
                <a:path w="40005" h="64134">
                  <a:moveTo>
                    <a:pt x="21336" y="64103"/>
                  </a:moveTo>
                  <a:lnTo>
                    <a:pt x="13716" y="64103"/>
                  </a:lnTo>
                  <a:lnTo>
                    <a:pt x="10668" y="62579"/>
                  </a:lnTo>
                  <a:lnTo>
                    <a:pt x="24384" y="62579"/>
                  </a:lnTo>
                  <a:lnTo>
                    <a:pt x="21336" y="64103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1025" y="711136"/>
              <a:ext cx="302132" cy="8239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531364" y="624839"/>
              <a:ext cx="4546600" cy="361315"/>
            </a:xfrm>
            <a:custGeom>
              <a:avLst/>
              <a:gdLst/>
              <a:ahLst/>
              <a:cxnLst/>
              <a:rect l="l" t="t" r="r" b="b"/>
              <a:pathLst>
                <a:path w="4546600" h="361315">
                  <a:moveTo>
                    <a:pt x="4546091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4546091" y="0"/>
                  </a:lnTo>
                  <a:lnTo>
                    <a:pt x="4546091" y="36118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075932" y="624839"/>
              <a:ext cx="1332230" cy="361315"/>
            </a:xfrm>
            <a:custGeom>
              <a:avLst/>
              <a:gdLst/>
              <a:ahLst/>
              <a:cxnLst/>
              <a:rect l="l" t="t" r="r" b="b"/>
              <a:pathLst>
                <a:path w="1332229" h="361315">
                  <a:moveTo>
                    <a:pt x="1331975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1331975" y="0"/>
                  </a:lnTo>
                  <a:lnTo>
                    <a:pt x="1331975" y="361187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407907" y="624839"/>
              <a:ext cx="1315720" cy="361315"/>
            </a:xfrm>
            <a:custGeom>
              <a:avLst/>
              <a:gdLst/>
              <a:ahLst/>
              <a:cxnLst/>
              <a:rect l="l" t="t" r="r" b="b"/>
              <a:pathLst>
                <a:path w="1315720" h="361315">
                  <a:moveTo>
                    <a:pt x="1315212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1315212" y="0"/>
                  </a:lnTo>
                  <a:lnTo>
                    <a:pt x="1315212" y="36118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082861" y="624173"/>
              <a:ext cx="5325745" cy="372745"/>
            </a:xfrm>
            <a:custGeom>
              <a:avLst/>
              <a:gdLst/>
              <a:ahLst/>
              <a:cxnLst/>
              <a:rect l="l" t="t" r="r" b="b"/>
              <a:pathLst>
                <a:path w="5325745" h="372744">
                  <a:moveTo>
                    <a:pt x="0" y="0"/>
                  </a:moveTo>
                  <a:lnTo>
                    <a:pt x="0" y="372332"/>
                  </a:lnTo>
                </a:path>
                <a:path w="5325745" h="372744">
                  <a:moveTo>
                    <a:pt x="1331690" y="0"/>
                  </a:moveTo>
                  <a:lnTo>
                    <a:pt x="1331690" y="372332"/>
                  </a:lnTo>
                </a:path>
                <a:path w="5325745" h="372744">
                  <a:moveTo>
                    <a:pt x="2663475" y="0"/>
                  </a:moveTo>
                  <a:lnTo>
                    <a:pt x="2663475" y="372332"/>
                  </a:lnTo>
                </a:path>
                <a:path w="5325745" h="372744">
                  <a:moveTo>
                    <a:pt x="3993737" y="0"/>
                  </a:moveTo>
                  <a:lnTo>
                    <a:pt x="3993737" y="372332"/>
                  </a:lnTo>
                </a:path>
                <a:path w="5325745" h="372744">
                  <a:moveTo>
                    <a:pt x="5325427" y="0"/>
                  </a:moveTo>
                  <a:lnTo>
                    <a:pt x="5325427" y="372332"/>
                  </a:lnTo>
                </a:path>
              </a:pathLst>
            </a:custGeom>
            <a:ln w="213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530601" y="980593"/>
              <a:ext cx="7193280" cy="0"/>
            </a:xfrm>
            <a:custGeom>
              <a:avLst/>
              <a:gdLst/>
              <a:ahLst/>
              <a:cxnLst/>
              <a:rect l="l" t="t" r="r" b="b"/>
              <a:pathLst>
                <a:path w="7193280" h="0">
                  <a:moveTo>
                    <a:pt x="0" y="0"/>
                  </a:moveTo>
                  <a:lnTo>
                    <a:pt x="1902714" y="0"/>
                  </a:lnTo>
                </a:path>
                <a:path w="7193280" h="0">
                  <a:moveTo>
                    <a:pt x="3216402" y="0"/>
                  </a:moveTo>
                  <a:lnTo>
                    <a:pt x="3233166" y="0"/>
                  </a:lnTo>
                </a:path>
                <a:path w="7193280" h="0">
                  <a:moveTo>
                    <a:pt x="4545330" y="0"/>
                  </a:moveTo>
                  <a:lnTo>
                    <a:pt x="7192708" y="0"/>
                  </a:lnTo>
                </a:path>
              </a:pathLst>
            </a:custGeom>
            <a:ln w="108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530601" y="985932"/>
              <a:ext cx="7193280" cy="5715"/>
            </a:xfrm>
            <a:custGeom>
              <a:avLst/>
              <a:gdLst/>
              <a:ahLst/>
              <a:cxnLst/>
              <a:rect l="l" t="t" r="r" b="b"/>
              <a:pathLst>
                <a:path w="7193280" h="5715">
                  <a:moveTo>
                    <a:pt x="0" y="0"/>
                  </a:moveTo>
                  <a:lnTo>
                    <a:pt x="3233166" y="0"/>
                  </a:lnTo>
                </a:path>
                <a:path w="7193280" h="5715">
                  <a:moveTo>
                    <a:pt x="4545330" y="0"/>
                  </a:moveTo>
                  <a:lnTo>
                    <a:pt x="7192708" y="0"/>
                  </a:lnTo>
                </a:path>
                <a:path w="7193280" h="5715">
                  <a:moveTo>
                    <a:pt x="0" y="5434"/>
                  </a:moveTo>
                  <a:lnTo>
                    <a:pt x="7192708" y="543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535174" y="703516"/>
              <a:ext cx="84455" cy="32384"/>
            </a:xfrm>
            <a:custGeom>
              <a:avLst/>
              <a:gdLst/>
              <a:ahLst/>
              <a:cxnLst/>
              <a:rect l="l" t="t" r="r" b="b"/>
              <a:pathLst>
                <a:path w="84455" h="32384">
                  <a:moveTo>
                    <a:pt x="27432" y="10668"/>
                  </a:moveTo>
                  <a:lnTo>
                    <a:pt x="25908" y="6096"/>
                  </a:lnTo>
                  <a:lnTo>
                    <a:pt x="24384" y="4572"/>
                  </a:lnTo>
                  <a:lnTo>
                    <a:pt x="22860" y="3048"/>
                  </a:lnTo>
                  <a:lnTo>
                    <a:pt x="22860" y="10668"/>
                  </a:lnTo>
                  <a:lnTo>
                    <a:pt x="22860" y="13716"/>
                  </a:lnTo>
                  <a:lnTo>
                    <a:pt x="4572" y="13716"/>
                  </a:lnTo>
                  <a:lnTo>
                    <a:pt x="6096" y="10668"/>
                  </a:lnTo>
                  <a:lnTo>
                    <a:pt x="6096" y="9144"/>
                  </a:lnTo>
                  <a:lnTo>
                    <a:pt x="9144" y="6096"/>
                  </a:lnTo>
                  <a:lnTo>
                    <a:pt x="12192" y="4572"/>
                  </a:lnTo>
                  <a:lnTo>
                    <a:pt x="16764" y="4572"/>
                  </a:lnTo>
                  <a:lnTo>
                    <a:pt x="19812" y="6096"/>
                  </a:lnTo>
                  <a:lnTo>
                    <a:pt x="19812" y="7620"/>
                  </a:lnTo>
                  <a:lnTo>
                    <a:pt x="22860" y="10668"/>
                  </a:lnTo>
                  <a:lnTo>
                    <a:pt x="22860" y="3048"/>
                  </a:lnTo>
                  <a:lnTo>
                    <a:pt x="21336" y="1524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6096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21336"/>
                  </a:lnTo>
                  <a:lnTo>
                    <a:pt x="1524" y="25908"/>
                  </a:lnTo>
                  <a:lnTo>
                    <a:pt x="4572" y="28956"/>
                  </a:lnTo>
                  <a:lnTo>
                    <a:pt x="10668" y="32004"/>
                  </a:lnTo>
                  <a:lnTo>
                    <a:pt x="21336" y="32004"/>
                  </a:lnTo>
                  <a:lnTo>
                    <a:pt x="22860" y="30480"/>
                  </a:lnTo>
                  <a:lnTo>
                    <a:pt x="27432" y="30480"/>
                  </a:lnTo>
                  <a:lnTo>
                    <a:pt x="27432" y="27432"/>
                  </a:lnTo>
                  <a:lnTo>
                    <a:pt x="27432" y="24384"/>
                  </a:lnTo>
                  <a:lnTo>
                    <a:pt x="25908" y="25908"/>
                  </a:lnTo>
                  <a:lnTo>
                    <a:pt x="24384" y="25908"/>
                  </a:lnTo>
                  <a:lnTo>
                    <a:pt x="22860" y="27432"/>
                  </a:lnTo>
                  <a:lnTo>
                    <a:pt x="10668" y="27432"/>
                  </a:lnTo>
                  <a:lnTo>
                    <a:pt x="6096" y="22860"/>
                  </a:lnTo>
                  <a:lnTo>
                    <a:pt x="6096" y="21336"/>
                  </a:lnTo>
                  <a:lnTo>
                    <a:pt x="4572" y="18288"/>
                  </a:lnTo>
                  <a:lnTo>
                    <a:pt x="4572" y="16764"/>
                  </a:lnTo>
                  <a:lnTo>
                    <a:pt x="27432" y="16764"/>
                  </a:lnTo>
                  <a:lnTo>
                    <a:pt x="27432" y="13716"/>
                  </a:lnTo>
                  <a:lnTo>
                    <a:pt x="27432" y="10668"/>
                  </a:lnTo>
                  <a:close/>
                </a:path>
                <a:path w="84455" h="32384">
                  <a:moveTo>
                    <a:pt x="56476" y="1524"/>
                  </a:moveTo>
                  <a:lnTo>
                    <a:pt x="48856" y="1524"/>
                  </a:lnTo>
                  <a:lnTo>
                    <a:pt x="47332" y="3048"/>
                  </a:lnTo>
                  <a:lnTo>
                    <a:pt x="45808" y="3048"/>
                  </a:lnTo>
                  <a:lnTo>
                    <a:pt x="42760" y="6096"/>
                  </a:lnTo>
                  <a:lnTo>
                    <a:pt x="42760" y="1524"/>
                  </a:lnTo>
                  <a:lnTo>
                    <a:pt x="38087" y="1524"/>
                  </a:lnTo>
                  <a:lnTo>
                    <a:pt x="38087" y="32004"/>
                  </a:lnTo>
                  <a:lnTo>
                    <a:pt x="42760" y="32004"/>
                  </a:lnTo>
                  <a:lnTo>
                    <a:pt x="42760" y="10668"/>
                  </a:lnTo>
                  <a:lnTo>
                    <a:pt x="45808" y="7620"/>
                  </a:lnTo>
                  <a:lnTo>
                    <a:pt x="48856" y="7620"/>
                  </a:lnTo>
                  <a:lnTo>
                    <a:pt x="50380" y="6096"/>
                  </a:lnTo>
                  <a:lnTo>
                    <a:pt x="54952" y="6096"/>
                  </a:lnTo>
                  <a:lnTo>
                    <a:pt x="54952" y="7620"/>
                  </a:lnTo>
                  <a:lnTo>
                    <a:pt x="56476" y="7620"/>
                  </a:lnTo>
                  <a:lnTo>
                    <a:pt x="56476" y="1524"/>
                  </a:lnTo>
                  <a:close/>
                </a:path>
                <a:path w="84455" h="32384">
                  <a:moveTo>
                    <a:pt x="83908" y="19812"/>
                  </a:moveTo>
                  <a:lnTo>
                    <a:pt x="79336" y="15240"/>
                  </a:lnTo>
                  <a:lnTo>
                    <a:pt x="74764" y="15240"/>
                  </a:lnTo>
                  <a:lnTo>
                    <a:pt x="73240" y="13716"/>
                  </a:lnTo>
                  <a:lnTo>
                    <a:pt x="68668" y="13716"/>
                  </a:lnTo>
                  <a:lnTo>
                    <a:pt x="67144" y="12192"/>
                  </a:lnTo>
                  <a:lnTo>
                    <a:pt x="65620" y="12192"/>
                  </a:lnTo>
                  <a:lnTo>
                    <a:pt x="65620" y="7620"/>
                  </a:lnTo>
                  <a:lnTo>
                    <a:pt x="67144" y="7620"/>
                  </a:lnTo>
                  <a:lnTo>
                    <a:pt x="67144" y="6096"/>
                  </a:lnTo>
                  <a:lnTo>
                    <a:pt x="68668" y="6096"/>
                  </a:lnTo>
                  <a:lnTo>
                    <a:pt x="70192" y="4572"/>
                  </a:lnTo>
                  <a:lnTo>
                    <a:pt x="74764" y="4572"/>
                  </a:lnTo>
                  <a:lnTo>
                    <a:pt x="76288" y="6096"/>
                  </a:lnTo>
                  <a:lnTo>
                    <a:pt x="79336" y="6096"/>
                  </a:lnTo>
                  <a:lnTo>
                    <a:pt x="82384" y="9144"/>
                  </a:lnTo>
                  <a:lnTo>
                    <a:pt x="82384" y="4572"/>
                  </a:lnTo>
                  <a:lnTo>
                    <a:pt x="82384" y="3048"/>
                  </a:lnTo>
                  <a:lnTo>
                    <a:pt x="80860" y="1524"/>
                  </a:lnTo>
                  <a:lnTo>
                    <a:pt x="65620" y="1524"/>
                  </a:lnTo>
                  <a:lnTo>
                    <a:pt x="65620" y="3048"/>
                  </a:lnTo>
                  <a:lnTo>
                    <a:pt x="64096" y="3048"/>
                  </a:lnTo>
                  <a:lnTo>
                    <a:pt x="62572" y="4572"/>
                  </a:lnTo>
                  <a:lnTo>
                    <a:pt x="62572" y="6096"/>
                  </a:lnTo>
                  <a:lnTo>
                    <a:pt x="61048" y="6096"/>
                  </a:lnTo>
                  <a:lnTo>
                    <a:pt x="61048" y="13716"/>
                  </a:lnTo>
                  <a:lnTo>
                    <a:pt x="64096" y="16764"/>
                  </a:lnTo>
                  <a:lnTo>
                    <a:pt x="65620" y="16764"/>
                  </a:lnTo>
                  <a:lnTo>
                    <a:pt x="68668" y="18288"/>
                  </a:lnTo>
                  <a:lnTo>
                    <a:pt x="71716" y="18288"/>
                  </a:lnTo>
                  <a:lnTo>
                    <a:pt x="71716" y="19812"/>
                  </a:lnTo>
                  <a:lnTo>
                    <a:pt x="77812" y="19812"/>
                  </a:lnTo>
                  <a:lnTo>
                    <a:pt x="77812" y="21336"/>
                  </a:lnTo>
                  <a:lnTo>
                    <a:pt x="79336" y="21336"/>
                  </a:lnTo>
                  <a:lnTo>
                    <a:pt x="79336" y="25908"/>
                  </a:lnTo>
                  <a:lnTo>
                    <a:pt x="77812" y="25908"/>
                  </a:lnTo>
                  <a:lnTo>
                    <a:pt x="77812" y="27432"/>
                  </a:lnTo>
                  <a:lnTo>
                    <a:pt x="65620" y="27432"/>
                  </a:lnTo>
                  <a:lnTo>
                    <a:pt x="64096" y="25908"/>
                  </a:lnTo>
                  <a:lnTo>
                    <a:pt x="62572" y="25908"/>
                  </a:lnTo>
                  <a:lnTo>
                    <a:pt x="61048" y="24384"/>
                  </a:lnTo>
                  <a:lnTo>
                    <a:pt x="61048" y="30480"/>
                  </a:lnTo>
                  <a:lnTo>
                    <a:pt x="64096" y="30480"/>
                  </a:lnTo>
                  <a:lnTo>
                    <a:pt x="65620" y="32004"/>
                  </a:lnTo>
                  <a:lnTo>
                    <a:pt x="77812" y="32004"/>
                  </a:lnTo>
                  <a:lnTo>
                    <a:pt x="80860" y="30480"/>
                  </a:lnTo>
                  <a:lnTo>
                    <a:pt x="82384" y="27432"/>
                  </a:lnTo>
                  <a:lnTo>
                    <a:pt x="83908" y="25908"/>
                  </a:lnTo>
                  <a:lnTo>
                    <a:pt x="83908" y="19812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162038" y="694372"/>
              <a:ext cx="382905" cy="52069"/>
            </a:xfrm>
            <a:custGeom>
              <a:avLst/>
              <a:gdLst/>
              <a:ahLst/>
              <a:cxnLst/>
              <a:rect l="l" t="t" r="r" b="b"/>
              <a:pathLst>
                <a:path w="382904" h="52070">
                  <a:moveTo>
                    <a:pt x="3352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3716" y="6096"/>
                  </a:lnTo>
                  <a:lnTo>
                    <a:pt x="13716" y="41148"/>
                  </a:lnTo>
                  <a:lnTo>
                    <a:pt x="19812" y="41148"/>
                  </a:lnTo>
                  <a:lnTo>
                    <a:pt x="19812" y="6096"/>
                  </a:lnTo>
                  <a:lnTo>
                    <a:pt x="33528" y="6096"/>
                  </a:lnTo>
                  <a:lnTo>
                    <a:pt x="33528" y="0"/>
                  </a:lnTo>
                  <a:close/>
                </a:path>
                <a:path w="382904" h="52070">
                  <a:moveTo>
                    <a:pt x="65519" y="21336"/>
                  </a:moveTo>
                  <a:lnTo>
                    <a:pt x="63995" y="16764"/>
                  </a:lnTo>
                  <a:lnTo>
                    <a:pt x="62471" y="13716"/>
                  </a:lnTo>
                  <a:lnTo>
                    <a:pt x="60947" y="12192"/>
                  </a:lnTo>
                  <a:lnTo>
                    <a:pt x="60947" y="21336"/>
                  </a:lnTo>
                  <a:lnTo>
                    <a:pt x="60947" y="28956"/>
                  </a:lnTo>
                  <a:lnTo>
                    <a:pt x="57899" y="35052"/>
                  </a:lnTo>
                  <a:lnTo>
                    <a:pt x="54851" y="38100"/>
                  </a:lnTo>
                  <a:lnTo>
                    <a:pt x="48755" y="38100"/>
                  </a:lnTo>
                  <a:lnTo>
                    <a:pt x="45707" y="35052"/>
                  </a:lnTo>
                  <a:lnTo>
                    <a:pt x="42659" y="28956"/>
                  </a:lnTo>
                  <a:lnTo>
                    <a:pt x="42659" y="21336"/>
                  </a:lnTo>
                  <a:lnTo>
                    <a:pt x="44183" y="18288"/>
                  </a:lnTo>
                  <a:lnTo>
                    <a:pt x="48755" y="13716"/>
                  </a:lnTo>
                  <a:lnTo>
                    <a:pt x="54851" y="13716"/>
                  </a:lnTo>
                  <a:lnTo>
                    <a:pt x="59423" y="18288"/>
                  </a:lnTo>
                  <a:lnTo>
                    <a:pt x="60947" y="21336"/>
                  </a:lnTo>
                  <a:lnTo>
                    <a:pt x="60947" y="12192"/>
                  </a:lnTo>
                  <a:lnTo>
                    <a:pt x="59423" y="10668"/>
                  </a:lnTo>
                  <a:lnTo>
                    <a:pt x="56375" y="9144"/>
                  </a:lnTo>
                  <a:lnTo>
                    <a:pt x="47231" y="9144"/>
                  </a:lnTo>
                  <a:lnTo>
                    <a:pt x="44183" y="10668"/>
                  </a:lnTo>
                  <a:lnTo>
                    <a:pt x="41135" y="13716"/>
                  </a:lnTo>
                  <a:lnTo>
                    <a:pt x="39611" y="16764"/>
                  </a:lnTo>
                  <a:lnTo>
                    <a:pt x="38087" y="21336"/>
                  </a:lnTo>
                  <a:lnTo>
                    <a:pt x="38087" y="30480"/>
                  </a:lnTo>
                  <a:lnTo>
                    <a:pt x="39611" y="35052"/>
                  </a:lnTo>
                  <a:lnTo>
                    <a:pt x="41135" y="38100"/>
                  </a:lnTo>
                  <a:lnTo>
                    <a:pt x="47231" y="41148"/>
                  </a:lnTo>
                  <a:lnTo>
                    <a:pt x="56375" y="41148"/>
                  </a:lnTo>
                  <a:lnTo>
                    <a:pt x="62471" y="38100"/>
                  </a:lnTo>
                  <a:lnTo>
                    <a:pt x="63995" y="35052"/>
                  </a:lnTo>
                  <a:lnTo>
                    <a:pt x="65519" y="30480"/>
                  </a:lnTo>
                  <a:lnTo>
                    <a:pt x="65519" y="21336"/>
                  </a:lnTo>
                  <a:close/>
                </a:path>
                <a:path w="382904" h="52070">
                  <a:moveTo>
                    <a:pt x="102196" y="19812"/>
                  </a:moveTo>
                  <a:lnTo>
                    <a:pt x="99910" y="15240"/>
                  </a:lnTo>
                  <a:lnTo>
                    <a:pt x="99148" y="13716"/>
                  </a:lnTo>
                  <a:lnTo>
                    <a:pt x="96100" y="10668"/>
                  </a:lnTo>
                  <a:lnTo>
                    <a:pt x="96100" y="19812"/>
                  </a:lnTo>
                  <a:lnTo>
                    <a:pt x="96100" y="32004"/>
                  </a:lnTo>
                  <a:lnTo>
                    <a:pt x="94576" y="33528"/>
                  </a:lnTo>
                  <a:lnTo>
                    <a:pt x="93052" y="36576"/>
                  </a:lnTo>
                  <a:lnTo>
                    <a:pt x="82384" y="36576"/>
                  </a:lnTo>
                  <a:lnTo>
                    <a:pt x="80772" y="35052"/>
                  </a:lnTo>
                  <a:lnTo>
                    <a:pt x="80772" y="18288"/>
                  </a:lnTo>
                  <a:lnTo>
                    <a:pt x="82384" y="16764"/>
                  </a:lnTo>
                  <a:lnTo>
                    <a:pt x="83908" y="15240"/>
                  </a:lnTo>
                  <a:lnTo>
                    <a:pt x="93052" y="15240"/>
                  </a:lnTo>
                  <a:lnTo>
                    <a:pt x="94576" y="16764"/>
                  </a:lnTo>
                  <a:lnTo>
                    <a:pt x="96100" y="19812"/>
                  </a:lnTo>
                  <a:lnTo>
                    <a:pt x="96100" y="10668"/>
                  </a:lnTo>
                  <a:lnTo>
                    <a:pt x="94576" y="9144"/>
                  </a:lnTo>
                  <a:lnTo>
                    <a:pt x="88480" y="9144"/>
                  </a:lnTo>
                  <a:lnTo>
                    <a:pt x="86956" y="10668"/>
                  </a:lnTo>
                  <a:lnTo>
                    <a:pt x="85432" y="10668"/>
                  </a:lnTo>
                  <a:lnTo>
                    <a:pt x="83908" y="12192"/>
                  </a:lnTo>
                  <a:lnTo>
                    <a:pt x="82384" y="12192"/>
                  </a:lnTo>
                  <a:lnTo>
                    <a:pt x="80772" y="13716"/>
                  </a:lnTo>
                  <a:lnTo>
                    <a:pt x="80772" y="10668"/>
                  </a:lnTo>
                  <a:lnTo>
                    <a:pt x="74676" y="10668"/>
                  </a:lnTo>
                  <a:lnTo>
                    <a:pt x="74676" y="51816"/>
                  </a:lnTo>
                  <a:lnTo>
                    <a:pt x="80772" y="51816"/>
                  </a:lnTo>
                  <a:lnTo>
                    <a:pt x="80772" y="39624"/>
                  </a:lnTo>
                  <a:lnTo>
                    <a:pt x="82384" y="39624"/>
                  </a:lnTo>
                  <a:lnTo>
                    <a:pt x="82384" y="41148"/>
                  </a:lnTo>
                  <a:lnTo>
                    <a:pt x="93052" y="41148"/>
                  </a:lnTo>
                  <a:lnTo>
                    <a:pt x="94576" y="39624"/>
                  </a:lnTo>
                  <a:lnTo>
                    <a:pt x="97624" y="36576"/>
                  </a:lnTo>
                  <a:lnTo>
                    <a:pt x="99148" y="36576"/>
                  </a:lnTo>
                  <a:lnTo>
                    <a:pt x="100672" y="33528"/>
                  </a:lnTo>
                  <a:lnTo>
                    <a:pt x="100672" y="32004"/>
                  </a:lnTo>
                  <a:lnTo>
                    <a:pt x="102196" y="30480"/>
                  </a:lnTo>
                  <a:lnTo>
                    <a:pt x="102196" y="19812"/>
                  </a:lnTo>
                  <a:close/>
                </a:path>
                <a:path w="382904" h="52070">
                  <a:moveTo>
                    <a:pt x="144868" y="36576"/>
                  </a:moveTo>
                  <a:lnTo>
                    <a:pt x="137248" y="36576"/>
                  </a:lnTo>
                  <a:lnTo>
                    <a:pt x="137248" y="0"/>
                  </a:lnTo>
                  <a:lnTo>
                    <a:pt x="132676" y="0"/>
                  </a:lnTo>
                  <a:lnTo>
                    <a:pt x="132676" y="3048"/>
                  </a:lnTo>
                  <a:lnTo>
                    <a:pt x="131152" y="3048"/>
                  </a:lnTo>
                  <a:lnTo>
                    <a:pt x="131152" y="4572"/>
                  </a:lnTo>
                  <a:lnTo>
                    <a:pt x="129628" y="4572"/>
                  </a:lnTo>
                  <a:lnTo>
                    <a:pt x="129628" y="6096"/>
                  </a:lnTo>
                  <a:lnTo>
                    <a:pt x="123532" y="6096"/>
                  </a:lnTo>
                  <a:lnTo>
                    <a:pt x="123532" y="9144"/>
                  </a:lnTo>
                  <a:lnTo>
                    <a:pt x="131152" y="9144"/>
                  </a:lnTo>
                  <a:lnTo>
                    <a:pt x="131152" y="36576"/>
                  </a:lnTo>
                  <a:lnTo>
                    <a:pt x="123532" y="36576"/>
                  </a:lnTo>
                  <a:lnTo>
                    <a:pt x="123532" y="41148"/>
                  </a:lnTo>
                  <a:lnTo>
                    <a:pt x="144868" y="41148"/>
                  </a:lnTo>
                  <a:lnTo>
                    <a:pt x="144868" y="36576"/>
                  </a:lnTo>
                  <a:close/>
                </a:path>
                <a:path w="382904" h="52070">
                  <a:moveTo>
                    <a:pt x="183070" y="13716"/>
                  </a:moveTo>
                  <a:lnTo>
                    <a:pt x="181546" y="9144"/>
                  </a:lnTo>
                  <a:lnTo>
                    <a:pt x="178396" y="4572"/>
                  </a:lnTo>
                  <a:lnTo>
                    <a:pt x="176872" y="1524"/>
                  </a:lnTo>
                  <a:lnTo>
                    <a:pt x="176872" y="12192"/>
                  </a:lnTo>
                  <a:lnTo>
                    <a:pt x="176872" y="30480"/>
                  </a:lnTo>
                  <a:lnTo>
                    <a:pt x="175348" y="32004"/>
                  </a:lnTo>
                  <a:lnTo>
                    <a:pt x="175348" y="35052"/>
                  </a:lnTo>
                  <a:lnTo>
                    <a:pt x="173824" y="35052"/>
                  </a:lnTo>
                  <a:lnTo>
                    <a:pt x="172300" y="36576"/>
                  </a:lnTo>
                  <a:lnTo>
                    <a:pt x="164680" y="36576"/>
                  </a:lnTo>
                  <a:lnTo>
                    <a:pt x="163156" y="35052"/>
                  </a:lnTo>
                  <a:lnTo>
                    <a:pt x="161632" y="35052"/>
                  </a:lnTo>
                  <a:lnTo>
                    <a:pt x="161632" y="32004"/>
                  </a:lnTo>
                  <a:lnTo>
                    <a:pt x="160108" y="30480"/>
                  </a:lnTo>
                  <a:lnTo>
                    <a:pt x="160108" y="12192"/>
                  </a:lnTo>
                  <a:lnTo>
                    <a:pt x="161632" y="9144"/>
                  </a:lnTo>
                  <a:lnTo>
                    <a:pt x="161632" y="7620"/>
                  </a:lnTo>
                  <a:lnTo>
                    <a:pt x="164680" y="4572"/>
                  </a:lnTo>
                  <a:lnTo>
                    <a:pt x="172300" y="4572"/>
                  </a:lnTo>
                  <a:lnTo>
                    <a:pt x="175348" y="7620"/>
                  </a:lnTo>
                  <a:lnTo>
                    <a:pt x="175348" y="9144"/>
                  </a:lnTo>
                  <a:lnTo>
                    <a:pt x="176872" y="12192"/>
                  </a:lnTo>
                  <a:lnTo>
                    <a:pt x="176872" y="1524"/>
                  </a:lnTo>
                  <a:lnTo>
                    <a:pt x="173824" y="0"/>
                  </a:lnTo>
                  <a:lnTo>
                    <a:pt x="163156" y="0"/>
                  </a:lnTo>
                  <a:lnTo>
                    <a:pt x="160108" y="1524"/>
                  </a:lnTo>
                  <a:lnTo>
                    <a:pt x="158584" y="4572"/>
                  </a:lnTo>
                  <a:lnTo>
                    <a:pt x="155536" y="7620"/>
                  </a:lnTo>
                  <a:lnTo>
                    <a:pt x="154012" y="13716"/>
                  </a:lnTo>
                  <a:lnTo>
                    <a:pt x="154012" y="27432"/>
                  </a:lnTo>
                  <a:lnTo>
                    <a:pt x="155536" y="33528"/>
                  </a:lnTo>
                  <a:lnTo>
                    <a:pt x="158584" y="36576"/>
                  </a:lnTo>
                  <a:lnTo>
                    <a:pt x="160108" y="39624"/>
                  </a:lnTo>
                  <a:lnTo>
                    <a:pt x="163156" y="41148"/>
                  </a:lnTo>
                  <a:lnTo>
                    <a:pt x="173824" y="41148"/>
                  </a:lnTo>
                  <a:lnTo>
                    <a:pt x="176872" y="39624"/>
                  </a:lnTo>
                  <a:lnTo>
                    <a:pt x="178396" y="36576"/>
                  </a:lnTo>
                  <a:lnTo>
                    <a:pt x="181546" y="33528"/>
                  </a:lnTo>
                  <a:lnTo>
                    <a:pt x="183070" y="27432"/>
                  </a:lnTo>
                  <a:lnTo>
                    <a:pt x="183070" y="13716"/>
                  </a:lnTo>
                  <a:close/>
                </a:path>
                <a:path w="382904" h="52070">
                  <a:moveTo>
                    <a:pt x="228790" y="0"/>
                  </a:moveTo>
                  <a:lnTo>
                    <a:pt x="201358" y="0"/>
                  </a:lnTo>
                  <a:lnTo>
                    <a:pt x="201358" y="41148"/>
                  </a:lnTo>
                  <a:lnTo>
                    <a:pt x="228790" y="41148"/>
                  </a:lnTo>
                  <a:lnTo>
                    <a:pt x="228790" y="36576"/>
                  </a:lnTo>
                  <a:lnTo>
                    <a:pt x="207454" y="36576"/>
                  </a:lnTo>
                  <a:lnTo>
                    <a:pt x="207454" y="21336"/>
                  </a:lnTo>
                  <a:lnTo>
                    <a:pt x="228790" y="21336"/>
                  </a:lnTo>
                  <a:lnTo>
                    <a:pt x="228790" y="16764"/>
                  </a:lnTo>
                  <a:lnTo>
                    <a:pt x="207454" y="16764"/>
                  </a:lnTo>
                  <a:lnTo>
                    <a:pt x="207454" y="6096"/>
                  </a:lnTo>
                  <a:lnTo>
                    <a:pt x="228790" y="6096"/>
                  </a:lnTo>
                  <a:lnTo>
                    <a:pt x="228790" y="0"/>
                  </a:lnTo>
                  <a:close/>
                </a:path>
                <a:path w="382904" h="52070">
                  <a:moveTo>
                    <a:pt x="266890" y="0"/>
                  </a:moveTo>
                  <a:lnTo>
                    <a:pt x="262318" y="0"/>
                  </a:lnTo>
                  <a:lnTo>
                    <a:pt x="262318" y="28956"/>
                  </a:lnTo>
                  <a:lnTo>
                    <a:pt x="260794" y="30480"/>
                  </a:lnTo>
                  <a:lnTo>
                    <a:pt x="260794" y="32004"/>
                  </a:lnTo>
                  <a:lnTo>
                    <a:pt x="259270" y="33528"/>
                  </a:lnTo>
                  <a:lnTo>
                    <a:pt x="259270" y="35052"/>
                  </a:lnTo>
                  <a:lnTo>
                    <a:pt x="257746" y="35052"/>
                  </a:lnTo>
                  <a:lnTo>
                    <a:pt x="256222" y="36576"/>
                  </a:lnTo>
                  <a:lnTo>
                    <a:pt x="247078" y="36576"/>
                  </a:lnTo>
                  <a:lnTo>
                    <a:pt x="245554" y="35052"/>
                  </a:lnTo>
                  <a:lnTo>
                    <a:pt x="244030" y="35052"/>
                  </a:lnTo>
                  <a:lnTo>
                    <a:pt x="244030" y="33528"/>
                  </a:lnTo>
                  <a:lnTo>
                    <a:pt x="242506" y="32004"/>
                  </a:lnTo>
                  <a:lnTo>
                    <a:pt x="242506" y="28956"/>
                  </a:lnTo>
                  <a:lnTo>
                    <a:pt x="240982" y="27432"/>
                  </a:lnTo>
                  <a:lnTo>
                    <a:pt x="240982" y="0"/>
                  </a:lnTo>
                  <a:lnTo>
                    <a:pt x="236410" y="0"/>
                  </a:lnTo>
                  <a:lnTo>
                    <a:pt x="236410" y="30480"/>
                  </a:lnTo>
                  <a:lnTo>
                    <a:pt x="237934" y="32004"/>
                  </a:lnTo>
                  <a:lnTo>
                    <a:pt x="237934" y="35052"/>
                  </a:lnTo>
                  <a:lnTo>
                    <a:pt x="242506" y="39624"/>
                  </a:lnTo>
                  <a:lnTo>
                    <a:pt x="244030" y="39624"/>
                  </a:lnTo>
                  <a:lnTo>
                    <a:pt x="245554" y="41148"/>
                  </a:lnTo>
                  <a:lnTo>
                    <a:pt x="257746" y="41148"/>
                  </a:lnTo>
                  <a:lnTo>
                    <a:pt x="260794" y="39624"/>
                  </a:lnTo>
                  <a:lnTo>
                    <a:pt x="262318" y="39624"/>
                  </a:lnTo>
                  <a:lnTo>
                    <a:pt x="265366" y="36576"/>
                  </a:lnTo>
                  <a:lnTo>
                    <a:pt x="265366" y="35052"/>
                  </a:lnTo>
                  <a:lnTo>
                    <a:pt x="266890" y="32004"/>
                  </a:lnTo>
                  <a:lnTo>
                    <a:pt x="266890" y="0"/>
                  </a:lnTo>
                  <a:close/>
                </a:path>
                <a:path w="382904" h="52070">
                  <a:moveTo>
                    <a:pt x="298983" y="30480"/>
                  </a:moveTo>
                  <a:lnTo>
                    <a:pt x="295935" y="27432"/>
                  </a:lnTo>
                  <a:lnTo>
                    <a:pt x="295935" y="25908"/>
                  </a:lnTo>
                  <a:lnTo>
                    <a:pt x="292887" y="24384"/>
                  </a:lnTo>
                  <a:lnTo>
                    <a:pt x="289839" y="24384"/>
                  </a:lnTo>
                  <a:lnTo>
                    <a:pt x="288315" y="22860"/>
                  </a:lnTo>
                  <a:lnTo>
                    <a:pt x="283743" y="22860"/>
                  </a:lnTo>
                  <a:lnTo>
                    <a:pt x="282219" y="21336"/>
                  </a:lnTo>
                  <a:lnTo>
                    <a:pt x="280695" y="21336"/>
                  </a:lnTo>
                  <a:lnTo>
                    <a:pt x="280695" y="16764"/>
                  </a:lnTo>
                  <a:lnTo>
                    <a:pt x="282219" y="15240"/>
                  </a:lnTo>
                  <a:lnTo>
                    <a:pt x="283743" y="15240"/>
                  </a:lnTo>
                  <a:lnTo>
                    <a:pt x="285267" y="13716"/>
                  </a:lnTo>
                  <a:lnTo>
                    <a:pt x="288315" y="13716"/>
                  </a:lnTo>
                  <a:lnTo>
                    <a:pt x="289839" y="15240"/>
                  </a:lnTo>
                  <a:lnTo>
                    <a:pt x="294411" y="15240"/>
                  </a:lnTo>
                  <a:lnTo>
                    <a:pt x="297459" y="18288"/>
                  </a:lnTo>
                  <a:lnTo>
                    <a:pt x="297459" y="13716"/>
                  </a:lnTo>
                  <a:lnTo>
                    <a:pt x="297459" y="12192"/>
                  </a:lnTo>
                  <a:lnTo>
                    <a:pt x="295935" y="12192"/>
                  </a:lnTo>
                  <a:lnTo>
                    <a:pt x="294411" y="10668"/>
                  </a:lnTo>
                  <a:lnTo>
                    <a:pt x="280695" y="10668"/>
                  </a:lnTo>
                  <a:lnTo>
                    <a:pt x="279171" y="12192"/>
                  </a:lnTo>
                  <a:lnTo>
                    <a:pt x="277647" y="12192"/>
                  </a:lnTo>
                  <a:lnTo>
                    <a:pt x="277647" y="13716"/>
                  </a:lnTo>
                  <a:lnTo>
                    <a:pt x="276021" y="15240"/>
                  </a:lnTo>
                  <a:lnTo>
                    <a:pt x="274497" y="16764"/>
                  </a:lnTo>
                  <a:lnTo>
                    <a:pt x="274497" y="21336"/>
                  </a:lnTo>
                  <a:lnTo>
                    <a:pt x="276021" y="22860"/>
                  </a:lnTo>
                  <a:lnTo>
                    <a:pt x="276021" y="24384"/>
                  </a:lnTo>
                  <a:lnTo>
                    <a:pt x="277647" y="25908"/>
                  </a:lnTo>
                  <a:lnTo>
                    <a:pt x="279171" y="25908"/>
                  </a:lnTo>
                  <a:lnTo>
                    <a:pt x="282219" y="27432"/>
                  </a:lnTo>
                  <a:lnTo>
                    <a:pt x="285267" y="27432"/>
                  </a:lnTo>
                  <a:lnTo>
                    <a:pt x="286791" y="28956"/>
                  </a:lnTo>
                  <a:lnTo>
                    <a:pt x="291363" y="28956"/>
                  </a:lnTo>
                  <a:lnTo>
                    <a:pt x="292887" y="30480"/>
                  </a:lnTo>
                  <a:lnTo>
                    <a:pt x="292887" y="35052"/>
                  </a:lnTo>
                  <a:lnTo>
                    <a:pt x="291363" y="36576"/>
                  </a:lnTo>
                  <a:lnTo>
                    <a:pt x="280695" y="36576"/>
                  </a:lnTo>
                  <a:lnTo>
                    <a:pt x="279171" y="35052"/>
                  </a:lnTo>
                  <a:lnTo>
                    <a:pt x="276021" y="35052"/>
                  </a:lnTo>
                  <a:lnTo>
                    <a:pt x="274497" y="33528"/>
                  </a:lnTo>
                  <a:lnTo>
                    <a:pt x="274497" y="39624"/>
                  </a:lnTo>
                  <a:lnTo>
                    <a:pt x="277647" y="39624"/>
                  </a:lnTo>
                  <a:lnTo>
                    <a:pt x="279171" y="41148"/>
                  </a:lnTo>
                  <a:lnTo>
                    <a:pt x="292887" y="41148"/>
                  </a:lnTo>
                  <a:lnTo>
                    <a:pt x="297459" y="36576"/>
                  </a:lnTo>
                  <a:lnTo>
                    <a:pt x="298983" y="35052"/>
                  </a:lnTo>
                  <a:lnTo>
                    <a:pt x="298983" y="30480"/>
                  </a:lnTo>
                  <a:close/>
                </a:path>
                <a:path w="382904" h="52070">
                  <a:moveTo>
                    <a:pt x="349275" y="0"/>
                  </a:moveTo>
                  <a:lnTo>
                    <a:pt x="343179" y="0"/>
                  </a:lnTo>
                  <a:lnTo>
                    <a:pt x="330987" y="36576"/>
                  </a:lnTo>
                  <a:lnTo>
                    <a:pt x="318795" y="0"/>
                  </a:lnTo>
                  <a:lnTo>
                    <a:pt x="312699" y="0"/>
                  </a:lnTo>
                  <a:lnTo>
                    <a:pt x="327939" y="41148"/>
                  </a:lnTo>
                  <a:lnTo>
                    <a:pt x="334035" y="41148"/>
                  </a:lnTo>
                  <a:lnTo>
                    <a:pt x="349275" y="0"/>
                  </a:lnTo>
                  <a:close/>
                </a:path>
                <a:path w="382904" h="52070">
                  <a:moveTo>
                    <a:pt x="382892" y="10668"/>
                  </a:moveTo>
                  <a:lnTo>
                    <a:pt x="376796" y="10668"/>
                  </a:lnTo>
                  <a:lnTo>
                    <a:pt x="376796" y="12192"/>
                  </a:lnTo>
                  <a:lnTo>
                    <a:pt x="376796" y="16764"/>
                  </a:lnTo>
                  <a:lnTo>
                    <a:pt x="376796" y="32004"/>
                  </a:lnTo>
                  <a:lnTo>
                    <a:pt x="373748" y="35052"/>
                  </a:lnTo>
                  <a:lnTo>
                    <a:pt x="362991" y="35052"/>
                  </a:lnTo>
                  <a:lnTo>
                    <a:pt x="362991" y="33528"/>
                  </a:lnTo>
                  <a:lnTo>
                    <a:pt x="361467" y="32004"/>
                  </a:lnTo>
                  <a:lnTo>
                    <a:pt x="359943" y="28956"/>
                  </a:lnTo>
                  <a:lnTo>
                    <a:pt x="359943" y="21336"/>
                  </a:lnTo>
                  <a:lnTo>
                    <a:pt x="361467" y="19812"/>
                  </a:lnTo>
                  <a:lnTo>
                    <a:pt x="362991" y="16764"/>
                  </a:lnTo>
                  <a:lnTo>
                    <a:pt x="364515" y="15240"/>
                  </a:lnTo>
                  <a:lnTo>
                    <a:pt x="367563" y="13716"/>
                  </a:lnTo>
                  <a:lnTo>
                    <a:pt x="370611" y="13716"/>
                  </a:lnTo>
                  <a:lnTo>
                    <a:pt x="372135" y="15240"/>
                  </a:lnTo>
                  <a:lnTo>
                    <a:pt x="375272" y="15240"/>
                  </a:lnTo>
                  <a:lnTo>
                    <a:pt x="376796" y="16764"/>
                  </a:lnTo>
                  <a:lnTo>
                    <a:pt x="376796" y="12192"/>
                  </a:lnTo>
                  <a:lnTo>
                    <a:pt x="375272" y="10668"/>
                  </a:lnTo>
                  <a:lnTo>
                    <a:pt x="372135" y="10668"/>
                  </a:lnTo>
                  <a:lnTo>
                    <a:pt x="370611" y="9144"/>
                  </a:lnTo>
                  <a:lnTo>
                    <a:pt x="367563" y="9144"/>
                  </a:lnTo>
                  <a:lnTo>
                    <a:pt x="366039" y="10668"/>
                  </a:lnTo>
                  <a:lnTo>
                    <a:pt x="364515" y="10668"/>
                  </a:lnTo>
                  <a:lnTo>
                    <a:pt x="361467" y="12192"/>
                  </a:lnTo>
                  <a:lnTo>
                    <a:pt x="359943" y="12192"/>
                  </a:lnTo>
                  <a:lnTo>
                    <a:pt x="359943" y="13716"/>
                  </a:lnTo>
                  <a:lnTo>
                    <a:pt x="356895" y="16764"/>
                  </a:lnTo>
                  <a:lnTo>
                    <a:pt x="356895" y="18288"/>
                  </a:lnTo>
                  <a:lnTo>
                    <a:pt x="355371" y="21336"/>
                  </a:lnTo>
                  <a:lnTo>
                    <a:pt x="355371" y="30480"/>
                  </a:lnTo>
                  <a:lnTo>
                    <a:pt x="358419" y="36576"/>
                  </a:lnTo>
                  <a:lnTo>
                    <a:pt x="362991" y="41148"/>
                  </a:lnTo>
                  <a:lnTo>
                    <a:pt x="369087" y="41148"/>
                  </a:lnTo>
                  <a:lnTo>
                    <a:pt x="370611" y="39624"/>
                  </a:lnTo>
                  <a:lnTo>
                    <a:pt x="373748" y="39624"/>
                  </a:lnTo>
                  <a:lnTo>
                    <a:pt x="376796" y="36576"/>
                  </a:lnTo>
                  <a:lnTo>
                    <a:pt x="376796" y="44196"/>
                  </a:lnTo>
                  <a:lnTo>
                    <a:pt x="375272" y="44196"/>
                  </a:lnTo>
                  <a:lnTo>
                    <a:pt x="375272" y="45720"/>
                  </a:lnTo>
                  <a:lnTo>
                    <a:pt x="373748" y="47244"/>
                  </a:lnTo>
                  <a:lnTo>
                    <a:pt x="361467" y="47244"/>
                  </a:lnTo>
                  <a:lnTo>
                    <a:pt x="359943" y="45720"/>
                  </a:lnTo>
                  <a:lnTo>
                    <a:pt x="358419" y="45720"/>
                  </a:lnTo>
                  <a:lnTo>
                    <a:pt x="358419" y="50292"/>
                  </a:lnTo>
                  <a:lnTo>
                    <a:pt x="359943" y="51816"/>
                  </a:lnTo>
                  <a:lnTo>
                    <a:pt x="376796" y="51816"/>
                  </a:lnTo>
                  <a:lnTo>
                    <a:pt x="378320" y="48768"/>
                  </a:lnTo>
                  <a:lnTo>
                    <a:pt x="379844" y="47244"/>
                  </a:lnTo>
                  <a:lnTo>
                    <a:pt x="381368" y="45720"/>
                  </a:lnTo>
                  <a:lnTo>
                    <a:pt x="382892" y="42672"/>
                  </a:lnTo>
                  <a:lnTo>
                    <a:pt x="382892" y="36576"/>
                  </a:lnTo>
                  <a:lnTo>
                    <a:pt x="382892" y="35052"/>
                  </a:lnTo>
                  <a:lnTo>
                    <a:pt x="382892" y="13716"/>
                  </a:lnTo>
                  <a:lnTo>
                    <a:pt x="3828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3823" y="693420"/>
              <a:ext cx="318801" cy="42671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102864" y="632460"/>
              <a:ext cx="1313815" cy="353695"/>
            </a:xfrm>
            <a:custGeom>
              <a:avLst/>
              <a:gdLst/>
              <a:ahLst/>
              <a:cxnLst/>
              <a:rect l="l" t="t" r="r" b="b"/>
              <a:pathLst>
                <a:path w="1313814" h="353694">
                  <a:moveTo>
                    <a:pt x="1313687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1313687" y="0"/>
                  </a:lnTo>
                  <a:lnTo>
                    <a:pt x="1313687" y="35356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507742" y="994981"/>
              <a:ext cx="7225030" cy="45720"/>
            </a:xfrm>
            <a:custGeom>
              <a:avLst/>
              <a:gdLst/>
              <a:ahLst/>
              <a:cxnLst/>
              <a:rect l="l" t="t" r="r" b="b"/>
              <a:pathLst>
                <a:path w="7225030" h="45719">
                  <a:moveTo>
                    <a:pt x="7185088" y="45719"/>
                  </a:moveTo>
                  <a:lnTo>
                    <a:pt x="7180516" y="44195"/>
                  </a:lnTo>
                  <a:lnTo>
                    <a:pt x="7180516" y="45719"/>
                  </a:lnTo>
                  <a:lnTo>
                    <a:pt x="35051" y="45719"/>
                  </a:lnTo>
                  <a:lnTo>
                    <a:pt x="35051" y="44195"/>
                  </a:lnTo>
                  <a:lnTo>
                    <a:pt x="24383" y="44195"/>
                  </a:lnTo>
                  <a:lnTo>
                    <a:pt x="10667" y="38099"/>
                  </a:lnTo>
                  <a:lnTo>
                    <a:pt x="3048" y="32003"/>
                  </a:lnTo>
                  <a:lnTo>
                    <a:pt x="0" y="22859"/>
                  </a:lnTo>
                  <a:lnTo>
                    <a:pt x="3048" y="13715"/>
                  </a:lnTo>
                  <a:lnTo>
                    <a:pt x="10667" y="6095"/>
                  </a:lnTo>
                  <a:lnTo>
                    <a:pt x="24383" y="1523"/>
                  </a:lnTo>
                  <a:lnTo>
                    <a:pt x="35051" y="1523"/>
                  </a:lnTo>
                  <a:lnTo>
                    <a:pt x="35051" y="0"/>
                  </a:lnTo>
                  <a:lnTo>
                    <a:pt x="7180516" y="0"/>
                  </a:lnTo>
                  <a:lnTo>
                    <a:pt x="7180516" y="1523"/>
                  </a:lnTo>
                  <a:lnTo>
                    <a:pt x="7185088" y="0"/>
                  </a:lnTo>
                  <a:lnTo>
                    <a:pt x="7200328" y="1523"/>
                  </a:lnTo>
                  <a:lnTo>
                    <a:pt x="7214044" y="6095"/>
                  </a:lnTo>
                  <a:lnTo>
                    <a:pt x="7221664" y="13715"/>
                  </a:lnTo>
                  <a:lnTo>
                    <a:pt x="7224712" y="22859"/>
                  </a:lnTo>
                  <a:lnTo>
                    <a:pt x="7221664" y="32003"/>
                  </a:lnTo>
                  <a:lnTo>
                    <a:pt x="7214044" y="38099"/>
                  </a:lnTo>
                  <a:lnTo>
                    <a:pt x="7200328" y="44195"/>
                  </a:lnTo>
                  <a:lnTo>
                    <a:pt x="7185088" y="4571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/>
          <p:nvPr/>
        </p:nvSpPr>
        <p:spPr>
          <a:xfrm>
            <a:off x="3339084" y="3214116"/>
            <a:ext cx="736600" cy="234950"/>
          </a:xfrm>
          <a:custGeom>
            <a:avLst/>
            <a:gdLst/>
            <a:ahLst/>
            <a:cxnLst/>
            <a:rect l="l" t="t" r="r" b="b"/>
            <a:pathLst>
              <a:path w="736600" h="234950">
                <a:moveTo>
                  <a:pt x="736091" y="234695"/>
                </a:moveTo>
                <a:lnTo>
                  <a:pt x="0" y="234695"/>
                </a:lnTo>
                <a:lnTo>
                  <a:pt x="0" y="0"/>
                </a:lnTo>
                <a:lnTo>
                  <a:pt x="736091" y="0"/>
                </a:lnTo>
                <a:lnTo>
                  <a:pt x="736091" y="234695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4074414" y="3494633"/>
            <a:ext cx="979805" cy="179070"/>
          </a:xfrm>
          <a:custGeom>
            <a:avLst/>
            <a:gdLst/>
            <a:ahLst/>
            <a:cxnLst/>
            <a:rect l="l" t="t" r="r" b="b"/>
            <a:pathLst>
              <a:path w="979804" h="179070">
                <a:moveTo>
                  <a:pt x="979360" y="30480"/>
                </a:moveTo>
                <a:lnTo>
                  <a:pt x="541489" y="30480"/>
                </a:lnTo>
                <a:lnTo>
                  <a:pt x="541489" y="0"/>
                </a:lnTo>
                <a:lnTo>
                  <a:pt x="0" y="0"/>
                </a:lnTo>
                <a:lnTo>
                  <a:pt x="0" y="30480"/>
                </a:lnTo>
                <a:lnTo>
                  <a:pt x="0" y="179070"/>
                </a:lnTo>
                <a:lnTo>
                  <a:pt x="979360" y="179070"/>
                </a:lnTo>
                <a:lnTo>
                  <a:pt x="979360" y="30480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4616196" y="3224783"/>
            <a:ext cx="437515" cy="154305"/>
          </a:xfrm>
          <a:custGeom>
            <a:avLst/>
            <a:gdLst/>
            <a:ahLst/>
            <a:cxnLst/>
            <a:rect l="l" t="t" r="r" b="b"/>
            <a:pathLst>
              <a:path w="437514" h="154304">
                <a:moveTo>
                  <a:pt x="437387" y="153924"/>
                </a:moveTo>
                <a:lnTo>
                  <a:pt x="0" y="153924"/>
                </a:lnTo>
                <a:lnTo>
                  <a:pt x="0" y="0"/>
                </a:lnTo>
                <a:lnTo>
                  <a:pt x="437387" y="0"/>
                </a:lnTo>
                <a:lnTo>
                  <a:pt x="437387" y="153924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4072890" y="3494532"/>
            <a:ext cx="544830" cy="182245"/>
          </a:xfrm>
          <a:custGeom>
            <a:avLst/>
            <a:gdLst/>
            <a:ahLst/>
            <a:cxnLst/>
            <a:rect l="l" t="t" r="r" b="b"/>
            <a:pathLst>
              <a:path w="544829" h="182245">
                <a:moveTo>
                  <a:pt x="0" y="181641"/>
                </a:moveTo>
                <a:lnTo>
                  <a:pt x="544544" y="181641"/>
                </a:lnTo>
                <a:lnTo>
                  <a:pt x="544544" y="0"/>
                </a:lnTo>
                <a:lnTo>
                  <a:pt x="0" y="0"/>
                </a:lnTo>
                <a:lnTo>
                  <a:pt x="0" y="181641"/>
                </a:lnTo>
                <a:close/>
              </a:path>
            </a:pathLst>
          </a:custGeom>
          <a:ln w="61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2" name="object 32" descr=""/>
          <p:cNvGrpSpPr/>
          <p:nvPr/>
        </p:nvGrpSpPr>
        <p:grpSpPr>
          <a:xfrm>
            <a:off x="5432102" y="2012818"/>
            <a:ext cx="750570" cy="575310"/>
            <a:chOff x="5432102" y="2012818"/>
            <a:chExt cx="750570" cy="575310"/>
          </a:xfrm>
        </p:grpSpPr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4620" y="2012818"/>
              <a:ext cx="418056" cy="39520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5432107" y="2347055"/>
              <a:ext cx="332740" cy="241300"/>
            </a:xfrm>
            <a:custGeom>
              <a:avLst/>
              <a:gdLst/>
              <a:ahLst/>
              <a:cxnLst/>
              <a:rect l="l" t="t" r="r" b="b"/>
              <a:pathLst>
                <a:path w="332739" h="241300">
                  <a:moveTo>
                    <a:pt x="332518" y="241077"/>
                  </a:moveTo>
                  <a:lnTo>
                    <a:pt x="0" y="241077"/>
                  </a:lnTo>
                  <a:lnTo>
                    <a:pt x="0" y="0"/>
                  </a:lnTo>
                  <a:lnTo>
                    <a:pt x="332518" y="0"/>
                  </a:lnTo>
                  <a:lnTo>
                    <a:pt x="332518" y="24107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435155" y="2350103"/>
              <a:ext cx="332740" cy="120650"/>
            </a:xfrm>
            <a:custGeom>
              <a:avLst/>
              <a:gdLst/>
              <a:ahLst/>
              <a:cxnLst/>
              <a:rect l="l" t="t" r="r" b="b"/>
              <a:pathLst>
                <a:path w="332739" h="120650">
                  <a:moveTo>
                    <a:pt x="0" y="120491"/>
                  </a:moveTo>
                  <a:lnTo>
                    <a:pt x="332518" y="120491"/>
                  </a:lnTo>
                  <a:lnTo>
                    <a:pt x="332518" y="0"/>
                  </a:lnTo>
                  <a:lnTo>
                    <a:pt x="0" y="0"/>
                  </a:lnTo>
                  <a:lnTo>
                    <a:pt x="0" y="12049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6182672" y="1780884"/>
            <a:ext cx="781050" cy="627380"/>
            <a:chOff x="6182672" y="1780884"/>
            <a:chExt cx="781050" cy="627380"/>
          </a:xfrm>
        </p:grpSpPr>
        <p:sp>
          <p:nvSpPr>
            <p:cNvPr id="37" name="object 37" descr=""/>
            <p:cNvSpPr/>
            <p:nvPr/>
          </p:nvSpPr>
          <p:spPr>
            <a:xfrm>
              <a:off x="6348882" y="1781555"/>
              <a:ext cx="614680" cy="620395"/>
            </a:xfrm>
            <a:custGeom>
              <a:avLst/>
              <a:gdLst/>
              <a:ahLst/>
              <a:cxnLst/>
              <a:rect l="l" t="t" r="r" b="b"/>
              <a:pathLst>
                <a:path w="614679" h="620394">
                  <a:moveTo>
                    <a:pt x="457669" y="443395"/>
                  </a:moveTo>
                  <a:lnTo>
                    <a:pt x="219735" y="443395"/>
                  </a:lnTo>
                  <a:lnTo>
                    <a:pt x="219735" y="233845"/>
                  </a:lnTo>
                  <a:lnTo>
                    <a:pt x="0" y="233845"/>
                  </a:lnTo>
                  <a:lnTo>
                    <a:pt x="0" y="443395"/>
                  </a:lnTo>
                  <a:lnTo>
                    <a:pt x="44284" y="443395"/>
                  </a:lnTo>
                  <a:lnTo>
                    <a:pt x="44284" y="619925"/>
                  </a:lnTo>
                  <a:lnTo>
                    <a:pt x="457669" y="619925"/>
                  </a:lnTo>
                  <a:lnTo>
                    <a:pt x="457669" y="443395"/>
                  </a:lnTo>
                  <a:close/>
                </a:path>
                <a:path w="614679" h="620394">
                  <a:moveTo>
                    <a:pt x="614260" y="0"/>
                  </a:moveTo>
                  <a:lnTo>
                    <a:pt x="350608" y="0"/>
                  </a:lnTo>
                  <a:lnTo>
                    <a:pt x="350608" y="234696"/>
                  </a:lnTo>
                  <a:lnTo>
                    <a:pt x="614260" y="234696"/>
                  </a:lnTo>
                  <a:lnTo>
                    <a:pt x="614260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397751" y="2227992"/>
              <a:ext cx="210820" cy="177165"/>
            </a:xfrm>
            <a:custGeom>
              <a:avLst/>
              <a:gdLst/>
              <a:ahLst/>
              <a:cxnLst/>
              <a:rect l="l" t="t" r="r" b="b"/>
              <a:pathLst>
                <a:path w="210820" h="177164">
                  <a:moveTo>
                    <a:pt x="0" y="176974"/>
                  </a:moveTo>
                  <a:lnTo>
                    <a:pt x="210502" y="176974"/>
                  </a:lnTo>
                  <a:lnTo>
                    <a:pt x="210502" y="0"/>
                  </a:lnTo>
                  <a:lnTo>
                    <a:pt x="0" y="0"/>
                  </a:lnTo>
                  <a:lnTo>
                    <a:pt x="0" y="17697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435851" y="1781556"/>
              <a:ext cx="262255" cy="233679"/>
            </a:xfrm>
            <a:custGeom>
              <a:avLst/>
              <a:gdLst/>
              <a:ahLst/>
              <a:cxnLst/>
              <a:rect l="l" t="t" r="r" b="b"/>
              <a:pathLst>
                <a:path w="262254" h="233680">
                  <a:moveTo>
                    <a:pt x="262128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262128" y="0"/>
                  </a:lnTo>
                  <a:lnTo>
                    <a:pt x="262128" y="2331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437376" y="1783937"/>
              <a:ext cx="262890" cy="232410"/>
            </a:xfrm>
            <a:custGeom>
              <a:avLst/>
              <a:gdLst/>
              <a:ahLst/>
              <a:cxnLst/>
              <a:rect l="l" t="t" r="r" b="b"/>
              <a:pathLst>
                <a:path w="262890" h="232410">
                  <a:moveTo>
                    <a:pt x="0" y="231933"/>
                  </a:moveTo>
                  <a:lnTo>
                    <a:pt x="262413" y="231933"/>
                  </a:lnTo>
                  <a:lnTo>
                    <a:pt x="262413" y="0"/>
                  </a:lnTo>
                  <a:lnTo>
                    <a:pt x="0" y="0"/>
                  </a:lnTo>
                  <a:lnTo>
                    <a:pt x="0" y="23193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182867" y="2225040"/>
              <a:ext cx="212090" cy="177165"/>
            </a:xfrm>
            <a:custGeom>
              <a:avLst/>
              <a:gdLst/>
              <a:ahLst/>
              <a:cxnLst/>
              <a:rect l="l" t="t" r="r" b="b"/>
              <a:pathLst>
                <a:path w="212089" h="177164">
                  <a:moveTo>
                    <a:pt x="211835" y="176783"/>
                  </a:moveTo>
                  <a:lnTo>
                    <a:pt x="0" y="176783"/>
                  </a:lnTo>
                  <a:lnTo>
                    <a:pt x="0" y="0"/>
                  </a:lnTo>
                  <a:lnTo>
                    <a:pt x="211835" y="0"/>
                  </a:lnTo>
                  <a:lnTo>
                    <a:pt x="211835" y="17678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185725" y="2227992"/>
              <a:ext cx="210820" cy="177165"/>
            </a:xfrm>
            <a:custGeom>
              <a:avLst/>
              <a:gdLst/>
              <a:ahLst/>
              <a:cxnLst/>
              <a:rect l="l" t="t" r="r" b="b"/>
              <a:pathLst>
                <a:path w="210820" h="177164">
                  <a:moveTo>
                    <a:pt x="0" y="176974"/>
                  </a:moveTo>
                  <a:lnTo>
                    <a:pt x="210502" y="176974"/>
                  </a:lnTo>
                  <a:lnTo>
                    <a:pt x="210502" y="0"/>
                  </a:lnTo>
                  <a:lnTo>
                    <a:pt x="0" y="0"/>
                  </a:lnTo>
                  <a:lnTo>
                    <a:pt x="0" y="17697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5053584" y="2305807"/>
            <a:ext cx="383540" cy="153035"/>
            <a:chOff x="5053584" y="2305807"/>
            <a:chExt cx="383540" cy="153035"/>
          </a:xfrm>
        </p:grpSpPr>
        <p:sp>
          <p:nvSpPr>
            <p:cNvPr id="44" name="object 44" descr=""/>
            <p:cNvSpPr/>
            <p:nvPr/>
          </p:nvSpPr>
          <p:spPr>
            <a:xfrm>
              <a:off x="5053584" y="2305811"/>
              <a:ext cx="378460" cy="146685"/>
            </a:xfrm>
            <a:custGeom>
              <a:avLst/>
              <a:gdLst/>
              <a:ahLst/>
              <a:cxnLst/>
              <a:rect l="l" t="t" r="r" b="b"/>
              <a:pathLst>
                <a:path w="378460" h="146685">
                  <a:moveTo>
                    <a:pt x="377951" y="146303"/>
                  </a:moveTo>
                  <a:lnTo>
                    <a:pt x="0" y="146303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14630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056822" y="2308859"/>
              <a:ext cx="377190" cy="146685"/>
            </a:xfrm>
            <a:custGeom>
              <a:avLst/>
              <a:gdLst/>
              <a:ahLst/>
              <a:cxnLst/>
              <a:rect l="l" t="t" r="r" b="b"/>
              <a:pathLst>
                <a:path w="377189" h="146685">
                  <a:moveTo>
                    <a:pt x="0" y="146494"/>
                  </a:moveTo>
                  <a:lnTo>
                    <a:pt x="376808" y="146494"/>
                  </a:lnTo>
                  <a:lnTo>
                    <a:pt x="376808" y="0"/>
                  </a:lnTo>
                  <a:lnTo>
                    <a:pt x="0" y="0"/>
                  </a:lnTo>
                  <a:lnTo>
                    <a:pt x="0" y="14649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/>
          <p:nvPr/>
        </p:nvSpPr>
        <p:spPr>
          <a:xfrm>
            <a:off x="5053584" y="2014727"/>
            <a:ext cx="376555" cy="147955"/>
          </a:xfrm>
          <a:custGeom>
            <a:avLst/>
            <a:gdLst/>
            <a:ahLst/>
            <a:cxnLst/>
            <a:rect l="l" t="t" r="r" b="b"/>
            <a:pathLst>
              <a:path w="376554" h="147955">
                <a:moveTo>
                  <a:pt x="376428" y="147827"/>
                </a:moveTo>
                <a:lnTo>
                  <a:pt x="0" y="147827"/>
                </a:lnTo>
                <a:lnTo>
                  <a:pt x="0" y="0"/>
                </a:lnTo>
                <a:lnTo>
                  <a:pt x="376428" y="0"/>
                </a:lnTo>
                <a:lnTo>
                  <a:pt x="376428" y="147827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7" name="object 47" descr=""/>
          <p:cNvGrpSpPr/>
          <p:nvPr/>
        </p:nvGrpSpPr>
        <p:grpSpPr>
          <a:xfrm>
            <a:off x="5431535" y="2830067"/>
            <a:ext cx="1175385" cy="389890"/>
            <a:chOff x="5431535" y="2830067"/>
            <a:chExt cx="1175385" cy="389890"/>
          </a:xfrm>
        </p:grpSpPr>
        <p:sp>
          <p:nvSpPr>
            <p:cNvPr id="48" name="object 48" descr=""/>
            <p:cNvSpPr/>
            <p:nvPr/>
          </p:nvSpPr>
          <p:spPr>
            <a:xfrm>
              <a:off x="6051422" y="2980277"/>
              <a:ext cx="297815" cy="198755"/>
            </a:xfrm>
            <a:custGeom>
              <a:avLst/>
              <a:gdLst/>
              <a:ahLst/>
              <a:cxnLst/>
              <a:rect l="l" t="t" r="r" b="b"/>
              <a:pathLst>
                <a:path w="297814" h="198755">
                  <a:moveTo>
                    <a:pt x="297465" y="198405"/>
                  </a:moveTo>
                  <a:lnTo>
                    <a:pt x="0" y="198405"/>
                  </a:lnTo>
                  <a:lnTo>
                    <a:pt x="0" y="0"/>
                  </a:lnTo>
                  <a:lnTo>
                    <a:pt x="297465" y="0"/>
                  </a:lnTo>
                  <a:lnTo>
                    <a:pt x="297465" y="19840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054470" y="3085623"/>
              <a:ext cx="297815" cy="96520"/>
            </a:xfrm>
            <a:custGeom>
              <a:avLst/>
              <a:gdLst/>
              <a:ahLst/>
              <a:cxnLst/>
              <a:rect l="l" t="t" r="r" b="b"/>
              <a:pathLst>
                <a:path w="297814" h="96519">
                  <a:moveTo>
                    <a:pt x="0" y="96107"/>
                  </a:moveTo>
                  <a:lnTo>
                    <a:pt x="297465" y="96107"/>
                  </a:lnTo>
                  <a:lnTo>
                    <a:pt x="297465" y="0"/>
                  </a:lnTo>
                  <a:lnTo>
                    <a:pt x="0" y="0"/>
                  </a:lnTo>
                  <a:lnTo>
                    <a:pt x="0" y="9610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765292" y="3104388"/>
              <a:ext cx="288290" cy="111760"/>
            </a:xfrm>
            <a:custGeom>
              <a:avLst/>
              <a:gdLst/>
              <a:ahLst/>
              <a:cxnLst/>
              <a:rect l="l" t="t" r="r" b="b"/>
              <a:pathLst>
                <a:path w="288289" h="111760">
                  <a:moveTo>
                    <a:pt x="288035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11125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767673" y="3105435"/>
              <a:ext cx="287020" cy="111760"/>
            </a:xfrm>
            <a:custGeom>
              <a:avLst/>
              <a:gdLst/>
              <a:ahLst/>
              <a:cxnLst/>
              <a:rect l="l" t="t" r="r" b="b"/>
              <a:pathLst>
                <a:path w="287020" h="111760">
                  <a:moveTo>
                    <a:pt x="0" y="111442"/>
                  </a:moveTo>
                  <a:lnTo>
                    <a:pt x="286797" y="111442"/>
                  </a:lnTo>
                  <a:lnTo>
                    <a:pt x="286797" y="0"/>
                  </a:lnTo>
                  <a:lnTo>
                    <a:pt x="0" y="0"/>
                  </a:lnTo>
                  <a:lnTo>
                    <a:pt x="0" y="11144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431536" y="2830067"/>
              <a:ext cx="1169035" cy="379730"/>
            </a:xfrm>
            <a:custGeom>
              <a:avLst/>
              <a:gdLst/>
              <a:ahLst/>
              <a:cxnLst/>
              <a:rect l="l" t="t" r="r" b="b"/>
              <a:pathLst>
                <a:path w="1169034" h="379730">
                  <a:moveTo>
                    <a:pt x="333756" y="0"/>
                  </a:moveTo>
                  <a:lnTo>
                    <a:pt x="0" y="0"/>
                  </a:lnTo>
                  <a:lnTo>
                    <a:pt x="0" y="124968"/>
                  </a:lnTo>
                  <a:lnTo>
                    <a:pt x="333756" y="124968"/>
                  </a:lnTo>
                  <a:lnTo>
                    <a:pt x="333756" y="0"/>
                  </a:lnTo>
                  <a:close/>
                </a:path>
                <a:path w="1169034" h="379730">
                  <a:moveTo>
                    <a:pt x="1168908" y="281952"/>
                  </a:moveTo>
                  <a:lnTo>
                    <a:pt x="915924" y="281952"/>
                  </a:lnTo>
                  <a:lnTo>
                    <a:pt x="915924" y="379476"/>
                  </a:lnTo>
                  <a:lnTo>
                    <a:pt x="1168908" y="379476"/>
                  </a:lnTo>
                  <a:lnTo>
                    <a:pt x="1168908" y="28195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351936" y="3116103"/>
              <a:ext cx="252095" cy="96520"/>
            </a:xfrm>
            <a:custGeom>
              <a:avLst/>
              <a:gdLst/>
              <a:ahLst/>
              <a:cxnLst/>
              <a:rect l="l" t="t" r="r" b="b"/>
              <a:pathLst>
                <a:path w="252095" h="96519">
                  <a:moveTo>
                    <a:pt x="0" y="96202"/>
                  </a:moveTo>
                  <a:lnTo>
                    <a:pt x="251745" y="96202"/>
                  </a:lnTo>
                  <a:lnTo>
                    <a:pt x="251745" y="0"/>
                  </a:lnTo>
                  <a:lnTo>
                    <a:pt x="0" y="0"/>
                  </a:lnTo>
                  <a:lnTo>
                    <a:pt x="0" y="9620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 descr=""/>
          <p:cNvGrpSpPr/>
          <p:nvPr/>
        </p:nvGrpSpPr>
        <p:grpSpPr>
          <a:xfrm>
            <a:off x="6832468" y="2961989"/>
            <a:ext cx="238125" cy="166370"/>
            <a:chOff x="6832468" y="2961989"/>
            <a:chExt cx="238125" cy="166370"/>
          </a:xfrm>
        </p:grpSpPr>
        <p:sp>
          <p:nvSpPr>
            <p:cNvPr id="55" name="object 55" descr=""/>
            <p:cNvSpPr/>
            <p:nvPr/>
          </p:nvSpPr>
          <p:spPr>
            <a:xfrm>
              <a:off x="6833996" y="2961989"/>
              <a:ext cx="232410" cy="161925"/>
            </a:xfrm>
            <a:custGeom>
              <a:avLst/>
              <a:gdLst/>
              <a:ahLst/>
              <a:cxnLst/>
              <a:rect l="l" t="t" r="r" b="b"/>
              <a:pathLst>
                <a:path w="232409" h="161925">
                  <a:moveTo>
                    <a:pt x="231934" y="161734"/>
                  </a:moveTo>
                  <a:lnTo>
                    <a:pt x="0" y="161734"/>
                  </a:lnTo>
                  <a:lnTo>
                    <a:pt x="0" y="0"/>
                  </a:lnTo>
                  <a:lnTo>
                    <a:pt x="231934" y="0"/>
                  </a:lnTo>
                  <a:lnTo>
                    <a:pt x="231934" y="16173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835520" y="3045904"/>
              <a:ext cx="232410" cy="79375"/>
            </a:xfrm>
            <a:custGeom>
              <a:avLst/>
              <a:gdLst/>
              <a:ahLst/>
              <a:cxnLst/>
              <a:rect l="l" t="t" r="r" b="b"/>
              <a:pathLst>
                <a:path w="232409" h="79375">
                  <a:moveTo>
                    <a:pt x="0" y="79343"/>
                  </a:moveTo>
                  <a:lnTo>
                    <a:pt x="231933" y="79343"/>
                  </a:lnTo>
                  <a:lnTo>
                    <a:pt x="231933" y="0"/>
                  </a:lnTo>
                  <a:lnTo>
                    <a:pt x="0" y="0"/>
                  </a:lnTo>
                  <a:lnTo>
                    <a:pt x="0" y="7934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 descr=""/>
          <p:cNvGrpSpPr/>
          <p:nvPr/>
        </p:nvGrpSpPr>
        <p:grpSpPr>
          <a:xfrm>
            <a:off x="6832092" y="2574035"/>
            <a:ext cx="405765" cy="394335"/>
            <a:chOff x="6832092" y="2574035"/>
            <a:chExt cx="405765" cy="394335"/>
          </a:xfrm>
        </p:grpSpPr>
        <p:sp>
          <p:nvSpPr>
            <p:cNvPr id="58" name="object 58" descr=""/>
            <p:cNvSpPr/>
            <p:nvPr/>
          </p:nvSpPr>
          <p:spPr>
            <a:xfrm>
              <a:off x="6832092" y="2574035"/>
              <a:ext cx="405765" cy="388620"/>
            </a:xfrm>
            <a:custGeom>
              <a:avLst/>
              <a:gdLst/>
              <a:ahLst/>
              <a:cxnLst/>
              <a:rect l="l" t="t" r="r" b="b"/>
              <a:pathLst>
                <a:path w="405765" h="388619">
                  <a:moveTo>
                    <a:pt x="405384" y="0"/>
                  </a:moveTo>
                  <a:lnTo>
                    <a:pt x="227063" y="0"/>
                  </a:lnTo>
                  <a:lnTo>
                    <a:pt x="227063" y="152400"/>
                  </a:lnTo>
                  <a:lnTo>
                    <a:pt x="76200" y="152400"/>
                  </a:lnTo>
                  <a:lnTo>
                    <a:pt x="76200" y="297180"/>
                  </a:lnTo>
                  <a:lnTo>
                    <a:pt x="0" y="297180"/>
                  </a:lnTo>
                  <a:lnTo>
                    <a:pt x="0" y="388620"/>
                  </a:lnTo>
                  <a:lnTo>
                    <a:pt x="233172" y="388620"/>
                  </a:lnTo>
                  <a:lnTo>
                    <a:pt x="233172" y="297180"/>
                  </a:lnTo>
                  <a:lnTo>
                    <a:pt x="227063" y="297180"/>
                  </a:lnTo>
                  <a:lnTo>
                    <a:pt x="227063" y="153924"/>
                  </a:lnTo>
                  <a:lnTo>
                    <a:pt x="405384" y="153924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835521" y="2873501"/>
              <a:ext cx="232410" cy="92075"/>
            </a:xfrm>
            <a:custGeom>
              <a:avLst/>
              <a:gdLst/>
              <a:ahLst/>
              <a:cxnLst/>
              <a:rect l="l" t="t" r="r" b="b"/>
              <a:pathLst>
                <a:path w="232409" h="92075">
                  <a:moveTo>
                    <a:pt x="0" y="91535"/>
                  </a:moveTo>
                  <a:lnTo>
                    <a:pt x="231933" y="91535"/>
                  </a:lnTo>
                  <a:lnTo>
                    <a:pt x="231933" y="0"/>
                  </a:lnTo>
                  <a:lnTo>
                    <a:pt x="0" y="0"/>
                  </a:lnTo>
                  <a:lnTo>
                    <a:pt x="0" y="9153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 descr=""/>
          <p:cNvGrpSpPr/>
          <p:nvPr/>
        </p:nvGrpSpPr>
        <p:grpSpPr>
          <a:xfrm>
            <a:off x="7064402" y="3123718"/>
            <a:ext cx="207645" cy="85725"/>
            <a:chOff x="7064402" y="3123718"/>
            <a:chExt cx="207645" cy="85725"/>
          </a:xfrm>
        </p:grpSpPr>
        <p:sp>
          <p:nvSpPr>
            <p:cNvPr id="61" name="object 61" descr=""/>
            <p:cNvSpPr/>
            <p:nvPr/>
          </p:nvSpPr>
          <p:spPr>
            <a:xfrm>
              <a:off x="7065264" y="3124199"/>
              <a:ext cx="203200" cy="81280"/>
            </a:xfrm>
            <a:custGeom>
              <a:avLst/>
              <a:gdLst/>
              <a:ahLst/>
              <a:cxnLst/>
              <a:rect l="l" t="t" r="r" b="b"/>
              <a:pathLst>
                <a:path w="203200" h="81280">
                  <a:moveTo>
                    <a:pt x="20269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202691" y="0"/>
                  </a:lnTo>
                  <a:lnTo>
                    <a:pt x="202691" y="807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067454" y="3126771"/>
              <a:ext cx="201930" cy="79375"/>
            </a:xfrm>
            <a:custGeom>
              <a:avLst/>
              <a:gdLst/>
              <a:ahLst/>
              <a:cxnLst/>
              <a:rect l="l" t="t" r="r" b="b"/>
              <a:pathLst>
                <a:path w="201929" h="79375">
                  <a:moveTo>
                    <a:pt x="0" y="79343"/>
                  </a:moveTo>
                  <a:lnTo>
                    <a:pt x="201358" y="79343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7934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6348883" y="2966556"/>
            <a:ext cx="490220" cy="153035"/>
            <a:chOff x="6348883" y="2966556"/>
            <a:chExt cx="490220" cy="153035"/>
          </a:xfrm>
        </p:grpSpPr>
        <p:sp>
          <p:nvSpPr>
            <p:cNvPr id="64" name="object 64" descr=""/>
            <p:cNvSpPr/>
            <p:nvPr/>
          </p:nvSpPr>
          <p:spPr>
            <a:xfrm>
              <a:off x="6601967" y="2967227"/>
              <a:ext cx="231775" cy="91440"/>
            </a:xfrm>
            <a:custGeom>
              <a:avLst/>
              <a:gdLst/>
              <a:ahLst/>
              <a:cxnLst/>
              <a:rect l="l" t="t" r="r" b="b"/>
              <a:pathLst>
                <a:path w="231775" h="91439">
                  <a:moveTo>
                    <a:pt x="231648" y="91440"/>
                  </a:moveTo>
                  <a:lnTo>
                    <a:pt x="0" y="91440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914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603682" y="2969609"/>
              <a:ext cx="232410" cy="92075"/>
            </a:xfrm>
            <a:custGeom>
              <a:avLst/>
              <a:gdLst/>
              <a:ahLst/>
              <a:cxnLst/>
              <a:rect l="l" t="t" r="r" b="b"/>
              <a:pathLst>
                <a:path w="232409" h="92075">
                  <a:moveTo>
                    <a:pt x="0" y="91535"/>
                  </a:moveTo>
                  <a:lnTo>
                    <a:pt x="231838" y="91535"/>
                  </a:lnTo>
                  <a:lnTo>
                    <a:pt x="231838" y="0"/>
                  </a:lnTo>
                  <a:lnTo>
                    <a:pt x="0" y="0"/>
                  </a:lnTo>
                  <a:lnTo>
                    <a:pt x="0" y="9153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348983" y="3017519"/>
              <a:ext cx="251460" cy="96520"/>
            </a:xfrm>
            <a:custGeom>
              <a:avLst/>
              <a:gdLst/>
              <a:ahLst/>
              <a:cxnLst/>
              <a:rect l="l" t="t" r="r" b="b"/>
              <a:pathLst>
                <a:path w="251459" h="96519">
                  <a:moveTo>
                    <a:pt x="251460" y="96012"/>
                  </a:moveTo>
                  <a:lnTo>
                    <a:pt x="0" y="96012"/>
                  </a:lnTo>
                  <a:lnTo>
                    <a:pt x="0" y="0"/>
                  </a:lnTo>
                  <a:lnTo>
                    <a:pt x="251460" y="0"/>
                  </a:lnTo>
                  <a:lnTo>
                    <a:pt x="251460" y="9601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351936" y="3019996"/>
              <a:ext cx="252095" cy="96520"/>
            </a:xfrm>
            <a:custGeom>
              <a:avLst/>
              <a:gdLst/>
              <a:ahLst/>
              <a:cxnLst/>
              <a:rect l="l" t="t" r="r" b="b"/>
              <a:pathLst>
                <a:path w="252095" h="96519">
                  <a:moveTo>
                    <a:pt x="0" y="96107"/>
                  </a:moveTo>
                  <a:lnTo>
                    <a:pt x="251745" y="96107"/>
                  </a:lnTo>
                  <a:lnTo>
                    <a:pt x="251745" y="0"/>
                  </a:lnTo>
                  <a:lnTo>
                    <a:pt x="0" y="0"/>
                  </a:lnTo>
                  <a:lnTo>
                    <a:pt x="0" y="9610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 descr=""/>
          <p:cNvGrpSpPr/>
          <p:nvPr/>
        </p:nvGrpSpPr>
        <p:grpSpPr>
          <a:xfrm>
            <a:off x="7063740" y="2870449"/>
            <a:ext cx="158115" cy="133350"/>
            <a:chOff x="7063740" y="2870449"/>
            <a:chExt cx="158115" cy="133350"/>
          </a:xfrm>
        </p:grpSpPr>
        <p:sp>
          <p:nvSpPr>
            <p:cNvPr id="69" name="object 69" descr=""/>
            <p:cNvSpPr/>
            <p:nvPr/>
          </p:nvSpPr>
          <p:spPr>
            <a:xfrm>
              <a:off x="7063740" y="2871216"/>
              <a:ext cx="154305" cy="127000"/>
            </a:xfrm>
            <a:custGeom>
              <a:avLst/>
              <a:gdLst/>
              <a:ahLst/>
              <a:cxnLst/>
              <a:rect l="l" t="t" r="r" b="b"/>
              <a:pathLst>
                <a:path w="154304" h="127000">
                  <a:moveTo>
                    <a:pt x="153924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53924" y="0"/>
                  </a:lnTo>
                  <a:lnTo>
                    <a:pt x="153924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7067455" y="2873501"/>
              <a:ext cx="151130" cy="127000"/>
            </a:xfrm>
            <a:custGeom>
              <a:avLst/>
              <a:gdLst/>
              <a:ahLst/>
              <a:cxnLst/>
              <a:rect l="l" t="t" r="r" b="b"/>
              <a:pathLst>
                <a:path w="151129" h="127000">
                  <a:moveTo>
                    <a:pt x="0" y="126682"/>
                  </a:moveTo>
                  <a:lnTo>
                    <a:pt x="150971" y="126682"/>
                  </a:lnTo>
                  <a:lnTo>
                    <a:pt x="150971" y="0"/>
                  </a:lnTo>
                  <a:lnTo>
                    <a:pt x="0" y="0"/>
                  </a:lnTo>
                  <a:lnTo>
                    <a:pt x="0" y="12668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 descr=""/>
          <p:cNvGrpSpPr/>
          <p:nvPr/>
        </p:nvGrpSpPr>
        <p:grpSpPr>
          <a:xfrm>
            <a:off x="7267284" y="2870449"/>
            <a:ext cx="540385" cy="330200"/>
            <a:chOff x="7267284" y="2870449"/>
            <a:chExt cx="540385" cy="330200"/>
          </a:xfrm>
        </p:grpSpPr>
        <p:sp>
          <p:nvSpPr>
            <p:cNvPr id="72" name="object 72" descr=""/>
            <p:cNvSpPr/>
            <p:nvPr/>
          </p:nvSpPr>
          <p:spPr>
            <a:xfrm>
              <a:off x="7468647" y="2997136"/>
              <a:ext cx="256540" cy="127000"/>
            </a:xfrm>
            <a:custGeom>
              <a:avLst/>
              <a:gdLst/>
              <a:ahLst/>
              <a:cxnLst/>
              <a:rect l="l" t="t" r="r" b="b"/>
              <a:pathLst>
                <a:path w="256540" h="127000">
                  <a:moveTo>
                    <a:pt x="256222" y="126587"/>
                  </a:moveTo>
                  <a:lnTo>
                    <a:pt x="0" y="126587"/>
                  </a:lnTo>
                  <a:lnTo>
                    <a:pt x="0" y="0"/>
                  </a:lnTo>
                  <a:lnTo>
                    <a:pt x="256222" y="0"/>
                  </a:lnTo>
                  <a:lnTo>
                    <a:pt x="256222" y="1265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7602855" y="3000184"/>
              <a:ext cx="125095" cy="127000"/>
            </a:xfrm>
            <a:custGeom>
              <a:avLst/>
              <a:gdLst/>
              <a:ahLst/>
              <a:cxnLst/>
              <a:rect l="l" t="t" r="r" b="b"/>
              <a:pathLst>
                <a:path w="125095" h="127000">
                  <a:moveTo>
                    <a:pt x="0" y="126587"/>
                  </a:moveTo>
                  <a:lnTo>
                    <a:pt x="125063" y="126587"/>
                  </a:lnTo>
                  <a:lnTo>
                    <a:pt x="125063" y="0"/>
                  </a:lnTo>
                  <a:lnTo>
                    <a:pt x="0" y="0"/>
                  </a:lnTo>
                  <a:lnTo>
                    <a:pt x="0" y="12658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7655051" y="2871216"/>
              <a:ext cx="146685" cy="127000"/>
            </a:xfrm>
            <a:custGeom>
              <a:avLst/>
              <a:gdLst/>
              <a:ahLst/>
              <a:cxnLst/>
              <a:rect l="l" t="t" r="r" b="b"/>
              <a:pathLst>
                <a:path w="146684" h="127000">
                  <a:moveTo>
                    <a:pt x="146303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46303" y="0"/>
                  </a:lnTo>
                  <a:lnTo>
                    <a:pt x="146303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7657814" y="2873501"/>
              <a:ext cx="146685" cy="127000"/>
            </a:xfrm>
            <a:custGeom>
              <a:avLst/>
              <a:gdLst/>
              <a:ahLst/>
              <a:cxnLst/>
              <a:rect l="l" t="t" r="r" b="b"/>
              <a:pathLst>
                <a:path w="146684" h="127000">
                  <a:moveTo>
                    <a:pt x="0" y="126682"/>
                  </a:moveTo>
                  <a:lnTo>
                    <a:pt x="146399" y="126682"/>
                  </a:lnTo>
                  <a:lnTo>
                    <a:pt x="146399" y="0"/>
                  </a:lnTo>
                  <a:lnTo>
                    <a:pt x="0" y="0"/>
                  </a:lnTo>
                  <a:lnTo>
                    <a:pt x="0" y="12668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7267955" y="3124200"/>
              <a:ext cx="201295" cy="71755"/>
            </a:xfrm>
            <a:custGeom>
              <a:avLst/>
              <a:gdLst/>
              <a:ahLst/>
              <a:cxnLst/>
              <a:rect l="l" t="t" r="r" b="b"/>
              <a:pathLst>
                <a:path w="201295" h="71755">
                  <a:moveTo>
                    <a:pt x="201167" y="71627"/>
                  </a:moveTo>
                  <a:lnTo>
                    <a:pt x="0" y="71627"/>
                  </a:lnTo>
                  <a:lnTo>
                    <a:pt x="0" y="0"/>
                  </a:lnTo>
                  <a:lnTo>
                    <a:pt x="201167" y="0"/>
                  </a:lnTo>
                  <a:lnTo>
                    <a:pt x="201167" y="7162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7270337" y="3126771"/>
              <a:ext cx="201930" cy="70485"/>
            </a:xfrm>
            <a:custGeom>
              <a:avLst/>
              <a:gdLst/>
              <a:ahLst/>
              <a:cxnLst/>
              <a:rect l="l" t="t" r="r" b="b"/>
              <a:pathLst>
                <a:path w="201929" h="70485">
                  <a:moveTo>
                    <a:pt x="0" y="70199"/>
                  </a:moveTo>
                  <a:lnTo>
                    <a:pt x="201358" y="70199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7019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/>
          <p:nvPr/>
        </p:nvSpPr>
        <p:spPr>
          <a:xfrm>
            <a:off x="5432095" y="2635478"/>
            <a:ext cx="621030" cy="199390"/>
          </a:xfrm>
          <a:custGeom>
            <a:avLst/>
            <a:gdLst/>
            <a:ahLst/>
            <a:cxnLst/>
            <a:rect l="l" t="t" r="r" b="b"/>
            <a:pathLst>
              <a:path w="621029" h="199389">
                <a:moveTo>
                  <a:pt x="620839" y="0"/>
                </a:moveTo>
                <a:lnTo>
                  <a:pt x="332524" y="0"/>
                </a:lnTo>
                <a:lnTo>
                  <a:pt x="332524" y="77470"/>
                </a:lnTo>
                <a:lnTo>
                  <a:pt x="0" y="77470"/>
                </a:lnTo>
                <a:lnTo>
                  <a:pt x="0" y="119380"/>
                </a:lnTo>
                <a:lnTo>
                  <a:pt x="0" y="199390"/>
                </a:lnTo>
                <a:lnTo>
                  <a:pt x="332524" y="199390"/>
                </a:lnTo>
                <a:lnTo>
                  <a:pt x="332524" y="119380"/>
                </a:lnTo>
                <a:lnTo>
                  <a:pt x="620839" y="119380"/>
                </a:lnTo>
                <a:lnTo>
                  <a:pt x="620839" y="77470"/>
                </a:lnTo>
                <a:lnTo>
                  <a:pt x="620839" y="0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6350507" y="2574035"/>
            <a:ext cx="175260" cy="154305"/>
          </a:xfrm>
          <a:custGeom>
            <a:avLst/>
            <a:gdLst/>
            <a:ahLst/>
            <a:cxnLst/>
            <a:rect l="l" t="t" r="r" b="b"/>
            <a:pathLst>
              <a:path w="175259" h="154305">
                <a:moveTo>
                  <a:pt x="175260" y="153924"/>
                </a:moveTo>
                <a:lnTo>
                  <a:pt x="0" y="153924"/>
                </a:lnTo>
                <a:lnTo>
                  <a:pt x="0" y="0"/>
                </a:lnTo>
                <a:lnTo>
                  <a:pt x="175260" y="0"/>
                </a:lnTo>
                <a:lnTo>
                  <a:pt x="175260" y="153924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5435155" y="2713291"/>
            <a:ext cx="332740" cy="125095"/>
          </a:xfrm>
          <a:custGeom>
            <a:avLst/>
            <a:gdLst/>
            <a:ahLst/>
            <a:cxnLst/>
            <a:rect l="l" t="t" r="r" b="b"/>
            <a:pathLst>
              <a:path w="332739" h="125094">
                <a:moveTo>
                  <a:pt x="0" y="125063"/>
                </a:moveTo>
                <a:lnTo>
                  <a:pt x="332518" y="125063"/>
                </a:lnTo>
                <a:lnTo>
                  <a:pt x="332518" y="0"/>
                </a:lnTo>
                <a:lnTo>
                  <a:pt x="0" y="0"/>
                </a:lnTo>
                <a:lnTo>
                  <a:pt x="0" y="125063"/>
                </a:lnTo>
                <a:close/>
              </a:path>
            </a:pathLst>
          </a:custGeom>
          <a:ln w="61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1" name="object 81" descr=""/>
          <p:cNvGrpSpPr/>
          <p:nvPr/>
        </p:nvGrpSpPr>
        <p:grpSpPr>
          <a:xfrm>
            <a:off x="8013192" y="3335840"/>
            <a:ext cx="217170" cy="271780"/>
            <a:chOff x="8013192" y="3335840"/>
            <a:chExt cx="217170" cy="271780"/>
          </a:xfrm>
        </p:grpSpPr>
        <p:sp>
          <p:nvSpPr>
            <p:cNvPr id="82" name="object 82" descr=""/>
            <p:cNvSpPr/>
            <p:nvPr/>
          </p:nvSpPr>
          <p:spPr>
            <a:xfrm>
              <a:off x="8155114" y="3425952"/>
              <a:ext cx="69215" cy="120650"/>
            </a:xfrm>
            <a:custGeom>
              <a:avLst/>
              <a:gdLst/>
              <a:ahLst/>
              <a:cxnLst/>
              <a:rect l="l" t="t" r="r" b="b"/>
              <a:pathLst>
                <a:path w="69215" h="120650">
                  <a:moveTo>
                    <a:pt x="68675" y="120491"/>
                  </a:moveTo>
                  <a:lnTo>
                    <a:pt x="0" y="120491"/>
                  </a:lnTo>
                  <a:lnTo>
                    <a:pt x="0" y="0"/>
                  </a:lnTo>
                  <a:lnTo>
                    <a:pt x="68675" y="0"/>
                  </a:lnTo>
                  <a:lnTo>
                    <a:pt x="68675" y="120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8156638" y="3429000"/>
              <a:ext cx="70485" cy="66040"/>
            </a:xfrm>
            <a:custGeom>
              <a:avLst/>
              <a:gdLst/>
              <a:ahLst/>
              <a:cxnLst/>
              <a:rect l="l" t="t" r="r" b="b"/>
              <a:pathLst>
                <a:path w="70484" h="66039">
                  <a:moveTo>
                    <a:pt x="0" y="65532"/>
                  </a:moveTo>
                  <a:lnTo>
                    <a:pt x="70199" y="65532"/>
                  </a:lnTo>
                  <a:lnTo>
                    <a:pt x="70199" y="0"/>
                  </a:lnTo>
                  <a:lnTo>
                    <a:pt x="0" y="0"/>
                  </a:lnTo>
                  <a:lnTo>
                    <a:pt x="0" y="655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8083295" y="3491484"/>
              <a:ext cx="70485" cy="56515"/>
            </a:xfrm>
            <a:custGeom>
              <a:avLst/>
              <a:gdLst/>
              <a:ahLst/>
              <a:cxnLst/>
              <a:rect l="l" t="t" r="r" b="b"/>
              <a:pathLst>
                <a:path w="70484" h="56514">
                  <a:moveTo>
                    <a:pt x="70103" y="56388"/>
                  </a:moveTo>
                  <a:lnTo>
                    <a:pt x="0" y="56388"/>
                  </a:lnTo>
                  <a:lnTo>
                    <a:pt x="0" y="0"/>
                  </a:lnTo>
                  <a:lnTo>
                    <a:pt x="70103" y="0"/>
                  </a:lnTo>
                  <a:lnTo>
                    <a:pt x="70103" y="5638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8086438" y="3494532"/>
              <a:ext cx="70485" cy="55244"/>
            </a:xfrm>
            <a:custGeom>
              <a:avLst/>
              <a:gdLst/>
              <a:ahLst/>
              <a:cxnLst/>
              <a:rect l="l" t="t" r="r" b="b"/>
              <a:pathLst>
                <a:path w="70484" h="55245">
                  <a:moveTo>
                    <a:pt x="0" y="54959"/>
                  </a:moveTo>
                  <a:lnTo>
                    <a:pt x="70199" y="54959"/>
                  </a:lnTo>
                  <a:lnTo>
                    <a:pt x="70199" y="0"/>
                  </a:lnTo>
                  <a:lnTo>
                    <a:pt x="0" y="0"/>
                  </a:lnTo>
                  <a:lnTo>
                    <a:pt x="0" y="5495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8013192" y="3336036"/>
              <a:ext cx="212090" cy="271780"/>
            </a:xfrm>
            <a:custGeom>
              <a:avLst/>
              <a:gdLst/>
              <a:ahLst/>
              <a:cxnLst/>
              <a:rect l="l" t="t" r="r" b="b"/>
              <a:pathLst>
                <a:path w="212090" h="271779">
                  <a:moveTo>
                    <a:pt x="62484" y="210324"/>
                  </a:moveTo>
                  <a:lnTo>
                    <a:pt x="0" y="210324"/>
                  </a:lnTo>
                  <a:lnTo>
                    <a:pt x="0" y="271284"/>
                  </a:lnTo>
                  <a:lnTo>
                    <a:pt x="62484" y="271284"/>
                  </a:lnTo>
                  <a:lnTo>
                    <a:pt x="62484" y="210324"/>
                  </a:lnTo>
                  <a:close/>
                </a:path>
                <a:path w="212090" h="271779">
                  <a:moveTo>
                    <a:pt x="211836" y="0"/>
                  </a:moveTo>
                  <a:lnTo>
                    <a:pt x="132588" y="0"/>
                  </a:lnTo>
                  <a:lnTo>
                    <a:pt x="132588" y="91440"/>
                  </a:lnTo>
                  <a:lnTo>
                    <a:pt x="211836" y="91440"/>
                  </a:lnTo>
                  <a:lnTo>
                    <a:pt x="211836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8147494" y="3338893"/>
              <a:ext cx="79375" cy="90170"/>
            </a:xfrm>
            <a:custGeom>
              <a:avLst/>
              <a:gdLst/>
              <a:ahLst/>
              <a:cxnLst/>
              <a:rect l="l" t="t" r="r" b="b"/>
              <a:pathLst>
                <a:path w="79375" h="90170">
                  <a:moveTo>
                    <a:pt x="0" y="90106"/>
                  </a:moveTo>
                  <a:lnTo>
                    <a:pt x="79343" y="90106"/>
                  </a:lnTo>
                  <a:lnTo>
                    <a:pt x="79343" y="0"/>
                  </a:lnTo>
                  <a:lnTo>
                    <a:pt x="0" y="0"/>
                  </a:lnTo>
                  <a:lnTo>
                    <a:pt x="0" y="9010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/>
          <p:nvPr/>
        </p:nvSpPr>
        <p:spPr>
          <a:xfrm>
            <a:off x="7796784" y="3576828"/>
            <a:ext cx="132715" cy="52069"/>
          </a:xfrm>
          <a:custGeom>
            <a:avLst/>
            <a:gdLst/>
            <a:ahLst/>
            <a:cxnLst/>
            <a:rect l="l" t="t" r="r" b="b"/>
            <a:pathLst>
              <a:path w="132715" h="52070">
                <a:moveTo>
                  <a:pt x="132587" y="51816"/>
                </a:moveTo>
                <a:lnTo>
                  <a:pt x="0" y="51816"/>
                </a:lnTo>
                <a:lnTo>
                  <a:pt x="0" y="0"/>
                </a:lnTo>
                <a:lnTo>
                  <a:pt x="132587" y="0"/>
                </a:lnTo>
                <a:lnTo>
                  <a:pt x="132587" y="51816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7910983" y="3123730"/>
            <a:ext cx="208915" cy="213995"/>
          </a:xfrm>
          <a:custGeom>
            <a:avLst/>
            <a:gdLst/>
            <a:ahLst/>
            <a:cxnLst/>
            <a:rect l="l" t="t" r="r" b="b"/>
            <a:pathLst>
              <a:path w="208915" h="213995">
                <a:moveTo>
                  <a:pt x="208889" y="105638"/>
                </a:moveTo>
                <a:lnTo>
                  <a:pt x="105244" y="105638"/>
                </a:lnTo>
                <a:lnTo>
                  <a:pt x="105244" y="105410"/>
                </a:lnTo>
                <a:lnTo>
                  <a:pt x="192214" y="105410"/>
                </a:lnTo>
                <a:lnTo>
                  <a:pt x="192214" y="0"/>
                </a:lnTo>
                <a:lnTo>
                  <a:pt x="77812" y="0"/>
                </a:lnTo>
                <a:lnTo>
                  <a:pt x="77812" y="105410"/>
                </a:lnTo>
                <a:lnTo>
                  <a:pt x="0" y="105410"/>
                </a:lnTo>
                <a:lnTo>
                  <a:pt x="0" y="212090"/>
                </a:lnTo>
                <a:lnTo>
                  <a:pt x="102209" y="212090"/>
                </a:lnTo>
                <a:lnTo>
                  <a:pt x="102209" y="213829"/>
                </a:lnTo>
                <a:lnTo>
                  <a:pt x="208889" y="213829"/>
                </a:lnTo>
                <a:lnTo>
                  <a:pt x="208889" y="105638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8100060" y="3611892"/>
            <a:ext cx="125095" cy="62865"/>
          </a:xfrm>
          <a:custGeom>
            <a:avLst/>
            <a:gdLst/>
            <a:ahLst/>
            <a:cxnLst/>
            <a:rect l="l" t="t" r="r" b="b"/>
            <a:pathLst>
              <a:path w="125095" h="62864">
                <a:moveTo>
                  <a:pt x="71628" y="0"/>
                </a:moveTo>
                <a:lnTo>
                  <a:pt x="0" y="0"/>
                </a:lnTo>
                <a:lnTo>
                  <a:pt x="0" y="32004"/>
                </a:lnTo>
                <a:lnTo>
                  <a:pt x="71628" y="32004"/>
                </a:lnTo>
                <a:lnTo>
                  <a:pt x="71628" y="0"/>
                </a:lnTo>
                <a:close/>
              </a:path>
              <a:path w="125095" h="62864">
                <a:moveTo>
                  <a:pt x="124968" y="41135"/>
                </a:moveTo>
                <a:lnTo>
                  <a:pt x="106680" y="41135"/>
                </a:lnTo>
                <a:lnTo>
                  <a:pt x="106680" y="62484"/>
                </a:lnTo>
                <a:lnTo>
                  <a:pt x="124968" y="62484"/>
                </a:lnTo>
                <a:lnTo>
                  <a:pt x="124968" y="41135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1" name="object 9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90688" y="3491484"/>
            <a:ext cx="228600" cy="147827"/>
          </a:xfrm>
          <a:prstGeom prst="rect">
            <a:avLst/>
          </a:prstGeom>
        </p:spPr>
      </p:pic>
      <p:grpSp>
        <p:nvGrpSpPr>
          <p:cNvPr id="92" name="object 92" descr=""/>
          <p:cNvGrpSpPr/>
          <p:nvPr/>
        </p:nvGrpSpPr>
        <p:grpSpPr>
          <a:xfrm>
            <a:off x="8013186" y="3123718"/>
            <a:ext cx="218440" cy="217170"/>
            <a:chOff x="8013186" y="3123718"/>
            <a:chExt cx="218440" cy="217170"/>
          </a:xfrm>
        </p:grpSpPr>
        <p:sp>
          <p:nvSpPr>
            <p:cNvPr id="93" name="object 93" descr=""/>
            <p:cNvSpPr/>
            <p:nvPr/>
          </p:nvSpPr>
          <p:spPr>
            <a:xfrm>
              <a:off x="8016239" y="3232118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09" h="105410">
                  <a:moveTo>
                    <a:pt x="0" y="105251"/>
                  </a:moveTo>
                  <a:lnTo>
                    <a:pt x="105346" y="105251"/>
                  </a:lnTo>
                  <a:lnTo>
                    <a:pt x="105346" y="0"/>
                  </a:lnTo>
                  <a:lnTo>
                    <a:pt x="0" y="0"/>
                  </a:lnTo>
                  <a:lnTo>
                    <a:pt x="0" y="10525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8098535" y="3124199"/>
              <a:ext cx="127000" cy="106680"/>
            </a:xfrm>
            <a:custGeom>
              <a:avLst/>
              <a:gdLst/>
              <a:ahLst/>
              <a:cxnLst/>
              <a:rect l="l" t="t" r="r" b="b"/>
              <a:pathLst>
                <a:path w="127000" h="106680">
                  <a:moveTo>
                    <a:pt x="126492" y="106680"/>
                  </a:moveTo>
                  <a:lnTo>
                    <a:pt x="0" y="106680"/>
                  </a:lnTo>
                  <a:lnTo>
                    <a:pt x="0" y="0"/>
                  </a:lnTo>
                  <a:lnTo>
                    <a:pt x="126492" y="0"/>
                  </a:lnTo>
                  <a:lnTo>
                    <a:pt x="126492" y="1066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8101679" y="3126771"/>
              <a:ext cx="127000" cy="105410"/>
            </a:xfrm>
            <a:custGeom>
              <a:avLst/>
              <a:gdLst/>
              <a:ahLst/>
              <a:cxnLst/>
              <a:rect l="l" t="t" r="r" b="b"/>
              <a:pathLst>
                <a:path w="127000" h="105410">
                  <a:moveTo>
                    <a:pt x="0" y="105346"/>
                  </a:moveTo>
                  <a:lnTo>
                    <a:pt x="126682" y="105346"/>
                  </a:lnTo>
                  <a:lnTo>
                    <a:pt x="126682" y="0"/>
                  </a:lnTo>
                  <a:lnTo>
                    <a:pt x="0" y="0"/>
                  </a:lnTo>
                  <a:lnTo>
                    <a:pt x="0" y="10534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8118347" y="322935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80" y="106679"/>
                  </a:moveTo>
                  <a:lnTo>
                    <a:pt x="0" y="106679"/>
                  </a:lnTo>
                  <a:lnTo>
                    <a:pt x="0" y="0"/>
                  </a:lnTo>
                  <a:lnTo>
                    <a:pt x="106680" y="0"/>
                  </a:lnTo>
                  <a:lnTo>
                    <a:pt x="106680" y="10667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8121586" y="3232118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09" h="105410">
                  <a:moveTo>
                    <a:pt x="0" y="105251"/>
                  </a:moveTo>
                  <a:lnTo>
                    <a:pt x="105251" y="105251"/>
                  </a:lnTo>
                  <a:lnTo>
                    <a:pt x="105251" y="0"/>
                  </a:lnTo>
                  <a:lnTo>
                    <a:pt x="0" y="0"/>
                  </a:lnTo>
                  <a:lnTo>
                    <a:pt x="0" y="10525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 descr=""/>
          <p:cNvGrpSpPr/>
          <p:nvPr/>
        </p:nvGrpSpPr>
        <p:grpSpPr>
          <a:xfrm>
            <a:off x="8072628" y="3546348"/>
            <a:ext cx="62865" cy="67310"/>
            <a:chOff x="8072628" y="3546348"/>
            <a:chExt cx="62865" cy="67310"/>
          </a:xfrm>
        </p:grpSpPr>
        <p:sp>
          <p:nvSpPr>
            <p:cNvPr id="99" name="object 99" descr=""/>
            <p:cNvSpPr/>
            <p:nvPr/>
          </p:nvSpPr>
          <p:spPr>
            <a:xfrm>
              <a:off x="8072628" y="3546348"/>
              <a:ext cx="56515" cy="60960"/>
            </a:xfrm>
            <a:custGeom>
              <a:avLst/>
              <a:gdLst/>
              <a:ahLst/>
              <a:cxnLst/>
              <a:rect l="l" t="t" r="r" b="b"/>
              <a:pathLst>
                <a:path w="56515" h="60960">
                  <a:moveTo>
                    <a:pt x="56387" y="60959"/>
                  </a:moveTo>
                  <a:lnTo>
                    <a:pt x="0" y="60959"/>
                  </a:lnTo>
                  <a:lnTo>
                    <a:pt x="0" y="0"/>
                  </a:lnTo>
                  <a:lnTo>
                    <a:pt x="56387" y="0"/>
                  </a:lnTo>
                  <a:lnTo>
                    <a:pt x="56387" y="6095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8075771" y="3549491"/>
              <a:ext cx="56515" cy="61594"/>
            </a:xfrm>
            <a:custGeom>
              <a:avLst/>
              <a:gdLst/>
              <a:ahLst/>
              <a:cxnLst/>
              <a:rect l="l" t="t" r="r" b="b"/>
              <a:pathLst>
                <a:path w="56515" h="61595">
                  <a:moveTo>
                    <a:pt x="0" y="61055"/>
                  </a:moveTo>
                  <a:lnTo>
                    <a:pt x="56483" y="61055"/>
                  </a:lnTo>
                  <a:lnTo>
                    <a:pt x="56483" y="0"/>
                  </a:lnTo>
                  <a:lnTo>
                    <a:pt x="0" y="0"/>
                  </a:lnTo>
                  <a:lnTo>
                    <a:pt x="0" y="6105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1" name="object 101" descr=""/>
          <p:cNvGrpSpPr/>
          <p:nvPr/>
        </p:nvGrpSpPr>
        <p:grpSpPr>
          <a:xfrm>
            <a:off x="7967467" y="3334511"/>
            <a:ext cx="96520" cy="97790"/>
            <a:chOff x="7967467" y="3334511"/>
            <a:chExt cx="96520" cy="97790"/>
          </a:xfrm>
        </p:grpSpPr>
        <p:sp>
          <p:nvSpPr>
            <p:cNvPr id="102" name="object 102" descr=""/>
            <p:cNvSpPr/>
            <p:nvPr/>
          </p:nvSpPr>
          <p:spPr>
            <a:xfrm>
              <a:off x="7967471" y="3334511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40" h="91439">
                  <a:moveTo>
                    <a:pt x="91440" y="91440"/>
                  </a:moveTo>
                  <a:lnTo>
                    <a:pt x="0" y="91440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914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7970519" y="3338893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70" h="90170">
                  <a:moveTo>
                    <a:pt x="0" y="90106"/>
                  </a:moveTo>
                  <a:lnTo>
                    <a:pt x="90011" y="90106"/>
                  </a:lnTo>
                  <a:lnTo>
                    <a:pt x="90011" y="0"/>
                  </a:lnTo>
                  <a:lnTo>
                    <a:pt x="0" y="0"/>
                  </a:lnTo>
                  <a:lnTo>
                    <a:pt x="0" y="9010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4" name="object 104" descr=""/>
          <p:cNvGrpSpPr/>
          <p:nvPr/>
        </p:nvGrpSpPr>
        <p:grpSpPr>
          <a:xfrm>
            <a:off x="7862216" y="3123718"/>
            <a:ext cx="131445" cy="111760"/>
            <a:chOff x="7862216" y="3123718"/>
            <a:chExt cx="131445" cy="111760"/>
          </a:xfrm>
        </p:grpSpPr>
        <p:sp>
          <p:nvSpPr>
            <p:cNvPr id="105" name="object 105" descr=""/>
            <p:cNvSpPr/>
            <p:nvPr/>
          </p:nvSpPr>
          <p:spPr>
            <a:xfrm>
              <a:off x="7862316" y="3124199"/>
              <a:ext cx="127000" cy="106680"/>
            </a:xfrm>
            <a:custGeom>
              <a:avLst/>
              <a:gdLst/>
              <a:ahLst/>
              <a:cxnLst/>
              <a:rect l="l" t="t" r="r" b="b"/>
              <a:pathLst>
                <a:path w="127000" h="106680">
                  <a:moveTo>
                    <a:pt x="126491" y="106680"/>
                  </a:moveTo>
                  <a:lnTo>
                    <a:pt x="0" y="106680"/>
                  </a:lnTo>
                  <a:lnTo>
                    <a:pt x="0" y="0"/>
                  </a:lnTo>
                  <a:lnTo>
                    <a:pt x="126491" y="0"/>
                  </a:lnTo>
                  <a:lnTo>
                    <a:pt x="126491" y="1066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7865268" y="3126771"/>
              <a:ext cx="125095" cy="105410"/>
            </a:xfrm>
            <a:custGeom>
              <a:avLst/>
              <a:gdLst/>
              <a:ahLst/>
              <a:cxnLst/>
              <a:rect l="l" t="t" r="r" b="b"/>
              <a:pathLst>
                <a:path w="125095" h="105410">
                  <a:moveTo>
                    <a:pt x="0" y="105346"/>
                  </a:moveTo>
                  <a:lnTo>
                    <a:pt x="125063" y="105346"/>
                  </a:lnTo>
                  <a:lnTo>
                    <a:pt x="125063" y="0"/>
                  </a:lnTo>
                  <a:lnTo>
                    <a:pt x="0" y="0"/>
                  </a:lnTo>
                  <a:lnTo>
                    <a:pt x="0" y="10534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7" name="object 107" descr=""/>
          <p:cNvGrpSpPr/>
          <p:nvPr/>
        </p:nvGrpSpPr>
        <p:grpSpPr>
          <a:xfrm>
            <a:off x="7267289" y="3229065"/>
            <a:ext cx="321945" cy="111760"/>
            <a:chOff x="7267289" y="3229065"/>
            <a:chExt cx="321945" cy="111760"/>
          </a:xfrm>
        </p:grpSpPr>
        <p:sp>
          <p:nvSpPr>
            <p:cNvPr id="108" name="object 108" descr=""/>
            <p:cNvSpPr/>
            <p:nvPr/>
          </p:nvSpPr>
          <p:spPr>
            <a:xfrm>
              <a:off x="7267283" y="3229076"/>
              <a:ext cx="317500" cy="106680"/>
            </a:xfrm>
            <a:custGeom>
              <a:avLst/>
              <a:gdLst/>
              <a:ahLst/>
              <a:cxnLst/>
              <a:rect l="l" t="t" r="r" b="b"/>
              <a:pathLst>
                <a:path w="317500" h="106679">
                  <a:moveTo>
                    <a:pt x="317284" y="0"/>
                  </a:moveTo>
                  <a:lnTo>
                    <a:pt x="202882" y="0"/>
                  </a:lnTo>
                  <a:lnTo>
                    <a:pt x="202882" y="35560"/>
                  </a:lnTo>
                  <a:lnTo>
                    <a:pt x="0" y="35560"/>
                  </a:lnTo>
                  <a:lnTo>
                    <a:pt x="0" y="106680"/>
                  </a:lnTo>
                  <a:lnTo>
                    <a:pt x="317284" y="106680"/>
                  </a:lnTo>
                  <a:lnTo>
                    <a:pt x="317284" y="35560"/>
                  </a:lnTo>
                  <a:lnTo>
                    <a:pt x="317284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7471695" y="3232118"/>
              <a:ext cx="114935" cy="105410"/>
            </a:xfrm>
            <a:custGeom>
              <a:avLst/>
              <a:gdLst/>
              <a:ahLst/>
              <a:cxnLst/>
              <a:rect l="l" t="t" r="r" b="b"/>
              <a:pathLst>
                <a:path w="114934" h="105410">
                  <a:moveTo>
                    <a:pt x="0" y="105251"/>
                  </a:moveTo>
                  <a:lnTo>
                    <a:pt x="114395" y="105251"/>
                  </a:lnTo>
                  <a:lnTo>
                    <a:pt x="114395" y="0"/>
                  </a:lnTo>
                  <a:lnTo>
                    <a:pt x="0" y="0"/>
                  </a:lnTo>
                  <a:lnTo>
                    <a:pt x="0" y="10525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0" name="object 110" descr=""/>
          <p:cNvGrpSpPr/>
          <p:nvPr/>
        </p:nvGrpSpPr>
        <p:grpSpPr>
          <a:xfrm>
            <a:off x="8168825" y="3662172"/>
            <a:ext cx="41275" cy="17145"/>
            <a:chOff x="8168825" y="3662172"/>
            <a:chExt cx="41275" cy="17145"/>
          </a:xfrm>
        </p:grpSpPr>
        <p:sp>
          <p:nvSpPr>
            <p:cNvPr id="111" name="object 111" descr=""/>
            <p:cNvSpPr/>
            <p:nvPr/>
          </p:nvSpPr>
          <p:spPr>
            <a:xfrm>
              <a:off x="8170163" y="3662172"/>
              <a:ext cx="35560" cy="10795"/>
            </a:xfrm>
            <a:custGeom>
              <a:avLst/>
              <a:gdLst/>
              <a:ahLst/>
              <a:cxnLst/>
              <a:rect l="l" t="t" r="r" b="b"/>
              <a:pathLst>
                <a:path w="35559" h="10795">
                  <a:moveTo>
                    <a:pt x="35051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5051" y="0"/>
                  </a:lnTo>
                  <a:lnTo>
                    <a:pt x="35051" y="1066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8171878" y="3665505"/>
              <a:ext cx="35560" cy="10795"/>
            </a:xfrm>
            <a:custGeom>
              <a:avLst/>
              <a:gdLst/>
              <a:ahLst/>
              <a:cxnLst/>
              <a:rect l="l" t="t" r="r" b="b"/>
              <a:pathLst>
                <a:path w="35559" h="10795">
                  <a:moveTo>
                    <a:pt x="0" y="10668"/>
                  </a:moveTo>
                  <a:lnTo>
                    <a:pt x="35051" y="10668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3" name="object 113" descr=""/>
          <p:cNvGrpSpPr/>
          <p:nvPr/>
        </p:nvGrpSpPr>
        <p:grpSpPr>
          <a:xfrm>
            <a:off x="6600629" y="3320600"/>
            <a:ext cx="238125" cy="175895"/>
            <a:chOff x="6600629" y="3320600"/>
            <a:chExt cx="238125" cy="175895"/>
          </a:xfrm>
        </p:grpSpPr>
        <p:sp>
          <p:nvSpPr>
            <p:cNvPr id="114" name="object 114" descr=""/>
            <p:cNvSpPr/>
            <p:nvPr/>
          </p:nvSpPr>
          <p:spPr>
            <a:xfrm>
              <a:off x="6602158" y="3320605"/>
              <a:ext cx="230504" cy="175895"/>
            </a:xfrm>
            <a:custGeom>
              <a:avLst/>
              <a:gdLst/>
              <a:ahLst/>
              <a:cxnLst/>
              <a:rect l="l" t="t" r="r" b="b"/>
              <a:pathLst>
                <a:path w="230504" h="175895">
                  <a:moveTo>
                    <a:pt x="230314" y="175545"/>
                  </a:moveTo>
                  <a:lnTo>
                    <a:pt x="0" y="175545"/>
                  </a:lnTo>
                  <a:lnTo>
                    <a:pt x="0" y="0"/>
                  </a:lnTo>
                  <a:lnTo>
                    <a:pt x="230314" y="0"/>
                  </a:lnTo>
                  <a:lnTo>
                    <a:pt x="230314" y="17554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6603682" y="3323653"/>
              <a:ext cx="232410" cy="90170"/>
            </a:xfrm>
            <a:custGeom>
              <a:avLst/>
              <a:gdLst/>
              <a:ahLst/>
              <a:cxnLst/>
              <a:rect l="l" t="t" r="r" b="b"/>
              <a:pathLst>
                <a:path w="232409" h="90170">
                  <a:moveTo>
                    <a:pt x="0" y="90011"/>
                  </a:moveTo>
                  <a:lnTo>
                    <a:pt x="231838" y="90011"/>
                  </a:lnTo>
                  <a:lnTo>
                    <a:pt x="231838" y="0"/>
                  </a:lnTo>
                  <a:lnTo>
                    <a:pt x="0" y="0"/>
                  </a:lnTo>
                  <a:lnTo>
                    <a:pt x="0" y="9001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6" name="object 116" descr=""/>
          <p:cNvGrpSpPr/>
          <p:nvPr/>
        </p:nvGrpSpPr>
        <p:grpSpPr>
          <a:xfrm>
            <a:off x="6051418" y="3375559"/>
            <a:ext cx="782320" cy="304165"/>
            <a:chOff x="6051418" y="3375559"/>
            <a:chExt cx="782320" cy="304165"/>
          </a:xfrm>
        </p:grpSpPr>
        <p:sp>
          <p:nvSpPr>
            <p:cNvPr id="117" name="object 117" descr=""/>
            <p:cNvSpPr/>
            <p:nvPr/>
          </p:nvSpPr>
          <p:spPr>
            <a:xfrm>
              <a:off x="6051423" y="3475926"/>
              <a:ext cx="551180" cy="196850"/>
            </a:xfrm>
            <a:custGeom>
              <a:avLst/>
              <a:gdLst/>
              <a:ahLst/>
              <a:cxnLst/>
              <a:rect l="l" t="t" r="r" b="b"/>
              <a:pathLst>
                <a:path w="551179" h="196850">
                  <a:moveTo>
                    <a:pt x="550735" y="104140"/>
                  </a:moveTo>
                  <a:lnTo>
                    <a:pt x="297459" y="104140"/>
                  </a:lnTo>
                  <a:lnTo>
                    <a:pt x="297459" y="0"/>
                  </a:lnTo>
                  <a:lnTo>
                    <a:pt x="0" y="0"/>
                  </a:lnTo>
                  <a:lnTo>
                    <a:pt x="0" y="104140"/>
                  </a:lnTo>
                  <a:lnTo>
                    <a:pt x="0" y="196850"/>
                  </a:lnTo>
                  <a:lnTo>
                    <a:pt x="550735" y="196850"/>
                  </a:lnTo>
                  <a:lnTo>
                    <a:pt x="550735" y="1041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054470" y="3575494"/>
              <a:ext cx="297815" cy="100965"/>
            </a:xfrm>
            <a:custGeom>
              <a:avLst/>
              <a:gdLst/>
              <a:ahLst/>
              <a:cxnLst/>
              <a:rect l="l" t="t" r="r" b="b"/>
              <a:pathLst>
                <a:path w="297814" h="100964">
                  <a:moveTo>
                    <a:pt x="0" y="100679"/>
                  </a:moveTo>
                  <a:lnTo>
                    <a:pt x="297465" y="100679"/>
                  </a:lnTo>
                  <a:lnTo>
                    <a:pt x="297465" y="0"/>
                  </a:lnTo>
                  <a:lnTo>
                    <a:pt x="0" y="0"/>
                  </a:lnTo>
                  <a:lnTo>
                    <a:pt x="0" y="10067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051791" y="3375659"/>
              <a:ext cx="782320" cy="207645"/>
            </a:xfrm>
            <a:custGeom>
              <a:avLst/>
              <a:gdLst/>
              <a:ahLst/>
              <a:cxnLst/>
              <a:rect l="l" t="t" r="r" b="b"/>
              <a:pathLst>
                <a:path w="782320" h="207645">
                  <a:moveTo>
                    <a:pt x="29718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297180" y="100584"/>
                  </a:lnTo>
                  <a:lnTo>
                    <a:pt x="297180" y="0"/>
                  </a:lnTo>
                  <a:close/>
                </a:path>
                <a:path w="782320" h="207645">
                  <a:moveTo>
                    <a:pt x="781824" y="120396"/>
                  </a:moveTo>
                  <a:lnTo>
                    <a:pt x="550164" y="120396"/>
                  </a:lnTo>
                  <a:lnTo>
                    <a:pt x="550164" y="207264"/>
                  </a:lnTo>
                  <a:lnTo>
                    <a:pt x="781824" y="207264"/>
                  </a:lnTo>
                  <a:lnTo>
                    <a:pt x="781824" y="12039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6054470" y="3378612"/>
              <a:ext cx="297815" cy="100965"/>
            </a:xfrm>
            <a:custGeom>
              <a:avLst/>
              <a:gdLst/>
              <a:ahLst/>
              <a:cxnLst/>
              <a:rect l="l" t="t" r="r" b="b"/>
              <a:pathLst>
                <a:path w="297814" h="100964">
                  <a:moveTo>
                    <a:pt x="0" y="100679"/>
                  </a:moveTo>
                  <a:lnTo>
                    <a:pt x="297465" y="100679"/>
                  </a:lnTo>
                  <a:lnTo>
                    <a:pt x="297465" y="0"/>
                  </a:lnTo>
                  <a:lnTo>
                    <a:pt x="0" y="0"/>
                  </a:lnTo>
                  <a:lnTo>
                    <a:pt x="0" y="10067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1" name="object 121" descr=""/>
          <p:cNvGrpSpPr/>
          <p:nvPr/>
        </p:nvGrpSpPr>
        <p:grpSpPr>
          <a:xfrm>
            <a:off x="6832092" y="3364891"/>
            <a:ext cx="440055" cy="314960"/>
            <a:chOff x="6832092" y="3364891"/>
            <a:chExt cx="440055" cy="314960"/>
          </a:xfrm>
        </p:grpSpPr>
        <p:sp>
          <p:nvSpPr>
            <p:cNvPr id="122" name="object 122" descr=""/>
            <p:cNvSpPr/>
            <p:nvPr/>
          </p:nvSpPr>
          <p:spPr>
            <a:xfrm>
              <a:off x="7065930" y="3441191"/>
              <a:ext cx="201930" cy="151130"/>
            </a:xfrm>
            <a:custGeom>
              <a:avLst/>
              <a:gdLst/>
              <a:ahLst/>
              <a:cxnLst/>
              <a:rect l="l" t="t" r="r" b="b"/>
              <a:pathLst>
                <a:path w="201929" h="151129">
                  <a:moveTo>
                    <a:pt x="201358" y="151066"/>
                  </a:moveTo>
                  <a:lnTo>
                    <a:pt x="0" y="151066"/>
                  </a:lnTo>
                  <a:lnTo>
                    <a:pt x="0" y="0"/>
                  </a:lnTo>
                  <a:lnTo>
                    <a:pt x="201358" y="0"/>
                  </a:lnTo>
                  <a:lnTo>
                    <a:pt x="201358" y="15106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7067454" y="3444240"/>
              <a:ext cx="201930" cy="74930"/>
            </a:xfrm>
            <a:custGeom>
              <a:avLst/>
              <a:gdLst/>
              <a:ahLst/>
              <a:cxnLst/>
              <a:rect l="l" t="t" r="r" b="b"/>
              <a:pathLst>
                <a:path w="201929" h="74929">
                  <a:moveTo>
                    <a:pt x="0" y="74771"/>
                  </a:moveTo>
                  <a:lnTo>
                    <a:pt x="201358" y="74771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7477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6832092" y="3592067"/>
              <a:ext cx="436245" cy="81280"/>
            </a:xfrm>
            <a:custGeom>
              <a:avLst/>
              <a:gdLst/>
              <a:ahLst/>
              <a:cxnLst/>
              <a:rect l="l" t="t" r="r" b="b"/>
              <a:pathLst>
                <a:path w="436245" h="81279">
                  <a:moveTo>
                    <a:pt x="435851" y="0"/>
                  </a:moveTo>
                  <a:lnTo>
                    <a:pt x="233172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233172" y="80772"/>
                  </a:lnTo>
                  <a:lnTo>
                    <a:pt x="435851" y="80772"/>
                  </a:lnTo>
                  <a:lnTo>
                    <a:pt x="435851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6835521" y="3595306"/>
              <a:ext cx="232410" cy="81280"/>
            </a:xfrm>
            <a:custGeom>
              <a:avLst/>
              <a:gdLst/>
              <a:ahLst/>
              <a:cxnLst/>
              <a:rect l="l" t="t" r="r" b="b"/>
              <a:pathLst>
                <a:path w="232409" h="81279">
                  <a:moveTo>
                    <a:pt x="0" y="80867"/>
                  </a:moveTo>
                  <a:lnTo>
                    <a:pt x="231933" y="80867"/>
                  </a:lnTo>
                  <a:lnTo>
                    <a:pt x="231933" y="0"/>
                  </a:lnTo>
                  <a:lnTo>
                    <a:pt x="0" y="0"/>
                  </a:lnTo>
                  <a:lnTo>
                    <a:pt x="0" y="8086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7065264" y="3364991"/>
              <a:ext cx="203200" cy="76200"/>
            </a:xfrm>
            <a:custGeom>
              <a:avLst/>
              <a:gdLst/>
              <a:ahLst/>
              <a:cxnLst/>
              <a:rect l="l" t="t" r="r" b="b"/>
              <a:pathLst>
                <a:path w="203200" h="76200">
                  <a:moveTo>
                    <a:pt x="202691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02691" y="0"/>
                  </a:lnTo>
                  <a:lnTo>
                    <a:pt x="202691" y="762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7067454" y="3367944"/>
              <a:ext cx="201930" cy="76835"/>
            </a:xfrm>
            <a:custGeom>
              <a:avLst/>
              <a:gdLst/>
              <a:ahLst/>
              <a:cxnLst/>
              <a:rect l="l" t="t" r="r" b="b"/>
              <a:pathLst>
                <a:path w="201929" h="76835">
                  <a:moveTo>
                    <a:pt x="0" y="76295"/>
                  </a:moveTo>
                  <a:lnTo>
                    <a:pt x="201358" y="76295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7629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 descr=""/>
          <p:cNvGrpSpPr/>
          <p:nvPr/>
        </p:nvGrpSpPr>
        <p:grpSpPr>
          <a:xfrm>
            <a:off x="8168640" y="3546348"/>
            <a:ext cx="56515" cy="122555"/>
            <a:chOff x="8168640" y="3546348"/>
            <a:chExt cx="56515" cy="122555"/>
          </a:xfrm>
        </p:grpSpPr>
        <p:sp>
          <p:nvSpPr>
            <p:cNvPr id="129" name="object 129" descr=""/>
            <p:cNvSpPr/>
            <p:nvPr/>
          </p:nvSpPr>
          <p:spPr>
            <a:xfrm>
              <a:off x="8168628" y="3546348"/>
              <a:ext cx="56515" cy="117475"/>
            </a:xfrm>
            <a:custGeom>
              <a:avLst/>
              <a:gdLst/>
              <a:ahLst/>
              <a:cxnLst/>
              <a:rect l="l" t="t" r="r" b="b"/>
              <a:pathLst>
                <a:path w="56515" h="117475">
                  <a:moveTo>
                    <a:pt x="36588" y="102108"/>
                  </a:moveTo>
                  <a:lnTo>
                    <a:pt x="1536" y="102108"/>
                  </a:lnTo>
                  <a:lnTo>
                    <a:pt x="1536" y="117360"/>
                  </a:lnTo>
                  <a:lnTo>
                    <a:pt x="36588" y="117360"/>
                  </a:lnTo>
                  <a:lnTo>
                    <a:pt x="36588" y="102108"/>
                  </a:lnTo>
                  <a:close/>
                </a:path>
                <a:path w="56515" h="117475">
                  <a:moveTo>
                    <a:pt x="5640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56400" y="60960"/>
                  </a:lnTo>
                  <a:lnTo>
                    <a:pt x="56400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8171878" y="3650266"/>
              <a:ext cx="35560" cy="15240"/>
            </a:xfrm>
            <a:custGeom>
              <a:avLst/>
              <a:gdLst/>
              <a:ahLst/>
              <a:cxnLst/>
              <a:rect l="l" t="t" r="r" b="b"/>
              <a:pathLst>
                <a:path w="35559" h="15239">
                  <a:moveTo>
                    <a:pt x="0" y="15239"/>
                  </a:moveTo>
                  <a:lnTo>
                    <a:pt x="35051" y="15239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523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1" name="object 131" descr=""/>
          <p:cNvGrpSpPr/>
          <p:nvPr/>
        </p:nvGrpSpPr>
        <p:grpSpPr>
          <a:xfrm>
            <a:off x="6047232" y="2673096"/>
            <a:ext cx="561340" cy="250190"/>
            <a:chOff x="6047232" y="2673096"/>
            <a:chExt cx="561340" cy="250190"/>
          </a:xfrm>
        </p:grpSpPr>
        <p:sp>
          <p:nvSpPr>
            <p:cNvPr id="132" name="object 132" descr=""/>
            <p:cNvSpPr/>
            <p:nvPr/>
          </p:nvSpPr>
          <p:spPr>
            <a:xfrm>
              <a:off x="6348983" y="2819400"/>
              <a:ext cx="251460" cy="104139"/>
            </a:xfrm>
            <a:custGeom>
              <a:avLst/>
              <a:gdLst/>
              <a:ahLst/>
              <a:cxnLst/>
              <a:rect l="l" t="t" r="r" b="b"/>
              <a:pathLst>
                <a:path w="251459" h="104139">
                  <a:moveTo>
                    <a:pt x="251460" y="103632"/>
                  </a:moveTo>
                  <a:lnTo>
                    <a:pt x="0" y="103632"/>
                  </a:lnTo>
                  <a:lnTo>
                    <a:pt x="0" y="0"/>
                  </a:lnTo>
                  <a:lnTo>
                    <a:pt x="251460" y="0"/>
                  </a:lnTo>
                  <a:lnTo>
                    <a:pt x="251460" y="10363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7232" y="2673096"/>
              <a:ext cx="560831" cy="152400"/>
            </a:xfrm>
            <a:prstGeom prst="rect">
              <a:avLst/>
            </a:prstGeom>
          </p:spPr>
        </p:pic>
      </p:grpSp>
      <p:grpSp>
        <p:nvGrpSpPr>
          <p:cNvPr id="134" name="object 134" descr=""/>
          <p:cNvGrpSpPr/>
          <p:nvPr/>
        </p:nvGrpSpPr>
        <p:grpSpPr>
          <a:xfrm>
            <a:off x="7731056" y="3123718"/>
            <a:ext cx="142240" cy="111760"/>
            <a:chOff x="7731056" y="3123718"/>
            <a:chExt cx="142240" cy="111760"/>
          </a:xfrm>
        </p:grpSpPr>
        <p:sp>
          <p:nvSpPr>
            <p:cNvPr id="135" name="object 135" descr=""/>
            <p:cNvSpPr/>
            <p:nvPr/>
          </p:nvSpPr>
          <p:spPr>
            <a:xfrm>
              <a:off x="7731252" y="3124199"/>
              <a:ext cx="135890" cy="106680"/>
            </a:xfrm>
            <a:custGeom>
              <a:avLst/>
              <a:gdLst/>
              <a:ahLst/>
              <a:cxnLst/>
              <a:rect l="l" t="t" r="r" b="b"/>
              <a:pathLst>
                <a:path w="135890" h="106680">
                  <a:moveTo>
                    <a:pt x="135635" y="106680"/>
                  </a:moveTo>
                  <a:lnTo>
                    <a:pt x="0" y="106680"/>
                  </a:lnTo>
                  <a:lnTo>
                    <a:pt x="0" y="0"/>
                  </a:lnTo>
                  <a:lnTo>
                    <a:pt x="135635" y="0"/>
                  </a:lnTo>
                  <a:lnTo>
                    <a:pt x="135635" y="1066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7734109" y="3126771"/>
              <a:ext cx="135890" cy="105410"/>
            </a:xfrm>
            <a:custGeom>
              <a:avLst/>
              <a:gdLst/>
              <a:ahLst/>
              <a:cxnLst/>
              <a:rect l="l" t="t" r="r" b="b"/>
              <a:pathLst>
                <a:path w="135890" h="105410">
                  <a:moveTo>
                    <a:pt x="0" y="105346"/>
                  </a:moveTo>
                  <a:lnTo>
                    <a:pt x="135731" y="105346"/>
                  </a:lnTo>
                  <a:lnTo>
                    <a:pt x="135731" y="0"/>
                  </a:lnTo>
                  <a:lnTo>
                    <a:pt x="0" y="0"/>
                  </a:lnTo>
                  <a:lnTo>
                    <a:pt x="0" y="10534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 descr=""/>
          <p:cNvSpPr/>
          <p:nvPr/>
        </p:nvSpPr>
        <p:spPr>
          <a:xfrm>
            <a:off x="6243828" y="2401824"/>
            <a:ext cx="193675" cy="172720"/>
          </a:xfrm>
          <a:custGeom>
            <a:avLst/>
            <a:gdLst/>
            <a:ahLst/>
            <a:cxnLst/>
            <a:rect l="l" t="t" r="r" b="b"/>
            <a:pathLst>
              <a:path w="193675" h="172719">
                <a:moveTo>
                  <a:pt x="193548" y="172211"/>
                </a:moveTo>
                <a:lnTo>
                  <a:pt x="0" y="172211"/>
                </a:lnTo>
                <a:lnTo>
                  <a:pt x="0" y="0"/>
                </a:lnTo>
                <a:lnTo>
                  <a:pt x="193548" y="0"/>
                </a:lnTo>
                <a:lnTo>
                  <a:pt x="193548" y="172211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7793735" y="3334511"/>
            <a:ext cx="88900" cy="91440"/>
          </a:xfrm>
          <a:custGeom>
            <a:avLst/>
            <a:gdLst/>
            <a:ahLst/>
            <a:cxnLst/>
            <a:rect l="l" t="t" r="r" b="b"/>
            <a:pathLst>
              <a:path w="88900" h="91439">
                <a:moveTo>
                  <a:pt x="88392" y="91440"/>
                </a:moveTo>
                <a:lnTo>
                  <a:pt x="0" y="91440"/>
                </a:lnTo>
                <a:lnTo>
                  <a:pt x="0" y="0"/>
                </a:lnTo>
                <a:lnTo>
                  <a:pt x="88392" y="0"/>
                </a:lnTo>
                <a:lnTo>
                  <a:pt x="88392" y="91440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/>
          <p:nvPr/>
        </p:nvSpPr>
        <p:spPr>
          <a:xfrm>
            <a:off x="6246685" y="2404967"/>
            <a:ext cx="191135" cy="171450"/>
          </a:xfrm>
          <a:custGeom>
            <a:avLst/>
            <a:gdLst/>
            <a:ahLst/>
            <a:cxnLst/>
            <a:rect l="l" t="t" r="r" b="b"/>
            <a:pathLst>
              <a:path w="191135" h="171450">
                <a:moveTo>
                  <a:pt x="0" y="170973"/>
                </a:moveTo>
                <a:lnTo>
                  <a:pt x="190690" y="170973"/>
                </a:lnTo>
                <a:lnTo>
                  <a:pt x="190690" y="0"/>
                </a:lnTo>
                <a:lnTo>
                  <a:pt x="0" y="0"/>
                </a:lnTo>
                <a:lnTo>
                  <a:pt x="0" y="170973"/>
                </a:lnTo>
                <a:close/>
              </a:path>
            </a:pathLst>
          </a:custGeom>
          <a:ln w="610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0" name="object 140" descr=""/>
          <p:cNvGrpSpPr/>
          <p:nvPr/>
        </p:nvGrpSpPr>
        <p:grpSpPr>
          <a:xfrm>
            <a:off x="7469123" y="3537203"/>
            <a:ext cx="334010" cy="142240"/>
            <a:chOff x="7469123" y="3537203"/>
            <a:chExt cx="334010" cy="142240"/>
          </a:xfrm>
        </p:grpSpPr>
        <p:sp>
          <p:nvSpPr>
            <p:cNvPr id="141" name="object 141" descr=""/>
            <p:cNvSpPr/>
            <p:nvPr/>
          </p:nvSpPr>
          <p:spPr>
            <a:xfrm>
              <a:off x="7469111" y="3537203"/>
              <a:ext cx="328295" cy="135890"/>
            </a:xfrm>
            <a:custGeom>
              <a:avLst/>
              <a:gdLst/>
              <a:ahLst/>
              <a:cxnLst/>
              <a:rect l="l" t="t" r="r" b="b"/>
              <a:pathLst>
                <a:path w="328295" h="135889">
                  <a:moveTo>
                    <a:pt x="160032" y="0"/>
                  </a:moveTo>
                  <a:lnTo>
                    <a:pt x="0" y="0"/>
                  </a:lnTo>
                  <a:lnTo>
                    <a:pt x="0" y="68580"/>
                  </a:lnTo>
                  <a:lnTo>
                    <a:pt x="160032" y="68580"/>
                  </a:lnTo>
                  <a:lnTo>
                    <a:pt x="160032" y="0"/>
                  </a:lnTo>
                  <a:close/>
                </a:path>
                <a:path w="328295" h="135889">
                  <a:moveTo>
                    <a:pt x="327672" y="82308"/>
                  </a:moveTo>
                  <a:lnTo>
                    <a:pt x="158508" y="82308"/>
                  </a:lnTo>
                  <a:lnTo>
                    <a:pt x="158508" y="135648"/>
                  </a:lnTo>
                  <a:lnTo>
                    <a:pt x="327672" y="135648"/>
                  </a:lnTo>
                  <a:lnTo>
                    <a:pt x="327672" y="823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7633429" y="3621214"/>
              <a:ext cx="166370" cy="55244"/>
            </a:xfrm>
            <a:custGeom>
              <a:avLst/>
              <a:gdLst/>
              <a:ahLst/>
              <a:cxnLst/>
              <a:rect l="l" t="t" r="r" b="b"/>
              <a:pathLst>
                <a:path w="166370" h="55245">
                  <a:moveTo>
                    <a:pt x="0" y="54959"/>
                  </a:moveTo>
                  <a:lnTo>
                    <a:pt x="166211" y="54959"/>
                  </a:lnTo>
                  <a:lnTo>
                    <a:pt x="166211" y="0"/>
                  </a:lnTo>
                  <a:lnTo>
                    <a:pt x="0" y="0"/>
                  </a:lnTo>
                  <a:lnTo>
                    <a:pt x="0" y="5495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3" name="object 143" descr=""/>
          <p:cNvGrpSpPr/>
          <p:nvPr/>
        </p:nvGrpSpPr>
        <p:grpSpPr>
          <a:xfrm>
            <a:off x="7584561" y="3229065"/>
            <a:ext cx="111760" cy="111760"/>
            <a:chOff x="7584561" y="3229065"/>
            <a:chExt cx="111760" cy="111760"/>
          </a:xfrm>
        </p:grpSpPr>
        <p:sp>
          <p:nvSpPr>
            <p:cNvPr id="144" name="object 144" descr=""/>
            <p:cNvSpPr/>
            <p:nvPr/>
          </p:nvSpPr>
          <p:spPr>
            <a:xfrm>
              <a:off x="7584947" y="322935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80" y="106679"/>
                  </a:moveTo>
                  <a:lnTo>
                    <a:pt x="0" y="106679"/>
                  </a:lnTo>
                  <a:lnTo>
                    <a:pt x="0" y="0"/>
                  </a:lnTo>
                  <a:lnTo>
                    <a:pt x="106680" y="0"/>
                  </a:lnTo>
                  <a:lnTo>
                    <a:pt x="106680" y="10667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7587614" y="3232118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09" h="105410">
                  <a:moveTo>
                    <a:pt x="0" y="105251"/>
                  </a:moveTo>
                  <a:lnTo>
                    <a:pt x="105251" y="105251"/>
                  </a:lnTo>
                  <a:lnTo>
                    <a:pt x="105251" y="0"/>
                  </a:lnTo>
                  <a:lnTo>
                    <a:pt x="0" y="0"/>
                  </a:lnTo>
                  <a:lnTo>
                    <a:pt x="0" y="10525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6" name="object 146" descr=""/>
          <p:cNvGrpSpPr/>
          <p:nvPr/>
        </p:nvGrpSpPr>
        <p:grpSpPr>
          <a:xfrm>
            <a:off x="7796588" y="3476239"/>
            <a:ext cx="135890" cy="56515"/>
            <a:chOff x="7796588" y="3476239"/>
            <a:chExt cx="135890" cy="56515"/>
          </a:xfrm>
        </p:grpSpPr>
        <p:sp>
          <p:nvSpPr>
            <p:cNvPr id="147" name="object 147" descr=""/>
            <p:cNvSpPr/>
            <p:nvPr/>
          </p:nvSpPr>
          <p:spPr>
            <a:xfrm>
              <a:off x="7796783" y="3476244"/>
              <a:ext cx="131445" cy="50800"/>
            </a:xfrm>
            <a:custGeom>
              <a:avLst/>
              <a:gdLst/>
              <a:ahLst/>
              <a:cxnLst/>
              <a:rect l="l" t="t" r="r" b="b"/>
              <a:pathLst>
                <a:path w="131445" h="50800">
                  <a:moveTo>
                    <a:pt x="131064" y="50291"/>
                  </a:moveTo>
                  <a:lnTo>
                    <a:pt x="0" y="50291"/>
                  </a:lnTo>
                  <a:lnTo>
                    <a:pt x="0" y="0"/>
                  </a:lnTo>
                  <a:lnTo>
                    <a:pt x="131064" y="0"/>
                  </a:lnTo>
                  <a:lnTo>
                    <a:pt x="131064" y="502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7799641" y="3479292"/>
              <a:ext cx="130175" cy="50800"/>
            </a:xfrm>
            <a:custGeom>
              <a:avLst/>
              <a:gdLst/>
              <a:ahLst/>
              <a:cxnLst/>
              <a:rect l="l" t="t" r="r" b="b"/>
              <a:pathLst>
                <a:path w="130175" h="50800">
                  <a:moveTo>
                    <a:pt x="0" y="50387"/>
                  </a:moveTo>
                  <a:lnTo>
                    <a:pt x="129730" y="50387"/>
                  </a:lnTo>
                  <a:lnTo>
                    <a:pt x="129730" y="0"/>
                  </a:lnTo>
                  <a:lnTo>
                    <a:pt x="0" y="0"/>
                  </a:lnTo>
                  <a:lnTo>
                    <a:pt x="0" y="5038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9" name="object 149" descr=""/>
          <p:cNvGrpSpPr/>
          <p:nvPr/>
        </p:nvGrpSpPr>
        <p:grpSpPr>
          <a:xfrm>
            <a:off x="7267284" y="3537203"/>
            <a:ext cx="207645" cy="76835"/>
            <a:chOff x="7267284" y="3537203"/>
            <a:chExt cx="207645" cy="76835"/>
          </a:xfrm>
        </p:grpSpPr>
        <p:sp>
          <p:nvSpPr>
            <p:cNvPr id="150" name="object 150" descr=""/>
            <p:cNvSpPr/>
            <p:nvPr/>
          </p:nvSpPr>
          <p:spPr>
            <a:xfrm>
              <a:off x="7267955" y="3537203"/>
              <a:ext cx="201295" cy="71755"/>
            </a:xfrm>
            <a:custGeom>
              <a:avLst/>
              <a:gdLst/>
              <a:ahLst/>
              <a:cxnLst/>
              <a:rect l="l" t="t" r="r" b="b"/>
              <a:pathLst>
                <a:path w="201295" h="71754">
                  <a:moveTo>
                    <a:pt x="201167" y="71628"/>
                  </a:moveTo>
                  <a:lnTo>
                    <a:pt x="0" y="71628"/>
                  </a:lnTo>
                  <a:lnTo>
                    <a:pt x="0" y="0"/>
                  </a:lnTo>
                  <a:lnTo>
                    <a:pt x="201167" y="0"/>
                  </a:lnTo>
                  <a:lnTo>
                    <a:pt x="201167" y="7162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7270337" y="3540347"/>
              <a:ext cx="201930" cy="70485"/>
            </a:xfrm>
            <a:custGeom>
              <a:avLst/>
              <a:gdLst/>
              <a:ahLst/>
              <a:cxnLst/>
              <a:rect l="l" t="t" r="r" b="b"/>
              <a:pathLst>
                <a:path w="201929" h="70485">
                  <a:moveTo>
                    <a:pt x="0" y="70199"/>
                  </a:moveTo>
                  <a:lnTo>
                    <a:pt x="201358" y="70199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7019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2" name="object 152" descr=""/>
          <p:cNvGrpSpPr/>
          <p:nvPr/>
        </p:nvGrpSpPr>
        <p:grpSpPr>
          <a:xfrm>
            <a:off x="7882028" y="3334511"/>
            <a:ext cx="92075" cy="97790"/>
            <a:chOff x="7882028" y="3334511"/>
            <a:chExt cx="92075" cy="97790"/>
          </a:xfrm>
        </p:grpSpPr>
        <p:sp>
          <p:nvSpPr>
            <p:cNvPr id="153" name="object 153" descr=""/>
            <p:cNvSpPr/>
            <p:nvPr/>
          </p:nvSpPr>
          <p:spPr>
            <a:xfrm>
              <a:off x="7882128" y="3334511"/>
              <a:ext cx="85725" cy="91440"/>
            </a:xfrm>
            <a:custGeom>
              <a:avLst/>
              <a:gdLst/>
              <a:ahLst/>
              <a:cxnLst/>
              <a:rect l="l" t="t" r="r" b="b"/>
              <a:pathLst>
                <a:path w="85725" h="91439">
                  <a:moveTo>
                    <a:pt x="85343" y="91440"/>
                  </a:moveTo>
                  <a:lnTo>
                    <a:pt x="0" y="91440"/>
                  </a:lnTo>
                  <a:lnTo>
                    <a:pt x="0" y="0"/>
                  </a:lnTo>
                  <a:lnTo>
                    <a:pt x="85343" y="0"/>
                  </a:lnTo>
                  <a:lnTo>
                    <a:pt x="85343" y="914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7885080" y="3338893"/>
              <a:ext cx="85725" cy="90170"/>
            </a:xfrm>
            <a:custGeom>
              <a:avLst/>
              <a:gdLst/>
              <a:ahLst/>
              <a:cxnLst/>
              <a:rect l="l" t="t" r="r" b="b"/>
              <a:pathLst>
                <a:path w="85725" h="90170">
                  <a:moveTo>
                    <a:pt x="0" y="90106"/>
                  </a:moveTo>
                  <a:lnTo>
                    <a:pt x="85438" y="90106"/>
                  </a:lnTo>
                  <a:lnTo>
                    <a:pt x="85438" y="0"/>
                  </a:lnTo>
                  <a:lnTo>
                    <a:pt x="0" y="0"/>
                  </a:lnTo>
                  <a:lnTo>
                    <a:pt x="0" y="9010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5" name="object 155" descr=""/>
          <p:cNvGrpSpPr/>
          <p:nvPr/>
        </p:nvGrpSpPr>
        <p:grpSpPr>
          <a:xfrm>
            <a:off x="7267284" y="3471667"/>
            <a:ext cx="207645" cy="70485"/>
            <a:chOff x="7267284" y="3471667"/>
            <a:chExt cx="207645" cy="70485"/>
          </a:xfrm>
        </p:grpSpPr>
        <p:sp>
          <p:nvSpPr>
            <p:cNvPr id="156" name="object 156" descr=""/>
            <p:cNvSpPr/>
            <p:nvPr/>
          </p:nvSpPr>
          <p:spPr>
            <a:xfrm>
              <a:off x="7267955" y="3471672"/>
              <a:ext cx="201295" cy="66040"/>
            </a:xfrm>
            <a:custGeom>
              <a:avLst/>
              <a:gdLst/>
              <a:ahLst/>
              <a:cxnLst/>
              <a:rect l="l" t="t" r="r" b="b"/>
              <a:pathLst>
                <a:path w="201295" h="66039">
                  <a:moveTo>
                    <a:pt x="201167" y="65531"/>
                  </a:moveTo>
                  <a:lnTo>
                    <a:pt x="0" y="65531"/>
                  </a:lnTo>
                  <a:lnTo>
                    <a:pt x="0" y="0"/>
                  </a:lnTo>
                  <a:lnTo>
                    <a:pt x="201167" y="0"/>
                  </a:lnTo>
                  <a:lnTo>
                    <a:pt x="201167" y="6553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7270337" y="3474719"/>
              <a:ext cx="201930" cy="64135"/>
            </a:xfrm>
            <a:custGeom>
              <a:avLst/>
              <a:gdLst/>
              <a:ahLst/>
              <a:cxnLst/>
              <a:rect l="l" t="t" r="r" b="b"/>
              <a:pathLst>
                <a:path w="201929" h="64135">
                  <a:moveTo>
                    <a:pt x="0" y="64103"/>
                  </a:moveTo>
                  <a:lnTo>
                    <a:pt x="201358" y="64103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6410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8" name="object 158" descr=""/>
          <p:cNvGrpSpPr/>
          <p:nvPr/>
        </p:nvGrpSpPr>
        <p:grpSpPr>
          <a:xfrm>
            <a:off x="7063740" y="2997131"/>
            <a:ext cx="147320" cy="132715"/>
            <a:chOff x="7063740" y="2997131"/>
            <a:chExt cx="147320" cy="132715"/>
          </a:xfrm>
        </p:grpSpPr>
        <p:sp>
          <p:nvSpPr>
            <p:cNvPr id="159" name="object 159" descr=""/>
            <p:cNvSpPr/>
            <p:nvPr/>
          </p:nvSpPr>
          <p:spPr>
            <a:xfrm>
              <a:off x="7063740" y="2997707"/>
              <a:ext cx="143510" cy="127000"/>
            </a:xfrm>
            <a:custGeom>
              <a:avLst/>
              <a:gdLst/>
              <a:ahLst/>
              <a:cxnLst/>
              <a:rect l="l" t="t" r="r" b="b"/>
              <a:pathLst>
                <a:path w="143509" h="127000">
                  <a:moveTo>
                    <a:pt x="143256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43256" y="0"/>
                  </a:lnTo>
                  <a:lnTo>
                    <a:pt x="143256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7067455" y="3000184"/>
              <a:ext cx="140335" cy="127000"/>
            </a:xfrm>
            <a:custGeom>
              <a:avLst/>
              <a:gdLst/>
              <a:ahLst/>
              <a:cxnLst/>
              <a:rect l="l" t="t" r="r" b="b"/>
              <a:pathLst>
                <a:path w="140334" h="127000">
                  <a:moveTo>
                    <a:pt x="0" y="126587"/>
                  </a:moveTo>
                  <a:lnTo>
                    <a:pt x="140303" y="126587"/>
                  </a:lnTo>
                  <a:lnTo>
                    <a:pt x="140303" y="0"/>
                  </a:lnTo>
                  <a:lnTo>
                    <a:pt x="0" y="0"/>
                  </a:lnTo>
                  <a:lnTo>
                    <a:pt x="0" y="12658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1" name="object 161" descr=""/>
          <p:cNvGrpSpPr/>
          <p:nvPr/>
        </p:nvGrpSpPr>
        <p:grpSpPr>
          <a:xfrm>
            <a:off x="6751319" y="2723954"/>
            <a:ext cx="163830" cy="157480"/>
            <a:chOff x="6751319" y="2723954"/>
            <a:chExt cx="163830" cy="157480"/>
          </a:xfrm>
        </p:grpSpPr>
        <p:sp>
          <p:nvSpPr>
            <p:cNvPr id="162" name="object 162" descr=""/>
            <p:cNvSpPr/>
            <p:nvPr/>
          </p:nvSpPr>
          <p:spPr>
            <a:xfrm>
              <a:off x="6751319" y="2724911"/>
              <a:ext cx="157480" cy="152400"/>
            </a:xfrm>
            <a:custGeom>
              <a:avLst/>
              <a:gdLst/>
              <a:ahLst/>
              <a:cxnLst/>
              <a:rect l="l" t="t" r="r" b="b"/>
              <a:pathLst>
                <a:path w="157479" h="152400">
                  <a:moveTo>
                    <a:pt x="156972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6972" y="0"/>
                  </a:lnTo>
                  <a:lnTo>
                    <a:pt x="156972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6756177" y="2727007"/>
              <a:ext cx="156210" cy="151130"/>
            </a:xfrm>
            <a:custGeom>
              <a:avLst/>
              <a:gdLst/>
              <a:ahLst/>
              <a:cxnLst/>
              <a:rect l="l" t="t" r="r" b="b"/>
              <a:pathLst>
                <a:path w="156209" h="151130">
                  <a:moveTo>
                    <a:pt x="0" y="151066"/>
                  </a:moveTo>
                  <a:lnTo>
                    <a:pt x="155638" y="151066"/>
                  </a:lnTo>
                  <a:lnTo>
                    <a:pt x="155638" y="0"/>
                  </a:lnTo>
                  <a:lnTo>
                    <a:pt x="0" y="0"/>
                  </a:lnTo>
                  <a:lnTo>
                    <a:pt x="0" y="15106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4" name="object 164" descr=""/>
          <p:cNvGrpSpPr/>
          <p:nvPr/>
        </p:nvGrpSpPr>
        <p:grpSpPr>
          <a:xfrm>
            <a:off x="7897272" y="2574607"/>
            <a:ext cx="334645" cy="555625"/>
            <a:chOff x="7897272" y="2574607"/>
            <a:chExt cx="334645" cy="555625"/>
          </a:xfrm>
        </p:grpSpPr>
        <p:sp>
          <p:nvSpPr>
            <p:cNvPr id="165" name="object 165" descr=""/>
            <p:cNvSpPr/>
            <p:nvPr/>
          </p:nvSpPr>
          <p:spPr>
            <a:xfrm>
              <a:off x="7897266" y="2574607"/>
              <a:ext cx="186690" cy="302260"/>
            </a:xfrm>
            <a:custGeom>
              <a:avLst/>
              <a:gdLst/>
              <a:ahLst/>
              <a:cxnLst/>
              <a:rect l="l" t="t" r="r" b="b"/>
              <a:pathLst>
                <a:path w="186690" h="302260">
                  <a:moveTo>
                    <a:pt x="186118" y="152400"/>
                  </a:moveTo>
                  <a:lnTo>
                    <a:pt x="167830" y="152400"/>
                  </a:lnTo>
                  <a:lnTo>
                    <a:pt x="16783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44297" y="152400"/>
                  </a:lnTo>
                  <a:lnTo>
                    <a:pt x="44297" y="302260"/>
                  </a:lnTo>
                  <a:lnTo>
                    <a:pt x="186118" y="302260"/>
                  </a:lnTo>
                  <a:lnTo>
                    <a:pt x="186118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7946135" y="2727007"/>
              <a:ext cx="140335" cy="151130"/>
            </a:xfrm>
            <a:custGeom>
              <a:avLst/>
              <a:gdLst/>
              <a:ahLst/>
              <a:cxnLst/>
              <a:rect l="l" t="t" r="r" b="b"/>
              <a:pathLst>
                <a:path w="140334" h="151130">
                  <a:moveTo>
                    <a:pt x="0" y="151066"/>
                  </a:moveTo>
                  <a:lnTo>
                    <a:pt x="140303" y="151066"/>
                  </a:lnTo>
                  <a:lnTo>
                    <a:pt x="140303" y="0"/>
                  </a:lnTo>
                  <a:lnTo>
                    <a:pt x="0" y="0"/>
                  </a:lnTo>
                  <a:lnTo>
                    <a:pt x="0" y="15106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8083296" y="2724911"/>
              <a:ext cx="142240" cy="152400"/>
            </a:xfrm>
            <a:custGeom>
              <a:avLst/>
              <a:gdLst/>
              <a:ahLst/>
              <a:cxnLst/>
              <a:rect l="l" t="t" r="r" b="b"/>
              <a:pathLst>
                <a:path w="142240" h="152400">
                  <a:moveTo>
                    <a:pt x="141732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41732" y="0"/>
                  </a:lnTo>
                  <a:lnTo>
                    <a:pt x="141732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8086439" y="2727007"/>
              <a:ext cx="140970" cy="151130"/>
            </a:xfrm>
            <a:custGeom>
              <a:avLst/>
              <a:gdLst/>
              <a:ahLst/>
              <a:cxnLst/>
              <a:rect l="l" t="t" r="r" b="b"/>
              <a:pathLst>
                <a:path w="140970" h="151130">
                  <a:moveTo>
                    <a:pt x="0" y="151066"/>
                  </a:moveTo>
                  <a:lnTo>
                    <a:pt x="140398" y="151066"/>
                  </a:lnTo>
                  <a:lnTo>
                    <a:pt x="140398" y="0"/>
                  </a:lnTo>
                  <a:lnTo>
                    <a:pt x="0" y="0"/>
                  </a:lnTo>
                  <a:lnTo>
                    <a:pt x="0" y="15106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7941564" y="2871216"/>
              <a:ext cx="142240" cy="127000"/>
            </a:xfrm>
            <a:custGeom>
              <a:avLst/>
              <a:gdLst/>
              <a:ahLst/>
              <a:cxnLst/>
              <a:rect l="l" t="t" r="r" b="b"/>
              <a:pathLst>
                <a:path w="142240" h="127000">
                  <a:moveTo>
                    <a:pt x="141732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41732" y="0"/>
                  </a:lnTo>
                  <a:lnTo>
                    <a:pt x="141732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7946135" y="2873501"/>
              <a:ext cx="140335" cy="127000"/>
            </a:xfrm>
            <a:custGeom>
              <a:avLst/>
              <a:gdLst/>
              <a:ahLst/>
              <a:cxnLst/>
              <a:rect l="l" t="t" r="r" b="b"/>
              <a:pathLst>
                <a:path w="140334" h="127000">
                  <a:moveTo>
                    <a:pt x="0" y="126682"/>
                  </a:moveTo>
                  <a:lnTo>
                    <a:pt x="140303" y="126682"/>
                  </a:lnTo>
                  <a:lnTo>
                    <a:pt x="140303" y="0"/>
                  </a:lnTo>
                  <a:lnTo>
                    <a:pt x="0" y="0"/>
                  </a:lnTo>
                  <a:lnTo>
                    <a:pt x="0" y="12668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8098535" y="2997708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126492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26492" y="0"/>
                  </a:lnTo>
                  <a:lnTo>
                    <a:pt x="126492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8101679" y="3000184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126587"/>
                  </a:moveTo>
                  <a:lnTo>
                    <a:pt x="126682" y="126587"/>
                  </a:lnTo>
                  <a:lnTo>
                    <a:pt x="126682" y="0"/>
                  </a:lnTo>
                  <a:lnTo>
                    <a:pt x="0" y="0"/>
                  </a:lnTo>
                  <a:lnTo>
                    <a:pt x="0" y="12658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3" name="object 173" descr=""/>
          <p:cNvGrpSpPr/>
          <p:nvPr/>
        </p:nvGrpSpPr>
        <p:grpSpPr>
          <a:xfrm>
            <a:off x="5764620" y="2517648"/>
            <a:ext cx="293370" cy="122555"/>
            <a:chOff x="5764620" y="2517648"/>
            <a:chExt cx="293370" cy="122555"/>
          </a:xfrm>
        </p:grpSpPr>
        <p:sp>
          <p:nvSpPr>
            <p:cNvPr id="174" name="object 174" descr=""/>
            <p:cNvSpPr/>
            <p:nvPr/>
          </p:nvSpPr>
          <p:spPr>
            <a:xfrm>
              <a:off x="5765292" y="2517648"/>
              <a:ext cx="288290" cy="116205"/>
            </a:xfrm>
            <a:custGeom>
              <a:avLst/>
              <a:gdLst/>
              <a:ahLst/>
              <a:cxnLst/>
              <a:rect l="l" t="t" r="r" b="b"/>
              <a:pathLst>
                <a:path w="288289" h="116205">
                  <a:moveTo>
                    <a:pt x="288035" y="115824"/>
                  </a:moveTo>
                  <a:lnTo>
                    <a:pt x="0" y="115824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11582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5767673" y="2520981"/>
              <a:ext cx="287020" cy="116205"/>
            </a:xfrm>
            <a:custGeom>
              <a:avLst/>
              <a:gdLst/>
              <a:ahLst/>
              <a:cxnLst/>
              <a:rect l="l" t="t" r="r" b="b"/>
              <a:pathLst>
                <a:path w="287020" h="116205">
                  <a:moveTo>
                    <a:pt x="0" y="116014"/>
                  </a:moveTo>
                  <a:lnTo>
                    <a:pt x="286797" y="116014"/>
                  </a:lnTo>
                  <a:lnTo>
                    <a:pt x="286797" y="0"/>
                  </a:lnTo>
                  <a:lnTo>
                    <a:pt x="0" y="0"/>
                  </a:lnTo>
                  <a:lnTo>
                    <a:pt x="0" y="11601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6" name="object 176" descr=""/>
          <p:cNvGrpSpPr/>
          <p:nvPr/>
        </p:nvGrpSpPr>
        <p:grpSpPr>
          <a:xfrm>
            <a:off x="6832092" y="3515958"/>
            <a:ext cx="238760" cy="82550"/>
            <a:chOff x="6832092" y="3515958"/>
            <a:chExt cx="238760" cy="82550"/>
          </a:xfrm>
        </p:grpSpPr>
        <p:sp>
          <p:nvSpPr>
            <p:cNvPr id="177" name="object 177" descr=""/>
            <p:cNvSpPr/>
            <p:nvPr/>
          </p:nvSpPr>
          <p:spPr>
            <a:xfrm>
              <a:off x="6832092" y="3517392"/>
              <a:ext cx="233679" cy="76200"/>
            </a:xfrm>
            <a:custGeom>
              <a:avLst/>
              <a:gdLst/>
              <a:ahLst/>
              <a:cxnLst/>
              <a:rect l="l" t="t" r="r" b="b"/>
              <a:pathLst>
                <a:path w="233679" h="76200">
                  <a:moveTo>
                    <a:pt x="233171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33171" y="0"/>
                  </a:lnTo>
                  <a:lnTo>
                    <a:pt x="233171" y="762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6835521" y="3519011"/>
              <a:ext cx="232410" cy="76835"/>
            </a:xfrm>
            <a:custGeom>
              <a:avLst/>
              <a:gdLst/>
              <a:ahLst/>
              <a:cxnLst/>
              <a:rect l="l" t="t" r="r" b="b"/>
              <a:pathLst>
                <a:path w="232409" h="76835">
                  <a:moveTo>
                    <a:pt x="0" y="76295"/>
                  </a:moveTo>
                  <a:lnTo>
                    <a:pt x="231933" y="76295"/>
                  </a:lnTo>
                  <a:lnTo>
                    <a:pt x="231933" y="0"/>
                  </a:lnTo>
                  <a:lnTo>
                    <a:pt x="0" y="0"/>
                  </a:lnTo>
                  <a:lnTo>
                    <a:pt x="0" y="7629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9" name="object 179" descr=""/>
          <p:cNvGrpSpPr/>
          <p:nvPr/>
        </p:nvGrpSpPr>
        <p:grpSpPr>
          <a:xfrm>
            <a:off x="8083296" y="3425947"/>
            <a:ext cx="76835" cy="71755"/>
            <a:chOff x="8083296" y="3425947"/>
            <a:chExt cx="76835" cy="71755"/>
          </a:xfrm>
        </p:grpSpPr>
        <p:sp>
          <p:nvSpPr>
            <p:cNvPr id="180" name="object 180" descr=""/>
            <p:cNvSpPr/>
            <p:nvPr/>
          </p:nvSpPr>
          <p:spPr>
            <a:xfrm>
              <a:off x="8083296" y="3425951"/>
              <a:ext cx="70485" cy="66040"/>
            </a:xfrm>
            <a:custGeom>
              <a:avLst/>
              <a:gdLst/>
              <a:ahLst/>
              <a:cxnLst/>
              <a:rect l="l" t="t" r="r" b="b"/>
              <a:pathLst>
                <a:path w="70484" h="66039">
                  <a:moveTo>
                    <a:pt x="70103" y="65532"/>
                  </a:moveTo>
                  <a:lnTo>
                    <a:pt x="0" y="65532"/>
                  </a:lnTo>
                  <a:lnTo>
                    <a:pt x="0" y="0"/>
                  </a:lnTo>
                  <a:lnTo>
                    <a:pt x="70103" y="0"/>
                  </a:lnTo>
                  <a:lnTo>
                    <a:pt x="70103" y="6553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8086439" y="3428999"/>
              <a:ext cx="70485" cy="66040"/>
            </a:xfrm>
            <a:custGeom>
              <a:avLst/>
              <a:gdLst/>
              <a:ahLst/>
              <a:cxnLst/>
              <a:rect l="l" t="t" r="r" b="b"/>
              <a:pathLst>
                <a:path w="70484" h="66039">
                  <a:moveTo>
                    <a:pt x="0" y="65532"/>
                  </a:moveTo>
                  <a:lnTo>
                    <a:pt x="70199" y="65532"/>
                  </a:lnTo>
                  <a:lnTo>
                    <a:pt x="70199" y="0"/>
                  </a:lnTo>
                  <a:lnTo>
                    <a:pt x="0" y="0"/>
                  </a:lnTo>
                  <a:lnTo>
                    <a:pt x="0" y="655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2" name="object 182" descr=""/>
          <p:cNvGrpSpPr/>
          <p:nvPr/>
        </p:nvGrpSpPr>
        <p:grpSpPr>
          <a:xfrm>
            <a:off x="7927843" y="3546348"/>
            <a:ext cx="90170" cy="52069"/>
            <a:chOff x="7927843" y="3546348"/>
            <a:chExt cx="90170" cy="52069"/>
          </a:xfrm>
        </p:grpSpPr>
        <p:sp>
          <p:nvSpPr>
            <p:cNvPr id="183" name="object 183" descr=""/>
            <p:cNvSpPr/>
            <p:nvPr/>
          </p:nvSpPr>
          <p:spPr>
            <a:xfrm>
              <a:off x="7927847" y="3546348"/>
              <a:ext cx="85725" cy="45720"/>
            </a:xfrm>
            <a:custGeom>
              <a:avLst/>
              <a:gdLst/>
              <a:ahLst/>
              <a:cxnLst/>
              <a:rect l="l" t="t" r="r" b="b"/>
              <a:pathLst>
                <a:path w="85725" h="45720">
                  <a:moveTo>
                    <a:pt x="85344" y="45719"/>
                  </a:moveTo>
                  <a:lnTo>
                    <a:pt x="0" y="45719"/>
                  </a:lnTo>
                  <a:lnTo>
                    <a:pt x="0" y="0"/>
                  </a:lnTo>
                  <a:lnTo>
                    <a:pt x="85344" y="0"/>
                  </a:lnTo>
                  <a:lnTo>
                    <a:pt x="85344" y="4571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7930895" y="3549491"/>
              <a:ext cx="83820" cy="46355"/>
            </a:xfrm>
            <a:custGeom>
              <a:avLst/>
              <a:gdLst/>
              <a:ahLst/>
              <a:cxnLst/>
              <a:rect l="l" t="t" r="r" b="b"/>
              <a:pathLst>
                <a:path w="83820" h="46354">
                  <a:moveTo>
                    <a:pt x="0" y="45815"/>
                  </a:moveTo>
                  <a:lnTo>
                    <a:pt x="83819" y="45815"/>
                  </a:lnTo>
                  <a:lnTo>
                    <a:pt x="83819" y="0"/>
                  </a:lnTo>
                  <a:lnTo>
                    <a:pt x="0" y="0"/>
                  </a:lnTo>
                  <a:lnTo>
                    <a:pt x="0" y="4581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5" name="object 185" descr=""/>
          <p:cNvGrpSpPr/>
          <p:nvPr/>
        </p:nvGrpSpPr>
        <p:grpSpPr>
          <a:xfrm>
            <a:off x="7629144" y="3395372"/>
            <a:ext cx="173990" cy="62865"/>
            <a:chOff x="7629144" y="3395372"/>
            <a:chExt cx="173990" cy="62865"/>
          </a:xfrm>
        </p:grpSpPr>
        <p:sp>
          <p:nvSpPr>
            <p:cNvPr id="186" name="object 186" descr=""/>
            <p:cNvSpPr/>
            <p:nvPr/>
          </p:nvSpPr>
          <p:spPr>
            <a:xfrm>
              <a:off x="7629144" y="3395472"/>
              <a:ext cx="167640" cy="56515"/>
            </a:xfrm>
            <a:custGeom>
              <a:avLst/>
              <a:gdLst/>
              <a:ahLst/>
              <a:cxnLst/>
              <a:rect l="l" t="t" r="r" b="b"/>
              <a:pathLst>
                <a:path w="167640" h="56514">
                  <a:moveTo>
                    <a:pt x="167639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67639" y="0"/>
                  </a:lnTo>
                  <a:lnTo>
                    <a:pt x="167639" y="563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7633430" y="3398424"/>
              <a:ext cx="166370" cy="56515"/>
            </a:xfrm>
            <a:custGeom>
              <a:avLst/>
              <a:gdLst/>
              <a:ahLst/>
              <a:cxnLst/>
              <a:rect l="l" t="t" r="r" b="b"/>
              <a:pathLst>
                <a:path w="166370" h="56514">
                  <a:moveTo>
                    <a:pt x="0" y="56483"/>
                  </a:moveTo>
                  <a:lnTo>
                    <a:pt x="166211" y="56483"/>
                  </a:lnTo>
                  <a:lnTo>
                    <a:pt x="166211" y="0"/>
                  </a:lnTo>
                  <a:lnTo>
                    <a:pt x="0" y="0"/>
                  </a:lnTo>
                  <a:lnTo>
                    <a:pt x="0" y="5648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8" name="object 188" descr=""/>
          <p:cNvGrpSpPr/>
          <p:nvPr/>
        </p:nvGrpSpPr>
        <p:grpSpPr>
          <a:xfrm>
            <a:off x="6348883" y="3395372"/>
            <a:ext cx="258445" cy="96520"/>
            <a:chOff x="6348883" y="3395372"/>
            <a:chExt cx="258445" cy="96520"/>
          </a:xfrm>
        </p:grpSpPr>
        <p:sp>
          <p:nvSpPr>
            <p:cNvPr id="189" name="object 189" descr=""/>
            <p:cNvSpPr/>
            <p:nvPr/>
          </p:nvSpPr>
          <p:spPr>
            <a:xfrm>
              <a:off x="6348983" y="3395472"/>
              <a:ext cx="251460" cy="91440"/>
            </a:xfrm>
            <a:custGeom>
              <a:avLst/>
              <a:gdLst/>
              <a:ahLst/>
              <a:cxnLst/>
              <a:rect l="l" t="t" r="r" b="b"/>
              <a:pathLst>
                <a:path w="251459" h="91439">
                  <a:moveTo>
                    <a:pt x="251460" y="91439"/>
                  </a:moveTo>
                  <a:lnTo>
                    <a:pt x="0" y="91439"/>
                  </a:lnTo>
                  <a:lnTo>
                    <a:pt x="0" y="0"/>
                  </a:lnTo>
                  <a:lnTo>
                    <a:pt x="251460" y="0"/>
                  </a:lnTo>
                  <a:lnTo>
                    <a:pt x="251460" y="9143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6351936" y="3398424"/>
              <a:ext cx="252095" cy="90170"/>
            </a:xfrm>
            <a:custGeom>
              <a:avLst/>
              <a:gdLst/>
              <a:ahLst/>
              <a:cxnLst/>
              <a:rect l="l" t="t" r="r" b="b"/>
              <a:pathLst>
                <a:path w="252095" h="90170">
                  <a:moveTo>
                    <a:pt x="0" y="90011"/>
                  </a:moveTo>
                  <a:lnTo>
                    <a:pt x="251745" y="90011"/>
                  </a:lnTo>
                  <a:lnTo>
                    <a:pt x="251745" y="0"/>
                  </a:lnTo>
                  <a:lnTo>
                    <a:pt x="0" y="0"/>
                  </a:lnTo>
                  <a:lnTo>
                    <a:pt x="0" y="9001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1" name="object 191" descr=""/>
          <p:cNvGrpSpPr/>
          <p:nvPr/>
        </p:nvGrpSpPr>
        <p:grpSpPr>
          <a:xfrm>
            <a:off x="5764620" y="2401824"/>
            <a:ext cx="293370" cy="122555"/>
            <a:chOff x="5764620" y="2401824"/>
            <a:chExt cx="293370" cy="122555"/>
          </a:xfrm>
        </p:grpSpPr>
        <p:sp>
          <p:nvSpPr>
            <p:cNvPr id="192" name="object 192" descr=""/>
            <p:cNvSpPr/>
            <p:nvPr/>
          </p:nvSpPr>
          <p:spPr>
            <a:xfrm>
              <a:off x="5765292" y="2401824"/>
              <a:ext cx="288290" cy="116205"/>
            </a:xfrm>
            <a:custGeom>
              <a:avLst/>
              <a:gdLst/>
              <a:ahLst/>
              <a:cxnLst/>
              <a:rect l="l" t="t" r="r" b="b"/>
              <a:pathLst>
                <a:path w="288289" h="116205">
                  <a:moveTo>
                    <a:pt x="288035" y="115824"/>
                  </a:moveTo>
                  <a:lnTo>
                    <a:pt x="0" y="115824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11582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5767673" y="2404967"/>
              <a:ext cx="287020" cy="116205"/>
            </a:xfrm>
            <a:custGeom>
              <a:avLst/>
              <a:gdLst/>
              <a:ahLst/>
              <a:cxnLst/>
              <a:rect l="l" t="t" r="r" b="b"/>
              <a:pathLst>
                <a:path w="287020" h="116205">
                  <a:moveTo>
                    <a:pt x="0" y="116014"/>
                  </a:moveTo>
                  <a:lnTo>
                    <a:pt x="286797" y="116014"/>
                  </a:lnTo>
                  <a:lnTo>
                    <a:pt x="286797" y="0"/>
                  </a:lnTo>
                  <a:lnTo>
                    <a:pt x="0" y="0"/>
                  </a:lnTo>
                  <a:lnTo>
                    <a:pt x="0" y="11601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4" name="object 194" descr=""/>
          <p:cNvGrpSpPr/>
          <p:nvPr/>
        </p:nvGrpSpPr>
        <p:grpSpPr>
          <a:xfrm>
            <a:off x="7575422" y="2574607"/>
            <a:ext cx="226060" cy="306705"/>
            <a:chOff x="7575422" y="2574607"/>
            <a:chExt cx="226060" cy="306705"/>
          </a:xfrm>
        </p:grpSpPr>
        <p:sp>
          <p:nvSpPr>
            <p:cNvPr id="195" name="object 195" descr=""/>
            <p:cNvSpPr/>
            <p:nvPr/>
          </p:nvSpPr>
          <p:spPr>
            <a:xfrm>
              <a:off x="7575410" y="2574607"/>
              <a:ext cx="221615" cy="302260"/>
            </a:xfrm>
            <a:custGeom>
              <a:avLst/>
              <a:gdLst/>
              <a:ahLst/>
              <a:cxnLst/>
              <a:rect l="l" t="t" r="r" b="b"/>
              <a:pathLst>
                <a:path w="221615" h="302260">
                  <a:moveTo>
                    <a:pt x="221170" y="152400"/>
                  </a:moveTo>
                  <a:lnTo>
                    <a:pt x="167830" y="152400"/>
                  </a:lnTo>
                  <a:lnTo>
                    <a:pt x="16783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79349" y="152400"/>
                  </a:lnTo>
                  <a:lnTo>
                    <a:pt x="79349" y="302260"/>
                  </a:lnTo>
                  <a:lnTo>
                    <a:pt x="221170" y="302260"/>
                  </a:lnTo>
                  <a:lnTo>
                    <a:pt x="221170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7657814" y="2727007"/>
              <a:ext cx="140335" cy="151130"/>
            </a:xfrm>
            <a:custGeom>
              <a:avLst/>
              <a:gdLst/>
              <a:ahLst/>
              <a:cxnLst/>
              <a:rect l="l" t="t" r="r" b="b"/>
              <a:pathLst>
                <a:path w="140334" h="151130">
                  <a:moveTo>
                    <a:pt x="0" y="151066"/>
                  </a:moveTo>
                  <a:lnTo>
                    <a:pt x="140303" y="151066"/>
                  </a:lnTo>
                  <a:lnTo>
                    <a:pt x="140303" y="0"/>
                  </a:lnTo>
                  <a:lnTo>
                    <a:pt x="0" y="0"/>
                  </a:lnTo>
                  <a:lnTo>
                    <a:pt x="0" y="15106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7" name="object 197" descr=""/>
          <p:cNvGrpSpPr/>
          <p:nvPr/>
        </p:nvGrpSpPr>
        <p:grpSpPr>
          <a:xfrm>
            <a:off x="5764620" y="3213825"/>
            <a:ext cx="293370" cy="122555"/>
            <a:chOff x="5764620" y="3213825"/>
            <a:chExt cx="293370" cy="122555"/>
          </a:xfrm>
        </p:grpSpPr>
        <p:sp>
          <p:nvSpPr>
            <p:cNvPr id="198" name="object 198" descr=""/>
            <p:cNvSpPr/>
            <p:nvPr/>
          </p:nvSpPr>
          <p:spPr>
            <a:xfrm>
              <a:off x="5765292" y="3214115"/>
              <a:ext cx="288290" cy="116205"/>
            </a:xfrm>
            <a:custGeom>
              <a:avLst/>
              <a:gdLst/>
              <a:ahLst/>
              <a:cxnLst/>
              <a:rect l="l" t="t" r="r" b="b"/>
              <a:pathLst>
                <a:path w="288289" h="116204">
                  <a:moveTo>
                    <a:pt x="288035" y="115824"/>
                  </a:moveTo>
                  <a:lnTo>
                    <a:pt x="0" y="115824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11582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5767673" y="3216878"/>
              <a:ext cx="287020" cy="116205"/>
            </a:xfrm>
            <a:custGeom>
              <a:avLst/>
              <a:gdLst/>
              <a:ahLst/>
              <a:cxnLst/>
              <a:rect l="l" t="t" r="r" b="b"/>
              <a:pathLst>
                <a:path w="287020" h="116204">
                  <a:moveTo>
                    <a:pt x="0" y="115919"/>
                  </a:moveTo>
                  <a:lnTo>
                    <a:pt x="286797" y="115919"/>
                  </a:lnTo>
                  <a:lnTo>
                    <a:pt x="286797" y="0"/>
                  </a:lnTo>
                  <a:lnTo>
                    <a:pt x="0" y="0"/>
                  </a:lnTo>
                  <a:lnTo>
                    <a:pt x="0" y="11591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0" name="object 200" descr=""/>
          <p:cNvGrpSpPr/>
          <p:nvPr/>
        </p:nvGrpSpPr>
        <p:grpSpPr>
          <a:xfrm>
            <a:off x="6600629" y="3581400"/>
            <a:ext cx="238125" cy="98425"/>
            <a:chOff x="6600629" y="3581400"/>
            <a:chExt cx="238125" cy="98425"/>
          </a:xfrm>
        </p:grpSpPr>
        <p:sp>
          <p:nvSpPr>
            <p:cNvPr id="201" name="object 201" descr=""/>
            <p:cNvSpPr/>
            <p:nvPr/>
          </p:nvSpPr>
          <p:spPr>
            <a:xfrm>
              <a:off x="6601967" y="3581400"/>
              <a:ext cx="231775" cy="91440"/>
            </a:xfrm>
            <a:custGeom>
              <a:avLst/>
              <a:gdLst/>
              <a:ahLst/>
              <a:cxnLst/>
              <a:rect l="l" t="t" r="r" b="b"/>
              <a:pathLst>
                <a:path w="231775" h="91439">
                  <a:moveTo>
                    <a:pt x="231648" y="91440"/>
                  </a:moveTo>
                  <a:lnTo>
                    <a:pt x="0" y="91440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914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6603682" y="3584638"/>
              <a:ext cx="232410" cy="92075"/>
            </a:xfrm>
            <a:custGeom>
              <a:avLst/>
              <a:gdLst/>
              <a:ahLst/>
              <a:cxnLst/>
              <a:rect l="l" t="t" r="r" b="b"/>
              <a:pathLst>
                <a:path w="232409" h="92075">
                  <a:moveTo>
                    <a:pt x="0" y="91535"/>
                  </a:moveTo>
                  <a:lnTo>
                    <a:pt x="231838" y="91535"/>
                  </a:lnTo>
                  <a:lnTo>
                    <a:pt x="231838" y="0"/>
                  </a:lnTo>
                  <a:lnTo>
                    <a:pt x="0" y="0"/>
                  </a:lnTo>
                  <a:lnTo>
                    <a:pt x="0" y="9153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3" name="object 203" descr=""/>
          <p:cNvGrpSpPr/>
          <p:nvPr/>
        </p:nvGrpSpPr>
        <p:grpSpPr>
          <a:xfrm>
            <a:off x="6787896" y="2012818"/>
            <a:ext cx="223520" cy="218440"/>
            <a:chOff x="6787896" y="2012818"/>
            <a:chExt cx="223520" cy="218440"/>
          </a:xfrm>
        </p:grpSpPr>
        <p:sp>
          <p:nvSpPr>
            <p:cNvPr id="204" name="object 204" descr=""/>
            <p:cNvSpPr/>
            <p:nvPr/>
          </p:nvSpPr>
          <p:spPr>
            <a:xfrm>
              <a:off x="6787896" y="2014728"/>
              <a:ext cx="216535" cy="212090"/>
            </a:xfrm>
            <a:custGeom>
              <a:avLst/>
              <a:gdLst/>
              <a:ahLst/>
              <a:cxnLst/>
              <a:rect l="l" t="t" r="r" b="b"/>
              <a:pathLst>
                <a:path w="216534" h="212089">
                  <a:moveTo>
                    <a:pt x="216407" y="211835"/>
                  </a:moveTo>
                  <a:lnTo>
                    <a:pt x="0" y="211835"/>
                  </a:lnTo>
                  <a:lnTo>
                    <a:pt x="0" y="0"/>
                  </a:lnTo>
                  <a:lnTo>
                    <a:pt x="216407" y="0"/>
                  </a:lnTo>
                  <a:lnTo>
                    <a:pt x="216407" y="2118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6791325" y="2015870"/>
              <a:ext cx="217170" cy="212725"/>
            </a:xfrm>
            <a:custGeom>
              <a:avLst/>
              <a:gdLst/>
              <a:ahLst/>
              <a:cxnLst/>
              <a:rect l="l" t="t" r="r" b="b"/>
              <a:pathLst>
                <a:path w="217170" h="212725">
                  <a:moveTo>
                    <a:pt x="0" y="212121"/>
                  </a:moveTo>
                  <a:lnTo>
                    <a:pt x="216598" y="212121"/>
                  </a:lnTo>
                  <a:lnTo>
                    <a:pt x="216598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6" name="object 206" descr=""/>
          <p:cNvGrpSpPr/>
          <p:nvPr/>
        </p:nvGrpSpPr>
        <p:grpSpPr>
          <a:xfrm>
            <a:off x="7361867" y="2870449"/>
            <a:ext cx="157480" cy="133350"/>
            <a:chOff x="7361867" y="2870449"/>
            <a:chExt cx="157480" cy="133350"/>
          </a:xfrm>
        </p:grpSpPr>
        <p:sp>
          <p:nvSpPr>
            <p:cNvPr id="207" name="object 207" descr=""/>
            <p:cNvSpPr/>
            <p:nvPr/>
          </p:nvSpPr>
          <p:spPr>
            <a:xfrm>
              <a:off x="7362444" y="2871216"/>
              <a:ext cx="152400" cy="127000"/>
            </a:xfrm>
            <a:custGeom>
              <a:avLst/>
              <a:gdLst/>
              <a:ahLst/>
              <a:cxnLst/>
              <a:rect l="l" t="t" r="r" b="b"/>
              <a:pathLst>
                <a:path w="152400" h="127000">
                  <a:moveTo>
                    <a:pt x="152400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7364920" y="2873501"/>
              <a:ext cx="151130" cy="127000"/>
            </a:xfrm>
            <a:custGeom>
              <a:avLst/>
              <a:gdLst/>
              <a:ahLst/>
              <a:cxnLst/>
              <a:rect l="l" t="t" r="r" b="b"/>
              <a:pathLst>
                <a:path w="151129" h="127000">
                  <a:moveTo>
                    <a:pt x="0" y="126682"/>
                  </a:moveTo>
                  <a:lnTo>
                    <a:pt x="150971" y="126682"/>
                  </a:lnTo>
                  <a:lnTo>
                    <a:pt x="150971" y="0"/>
                  </a:lnTo>
                  <a:lnTo>
                    <a:pt x="0" y="0"/>
                  </a:lnTo>
                  <a:lnTo>
                    <a:pt x="0" y="12668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9" name="object 209" descr=""/>
          <p:cNvGrpSpPr/>
          <p:nvPr/>
        </p:nvGrpSpPr>
        <p:grpSpPr>
          <a:xfrm>
            <a:off x="8058911" y="3334511"/>
            <a:ext cx="90170" cy="97790"/>
            <a:chOff x="8058911" y="3334511"/>
            <a:chExt cx="90170" cy="97790"/>
          </a:xfrm>
        </p:grpSpPr>
        <p:sp>
          <p:nvSpPr>
            <p:cNvPr id="210" name="object 210" descr=""/>
            <p:cNvSpPr/>
            <p:nvPr/>
          </p:nvSpPr>
          <p:spPr>
            <a:xfrm>
              <a:off x="8058911" y="3334511"/>
              <a:ext cx="85725" cy="91440"/>
            </a:xfrm>
            <a:custGeom>
              <a:avLst/>
              <a:gdLst/>
              <a:ahLst/>
              <a:cxnLst/>
              <a:rect l="l" t="t" r="r" b="b"/>
              <a:pathLst>
                <a:path w="85725" h="91439">
                  <a:moveTo>
                    <a:pt x="85343" y="91440"/>
                  </a:moveTo>
                  <a:lnTo>
                    <a:pt x="0" y="91440"/>
                  </a:lnTo>
                  <a:lnTo>
                    <a:pt x="0" y="0"/>
                  </a:lnTo>
                  <a:lnTo>
                    <a:pt x="85343" y="0"/>
                  </a:lnTo>
                  <a:lnTo>
                    <a:pt x="85343" y="914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8062054" y="3338893"/>
              <a:ext cx="84455" cy="90170"/>
            </a:xfrm>
            <a:custGeom>
              <a:avLst/>
              <a:gdLst/>
              <a:ahLst/>
              <a:cxnLst/>
              <a:rect l="l" t="t" r="r" b="b"/>
              <a:pathLst>
                <a:path w="84454" h="90170">
                  <a:moveTo>
                    <a:pt x="0" y="90106"/>
                  </a:moveTo>
                  <a:lnTo>
                    <a:pt x="83915" y="90106"/>
                  </a:lnTo>
                  <a:lnTo>
                    <a:pt x="83915" y="0"/>
                  </a:lnTo>
                  <a:lnTo>
                    <a:pt x="0" y="0"/>
                  </a:lnTo>
                  <a:lnTo>
                    <a:pt x="0" y="9010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2" name="object 212" descr=""/>
          <p:cNvGrpSpPr/>
          <p:nvPr/>
        </p:nvGrpSpPr>
        <p:grpSpPr>
          <a:xfrm>
            <a:off x="7166605" y="2401824"/>
            <a:ext cx="186690" cy="177165"/>
            <a:chOff x="7166605" y="2401824"/>
            <a:chExt cx="186690" cy="177165"/>
          </a:xfrm>
        </p:grpSpPr>
        <p:sp>
          <p:nvSpPr>
            <p:cNvPr id="213" name="object 213" descr=""/>
            <p:cNvSpPr/>
            <p:nvPr/>
          </p:nvSpPr>
          <p:spPr>
            <a:xfrm>
              <a:off x="7167372" y="2401824"/>
              <a:ext cx="181610" cy="172720"/>
            </a:xfrm>
            <a:custGeom>
              <a:avLst/>
              <a:gdLst/>
              <a:ahLst/>
              <a:cxnLst/>
              <a:rect l="l" t="t" r="r" b="b"/>
              <a:pathLst>
                <a:path w="181609" h="172719">
                  <a:moveTo>
                    <a:pt x="181356" y="172211"/>
                  </a:moveTo>
                  <a:lnTo>
                    <a:pt x="0" y="172211"/>
                  </a:lnTo>
                  <a:lnTo>
                    <a:pt x="0" y="0"/>
                  </a:lnTo>
                  <a:lnTo>
                    <a:pt x="181356" y="0"/>
                  </a:lnTo>
                  <a:lnTo>
                    <a:pt x="181356" y="1722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7169657" y="2404967"/>
              <a:ext cx="180340" cy="171450"/>
            </a:xfrm>
            <a:custGeom>
              <a:avLst/>
              <a:gdLst/>
              <a:ahLst/>
              <a:cxnLst/>
              <a:rect l="l" t="t" r="r" b="b"/>
              <a:pathLst>
                <a:path w="180340" h="171450">
                  <a:moveTo>
                    <a:pt x="0" y="170973"/>
                  </a:moveTo>
                  <a:lnTo>
                    <a:pt x="180022" y="170973"/>
                  </a:lnTo>
                  <a:lnTo>
                    <a:pt x="180022" y="0"/>
                  </a:lnTo>
                  <a:lnTo>
                    <a:pt x="0" y="0"/>
                  </a:lnTo>
                  <a:lnTo>
                    <a:pt x="0" y="17097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5" name="object 215" descr=""/>
          <p:cNvGrpSpPr/>
          <p:nvPr/>
        </p:nvGrpSpPr>
        <p:grpSpPr>
          <a:xfrm>
            <a:off x="7740200" y="2572511"/>
            <a:ext cx="168275" cy="159385"/>
            <a:chOff x="7740200" y="2572511"/>
            <a:chExt cx="168275" cy="159385"/>
          </a:xfrm>
        </p:grpSpPr>
        <p:sp>
          <p:nvSpPr>
            <p:cNvPr id="216" name="object 216" descr=""/>
            <p:cNvSpPr/>
            <p:nvPr/>
          </p:nvSpPr>
          <p:spPr>
            <a:xfrm>
              <a:off x="7740395" y="2572511"/>
              <a:ext cx="161925" cy="152400"/>
            </a:xfrm>
            <a:custGeom>
              <a:avLst/>
              <a:gdLst/>
              <a:ahLst/>
              <a:cxnLst/>
              <a:rect l="l" t="t" r="r" b="b"/>
              <a:pathLst>
                <a:path w="161925" h="152400">
                  <a:moveTo>
                    <a:pt x="161543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61543" y="0"/>
                  </a:lnTo>
                  <a:lnTo>
                    <a:pt x="161543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7743253" y="2575941"/>
              <a:ext cx="161925" cy="153035"/>
            </a:xfrm>
            <a:custGeom>
              <a:avLst/>
              <a:gdLst/>
              <a:ahLst/>
              <a:cxnLst/>
              <a:rect l="l" t="t" r="r" b="b"/>
              <a:pathLst>
                <a:path w="161925" h="153035">
                  <a:moveTo>
                    <a:pt x="0" y="152590"/>
                  </a:moveTo>
                  <a:lnTo>
                    <a:pt x="161638" y="152590"/>
                  </a:lnTo>
                  <a:lnTo>
                    <a:pt x="161638" y="0"/>
                  </a:lnTo>
                  <a:lnTo>
                    <a:pt x="0" y="0"/>
                  </a:lnTo>
                  <a:lnTo>
                    <a:pt x="0" y="15259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8" name="object 218" descr=""/>
          <p:cNvGrpSpPr/>
          <p:nvPr/>
        </p:nvGrpSpPr>
        <p:grpSpPr>
          <a:xfrm>
            <a:off x="8002519" y="3425947"/>
            <a:ext cx="86995" cy="71755"/>
            <a:chOff x="8002519" y="3425947"/>
            <a:chExt cx="86995" cy="71755"/>
          </a:xfrm>
        </p:grpSpPr>
        <p:sp>
          <p:nvSpPr>
            <p:cNvPr id="219" name="object 219" descr=""/>
            <p:cNvSpPr/>
            <p:nvPr/>
          </p:nvSpPr>
          <p:spPr>
            <a:xfrm>
              <a:off x="8002523" y="3425951"/>
              <a:ext cx="81280" cy="66040"/>
            </a:xfrm>
            <a:custGeom>
              <a:avLst/>
              <a:gdLst/>
              <a:ahLst/>
              <a:cxnLst/>
              <a:rect l="l" t="t" r="r" b="b"/>
              <a:pathLst>
                <a:path w="81279" h="66039">
                  <a:moveTo>
                    <a:pt x="80772" y="65532"/>
                  </a:moveTo>
                  <a:lnTo>
                    <a:pt x="0" y="65532"/>
                  </a:lnTo>
                  <a:lnTo>
                    <a:pt x="0" y="0"/>
                  </a:lnTo>
                  <a:lnTo>
                    <a:pt x="80772" y="0"/>
                  </a:lnTo>
                  <a:lnTo>
                    <a:pt x="80772" y="6553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8005572" y="3428999"/>
              <a:ext cx="81280" cy="66040"/>
            </a:xfrm>
            <a:custGeom>
              <a:avLst/>
              <a:gdLst/>
              <a:ahLst/>
              <a:cxnLst/>
              <a:rect l="l" t="t" r="r" b="b"/>
              <a:pathLst>
                <a:path w="81279" h="66039">
                  <a:moveTo>
                    <a:pt x="0" y="65532"/>
                  </a:moveTo>
                  <a:lnTo>
                    <a:pt x="80867" y="65532"/>
                  </a:lnTo>
                  <a:lnTo>
                    <a:pt x="80867" y="0"/>
                  </a:lnTo>
                  <a:lnTo>
                    <a:pt x="0" y="0"/>
                  </a:lnTo>
                  <a:lnTo>
                    <a:pt x="0" y="655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1" name="object 221" descr=""/>
          <p:cNvGrpSpPr/>
          <p:nvPr/>
        </p:nvGrpSpPr>
        <p:grpSpPr>
          <a:xfrm>
            <a:off x="6832092" y="3360319"/>
            <a:ext cx="238760" cy="81280"/>
            <a:chOff x="6832092" y="3360319"/>
            <a:chExt cx="238760" cy="81280"/>
          </a:xfrm>
        </p:grpSpPr>
        <p:sp>
          <p:nvSpPr>
            <p:cNvPr id="222" name="object 222" descr=""/>
            <p:cNvSpPr/>
            <p:nvPr/>
          </p:nvSpPr>
          <p:spPr>
            <a:xfrm>
              <a:off x="6832092" y="3360419"/>
              <a:ext cx="233679" cy="76200"/>
            </a:xfrm>
            <a:custGeom>
              <a:avLst/>
              <a:gdLst/>
              <a:ahLst/>
              <a:cxnLst/>
              <a:rect l="l" t="t" r="r" b="b"/>
              <a:pathLst>
                <a:path w="233679" h="76200">
                  <a:moveTo>
                    <a:pt x="233171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33171" y="0"/>
                  </a:lnTo>
                  <a:lnTo>
                    <a:pt x="233171" y="762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6835521" y="3363372"/>
              <a:ext cx="232410" cy="74930"/>
            </a:xfrm>
            <a:custGeom>
              <a:avLst/>
              <a:gdLst/>
              <a:ahLst/>
              <a:cxnLst/>
              <a:rect l="l" t="t" r="r" b="b"/>
              <a:pathLst>
                <a:path w="232409" h="74929">
                  <a:moveTo>
                    <a:pt x="0" y="74771"/>
                  </a:moveTo>
                  <a:lnTo>
                    <a:pt x="231933" y="74771"/>
                  </a:lnTo>
                  <a:lnTo>
                    <a:pt x="231933" y="0"/>
                  </a:lnTo>
                  <a:lnTo>
                    <a:pt x="0" y="0"/>
                  </a:lnTo>
                  <a:lnTo>
                    <a:pt x="0" y="7477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4" name="object 224" descr=""/>
          <p:cNvGrpSpPr/>
          <p:nvPr/>
        </p:nvGrpSpPr>
        <p:grpSpPr>
          <a:xfrm>
            <a:off x="6565392" y="2012818"/>
            <a:ext cx="229235" cy="218440"/>
            <a:chOff x="6565392" y="2012818"/>
            <a:chExt cx="229235" cy="218440"/>
          </a:xfrm>
        </p:grpSpPr>
        <p:sp>
          <p:nvSpPr>
            <p:cNvPr id="225" name="object 225" descr=""/>
            <p:cNvSpPr/>
            <p:nvPr/>
          </p:nvSpPr>
          <p:spPr>
            <a:xfrm>
              <a:off x="6565392" y="2014728"/>
              <a:ext cx="222885" cy="212090"/>
            </a:xfrm>
            <a:custGeom>
              <a:avLst/>
              <a:gdLst/>
              <a:ahLst/>
              <a:cxnLst/>
              <a:rect l="l" t="t" r="r" b="b"/>
              <a:pathLst>
                <a:path w="222884" h="212089">
                  <a:moveTo>
                    <a:pt x="222503" y="211835"/>
                  </a:moveTo>
                  <a:lnTo>
                    <a:pt x="0" y="211835"/>
                  </a:lnTo>
                  <a:lnTo>
                    <a:pt x="0" y="0"/>
                  </a:lnTo>
                  <a:lnTo>
                    <a:pt x="222503" y="0"/>
                  </a:lnTo>
                  <a:lnTo>
                    <a:pt x="222503" y="2118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6568630" y="2015870"/>
              <a:ext cx="222885" cy="212725"/>
            </a:xfrm>
            <a:custGeom>
              <a:avLst/>
              <a:gdLst/>
              <a:ahLst/>
              <a:cxnLst/>
              <a:rect l="l" t="t" r="r" b="b"/>
              <a:pathLst>
                <a:path w="222884" h="212725">
                  <a:moveTo>
                    <a:pt x="0" y="212121"/>
                  </a:moveTo>
                  <a:lnTo>
                    <a:pt x="222694" y="212121"/>
                  </a:lnTo>
                  <a:lnTo>
                    <a:pt x="222694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7" name="object 227" descr=""/>
          <p:cNvGrpSpPr/>
          <p:nvPr/>
        </p:nvGrpSpPr>
        <p:grpSpPr>
          <a:xfrm>
            <a:off x="8002519" y="3491479"/>
            <a:ext cx="86995" cy="61594"/>
            <a:chOff x="8002519" y="3491479"/>
            <a:chExt cx="86995" cy="61594"/>
          </a:xfrm>
        </p:grpSpPr>
        <p:sp>
          <p:nvSpPr>
            <p:cNvPr id="228" name="object 228" descr=""/>
            <p:cNvSpPr/>
            <p:nvPr/>
          </p:nvSpPr>
          <p:spPr>
            <a:xfrm>
              <a:off x="8002523" y="3491483"/>
              <a:ext cx="81280" cy="56515"/>
            </a:xfrm>
            <a:custGeom>
              <a:avLst/>
              <a:gdLst/>
              <a:ahLst/>
              <a:cxnLst/>
              <a:rect l="l" t="t" r="r" b="b"/>
              <a:pathLst>
                <a:path w="81279" h="56514">
                  <a:moveTo>
                    <a:pt x="80772" y="56388"/>
                  </a:moveTo>
                  <a:lnTo>
                    <a:pt x="0" y="56388"/>
                  </a:lnTo>
                  <a:lnTo>
                    <a:pt x="0" y="0"/>
                  </a:lnTo>
                  <a:lnTo>
                    <a:pt x="80772" y="0"/>
                  </a:lnTo>
                  <a:lnTo>
                    <a:pt x="80772" y="5638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8005572" y="3494531"/>
              <a:ext cx="81280" cy="55244"/>
            </a:xfrm>
            <a:custGeom>
              <a:avLst/>
              <a:gdLst/>
              <a:ahLst/>
              <a:cxnLst/>
              <a:rect l="l" t="t" r="r" b="b"/>
              <a:pathLst>
                <a:path w="81279" h="55245">
                  <a:moveTo>
                    <a:pt x="0" y="54959"/>
                  </a:moveTo>
                  <a:lnTo>
                    <a:pt x="80867" y="54959"/>
                  </a:lnTo>
                  <a:lnTo>
                    <a:pt x="80867" y="0"/>
                  </a:lnTo>
                  <a:lnTo>
                    <a:pt x="0" y="0"/>
                  </a:lnTo>
                  <a:lnTo>
                    <a:pt x="0" y="5495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0" name="object 230" descr=""/>
          <p:cNvGrpSpPr/>
          <p:nvPr/>
        </p:nvGrpSpPr>
        <p:grpSpPr>
          <a:xfrm>
            <a:off x="6051418" y="2401824"/>
            <a:ext cx="198755" cy="177165"/>
            <a:chOff x="6051418" y="2401824"/>
            <a:chExt cx="198755" cy="177165"/>
          </a:xfrm>
        </p:grpSpPr>
        <p:sp>
          <p:nvSpPr>
            <p:cNvPr id="231" name="object 231" descr=""/>
            <p:cNvSpPr/>
            <p:nvPr/>
          </p:nvSpPr>
          <p:spPr>
            <a:xfrm>
              <a:off x="6051803" y="2401824"/>
              <a:ext cx="192405" cy="172720"/>
            </a:xfrm>
            <a:custGeom>
              <a:avLst/>
              <a:gdLst/>
              <a:ahLst/>
              <a:cxnLst/>
              <a:rect l="l" t="t" r="r" b="b"/>
              <a:pathLst>
                <a:path w="192404" h="172719">
                  <a:moveTo>
                    <a:pt x="192024" y="172211"/>
                  </a:moveTo>
                  <a:lnTo>
                    <a:pt x="0" y="172211"/>
                  </a:lnTo>
                  <a:lnTo>
                    <a:pt x="0" y="0"/>
                  </a:lnTo>
                  <a:lnTo>
                    <a:pt x="192024" y="0"/>
                  </a:lnTo>
                  <a:lnTo>
                    <a:pt x="192024" y="1722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6054470" y="2404967"/>
              <a:ext cx="192405" cy="171450"/>
            </a:xfrm>
            <a:custGeom>
              <a:avLst/>
              <a:gdLst/>
              <a:ahLst/>
              <a:cxnLst/>
              <a:rect l="l" t="t" r="r" b="b"/>
              <a:pathLst>
                <a:path w="192404" h="171450">
                  <a:moveTo>
                    <a:pt x="0" y="170973"/>
                  </a:moveTo>
                  <a:lnTo>
                    <a:pt x="192214" y="170973"/>
                  </a:lnTo>
                  <a:lnTo>
                    <a:pt x="192214" y="0"/>
                  </a:lnTo>
                  <a:lnTo>
                    <a:pt x="0" y="0"/>
                  </a:lnTo>
                  <a:lnTo>
                    <a:pt x="0" y="17097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3" name="object 233" descr=""/>
          <p:cNvGrpSpPr/>
          <p:nvPr/>
        </p:nvGrpSpPr>
        <p:grpSpPr>
          <a:xfrm>
            <a:off x="7978134" y="2997131"/>
            <a:ext cx="127000" cy="132715"/>
            <a:chOff x="7978134" y="2997131"/>
            <a:chExt cx="127000" cy="132715"/>
          </a:xfrm>
        </p:grpSpPr>
        <p:sp>
          <p:nvSpPr>
            <p:cNvPr id="234" name="object 234" descr=""/>
            <p:cNvSpPr/>
            <p:nvPr/>
          </p:nvSpPr>
          <p:spPr>
            <a:xfrm>
              <a:off x="7978139" y="2997707"/>
              <a:ext cx="121920" cy="127000"/>
            </a:xfrm>
            <a:custGeom>
              <a:avLst/>
              <a:gdLst/>
              <a:ahLst/>
              <a:cxnLst/>
              <a:rect l="l" t="t" r="r" b="b"/>
              <a:pathLst>
                <a:path w="121920" h="127000">
                  <a:moveTo>
                    <a:pt x="121920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21920" y="0"/>
                  </a:lnTo>
                  <a:lnTo>
                    <a:pt x="121920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7981187" y="3000184"/>
              <a:ext cx="120650" cy="127000"/>
            </a:xfrm>
            <a:custGeom>
              <a:avLst/>
              <a:gdLst/>
              <a:ahLst/>
              <a:cxnLst/>
              <a:rect l="l" t="t" r="r" b="b"/>
              <a:pathLst>
                <a:path w="120650" h="127000">
                  <a:moveTo>
                    <a:pt x="0" y="126587"/>
                  </a:moveTo>
                  <a:lnTo>
                    <a:pt x="120491" y="126587"/>
                  </a:lnTo>
                  <a:lnTo>
                    <a:pt x="120491" y="0"/>
                  </a:lnTo>
                  <a:lnTo>
                    <a:pt x="0" y="0"/>
                  </a:lnTo>
                  <a:lnTo>
                    <a:pt x="0" y="12658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6" name="object 236" descr=""/>
          <p:cNvGrpSpPr/>
          <p:nvPr/>
        </p:nvGrpSpPr>
        <p:grpSpPr>
          <a:xfrm>
            <a:off x="5764620" y="2865877"/>
            <a:ext cx="293370" cy="127000"/>
            <a:chOff x="5764620" y="2865877"/>
            <a:chExt cx="293370" cy="127000"/>
          </a:xfrm>
        </p:grpSpPr>
        <p:sp>
          <p:nvSpPr>
            <p:cNvPr id="237" name="object 237" descr=""/>
            <p:cNvSpPr/>
            <p:nvPr/>
          </p:nvSpPr>
          <p:spPr>
            <a:xfrm>
              <a:off x="5765292" y="2866643"/>
              <a:ext cx="288290" cy="121920"/>
            </a:xfrm>
            <a:custGeom>
              <a:avLst/>
              <a:gdLst/>
              <a:ahLst/>
              <a:cxnLst/>
              <a:rect l="l" t="t" r="r" b="b"/>
              <a:pathLst>
                <a:path w="288289" h="121919">
                  <a:moveTo>
                    <a:pt x="288035" y="121920"/>
                  </a:moveTo>
                  <a:lnTo>
                    <a:pt x="0" y="121920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12192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5767673" y="2868930"/>
              <a:ext cx="287020" cy="120650"/>
            </a:xfrm>
            <a:custGeom>
              <a:avLst/>
              <a:gdLst/>
              <a:ahLst/>
              <a:cxnLst/>
              <a:rect l="l" t="t" r="r" b="b"/>
              <a:pathLst>
                <a:path w="287020" h="120650">
                  <a:moveTo>
                    <a:pt x="0" y="120491"/>
                  </a:moveTo>
                  <a:lnTo>
                    <a:pt x="286797" y="120491"/>
                  </a:lnTo>
                  <a:lnTo>
                    <a:pt x="286797" y="0"/>
                  </a:lnTo>
                  <a:lnTo>
                    <a:pt x="0" y="0"/>
                  </a:lnTo>
                  <a:lnTo>
                    <a:pt x="0" y="12049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9" name="object 239" descr=""/>
          <p:cNvGrpSpPr/>
          <p:nvPr/>
        </p:nvGrpSpPr>
        <p:grpSpPr>
          <a:xfrm>
            <a:off x="5430011" y="3320600"/>
            <a:ext cx="340995" cy="120650"/>
            <a:chOff x="5430011" y="3320600"/>
            <a:chExt cx="340995" cy="120650"/>
          </a:xfrm>
        </p:grpSpPr>
        <p:sp>
          <p:nvSpPr>
            <p:cNvPr id="240" name="object 240" descr=""/>
            <p:cNvSpPr/>
            <p:nvPr/>
          </p:nvSpPr>
          <p:spPr>
            <a:xfrm>
              <a:off x="5430011" y="3320796"/>
              <a:ext cx="335280" cy="116205"/>
            </a:xfrm>
            <a:custGeom>
              <a:avLst/>
              <a:gdLst/>
              <a:ahLst/>
              <a:cxnLst/>
              <a:rect l="l" t="t" r="r" b="b"/>
              <a:pathLst>
                <a:path w="335279" h="116204">
                  <a:moveTo>
                    <a:pt x="335280" y="115823"/>
                  </a:moveTo>
                  <a:lnTo>
                    <a:pt x="0" y="115823"/>
                  </a:lnTo>
                  <a:lnTo>
                    <a:pt x="0" y="0"/>
                  </a:lnTo>
                  <a:lnTo>
                    <a:pt x="335280" y="0"/>
                  </a:lnTo>
                  <a:lnTo>
                    <a:pt x="335280" y="11582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5435155" y="3323653"/>
              <a:ext cx="332740" cy="114935"/>
            </a:xfrm>
            <a:custGeom>
              <a:avLst/>
              <a:gdLst/>
              <a:ahLst/>
              <a:cxnLst/>
              <a:rect l="l" t="t" r="r" b="b"/>
              <a:pathLst>
                <a:path w="332739" h="114935">
                  <a:moveTo>
                    <a:pt x="0" y="114490"/>
                  </a:moveTo>
                  <a:lnTo>
                    <a:pt x="332518" y="114490"/>
                  </a:lnTo>
                  <a:lnTo>
                    <a:pt x="332518" y="0"/>
                  </a:lnTo>
                  <a:lnTo>
                    <a:pt x="0" y="0"/>
                  </a:lnTo>
                  <a:lnTo>
                    <a:pt x="0" y="11449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2" name="object 242" descr=""/>
          <p:cNvGrpSpPr/>
          <p:nvPr/>
        </p:nvGrpSpPr>
        <p:grpSpPr>
          <a:xfrm>
            <a:off x="6832092" y="3436615"/>
            <a:ext cx="238760" cy="85725"/>
            <a:chOff x="6832092" y="3436615"/>
            <a:chExt cx="238760" cy="85725"/>
          </a:xfrm>
        </p:grpSpPr>
        <p:sp>
          <p:nvSpPr>
            <p:cNvPr id="243" name="object 243" descr=""/>
            <p:cNvSpPr/>
            <p:nvPr/>
          </p:nvSpPr>
          <p:spPr>
            <a:xfrm>
              <a:off x="6832092" y="3436619"/>
              <a:ext cx="233679" cy="81280"/>
            </a:xfrm>
            <a:custGeom>
              <a:avLst/>
              <a:gdLst/>
              <a:ahLst/>
              <a:cxnLst/>
              <a:rect l="l" t="t" r="r" b="b"/>
              <a:pathLst>
                <a:path w="233679" h="81279">
                  <a:moveTo>
                    <a:pt x="23317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233171" y="0"/>
                  </a:lnTo>
                  <a:lnTo>
                    <a:pt x="233171" y="807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6835521" y="3439667"/>
              <a:ext cx="232410" cy="79375"/>
            </a:xfrm>
            <a:custGeom>
              <a:avLst/>
              <a:gdLst/>
              <a:ahLst/>
              <a:cxnLst/>
              <a:rect l="l" t="t" r="r" b="b"/>
              <a:pathLst>
                <a:path w="232409" h="79375">
                  <a:moveTo>
                    <a:pt x="0" y="79343"/>
                  </a:moveTo>
                  <a:lnTo>
                    <a:pt x="231933" y="79343"/>
                  </a:lnTo>
                  <a:lnTo>
                    <a:pt x="231933" y="0"/>
                  </a:lnTo>
                  <a:lnTo>
                    <a:pt x="0" y="0"/>
                  </a:lnTo>
                  <a:lnTo>
                    <a:pt x="0" y="7934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5" name="object 245" descr=""/>
          <p:cNvGrpSpPr/>
          <p:nvPr/>
        </p:nvGrpSpPr>
        <p:grpSpPr>
          <a:xfrm>
            <a:off x="6348883" y="2920836"/>
            <a:ext cx="258445" cy="102235"/>
            <a:chOff x="6348883" y="2920836"/>
            <a:chExt cx="258445" cy="102235"/>
          </a:xfrm>
        </p:grpSpPr>
        <p:sp>
          <p:nvSpPr>
            <p:cNvPr id="246" name="object 246" descr=""/>
            <p:cNvSpPr/>
            <p:nvPr/>
          </p:nvSpPr>
          <p:spPr>
            <a:xfrm>
              <a:off x="6348983" y="2923031"/>
              <a:ext cx="251460" cy="96520"/>
            </a:xfrm>
            <a:custGeom>
              <a:avLst/>
              <a:gdLst/>
              <a:ahLst/>
              <a:cxnLst/>
              <a:rect l="l" t="t" r="r" b="b"/>
              <a:pathLst>
                <a:path w="251459" h="96519">
                  <a:moveTo>
                    <a:pt x="251460" y="96011"/>
                  </a:moveTo>
                  <a:lnTo>
                    <a:pt x="0" y="96011"/>
                  </a:lnTo>
                  <a:lnTo>
                    <a:pt x="0" y="0"/>
                  </a:lnTo>
                  <a:lnTo>
                    <a:pt x="251460" y="0"/>
                  </a:lnTo>
                  <a:lnTo>
                    <a:pt x="251460" y="960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6351936" y="2923889"/>
              <a:ext cx="252095" cy="96520"/>
            </a:xfrm>
            <a:custGeom>
              <a:avLst/>
              <a:gdLst/>
              <a:ahLst/>
              <a:cxnLst/>
              <a:rect l="l" t="t" r="r" b="b"/>
              <a:pathLst>
                <a:path w="252095" h="96519">
                  <a:moveTo>
                    <a:pt x="0" y="96107"/>
                  </a:moveTo>
                  <a:lnTo>
                    <a:pt x="251745" y="96107"/>
                  </a:lnTo>
                  <a:lnTo>
                    <a:pt x="251745" y="0"/>
                  </a:lnTo>
                  <a:lnTo>
                    <a:pt x="0" y="0"/>
                  </a:lnTo>
                  <a:lnTo>
                    <a:pt x="0" y="9610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8" name="object 248" descr=""/>
          <p:cNvGrpSpPr/>
          <p:nvPr/>
        </p:nvGrpSpPr>
        <p:grpSpPr>
          <a:xfrm>
            <a:off x="7216140" y="2870449"/>
            <a:ext cx="158115" cy="133350"/>
            <a:chOff x="7216140" y="2870449"/>
            <a:chExt cx="158115" cy="133350"/>
          </a:xfrm>
        </p:grpSpPr>
        <p:sp>
          <p:nvSpPr>
            <p:cNvPr id="249" name="object 249" descr=""/>
            <p:cNvSpPr/>
            <p:nvPr/>
          </p:nvSpPr>
          <p:spPr>
            <a:xfrm>
              <a:off x="7216140" y="2871216"/>
              <a:ext cx="152400" cy="127000"/>
            </a:xfrm>
            <a:custGeom>
              <a:avLst/>
              <a:gdLst/>
              <a:ahLst/>
              <a:cxnLst/>
              <a:rect l="l" t="t" r="r" b="b"/>
              <a:pathLst>
                <a:path w="152400" h="127000">
                  <a:moveTo>
                    <a:pt x="152400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7219950" y="2873501"/>
              <a:ext cx="151130" cy="127000"/>
            </a:xfrm>
            <a:custGeom>
              <a:avLst/>
              <a:gdLst/>
              <a:ahLst/>
              <a:cxnLst/>
              <a:rect l="l" t="t" r="r" b="b"/>
              <a:pathLst>
                <a:path w="151129" h="127000">
                  <a:moveTo>
                    <a:pt x="0" y="126682"/>
                  </a:moveTo>
                  <a:lnTo>
                    <a:pt x="151066" y="126682"/>
                  </a:lnTo>
                  <a:lnTo>
                    <a:pt x="151066" y="0"/>
                  </a:lnTo>
                  <a:lnTo>
                    <a:pt x="0" y="0"/>
                  </a:lnTo>
                  <a:lnTo>
                    <a:pt x="0" y="12668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1" name="object 251" descr=""/>
          <p:cNvGrpSpPr/>
          <p:nvPr/>
        </p:nvGrpSpPr>
        <p:grpSpPr>
          <a:xfrm>
            <a:off x="8013186" y="3607308"/>
            <a:ext cx="96520" cy="37465"/>
            <a:chOff x="8013186" y="3607308"/>
            <a:chExt cx="96520" cy="37465"/>
          </a:xfrm>
        </p:grpSpPr>
        <p:sp>
          <p:nvSpPr>
            <p:cNvPr id="252" name="object 252" descr=""/>
            <p:cNvSpPr/>
            <p:nvPr/>
          </p:nvSpPr>
          <p:spPr>
            <a:xfrm>
              <a:off x="8013192" y="3607308"/>
              <a:ext cx="91440" cy="30480"/>
            </a:xfrm>
            <a:custGeom>
              <a:avLst/>
              <a:gdLst/>
              <a:ahLst/>
              <a:cxnLst/>
              <a:rect l="l" t="t" r="r" b="b"/>
              <a:pathLst>
                <a:path w="91440" h="30479">
                  <a:moveTo>
                    <a:pt x="91439" y="30480"/>
                  </a:moveTo>
                  <a:lnTo>
                    <a:pt x="0" y="30480"/>
                  </a:lnTo>
                  <a:lnTo>
                    <a:pt x="0" y="0"/>
                  </a:lnTo>
                  <a:lnTo>
                    <a:pt x="91439" y="0"/>
                  </a:lnTo>
                  <a:lnTo>
                    <a:pt x="91439" y="304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8016239" y="3610546"/>
              <a:ext cx="90170" cy="31115"/>
            </a:xfrm>
            <a:custGeom>
              <a:avLst/>
              <a:gdLst/>
              <a:ahLst/>
              <a:cxnLst/>
              <a:rect l="l" t="t" r="r" b="b"/>
              <a:pathLst>
                <a:path w="90170" h="31114">
                  <a:moveTo>
                    <a:pt x="0" y="30575"/>
                  </a:moveTo>
                  <a:lnTo>
                    <a:pt x="90011" y="30575"/>
                  </a:lnTo>
                  <a:lnTo>
                    <a:pt x="90011" y="0"/>
                  </a:lnTo>
                  <a:lnTo>
                    <a:pt x="0" y="0"/>
                  </a:lnTo>
                  <a:lnTo>
                    <a:pt x="0" y="3057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4" name="object 254" descr=""/>
          <p:cNvGrpSpPr/>
          <p:nvPr/>
        </p:nvGrpSpPr>
        <p:grpSpPr>
          <a:xfrm>
            <a:off x="7468642" y="3123718"/>
            <a:ext cx="135890" cy="111760"/>
            <a:chOff x="7468642" y="3123718"/>
            <a:chExt cx="135890" cy="111760"/>
          </a:xfrm>
        </p:grpSpPr>
        <p:sp>
          <p:nvSpPr>
            <p:cNvPr id="255" name="object 255" descr=""/>
            <p:cNvSpPr/>
            <p:nvPr/>
          </p:nvSpPr>
          <p:spPr>
            <a:xfrm>
              <a:off x="7469123" y="3124199"/>
              <a:ext cx="131445" cy="106680"/>
            </a:xfrm>
            <a:custGeom>
              <a:avLst/>
              <a:gdLst/>
              <a:ahLst/>
              <a:cxnLst/>
              <a:rect l="l" t="t" r="r" b="b"/>
              <a:pathLst>
                <a:path w="131445" h="106680">
                  <a:moveTo>
                    <a:pt x="131064" y="106680"/>
                  </a:moveTo>
                  <a:lnTo>
                    <a:pt x="0" y="106680"/>
                  </a:lnTo>
                  <a:lnTo>
                    <a:pt x="0" y="0"/>
                  </a:lnTo>
                  <a:lnTo>
                    <a:pt x="131064" y="0"/>
                  </a:lnTo>
                  <a:lnTo>
                    <a:pt x="131064" y="1066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7471695" y="3126771"/>
              <a:ext cx="130175" cy="105410"/>
            </a:xfrm>
            <a:custGeom>
              <a:avLst/>
              <a:gdLst/>
              <a:ahLst/>
              <a:cxnLst/>
              <a:rect l="l" t="t" r="r" b="b"/>
              <a:pathLst>
                <a:path w="130175" h="105410">
                  <a:moveTo>
                    <a:pt x="0" y="105346"/>
                  </a:moveTo>
                  <a:lnTo>
                    <a:pt x="129635" y="105346"/>
                  </a:lnTo>
                  <a:lnTo>
                    <a:pt x="129635" y="0"/>
                  </a:lnTo>
                  <a:lnTo>
                    <a:pt x="0" y="0"/>
                  </a:lnTo>
                  <a:lnTo>
                    <a:pt x="0" y="10534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7" name="object 257" descr=""/>
          <p:cNvGrpSpPr/>
          <p:nvPr/>
        </p:nvGrpSpPr>
        <p:grpSpPr>
          <a:xfrm>
            <a:off x="6051418" y="3178678"/>
            <a:ext cx="304165" cy="107314"/>
            <a:chOff x="6051418" y="3178678"/>
            <a:chExt cx="304165" cy="107314"/>
          </a:xfrm>
        </p:grpSpPr>
        <p:sp>
          <p:nvSpPr>
            <p:cNvPr id="258" name="object 258" descr=""/>
            <p:cNvSpPr/>
            <p:nvPr/>
          </p:nvSpPr>
          <p:spPr>
            <a:xfrm>
              <a:off x="6051803" y="3179064"/>
              <a:ext cx="297180" cy="100965"/>
            </a:xfrm>
            <a:custGeom>
              <a:avLst/>
              <a:gdLst/>
              <a:ahLst/>
              <a:cxnLst/>
              <a:rect l="l" t="t" r="r" b="b"/>
              <a:pathLst>
                <a:path w="297179" h="100964">
                  <a:moveTo>
                    <a:pt x="297180" y="100583"/>
                  </a:moveTo>
                  <a:lnTo>
                    <a:pt x="0" y="100583"/>
                  </a:lnTo>
                  <a:lnTo>
                    <a:pt x="0" y="0"/>
                  </a:lnTo>
                  <a:lnTo>
                    <a:pt x="297180" y="0"/>
                  </a:lnTo>
                  <a:lnTo>
                    <a:pt x="297180" y="10058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6054470" y="3181731"/>
              <a:ext cx="297815" cy="100965"/>
            </a:xfrm>
            <a:custGeom>
              <a:avLst/>
              <a:gdLst/>
              <a:ahLst/>
              <a:cxnLst/>
              <a:rect l="l" t="t" r="r" b="b"/>
              <a:pathLst>
                <a:path w="297814" h="100964">
                  <a:moveTo>
                    <a:pt x="0" y="100774"/>
                  </a:moveTo>
                  <a:lnTo>
                    <a:pt x="297465" y="100774"/>
                  </a:lnTo>
                  <a:lnTo>
                    <a:pt x="297465" y="0"/>
                  </a:lnTo>
                  <a:lnTo>
                    <a:pt x="0" y="0"/>
                  </a:lnTo>
                  <a:lnTo>
                    <a:pt x="0" y="10077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0" name="object 260" descr=""/>
          <p:cNvGrpSpPr/>
          <p:nvPr/>
        </p:nvGrpSpPr>
        <p:grpSpPr>
          <a:xfrm>
            <a:off x="8129016" y="3546348"/>
            <a:ext cx="46355" cy="67310"/>
            <a:chOff x="8129016" y="3546348"/>
            <a:chExt cx="46355" cy="67310"/>
          </a:xfrm>
        </p:grpSpPr>
        <p:sp>
          <p:nvSpPr>
            <p:cNvPr id="261" name="object 261" descr=""/>
            <p:cNvSpPr/>
            <p:nvPr/>
          </p:nvSpPr>
          <p:spPr>
            <a:xfrm>
              <a:off x="8129016" y="3546348"/>
              <a:ext cx="41275" cy="60960"/>
            </a:xfrm>
            <a:custGeom>
              <a:avLst/>
              <a:gdLst/>
              <a:ahLst/>
              <a:cxnLst/>
              <a:rect l="l" t="t" r="r" b="b"/>
              <a:pathLst>
                <a:path w="41275" h="60960">
                  <a:moveTo>
                    <a:pt x="41148" y="60959"/>
                  </a:moveTo>
                  <a:lnTo>
                    <a:pt x="0" y="60959"/>
                  </a:lnTo>
                  <a:lnTo>
                    <a:pt x="0" y="0"/>
                  </a:lnTo>
                  <a:lnTo>
                    <a:pt x="41148" y="0"/>
                  </a:lnTo>
                  <a:lnTo>
                    <a:pt x="41148" y="6095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8132254" y="3549491"/>
              <a:ext cx="40005" cy="61594"/>
            </a:xfrm>
            <a:custGeom>
              <a:avLst/>
              <a:gdLst/>
              <a:ahLst/>
              <a:cxnLst/>
              <a:rect l="l" t="t" r="r" b="b"/>
              <a:pathLst>
                <a:path w="40004" h="61595">
                  <a:moveTo>
                    <a:pt x="0" y="61055"/>
                  </a:moveTo>
                  <a:lnTo>
                    <a:pt x="39623" y="61055"/>
                  </a:lnTo>
                  <a:lnTo>
                    <a:pt x="39623" y="0"/>
                  </a:lnTo>
                  <a:lnTo>
                    <a:pt x="0" y="0"/>
                  </a:lnTo>
                  <a:lnTo>
                    <a:pt x="0" y="6105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3" name="object 263" descr=""/>
          <p:cNvGrpSpPr/>
          <p:nvPr/>
        </p:nvGrpSpPr>
        <p:grpSpPr>
          <a:xfrm>
            <a:off x="7801161" y="2870449"/>
            <a:ext cx="146685" cy="133350"/>
            <a:chOff x="7801161" y="2870449"/>
            <a:chExt cx="146685" cy="133350"/>
          </a:xfrm>
        </p:grpSpPr>
        <p:sp>
          <p:nvSpPr>
            <p:cNvPr id="264" name="object 264" descr=""/>
            <p:cNvSpPr/>
            <p:nvPr/>
          </p:nvSpPr>
          <p:spPr>
            <a:xfrm>
              <a:off x="7801355" y="2871216"/>
              <a:ext cx="142240" cy="127000"/>
            </a:xfrm>
            <a:custGeom>
              <a:avLst/>
              <a:gdLst/>
              <a:ahLst/>
              <a:cxnLst/>
              <a:rect l="l" t="t" r="r" b="b"/>
              <a:pathLst>
                <a:path w="142240" h="127000">
                  <a:moveTo>
                    <a:pt x="141732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41732" y="0"/>
                  </a:lnTo>
                  <a:lnTo>
                    <a:pt x="141732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7804213" y="2873501"/>
              <a:ext cx="140970" cy="127000"/>
            </a:xfrm>
            <a:custGeom>
              <a:avLst/>
              <a:gdLst/>
              <a:ahLst/>
              <a:cxnLst/>
              <a:rect l="l" t="t" r="r" b="b"/>
              <a:pathLst>
                <a:path w="140970" h="127000">
                  <a:moveTo>
                    <a:pt x="0" y="126682"/>
                  </a:moveTo>
                  <a:lnTo>
                    <a:pt x="140398" y="126682"/>
                  </a:lnTo>
                  <a:lnTo>
                    <a:pt x="140398" y="0"/>
                  </a:lnTo>
                  <a:lnTo>
                    <a:pt x="0" y="0"/>
                  </a:lnTo>
                  <a:lnTo>
                    <a:pt x="0" y="12668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6" name="object 266" descr=""/>
          <p:cNvSpPr/>
          <p:nvPr/>
        </p:nvSpPr>
        <p:spPr>
          <a:xfrm>
            <a:off x="6803135" y="2401824"/>
            <a:ext cx="186055" cy="172720"/>
          </a:xfrm>
          <a:custGeom>
            <a:avLst/>
            <a:gdLst/>
            <a:ahLst/>
            <a:cxnLst/>
            <a:rect l="l" t="t" r="r" b="b"/>
            <a:pathLst>
              <a:path w="186054" h="172719">
                <a:moveTo>
                  <a:pt x="185928" y="172211"/>
                </a:moveTo>
                <a:lnTo>
                  <a:pt x="0" y="172211"/>
                </a:lnTo>
                <a:lnTo>
                  <a:pt x="0" y="0"/>
                </a:lnTo>
                <a:lnTo>
                  <a:pt x="185928" y="0"/>
                </a:lnTo>
                <a:lnTo>
                  <a:pt x="185928" y="172211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7" name="object 267" descr=""/>
          <p:cNvGrpSpPr/>
          <p:nvPr/>
        </p:nvGrpSpPr>
        <p:grpSpPr>
          <a:xfrm>
            <a:off x="7503694" y="2723954"/>
            <a:ext cx="157480" cy="157480"/>
            <a:chOff x="7503694" y="2723954"/>
            <a:chExt cx="157480" cy="157480"/>
          </a:xfrm>
        </p:grpSpPr>
        <p:sp>
          <p:nvSpPr>
            <p:cNvPr id="268" name="object 268" descr=""/>
            <p:cNvSpPr/>
            <p:nvPr/>
          </p:nvSpPr>
          <p:spPr>
            <a:xfrm>
              <a:off x="7504176" y="2724911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7506747" y="2727007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30">
                  <a:moveTo>
                    <a:pt x="0" y="151066"/>
                  </a:moveTo>
                  <a:lnTo>
                    <a:pt x="151066" y="151066"/>
                  </a:lnTo>
                  <a:lnTo>
                    <a:pt x="151066" y="0"/>
                  </a:lnTo>
                  <a:lnTo>
                    <a:pt x="0" y="0"/>
                  </a:lnTo>
                  <a:lnTo>
                    <a:pt x="0" y="15106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0" name="object 270" descr=""/>
          <p:cNvGrpSpPr/>
          <p:nvPr/>
        </p:nvGrpSpPr>
        <p:grpSpPr>
          <a:xfrm>
            <a:off x="6832092" y="3204681"/>
            <a:ext cx="238760" cy="85725"/>
            <a:chOff x="6832092" y="3204681"/>
            <a:chExt cx="238760" cy="85725"/>
          </a:xfrm>
        </p:grpSpPr>
        <p:sp>
          <p:nvSpPr>
            <p:cNvPr id="271" name="object 271" descr=""/>
            <p:cNvSpPr/>
            <p:nvPr/>
          </p:nvSpPr>
          <p:spPr>
            <a:xfrm>
              <a:off x="6832092" y="3204972"/>
              <a:ext cx="233679" cy="81280"/>
            </a:xfrm>
            <a:custGeom>
              <a:avLst/>
              <a:gdLst/>
              <a:ahLst/>
              <a:cxnLst/>
              <a:rect l="l" t="t" r="r" b="b"/>
              <a:pathLst>
                <a:path w="233679" h="81279">
                  <a:moveTo>
                    <a:pt x="233171" y="80771"/>
                  </a:moveTo>
                  <a:lnTo>
                    <a:pt x="0" y="80771"/>
                  </a:lnTo>
                  <a:lnTo>
                    <a:pt x="0" y="0"/>
                  </a:lnTo>
                  <a:lnTo>
                    <a:pt x="233171" y="0"/>
                  </a:lnTo>
                  <a:lnTo>
                    <a:pt x="233171" y="807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6835521" y="3207734"/>
              <a:ext cx="232410" cy="79375"/>
            </a:xfrm>
            <a:custGeom>
              <a:avLst/>
              <a:gdLst/>
              <a:ahLst/>
              <a:cxnLst/>
              <a:rect l="l" t="t" r="r" b="b"/>
              <a:pathLst>
                <a:path w="232409" h="79375">
                  <a:moveTo>
                    <a:pt x="0" y="79343"/>
                  </a:moveTo>
                  <a:lnTo>
                    <a:pt x="231933" y="79343"/>
                  </a:lnTo>
                  <a:lnTo>
                    <a:pt x="231933" y="0"/>
                  </a:lnTo>
                  <a:lnTo>
                    <a:pt x="0" y="0"/>
                  </a:lnTo>
                  <a:lnTo>
                    <a:pt x="0" y="7934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3" name="object 273" descr=""/>
          <p:cNvGrpSpPr/>
          <p:nvPr/>
        </p:nvGrpSpPr>
        <p:grpSpPr>
          <a:xfrm>
            <a:off x="7468642" y="3334316"/>
            <a:ext cx="166370" cy="71755"/>
            <a:chOff x="7468642" y="3334316"/>
            <a:chExt cx="166370" cy="71755"/>
          </a:xfrm>
        </p:grpSpPr>
        <p:sp>
          <p:nvSpPr>
            <p:cNvPr id="274" name="object 274" descr=""/>
            <p:cNvSpPr/>
            <p:nvPr/>
          </p:nvSpPr>
          <p:spPr>
            <a:xfrm>
              <a:off x="7469123" y="3336035"/>
              <a:ext cx="161925" cy="66040"/>
            </a:xfrm>
            <a:custGeom>
              <a:avLst/>
              <a:gdLst/>
              <a:ahLst/>
              <a:cxnLst/>
              <a:rect l="l" t="t" r="r" b="b"/>
              <a:pathLst>
                <a:path w="161925" h="66039">
                  <a:moveTo>
                    <a:pt x="161544" y="65532"/>
                  </a:moveTo>
                  <a:lnTo>
                    <a:pt x="0" y="65532"/>
                  </a:lnTo>
                  <a:lnTo>
                    <a:pt x="0" y="0"/>
                  </a:lnTo>
                  <a:lnTo>
                    <a:pt x="161544" y="0"/>
                  </a:lnTo>
                  <a:lnTo>
                    <a:pt x="161544" y="6553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7471695" y="3337369"/>
              <a:ext cx="160655" cy="66040"/>
            </a:xfrm>
            <a:custGeom>
              <a:avLst/>
              <a:gdLst/>
              <a:ahLst/>
              <a:cxnLst/>
              <a:rect l="l" t="t" r="r" b="b"/>
              <a:pathLst>
                <a:path w="160654" h="66039">
                  <a:moveTo>
                    <a:pt x="0" y="65627"/>
                  </a:moveTo>
                  <a:lnTo>
                    <a:pt x="160115" y="65627"/>
                  </a:lnTo>
                  <a:lnTo>
                    <a:pt x="160115" y="0"/>
                  </a:lnTo>
                  <a:lnTo>
                    <a:pt x="0" y="0"/>
                  </a:lnTo>
                  <a:lnTo>
                    <a:pt x="0" y="6562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6" name="object 276" descr=""/>
          <p:cNvGrpSpPr/>
          <p:nvPr/>
        </p:nvGrpSpPr>
        <p:grpSpPr>
          <a:xfrm>
            <a:off x="7337388" y="2997131"/>
            <a:ext cx="137795" cy="132715"/>
            <a:chOff x="7337388" y="2997131"/>
            <a:chExt cx="137795" cy="132715"/>
          </a:xfrm>
        </p:grpSpPr>
        <p:sp>
          <p:nvSpPr>
            <p:cNvPr id="277" name="object 277" descr=""/>
            <p:cNvSpPr/>
            <p:nvPr/>
          </p:nvSpPr>
          <p:spPr>
            <a:xfrm>
              <a:off x="7338060" y="2997707"/>
              <a:ext cx="131445" cy="127000"/>
            </a:xfrm>
            <a:custGeom>
              <a:avLst/>
              <a:gdLst/>
              <a:ahLst/>
              <a:cxnLst/>
              <a:rect l="l" t="t" r="r" b="b"/>
              <a:pathLst>
                <a:path w="131445" h="127000">
                  <a:moveTo>
                    <a:pt x="131063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31063" y="0"/>
                  </a:lnTo>
                  <a:lnTo>
                    <a:pt x="131063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7340441" y="3000184"/>
              <a:ext cx="131445" cy="127000"/>
            </a:xfrm>
            <a:custGeom>
              <a:avLst/>
              <a:gdLst/>
              <a:ahLst/>
              <a:cxnLst/>
              <a:rect l="l" t="t" r="r" b="b"/>
              <a:pathLst>
                <a:path w="131445" h="127000">
                  <a:moveTo>
                    <a:pt x="0" y="126587"/>
                  </a:moveTo>
                  <a:lnTo>
                    <a:pt x="131254" y="126587"/>
                  </a:lnTo>
                  <a:lnTo>
                    <a:pt x="131254" y="0"/>
                  </a:lnTo>
                  <a:lnTo>
                    <a:pt x="0" y="0"/>
                  </a:lnTo>
                  <a:lnTo>
                    <a:pt x="0" y="12658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9" name="object 279" descr=""/>
          <p:cNvGrpSpPr/>
          <p:nvPr/>
        </p:nvGrpSpPr>
        <p:grpSpPr>
          <a:xfrm>
            <a:off x="7599802" y="3123718"/>
            <a:ext cx="142240" cy="111760"/>
            <a:chOff x="7599802" y="3123718"/>
            <a:chExt cx="142240" cy="111760"/>
          </a:xfrm>
        </p:grpSpPr>
        <p:sp>
          <p:nvSpPr>
            <p:cNvPr id="280" name="object 280" descr=""/>
            <p:cNvSpPr/>
            <p:nvPr/>
          </p:nvSpPr>
          <p:spPr>
            <a:xfrm>
              <a:off x="7600187" y="3124199"/>
              <a:ext cx="135890" cy="106680"/>
            </a:xfrm>
            <a:custGeom>
              <a:avLst/>
              <a:gdLst/>
              <a:ahLst/>
              <a:cxnLst/>
              <a:rect l="l" t="t" r="r" b="b"/>
              <a:pathLst>
                <a:path w="135890" h="106680">
                  <a:moveTo>
                    <a:pt x="135635" y="106680"/>
                  </a:moveTo>
                  <a:lnTo>
                    <a:pt x="0" y="106680"/>
                  </a:lnTo>
                  <a:lnTo>
                    <a:pt x="0" y="0"/>
                  </a:lnTo>
                  <a:lnTo>
                    <a:pt x="135635" y="0"/>
                  </a:lnTo>
                  <a:lnTo>
                    <a:pt x="135635" y="1066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7602854" y="3126771"/>
              <a:ext cx="135890" cy="105410"/>
            </a:xfrm>
            <a:custGeom>
              <a:avLst/>
              <a:gdLst/>
              <a:ahLst/>
              <a:cxnLst/>
              <a:rect l="l" t="t" r="r" b="b"/>
              <a:pathLst>
                <a:path w="135890" h="105410">
                  <a:moveTo>
                    <a:pt x="0" y="105346"/>
                  </a:moveTo>
                  <a:lnTo>
                    <a:pt x="135826" y="105346"/>
                  </a:lnTo>
                  <a:lnTo>
                    <a:pt x="135826" y="0"/>
                  </a:lnTo>
                  <a:lnTo>
                    <a:pt x="0" y="0"/>
                  </a:lnTo>
                  <a:lnTo>
                    <a:pt x="0" y="10534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2" name="object 282" descr=""/>
          <p:cNvGrpSpPr/>
          <p:nvPr/>
        </p:nvGrpSpPr>
        <p:grpSpPr>
          <a:xfrm>
            <a:off x="7013447" y="2224939"/>
            <a:ext cx="219075" cy="183515"/>
            <a:chOff x="7013447" y="2224939"/>
            <a:chExt cx="219075" cy="183515"/>
          </a:xfrm>
        </p:grpSpPr>
        <p:sp>
          <p:nvSpPr>
            <p:cNvPr id="283" name="object 283" descr=""/>
            <p:cNvSpPr/>
            <p:nvPr/>
          </p:nvSpPr>
          <p:spPr>
            <a:xfrm>
              <a:off x="7013447" y="2225039"/>
              <a:ext cx="213360" cy="177165"/>
            </a:xfrm>
            <a:custGeom>
              <a:avLst/>
              <a:gdLst/>
              <a:ahLst/>
              <a:cxnLst/>
              <a:rect l="l" t="t" r="r" b="b"/>
              <a:pathLst>
                <a:path w="213359" h="177164">
                  <a:moveTo>
                    <a:pt x="213359" y="176783"/>
                  </a:moveTo>
                  <a:lnTo>
                    <a:pt x="0" y="176783"/>
                  </a:lnTo>
                  <a:lnTo>
                    <a:pt x="0" y="0"/>
                  </a:lnTo>
                  <a:lnTo>
                    <a:pt x="213359" y="0"/>
                  </a:lnTo>
                  <a:lnTo>
                    <a:pt x="213359" y="17678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7017067" y="2227992"/>
              <a:ext cx="212090" cy="177165"/>
            </a:xfrm>
            <a:custGeom>
              <a:avLst/>
              <a:gdLst/>
              <a:ahLst/>
              <a:cxnLst/>
              <a:rect l="l" t="t" r="r" b="b"/>
              <a:pathLst>
                <a:path w="212090" h="177164">
                  <a:moveTo>
                    <a:pt x="0" y="176974"/>
                  </a:moveTo>
                  <a:lnTo>
                    <a:pt x="212026" y="176974"/>
                  </a:lnTo>
                  <a:lnTo>
                    <a:pt x="212026" y="0"/>
                  </a:lnTo>
                  <a:lnTo>
                    <a:pt x="0" y="0"/>
                  </a:lnTo>
                  <a:lnTo>
                    <a:pt x="0" y="17697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5" name="object 285" descr=""/>
          <p:cNvGrpSpPr/>
          <p:nvPr/>
        </p:nvGrpSpPr>
        <p:grpSpPr>
          <a:xfrm>
            <a:off x="7796588" y="2723954"/>
            <a:ext cx="151130" cy="157480"/>
            <a:chOff x="7796588" y="2723954"/>
            <a:chExt cx="151130" cy="157480"/>
          </a:xfrm>
        </p:grpSpPr>
        <p:sp>
          <p:nvSpPr>
            <p:cNvPr id="286" name="object 286" descr=""/>
            <p:cNvSpPr/>
            <p:nvPr/>
          </p:nvSpPr>
          <p:spPr>
            <a:xfrm>
              <a:off x="7796783" y="2724911"/>
              <a:ext cx="146685" cy="152400"/>
            </a:xfrm>
            <a:custGeom>
              <a:avLst/>
              <a:gdLst/>
              <a:ahLst/>
              <a:cxnLst/>
              <a:rect l="l" t="t" r="r" b="b"/>
              <a:pathLst>
                <a:path w="146684" h="152400">
                  <a:moveTo>
                    <a:pt x="146303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46303" y="0"/>
                  </a:lnTo>
                  <a:lnTo>
                    <a:pt x="146303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7799641" y="2727007"/>
              <a:ext cx="145415" cy="151130"/>
            </a:xfrm>
            <a:custGeom>
              <a:avLst/>
              <a:gdLst/>
              <a:ahLst/>
              <a:cxnLst/>
              <a:rect l="l" t="t" r="r" b="b"/>
              <a:pathLst>
                <a:path w="145415" h="151130">
                  <a:moveTo>
                    <a:pt x="0" y="151066"/>
                  </a:moveTo>
                  <a:lnTo>
                    <a:pt x="144970" y="151066"/>
                  </a:lnTo>
                  <a:lnTo>
                    <a:pt x="144970" y="0"/>
                  </a:lnTo>
                  <a:lnTo>
                    <a:pt x="0" y="0"/>
                  </a:lnTo>
                  <a:lnTo>
                    <a:pt x="0" y="15106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8" name="object 288" descr=""/>
          <p:cNvGrpSpPr/>
          <p:nvPr/>
        </p:nvGrpSpPr>
        <p:grpSpPr>
          <a:xfrm>
            <a:off x="7801161" y="3229065"/>
            <a:ext cx="111760" cy="111760"/>
            <a:chOff x="7801161" y="3229065"/>
            <a:chExt cx="111760" cy="111760"/>
          </a:xfrm>
        </p:grpSpPr>
        <p:sp>
          <p:nvSpPr>
            <p:cNvPr id="289" name="object 289" descr=""/>
            <p:cNvSpPr/>
            <p:nvPr/>
          </p:nvSpPr>
          <p:spPr>
            <a:xfrm>
              <a:off x="7801355" y="322935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80" y="106679"/>
                  </a:moveTo>
                  <a:lnTo>
                    <a:pt x="0" y="106679"/>
                  </a:lnTo>
                  <a:lnTo>
                    <a:pt x="0" y="0"/>
                  </a:lnTo>
                  <a:lnTo>
                    <a:pt x="106680" y="0"/>
                  </a:lnTo>
                  <a:lnTo>
                    <a:pt x="106680" y="10667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7804213" y="3232118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09" h="105410">
                  <a:moveTo>
                    <a:pt x="0" y="105251"/>
                  </a:moveTo>
                  <a:lnTo>
                    <a:pt x="105251" y="105251"/>
                  </a:lnTo>
                  <a:lnTo>
                    <a:pt x="105251" y="0"/>
                  </a:lnTo>
                  <a:lnTo>
                    <a:pt x="0" y="0"/>
                  </a:lnTo>
                  <a:lnTo>
                    <a:pt x="0" y="10525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1" name="object 291" descr=""/>
          <p:cNvGrpSpPr/>
          <p:nvPr/>
        </p:nvGrpSpPr>
        <p:grpSpPr>
          <a:xfrm>
            <a:off x="7927843" y="3425947"/>
            <a:ext cx="81280" cy="71755"/>
            <a:chOff x="7927843" y="3425947"/>
            <a:chExt cx="81280" cy="71755"/>
          </a:xfrm>
        </p:grpSpPr>
        <p:sp>
          <p:nvSpPr>
            <p:cNvPr id="292" name="object 292" descr=""/>
            <p:cNvSpPr/>
            <p:nvPr/>
          </p:nvSpPr>
          <p:spPr>
            <a:xfrm>
              <a:off x="7927847" y="3425951"/>
              <a:ext cx="76200" cy="66040"/>
            </a:xfrm>
            <a:custGeom>
              <a:avLst/>
              <a:gdLst/>
              <a:ahLst/>
              <a:cxnLst/>
              <a:rect l="l" t="t" r="r" b="b"/>
              <a:pathLst>
                <a:path w="76200" h="66039">
                  <a:moveTo>
                    <a:pt x="76200" y="65532"/>
                  </a:moveTo>
                  <a:lnTo>
                    <a:pt x="0" y="65532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6553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7930895" y="3428999"/>
              <a:ext cx="74930" cy="66040"/>
            </a:xfrm>
            <a:custGeom>
              <a:avLst/>
              <a:gdLst/>
              <a:ahLst/>
              <a:cxnLst/>
              <a:rect l="l" t="t" r="r" b="b"/>
              <a:pathLst>
                <a:path w="74929" h="66039">
                  <a:moveTo>
                    <a:pt x="0" y="65532"/>
                  </a:moveTo>
                  <a:lnTo>
                    <a:pt x="74675" y="65532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655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4" name="object 294" descr=""/>
          <p:cNvGrpSpPr/>
          <p:nvPr/>
        </p:nvGrpSpPr>
        <p:grpSpPr>
          <a:xfrm>
            <a:off x="7267284" y="3399944"/>
            <a:ext cx="367665" cy="78105"/>
            <a:chOff x="7267284" y="3399944"/>
            <a:chExt cx="367665" cy="78105"/>
          </a:xfrm>
        </p:grpSpPr>
        <p:sp>
          <p:nvSpPr>
            <p:cNvPr id="295" name="object 295" descr=""/>
            <p:cNvSpPr/>
            <p:nvPr/>
          </p:nvSpPr>
          <p:spPr>
            <a:xfrm>
              <a:off x="7267955" y="3406140"/>
              <a:ext cx="201295" cy="66040"/>
            </a:xfrm>
            <a:custGeom>
              <a:avLst/>
              <a:gdLst/>
              <a:ahLst/>
              <a:cxnLst/>
              <a:rect l="l" t="t" r="r" b="b"/>
              <a:pathLst>
                <a:path w="201295" h="66039">
                  <a:moveTo>
                    <a:pt x="201167" y="65532"/>
                  </a:moveTo>
                  <a:lnTo>
                    <a:pt x="0" y="65532"/>
                  </a:lnTo>
                  <a:lnTo>
                    <a:pt x="0" y="0"/>
                  </a:lnTo>
                  <a:lnTo>
                    <a:pt x="201167" y="0"/>
                  </a:lnTo>
                  <a:lnTo>
                    <a:pt x="201167" y="6553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7270337" y="3409092"/>
              <a:ext cx="201930" cy="64135"/>
            </a:xfrm>
            <a:custGeom>
              <a:avLst/>
              <a:gdLst/>
              <a:ahLst/>
              <a:cxnLst/>
              <a:rect l="l" t="t" r="r" b="b"/>
              <a:pathLst>
                <a:path w="201929" h="64135">
                  <a:moveTo>
                    <a:pt x="0" y="64103"/>
                  </a:moveTo>
                  <a:lnTo>
                    <a:pt x="201358" y="64103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6410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7469123" y="3400044"/>
              <a:ext cx="161925" cy="71755"/>
            </a:xfrm>
            <a:custGeom>
              <a:avLst/>
              <a:gdLst/>
              <a:ahLst/>
              <a:cxnLst/>
              <a:rect l="l" t="t" r="r" b="b"/>
              <a:pathLst>
                <a:path w="161925" h="71754">
                  <a:moveTo>
                    <a:pt x="161544" y="71628"/>
                  </a:moveTo>
                  <a:lnTo>
                    <a:pt x="0" y="71628"/>
                  </a:lnTo>
                  <a:lnTo>
                    <a:pt x="0" y="0"/>
                  </a:lnTo>
                  <a:lnTo>
                    <a:pt x="161544" y="0"/>
                  </a:lnTo>
                  <a:lnTo>
                    <a:pt x="161544" y="7162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7471695" y="3402996"/>
              <a:ext cx="160655" cy="71755"/>
            </a:xfrm>
            <a:custGeom>
              <a:avLst/>
              <a:gdLst/>
              <a:ahLst/>
              <a:cxnLst/>
              <a:rect l="l" t="t" r="r" b="b"/>
              <a:pathLst>
                <a:path w="160654" h="71754">
                  <a:moveTo>
                    <a:pt x="0" y="71723"/>
                  </a:moveTo>
                  <a:lnTo>
                    <a:pt x="160115" y="71723"/>
                  </a:lnTo>
                  <a:lnTo>
                    <a:pt x="160115" y="0"/>
                  </a:lnTo>
                  <a:lnTo>
                    <a:pt x="0" y="0"/>
                  </a:lnTo>
                  <a:lnTo>
                    <a:pt x="0" y="7172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9" name="object 299" descr=""/>
          <p:cNvGrpSpPr/>
          <p:nvPr/>
        </p:nvGrpSpPr>
        <p:grpSpPr>
          <a:xfrm>
            <a:off x="8083296" y="2870449"/>
            <a:ext cx="146685" cy="133350"/>
            <a:chOff x="8083296" y="2870449"/>
            <a:chExt cx="146685" cy="133350"/>
          </a:xfrm>
        </p:grpSpPr>
        <p:sp>
          <p:nvSpPr>
            <p:cNvPr id="300" name="object 300" descr=""/>
            <p:cNvSpPr/>
            <p:nvPr/>
          </p:nvSpPr>
          <p:spPr>
            <a:xfrm>
              <a:off x="8083296" y="2871216"/>
              <a:ext cx="142240" cy="127000"/>
            </a:xfrm>
            <a:custGeom>
              <a:avLst/>
              <a:gdLst/>
              <a:ahLst/>
              <a:cxnLst/>
              <a:rect l="l" t="t" r="r" b="b"/>
              <a:pathLst>
                <a:path w="142240" h="127000">
                  <a:moveTo>
                    <a:pt x="141732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41732" y="0"/>
                  </a:lnTo>
                  <a:lnTo>
                    <a:pt x="141732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8086439" y="2873501"/>
              <a:ext cx="140970" cy="127000"/>
            </a:xfrm>
            <a:custGeom>
              <a:avLst/>
              <a:gdLst/>
              <a:ahLst/>
              <a:cxnLst/>
              <a:rect l="l" t="t" r="r" b="b"/>
              <a:pathLst>
                <a:path w="140970" h="127000">
                  <a:moveTo>
                    <a:pt x="0" y="126682"/>
                  </a:moveTo>
                  <a:lnTo>
                    <a:pt x="140398" y="126682"/>
                  </a:lnTo>
                  <a:lnTo>
                    <a:pt x="140398" y="0"/>
                  </a:lnTo>
                  <a:lnTo>
                    <a:pt x="0" y="0"/>
                  </a:lnTo>
                  <a:lnTo>
                    <a:pt x="0" y="12668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2" name="object 302" descr=""/>
          <p:cNvGrpSpPr/>
          <p:nvPr/>
        </p:nvGrpSpPr>
        <p:grpSpPr>
          <a:xfrm>
            <a:off x="7206229" y="2997131"/>
            <a:ext cx="137795" cy="132715"/>
            <a:chOff x="7206229" y="2997131"/>
            <a:chExt cx="137795" cy="132715"/>
          </a:xfrm>
        </p:grpSpPr>
        <p:sp>
          <p:nvSpPr>
            <p:cNvPr id="303" name="object 303" descr=""/>
            <p:cNvSpPr/>
            <p:nvPr/>
          </p:nvSpPr>
          <p:spPr>
            <a:xfrm>
              <a:off x="7206995" y="2997707"/>
              <a:ext cx="131445" cy="127000"/>
            </a:xfrm>
            <a:custGeom>
              <a:avLst/>
              <a:gdLst/>
              <a:ahLst/>
              <a:cxnLst/>
              <a:rect l="l" t="t" r="r" b="b"/>
              <a:pathLst>
                <a:path w="131445" h="127000">
                  <a:moveTo>
                    <a:pt x="131064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31064" y="0"/>
                  </a:lnTo>
                  <a:lnTo>
                    <a:pt x="131064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7209281" y="3000184"/>
              <a:ext cx="131445" cy="127000"/>
            </a:xfrm>
            <a:custGeom>
              <a:avLst/>
              <a:gdLst/>
              <a:ahLst/>
              <a:cxnLst/>
              <a:rect l="l" t="t" r="r" b="b"/>
              <a:pathLst>
                <a:path w="131445" h="127000">
                  <a:moveTo>
                    <a:pt x="0" y="126587"/>
                  </a:moveTo>
                  <a:lnTo>
                    <a:pt x="131159" y="126587"/>
                  </a:lnTo>
                  <a:lnTo>
                    <a:pt x="131159" y="0"/>
                  </a:lnTo>
                  <a:lnTo>
                    <a:pt x="0" y="0"/>
                  </a:lnTo>
                  <a:lnTo>
                    <a:pt x="0" y="12658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5" name="object 305" descr=""/>
          <p:cNvGrpSpPr/>
          <p:nvPr/>
        </p:nvGrpSpPr>
        <p:grpSpPr>
          <a:xfrm>
            <a:off x="6600629" y="2870449"/>
            <a:ext cx="238125" cy="102235"/>
            <a:chOff x="6600629" y="2870449"/>
            <a:chExt cx="238125" cy="102235"/>
          </a:xfrm>
        </p:grpSpPr>
        <p:sp>
          <p:nvSpPr>
            <p:cNvPr id="306" name="object 306" descr=""/>
            <p:cNvSpPr/>
            <p:nvPr/>
          </p:nvSpPr>
          <p:spPr>
            <a:xfrm>
              <a:off x="6601967" y="2872740"/>
              <a:ext cx="231775" cy="96520"/>
            </a:xfrm>
            <a:custGeom>
              <a:avLst/>
              <a:gdLst/>
              <a:ahLst/>
              <a:cxnLst/>
              <a:rect l="l" t="t" r="r" b="b"/>
              <a:pathLst>
                <a:path w="231775" h="96519">
                  <a:moveTo>
                    <a:pt x="231648" y="96011"/>
                  </a:moveTo>
                  <a:lnTo>
                    <a:pt x="0" y="96011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960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6603682" y="2873501"/>
              <a:ext cx="232410" cy="96520"/>
            </a:xfrm>
            <a:custGeom>
              <a:avLst/>
              <a:gdLst/>
              <a:ahLst/>
              <a:cxnLst/>
              <a:rect l="l" t="t" r="r" b="b"/>
              <a:pathLst>
                <a:path w="232409" h="96519">
                  <a:moveTo>
                    <a:pt x="0" y="96107"/>
                  </a:moveTo>
                  <a:lnTo>
                    <a:pt x="231838" y="96107"/>
                  </a:lnTo>
                  <a:lnTo>
                    <a:pt x="231838" y="0"/>
                  </a:lnTo>
                  <a:lnTo>
                    <a:pt x="0" y="0"/>
                  </a:lnTo>
                  <a:lnTo>
                    <a:pt x="0" y="9610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8" name="object 308" descr=""/>
          <p:cNvGrpSpPr/>
          <p:nvPr/>
        </p:nvGrpSpPr>
        <p:grpSpPr>
          <a:xfrm>
            <a:off x="8098535" y="3637788"/>
            <a:ext cx="76835" cy="41910"/>
            <a:chOff x="8098535" y="3637788"/>
            <a:chExt cx="76835" cy="41910"/>
          </a:xfrm>
        </p:grpSpPr>
        <p:sp>
          <p:nvSpPr>
            <p:cNvPr id="309" name="object 309" descr=""/>
            <p:cNvSpPr/>
            <p:nvPr/>
          </p:nvSpPr>
          <p:spPr>
            <a:xfrm>
              <a:off x="8098535" y="3637788"/>
              <a:ext cx="70485" cy="36830"/>
            </a:xfrm>
            <a:custGeom>
              <a:avLst/>
              <a:gdLst/>
              <a:ahLst/>
              <a:cxnLst/>
              <a:rect l="l" t="t" r="r" b="b"/>
              <a:pathLst>
                <a:path w="70484" h="36829">
                  <a:moveTo>
                    <a:pt x="70103" y="36575"/>
                  </a:moveTo>
                  <a:lnTo>
                    <a:pt x="0" y="36575"/>
                  </a:lnTo>
                  <a:lnTo>
                    <a:pt x="0" y="0"/>
                  </a:lnTo>
                  <a:lnTo>
                    <a:pt x="70103" y="0"/>
                  </a:lnTo>
                  <a:lnTo>
                    <a:pt x="70103" y="3657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8101679" y="3641121"/>
              <a:ext cx="70485" cy="35560"/>
            </a:xfrm>
            <a:custGeom>
              <a:avLst/>
              <a:gdLst/>
              <a:ahLst/>
              <a:cxnLst/>
              <a:rect l="l" t="t" r="r" b="b"/>
              <a:pathLst>
                <a:path w="70484" h="35560">
                  <a:moveTo>
                    <a:pt x="0" y="35052"/>
                  </a:moveTo>
                  <a:lnTo>
                    <a:pt x="70199" y="35052"/>
                  </a:lnTo>
                  <a:lnTo>
                    <a:pt x="70199" y="0"/>
                  </a:lnTo>
                  <a:lnTo>
                    <a:pt x="0" y="0"/>
                  </a:lnTo>
                  <a:lnTo>
                    <a:pt x="0" y="3505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1" name="object 311" descr=""/>
          <p:cNvGrpSpPr/>
          <p:nvPr/>
        </p:nvGrpSpPr>
        <p:grpSpPr>
          <a:xfrm>
            <a:off x="6621780" y="2401824"/>
            <a:ext cx="186690" cy="177165"/>
            <a:chOff x="6621780" y="2401824"/>
            <a:chExt cx="186690" cy="177165"/>
          </a:xfrm>
        </p:grpSpPr>
        <p:sp>
          <p:nvSpPr>
            <p:cNvPr id="312" name="object 312" descr=""/>
            <p:cNvSpPr/>
            <p:nvPr/>
          </p:nvSpPr>
          <p:spPr>
            <a:xfrm>
              <a:off x="6621780" y="2401824"/>
              <a:ext cx="181610" cy="172720"/>
            </a:xfrm>
            <a:custGeom>
              <a:avLst/>
              <a:gdLst/>
              <a:ahLst/>
              <a:cxnLst/>
              <a:rect l="l" t="t" r="r" b="b"/>
              <a:pathLst>
                <a:path w="181609" h="172719">
                  <a:moveTo>
                    <a:pt x="181355" y="172211"/>
                  </a:moveTo>
                  <a:lnTo>
                    <a:pt x="0" y="172211"/>
                  </a:lnTo>
                  <a:lnTo>
                    <a:pt x="0" y="0"/>
                  </a:lnTo>
                  <a:lnTo>
                    <a:pt x="181355" y="0"/>
                  </a:lnTo>
                  <a:lnTo>
                    <a:pt x="181355" y="1722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6625018" y="2404967"/>
              <a:ext cx="180340" cy="171450"/>
            </a:xfrm>
            <a:custGeom>
              <a:avLst/>
              <a:gdLst/>
              <a:ahLst/>
              <a:cxnLst/>
              <a:rect l="l" t="t" r="r" b="b"/>
              <a:pathLst>
                <a:path w="180340" h="171450">
                  <a:moveTo>
                    <a:pt x="0" y="170973"/>
                  </a:moveTo>
                  <a:lnTo>
                    <a:pt x="180022" y="170973"/>
                  </a:lnTo>
                  <a:lnTo>
                    <a:pt x="180022" y="0"/>
                  </a:lnTo>
                  <a:lnTo>
                    <a:pt x="0" y="0"/>
                  </a:lnTo>
                  <a:lnTo>
                    <a:pt x="0" y="17097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4" name="object 314" descr=""/>
          <p:cNvGrpSpPr/>
          <p:nvPr/>
        </p:nvGrpSpPr>
        <p:grpSpPr>
          <a:xfrm>
            <a:off x="6832092" y="3123718"/>
            <a:ext cx="238760" cy="85725"/>
            <a:chOff x="6832092" y="3123718"/>
            <a:chExt cx="238760" cy="85725"/>
          </a:xfrm>
        </p:grpSpPr>
        <p:sp>
          <p:nvSpPr>
            <p:cNvPr id="315" name="object 315" descr=""/>
            <p:cNvSpPr/>
            <p:nvPr/>
          </p:nvSpPr>
          <p:spPr>
            <a:xfrm>
              <a:off x="6832092" y="3124199"/>
              <a:ext cx="233679" cy="81280"/>
            </a:xfrm>
            <a:custGeom>
              <a:avLst/>
              <a:gdLst/>
              <a:ahLst/>
              <a:cxnLst/>
              <a:rect l="l" t="t" r="r" b="b"/>
              <a:pathLst>
                <a:path w="233679" h="81280">
                  <a:moveTo>
                    <a:pt x="23317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233171" y="0"/>
                  </a:lnTo>
                  <a:lnTo>
                    <a:pt x="233171" y="807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6835521" y="3126771"/>
              <a:ext cx="232410" cy="79375"/>
            </a:xfrm>
            <a:custGeom>
              <a:avLst/>
              <a:gdLst/>
              <a:ahLst/>
              <a:cxnLst/>
              <a:rect l="l" t="t" r="r" b="b"/>
              <a:pathLst>
                <a:path w="232409" h="79375">
                  <a:moveTo>
                    <a:pt x="0" y="79343"/>
                  </a:moveTo>
                  <a:lnTo>
                    <a:pt x="231933" y="79343"/>
                  </a:lnTo>
                  <a:lnTo>
                    <a:pt x="231933" y="0"/>
                  </a:lnTo>
                  <a:lnTo>
                    <a:pt x="0" y="0"/>
                  </a:lnTo>
                  <a:lnTo>
                    <a:pt x="0" y="7934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7" name="object 317" descr=""/>
          <p:cNvGrpSpPr/>
          <p:nvPr/>
        </p:nvGrpSpPr>
        <p:grpSpPr>
          <a:xfrm>
            <a:off x="6434323" y="2401824"/>
            <a:ext cx="192405" cy="177165"/>
            <a:chOff x="6434323" y="2401824"/>
            <a:chExt cx="192405" cy="177165"/>
          </a:xfrm>
        </p:grpSpPr>
        <p:sp>
          <p:nvSpPr>
            <p:cNvPr id="318" name="object 318" descr=""/>
            <p:cNvSpPr/>
            <p:nvPr/>
          </p:nvSpPr>
          <p:spPr>
            <a:xfrm>
              <a:off x="6435851" y="2401824"/>
              <a:ext cx="186055" cy="172720"/>
            </a:xfrm>
            <a:custGeom>
              <a:avLst/>
              <a:gdLst/>
              <a:ahLst/>
              <a:cxnLst/>
              <a:rect l="l" t="t" r="r" b="b"/>
              <a:pathLst>
                <a:path w="186054" h="172719">
                  <a:moveTo>
                    <a:pt x="185928" y="172211"/>
                  </a:moveTo>
                  <a:lnTo>
                    <a:pt x="0" y="172211"/>
                  </a:lnTo>
                  <a:lnTo>
                    <a:pt x="0" y="0"/>
                  </a:lnTo>
                  <a:lnTo>
                    <a:pt x="185928" y="0"/>
                  </a:lnTo>
                  <a:lnTo>
                    <a:pt x="185928" y="1722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6437376" y="2404967"/>
              <a:ext cx="186690" cy="171450"/>
            </a:xfrm>
            <a:custGeom>
              <a:avLst/>
              <a:gdLst/>
              <a:ahLst/>
              <a:cxnLst/>
              <a:rect l="l" t="t" r="r" b="b"/>
              <a:pathLst>
                <a:path w="186690" h="171450">
                  <a:moveTo>
                    <a:pt x="0" y="170973"/>
                  </a:moveTo>
                  <a:lnTo>
                    <a:pt x="186118" y="170973"/>
                  </a:lnTo>
                  <a:lnTo>
                    <a:pt x="186118" y="0"/>
                  </a:lnTo>
                  <a:lnTo>
                    <a:pt x="0" y="0"/>
                  </a:lnTo>
                  <a:lnTo>
                    <a:pt x="0" y="17097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0" name="object 320" descr=""/>
          <p:cNvGrpSpPr/>
          <p:nvPr/>
        </p:nvGrpSpPr>
        <p:grpSpPr>
          <a:xfrm>
            <a:off x="7629144" y="3451855"/>
            <a:ext cx="173990" cy="66040"/>
            <a:chOff x="7629144" y="3451855"/>
            <a:chExt cx="173990" cy="66040"/>
          </a:xfrm>
        </p:grpSpPr>
        <p:sp>
          <p:nvSpPr>
            <p:cNvPr id="321" name="object 321" descr=""/>
            <p:cNvSpPr/>
            <p:nvPr/>
          </p:nvSpPr>
          <p:spPr>
            <a:xfrm>
              <a:off x="7629144" y="3451859"/>
              <a:ext cx="167640" cy="60960"/>
            </a:xfrm>
            <a:custGeom>
              <a:avLst/>
              <a:gdLst/>
              <a:ahLst/>
              <a:cxnLst/>
              <a:rect l="l" t="t" r="r" b="b"/>
              <a:pathLst>
                <a:path w="167640" h="60960">
                  <a:moveTo>
                    <a:pt x="167639" y="60959"/>
                  </a:moveTo>
                  <a:lnTo>
                    <a:pt x="0" y="60959"/>
                  </a:lnTo>
                  <a:lnTo>
                    <a:pt x="0" y="0"/>
                  </a:lnTo>
                  <a:lnTo>
                    <a:pt x="167639" y="0"/>
                  </a:lnTo>
                  <a:lnTo>
                    <a:pt x="167639" y="6095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7633430" y="3454907"/>
              <a:ext cx="166370" cy="59690"/>
            </a:xfrm>
            <a:custGeom>
              <a:avLst/>
              <a:gdLst/>
              <a:ahLst/>
              <a:cxnLst/>
              <a:rect l="l" t="t" r="r" b="b"/>
              <a:pathLst>
                <a:path w="166370" h="59689">
                  <a:moveTo>
                    <a:pt x="0" y="59531"/>
                  </a:moveTo>
                  <a:lnTo>
                    <a:pt x="166211" y="59531"/>
                  </a:lnTo>
                  <a:lnTo>
                    <a:pt x="166211" y="0"/>
                  </a:lnTo>
                  <a:lnTo>
                    <a:pt x="0" y="0"/>
                  </a:lnTo>
                  <a:lnTo>
                    <a:pt x="0" y="5953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3" name="object 323" descr=""/>
          <p:cNvGrpSpPr/>
          <p:nvPr/>
        </p:nvGrpSpPr>
        <p:grpSpPr>
          <a:xfrm>
            <a:off x="7513319" y="2870449"/>
            <a:ext cx="147955" cy="133350"/>
            <a:chOff x="7513319" y="2870449"/>
            <a:chExt cx="147955" cy="133350"/>
          </a:xfrm>
        </p:grpSpPr>
        <p:sp>
          <p:nvSpPr>
            <p:cNvPr id="324" name="object 324" descr=""/>
            <p:cNvSpPr/>
            <p:nvPr/>
          </p:nvSpPr>
          <p:spPr>
            <a:xfrm>
              <a:off x="7513319" y="2871216"/>
              <a:ext cx="142240" cy="127000"/>
            </a:xfrm>
            <a:custGeom>
              <a:avLst/>
              <a:gdLst/>
              <a:ahLst/>
              <a:cxnLst/>
              <a:rect l="l" t="t" r="r" b="b"/>
              <a:pathLst>
                <a:path w="142240" h="127000">
                  <a:moveTo>
                    <a:pt x="141732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41732" y="0"/>
                  </a:lnTo>
                  <a:lnTo>
                    <a:pt x="141732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7517415" y="2873501"/>
              <a:ext cx="140970" cy="127000"/>
            </a:xfrm>
            <a:custGeom>
              <a:avLst/>
              <a:gdLst/>
              <a:ahLst/>
              <a:cxnLst/>
              <a:rect l="l" t="t" r="r" b="b"/>
              <a:pathLst>
                <a:path w="140970" h="127000">
                  <a:moveTo>
                    <a:pt x="0" y="126682"/>
                  </a:moveTo>
                  <a:lnTo>
                    <a:pt x="140398" y="126682"/>
                  </a:lnTo>
                  <a:lnTo>
                    <a:pt x="140398" y="0"/>
                  </a:lnTo>
                  <a:lnTo>
                    <a:pt x="0" y="0"/>
                  </a:lnTo>
                  <a:lnTo>
                    <a:pt x="0" y="12668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6" name="object 326" descr=""/>
          <p:cNvSpPr/>
          <p:nvPr/>
        </p:nvSpPr>
        <p:spPr>
          <a:xfrm>
            <a:off x="5053584" y="3541776"/>
            <a:ext cx="378460" cy="131445"/>
          </a:xfrm>
          <a:custGeom>
            <a:avLst/>
            <a:gdLst/>
            <a:ahLst/>
            <a:cxnLst/>
            <a:rect l="l" t="t" r="r" b="b"/>
            <a:pathLst>
              <a:path w="378460" h="131445">
                <a:moveTo>
                  <a:pt x="377951" y="131064"/>
                </a:moveTo>
                <a:lnTo>
                  <a:pt x="0" y="131064"/>
                </a:lnTo>
                <a:lnTo>
                  <a:pt x="0" y="0"/>
                </a:lnTo>
                <a:lnTo>
                  <a:pt x="377951" y="0"/>
                </a:lnTo>
                <a:lnTo>
                  <a:pt x="377951" y="131064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7" name="object 327" descr=""/>
          <p:cNvGrpSpPr/>
          <p:nvPr/>
        </p:nvGrpSpPr>
        <p:grpSpPr>
          <a:xfrm>
            <a:off x="7468642" y="3471667"/>
            <a:ext cx="166370" cy="70485"/>
            <a:chOff x="7468642" y="3471667"/>
            <a:chExt cx="166370" cy="70485"/>
          </a:xfrm>
        </p:grpSpPr>
        <p:sp>
          <p:nvSpPr>
            <p:cNvPr id="328" name="object 328" descr=""/>
            <p:cNvSpPr/>
            <p:nvPr/>
          </p:nvSpPr>
          <p:spPr>
            <a:xfrm>
              <a:off x="7469123" y="3471672"/>
              <a:ext cx="161925" cy="66040"/>
            </a:xfrm>
            <a:custGeom>
              <a:avLst/>
              <a:gdLst/>
              <a:ahLst/>
              <a:cxnLst/>
              <a:rect l="l" t="t" r="r" b="b"/>
              <a:pathLst>
                <a:path w="161925" h="66039">
                  <a:moveTo>
                    <a:pt x="161544" y="65531"/>
                  </a:moveTo>
                  <a:lnTo>
                    <a:pt x="0" y="65531"/>
                  </a:lnTo>
                  <a:lnTo>
                    <a:pt x="0" y="0"/>
                  </a:lnTo>
                  <a:lnTo>
                    <a:pt x="161544" y="0"/>
                  </a:lnTo>
                  <a:lnTo>
                    <a:pt x="161544" y="6553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7471695" y="3474719"/>
              <a:ext cx="160655" cy="64135"/>
            </a:xfrm>
            <a:custGeom>
              <a:avLst/>
              <a:gdLst/>
              <a:ahLst/>
              <a:cxnLst/>
              <a:rect l="l" t="t" r="r" b="b"/>
              <a:pathLst>
                <a:path w="160654" h="64135">
                  <a:moveTo>
                    <a:pt x="0" y="64103"/>
                  </a:moveTo>
                  <a:lnTo>
                    <a:pt x="160115" y="64103"/>
                  </a:lnTo>
                  <a:lnTo>
                    <a:pt x="160115" y="0"/>
                  </a:lnTo>
                  <a:lnTo>
                    <a:pt x="0" y="0"/>
                  </a:lnTo>
                  <a:lnTo>
                    <a:pt x="0" y="6410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0" name="object 330" descr=""/>
          <p:cNvGrpSpPr/>
          <p:nvPr/>
        </p:nvGrpSpPr>
        <p:grpSpPr>
          <a:xfrm>
            <a:off x="7231380" y="2572511"/>
            <a:ext cx="173355" cy="159385"/>
            <a:chOff x="7231380" y="2572511"/>
            <a:chExt cx="173355" cy="159385"/>
          </a:xfrm>
        </p:grpSpPr>
        <p:sp>
          <p:nvSpPr>
            <p:cNvPr id="331" name="object 331" descr=""/>
            <p:cNvSpPr/>
            <p:nvPr/>
          </p:nvSpPr>
          <p:spPr>
            <a:xfrm>
              <a:off x="7231380" y="2572511"/>
              <a:ext cx="167640" cy="152400"/>
            </a:xfrm>
            <a:custGeom>
              <a:avLst/>
              <a:gdLst/>
              <a:ahLst/>
              <a:cxnLst/>
              <a:rect l="l" t="t" r="r" b="b"/>
              <a:pathLst>
                <a:path w="167640" h="152400">
                  <a:moveTo>
                    <a:pt x="16763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67639" y="0"/>
                  </a:lnTo>
                  <a:lnTo>
                    <a:pt x="167639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7235189" y="2575941"/>
              <a:ext cx="166370" cy="153035"/>
            </a:xfrm>
            <a:custGeom>
              <a:avLst/>
              <a:gdLst/>
              <a:ahLst/>
              <a:cxnLst/>
              <a:rect l="l" t="t" r="r" b="b"/>
              <a:pathLst>
                <a:path w="166370" h="153035">
                  <a:moveTo>
                    <a:pt x="0" y="152590"/>
                  </a:moveTo>
                  <a:lnTo>
                    <a:pt x="166306" y="152590"/>
                  </a:lnTo>
                  <a:lnTo>
                    <a:pt x="166306" y="0"/>
                  </a:lnTo>
                  <a:lnTo>
                    <a:pt x="0" y="0"/>
                  </a:lnTo>
                  <a:lnTo>
                    <a:pt x="0" y="15259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3" name="object 333" descr=""/>
          <p:cNvGrpSpPr/>
          <p:nvPr/>
        </p:nvGrpSpPr>
        <p:grpSpPr>
          <a:xfrm>
            <a:off x="7064402" y="3204681"/>
            <a:ext cx="207645" cy="85725"/>
            <a:chOff x="7064402" y="3204681"/>
            <a:chExt cx="207645" cy="85725"/>
          </a:xfrm>
        </p:grpSpPr>
        <p:sp>
          <p:nvSpPr>
            <p:cNvPr id="334" name="object 334" descr=""/>
            <p:cNvSpPr/>
            <p:nvPr/>
          </p:nvSpPr>
          <p:spPr>
            <a:xfrm>
              <a:off x="7065264" y="3204972"/>
              <a:ext cx="203200" cy="81280"/>
            </a:xfrm>
            <a:custGeom>
              <a:avLst/>
              <a:gdLst/>
              <a:ahLst/>
              <a:cxnLst/>
              <a:rect l="l" t="t" r="r" b="b"/>
              <a:pathLst>
                <a:path w="203200" h="81279">
                  <a:moveTo>
                    <a:pt x="202691" y="80771"/>
                  </a:moveTo>
                  <a:lnTo>
                    <a:pt x="0" y="80771"/>
                  </a:lnTo>
                  <a:lnTo>
                    <a:pt x="0" y="0"/>
                  </a:lnTo>
                  <a:lnTo>
                    <a:pt x="202691" y="0"/>
                  </a:lnTo>
                  <a:lnTo>
                    <a:pt x="202691" y="807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7067454" y="3207734"/>
              <a:ext cx="201930" cy="79375"/>
            </a:xfrm>
            <a:custGeom>
              <a:avLst/>
              <a:gdLst/>
              <a:ahLst/>
              <a:cxnLst/>
              <a:rect l="l" t="t" r="r" b="b"/>
              <a:pathLst>
                <a:path w="201929" h="79375">
                  <a:moveTo>
                    <a:pt x="0" y="79343"/>
                  </a:moveTo>
                  <a:lnTo>
                    <a:pt x="201358" y="79343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7934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6" name="object 336" descr=""/>
          <p:cNvGrpSpPr/>
          <p:nvPr/>
        </p:nvGrpSpPr>
        <p:grpSpPr>
          <a:xfrm>
            <a:off x="8168640" y="3607308"/>
            <a:ext cx="62865" cy="50800"/>
            <a:chOff x="8168640" y="3607308"/>
            <a:chExt cx="62865" cy="50800"/>
          </a:xfrm>
        </p:grpSpPr>
        <p:sp>
          <p:nvSpPr>
            <p:cNvPr id="337" name="object 337" descr=""/>
            <p:cNvSpPr/>
            <p:nvPr/>
          </p:nvSpPr>
          <p:spPr>
            <a:xfrm>
              <a:off x="8168640" y="3607308"/>
              <a:ext cx="56515" cy="45720"/>
            </a:xfrm>
            <a:custGeom>
              <a:avLst/>
              <a:gdLst/>
              <a:ahLst/>
              <a:cxnLst/>
              <a:rect l="l" t="t" r="r" b="b"/>
              <a:pathLst>
                <a:path w="56515" h="45720">
                  <a:moveTo>
                    <a:pt x="56388" y="45719"/>
                  </a:moveTo>
                  <a:lnTo>
                    <a:pt x="0" y="45719"/>
                  </a:lnTo>
                  <a:lnTo>
                    <a:pt x="0" y="0"/>
                  </a:lnTo>
                  <a:lnTo>
                    <a:pt x="56388" y="0"/>
                  </a:lnTo>
                  <a:lnTo>
                    <a:pt x="56388" y="4571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8171878" y="3610546"/>
              <a:ext cx="56515" cy="44450"/>
            </a:xfrm>
            <a:custGeom>
              <a:avLst/>
              <a:gdLst/>
              <a:ahLst/>
              <a:cxnLst/>
              <a:rect l="l" t="t" r="r" b="b"/>
              <a:pathLst>
                <a:path w="56515" h="44450">
                  <a:moveTo>
                    <a:pt x="0" y="44291"/>
                  </a:moveTo>
                  <a:lnTo>
                    <a:pt x="56483" y="44291"/>
                  </a:lnTo>
                  <a:lnTo>
                    <a:pt x="56483" y="0"/>
                  </a:lnTo>
                  <a:lnTo>
                    <a:pt x="0" y="0"/>
                  </a:lnTo>
                  <a:lnTo>
                    <a:pt x="0" y="4429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9" name="object 339" descr=""/>
          <p:cNvGrpSpPr/>
          <p:nvPr/>
        </p:nvGrpSpPr>
        <p:grpSpPr>
          <a:xfrm>
            <a:off x="5764620" y="3445759"/>
            <a:ext cx="293370" cy="117475"/>
            <a:chOff x="5764620" y="3445759"/>
            <a:chExt cx="293370" cy="117475"/>
          </a:xfrm>
        </p:grpSpPr>
        <p:sp>
          <p:nvSpPr>
            <p:cNvPr id="340" name="object 340" descr=""/>
            <p:cNvSpPr/>
            <p:nvPr/>
          </p:nvSpPr>
          <p:spPr>
            <a:xfrm>
              <a:off x="5765292" y="3445764"/>
              <a:ext cx="288290" cy="111760"/>
            </a:xfrm>
            <a:custGeom>
              <a:avLst/>
              <a:gdLst/>
              <a:ahLst/>
              <a:cxnLst/>
              <a:rect l="l" t="t" r="r" b="b"/>
              <a:pathLst>
                <a:path w="288289" h="111760">
                  <a:moveTo>
                    <a:pt x="288035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11125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5767673" y="3448811"/>
              <a:ext cx="287020" cy="111760"/>
            </a:xfrm>
            <a:custGeom>
              <a:avLst/>
              <a:gdLst/>
              <a:ahLst/>
              <a:cxnLst/>
              <a:rect l="l" t="t" r="r" b="b"/>
              <a:pathLst>
                <a:path w="287020" h="111760">
                  <a:moveTo>
                    <a:pt x="0" y="111347"/>
                  </a:moveTo>
                  <a:lnTo>
                    <a:pt x="286797" y="111347"/>
                  </a:lnTo>
                  <a:lnTo>
                    <a:pt x="286797" y="0"/>
                  </a:lnTo>
                  <a:lnTo>
                    <a:pt x="0" y="0"/>
                  </a:lnTo>
                  <a:lnTo>
                    <a:pt x="0" y="11134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2" name="object 342" descr=""/>
          <p:cNvGrpSpPr/>
          <p:nvPr/>
        </p:nvGrpSpPr>
        <p:grpSpPr>
          <a:xfrm>
            <a:off x="7629144" y="3561588"/>
            <a:ext cx="173990" cy="62865"/>
            <a:chOff x="7629144" y="3561588"/>
            <a:chExt cx="173990" cy="62865"/>
          </a:xfrm>
        </p:grpSpPr>
        <p:sp>
          <p:nvSpPr>
            <p:cNvPr id="343" name="object 343" descr=""/>
            <p:cNvSpPr/>
            <p:nvPr/>
          </p:nvSpPr>
          <p:spPr>
            <a:xfrm>
              <a:off x="7629144" y="3561588"/>
              <a:ext cx="167640" cy="56515"/>
            </a:xfrm>
            <a:custGeom>
              <a:avLst/>
              <a:gdLst/>
              <a:ahLst/>
              <a:cxnLst/>
              <a:rect l="l" t="t" r="r" b="b"/>
              <a:pathLst>
                <a:path w="167640" h="56514">
                  <a:moveTo>
                    <a:pt x="167639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67639" y="0"/>
                  </a:lnTo>
                  <a:lnTo>
                    <a:pt x="167639" y="563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7633430" y="3564731"/>
              <a:ext cx="166370" cy="56515"/>
            </a:xfrm>
            <a:custGeom>
              <a:avLst/>
              <a:gdLst/>
              <a:ahLst/>
              <a:cxnLst/>
              <a:rect l="l" t="t" r="r" b="b"/>
              <a:pathLst>
                <a:path w="166370" h="56514">
                  <a:moveTo>
                    <a:pt x="0" y="56483"/>
                  </a:moveTo>
                  <a:lnTo>
                    <a:pt x="166211" y="56483"/>
                  </a:lnTo>
                  <a:lnTo>
                    <a:pt x="166211" y="0"/>
                  </a:lnTo>
                  <a:lnTo>
                    <a:pt x="0" y="0"/>
                  </a:lnTo>
                  <a:lnTo>
                    <a:pt x="0" y="5648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5" name="object 345" descr=""/>
          <p:cNvGrpSpPr/>
          <p:nvPr/>
        </p:nvGrpSpPr>
        <p:grpSpPr>
          <a:xfrm>
            <a:off x="7689813" y="3229065"/>
            <a:ext cx="117475" cy="111760"/>
            <a:chOff x="7689813" y="3229065"/>
            <a:chExt cx="117475" cy="111760"/>
          </a:xfrm>
        </p:grpSpPr>
        <p:sp>
          <p:nvSpPr>
            <p:cNvPr id="346" name="object 346" descr=""/>
            <p:cNvSpPr/>
            <p:nvPr/>
          </p:nvSpPr>
          <p:spPr>
            <a:xfrm>
              <a:off x="7690103" y="3229356"/>
              <a:ext cx="111760" cy="106680"/>
            </a:xfrm>
            <a:custGeom>
              <a:avLst/>
              <a:gdLst/>
              <a:ahLst/>
              <a:cxnLst/>
              <a:rect l="l" t="t" r="r" b="b"/>
              <a:pathLst>
                <a:path w="111759" h="106679">
                  <a:moveTo>
                    <a:pt x="111251" y="106679"/>
                  </a:moveTo>
                  <a:lnTo>
                    <a:pt x="0" y="106679"/>
                  </a:lnTo>
                  <a:lnTo>
                    <a:pt x="0" y="0"/>
                  </a:lnTo>
                  <a:lnTo>
                    <a:pt x="111251" y="0"/>
                  </a:lnTo>
                  <a:lnTo>
                    <a:pt x="111251" y="10667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7692866" y="3232118"/>
              <a:ext cx="111760" cy="105410"/>
            </a:xfrm>
            <a:custGeom>
              <a:avLst/>
              <a:gdLst/>
              <a:ahLst/>
              <a:cxnLst/>
              <a:rect l="l" t="t" r="r" b="b"/>
              <a:pathLst>
                <a:path w="111759" h="105410">
                  <a:moveTo>
                    <a:pt x="0" y="105251"/>
                  </a:moveTo>
                  <a:lnTo>
                    <a:pt x="111347" y="105251"/>
                  </a:lnTo>
                  <a:lnTo>
                    <a:pt x="111347" y="0"/>
                  </a:lnTo>
                  <a:lnTo>
                    <a:pt x="0" y="0"/>
                  </a:lnTo>
                  <a:lnTo>
                    <a:pt x="0" y="10525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8" name="object 348" descr=""/>
          <p:cNvGrpSpPr/>
          <p:nvPr/>
        </p:nvGrpSpPr>
        <p:grpSpPr>
          <a:xfrm>
            <a:off x="7796588" y="3425947"/>
            <a:ext cx="135890" cy="56515"/>
            <a:chOff x="7796588" y="3425947"/>
            <a:chExt cx="135890" cy="56515"/>
          </a:xfrm>
        </p:grpSpPr>
        <p:sp>
          <p:nvSpPr>
            <p:cNvPr id="349" name="object 349" descr=""/>
            <p:cNvSpPr/>
            <p:nvPr/>
          </p:nvSpPr>
          <p:spPr>
            <a:xfrm>
              <a:off x="7796783" y="3425951"/>
              <a:ext cx="131445" cy="50800"/>
            </a:xfrm>
            <a:custGeom>
              <a:avLst/>
              <a:gdLst/>
              <a:ahLst/>
              <a:cxnLst/>
              <a:rect l="l" t="t" r="r" b="b"/>
              <a:pathLst>
                <a:path w="131445" h="50800">
                  <a:moveTo>
                    <a:pt x="131064" y="50291"/>
                  </a:moveTo>
                  <a:lnTo>
                    <a:pt x="0" y="50291"/>
                  </a:lnTo>
                  <a:lnTo>
                    <a:pt x="0" y="0"/>
                  </a:lnTo>
                  <a:lnTo>
                    <a:pt x="131064" y="0"/>
                  </a:lnTo>
                  <a:lnTo>
                    <a:pt x="131064" y="502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7799641" y="3428999"/>
              <a:ext cx="130175" cy="50800"/>
            </a:xfrm>
            <a:custGeom>
              <a:avLst/>
              <a:gdLst/>
              <a:ahLst/>
              <a:cxnLst/>
              <a:rect l="l" t="t" r="r" b="b"/>
              <a:pathLst>
                <a:path w="130175" h="50800">
                  <a:moveTo>
                    <a:pt x="0" y="50291"/>
                  </a:moveTo>
                  <a:lnTo>
                    <a:pt x="129730" y="50291"/>
                  </a:lnTo>
                  <a:lnTo>
                    <a:pt x="129730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1" name="object 351" descr=""/>
          <p:cNvGrpSpPr/>
          <p:nvPr/>
        </p:nvGrpSpPr>
        <p:grpSpPr>
          <a:xfrm>
            <a:off x="7357295" y="2723954"/>
            <a:ext cx="153035" cy="157480"/>
            <a:chOff x="7357295" y="2723954"/>
            <a:chExt cx="153035" cy="157480"/>
          </a:xfrm>
        </p:grpSpPr>
        <p:sp>
          <p:nvSpPr>
            <p:cNvPr id="352" name="object 352" descr=""/>
            <p:cNvSpPr/>
            <p:nvPr/>
          </p:nvSpPr>
          <p:spPr>
            <a:xfrm>
              <a:off x="7357872" y="2724911"/>
              <a:ext cx="146685" cy="152400"/>
            </a:xfrm>
            <a:custGeom>
              <a:avLst/>
              <a:gdLst/>
              <a:ahLst/>
              <a:cxnLst/>
              <a:rect l="l" t="t" r="r" b="b"/>
              <a:pathLst>
                <a:path w="146684" h="152400">
                  <a:moveTo>
                    <a:pt x="146304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46304" y="0"/>
                  </a:lnTo>
                  <a:lnTo>
                    <a:pt x="146304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7360348" y="2727007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30">
                  <a:moveTo>
                    <a:pt x="0" y="151066"/>
                  </a:moveTo>
                  <a:lnTo>
                    <a:pt x="146399" y="151066"/>
                  </a:lnTo>
                  <a:lnTo>
                    <a:pt x="146399" y="0"/>
                  </a:lnTo>
                  <a:lnTo>
                    <a:pt x="0" y="0"/>
                  </a:lnTo>
                  <a:lnTo>
                    <a:pt x="0" y="15106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4" name="object 354" descr=""/>
          <p:cNvGrpSpPr/>
          <p:nvPr/>
        </p:nvGrpSpPr>
        <p:grpSpPr>
          <a:xfrm>
            <a:off x="6600629" y="3143626"/>
            <a:ext cx="238125" cy="96520"/>
            <a:chOff x="6600629" y="3143626"/>
            <a:chExt cx="238125" cy="96520"/>
          </a:xfrm>
        </p:grpSpPr>
        <p:sp>
          <p:nvSpPr>
            <p:cNvPr id="355" name="object 355" descr=""/>
            <p:cNvSpPr/>
            <p:nvPr/>
          </p:nvSpPr>
          <p:spPr>
            <a:xfrm>
              <a:off x="6601967" y="3144011"/>
              <a:ext cx="231775" cy="91440"/>
            </a:xfrm>
            <a:custGeom>
              <a:avLst/>
              <a:gdLst/>
              <a:ahLst/>
              <a:cxnLst/>
              <a:rect l="l" t="t" r="r" b="b"/>
              <a:pathLst>
                <a:path w="231775" h="91439">
                  <a:moveTo>
                    <a:pt x="231648" y="91440"/>
                  </a:moveTo>
                  <a:lnTo>
                    <a:pt x="0" y="91440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914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6603682" y="3146678"/>
              <a:ext cx="232410" cy="90170"/>
            </a:xfrm>
            <a:custGeom>
              <a:avLst/>
              <a:gdLst/>
              <a:ahLst/>
              <a:cxnLst/>
              <a:rect l="l" t="t" r="r" b="b"/>
              <a:pathLst>
                <a:path w="232409" h="90169">
                  <a:moveTo>
                    <a:pt x="0" y="90011"/>
                  </a:moveTo>
                  <a:lnTo>
                    <a:pt x="231838" y="90011"/>
                  </a:lnTo>
                  <a:lnTo>
                    <a:pt x="231838" y="0"/>
                  </a:lnTo>
                  <a:lnTo>
                    <a:pt x="0" y="0"/>
                  </a:lnTo>
                  <a:lnTo>
                    <a:pt x="0" y="9001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7" name="object 357" descr=""/>
          <p:cNvGrpSpPr/>
          <p:nvPr/>
        </p:nvGrpSpPr>
        <p:grpSpPr>
          <a:xfrm>
            <a:off x="7267284" y="3602735"/>
            <a:ext cx="207645" cy="76835"/>
            <a:chOff x="7267284" y="3602735"/>
            <a:chExt cx="207645" cy="76835"/>
          </a:xfrm>
        </p:grpSpPr>
        <p:sp>
          <p:nvSpPr>
            <p:cNvPr id="358" name="object 358" descr=""/>
            <p:cNvSpPr/>
            <p:nvPr/>
          </p:nvSpPr>
          <p:spPr>
            <a:xfrm>
              <a:off x="7267955" y="3602735"/>
              <a:ext cx="201295" cy="71755"/>
            </a:xfrm>
            <a:custGeom>
              <a:avLst/>
              <a:gdLst/>
              <a:ahLst/>
              <a:cxnLst/>
              <a:rect l="l" t="t" r="r" b="b"/>
              <a:pathLst>
                <a:path w="201295" h="71754">
                  <a:moveTo>
                    <a:pt x="201167" y="71628"/>
                  </a:moveTo>
                  <a:lnTo>
                    <a:pt x="0" y="71628"/>
                  </a:lnTo>
                  <a:lnTo>
                    <a:pt x="0" y="0"/>
                  </a:lnTo>
                  <a:lnTo>
                    <a:pt x="201167" y="0"/>
                  </a:lnTo>
                  <a:lnTo>
                    <a:pt x="201167" y="7162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7270337" y="3605974"/>
              <a:ext cx="201930" cy="70485"/>
            </a:xfrm>
            <a:custGeom>
              <a:avLst/>
              <a:gdLst/>
              <a:ahLst/>
              <a:cxnLst/>
              <a:rect l="l" t="t" r="r" b="b"/>
              <a:pathLst>
                <a:path w="201929" h="70485">
                  <a:moveTo>
                    <a:pt x="0" y="70199"/>
                  </a:moveTo>
                  <a:lnTo>
                    <a:pt x="201358" y="70199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7019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0" name="object 360" descr=""/>
          <p:cNvGrpSpPr/>
          <p:nvPr/>
        </p:nvGrpSpPr>
        <p:grpSpPr>
          <a:xfrm>
            <a:off x="7267284" y="3334316"/>
            <a:ext cx="207645" cy="78105"/>
            <a:chOff x="7267284" y="3334316"/>
            <a:chExt cx="207645" cy="78105"/>
          </a:xfrm>
        </p:grpSpPr>
        <p:sp>
          <p:nvSpPr>
            <p:cNvPr id="361" name="object 361" descr=""/>
            <p:cNvSpPr/>
            <p:nvPr/>
          </p:nvSpPr>
          <p:spPr>
            <a:xfrm>
              <a:off x="7267955" y="3334511"/>
              <a:ext cx="201295" cy="71755"/>
            </a:xfrm>
            <a:custGeom>
              <a:avLst/>
              <a:gdLst/>
              <a:ahLst/>
              <a:cxnLst/>
              <a:rect l="l" t="t" r="r" b="b"/>
              <a:pathLst>
                <a:path w="201295" h="71754">
                  <a:moveTo>
                    <a:pt x="201167" y="71628"/>
                  </a:moveTo>
                  <a:lnTo>
                    <a:pt x="0" y="71628"/>
                  </a:lnTo>
                  <a:lnTo>
                    <a:pt x="0" y="0"/>
                  </a:lnTo>
                  <a:lnTo>
                    <a:pt x="201167" y="0"/>
                  </a:lnTo>
                  <a:lnTo>
                    <a:pt x="201167" y="7162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7270337" y="3337369"/>
              <a:ext cx="201930" cy="71755"/>
            </a:xfrm>
            <a:custGeom>
              <a:avLst/>
              <a:gdLst/>
              <a:ahLst/>
              <a:cxnLst/>
              <a:rect l="l" t="t" r="r" b="b"/>
              <a:pathLst>
                <a:path w="201929" h="71754">
                  <a:moveTo>
                    <a:pt x="0" y="71723"/>
                  </a:moveTo>
                  <a:lnTo>
                    <a:pt x="201358" y="71723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7172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3" name="object 363" descr=""/>
          <p:cNvGrpSpPr/>
          <p:nvPr/>
        </p:nvGrpSpPr>
        <p:grpSpPr>
          <a:xfrm>
            <a:off x="7468642" y="3602735"/>
            <a:ext cx="166370" cy="76835"/>
            <a:chOff x="7468642" y="3602735"/>
            <a:chExt cx="166370" cy="76835"/>
          </a:xfrm>
        </p:grpSpPr>
        <p:sp>
          <p:nvSpPr>
            <p:cNvPr id="364" name="object 364" descr=""/>
            <p:cNvSpPr/>
            <p:nvPr/>
          </p:nvSpPr>
          <p:spPr>
            <a:xfrm>
              <a:off x="7469123" y="3602735"/>
              <a:ext cx="161925" cy="71755"/>
            </a:xfrm>
            <a:custGeom>
              <a:avLst/>
              <a:gdLst/>
              <a:ahLst/>
              <a:cxnLst/>
              <a:rect l="l" t="t" r="r" b="b"/>
              <a:pathLst>
                <a:path w="161925" h="71754">
                  <a:moveTo>
                    <a:pt x="161544" y="71628"/>
                  </a:moveTo>
                  <a:lnTo>
                    <a:pt x="0" y="71628"/>
                  </a:lnTo>
                  <a:lnTo>
                    <a:pt x="0" y="0"/>
                  </a:lnTo>
                  <a:lnTo>
                    <a:pt x="161544" y="0"/>
                  </a:lnTo>
                  <a:lnTo>
                    <a:pt x="161544" y="7162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7471695" y="3605974"/>
              <a:ext cx="160655" cy="70485"/>
            </a:xfrm>
            <a:custGeom>
              <a:avLst/>
              <a:gdLst/>
              <a:ahLst/>
              <a:cxnLst/>
              <a:rect l="l" t="t" r="r" b="b"/>
              <a:pathLst>
                <a:path w="160654" h="70485">
                  <a:moveTo>
                    <a:pt x="0" y="70199"/>
                  </a:moveTo>
                  <a:lnTo>
                    <a:pt x="160115" y="70199"/>
                  </a:lnTo>
                  <a:lnTo>
                    <a:pt x="160115" y="0"/>
                  </a:lnTo>
                  <a:lnTo>
                    <a:pt x="0" y="0"/>
                  </a:lnTo>
                  <a:lnTo>
                    <a:pt x="0" y="7019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6" name="object 366" descr=""/>
          <p:cNvGrpSpPr/>
          <p:nvPr/>
        </p:nvGrpSpPr>
        <p:grpSpPr>
          <a:xfrm>
            <a:off x="5764620" y="3329744"/>
            <a:ext cx="293370" cy="122555"/>
            <a:chOff x="5764620" y="3329744"/>
            <a:chExt cx="293370" cy="122555"/>
          </a:xfrm>
        </p:grpSpPr>
        <p:sp>
          <p:nvSpPr>
            <p:cNvPr id="367" name="object 367" descr=""/>
            <p:cNvSpPr/>
            <p:nvPr/>
          </p:nvSpPr>
          <p:spPr>
            <a:xfrm>
              <a:off x="5765292" y="3329940"/>
              <a:ext cx="288290" cy="116205"/>
            </a:xfrm>
            <a:custGeom>
              <a:avLst/>
              <a:gdLst/>
              <a:ahLst/>
              <a:cxnLst/>
              <a:rect l="l" t="t" r="r" b="b"/>
              <a:pathLst>
                <a:path w="288289" h="116204">
                  <a:moveTo>
                    <a:pt x="288035" y="115824"/>
                  </a:moveTo>
                  <a:lnTo>
                    <a:pt x="0" y="115824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11582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5767673" y="3332797"/>
              <a:ext cx="287020" cy="116205"/>
            </a:xfrm>
            <a:custGeom>
              <a:avLst/>
              <a:gdLst/>
              <a:ahLst/>
              <a:cxnLst/>
              <a:rect l="l" t="t" r="r" b="b"/>
              <a:pathLst>
                <a:path w="287020" h="116204">
                  <a:moveTo>
                    <a:pt x="0" y="116014"/>
                  </a:moveTo>
                  <a:lnTo>
                    <a:pt x="286797" y="116014"/>
                  </a:lnTo>
                  <a:lnTo>
                    <a:pt x="286797" y="0"/>
                  </a:lnTo>
                  <a:lnTo>
                    <a:pt x="0" y="0"/>
                  </a:lnTo>
                  <a:lnTo>
                    <a:pt x="0" y="11601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9" name="object 369" descr=""/>
          <p:cNvGrpSpPr/>
          <p:nvPr/>
        </p:nvGrpSpPr>
        <p:grpSpPr>
          <a:xfrm>
            <a:off x="4614381" y="2139500"/>
            <a:ext cx="444500" cy="168275"/>
            <a:chOff x="4614381" y="2139500"/>
            <a:chExt cx="444500" cy="168275"/>
          </a:xfrm>
        </p:grpSpPr>
        <p:sp>
          <p:nvSpPr>
            <p:cNvPr id="370" name="object 370" descr=""/>
            <p:cNvSpPr/>
            <p:nvPr/>
          </p:nvSpPr>
          <p:spPr>
            <a:xfrm>
              <a:off x="4614672" y="2139696"/>
              <a:ext cx="439420" cy="161925"/>
            </a:xfrm>
            <a:custGeom>
              <a:avLst/>
              <a:gdLst/>
              <a:ahLst/>
              <a:cxnLst/>
              <a:rect l="l" t="t" r="r" b="b"/>
              <a:pathLst>
                <a:path w="439420" h="161925">
                  <a:moveTo>
                    <a:pt x="438911" y="161544"/>
                  </a:moveTo>
                  <a:lnTo>
                    <a:pt x="0" y="161544"/>
                  </a:lnTo>
                  <a:lnTo>
                    <a:pt x="0" y="0"/>
                  </a:lnTo>
                  <a:lnTo>
                    <a:pt x="438911" y="0"/>
                  </a:lnTo>
                  <a:lnTo>
                    <a:pt x="438911" y="1615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4617434" y="2142553"/>
              <a:ext cx="438150" cy="161925"/>
            </a:xfrm>
            <a:custGeom>
              <a:avLst/>
              <a:gdLst/>
              <a:ahLst/>
              <a:cxnLst/>
              <a:rect l="l" t="t" r="r" b="b"/>
              <a:pathLst>
                <a:path w="438150" h="161925">
                  <a:moveTo>
                    <a:pt x="0" y="161734"/>
                  </a:moveTo>
                  <a:lnTo>
                    <a:pt x="437864" y="161734"/>
                  </a:lnTo>
                  <a:lnTo>
                    <a:pt x="437864" y="0"/>
                  </a:lnTo>
                  <a:lnTo>
                    <a:pt x="0" y="0"/>
                  </a:lnTo>
                  <a:lnTo>
                    <a:pt x="0" y="16173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2" name="object 372" descr=""/>
          <p:cNvGrpSpPr/>
          <p:nvPr/>
        </p:nvGrpSpPr>
        <p:grpSpPr>
          <a:xfrm>
            <a:off x="7064402" y="3284024"/>
            <a:ext cx="207645" cy="86995"/>
            <a:chOff x="7064402" y="3284024"/>
            <a:chExt cx="207645" cy="86995"/>
          </a:xfrm>
        </p:grpSpPr>
        <p:sp>
          <p:nvSpPr>
            <p:cNvPr id="373" name="object 373" descr=""/>
            <p:cNvSpPr/>
            <p:nvPr/>
          </p:nvSpPr>
          <p:spPr>
            <a:xfrm>
              <a:off x="7065264" y="3285743"/>
              <a:ext cx="203200" cy="81280"/>
            </a:xfrm>
            <a:custGeom>
              <a:avLst/>
              <a:gdLst/>
              <a:ahLst/>
              <a:cxnLst/>
              <a:rect l="l" t="t" r="r" b="b"/>
              <a:pathLst>
                <a:path w="203200" h="81279">
                  <a:moveTo>
                    <a:pt x="20269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202691" y="0"/>
                  </a:lnTo>
                  <a:lnTo>
                    <a:pt x="202691" y="807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7067454" y="3287077"/>
              <a:ext cx="201930" cy="81280"/>
            </a:xfrm>
            <a:custGeom>
              <a:avLst/>
              <a:gdLst/>
              <a:ahLst/>
              <a:cxnLst/>
              <a:rect l="l" t="t" r="r" b="b"/>
              <a:pathLst>
                <a:path w="201929" h="81279">
                  <a:moveTo>
                    <a:pt x="0" y="80867"/>
                  </a:moveTo>
                  <a:lnTo>
                    <a:pt x="201358" y="80867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8086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5" name="object 375" descr=""/>
          <p:cNvGrpSpPr/>
          <p:nvPr/>
        </p:nvGrpSpPr>
        <p:grpSpPr>
          <a:xfrm>
            <a:off x="7348152" y="2226468"/>
            <a:ext cx="282575" cy="353060"/>
            <a:chOff x="7348152" y="2226468"/>
            <a:chExt cx="282575" cy="353060"/>
          </a:xfrm>
        </p:grpSpPr>
        <p:sp>
          <p:nvSpPr>
            <p:cNvPr id="376" name="object 376" descr=""/>
            <p:cNvSpPr/>
            <p:nvPr/>
          </p:nvSpPr>
          <p:spPr>
            <a:xfrm>
              <a:off x="7348157" y="2226474"/>
              <a:ext cx="282575" cy="347980"/>
            </a:xfrm>
            <a:custGeom>
              <a:avLst/>
              <a:gdLst/>
              <a:ahLst/>
              <a:cxnLst/>
              <a:rect l="l" t="t" r="r" b="b"/>
              <a:pathLst>
                <a:path w="282575" h="347980">
                  <a:moveTo>
                    <a:pt x="282130" y="0"/>
                  </a:moveTo>
                  <a:lnTo>
                    <a:pt x="79248" y="0"/>
                  </a:lnTo>
                  <a:lnTo>
                    <a:pt x="79248" y="175260"/>
                  </a:lnTo>
                  <a:lnTo>
                    <a:pt x="0" y="175260"/>
                  </a:lnTo>
                  <a:lnTo>
                    <a:pt x="0" y="347980"/>
                  </a:lnTo>
                  <a:lnTo>
                    <a:pt x="175348" y="347980"/>
                  </a:lnTo>
                  <a:lnTo>
                    <a:pt x="175348" y="175260"/>
                  </a:lnTo>
                  <a:lnTo>
                    <a:pt x="282130" y="175260"/>
                  </a:lnTo>
                  <a:lnTo>
                    <a:pt x="282130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7351205" y="2404967"/>
              <a:ext cx="175895" cy="171450"/>
            </a:xfrm>
            <a:custGeom>
              <a:avLst/>
              <a:gdLst/>
              <a:ahLst/>
              <a:cxnLst/>
              <a:rect l="l" t="t" r="r" b="b"/>
              <a:pathLst>
                <a:path w="175895" h="171450">
                  <a:moveTo>
                    <a:pt x="0" y="170973"/>
                  </a:moveTo>
                  <a:lnTo>
                    <a:pt x="175354" y="170973"/>
                  </a:lnTo>
                  <a:lnTo>
                    <a:pt x="175354" y="0"/>
                  </a:lnTo>
                  <a:lnTo>
                    <a:pt x="0" y="0"/>
                  </a:lnTo>
                  <a:lnTo>
                    <a:pt x="0" y="17097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8" name="object 378" descr=""/>
          <p:cNvGrpSpPr/>
          <p:nvPr/>
        </p:nvGrpSpPr>
        <p:grpSpPr>
          <a:xfrm>
            <a:off x="6600629" y="3058091"/>
            <a:ext cx="238125" cy="92075"/>
            <a:chOff x="6600629" y="3058091"/>
            <a:chExt cx="238125" cy="92075"/>
          </a:xfrm>
        </p:grpSpPr>
        <p:sp>
          <p:nvSpPr>
            <p:cNvPr id="379" name="object 379" descr=""/>
            <p:cNvSpPr/>
            <p:nvPr/>
          </p:nvSpPr>
          <p:spPr>
            <a:xfrm>
              <a:off x="6601967" y="3058667"/>
              <a:ext cx="231775" cy="86995"/>
            </a:xfrm>
            <a:custGeom>
              <a:avLst/>
              <a:gdLst/>
              <a:ahLst/>
              <a:cxnLst/>
              <a:rect l="l" t="t" r="r" b="b"/>
              <a:pathLst>
                <a:path w="231775" h="86994">
                  <a:moveTo>
                    <a:pt x="231648" y="86867"/>
                  </a:moveTo>
                  <a:lnTo>
                    <a:pt x="0" y="86867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8686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6603682" y="3061144"/>
              <a:ext cx="232410" cy="85725"/>
            </a:xfrm>
            <a:custGeom>
              <a:avLst/>
              <a:gdLst/>
              <a:ahLst/>
              <a:cxnLst/>
              <a:rect l="l" t="t" r="r" b="b"/>
              <a:pathLst>
                <a:path w="232409" h="85725">
                  <a:moveTo>
                    <a:pt x="0" y="85534"/>
                  </a:moveTo>
                  <a:lnTo>
                    <a:pt x="231838" y="85534"/>
                  </a:lnTo>
                  <a:lnTo>
                    <a:pt x="231838" y="0"/>
                  </a:lnTo>
                  <a:lnTo>
                    <a:pt x="0" y="0"/>
                  </a:lnTo>
                  <a:lnTo>
                    <a:pt x="0" y="8553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1" name="object 381" descr=""/>
          <p:cNvGrpSpPr/>
          <p:nvPr/>
        </p:nvGrpSpPr>
        <p:grpSpPr>
          <a:xfrm>
            <a:off x="5668513" y="2012818"/>
            <a:ext cx="232410" cy="218440"/>
            <a:chOff x="5668513" y="2012818"/>
            <a:chExt cx="232410" cy="218440"/>
          </a:xfrm>
        </p:grpSpPr>
        <p:sp>
          <p:nvSpPr>
            <p:cNvPr id="382" name="object 382" descr=""/>
            <p:cNvSpPr/>
            <p:nvPr/>
          </p:nvSpPr>
          <p:spPr>
            <a:xfrm>
              <a:off x="5669280" y="2014728"/>
              <a:ext cx="227329" cy="212090"/>
            </a:xfrm>
            <a:custGeom>
              <a:avLst/>
              <a:gdLst/>
              <a:ahLst/>
              <a:cxnLst/>
              <a:rect l="l" t="t" r="r" b="b"/>
              <a:pathLst>
                <a:path w="227329" h="212089">
                  <a:moveTo>
                    <a:pt x="227075" y="211835"/>
                  </a:moveTo>
                  <a:lnTo>
                    <a:pt x="0" y="211835"/>
                  </a:lnTo>
                  <a:lnTo>
                    <a:pt x="0" y="0"/>
                  </a:lnTo>
                  <a:lnTo>
                    <a:pt x="227075" y="0"/>
                  </a:lnTo>
                  <a:lnTo>
                    <a:pt x="227075" y="2118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5671566" y="2015870"/>
              <a:ext cx="226060" cy="212725"/>
            </a:xfrm>
            <a:custGeom>
              <a:avLst/>
              <a:gdLst/>
              <a:ahLst/>
              <a:cxnLst/>
              <a:rect l="l" t="t" r="r" b="b"/>
              <a:pathLst>
                <a:path w="226060" h="212725">
                  <a:moveTo>
                    <a:pt x="0" y="212121"/>
                  </a:moveTo>
                  <a:lnTo>
                    <a:pt x="225837" y="212121"/>
                  </a:lnTo>
                  <a:lnTo>
                    <a:pt x="225837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4" name="object 384" descr=""/>
          <p:cNvGrpSpPr/>
          <p:nvPr/>
        </p:nvGrpSpPr>
        <p:grpSpPr>
          <a:xfrm>
            <a:off x="7695909" y="1782413"/>
            <a:ext cx="529590" cy="796925"/>
            <a:chOff x="7695909" y="1782413"/>
            <a:chExt cx="529590" cy="796925"/>
          </a:xfrm>
        </p:grpSpPr>
        <p:sp>
          <p:nvSpPr>
            <p:cNvPr id="385" name="object 385" descr=""/>
            <p:cNvSpPr/>
            <p:nvPr/>
          </p:nvSpPr>
          <p:spPr>
            <a:xfrm>
              <a:off x="7831823" y="1782419"/>
              <a:ext cx="393700" cy="619760"/>
            </a:xfrm>
            <a:custGeom>
              <a:avLst/>
              <a:gdLst/>
              <a:ahLst/>
              <a:cxnLst/>
              <a:rect l="l" t="t" r="r" b="b"/>
              <a:pathLst>
                <a:path w="393700" h="619760">
                  <a:moveTo>
                    <a:pt x="393484" y="0"/>
                  </a:moveTo>
                  <a:lnTo>
                    <a:pt x="146304" y="0"/>
                  </a:lnTo>
                  <a:lnTo>
                    <a:pt x="146304" y="234950"/>
                  </a:lnTo>
                  <a:lnTo>
                    <a:pt x="199745" y="234950"/>
                  </a:lnTo>
                  <a:lnTo>
                    <a:pt x="199745" y="442620"/>
                  </a:lnTo>
                  <a:lnTo>
                    <a:pt x="192036" y="442620"/>
                  </a:lnTo>
                  <a:lnTo>
                    <a:pt x="0" y="442620"/>
                  </a:lnTo>
                  <a:lnTo>
                    <a:pt x="0" y="619404"/>
                  </a:lnTo>
                  <a:lnTo>
                    <a:pt x="192036" y="619404"/>
                  </a:lnTo>
                  <a:lnTo>
                    <a:pt x="393204" y="619404"/>
                  </a:lnTo>
                  <a:lnTo>
                    <a:pt x="393204" y="444500"/>
                  </a:lnTo>
                  <a:lnTo>
                    <a:pt x="393484" y="444500"/>
                  </a:lnTo>
                  <a:lnTo>
                    <a:pt x="393484" y="234950"/>
                  </a:lnTo>
                  <a:lnTo>
                    <a:pt x="393484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7834788" y="2227992"/>
              <a:ext cx="191135" cy="177165"/>
            </a:xfrm>
            <a:custGeom>
              <a:avLst/>
              <a:gdLst/>
              <a:ahLst/>
              <a:cxnLst/>
              <a:rect l="l" t="t" r="r" b="b"/>
              <a:pathLst>
                <a:path w="191134" h="177164">
                  <a:moveTo>
                    <a:pt x="0" y="176974"/>
                  </a:moveTo>
                  <a:lnTo>
                    <a:pt x="190690" y="176974"/>
                  </a:lnTo>
                  <a:lnTo>
                    <a:pt x="190690" y="0"/>
                  </a:lnTo>
                  <a:lnTo>
                    <a:pt x="0" y="0"/>
                  </a:lnTo>
                  <a:lnTo>
                    <a:pt x="0" y="17697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7696200" y="2401824"/>
              <a:ext cx="177165" cy="172720"/>
            </a:xfrm>
            <a:custGeom>
              <a:avLst/>
              <a:gdLst/>
              <a:ahLst/>
              <a:cxnLst/>
              <a:rect l="l" t="t" r="r" b="b"/>
              <a:pathLst>
                <a:path w="177165" h="172719">
                  <a:moveTo>
                    <a:pt x="176783" y="172211"/>
                  </a:moveTo>
                  <a:lnTo>
                    <a:pt x="0" y="172211"/>
                  </a:lnTo>
                  <a:lnTo>
                    <a:pt x="0" y="0"/>
                  </a:lnTo>
                  <a:lnTo>
                    <a:pt x="176783" y="0"/>
                  </a:lnTo>
                  <a:lnTo>
                    <a:pt x="176783" y="1722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7698962" y="2404967"/>
              <a:ext cx="175895" cy="171450"/>
            </a:xfrm>
            <a:custGeom>
              <a:avLst/>
              <a:gdLst/>
              <a:ahLst/>
              <a:cxnLst/>
              <a:rect l="l" t="t" r="r" b="b"/>
              <a:pathLst>
                <a:path w="175895" h="171450">
                  <a:moveTo>
                    <a:pt x="0" y="170973"/>
                  </a:moveTo>
                  <a:lnTo>
                    <a:pt x="175450" y="170973"/>
                  </a:lnTo>
                  <a:lnTo>
                    <a:pt x="175450" y="0"/>
                  </a:lnTo>
                  <a:lnTo>
                    <a:pt x="0" y="0"/>
                  </a:lnTo>
                  <a:lnTo>
                    <a:pt x="0" y="17097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9" name="object 389" descr=""/>
          <p:cNvGrpSpPr/>
          <p:nvPr/>
        </p:nvGrpSpPr>
        <p:grpSpPr>
          <a:xfrm>
            <a:off x="7724865" y="2997131"/>
            <a:ext cx="128270" cy="132715"/>
            <a:chOff x="7724865" y="2997131"/>
            <a:chExt cx="128270" cy="132715"/>
          </a:xfrm>
        </p:grpSpPr>
        <p:sp>
          <p:nvSpPr>
            <p:cNvPr id="390" name="object 390" descr=""/>
            <p:cNvSpPr/>
            <p:nvPr/>
          </p:nvSpPr>
          <p:spPr>
            <a:xfrm>
              <a:off x="7725155" y="2997707"/>
              <a:ext cx="121920" cy="127000"/>
            </a:xfrm>
            <a:custGeom>
              <a:avLst/>
              <a:gdLst/>
              <a:ahLst/>
              <a:cxnLst/>
              <a:rect l="l" t="t" r="r" b="b"/>
              <a:pathLst>
                <a:path w="121920" h="127000">
                  <a:moveTo>
                    <a:pt x="121920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21920" y="0"/>
                  </a:lnTo>
                  <a:lnTo>
                    <a:pt x="121920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7727918" y="3000184"/>
              <a:ext cx="122555" cy="127000"/>
            </a:xfrm>
            <a:custGeom>
              <a:avLst/>
              <a:gdLst/>
              <a:ahLst/>
              <a:cxnLst/>
              <a:rect l="l" t="t" r="r" b="b"/>
              <a:pathLst>
                <a:path w="122554" h="127000">
                  <a:moveTo>
                    <a:pt x="0" y="126587"/>
                  </a:moveTo>
                  <a:lnTo>
                    <a:pt x="122110" y="126587"/>
                  </a:lnTo>
                  <a:lnTo>
                    <a:pt x="122110" y="0"/>
                  </a:lnTo>
                  <a:lnTo>
                    <a:pt x="0" y="0"/>
                  </a:lnTo>
                  <a:lnTo>
                    <a:pt x="0" y="12658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2" name="object 392" descr=""/>
          <p:cNvGrpSpPr/>
          <p:nvPr/>
        </p:nvGrpSpPr>
        <p:grpSpPr>
          <a:xfrm>
            <a:off x="5430011" y="3198490"/>
            <a:ext cx="340995" cy="127000"/>
            <a:chOff x="5430011" y="3198490"/>
            <a:chExt cx="340995" cy="127000"/>
          </a:xfrm>
        </p:grpSpPr>
        <p:sp>
          <p:nvSpPr>
            <p:cNvPr id="393" name="object 393" descr=""/>
            <p:cNvSpPr/>
            <p:nvPr/>
          </p:nvSpPr>
          <p:spPr>
            <a:xfrm>
              <a:off x="5430011" y="3198876"/>
              <a:ext cx="335280" cy="121920"/>
            </a:xfrm>
            <a:custGeom>
              <a:avLst/>
              <a:gdLst/>
              <a:ahLst/>
              <a:cxnLst/>
              <a:rect l="l" t="t" r="r" b="b"/>
              <a:pathLst>
                <a:path w="335279" h="121920">
                  <a:moveTo>
                    <a:pt x="335280" y="121920"/>
                  </a:moveTo>
                  <a:lnTo>
                    <a:pt x="0" y="121920"/>
                  </a:lnTo>
                  <a:lnTo>
                    <a:pt x="0" y="0"/>
                  </a:lnTo>
                  <a:lnTo>
                    <a:pt x="335280" y="0"/>
                  </a:lnTo>
                  <a:lnTo>
                    <a:pt x="335280" y="12192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5435155" y="3201542"/>
              <a:ext cx="332740" cy="120650"/>
            </a:xfrm>
            <a:custGeom>
              <a:avLst/>
              <a:gdLst/>
              <a:ahLst/>
              <a:cxnLst/>
              <a:rect l="l" t="t" r="r" b="b"/>
              <a:pathLst>
                <a:path w="332739" h="120650">
                  <a:moveTo>
                    <a:pt x="0" y="120586"/>
                  </a:moveTo>
                  <a:lnTo>
                    <a:pt x="332518" y="120586"/>
                  </a:lnTo>
                  <a:lnTo>
                    <a:pt x="332518" y="0"/>
                  </a:lnTo>
                  <a:lnTo>
                    <a:pt x="0" y="0"/>
                  </a:lnTo>
                  <a:lnTo>
                    <a:pt x="0" y="12058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5" name="object 395" descr=""/>
          <p:cNvGrpSpPr/>
          <p:nvPr/>
        </p:nvGrpSpPr>
        <p:grpSpPr>
          <a:xfrm>
            <a:off x="8048244" y="2401824"/>
            <a:ext cx="182245" cy="177165"/>
            <a:chOff x="8048244" y="2401824"/>
            <a:chExt cx="182245" cy="177165"/>
          </a:xfrm>
        </p:grpSpPr>
        <p:sp>
          <p:nvSpPr>
            <p:cNvPr id="396" name="object 396" descr=""/>
            <p:cNvSpPr/>
            <p:nvPr/>
          </p:nvSpPr>
          <p:spPr>
            <a:xfrm>
              <a:off x="8048244" y="2401824"/>
              <a:ext cx="177165" cy="172720"/>
            </a:xfrm>
            <a:custGeom>
              <a:avLst/>
              <a:gdLst/>
              <a:ahLst/>
              <a:cxnLst/>
              <a:rect l="l" t="t" r="r" b="b"/>
              <a:pathLst>
                <a:path w="177165" h="172719">
                  <a:moveTo>
                    <a:pt x="176783" y="172211"/>
                  </a:moveTo>
                  <a:lnTo>
                    <a:pt x="0" y="172211"/>
                  </a:lnTo>
                  <a:lnTo>
                    <a:pt x="0" y="0"/>
                  </a:lnTo>
                  <a:lnTo>
                    <a:pt x="176783" y="0"/>
                  </a:lnTo>
                  <a:lnTo>
                    <a:pt x="176783" y="1722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8051387" y="2404967"/>
              <a:ext cx="175895" cy="171450"/>
            </a:xfrm>
            <a:custGeom>
              <a:avLst/>
              <a:gdLst/>
              <a:ahLst/>
              <a:cxnLst/>
              <a:rect l="l" t="t" r="r" b="b"/>
              <a:pathLst>
                <a:path w="175895" h="171450">
                  <a:moveTo>
                    <a:pt x="0" y="170973"/>
                  </a:moveTo>
                  <a:lnTo>
                    <a:pt x="175450" y="170973"/>
                  </a:lnTo>
                  <a:lnTo>
                    <a:pt x="175450" y="0"/>
                  </a:lnTo>
                  <a:lnTo>
                    <a:pt x="0" y="0"/>
                  </a:lnTo>
                  <a:lnTo>
                    <a:pt x="0" y="17097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8" name="object 398" descr=""/>
          <p:cNvGrpSpPr/>
          <p:nvPr/>
        </p:nvGrpSpPr>
        <p:grpSpPr>
          <a:xfrm>
            <a:off x="6525767" y="2572511"/>
            <a:ext cx="186690" cy="159385"/>
            <a:chOff x="6525767" y="2572511"/>
            <a:chExt cx="186690" cy="159385"/>
          </a:xfrm>
        </p:grpSpPr>
        <p:sp>
          <p:nvSpPr>
            <p:cNvPr id="399" name="object 399" descr=""/>
            <p:cNvSpPr/>
            <p:nvPr/>
          </p:nvSpPr>
          <p:spPr>
            <a:xfrm>
              <a:off x="6525767" y="2572511"/>
              <a:ext cx="181610" cy="152400"/>
            </a:xfrm>
            <a:custGeom>
              <a:avLst/>
              <a:gdLst/>
              <a:ahLst/>
              <a:cxnLst/>
              <a:rect l="l" t="t" r="r" b="b"/>
              <a:pathLst>
                <a:path w="181609" h="152400">
                  <a:moveTo>
                    <a:pt x="181355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81355" y="0"/>
                  </a:lnTo>
                  <a:lnTo>
                    <a:pt x="181355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6528910" y="2575941"/>
              <a:ext cx="180340" cy="153035"/>
            </a:xfrm>
            <a:custGeom>
              <a:avLst/>
              <a:gdLst/>
              <a:ahLst/>
              <a:cxnLst/>
              <a:rect l="l" t="t" r="r" b="b"/>
              <a:pathLst>
                <a:path w="180340" h="153035">
                  <a:moveTo>
                    <a:pt x="0" y="152590"/>
                  </a:moveTo>
                  <a:lnTo>
                    <a:pt x="180022" y="152590"/>
                  </a:lnTo>
                  <a:lnTo>
                    <a:pt x="180022" y="0"/>
                  </a:lnTo>
                  <a:lnTo>
                    <a:pt x="0" y="0"/>
                  </a:lnTo>
                  <a:lnTo>
                    <a:pt x="0" y="15259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1" name="object 401" descr=""/>
          <p:cNvGrpSpPr/>
          <p:nvPr/>
        </p:nvGrpSpPr>
        <p:grpSpPr>
          <a:xfrm>
            <a:off x="5895875" y="1780884"/>
            <a:ext cx="278130" cy="238125"/>
            <a:chOff x="5895875" y="1780884"/>
            <a:chExt cx="278130" cy="238125"/>
          </a:xfrm>
        </p:grpSpPr>
        <p:sp>
          <p:nvSpPr>
            <p:cNvPr id="402" name="object 402" descr=""/>
            <p:cNvSpPr/>
            <p:nvPr/>
          </p:nvSpPr>
          <p:spPr>
            <a:xfrm>
              <a:off x="5896355" y="1781556"/>
              <a:ext cx="273050" cy="233679"/>
            </a:xfrm>
            <a:custGeom>
              <a:avLst/>
              <a:gdLst/>
              <a:ahLst/>
              <a:cxnLst/>
              <a:rect l="l" t="t" r="r" b="b"/>
              <a:pathLst>
                <a:path w="273050" h="233680">
                  <a:moveTo>
                    <a:pt x="272796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272796" y="0"/>
                  </a:lnTo>
                  <a:lnTo>
                    <a:pt x="272796" y="2331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5898927" y="1783937"/>
              <a:ext cx="271780" cy="232410"/>
            </a:xfrm>
            <a:custGeom>
              <a:avLst/>
              <a:gdLst/>
              <a:ahLst/>
              <a:cxnLst/>
              <a:rect l="l" t="t" r="r" b="b"/>
              <a:pathLst>
                <a:path w="271779" h="232410">
                  <a:moveTo>
                    <a:pt x="0" y="231933"/>
                  </a:moveTo>
                  <a:lnTo>
                    <a:pt x="271462" y="231933"/>
                  </a:lnTo>
                  <a:lnTo>
                    <a:pt x="271462" y="0"/>
                  </a:lnTo>
                  <a:lnTo>
                    <a:pt x="0" y="0"/>
                  </a:lnTo>
                  <a:lnTo>
                    <a:pt x="0" y="23193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4" name="object 404" descr=""/>
          <p:cNvGrpSpPr/>
          <p:nvPr/>
        </p:nvGrpSpPr>
        <p:grpSpPr>
          <a:xfrm>
            <a:off x="8013186" y="3637788"/>
            <a:ext cx="96520" cy="41910"/>
            <a:chOff x="8013186" y="3637788"/>
            <a:chExt cx="96520" cy="41910"/>
          </a:xfrm>
        </p:grpSpPr>
        <p:sp>
          <p:nvSpPr>
            <p:cNvPr id="405" name="object 405" descr=""/>
            <p:cNvSpPr/>
            <p:nvPr/>
          </p:nvSpPr>
          <p:spPr>
            <a:xfrm>
              <a:off x="8013192" y="3637788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91439" y="36575"/>
                  </a:moveTo>
                  <a:lnTo>
                    <a:pt x="0" y="36575"/>
                  </a:lnTo>
                  <a:lnTo>
                    <a:pt x="0" y="0"/>
                  </a:lnTo>
                  <a:lnTo>
                    <a:pt x="91439" y="0"/>
                  </a:lnTo>
                  <a:lnTo>
                    <a:pt x="91439" y="3657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8016239" y="3641121"/>
              <a:ext cx="90170" cy="35560"/>
            </a:xfrm>
            <a:custGeom>
              <a:avLst/>
              <a:gdLst/>
              <a:ahLst/>
              <a:cxnLst/>
              <a:rect l="l" t="t" r="r" b="b"/>
              <a:pathLst>
                <a:path w="90170" h="35560">
                  <a:moveTo>
                    <a:pt x="0" y="35052"/>
                  </a:moveTo>
                  <a:lnTo>
                    <a:pt x="90011" y="35052"/>
                  </a:lnTo>
                  <a:lnTo>
                    <a:pt x="90011" y="0"/>
                  </a:lnTo>
                  <a:lnTo>
                    <a:pt x="0" y="0"/>
                  </a:lnTo>
                  <a:lnTo>
                    <a:pt x="0" y="3505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7" name="object 407" descr=""/>
          <p:cNvGrpSpPr/>
          <p:nvPr/>
        </p:nvGrpSpPr>
        <p:grpSpPr>
          <a:xfrm>
            <a:off x="6882855" y="2572511"/>
            <a:ext cx="183515" cy="159385"/>
            <a:chOff x="6882855" y="2572511"/>
            <a:chExt cx="183515" cy="159385"/>
          </a:xfrm>
        </p:grpSpPr>
        <p:sp>
          <p:nvSpPr>
            <p:cNvPr id="408" name="object 408" descr=""/>
            <p:cNvSpPr/>
            <p:nvPr/>
          </p:nvSpPr>
          <p:spPr>
            <a:xfrm>
              <a:off x="6883907" y="2572511"/>
              <a:ext cx="177165" cy="152400"/>
            </a:xfrm>
            <a:custGeom>
              <a:avLst/>
              <a:gdLst/>
              <a:ahLst/>
              <a:cxnLst/>
              <a:rect l="l" t="t" r="r" b="b"/>
              <a:pathLst>
                <a:path w="177165" h="152400">
                  <a:moveTo>
                    <a:pt x="176784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76784" y="0"/>
                  </a:lnTo>
                  <a:lnTo>
                    <a:pt x="176784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6885907" y="2575941"/>
              <a:ext cx="177165" cy="153035"/>
            </a:xfrm>
            <a:custGeom>
              <a:avLst/>
              <a:gdLst/>
              <a:ahLst/>
              <a:cxnLst/>
              <a:rect l="l" t="t" r="r" b="b"/>
              <a:pathLst>
                <a:path w="177165" h="153035">
                  <a:moveTo>
                    <a:pt x="0" y="152590"/>
                  </a:moveTo>
                  <a:lnTo>
                    <a:pt x="176974" y="152590"/>
                  </a:lnTo>
                  <a:lnTo>
                    <a:pt x="176974" y="0"/>
                  </a:lnTo>
                  <a:lnTo>
                    <a:pt x="0" y="0"/>
                  </a:lnTo>
                  <a:lnTo>
                    <a:pt x="0" y="15259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0" name="object 410" descr=""/>
          <p:cNvGrpSpPr/>
          <p:nvPr/>
        </p:nvGrpSpPr>
        <p:grpSpPr>
          <a:xfrm>
            <a:off x="6348883" y="3486907"/>
            <a:ext cx="258445" cy="96520"/>
            <a:chOff x="6348883" y="3486907"/>
            <a:chExt cx="258445" cy="96520"/>
          </a:xfrm>
        </p:grpSpPr>
        <p:sp>
          <p:nvSpPr>
            <p:cNvPr id="411" name="object 411" descr=""/>
            <p:cNvSpPr/>
            <p:nvPr/>
          </p:nvSpPr>
          <p:spPr>
            <a:xfrm>
              <a:off x="6348983" y="3486912"/>
              <a:ext cx="251460" cy="91440"/>
            </a:xfrm>
            <a:custGeom>
              <a:avLst/>
              <a:gdLst/>
              <a:ahLst/>
              <a:cxnLst/>
              <a:rect l="l" t="t" r="r" b="b"/>
              <a:pathLst>
                <a:path w="251459" h="91439">
                  <a:moveTo>
                    <a:pt x="251460" y="91440"/>
                  </a:moveTo>
                  <a:lnTo>
                    <a:pt x="0" y="91440"/>
                  </a:lnTo>
                  <a:lnTo>
                    <a:pt x="0" y="0"/>
                  </a:lnTo>
                  <a:lnTo>
                    <a:pt x="251460" y="0"/>
                  </a:lnTo>
                  <a:lnTo>
                    <a:pt x="251460" y="914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6351936" y="3489960"/>
              <a:ext cx="252095" cy="90170"/>
            </a:xfrm>
            <a:custGeom>
              <a:avLst/>
              <a:gdLst/>
              <a:ahLst/>
              <a:cxnLst/>
              <a:rect l="l" t="t" r="r" b="b"/>
              <a:pathLst>
                <a:path w="252095" h="90170">
                  <a:moveTo>
                    <a:pt x="0" y="90106"/>
                  </a:moveTo>
                  <a:lnTo>
                    <a:pt x="251745" y="90106"/>
                  </a:lnTo>
                  <a:lnTo>
                    <a:pt x="251745" y="0"/>
                  </a:lnTo>
                  <a:lnTo>
                    <a:pt x="0" y="0"/>
                  </a:lnTo>
                  <a:lnTo>
                    <a:pt x="0" y="9010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3" name="object 413" descr=""/>
          <p:cNvGrpSpPr/>
          <p:nvPr/>
        </p:nvGrpSpPr>
        <p:grpSpPr>
          <a:xfrm>
            <a:off x="7100316" y="1498563"/>
            <a:ext cx="626110" cy="516255"/>
            <a:chOff x="7100316" y="1498563"/>
            <a:chExt cx="626110" cy="516255"/>
          </a:xfrm>
        </p:grpSpPr>
        <p:sp>
          <p:nvSpPr>
            <p:cNvPr id="414" name="object 414" descr=""/>
            <p:cNvSpPr/>
            <p:nvPr/>
          </p:nvSpPr>
          <p:spPr>
            <a:xfrm>
              <a:off x="7393864" y="1500479"/>
              <a:ext cx="332740" cy="514350"/>
            </a:xfrm>
            <a:custGeom>
              <a:avLst/>
              <a:gdLst/>
              <a:ahLst/>
              <a:cxnLst/>
              <a:rect l="l" t="t" r="r" b="b"/>
              <a:pathLst>
                <a:path w="332740" h="514350">
                  <a:moveTo>
                    <a:pt x="332524" y="281940"/>
                  </a:moveTo>
                  <a:lnTo>
                    <a:pt x="279184" y="281940"/>
                  </a:lnTo>
                  <a:lnTo>
                    <a:pt x="279184" y="0"/>
                  </a:lnTo>
                  <a:lnTo>
                    <a:pt x="0" y="0"/>
                  </a:lnTo>
                  <a:lnTo>
                    <a:pt x="0" y="281940"/>
                  </a:lnTo>
                  <a:lnTo>
                    <a:pt x="86969" y="281940"/>
                  </a:lnTo>
                  <a:lnTo>
                    <a:pt x="86969" y="514350"/>
                  </a:lnTo>
                  <a:lnTo>
                    <a:pt x="332524" y="514350"/>
                  </a:lnTo>
                  <a:lnTo>
                    <a:pt x="332524" y="2819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7395400" y="1501616"/>
              <a:ext cx="278130" cy="282575"/>
            </a:xfrm>
            <a:custGeom>
              <a:avLst/>
              <a:gdLst/>
              <a:ahLst/>
              <a:cxnLst/>
              <a:rect l="l" t="t" r="r" b="b"/>
              <a:pathLst>
                <a:path w="278129" h="282575">
                  <a:moveTo>
                    <a:pt x="0" y="282320"/>
                  </a:moveTo>
                  <a:lnTo>
                    <a:pt x="277653" y="282320"/>
                  </a:lnTo>
                  <a:lnTo>
                    <a:pt x="277653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7100316" y="1499616"/>
              <a:ext cx="294640" cy="283845"/>
            </a:xfrm>
            <a:custGeom>
              <a:avLst/>
              <a:gdLst/>
              <a:ahLst/>
              <a:cxnLst/>
              <a:rect l="l" t="t" r="r" b="b"/>
              <a:pathLst>
                <a:path w="294640" h="283844">
                  <a:moveTo>
                    <a:pt x="294132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294132" y="0"/>
                  </a:lnTo>
                  <a:lnTo>
                    <a:pt x="294132" y="2834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7104031" y="1501616"/>
              <a:ext cx="291465" cy="282575"/>
            </a:xfrm>
            <a:custGeom>
              <a:avLst/>
              <a:gdLst/>
              <a:ahLst/>
              <a:cxnLst/>
              <a:rect l="l" t="t" r="r" b="b"/>
              <a:pathLst>
                <a:path w="291465" h="282575">
                  <a:moveTo>
                    <a:pt x="0" y="282320"/>
                  </a:moveTo>
                  <a:lnTo>
                    <a:pt x="291369" y="282320"/>
                  </a:lnTo>
                  <a:lnTo>
                    <a:pt x="291369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8" name="object 418" descr=""/>
          <p:cNvGrpSpPr/>
          <p:nvPr/>
        </p:nvGrpSpPr>
        <p:grpSpPr>
          <a:xfrm>
            <a:off x="7629144" y="3335840"/>
            <a:ext cx="173990" cy="66040"/>
            <a:chOff x="7629144" y="3335840"/>
            <a:chExt cx="173990" cy="66040"/>
          </a:xfrm>
        </p:grpSpPr>
        <p:sp>
          <p:nvSpPr>
            <p:cNvPr id="419" name="object 419" descr=""/>
            <p:cNvSpPr/>
            <p:nvPr/>
          </p:nvSpPr>
          <p:spPr>
            <a:xfrm>
              <a:off x="7629144" y="3336036"/>
              <a:ext cx="167640" cy="60960"/>
            </a:xfrm>
            <a:custGeom>
              <a:avLst/>
              <a:gdLst/>
              <a:ahLst/>
              <a:cxnLst/>
              <a:rect l="l" t="t" r="r" b="b"/>
              <a:pathLst>
                <a:path w="167640" h="60960">
                  <a:moveTo>
                    <a:pt x="167639" y="60960"/>
                  </a:moveTo>
                  <a:lnTo>
                    <a:pt x="0" y="60960"/>
                  </a:lnTo>
                  <a:lnTo>
                    <a:pt x="0" y="0"/>
                  </a:lnTo>
                  <a:lnTo>
                    <a:pt x="167639" y="0"/>
                  </a:lnTo>
                  <a:lnTo>
                    <a:pt x="167639" y="6096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7633430" y="3338893"/>
              <a:ext cx="166370" cy="59690"/>
            </a:xfrm>
            <a:custGeom>
              <a:avLst/>
              <a:gdLst/>
              <a:ahLst/>
              <a:cxnLst/>
              <a:rect l="l" t="t" r="r" b="b"/>
              <a:pathLst>
                <a:path w="166370" h="59689">
                  <a:moveTo>
                    <a:pt x="0" y="59531"/>
                  </a:moveTo>
                  <a:lnTo>
                    <a:pt x="166211" y="59531"/>
                  </a:lnTo>
                  <a:lnTo>
                    <a:pt x="166211" y="0"/>
                  </a:lnTo>
                  <a:lnTo>
                    <a:pt x="0" y="0"/>
                  </a:lnTo>
                  <a:lnTo>
                    <a:pt x="0" y="5953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1" name="object 421" descr=""/>
          <p:cNvGrpSpPr/>
          <p:nvPr/>
        </p:nvGrpSpPr>
        <p:grpSpPr>
          <a:xfrm>
            <a:off x="5613649" y="1780884"/>
            <a:ext cx="287020" cy="238125"/>
            <a:chOff x="5613649" y="1780884"/>
            <a:chExt cx="287020" cy="238125"/>
          </a:xfrm>
        </p:grpSpPr>
        <p:sp>
          <p:nvSpPr>
            <p:cNvPr id="422" name="object 422" descr=""/>
            <p:cNvSpPr/>
            <p:nvPr/>
          </p:nvSpPr>
          <p:spPr>
            <a:xfrm>
              <a:off x="5614416" y="1781556"/>
              <a:ext cx="281940" cy="233679"/>
            </a:xfrm>
            <a:custGeom>
              <a:avLst/>
              <a:gdLst/>
              <a:ahLst/>
              <a:cxnLst/>
              <a:rect l="l" t="t" r="r" b="b"/>
              <a:pathLst>
                <a:path w="281939" h="233680">
                  <a:moveTo>
                    <a:pt x="281939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281939" y="0"/>
                  </a:lnTo>
                  <a:lnTo>
                    <a:pt x="281939" y="2331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5616701" y="1783937"/>
              <a:ext cx="281305" cy="232410"/>
            </a:xfrm>
            <a:custGeom>
              <a:avLst/>
              <a:gdLst/>
              <a:ahLst/>
              <a:cxnLst/>
              <a:rect l="l" t="t" r="r" b="b"/>
              <a:pathLst>
                <a:path w="281304" h="232410">
                  <a:moveTo>
                    <a:pt x="0" y="231933"/>
                  </a:moveTo>
                  <a:lnTo>
                    <a:pt x="280702" y="231933"/>
                  </a:lnTo>
                  <a:lnTo>
                    <a:pt x="280702" y="0"/>
                  </a:lnTo>
                  <a:lnTo>
                    <a:pt x="0" y="0"/>
                  </a:lnTo>
                  <a:lnTo>
                    <a:pt x="0" y="23193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4" name="object 424" descr=""/>
          <p:cNvGrpSpPr/>
          <p:nvPr/>
        </p:nvGrpSpPr>
        <p:grpSpPr>
          <a:xfrm>
            <a:off x="7059167" y="2723954"/>
            <a:ext cx="153670" cy="157480"/>
            <a:chOff x="7059167" y="2723954"/>
            <a:chExt cx="153670" cy="157480"/>
          </a:xfrm>
        </p:grpSpPr>
        <p:sp>
          <p:nvSpPr>
            <p:cNvPr id="425" name="object 425" descr=""/>
            <p:cNvSpPr/>
            <p:nvPr/>
          </p:nvSpPr>
          <p:spPr>
            <a:xfrm>
              <a:off x="7059167" y="2724911"/>
              <a:ext cx="147955" cy="152400"/>
            </a:xfrm>
            <a:custGeom>
              <a:avLst/>
              <a:gdLst/>
              <a:ahLst/>
              <a:cxnLst/>
              <a:rect l="l" t="t" r="r" b="b"/>
              <a:pathLst>
                <a:path w="147954" h="152400">
                  <a:moveTo>
                    <a:pt x="147828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47828" y="0"/>
                  </a:lnTo>
                  <a:lnTo>
                    <a:pt x="147828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7062882" y="2727007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4" h="151130">
                  <a:moveTo>
                    <a:pt x="0" y="151066"/>
                  </a:moveTo>
                  <a:lnTo>
                    <a:pt x="146399" y="151066"/>
                  </a:lnTo>
                  <a:lnTo>
                    <a:pt x="146399" y="0"/>
                  </a:lnTo>
                  <a:lnTo>
                    <a:pt x="0" y="0"/>
                  </a:lnTo>
                  <a:lnTo>
                    <a:pt x="0" y="15106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7" name="object 427" descr=""/>
          <p:cNvGrpSpPr/>
          <p:nvPr/>
        </p:nvGrpSpPr>
        <p:grpSpPr>
          <a:xfrm>
            <a:off x="7267284" y="3193918"/>
            <a:ext cx="207645" cy="76835"/>
            <a:chOff x="7267284" y="3193918"/>
            <a:chExt cx="207645" cy="76835"/>
          </a:xfrm>
        </p:grpSpPr>
        <p:sp>
          <p:nvSpPr>
            <p:cNvPr id="428" name="object 428" descr=""/>
            <p:cNvSpPr/>
            <p:nvPr/>
          </p:nvSpPr>
          <p:spPr>
            <a:xfrm>
              <a:off x="7267955" y="3194303"/>
              <a:ext cx="201295" cy="71755"/>
            </a:xfrm>
            <a:custGeom>
              <a:avLst/>
              <a:gdLst/>
              <a:ahLst/>
              <a:cxnLst/>
              <a:rect l="l" t="t" r="r" b="b"/>
              <a:pathLst>
                <a:path w="201295" h="71754">
                  <a:moveTo>
                    <a:pt x="201167" y="71628"/>
                  </a:moveTo>
                  <a:lnTo>
                    <a:pt x="0" y="71628"/>
                  </a:lnTo>
                  <a:lnTo>
                    <a:pt x="0" y="0"/>
                  </a:lnTo>
                  <a:lnTo>
                    <a:pt x="201167" y="0"/>
                  </a:lnTo>
                  <a:lnTo>
                    <a:pt x="201167" y="7162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7270337" y="3196971"/>
              <a:ext cx="201930" cy="70485"/>
            </a:xfrm>
            <a:custGeom>
              <a:avLst/>
              <a:gdLst/>
              <a:ahLst/>
              <a:cxnLst/>
              <a:rect l="l" t="t" r="r" b="b"/>
              <a:pathLst>
                <a:path w="201929" h="70485">
                  <a:moveTo>
                    <a:pt x="0" y="70199"/>
                  </a:moveTo>
                  <a:lnTo>
                    <a:pt x="201358" y="70199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7019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0" name="object 430" descr=""/>
          <p:cNvGrpSpPr/>
          <p:nvPr/>
        </p:nvGrpSpPr>
        <p:grpSpPr>
          <a:xfrm>
            <a:off x="7206229" y="2723954"/>
            <a:ext cx="157480" cy="157480"/>
            <a:chOff x="7206229" y="2723954"/>
            <a:chExt cx="157480" cy="157480"/>
          </a:xfrm>
        </p:grpSpPr>
        <p:sp>
          <p:nvSpPr>
            <p:cNvPr id="431" name="object 431" descr=""/>
            <p:cNvSpPr/>
            <p:nvPr/>
          </p:nvSpPr>
          <p:spPr>
            <a:xfrm>
              <a:off x="7206995" y="2724911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7209281" y="2727007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30">
                  <a:moveTo>
                    <a:pt x="0" y="151066"/>
                  </a:moveTo>
                  <a:lnTo>
                    <a:pt x="151066" y="151066"/>
                  </a:lnTo>
                  <a:lnTo>
                    <a:pt x="151066" y="0"/>
                  </a:lnTo>
                  <a:lnTo>
                    <a:pt x="0" y="0"/>
                  </a:lnTo>
                  <a:lnTo>
                    <a:pt x="0" y="15106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3" name="object 433" descr=""/>
          <p:cNvGrpSpPr/>
          <p:nvPr/>
        </p:nvGrpSpPr>
        <p:grpSpPr>
          <a:xfrm>
            <a:off x="7831735" y="2012818"/>
            <a:ext cx="207645" cy="218440"/>
            <a:chOff x="7831735" y="2012818"/>
            <a:chExt cx="207645" cy="218440"/>
          </a:xfrm>
        </p:grpSpPr>
        <p:sp>
          <p:nvSpPr>
            <p:cNvPr id="434" name="object 434" descr=""/>
            <p:cNvSpPr/>
            <p:nvPr/>
          </p:nvSpPr>
          <p:spPr>
            <a:xfrm>
              <a:off x="7831835" y="2014728"/>
              <a:ext cx="201295" cy="212090"/>
            </a:xfrm>
            <a:custGeom>
              <a:avLst/>
              <a:gdLst/>
              <a:ahLst/>
              <a:cxnLst/>
              <a:rect l="l" t="t" r="r" b="b"/>
              <a:pathLst>
                <a:path w="201295" h="212089">
                  <a:moveTo>
                    <a:pt x="201167" y="211835"/>
                  </a:moveTo>
                  <a:lnTo>
                    <a:pt x="0" y="211835"/>
                  </a:lnTo>
                  <a:lnTo>
                    <a:pt x="0" y="0"/>
                  </a:lnTo>
                  <a:lnTo>
                    <a:pt x="201167" y="0"/>
                  </a:lnTo>
                  <a:lnTo>
                    <a:pt x="201167" y="2118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7834788" y="2015870"/>
              <a:ext cx="201930" cy="212725"/>
            </a:xfrm>
            <a:custGeom>
              <a:avLst/>
              <a:gdLst/>
              <a:ahLst/>
              <a:cxnLst/>
              <a:rect l="l" t="t" r="r" b="b"/>
              <a:pathLst>
                <a:path w="201929" h="212725">
                  <a:moveTo>
                    <a:pt x="0" y="212121"/>
                  </a:moveTo>
                  <a:lnTo>
                    <a:pt x="201358" y="212121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6" name="object 436" descr=""/>
          <p:cNvGrpSpPr/>
          <p:nvPr/>
        </p:nvGrpSpPr>
        <p:grpSpPr>
          <a:xfrm>
            <a:off x="5764620" y="3557015"/>
            <a:ext cx="293370" cy="122555"/>
            <a:chOff x="5764620" y="3557015"/>
            <a:chExt cx="293370" cy="122555"/>
          </a:xfrm>
        </p:grpSpPr>
        <p:sp>
          <p:nvSpPr>
            <p:cNvPr id="437" name="object 437" descr=""/>
            <p:cNvSpPr/>
            <p:nvPr/>
          </p:nvSpPr>
          <p:spPr>
            <a:xfrm>
              <a:off x="5765292" y="3557015"/>
              <a:ext cx="288290" cy="116205"/>
            </a:xfrm>
            <a:custGeom>
              <a:avLst/>
              <a:gdLst/>
              <a:ahLst/>
              <a:cxnLst/>
              <a:rect l="l" t="t" r="r" b="b"/>
              <a:pathLst>
                <a:path w="288289" h="116204">
                  <a:moveTo>
                    <a:pt x="288035" y="115824"/>
                  </a:moveTo>
                  <a:lnTo>
                    <a:pt x="0" y="115824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11582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5767673" y="3560158"/>
              <a:ext cx="287020" cy="116205"/>
            </a:xfrm>
            <a:custGeom>
              <a:avLst/>
              <a:gdLst/>
              <a:ahLst/>
              <a:cxnLst/>
              <a:rect l="l" t="t" r="r" b="b"/>
              <a:pathLst>
                <a:path w="287020" h="116204">
                  <a:moveTo>
                    <a:pt x="0" y="116014"/>
                  </a:moveTo>
                  <a:lnTo>
                    <a:pt x="286797" y="116014"/>
                  </a:lnTo>
                  <a:lnTo>
                    <a:pt x="286797" y="0"/>
                  </a:lnTo>
                  <a:lnTo>
                    <a:pt x="0" y="0"/>
                  </a:lnTo>
                  <a:lnTo>
                    <a:pt x="0" y="11601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9" name="object 439" descr=""/>
          <p:cNvSpPr/>
          <p:nvPr/>
        </p:nvSpPr>
        <p:spPr>
          <a:xfrm>
            <a:off x="4614672" y="2616708"/>
            <a:ext cx="439420" cy="158750"/>
          </a:xfrm>
          <a:custGeom>
            <a:avLst/>
            <a:gdLst/>
            <a:ahLst/>
            <a:cxnLst/>
            <a:rect l="l" t="t" r="r" b="b"/>
            <a:pathLst>
              <a:path w="439420" h="158750">
                <a:moveTo>
                  <a:pt x="438911" y="158495"/>
                </a:moveTo>
                <a:lnTo>
                  <a:pt x="0" y="158495"/>
                </a:lnTo>
                <a:lnTo>
                  <a:pt x="0" y="0"/>
                </a:lnTo>
                <a:lnTo>
                  <a:pt x="438911" y="0"/>
                </a:lnTo>
                <a:lnTo>
                  <a:pt x="438911" y="158495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40" name="object 440" descr=""/>
          <p:cNvGrpSpPr/>
          <p:nvPr/>
        </p:nvGrpSpPr>
        <p:grpSpPr>
          <a:xfrm>
            <a:off x="7670001" y="1126236"/>
            <a:ext cx="555625" cy="661035"/>
            <a:chOff x="7670001" y="1126236"/>
            <a:chExt cx="555625" cy="661035"/>
          </a:xfrm>
        </p:grpSpPr>
        <p:sp>
          <p:nvSpPr>
            <p:cNvPr id="441" name="object 441" descr=""/>
            <p:cNvSpPr/>
            <p:nvPr/>
          </p:nvSpPr>
          <p:spPr>
            <a:xfrm>
              <a:off x="7673048" y="1126235"/>
              <a:ext cx="552450" cy="654050"/>
            </a:xfrm>
            <a:custGeom>
              <a:avLst/>
              <a:gdLst/>
              <a:ahLst/>
              <a:cxnLst/>
              <a:rect l="l" t="t" r="r" b="b"/>
              <a:pathLst>
                <a:path w="552450" h="654050">
                  <a:moveTo>
                    <a:pt x="552259" y="0"/>
                  </a:moveTo>
                  <a:lnTo>
                    <a:pt x="227266" y="0"/>
                  </a:lnTo>
                  <a:lnTo>
                    <a:pt x="227266" y="370840"/>
                  </a:lnTo>
                  <a:lnTo>
                    <a:pt x="0" y="370840"/>
                  </a:lnTo>
                  <a:lnTo>
                    <a:pt x="0" y="654050"/>
                  </a:lnTo>
                  <a:lnTo>
                    <a:pt x="280695" y="654050"/>
                  </a:lnTo>
                  <a:lnTo>
                    <a:pt x="280695" y="370840"/>
                  </a:lnTo>
                  <a:lnTo>
                    <a:pt x="552259" y="370840"/>
                  </a:lnTo>
                  <a:lnTo>
                    <a:pt x="552259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7673054" y="1501616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0" y="282320"/>
                  </a:moveTo>
                  <a:lnTo>
                    <a:pt x="282225" y="282320"/>
                  </a:lnTo>
                  <a:lnTo>
                    <a:pt x="282225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3" name="object 443" descr=""/>
          <p:cNvGrpSpPr/>
          <p:nvPr/>
        </p:nvGrpSpPr>
        <p:grpSpPr>
          <a:xfrm>
            <a:off x="7927843" y="3631691"/>
            <a:ext cx="90170" cy="47625"/>
            <a:chOff x="7927843" y="3631691"/>
            <a:chExt cx="90170" cy="47625"/>
          </a:xfrm>
        </p:grpSpPr>
        <p:sp>
          <p:nvSpPr>
            <p:cNvPr id="444" name="object 444" descr=""/>
            <p:cNvSpPr/>
            <p:nvPr/>
          </p:nvSpPr>
          <p:spPr>
            <a:xfrm>
              <a:off x="7927847" y="3631691"/>
              <a:ext cx="85725" cy="41275"/>
            </a:xfrm>
            <a:custGeom>
              <a:avLst/>
              <a:gdLst/>
              <a:ahLst/>
              <a:cxnLst/>
              <a:rect l="l" t="t" r="r" b="b"/>
              <a:pathLst>
                <a:path w="85725" h="41275">
                  <a:moveTo>
                    <a:pt x="85344" y="41148"/>
                  </a:moveTo>
                  <a:lnTo>
                    <a:pt x="0" y="41148"/>
                  </a:lnTo>
                  <a:lnTo>
                    <a:pt x="0" y="0"/>
                  </a:lnTo>
                  <a:lnTo>
                    <a:pt x="85344" y="0"/>
                  </a:lnTo>
                  <a:lnTo>
                    <a:pt x="85344" y="4114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7930895" y="3636454"/>
              <a:ext cx="83820" cy="40005"/>
            </a:xfrm>
            <a:custGeom>
              <a:avLst/>
              <a:gdLst/>
              <a:ahLst/>
              <a:cxnLst/>
              <a:rect l="l" t="t" r="r" b="b"/>
              <a:pathLst>
                <a:path w="83820" h="40004">
                  <a:moveTo>
                    <a:pt x="0" y="39719"/>
                  </a:moveTo>
                  <a:lnTo>
                    <a:pt x="83819" y="39719"/>
                  </a:lnTo>
                  <a:lnTo>
                    <a:pt x="83819" y="0"/>
                  </a:lnTo>
                  <a:lnTo>
                    <a:pt x="0" y="0"/>
                  </a:lnTo>
                  <a:lnTo>
                    <a:pt x="0" y="3971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6" name="object 446" descr=""/>
          <p:cNvGrpSpPr/>
          <p:nvPr/>
        </p:nvGrpSpPr>
        <p:grpSpPr>
          <a:xfrm>
            <a:off x="6600629" y="3233637"/>
            <a:ext cx="238125" cy="92075"/>
            <a:chOff x="6600629" y="3233637"/>
            <a:chExt cx="238125" cy="92075"/>
          </a:xfrm>
        </p:grpSpPr>
        <p:sp>
          <p:nvSpPr>
            <p:cNvPr id="447" name="object 447" descr=""/>
            <p:cNvSpPr/>
            <p:nvPr/>
          </p:nvSpPr>
          <p:spPr>
            <a:xfrm>
              <a:off x="6601967" y="3233927"/>
              <a:ext cx="231775" cy="86995"/>
            </a:xfrm>
            <a:custGeom>
              <a:avLst/>
              <a:gdLst/>
              <a:ahLst/>
              <a:cxnLst/>
              <a:rect l="l" t="t" r="r" b="b"/>
              <a:pathLst>
                <a:path w="231775" h="86995">
                  <a:moveTo>
                    <a:pt x="231648" y="86868"/>
                  </a:moveTo>
                  <a:lnTo>
                    <a:pt x="0" y="86868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8686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6603682" y="3236690"/>
              <a:ext cx="232410" cy="85725"/>
            </a:xfrm>
            <a:custGeom>
              <a:avLst/>
              <a:gdLst/>
              <a:ahLst/>
              <a:cxnLst/>
              <a:rect l="l" t="t" r="r" b="b"/>
              <a:pathLst>
                <a:path w="232409" h="85725">
                  <a:moveTo>
                    <a:pt x="0" y="85439"/>
                  </a:moveTo>
                  <a:lnTo>
                    <a:pt x="231838" y="85439"/>
                  </a:lnTo>
                  <a:lnTo>
                    <a:pt x="231838" y="0"/>
                  </a:lnTo>
                  <a:lnTo>
                    <a:pt x="0" y="0"/>
                  </a:lnTo>
                  <a:lnTo>
                    <a:pt x="0" y="8543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9" name="object 449" descr=""/>
          <p:cNvGrpSpPr/>
          <p:nvPr/>
        </p:nvGrpSpPr>
        <p:grpSpPr>
          <a:xfrm>
            <a:off x="5430011" y="3552444"/>
            <a:ext cx="340995" cy="127000"/>
            <a:chOff x="5430011" y="3552444"/>
            <a:chExt cx="340995" cy="127000"/>
          </a:xfrm>
        </p:grpSpPr>
        <p:sp>
          <p:nvSpPr>
            <p:cNvPr id="450" name="object 450" descr=""/>
            <p:cNvSpPr/>
            <p:nvPr/>
          </p:nvSpPr>
          <p:spPr>
            <a:xfrm>
              <a:off x="5430011" y="3552444"/>
              <a:ext cx="335280" cy="121920"/>
            </a:xfrm>
            <a:custGeom>
              <a:avLst/>
              <a:gdLst/>
              <a:ahLst/>
              <a:cxnLst/>
              <a:rect l="l" t="t" r="r" b="b"/>
              <a:pathLst>
                <a:path w="335279" h="121920">
                  <a:moveTo>
                    <a:pt x="335280" y="121920"/>
                  </a:moveTo>
                  <a:lnTo>
                    <a:pt x="0" y="121920"/>
                  </a:lnTo>
                  <a:lnTo>
                    <a:pt x="0" y="0"/>
                  </a:lnTo>
                  <a:lnTo>
                    <a:pt x="335280" y="0"/>
                  </a:lnTo>
                  <a:lnTo>
                    <a:pt x="335280" y="12192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5435155" y="3555587"/>
              <a:ext cx="332740" cy="120650"/>
            </a:xfrm>
            <a:custGeom>
              <a:avLst/>
              <a:gdLst/>
              <a:ahLst/>
              <a:cxnLst/>
              <a:rect l="l" t="t" r="r" b="b"/>
              <a:pathLst>
                <a:path w="332739" h="120650">
                  <a:moveTo>
                    <a:pt x="0" y="120586"/>
                  </a:moveTo>
                  <a:lnTo>
                    <a:pt x="332518" y="120586"/>
                  </a:lnTo>
                  <a:lnTo>
                    <a:pt x="332518" y="0"/>
                  </a:lnTo>
                  <a:lnTo>
                    <a:pt x="0" y="0"/>
                  </a:lnTo>
                  <a:lnTo>
                    <a:pt x="0" y="12058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2" name="object 452" descr=""/>
          <p:cNvGrpSpPr/>
          <p:nvPr/>
        </p:nvGrpSpPr>
        <p:grpSpPr>
          <a:xfrm>
            <a:off x="6348883" y="3299264"/>
            <a:ext cx="258445" cy="102235"/>
            <a:chOff x="6348883" y="3299264"/>
            <a:chExt cx="258445" cy="102235"/>
          </a:xfrm>
        </p:grpSpPr>
        <p:sp>
          <p:nvSpPr>
            <p:cNvPr id="453" name="object 453" descr=""/>
            <p:cNvSpPr/>
            <p:nvPr/>
          </p:nvSpPr>
          <p:spPr>
            <a:xfrm>
              <a:off x="6348983" y="3300984"/>
              <a:ext cx="251460" cy="96520"/>
            </a:xfrm>
            <a:custGeom>
              <a:avLst/>
              <a:gdLst/>
              <a:ahLst/>
              <a:cxnLst/>
              <a:rect l="l" t="t" r="r" b="b"/>
              <a:pathLst>
                <a:path w="251459" h="96520">
                  <a:moveTo>
                    <a:pt x="251460" y="96012"/>
                  </a:moveTo>
                  <a:lnTo>
                    <a:pt x="0" y="96012"/>
                  </a:lnTo>
                  <a:lnTo>
                    <a:pt x="0" y="0"/>
                  </a:lnTo>
                  <a:lnTo>
                    <a:pt x="251460" y="0"/>
                  </a:lnTo>
                  <a:lnTo>
                    <a:pt x="251460" y="9601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6351936" y="3302317"/>
              <a:ext cx="252095" cy="96520"/>
            </a:xfrm>
            <a:custGeom>
              <a:avLst/>
              <a:gdLst/>
              <a:ahLst/>
              <a:cxnLst/>
              <a:rect l="l" t="t" r="r" b="b"/>
              <a:pathLst>
                <a:path w="252095" h="96520">
                  <a:moveTo>
                    <a:pt x="0" y="96107"/>
                  </a:moveTo>
                  <a:lnTo>
                    <a:pt x="251745" y="96107"/>
                  </a:lnTo>
                  <a:lnTo>
                    <a:pt x="251745" y="0"/>
                  </a:lnTo>
                  <a:lnTo>
                    <a:pt x="0" y="0"/>
                  </a:lnTo>
                  <a:lnTo>
                    <a:pt x="0" y="9610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5" name="object 455" descr=""/>
          <p:cNvGrpSpPr/>
          <p:nvPr/>
        </p:nvGrpSpPr>
        <p:grpSpPr>
          <a:xfrm>
            <a:off x="5335523" y="1780884"/>
            <a:ext cx="283210" cy="238125"/>
            <a:chOff x="5335523" y="1780884"/>
            <a:chExt cx="283210" cy="238125"/>
          </a:xfrm>
        </p:grpSpPr>
        <p:sp>
          <p:nvSpPr>
            <p:cNvPr id="456" name="object 456" descr=""/>
            <p:cNvSpPr/>
            <p:nvPr/>
          </p:nvSpPr>
          <p:spPr>
            <a:xfrm>
              <a:off x="5335523" y="1781556"/>
              <a:ext cx="279400" cy="233679"/>
            </a:xfrm>
            <a:custGeom>
              <a:avLst/>
              <a:gdLst/>
              <a:ahLst/>
              <a:cxnLst/>
              <a:rect l="l" t="t" r="r" b="b"/>
              <a:pathLst>
                <a:path w="279400" h="233680">
                  <a:moveTo>
                    <a:pt x="278892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278892" y="0"/>
                  </a:lnTo>
                  <a:lnTo>
                    <a:pt x="278892" y="2331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5339048" y="1783937"/>
              <a:ext cx="276225" cy="232410"/>
            </a:xfrm>
            <a:custGeom>
              <a:avLst/>
              <a:gdLst/>
              <a:ahLst/>
              <a:cxnLst/>
              <a:rect l="l" t="t" r="r" b="b"/>
              <a:pathLst>
                <a:path w="276225" h="232410">
                  <a:moveTo>
                    <a:pt x="0" y="231933"/>
                  </a:moveTo>
                  <a:lnTo>
                    <a:pt x="276129" y="231933"/>
                  </a:lnTo>
                  <a:lnTo>
                    <a:pt x="276129" y="0"/>
                  </a:lnTo>
                  <a:lnTo>
                    <a:pt x="0" y="0"/>
                  </a:lnTo>
                  <a:lnTo>
                    <a:pt x="0" y="23193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8" name="object 458" descr=""/>
          <p:cNvGrpSpPr/>
          <p:nvPr/>
        </p:nvGrpSpPr>
        <p:grpSpPr>
          <a:xfrm>
            <a:off x="7004303" y="2012818"/>
            <a:ext cx="217170" cy="218440"/>
            <a:chOff x="7004303" y="2012818"/>
            <a:chExt cx="217170" cy="218440"/>
          </a:xfrm>
        </p:grpSpPr>
        <p:sp>
          <p:nvSpPr>
            <p:cNvPr id="459" name="object 459" descr=""/>
            <p:cNvSpPr/>
            <p:nvPr/>
          </p:nvSpPr>
          <p:spPr>
            <a:xfrm>
              <a:off x="7004303" y="2014728"/>
              <a:ext cx="213360" cy="212090"/>
            </a:xfrm>
            <a:custGeom>
              <a:avLst/>
              <a:gdLst/>
              <a:ahLst/>
              <a:cxnLst/>
              <a:rect l="l" t="t" r="r" b="b"/>
              <a:pathLst>
                <a:path w="213359" h="212089">
                  <a:moveTo>
                    <a:pt x="213360" y="211835"/>
                  </a:moveTo>
                  <a:lnTo>
                    <a:pt x="0" y="211835"/>
                  </a:lnTo>
                  <a:lnTo>
                    <a:pt x="0" y="0"/>
                  </a:lnTo>
                  <a:lnTo>
                    <a:pt x="213360" y="0"/>
                  </a:lnTo>
                  <a:lnTo>
                    <a:pt x="213360" y="2118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 descr=""/>
            <p:cNvSpPr/>
            <p:nvPr/>
          </p:nvSpPr>
          <p:spPr>
            <a:xfrm>
              <a:off x="7007923" y="2015870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>
                  <a:moveTo>
                    <a:pt x="0" y="212121"/>
                  </a:moveTo>
                  <a:lnTo>
                    <a:pt x="210502" y="212121"/>
                  </a:lnTo>
                  <a:lnTo>
                    <a:pt x="210502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1" name="object 461" descr=""/>
          <p:cNvGrpSpPr/>
          <p:nvPr/>
        </p:nvGrpSpPr>
        <p:grpSpPr>
          <a:xfrm>
            <a:off x="7398443" y="2572511"/>
            <a:ext cx="181610" cy="159385"/>
            <a:chOff x="7398443" y="2572511"/>
            <a:chExt cx="181610" cy="159385"/>
          </a:xfrm>
        </p:grpSpPr>
        <p:sp>
          <p:nvSpPr>
            <p:cNvPr id="462" name="object 462" descr=""/>
            <p:cNvSpPr/>
            <p:nvPr/>
          </p:nvSpPr>
          <p:spPr>
            <a:xfrm>
              <a:off x="7399019" y="2572511"/>
              <a:ext cx="177165" cy="152400"/>
            </a:xfrm>
            <a:custGeom>
              <a:avLst/>
              <a:gdLst/>
              <a:ahLst/>
              <a:cxnLst/>
              <a:rect l="l" t="t" r="r" b="b"/>
              <a:pathLst>
                <a:path w="177165" h="152400">
                  <a:moveTo>
                    <a:pt x="176783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76783" y="0"/>
                  </a:lnTo>
                  <a:lnTo>
                    <a:pt x="176783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 descr=""/>
            <p:cNvSpPr/>
            <p:nvPr/>
          </p:nvSpPr>
          <p:spPr>
            <a:xfrm>
              <a:off x="7401496" y="2575941"/>
              <a:ext cx="175895" cy="153035"/>
            </a:xfrm>
            <a:custGeom>
              <a:avLst/>
              <a:gdLst/>
              <a:ahLst/>
              <a:cxnLst/>
              <a:rect l="l" t="t" r="r" b="b"/>
              <a:pathLst>
                <a:path w="175895" h="153035">
                  <a:moveTo>
                    <a:pt x="0" y="152590"/>
                  </a:moveTo>
                  <a:lnTo>
                    <a:pt x="175450" y="152590"/>
                  </a:lnTo>
                  <a:lnTo>
                    <a:pt x="175450" y="0"/>
                  </a:lnTo>
                  <a:lnTo>
                    <a:pt x="0" y="0"/>
                  </a:lnTo>
                  <a:lnTo>
                    <a:pt x="0" y="15259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4" name="object 464" descr=""/>
          <p:cNvGrpSpPr/>
          <p:nvPr/>
        </p:nvGrpSpPr>
        <p:grpSpPr>
          <a:xfrm>
            <a:off x="5430011" y="3436615"/>
            <a:ext cx="340995" cy="120650"/>
            <a:chOff x="5430011" y="3436615"/>
            <a:chExt cx="340995" cy="120650"/>
          </a:xfrm>
        </p:grpSpPr>
        <p:sp>
          <p:nvSpPr>
            <p:cNvPr id="465" name="object 465" descr=""/>
            <p:cNvSpPr/>
            <p:nvPr/>
          </p:nvSpPr>
          <p:spPr>
            <a:xfrm>
              <a:off x="5430011" y="3436619"/>
              <a:ext cx="335280" cy="116205"/>
            </a:xfrm>
            <a:custGeom>
              <a:avLst/>
              <a:gdLst/>
              <a:ahLst/>
              <a:cxnLst/>
              <a:rect l="l" t="t" r="r" b="b"/>
              <a:pathLst>
                <a:path w="335279" h="116204">
                  <a:moveTo>
                    <a:pt x="335280" y="115824"/>
                  </a:moveTo>
                  <a:lnTo>
                    <a:pt x="0" y="115824"/>
                  </a:lnTo>
                  <a:lnTo>
                    <a:pt x="0" y="0"/>
                  </a:lnTo>
                  <a:lnTo>
                    <a:pt x="335280" y="0"/>
                  </a:lnTo>
                  <a:lnTo>
                    <a:pt x="335280" y="11582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5435155" y="3439667"/>
              <a:ext cx="332740" cy="114935"/>
            </a:xfrm>
            <a:custGeom>
              <a:avLst/>
              <a:gdLst/>
              <a:ahLst/>
              <a:cxnLst/>
              <a:rect l="l" t="t" r="r" b="b"/>
              <a:pathLst>
                <a:path w="332739" h="114935">
                  <a:moveTo>
                    <a:pt x="0" y="114395"/>
                  </a:moveTo>
                  <a:lnTo>
                    <a:pt x="332518" y="114395"/>
                  </a:lnTo>
                  <a:lnTo>
                    <a:pt x="332518" y="0"/>
                  </a:lnTo>
                  <a:lnTo>
                    <a:pt x="0" y="0"/>
                  </a:lnTo>
                  <a:lnTo>
                    <a:pt x="0" y="11439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7" name="object 467" descr=""/>
          <p:cNvGrpSpPr/>
          <p:nvPr/>
        </p:nvGrpSpPr>
        <p:grpSpPr>
          <a:xfrm>
            <a:off x="5053584" y="2865877"/>
            <a:ext cx="383540" cy="148590"/>
            <a:chOff x="5053584" y="2865877"/>
            <a:chExt cx="383540" cy="148590"/>
          </a:xfrm>
        </p:grpSpPr>
        <p:sp>
          <p:nvSpPr>
            <p:cNvPr id="468" name="object 468" descr=""/>
            <p:cNvSpPr/>
            <p:nvPr/>
          </p:nvSpPr>
          <p:spPr>
            <a:xfrm>
              <a:off x="5053584" y="2866643"/>
              <a:ext cx="378460" cy="142240"/>
            </a:xfrm>
            <a:custGeom>
              <a:avLst/>
              <a:gdLst/>
              <a:ahLst/>
              <a:cxnLst/>
              <a:rect l="l" t="t" r="r" b="b"/>
              <a:pathLst>
                <a:path w="378460" h="142239">
                  <a:moveTo>
                    <a:pt x="377951" y="141732"/>
                  </a:moveTo>
                  <a:lnTo>
                    <a:pt x="0" y="141732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14173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 descr=""/>
            <p:cNvSpPr/>
            <p:nvPr/>
          </p:nvSpPr>
          <p:spPr>
            <a:xfrm>
              <a:off x="5056822" y="2868930"/>
              <a:ext cx="377190" cy="142240"/>
            </a:xfrm>
            <a:custGeom>
              <a:avLst/>
              <a:gdLst/>
              <a:ahLst/>
              <a:cxnLst/>
              <a:rect l="l" t="t" r="r" b="b"/>
              <a:pathLst>
                <a:path w="377189" h="142239">
                  <a:moveTo>
                    <a:pt x="0" y="141922"/>
                  </a:moveTo>
                  <a:lnTo>
                    <a:pt x="376808" y="141922"/>
                  </a:lnTo>
                  <a:lnTo>
                    <a:pt x="376808" y="0"/>
                  </a:lnTo>
                  <a:lnTo>
                    <a:pt x="0" y="0"/>
                  </a:lnTo>
                  <a:lnTo>
                    <a:pt x="0" y="14192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0" name="object 470" descr=""/>
          <p:cNvGrpSpPr/>
          <p:nvPr/>
        </p:nvGrpSpPr>
        <p:grpSpPr>
          <a:xfrm>
            <a:off x="5764620" y="2986368"/>
            <a:ext cx="293370" cy="122555"/>
            <a:chOff x="5764620" y="2986368"/>
            <a:chExt cx="293370" cy="122555"/>
          </a:xfrm>
        </p:grpSpPr>
        <p:sp>
          <p:nvSpPr>
            <p:cNvPr id="471" name="object 471" descr=""/>
            <p:cNvSpPr/>
            <p:nvPr/>
          </p:nvSpPr>
          <p:spPr>
            <a:xfrm>
              <a:off x="5765292" y="2988564"/>
              <a:ext cx="288290" cy="116205"/>
            </a:xfrm>
            <a:custGeom>
              <a:avLst/>
              <a:gdLst/>
              <a:ahLst/>
              <a:cxnLst/>
              <a:rect l="l" t="t" r="r" b="b"/>
              <a:pathLst>
                <a:path w="288289" h="116205">
                  <a:moveTo>
                    <a:pt x="288035" y="115824"/>
                  </a:moveTo>
                  <a:lnTo>
                    <a:pt x="0" y="115824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11582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 descr=""/>
            <p:cNvSpPr/>
            <p:nvPr/>
          </p:nvSpPr>
          <p:spPr>
            <a:xfrm>
              <a:off x="5767673" y="2989421"/>
              <a:ext cx="287020" cy="116205"/>
            </a:xfrm>
            <a:custGeom>
              <a:avLst/>
              <a:gdLst/>
              <a:ahLst/>
              <a:cxnLst/>
              <a:rect l="l" t="t" r="r" b="b"/>
              <a:pathLst>
                <a:path w="287020" h="116205">
                  <a:moveTo>
                    <a:pt x="0" y="116014"/>
                  </a:moveTo>
                  <a:lnTo>
                    <a:pt x="286797" y="116014"/>
                  </a:lnTo>
                  <a:lnTo>
                    <a:pt x="286797" y="0"/>
                  </a:lnTo>
                  <a:lnTo>
                    <a:pt x="0" y="0"/>
                  </a:lnTo>
                  <a:lnTo>
                    <a:pt x="0" y="11601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3" name="object 473" descr=""/>
          <p:cNvGrpSpPr/>
          <p:nvPr/>
        </p:nvGrpSpPr>
        <p:grpSpPr>
          <a:xfrm>
            <a:off x="7796588" y="3627120"/>
            <a:ext cx="135890" cy="52705"/>
            <a:chOff x="7796588" y="3627120"/>
            <a:chExt cx="135890" cy="52705"/>
          </a:xfrm>
        </p:grpSpPr>
        <p:sp>
          <p:nvSpPr>
            <p:cNvPr id="474" name="object 474" descr=""/>
            <p:cNvSpPr/>
            <p:nvPr/>
          </p:nvSpPr>
          <p:spPr>
            <a:xfrm>
              <a:off x="7796783" y="3627120"/>
              <a:ext cx="131445" cy="45720"/>
            </a:xfrm>
            <a:custGeom>
              <a:avLst/>
              <a:gdLst/>
              <a:ahLst/>
              <a:cxnLst/>
              <a:rect l="l" t="t" r="r" b="b"/>
              <a:pathLst>
                <a:path w="131445" h="45720">
                  <a:moveTo>
                    <a:pt x="131064" y="45720"/>
                  </a:moveTo>
                  <a:lnTo>
                    <a:pt x="0" y="45720"/>
                  </a:lnTo>
                  <a:lnTo>
                    <a:pt x="0" y="0"/>
                  </a:lnTo>
                  <a:lnTo>
                    <a:pt x="131064" y="0"/>
                  </a:lnTo>
                  <a:lnTo>
                    <a:pt x="131064" y="4572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7799641" y="3630358"/>
              <a:ext cx="130175" cy="46355"/>
            </a:xfrm>
            <a:custGeom>
              <a:avLst/>
              <a:gdLst/>
              <a:ahLst/>
              <a:cxnLst/>
              <a:rect l="l" t="t" r="r" b="b"/>
              <a:pathLst>
                <a:path w="130175" h="46354">
                  <a:moveTo>
                    <a:pt x="0" y="45815"/>
                  </a:moveTo>
                  <a:lnTo>
                    <a:pt x="129730" y="45815"/>
                  </a:lnTo>
                  <a:lnTo>
                    <a:pt x="129730" y="0"/>
                  </a:lnTo>
                  <a:lnTo>
                    <a:pt x="0" y="0"/>
                  </a:lnTo>
                  <a:lnTo>
                    <a:pt x="0" y="4581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6" name="object 476" descr=""/>
          <p:cNvGrpSpPr/>
          <p:nvPr/>
        </p:nvGrpSpPr>
        <p:grpSpPr>
          <a:xfrm>
            <a:off x="5430011" y="2224939"/>
            <a:ext cx="340995" cy="127000"/>
            <a:chOff x="5430011" y="2224939"/>
            <a:chExt cx="340995" cy="127000"/>
          </a:xfrm>
        </p:grpSpPr>
        <p:sp>
          <p:nvSpPr>
            <p:cNvPr id="477" name="object 477" descr=""/>
            <p:cNvSpPr/>
            <p:nvPr/>
          </p:nvSpPr>
          <p:spPr>
            <a:xfrm>
              <a:off x="5430011" y="2225039"/>
              <a:ext cx="335280" cy="121920"/>
            </a:xfrm>
            <a:custGeom>
              <a:avLst/>
              <a:gdLst/>
              <a:ahLst/>
              <a:cxnLst/>
              <a:rect l="l" t="t" r="r" b="b"/>
              <a:pathLst>
                <a:path w="335279" h="121919">
                  <a:moveTo>
                    <a:pt x="335280" y="121919"/>
                  </a:moveTo>
                  <a:lnTo>
                    <a:pt x="0" y="121919"/>
                  </a:lnTo>
                  <a:lnTo>
                    <a:pt x="0" y="0"/>
                  </a:lnTo>
                  <a:lnTo>
                    <a:pt x="335280" y="0"/>
                  </a:lnTo>
                  <a:lnTo>
                    <a:pt x="335280" y="12191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 descr=""/>
            <p:cNvSpPr/>
            <p:nvPr/>
          </p:nvSpPr>
          <p:spPr>
            <a:xfrm>
              <a:off x="5435155" y="2227992"/>
              <a:ext cx="332740" cy="120650"/>
            </a:xfrm>
            <a:custGeom>
              <a:avLst/>
              <a:gdLst/>
              <a:ahLst/>
              <a:cxnLst/>
              <a:rect l="l" t="t" r="r" b="b"/>
              <a:pathLst>
                <a:path w="332739" h="120650">
                  <a:moveTo>
                    <a:pt x="0" y="120586"/>
                  </a:moveTo>
                  <a:lnTo>
                    <a:pt x="332518" y="120586"/>
                  </a:lnTo>
                  <a:lnTo>
                    <a:pt x="332518" y="0"/>
                  </a:lnTo>
                  <a:lnTo>
                    <a:pt x="0" y="0"/>
                  </a:lnTo>
                  <a:lnTo>
                    <a:pt x="0" y="12058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9" name="object 479" descr=""/>
          <p:cNvGrpSpPr/>
          <p:nvPr/>
        </p:nvGrpSpPr>
        <p:grpSpPr>
          <a:xfrm>
            <a:off x="6121617" y="2012818"/>
            <a:ext cx="233679" cy="218440"/>
            <a:chOff x="6121617" y="2012818"/>
            <a:chExt cx="233679" cy="218440"/>
          </a:xfrm>
        </p:grpSpPr>
        <p:sp>
          <p:nvSpPr>
            <p:cNvPr id="480" name="object 480" descr=""/>
            <p:cNvSpPr/>
            <p:nvPr/>
          </p:nvSpPr>
          <p:spPr>
            <a:xfrm>
              <a:off x="6121907" y="2014728"/>
              <a:ext cx="227329" cy="212090"/>
            </a:xfrm>
            <a:custGeom>
              <a:avLst/>
              <a:gdLst/>
              <a:ahLst/>
              <a:cxnLst/>
              <a:rect l="l" t="t" r="r" b="b"/>
              <a:pathLst>
                <a:path w="227329" h="212089">
                  <a:moveTo>
                    <a:pt x="227076" y="211835"/>
                  </a:moveTo>
                  <a:lnTo>
                    <a:pt x="0" y="211835"/>
                  </a:lnTo>
                  <a:lnTo>
                    <a:pt x="0" y="0"/>
                  </a:lnTo>
                  <a:lnTo>
                    <a:pt x="227076" y="0"/>
                  </a:lnTo>
                  <a:lnTo>
                    <a:pt x="227076" y="2118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 descr=""/>
            <p:cNvSpPr/>
            <p:nvPr/>
          </p:nvSpPr>
          <p:spPr>
            <a:xfrm>
              <a:off x="6124670" y="2015870"/>
              <a:ext cx="227329" cy="212725"/>
            </a:xfrm>
            <a:custGeom>
              <a:avLst/>
              <a:gdLst/>
              <a:ahLst/>
              <a:cxnLst/>
              <a:rect l="l" t="t" r="r" b="b"/>
              <a:pathLst>
                <a:path w="227329" h="212725">
                  <a:moveTo>
                    <a:pt x="0" y="212121"/>
                  </a:moveTo>
                  <a:lnTo>
                    <a:pt x="227266" y="212121"/>
                  </a:lnTo>
                  <a:lnTo>
                    <a:pt x="227266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2" name="object 482" descr=""/>
          <p:cNvGrpSpPr/>
          <p:nvPr/>
        </p:nvGrpSpPr>
        <p:grpSpPr>
          <a:xfrm>
            <a:off x="5053584" y="3410611"/>
            <a:ext cx="383540" cy="137795"/>
            <a:chOff x="5053584" y="3410611"/>
            <a:chExt cx="383540" cy="137795"/>
          </a:xfrm>
        </p:grpSpPr>
        <p:sp>
          <p:nvSpPr>
            <p:cNvPr id="483" name="object 483" descr=""/>
            <p:cNvSpPr/>
            <p:nvPr/>
          </p:nvSpPr>
          <p:spPr>
            <a:xfrm>
              <a:off x="5053584" y="3410711"/>
              <a:ext cx="378460" cy="131445"/>
            </a:xfrm>
            <a:custGeom>
              <a:avLst/>
              <a:gdLst/>
              <a:ahLst/>
              <a:cxnLst/>
              <a:rect l="l" t="t" r="r" b="b"/>
              <a:pathLst>
                <a:path w="378460" h="131445">
                  <a:moveTo>
                    <a:pt x="377951" y="131064"/>
                  </a:moveTo>
                  <a:lnTo>
                    <a:pt x="0" y="131064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13106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5056822" y="3413664"/>
              <a:ext cx="377190" cy="131445"/>
            </a:xfrm>
            <a:custGeom>
              <a:avLst/>
              <a:gdLst/>
              <a:ahLst/>
              <a:cxnLst/>
              <a:rect l="l" t="t" r="r" b="b"/>
              <a:pathLst>
                <a:path w="377189" h="131445">
                  <a:moveTo>
                    <a:pt x="0" y="131254"/>
                  </a:moveTo>
                  <a:lnTo>
                    <a:pt x="376808" y="131254"/>
                  </a:lnTo>
                  <a:lnTo>
                    <a:pt x="376808" y="0"/>
                  </a:lnTo>
                  <a:lnTo>
                    <a:pt x="0" y="0"/>
                  </a:lnTo>
                  <a:lnTo>
                    <a:pt x="0" y="13125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5" name="object 485" descr=""/>
          <p:cNvGrpSpPr/>
          <p:nvPr/>
        </p:nvGrpSpPr>
        <p:grpSpPr>
          <a:xfrm>
            <a:off x="6707123" y="2572511"/>
            <a:ext cx="182245" cy="159385"/>
            <a:chOff x="6707123" y="2572511"/>
            <a:chExt cx="182245" cy="159385"/>
          </a:xfrm>
        </p:grpSpPr>
        <p:sp>
          <p:nvSpPr>
            <p:cNvPr id="486" name="object 486" descr=""/>
            <p:cNvSpPr/>
            <p:nvPr/>
          </p:nvSpPr>
          <p:spPr>
            <a:xfrm>
              <a:off x="6707123" y="2572511"/>
              <a:ext cx="177165" cy="152400"/>
            </a:xfrm>
            <a:custGeom>
              <a:avLst/>
              <a:gdLst/>
              <a:ahLst/>
              <a:cxnLst/>
              <a:rect l="l" t="t" r="r" b="b"/>
              <a:pathLst>
                <a:path w="177165" h="152400">
                  <a:moveTo>
                    <a:pt x="176783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76783" y="0"/>
                  </a:lnTo>
                  <a:lnTo>
                    <a:pt x="176783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 descr=""/>
            <p:cNvSpPr/>
            <p:nvPr/>
          </p:nvSpPr>
          <p:spPr>
            <a:xfrm>
              <a:off x="6710458" y="2575941"/>
              <a:ext cx="175895" cy="153035"/>
            </a:xfrm>
            <a:custGeom>
              <a:avLst/>
              <a:gdLst/>
              <a:ahLst/>
              <a:cxnLst/>
              <a:rect l="l" t="t" r="r" b="b"/>
              <a:pathLst>
                <a:path w="175895" h="153035">
                  <a:moveTo>
                    <a:pt x="0" y="152590"/>
                  </a:moveTo>
                  <a:lnTo>
                    <a:pt x="175450" y="152590"/>
                  </a:lnTo>
                  <a:lnTo>
                    <a:pt x="175450" y="0"/>
                  </a:lnTo>
                  <a:lnTo>
                    <a:pt x="0" y="0"/>
                  </a:lnTo>
                  <a:lnTo>
                    <a:pt x="0" y="15259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8" name="object 488" descr=""/>
          <p:cNvGrpSpPr/>
          <p:nvPr/>
        </p:nvGrpSpPr>
        <p:grpSpPr>
          <a:xfrm>
            <a:off x="7629144" y="3511296"/>
            <a:ext cx="173990" cy="56515"/>
            <a:chOff x="7629144" y="3511296"/>
            <a:chExt cx="173990" cy="56515"/>
          </a:xfrm>
        </p:grpSpPr>
        <p:sp>
          <p:nvSpPr>
            <p:cNvPr id="489" name="object 489" descr=""/>
            <p:cNvSpPr/>
            <p:nvPr/>
          </p:nvSpPr>
          <p:spPr>
            <a:xfrm>
              <a:off x="7629144" y="3511296"/>
              <a:ext cx="167640" cy="50800"/>
            </a:xfrm>
            <a:custGeom>
              <a:avLst/>
              <a:gdLst/>
              <a:ahLst/>
              <a:cxnLst/>
              <a:rect l="l" t="t" r="r" b="b"/>
              <a:pathLst>
                <a:path w="167640" h="50800">
                  <a:moveTo>
                    <a:pt x="167639" y="50291"/>
                  </a:moveTo>
                  <a:lnTo>
                    <a:pt x="0" y="50291"/>
                  </a:lnTo>
                  <a:lnTo>
                    <a:pt x="0" y="0"/>
                  </a:lnTo>
                  <a:lnTo>
                    <a:pt x="167639" y="0"/>
                  </a:lnTo>
                  <a:lnTo>
                    <a:pt x="167639" y="502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 descr=""/>
            <p:cNvSpPr/>
            <p:nvPr/>
          </p:nvSpPr>
          <p:spPr>
            <a:xfrm>
              <a:off x="7633430" y="3514439"/>
              <a:ext cx="166370" cy="50800"/>
            </a:xfrm>
            <a:custGeom>
              <a:avLst/>
              <a:gdLst/>
              <a:ahLst/>
              <a:cxnLst/>
              <a:rect l="l" t="t" r="r" b="b"/>
              <a:pathLst>
                <a:path w="166370" h="50800">
                  <a:moveTo>
                    <a:pt x="0" y="50291"/>
                  </a:moveTo>
                  <a:lnTo>
                    <a:pt x="166211" y="50291"/>
                  </a:lnTo>
                  <a:lnTo>
                    <a:pt x="166211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1" name="object 491" descr=""/>
          <p:cNvGrpSpPr/>
          <p:nvPr/>
        </p:nvGrpSpPr>
        <p:grpSpPr>
          <a:xfrm>
            <a:off x="6051418" y="2572888"/>
            <a:ext cx="304165" cy="107314"/>
            <a:chOff x="6051418" y="2572888"/>
            <a:chExt cx="304165" cy="107314"/>
          </a:xfrm>
        </p:grpSpPr>
        <p:sp>
          <p:nvSpPr>
            <p:cNvPr id="492" name="object 492" descr=""/>
            <p:cNvSpPr/>
            <p:nvPr/>
          </p:nvSpPr>
          <p:spPr>
            <a:xfrm>
              <a:off x="6051803" y="2574035"/>
              <a:ext cx="297180" cy="100965"/>
            </a:xfrm>
            <a:custGeom>
              <a:avLst/>
              <a:gdLst/>
              <a:ahLst/>
              <a:cxnLst/>
              <a:rect l="l" t="t" r="r" b="b"/>
              <a:pathLst>
                <a:path w="297179" h="100964">
                  <a:moveTo>
                    <a:pt x="297180" y="100583"/>
                  </a:moveTo>
                  <a:lnTo>
                    <a:pt x="0" y="100583"/>
                  </a:lnTo>
                  <a:lnTo>
                    <a:pt x="0" y="0"/>
                  </a:lnTo>
                  <a:lnTo>
                    <a:pt x="297180" y="0"/>
                  </a:lnTo>
                  <a:lnTo>
                    <a:pt x="297180" y="10058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 descr=""/>
            <p:cNvSpPr/>
            <p:nvPr/>
          </p:nvSpPr>
          <p:spPr>
            <a:xfrm>
              <a:off x="6054470" y="2575941"/>
              <a:ext cx="297815" cy="100965"/>
            </a:xfrm>
            <a:custGeom>
              <a:avLst/>
              <a:gdLst/>
              <a:ahLst/>
              <a:cxnLst/>
              <a:rect l="l" t="t" r="r" b="b"/>
              <a:pathLst>
                <a:path w="297814" h="100964">
                  <a:moveTo>
                    <a:pt x="0" y="100679"/>
                  </a:moveTo>
                  <a:lnTo>
                    <a:pt x="297465" y="100679"/>
                  </a:lnTo>
                  <a:lnTo>
                    <a:pt x="297465" y="0"/>
                  </a:lnTo>
                  <a:lnTo>
                    <a:pt x="0" y="0"/>
                  </a:lnTo>
                  <a:lnTo>
                    <a:pt x="0" y="10067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4" name="object 494" descr=""/>
          <p:cNvGrpSpPr/>
          <p:nvPr/>
        </p:nvGrpSpPr>
        <p:grpSpPr>
          <a:xfrm>
            <a:off x="8063483" y="2572511"/>
            <a:ext cx="167005" cy="159385"/>
            <a:chOff x="8063483" y="2572511"/>
            <a:chExt cx="167005" cy="159385"/>
          </a:xfrm>
        </p:grpSpPr>
        <p:sp>
          <p:nvSpPr>
            <p:cNvPr id="495" name="object 495" descr=""/>
            <p:cNvSpPr/>
            <p:nvPr/>
          </p:nvSpPr>
          <p:spPr>
            <a:xfrm>
              <a:off x="8063483" y="2572511"/>
              <a:ext cx="161925" cy="152400"/>
            </a:xfrm>
            <a:custGeom>
              <a:avLst/>
              <a:gdLst/>
              <a:ahLst/>
              <a:cxnLst/>
              <a:rect l="l" t="t" r="r" b="b"/>
              <a:pathLst>
                <a:path w="161925" h="152400">
                  <a:moveTo>
                    <a:pt x="161544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61544" y="0"/>
                  </a:lnTo>
                  <a:lnTo>
                    <a:pt x="161544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 descr=""/>
            <p:cNvSpPr/>
            <p:nvPr/>
          </p:nvSpPr>
          <p:spPr>
            <a:xfrm>
              <a:off x="8066627" y="2575941"/>
              <a:ext cx="160655" cy="153035"/>
            </a:xfrm>
            <a:custGeom>
              <a:avLst/>
              <a:gdLst/>
              <a:ahLst/>
              <a:cxnLst/>
              <a:rect l="l" t="t" r="r" b="b"/>
              <a:pathLst>
                <a:path w="160654" h="153035">
                  <a:moveTo>
                    <a:pt x="0" y="152590"/>
                  </a:moveTo>
                  <a:lnTo>
                    <a:pt x="160210" y="152590"/>
                  </a:lnTo>
                  <a:lnTo>
                    <a:pt x="160210" y="0"/>
                  </a:lnTo>
                  <a:lnTo>
                    <a:pt x="0" y="0"/>
                  </a:lnTo>
                  <a:lnTo>
                    <a:pt x="0" y="15259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97" name="object 49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16897" y="2012818"/>
            <a:ext cx="417966" cy="218227"/>
          </a:xfrm>
          <a:prstGeom prst="rect">
            <a:avLst/>
          </a:prstGeom>
        </p:spPr>
      </p:pic>
      <p:grpSp>
        <p:nvGrpSpPr>
          <p:cNvPr id="498" name="object 498" descr=""/>
          <p:cNvGrpSpPr/>
          <p:nvPr/>
        </p:nvGrpSpPr>
        <p:grpSpPr>
          <a:xfrm>
            <a:off x="7846976" y="2997131"/>
            <a:ext cx="135890" cy="132715"/>
            <a:chOff x="7846976" y="2997131"/>
            <a:chExt cx="135890" cy="132715"/>
          </a:xfrm>
        </p:grpSpPr>
        <p:sp>
          <p:nvSpPr>
            <p:cNvPr id="499" name="object 499" descr=""/>
            <p:cNvSpPr/>
            <p:nvPr/>
          </p:nvSpPr>
          <p:spPr>
            <a:xfrm>
              <a:off x="7847076" y="2997707"/>
              <a:ext cx="131445" cy="127000"/>
            </a:xfrm>
            <a:custGeom>
              <a:avLst/>
              <a:gdLst/>
              <a:ahLst/>
              <a:cxnLst/>
              <a:rect l="l" t="t" r="r" b="b"/>
              <a:pathLst>
                <a:path w="131445" h="127000">
                  <a:moveTo>
                    <a:pt x="131063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31063" y="0"/>
                  </a:lnTo>
                  <a:lnTo>
                    <a:pt x="131063" y="12649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" name="object 500" descr=""/>
            <p:cNvSpPr/>
            <p:nvPr/>
          </p:nvSpPr>
          <p:spPr>
            <a:xfrm>
              <a:off x="7850028" y="3000184"/>
              <a:ext cx="130175" cy="127000"/>
            </a:xfrm>
            <a:custGeom>
              <a:avLst/>
              <a:gdLst/>
              <a:ahLst/>
              <a:cxnLst/>
              <a:rect l="l" t="t" r="r" b="b"/>
              <a:pathLst>
                <a:path w="130175" h="127000">
                  <a:moveTo>
                    <a:pt x="0" y="126587"/>
                  </a:moveTo>
                  <a:lnTo>
                    <a:pt x="129635" y="126587"/>
                  </a:lnTo>
                  <a:lnTo>
                    <a:pt x="129635" y="0"/>
                  </a:lnTo>
                  <a:lnTo>
                    <a:pt x="0" y="0"/>
                  </a:lnTo>
                  <a:lnTo>
                    <a:pt x="0" y="12658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1" name="object 501" descr=""/>
          <p:cNvGrpSpPr/>
          <p:nvPr/>
        </p:nvGrpSpPr>
        <p:grpSpPr>
          <a:xfrm>
            <a:off x="6989064" y="2401824"/>
            <a:ext cx="182245" cy="177165"/>
            <a:chOff x="6989064" y="2401824"/>
            <a:chExt cx="182245" cy="177165"/>
          </a:xfrm>
        </p:grpSpPr>
        <p:sp>
          <p:nvSpPr>
            <p:cNvPr id="502" name="object 502" descr=""/>
            <p:cNvSpPr/>
            <p:nvPr/>
          </p:nvSpPr>
          <p:spPr>
            <a:xfrm>
              <a:off x="6989064" y="2401824"/>
              <a:ext cx="178435" cy="172720"/>
            </a:xfrm>
            <a:custGeom>
              <a:avLst/>
              <a:gdLst/>
              <a:ahLst/>
              <a:cxnLst/>
              <a:rect l="l" t="t" r="r" b="b"/>
              <a:pathLst>
                <a:path w="178434" h="172719">
                  <a:moveTo>
                    <a:pt x="178307" y="172211"/>
                  </a:moveTo>
                  <a:lnTo>
                    <a:pt x="0" y="172211"/>
                  </a:lnTo>
                  <a:lnTo>
                    <a:pt x="0" y="0"/>
                  </a:lnTo>
                  <a:lnTo>
                    <a:pt x="178307" y="0"/>
                  </a:lnTo>
                  <a:lnTo>
                    <a:pt x="178307" y="1722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 descr=""/>
            <p:cNvSpPr/>
            <p:nvPr/>
          </p:nvSpPr>
          <p:spPr>
            <a:xfrm>
              <a:off x="6992683" y="2404967"/>
              <a:ext cx="175895" cy="171450"/>
            </a:xfrm>
            <a:custGeom>
              <a:avLst/>
              <a:gdLst/>
              <a:ahLst/>
              <a:cxnLst/>
              <a:rect l="l" t="t" r="r" b="b"/>
              <a:pathLst>
                <a:path w="175895" h="171450">
                  <a:moveTo>
                    <a:pt x="0" y="170973"/>
                  </a:moveTo>
                  <a:lnTo>
                    <a:pt x="175450" y="170973"/>
                  </a:lnTo>
                  <a:lnTo>
                    <a:pt x="175450" y="0"/>
                  </a:lnTo>
                  <a:lnTo>
                    <a:pt x="0" y="0"/>
                  </a:lnTo>
                  <a:lnTo>
                    <a:pt x="0" y="17097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4" name="object 504" descr=""/>
          <p:cNvGrpSpPr/>
          <p:nvPr/>
        </p:nvGrpSpPr>
        <p:grpSpPr>
          <a:xfrm>
            <a:off x="5764620" y="2749296"/>
            <a:ext cx="293370" cy="127635"/>
            <a:chOff x="5764620" y="2749296"/>
            <a:chExt cx="293370" cy="127635"/>
          </a:xfrm>
        </p:grpSpPr>
        <p:sp>
          <p:nvSpPr>
            <p:cNvPr id="505" name="object 505" descr=""/>
            <p:cNvSpPr/>
            <p:nvPr/>
          </p:nvSpPr>
          <p:spPr>
            <a:xfrm>
              <a:off x="5765292" y="2749296"/>
              <a:ext cx="288290" cy="123825"/>
            </a:xfrm>
            <a:custGeom>
              <a:avLst/>
              <a:gdLst/>
              <a:ahLst/>
              <a:cxnLst/>
              <a:rect l="l" t="t" r="r" b="b"/>
              <a:pathLst>
                <a:path w="288289" h="123825">
                  <a:moveTo>
                    <a:pt x="288035" y="123443"/>
                  </a:moveTo>
                  <a:lnTo>
                    <a:pt x="0" y="123443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12344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" name="object 506" descr=""/>
            <p:cNvSpPr/>
            <p:nvPr/>
          </p:nvSpPr>
          <p:spPr>
            <a:xfrm>
              <a:off x="5767673" y="2752915"/>
              <a:ext cx="287020" cy="120650"/>
            </a:xfrm>
            <a:custGeom>
              <a:avLst/>
              <a:gdLst/>
              <a:ahLst/>
              <a:cxnLst/>
              <a:rect l="l" t="t" r="r" b="b"/>
              <a:pathLst>
                <a:path w="287020" h="120650">
                  <a:moveTo>
                    <a:pt x="0" y="120586"/>
                  </a:moveTo>
                  <a:lnTo>
                    <a:pt x="286797" y="120586"/>
                  </a:lnTo>
                  <a:lnTo>
                    <a:pt x="286797" y="0"/>
                  </a:lnTo>
                  <a:lnTo>
                    <a:pt x="0" y="0"/>
                  </a:lnTo>
                  <a:lnTo>
                    <a:pt x="0" y="12058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7" name="object 507" descr=""/>
          <p:cNvGrpSpPr/>
          <p:nvPr/>
        </p:nvGrpSpPr>
        <p:grpSpPr>
          <a:xfrm>
            <a:off x="7630376" y="2012818"/>
            <a:ext cx="207645" cy="218440"/>
            <a:chOff x="7630376" y="2012818"/>
            <a:chExt cx="207645" cy="218440"/>
          </a:xfrm>
        </p:grpSpPr>
        <p:sp>
          <p:nvSpPr>
            <p:cNvPr id="508" name="object 508" descr=""/>
            <p:cNvSpPr/>
            <p:nvPr/>
          </p:nvSpPr>
          <p:spPr>
            <a:xfrm>
              <a:off x="7630667" y="2014728"/>
              <a:ext cx="201295" cy="212090"/>
            </a:xfrm>
            <a:custGeom>
              <a:avLst/>
              <a:gdLst/>
              <a:ahLst/>
              <a:cxnLst/>
              <a:rect l="l" t="t" r="r" b="b"/>
              <a:pathLst>
                <a:path w="201295" h="212089">
                  <a:moveTo>
                    <a:pt x="201167" y="211835"/>
                  </a:moveTo>
                  <a:lnTo>
                    <a:pt x="0" y="211835"/>
                  </a:lnTo>
                  <a:lnTo>
                    <a:pt x="0" y="0"/>
                  </a:lnTo>
                  <a:lnTo>
                    <a:pt x="201167" y="0"/>
                  </a:lnTo>
                  <a:lnTo>
                    <a:pt x="201167" y="2118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" name="object 509" descr=""/>
            <p:cNvSpPr/>
            <p:nvPr/>
          </p:nvSpPr>
          <p:spPr>
            <a:xfrm>
              <a:off x="7633429" y="2015870"/>
              <a:ext cx="201930" cy="212725"/>
            </a:xfrm>
            <a:custGeom>
              <a:avLst/>
              <a:gdLst/>
              <a:ahLst/>
              <a:cxnLst/>
              <a:rect l="l" t="t" r="r" b="b"/>
              <a:pathLst>
                <a:path w="201929" h="212725">
                  <a:moveTo>
                    <a:pt x="0" y="212121"/>
                  </a:moveTo>
                  <a:lnTo>
                    <a:pt x="201358" y="212121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0" name="object 510" descr=""/>
          <p:cNvGrpSpPr/>
          <p:nvPr/>
        </p:nvGrpSpPr>
        <p:grpSpPr>
          <a:xfrm>
            <a:off x="5053584" y="3007799"/>
            <a:ext cx="383540" cy="142240"/>
            <a:chOff x="5053584" y="3007799"/>
            <a:chExt cx="383540" cy="142240"/>
          </a:xfrm>
        </p:grpSpPr>
        <p:sp>
          <p:nvSpPr>
            <p:cNvPr id="511" name="object 511" descr=""/>
            <p:cNvSpPr/>
            <p:nvPr/>
          </p:nvSpPr>
          <p:spPr>
            <a:xfrm>
              <a:off x="5053584" y="3008375"/>
              <a:ext cx="378460" cy="137160"/>
            </a:xfrm>
            <a:custGeom>
              <a:avLst/>
              <a:gdLst/>
              <a:ahLst/>
              <a:cxnLst/>
              <a:rect l="l" t="t" r="r" b="b"/>
              <a:pathLst>
                <a:path w="378460" h="137160">
                  <a:moveTo>
                    <a:pt x="377951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13715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" name="object 512" descr=""/>
            <p:cNvSpPr/>
            <p:nvPr/>
          </p:nvSpPr>
          <p:spPr>
            <a:xfrm>
              <a:off x="5056822" y="3010852"/>
              <a:ext cx="377190" cy="135890"/>
            </a:xfrm>
            <a:custGeom>
              <a:avLst/>
              <a:gdLst/>
              <a:ahLst/>
              <a:cxnLst/>
              <a:rect l="l" t="t" r="r" b="b"/>
              <a:pathLst>
                <a:path w="377189" h="135889">
                  <a:moveTo>
                    <a:pt x="0" y="135826"/>
                  </a:moveTo>
                  <a:lnTo>
                    <a:pt x="376808" y="135826"/>
                  </a:lnTo>
                  <a:lnTo>
                    <a:pt x="376808" y="0"/>
                  </a:lnTo>
                  <a:lnTo>
                    <a:pt x="0" y="0"/>
                  </a:lnTo>
                  <a:lnTo>
                    <a:pt x="0" y="13582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3" name="object 513" descr=""/>
          <p:cNvGrpSpPr/>
          <p:nvPr/>
        </p:nvGrpSpPr>
        <p:grpSpPr>
          <a:xfrm>
            <a:off x="6051418" y="2775203"/>
            <a:ext cx="304165" cy="112395"/>
            <a:chOff x="6051418" y="2775203"/>
            <a:chExt cx="304165" cy="112395"/>
          </a:xfrm>
        </p:grpSpPr>
        <p:sp>
          <p:nvSpPr>
            <p:cNvPr id="514" name="object 514" descr=""/>
            <p:cNvSpPr/>
            <p:nvPr/>
          </p:nvSpPr>
          <p:spPr>
            <a:xfrm>
              <a:off x="6051803" y="2775203"/>
              <a:ext cx="297180" cy="108585"/>
            </a:xfrm>
            <a:custGeom>
              <a:avLst/>
              <a:gdLst/>
              <a:ahLst/>
              <a:cxnLst/>
              <a:rect l="l" t="t" r="r" b="b"/>
              <a:pathLst>
                <a:path w="297179" h="108585">
                  <a:moveTo>
                    <a:pt x="297180" y="108204"/>
                  </a:moveTo>
                  <a:lnTo>
                    <a:pt x="0" y="108204"/>
                  </a:lnTo>
                  <a:lnTo>
                    <a:pt x="0" y="0"/>
                  </a:lnTo>
                  <a:lnTo>
                    <a:pt x="297180" y="0"/>
                  </a:lnTo>
                  <a:lnTo>
                    <a:pt x="297180" y="10820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" name="object 515" descr=""/>
            <p:cNvSpPr/>
            <p:nvPr/>
          </p:nvSpPr>
          <p:spPr>
            <a:xfrm>
              <a:off x="6054470" y="2778918"/>
              <a:ext cx="297815" cy="105410"/>
            </a:xfrm>
            <a:custGeom>
              <a:avLst/>
              <a:gdLst/>
              <a:ahLst/>
              <a:cxnLst/>
              <a:rect l="l" t="t" r="r" b="b"/>
              <a:pathLst>
                <a:path w="297814" h="105410">
                  <a:moveTo>
                    <a:pt x="0" y="105251"/>
                  </a:moveTo>
                  <a:lnTo>
                    <a:pt x="297465" y="105251"/>
                  </a:lnTo>
                  <a:lnTo>
                    <a:pt x="297465" y="0"/>
                  </a:lnTo>
                  <a:lnTo>
                    <a:pt x="0" y="0"/>
                  </a:lnTo>
                  <a:lnTo>
                    <a:pt x="0" y="10525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6" name="object 516" descr=""/>
          <p:cNvGrpSpPr/>
          <p:nvPr/>
        </p:nvGrpSpPr>
        <p:grpSpPr>
          <a:xfrm>
            <a:off x="6600444" y="2723954"/>
            <a:ext cx="157480" cy="157480"/>
            <a:chOff x="6600444" y="2723954"/>
            <a:chExt cx="157480" cy="157480"/>
          </a:xfrm>
        </p:grpSpPr>
        <p:sp>
          <p:nvSpPr>
            <p:cNvPr id="517" name="object 517" descr=""/>
            <p:cNvSpPr/>
            <p:nvPr/>
          </p:nvSpPr>
          <p:spPr>
            <a:xfrm>
              <a:off x="6600444" y="2724911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" name="object 518" descr=""/>
            <p:cNvSpPr/>
            <p:nvPr/>
          </p:nvSpPr>
          <p:spPr>
            <a:xfrm>
              <a:off x="6603682" y="2727007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30">
                  <a:moveTo>
                    <a:pt x="0" y="151066"/>
                  </a:moveTo>
                  <a:lnTo>
                    <a:pt x="150971" y="151066"/>
                  </a:lnTo>
                  <a:lnTo>
                    <a:pt x="150971" y="0"/>
                  </a:lnTo>
                  <a:lnTo>
                    <a:pt x="0" y="0"/>
                  </a:lnTo>
                  <a:lnTo>
                    <a:pt x="0" y="15106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9" name="object 519" descr=""/>
          <p:cNvGrpSpPr/>
          <p:nvPr/>
        </p:nvGrpSpPr>
        <p:grpSpPr>
          <a:xfrm>
            <a:off x="5053584" y="3143626"/>
            <a:ext cx="383540" cy="142240"/>
            <a:chOff x="5053584" y="3143626"/>
            <a:chExt cx="383540" cy="142240"/>
          </a:xfrm>
        </p:grpSpPr>
        <p:sp>
          <p:nvSpPr>
            <p:cNvPr id="520" name="object 520" descr=""/>
            <p:cNvSpPr/>
            <p:nvPr/>
          </p:nvSpPr>
          <p:spPr>
            <a:xfrm>
              <a:off x="5053584" y="3144011"/>
              <a:ext cx="378460" cy="137160"/>
            </a:xfrm>
            <a:custGeom>
              <a:avLst/>
              <a:gdLst/>
              <a:ahLst/>
              <a:cxnLst/>
              <a:rect l="l" t="t" r="r" b="b"/>
              <a:pathLst>
                <a:path w="378460" h="137160">
                  <a:moveTo>
                    <a:pt x="377951" y="137160"/>
                  </a:moveTo>
                  <a:lnTo>
                    <a:pt x="0" y="137160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13716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" name="object 521" descr=""/>
            <p:cNvSpPr/>
            <p:nvPr/>
          </p:nvSpPr>
          <p:spPr>
            <a:xfrm>
              <a:off x="5056822" y="3146678"/>
              <a:ext cx="377190" cy="135890"/>
            </a:xfrm>
            <a:custGeom>
              <a:avLst/>
              <a:gdLst/>
              <a:ahLst/>
              <a:cxnLst/>
              <a:rect l="l" t="t" r="r" b="b"/>
              <a:pathLst>
                <a:path w="377189" h="135889">
                  <a:moveTo>
                    <a:pt x="0" y="135826"/>
                  </a:moveTo>
                  <a:lnTo>
                    <a:pt x="376808" y="135826"/>
                  </a:lnTo>
                  <a:lnTo>
                    <a:pt x="376808" y="0"/>
                  </a:lnTo>
                  <a:lnTo>
                    <a:pt x="0" y="0"/>
                  </a:lnTo>
                  <a:lnTo>
                    <a:pt x="0" y="13582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2" name="object 522" descr=""/>
          <p:cNvGrpSpPr/>
          <p:nvPr/>
        </p:nvGrpSpPr>
        <p:grpSpPr>
          <a:xfrm>
            <a:off x="6051418" y="3279452"/>
            <a:ext cx="304165" cy="102235"/>
            <a:chOff x="6051418" y="3279452"/>
            <a:chExt cx="304165" cy="102235"/>
          </a:xfrm>
        </p:grpSpPr>
        <p:sp>
          <p:nvSpPr>
            <p:cNvPr id="523" name="object 523" descr=""/>
            <p:cNvSpPr/>
            <p:nvPr/>
          </p:nvSpPr>
          <p:spPr>
            <a:xfrm>
              <a:off x="6051803" y="3279647"/>
              <a:ext cx="297180" cy="96520"/>
            </a:xfrm>
            <a:custGeom>
              <a:avLst/>
              <a:gdLst/>
              <a:ahLst/>
              <a:cxnLst/>
              <a:rect l="l" t="t" r="r" b="b"/>
              <a:pathLst>
                <a:path w="297179" h="96520">
                  <a:moveTo>
                    <a:pt x="297180" y="96011"/>
                  </a:moveTo>
                  <a:lnTo>
                    <a:pt x="0" y="96011"/>
                  </a:lnTo>
                  <a:lnTo>
                    <a:pt x="0" y="0"/>
                  </a:lnTo>
                  <a:lnTo>
                    <a:pt x="297180" y="0"/>
                  </a:lnTo>
                  <a:lnTo>
                    <a:pt x="297180" y="960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" name="object 524" descr=""/>
            <p:cNvSpPr/>
            <p:nvPr/>
          </p:nvSpPr>
          <p:spPr>
            <a:xfrm>
              <a:off x="6054470" y="3282505"/>
              <a:ext cx="297815" cy="96520"/>
            </a:xfrm>
            <a:custGeom>
              <a:avLst/>
              <a:gdLst/>
              <a:ahLst/>
              <a:cxnLst/>
              <a:rect l="l" t="t" r="r" b="b"/>
              <a:pathLst>
                <a:path w="297814" h="96520">
                  <a:moveTo>
                    <a:pt x="0" y="96107"/>
                  </a:moveTo>
                  <a:lnTo>
                    <a:pt x="297465" y="96107"/>
                  </a:lnTo>
                  <a:lnTo>
                    <a:pt x="297465" y="0"/>
                  </a:lnTo>
                  <a:lnTo>
                    <a:pt x="0" y="0"/>
                  </a:lnTo>
                  <a:lnTo>
                    <a:pt x="0" y="9610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5" name="object 525" descr=""/>
          <p:cNvGrpSpPr/>
          <p:nvPr/>
        </p:nvGrpSpPr>
        <p:grpSpPr>
          <a:xfrm>
            <a:off x="7523506" y="2401824"/>
            <a:ext cx="183515" cy="177165"/>
            <a:chOff x="7523506" y="2401824"/>
            <a:chExt cx="183515" cy="177165"/>
          </a:xfrm>
        </p:grpSpPr>
        <p:sp>
          <p:nvSpPr>
            <p:cNvPr id="526" name="object 526" descr=""/>
            <p:cNvSpPr/>
            <p:nvPr/>
          </p:nvSpPr>
          <p:spPr>
            <a:xfrm>
              <a:off x="7523987" y="2401824"/>
              <a:ext cx="177165" cy="172720"/>
            </a:xfrm>
            <a:custGeom>
              <a:avLst/>
              <a:gdLst/>
              <a:ahLst/>
              <a:cxnLst/>
              <a:rect l="l" t="t" r="r" b="b"/>
              <a:pathLst>
                <a:path w="177165" h="172719">
                  <a:moveTo>
                    <a:pt x="176783" y="172211"/>
                  </a:moveTo>
                  <a:lnTo>
                    <a:pt x="0" y="172211"/>
                  </a:lnTo>
                  <a:lnTo>
                    <a:pt x="0" y="0"/>
                  </a:lnTo>
                  <a:lnTo>
                    <a:pt x="176783" y="0"/>
                  </a:lnTo>
                  <a:lnTo>
                    <a:pt x="176783" y="1722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" name="object 527" descr=""/>
            <p:cNvSpPr/>
            <p:nvPr/>
          </p:nvSpPr>
          <p:spPr>
            <a:xfrm>
              <a:off x="7526559" y="2404967"/>
              <a:ext cx="177165" cy="171450"/>
            </a:xfrm>
            <a:custGeom>
              <a:avLst/>
              <a:gdLst/>
              <a:ahLst/>
              <a:cxnLst/>
              <a:rect l="l" t="t" r="r" b="b"/>
              <a:pathLst>
                <a:path w="177165" h="171450">
                  <a:moveTo>
                    <a:pt x="0" y="170973"/>
                  </a:moveTo>
                  <a:lnTo>
                    <a:pt x="176974" y="170973"/>
                  </a:lnTo>
                  <a:lnTo>
                    <a:pt x="176974" y="0"/>
                  </a:lnTo>
                  <a:lnTo>
                    <a:pt x="0" y="0"/>
                  </a:lnTo>
                  <a:lnTo>
                    <a:pt x="0" y="17097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8" name="object 528" descr=""/>
          <p:cNvGrpSpPr/>
          <p:nvPr/>
        </p:nvGrpSpPr>
        <p:grpSpPr>
          <a:xfrm>
            <a:off x="6963722" y="1780884"/>
            <a:ext cx="268605" cy="238125"/>
            <a:chOff x="6963722" y="1780884"/>
            <a:chExt cx="268605" cy="238125"/>
          </a:xfrm>
        </p:grpSpPr>
        <p:sp>
          <p:nvSpPr>
            <p:cNvPr id="529" name="object 529" descr=""/>
            <p:cNvSpPr/>
            <p:nvPr/>
          </p:nvSpPr>
          <p:spPr>
            <a:xfrm>
              <a:off x="6964679" y="1781556"/>
              <a:ext cx="264160" cy="233679"/>
            </a:xfrm>
            <a:custGeom>
              <a:avLst/>
              <a:gdLst/>
              <a:ahLst/>
              <a:cxnLst/>
              <a:rect l="l" t="t" r="r" b="b"/>
              <a:pathLst>
                <a:path w="264159" h="233680">
                  <a:moveTo>
                    <a:pt x="263651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263651" y="0"/>
                  </a:lnTo>
                  <a:lnTo>
                    <a:pt x="263651" y="2331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 descr=""/>
            <p:cNvSpPr/>
            <p:nvPr/>
          </p:nvSpPr>
          <p:spPr>
            <a:xfrm>
              <a:off x="6966774" y="1783937"/>
              <a:ext cx="262890" cy="232410"/>
            </a:xfrm>
            <a:custGeom>
              <a:avLst/>
              <a:gdLst/>
              <a:ahLst/>
              <a:cxnLst/>
              <a:rect l="l" t="t" r="r" b="b"/>
              <a:pathLst>
                <a:path w="262890" h="232410">
                  <a:moveTo>
                    <a:pt x="0" y="231933"/>
                  </a:moveTo>
                  <a:lnTo>
                    <a:pt x="262318" y="231933"/>
                  </a:lnTo>
                  <a:lnTo>
                    <a:pt x="262318" y="0"/>
                  </a:lnTo>
                  <a:lnTo>
                    <a:pt x="0" y="0"/>
                  </a:lnTo>
                  <a:lnTo>
                    <a:pt x="0" y="23193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1" name="object 531" descr=""/>
          <p:cNvGrpSpPr/>
          <p:nvPr/>
        </p:nvGrpSpPr>
        <p:grpSpPr>
          <a:xfrm>
            <a:off x="6832092" y="3284024"/>
            <a:ext cx="238760" cy="82550"/>
            <a:chOff x="6832092" y="3284024"/>
            <a:chExt cx="238760" cy="82550"/>
          </a:xfrm>
        </p:grpSpPr>
        <p:sp>
          <p:nvSpPr>
            <p:cNvPr id="532" name="object 532" descr=""/>
            <p:cNvSpPr/>
            <p:nvPr/>
          </p:nvSpPr>
          <p:spPr>
            <a:xfrm>
              <a:off x="6832092" y="3284219"/>
              <a:ext cx="233679" cy="76200"/>
            </a:xfrm>
            <a:custGeom>
              <a:avLst/>
              <a:gdLst/>
              <a:ahLst/>
              <a:cxnLst/>
              <a:rect l="l" t="t" r="r" b="b"/>
              <a:pathLst>
                <a:path w="233679" h="76200">
                  <a:moveTo>
                    <a:pt x="233171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33171" y="0"/>
                  </a:lnTo>
                  <a:lnTo>
                    <a:pt x="233171" y="762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 descr=""/>
            <p:cNvSpPr/>
            <p:nvPr/>
          </p:nvSpPr>
          <p:spPr>
            <a:xfrm>
              <a:off x="6835521" y="3287077"/>
              <a:ext cx="232410" cy="76835"/>
            </a:xfrm>
            <a:custGeom>
              <a:avLst/>
              <a:gdLst/>
              <a:ahLst/>
              <a:cxnLst/>
              <a:rect l="l" t="t" r="r" b="b"/>
              <a:pathLst>
                <a:path w="232409" h="76835">
                  <a:moveTo>
                    <a:pt x="0" y="76295"/>
                  </a:moveTo>
                  <a:lnTo>
                    <a:pt x="231933" y="76295"/>
                  </a:lnTo>
                  <a:lnTo>
                    <a:pt x="231933" y="0"/>
                  </a:lnTo>
                  <a:lnTo>
                    <a:pt x="0" y="0"/>
                  </a:lnTo>
                  <a:lnTo>
                    <a:pt x="0" y="7629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4" name="object 534" descr=""/>
          <p:cNvGrpSpPr/>
          <p:nvPr/>
        </p:nvGrpSpPr>
        <p:grpSpPr>
          <a:xfrm>
            <a:off x="6051418" y="2876545"/>
            <a:ext cx="304165" cy="111760"/>
            <a:chOff x="6051418" y="2876545"/>
            <a:chExt cx="304165" cy="111760"/>
          </a:xfrm>
        </p:grpSpPr>
        <p:sp>
          <p:nvSpPr>
            <p:cNvPr id="535" name="object 535" descr=""/>
            <p:cNvSpPr/>
            <p:nvPr/>
          </p:nvSpPr>
          <p:spPr>
            <a:xfrm>
              <a:off x="6051803" y="2877311"/>
              <a:ext cx="297180" cy="106680"/>
            </a:xfrm>
            <a:custGeom>
              <a:avLst/>
              <a:gdLst/>
              <a:ahLst/>
              <a:cxnLst/>
              <a:rect l="l" t="t" r="r" b="b"/>
              <a:pathLst>
                <a:path w="297179" h="106680">
                  <a:moveTo>
                    <a:pt x="297180" y="106680"/>
                  </a:moveTo>
                  <a:lnTo>
                    <a:pt x="0" y="106680"/>
                  </a:lnTo>
                  <a:lnTo>
                    <a:pt x="0" y="0"/>
                  </a:lnTo>
                  <a:lnTo>
                    <a:pt x="297180" y="0"/>
                  </a:lnTo>
                  <a:lnTo>
                    <a:pt x="297180" y="1066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" name="object 536" descr=""/>
            <p:cNvSpPr/>
            <p:nvPr/>
          </p:nvSpPr>
          <p:spPr>
            <a:xfrm>
              <a:off x="6054470" y="2879598"/>
              <a:ext cx="297815" cy="105410"/>
            </a:xfrm>
            <a:custGeom>
              <a:avLst/>
              <a:gdLst/>
              <a:ahLst/>
              <a:cxnLst/>
              <a:rect l="l" t="t" r="r" b="b"/>
              <a:pathLst>
                <a:path w="297814" h="105410">
                  <a:moveTo>
                    <a:pt x="0" y="105251"/>
                  </a:moveTo>
                  <a:lnTo>
                    <a:pt x="297465" y="105251"/>
                  </a:lnTo>
                  <a:lnTo>
                    <a:pt x="297465" y="0"/>
                  </a:lnTo>
                  <a:lnTo>
                    <a:pt x="0" y="0"/>
                  </a:lnTo>
                  <a:lnTo>
                    <a:pt x="0" y="10525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7" name="object 537" descr=""/>
          <p:cNvGrpSpPr/>
          <p:nvPr/>
        </p:nvGrpSpPr>
        <p:grpSpPr>
          <a:xfrm>
            <a:off x="5053584" y="2452116"/>
            <a:ext cx="383540" cy="148590"/>
            <a:chOff x="5053584" y="2452116"/>
            <a:chExt cx="383540" cy="148590"/>
          </a:xfrm>
        </p:grpSpPr>
        <p:sp>
          <p:nvSpPr>
            <p:cNvPr id="538" name="object 538" descr=""/>
            <p:cNvSpPr/>
            <p:nvPr/>
          </p:nvSpPr>
          <p:spPr>
            <a:xfrm>
              <a:off x="5053584" y="2452116"/>
              <a:ext cx="378460" cy="142240"/>
            </a:xfrm>
            <a:custGeom>
              <a:avLst/>
              <a:gdLst/>
              <a:ahLst/>
              <a:cxnLst/>
              <a:rect l="l" t="t" r="r" b="b"/>
              <a:pathLst>
                <a:path w="378460" h="142239">
                  <a:moveTo>
                    <a:pt x="377951" y="141732"/>
                  </a:moveTo>
                  <a:lnTo>
                    <a:pt x="0" y="141732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14173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" name="object 539" descr=""/>
            <p:cNvSpPr/>
            <p:nvPr/>
          </p:nvSpPr>
          <p:spPr>
            <a:xfrm>
              <a:off x="5056822" y="2455354"/>
              <a:ext cx="377190" cy="142240"/>
            </a:xfrm>
            <a:custGeom>
              <a:avLst/>
              <a:gdLst/>
              <a:ahLst/>
              <a:cxnLst/>
              <a:rect l="l" t="t" r="r" b="b"/>
              <a:pathLst>
                <a:path w="377189" h="142239">
                  <a:moveTo>
                    <a:pt x="0" y="141922"/>
                  </a:moveTo>
                  <a:lnTo>
                    <a:pt x="376808" y="141922"/>
                  </a:lnTo>
                  <a:lnTo>
                    <a:pt x="376808" y="0"/>
                  </a:lnTo>
                  <a:lnTo>
                    <a:pt x="0" y="0"/>
                  </a:lnTo>
                  <a:lnTo>
                    <a:pt x="0" y="14192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0" name="object 540" descr=""/>
          <p:cNvGrpSpPr/>
          <p:nvPr/>
        </p:nvGrpSpPr>
        <p:grpSpPr>
          <a:xfrm>
            <a:off x="5053584" y="2729483"/>
            <a:ext cx="383540" cy="142875"/>
            <a:chOff x="5053584" y="2729483"/>
            <a:chExt cx="383540" cy="142875"/>
          </a:xfrm>
        </p:grpSpPr>
        <p:sp>
          <p:nvSpPr>
            <p:cNvPr id="541" name="object 541" descr=""/>
            <p:cNvSpPr/>
            <p:nvPr/>
          </p:nvSpPr>
          <p:spPr>
            <a:xfrm>
              <a:off x="5053584" y="2729483"/>
              <a:ext cx="378460" cy="139065"/>
            </a:xfrm>
            <a:custGeom>
              <a:avLst/>
              <a:gdLst/>
              <a:ahLst/>
              <a:cxnLst/>
              <a:rect l="l" t="t" r="r" b="b"/>
              <a:pathLst>
                <a:path w="378460" h="139064">
                  <a:moveTo>
                    <a:pt x="377951" y="138683"/>
                  </a:moveTo>
                  <a:lnTo>
                    <a:pt x="0" y="138683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13868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" name="object 542" descr=""/>
            <p:cNvSpPr/>
            <p:nvPr/>
          </p:nvSpPr>
          <p:spPr>
            <a:xfrm>
              <a:off x="5056822" y="2733103"/>
              <a:ext cx="377190" cy="135890"/>
            </a:xfrm>
            <a:custGeom>
              <a:avLst/>
              <a:gdLst/>
              <a:ahLst/>
              <a:cxnLst/>
              <a:rect l="l" t="t" r="r" b="b"/>
              <a:pathLst>
                <a:path w="377189" h="135889">
                  <a:moveTo>
                    <a:pt x="0" y="135826"/>
                  </a:moveTo>
                  <a:lnTo>
                    <a:pt x="376808" y="135826"/>
                  </a:lnTo>
                  <a:lnTo>
                    <a:pt x="376808" y="0"/>
                  </a:lnTo>
                  <a:lnTo>
                    <a:pt x="0" y="0"/>
                  </a:lnTo>
                  <a:lnTo>
                    <a:pt x="0" y="13582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3" name="object 543" descr=""/>
          <p:cNvGrpSpPr/>
          <p:nvPr/>
        </p:nvGrpSpPr>
        <p:grpSpPr>
          <a:xfrm>
            <a:off x="7871359" y="2401824"/>
            <a:ext cx="183515" cy="177165"/>
            <a:chOff x="7871359" y="2401824"/>
            <a:chExt cx="183515" cy="177165"/>
          </a:xfrm>
        </p:grpSpPr>
        <p:sp>
          <p:nvSpPr>
            <p:cNvPr id="544" name="object 544" descr=""/>
            <p:cNvSpPr/>
            <p:nvPr/>
          </p:nvSpPr>
          <p:spPr>
            <a:xfrm>
              <a:off x="7871459" y="2401824"/>
              <a:ext cx="177165" cy="172720"/>
            </a:xfrm>
            <a:custGeom>
              <a:avLst/>
              <a:gdLst/>
              <a:ahLst/>
              <a:cxnLst/>
              <a:rect l="l" t="t" r="r" b="b"/>
              <a:pathLst>
                <a:path w="177165" h="172719">
                  <a:moveTo>
                    <a:pt x="176783" y="172211"/>
                  </a:moveTo>
                  <a:lnTo>
                    <a:pt x="0" y="172211"/>
                  </a:lnTo>
                  <a:lnTo>
                    <a:pt x="0" y="0"/>
                  </a:lnTo>
                  <a:lnTo>
                    <a:pt x="176783" y="0"/>
                  </a:lnTo>
                  <a:lnTo>
                    <a:pt x="176783" y="1722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 descr=""/>
            <p:cNvSpPr/>
            <p:nvPr/>
          </p:nvSpPr>
          <p:spPr>
            <a:xfrm>
              <a:off x="7874412" y="2404967"/>
              <a:ext cx="177165" cy="171450"/>
            </a:xfrm>
            <a:custGeom>
              <a:avLst/>
              <a:gdLst/>
              <a:ahLst/>
              <a:cxnLst/>
              <a:rect l="l" t="t" r="r" b="b"/>
              <a:pathLst>
                <a:path w="177165" h="171450">
                  <a:moveTo>
                    <a:pt x="0" y="170973"/>
                  </a:moveTo>
                  <a:lnTo>
                    <a:pt x="176974" y="170973"/>
                  </a:lnTo>
                  <a:lnTo>
                    <a:pt x="176974" y="0"/>
                  </a:lnTo>
                  <a:lnTo>
                    <a:pt x="0" y="0"/>
                  </a:lnTo>
                  <a:lnTo>
                    <a:pt x="0" y="17097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6" name="object 546" descr=""/>
          <p:cNvGrpSpPr/>
          <p:nvPr/>
        </p:nvGrpSpPr>
        <p:grpSpPr>
          <a:xfrm>
            <a:off x="5430011" y="3077998"/>
            <a:ext cx="340995" cy="127000"/>
            <a:chOff x="5430011" y="3077998"/>
            <a:chExt cx="340995" cy="127000"/>
          </a:xfrm>
        </p:grpSpPr>
        <p:sp>
          <p:nvSpPr>
            <p:cNvPr id="547" name="object 547" descr=""/>
            <p:cNvSpPr/>
            <p:nvPr/>
          </p:nvSpPr>
          <p:spPr>
            <a:xfrm>
              <a:off x="5430011" y="3078480"/>
              <a:ext cx="335280" cy="121920"/>
            </a:xfrm>
            <a:custGeom>
              <a:avLst/>
              <a:gdLst/>
              <a:ahLst/>
              <a:cxnLst/>
              <a:rect l="l" t="t" r="r" b="b"/>
              <a:pathLst>
                <a:path w="335279" h="121919">
                  <a:moveTo>
                    <a:pt x="335280" y="121919"/>
                  </a:moveTo>
                  <a:lnTo>
                    <a:pt x="0" y="121919"/>
                  </a:lnTo>
                  <a:lnTo>
                    <a:pt x="0" y="0"/>
                  </a:lnTo>
                  <a:lnTo>
                    <a:pt x="335280" y="0"/>
                  </a:lnTo>
                  <a:lnTo>
                    <a:pt x="335280" y="12191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 descr=""/>
            <p:cNvSpPr/>
            <p:nvPr/>
          </p:nvSpPr>
          <p:spPr>
            <a:xfrm>
              <a:off x="5435155" y="3081051"/>
              <a:ext cx="332740" cy="120650"/>
            </a:xfrm>
            <a:custGeom>
              <a:avLst/>
              <a:gdLst/>
              <a:ahLst/>
              <a:cxnLst/>
              <a:rect l="l" t="t" r="r" b="b"/>
              <a:pathLst>
                <a:path w="332739" h="120650">
                  <a:moveTo>
                    <a:pt x="0" y="120491"/>
                  </a:moveTo>
                  <a:lnTo>
                    <a:pt x="332518" y="120491"/>
                  </a:lnTo>
                  <a:lnTo>
                    <a:pt x="332518" y="0"/>
                  </a:lnTo>
                  <a:lnTo>
                    <a:pt x="0" y="0"/>
                  </a:lnTo>
                  <a:lnTo>
                    <a:pt x="0" y="12049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9" name="object 549" descr=""/>
          <p:cNvGrpSpPr/>
          <p:nvPr/>
        </p:nvGrpSpPr>
        <p:grpSpPr>
          <a:xfrm>
            <a:off x="5430011" y="2587751"/>
            <a:ext cx="340995" cy="127635"/>
            <a:chOff x="5430011" y="2587751"/>
            <a:chExt cx="340995" cy="127635"/>
          </a:xfrm>
        </p:grpSpPr>
        <p:sp>
          <p:nvSpPr>
            <p:cNvPr id="550" name="object 550" descr=""/>
            <p:cNvSpPr/>
            <p:nvPr/>
          </p:nvSpPr>
          <p:spPr>
            <a:xfrm>
              <a:off x="5430011" y="2587751"/>
              <a:ext cx="335280" cy="121920"/>
            </a:xfrm>
            <a:custGeom>
              <a:avLst/>
              <a:gdLst/>
              <a:ahLst/>
              <a:cxnLst/>
              <a:rect l="l" t="t" r="r" b="b"/>
              <a:pathLst>
                <a:path w="335279" h="121919">
                  <a:moveTo>
                    <a:pt x="335280" y="121920"/>
                  </a:moveTo>
                  <a:lnTo>
                    <a:pt x="0" y="121920"/>
                  </a:lnTo>
                  <a:lnTo>
                    <a:pt x="0" y="0"/>
                  </a:lnTo>
                  <a:lnTo>
                    <a:pt x="335280" y="0"/>
                  </a:lnTo>
                  <a:lnTo>
                    <a:pt x="335280" y="12192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 descr=""/>
            <p:cNvSpPr/>
            <p:nvPr/>
          </p:nvSpPr>
          <p:spPr>
            <a:xfrm>
              <a:off x="5435155" y="2591181"/>
              <a:ext cx="332740" cy="120650"/>
            </a:xfrm>
            <a:custGeom>
              <a:avLst/>
              <a:gdLst/>
              <a:ahLst/>
              <a:cxnLst/>
              <a:rect l="l" t="t" r="r" b="b"/>
              <a:pathLst>
                <a:path w="332739" h="120650">
                  <a:moveTo>
                    <a:pt x="0" y="120586"/>
                  </a:moveTo>
                  <a:lnTo>
                    <a:pt x="332518" y="120586"/>
                  </a:lnTo>
                  <a:lnTo>
                    <a:pt x="332518" y="0"/>
                  </a:lnTo>
                  <a:lnTo>
                    <a:pt x="0" y="0"/>
                  </a:lnTo>
                  <a:lnTo>
                    <a:pt x="0" y="12058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2" name="object 552" descr=""/>
          <p:cNvGrpSpPr/>
          <p:nvPr/>
        </p:nvGrpSpPr>
        <p:grpSpPr>
          <a:xfrm>
            <a:off x="5053584" y="3279452"/>
            <a:ext cx="383540" cy="137795"/>
            <a:chOff x="5053584" y="3279452"/>
            <a:chExt cx="383540" cy="137795"/>
          </a:xfrm>
        </p:grpSpPr>
        <p:sp>
          <p:nvSpPr>
            <p:cNvPr id="553" name="object 553" descr=""/>
            <p:cNvSpPr/>
            <p:nvPr/>
          </p:nvSpPr>
          <p:spPr>
            <a:xfrm>
              <a:off x="5053584" y="3279647"/>
              <a:ext cx="378460" cy="131445"/>
            </a:xfrm>
            <a:custGeom>
              <a:avLst/>
              <a:gdLst/>
              <a:ahLst/>
              <a:cxnLst/>
              <a:rect l="l" t="t" r="r" b="b"/>
              <a:pathLst>
                <a:path w="378460" h="131445">
                  <a:moveTo>
                    <a:pt x="377951" y="131063"/>
                  </a:moveTo>
                  <a:lnTo>
                    <a:pt x="0" y="131063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1310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" name="object 554" descr=""/>
            <p:cNvSpPr/>
            <p:nvPr/>
          </p:nvSpPr>
          <p:spPr>
            <a:xfrm>
              <a:off x="5056822" y="3282505"/>
              <a:ext cx="377190" cy="131445"/>
            </a:xfrm>
            <a:custGeom>
              <a:avLst/>
              <a:gdLst/>
              <a:ahLst/>
              <a:cxnLst/>
              <a:rect l="l" t="t" r="r" b="b"/>
              <a:pathLst>
                <a:path w="377189" h="131445">
                  <a:moveTo>
                    <a:pt x="0" y="131159"/>
                  </a:moveTo>
                  <a:lnTo>
                    <a:pt x="376808" y="131159"/>
                  </a:lnTo>
                  <a:lnTo>
                    <a:pt x="376808" y="0"/>
                  </a:lnTo>
                  <a:lnTo>
                    <a:pt x="0" y="0"/>
                  </a:lnTo>
                  <a:lnTo>
                    <a:pt x="0" y="13115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5" name="object 555" descr=""/>
          <p:cNvGrpSpPr/>
          <p:nvPr/>
        </p:nvGrpSpPr>
        <p:grpSpPr>
          <a:xfrm>
            <a:off x="7226041" y="2224939"/>
            <a:ext cx="207645" cy="183515"/>
            <a:chOff x="7226041" y="2224939"/>
            <a:chExt cx="207645" cy="183515"/>
          </a:xfrm>
        </p:grpSpPr>
        <p:sp>
          <p:nvSpPr>
            <p:cNvPr id="556" name="object 556" descr=""/>
            <p:cNvSpPr/>
            <p:nvPr/>
          </p:nvSpPr>
          <p:spPr>
            <a:xfrm>
              <a:off x="7228331" y="2225039"/>
              <a:ext cx="201295" cy="177165"/>
            </a:xfrm>
            <a:custGeom>
              <a:avLst/>
              <a:gdLst/>
              <a:ahLst/>
              <a:cxnLst/>
              <a:rect l="l" t="t" r="r" b="b"/>
              <a:pathLst>
                <a:path w="201295" h="177164">
                  <a:moveTo>
                    <a:pt x="201167" y="176783"/>
                  </a:moveTo>
                  <a:lnTo>
                    <a:pt x="0" y="176783"/>
                  </a:lnTo>
                  <a:lnTo>
                    <a:pt x="0" y="0"/>
                  </a:lnTo>
                  <a:lnTo>
                    <a:pt x="201167" y="0"/>
                  </a:lnTo>
                  <a:lnTo>
                    <a:pt x="201167" y="17678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" name="object 557" descr=""/>
            <p:cNvSpPr/>
            <p:nvPr/>
          </p:nvSpPr>
          <p:spPr>
            <a:xfrm>
              <a:off x="7229093" y="2227992"/>
              <a:ext cx="201930" cy="177165"/>
            </a:xfrm>
            <a:custGeom>
              <a:avLst/>
              <a:gdLst/>
              <a:ahLst/>
              <a:cxnLst/>
              <a:rect l="l" t="t" r="r" b="b"/>
              <a:pathLst>
                <a:path w="201929" h="177164">
                  <a:moveTo>
                    <a:pt x="0" y="176974"/>
                  </a:moveTo>
                  <a:lnTo>
                    <a:pt x="201358" y="176974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17697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8" name="object 558" descr=""/>
          <p:cNvGrpSpPr/>
          <p:nvPr/>
        </p:nvGrpSpPr>
        <p:grpSpPr>
          <a:xfrm>
            <a:off x="6348883" y="3209253"/>
            <a:ext cx="258445" cy="96520"/>
            <a:chOff x="6348883" y="3209253"/>
            <a:chExt cx="258445" cy="96520"/>
          </a:xfrm>
        </p:grpSpPr>
        <p:sp>
          <p:nvSpPr>
            <p:cNvPr id="559" name="object 559" descr=""/>
            <p:cNvSpPr/>
            <p:nvPr/>
          </p:nvSpPr>
          <p:spPr>
            <a:xfrm>
              <a:off x="6348983" y="3209543"/>
              <a:ext cx="251460" cy="91440"/>
            </a:xfrm>
            <a:custGeom>
              <a:avLst/>
              <a:gdLst/>
              <a:ahLst/>
              <a:cxnLst/>
              <a:rect l="l" t="t" r="r" b="b"/>
              <a:pathLst>
                <a:path w="251459" h="91439">
                  <a:moveTo>
                    <a:pt x="251460" y="91440"/>
                  </a:moveTo>
                  <a:lnTo>
                    <a:pt x="0" y="91440"/>
                  </a:lnTo>
                  <a:lnTo>
                    <a:pt x="0" y="0"/>
                  </a:lnTo>
                  <a:lnTo>
                    <a:pt x="251460" y="0"/>
                  </a:lnTo>
                  <a:lnTo>
                    <a:pt x="251460" y="914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 descr=""/>
            <p:cNvSpPr/>
            <p:nvPr/>
          </p:nvSpPr>
          <p:spPr>
            <a:xfrm>
              <a:off x="6351936" y="3212306"/>
              <a:ext cx="252095" cy="90170"/>
            </a:xfrm>
            <a:custGeom>
              <a:avLst/>
              <a:gdLst/>
              <a:ahLst/>
              <a:cxnLst/>
              <a:rect l="l" t="t" r="r" b="b"/>
              <a:pathLst>
                <a:path w="252095" h="90170">
                  <a:moveTo>
                    <a:pt x="0" y="90011"/>
                  </a:moveTo>
                  <a:lnTo>
                    <a:pt x="251745" y="90011"/>
                  </a:lnTo>
                  <a:lnTo>
                    <a:pt x="251745" y="0"/>
                  </a:lnTo>
                  <a:lnTo>
                    <a:pt x="0" y="0"/>
                  </a:lnTo>
                  <a:lnTo>
                    <a:pt x="0" y="9001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1" name="object 561" descr=""/>
          <p:cNvGrpSpPr/>
          <p:nvPr/>
        </p:nvGrpSpPr>
        <p:grpSpPr>
          <a:xfrm>
            <a:off x="5053584" y="2165408"/>
            <a:ext cx="383540" cy="146685"/>
            <a:chOff x="5053584" y="2165408"/>
            <a:chExt cx="383540" cy="146685"/>
          </a:xfrm>
        </p:grpSpPr>
        <p:sp>
          <p:nvSpPr>
            <p:cNvPr id="562" name="object 562" descr=""/>
            <p:cNvSpPr/>
            <p:nvPr/>
          </p:nvSpPr>
          <p:spPr>
            <a:xfrm>
              <a:off x="5053584" y="2165603"/>
              <a:ext cx="378460" cy="142240"/>
            </a:xfrm>
            <a:custGeom>
              <a:avLst/>
              <a:gdLst/>
              <a:ahLst/>
              <a:cxnLst/>
              <a:rect l="l" t="t" r="r" b="b"/>
              <a:pathLst>
                <a:path w="378460" h="142239">
                  <a:moveTo>
                    <a:pt x="377951" y="141732"/>
                  </a:moveTo>
                  <a:lnTo>
                    <a:pt x="0" y="141732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14173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 descr=""/>
            <p:cNvSpPr/>
            <p:nvPr/>
          </p:nvSpPr>
          <p:spPr>
            <a:xfrm>
              <a:off x="5056822" y="2168461"/>
              <a:ext cx="377190" cy="140970"/>
            </a:xfrm>
            <a:custGeom>
              <a:avLst/>
              <a:gdLst/>
              <a:ahLst/>
              <a:cxnLst/>
              <a:rect l="l" t="t" r="r" b="b"/>
              <a:pathLst>
                <a:path w="377189" h="140969">
                  <a:moveTo>
                    <a:pt x="0" y="140398"/>
                  </a:moveTo>
                  <a:lnTo>
                    <a:pt x="376808" y="140398"/>
                  </a:lnTo>
                  <a:lnTo>
                    <a:pt x="376808" y="0"/>
                  </a:lnTo>
                  <a:lnTo>
                    <a:pt x="0" y="0"/>
                  </a:lnTo>
                  <a:lnTo>
                    <a:pt x="0" y="140398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4" name="object 564" descr=""/>
          <p:cNvGrpSpPr/>
          <p:nvPr/>
        </p:nvGrpSpPr>
        <p:grpSpPr>
          <a:xfrm>
            <a:off x="5430011" y="2956560"/>
            <a:ext cx="340995" cy="127635"/>
            <a:chOff x="5430011" y="2956560"/>
            <a:chExt cx="340995" cy="127635"/>
          </a:xfrm>
        </p:grpSpPr>
        <p:sp>
          <p:nvSpPr>
            <p:cNvPr id="565" name="object 565" descr=""/>
            <p:cNvSpPr/>
            <p:nvPr/>
          </p:nvSpPr>
          <p:spPr>
            <a:xfrm>
              <a:off x="5430011" y="2956560"/>
              <a:ext cx="335280" cy="121920"/>
            </a:xfrm>
            <a:custGeom>
              <a:avLst/>
              <a:gdLst/>
              <a:ahLst/>
              <a:cxnLst/>
              <a:rect l="l" t="t" r="r" b="b"/>
              <a:pathLst>
                <a:path w="335279" h="121919">
                  <a:moveTo>
                    <a:pt x="335280" y="121920"/>
                  </a:moveTo>
                  <a:lnTo>
                    <a:pt x="0" y="121920"/>
                  </a:lnTo>
                  <a:lnTo>
                    <a:pt x="0" y="0"/>
                  </a:lnTo>
                  <a:lnTo>
                    <a:pt x="335280" y="0"/>
                  </a:lnTo>
                  <a:lnTo>
                    <a:pt x="335280" y="12192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" name="object 566" descr=""/>
            <p:cNvSpPr/>
            <p:nvPr/>
          </p:nvSpPr>
          <p:spPr>
            <a:xfrm>
              <a:off x="5435155" y="2960465"/>
              <a:ext cx="332740" cy="120650"/>
            </a:xfrm>
            <a:custGeom>
              <a:avLst/>
              <a:gdLst/>
              <a:ahLst/>
              <a:cxnLst/>
              <a:rect l="l" t="t" r="r" b="b"/>
              <a:pathLst>
                <a:path w="332739" h="120650">
                  <a:moveTo>
                    <a:pt x="0" y="120586"/>
                  </a:moveTo>
                  <a:lnTo>
                    <a:pt x="332518" y="120586"/>
                  </a:lnTo>
                  <a:lnTo>
                    <a:pt x="332518" y="0"/>
                  </a:lnTo>
                  <a:lnTo>
                    <a:pt x="0" y="0"/>
                  </a:lnTo>
                  <a:lnTo>
                    <a:pt x="0" y="12058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7" name="object 567" descr=""/>
          <p:cNvGrpSpPr/>
          <p:nvPr/>
        </p:nvGrpSpPr>
        <p:grpSpPr>
          <a:xfrm>
            <a:off x="5431535" y="2012818"/>
            <a:ext cx="243204" cy="218440"/>
            <a:chOff x="5431535" y="2012818"/>
            <a:chExt cx="243204" cy="218440"/>
          </a:xfrm>
        </p:grpSpPr>
        <p:sp>
          <p:nvSpPr>
            <p:cNvPr id="568" name="object 568" descr=""/>
            <p:cNvSpPr/>
            <p:nvPr/>
          </p:nvSpPr>
          <p:spPr>
            <a:xfrm>
              <a:off x="5431535" y="2014728"/>
              <a:ext cx="239395" cy="212090"/>
            </a:xfrm>
            <a:custGeom>
              <a:avLst/>
              <a:gdLst/>
              <a:ahLst/>
              <a:cxnLst/>
              <a:rect l="l" t="t" r="r" b="b"/>
              <a:pathLst>
                <a:path w="239395" h="212089">
                  <a:moveTo>
                    <a:pt x="239267" y="211835"/>
                  </a:moveTo>
                  <a:lnTo>
                    <a:pt x="0" y="211835"/>
                  </a:lnTo>
                  <a:lnTo>
                    <a:pt x="0" y="0"/>
                  </a:lnTo>
                  <a:lnTo>
                    <a:pt x="239267" y="0"/>
                  </a:lnTo>
                  <a:lnTo>
                    <a:pt x="239267" y="2118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" name="object 569" descr=""/>
            <p:cNvSpPr/>
            <p:nvPr/>
          </p:nvSpPr>
          <p:spPr>
            <a:xfrm>
              <a:off x="5435155" y="2015870"/>
              <a:ext cx="236854" cy="212725"/>
            </a:xfrm>
            <a:custGeom>
              <a:avLst/>
              <a:gdLst/>
              <a:ahLst/>
              <a:cxnLst/>
              <a:rect l="l" t="t" r="r" b="b"/>
              <a:pathLst>
                <a:path w="236854" h="212725">
                  <a:moveTo>
                    <a:pt x="0" y="212121"/>
                  </a:moveTo>
                  <a:lnTo>
                    <a:pt x="236410" y="212121"/>
                  </a:lnTo>
                  <a:lnTo>
                    <a:pt x="236410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0" name="object 570" descr=""/>
          <p:cNvGrpSpPr/>
          <p:nvPr/>
        </p:nvGrpSpPr>
        <p:grpSpPr>
          <a:xfrm>
            <a:off x="6803135" y="2224939"/>
            <a:ext cx="217170" cy="183515"/>
            <a:chOff x="6803135" y="2224939"/>
            <a:chExt cx="217170" cy="183515"/>
          </a:xfrm>
        </p:grpSpPr>
        <p:sp>
          <p:nvSpPr>
            <p:cNvPr id="571" name="object 571" descr=""/>
            <p:cNvSpPr/>
            <p:nvPr/>
          </p:nvSpPr>
          <p:spPr>
            <a:xfrm>
              <a:off x="6803135" y="2225039"/>
              <a:ext cx="212090" cy="177165"/>
            </a:xfrm>
            <a:custGeom>
              <a:avLst/>
              <a:gdLst/>
              <a:ahLst/>
              <a:cxnLst/>
              <a:rect l="l" t="t" r="r" b="b"/>
              <a:pathLst>
                <a:path w="212090" h="177164">
                  <a:moveTo>
                    <a:pt x="211835" y="176783"/>
                  </a:moveTo>
                  <a:lnTo>
                    <a:pt x="0" y="176783"/>
                  </a:lnTo>
                  <a:lnTo>
                    <a:pt x="0" y="0"/>
                  </a:lnTo>
                  <a:lnTo>
                    <a:pt x="211835" y="0"/>
                  </a:lnTo>
                  <a:lnTo>
                    <a:pt x="211835" y="17678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" name="object 572" descr=""/>
            <p:cNvSpPr/>
            <p:nvPr/>
          </p:nvSpPr>
          <p:spPr>
            <a:xfrm>
              <a:off x="6806564" y="2227992"/>
              <a:ext cx="210820" cy="177165"/>
            </a:xfrm>
            <a:custGeom>
              <a:avLst/>
              <a:gdLst/>
              <a:ahLst/>
              <a:cxnLst/>
              <a:rect l="l" t="t" r="r" b="b"/>
              <a:pathLst>
                <a:path w="210820" h="177164">
                  <a:moveTo>
                    <a:pt x="0" y="176974"/>
                  </a:moveTo>
                  <a:lnTo>
                    <a:pt x="210502" y="176974"/>
                  </a:lnTo>
                  <a:lnTo>
                    <a:pt x="210502" y="0"/>
                  </a:lnTo>
                  <a:lnTo>
                    <a:pt x="0" y="0"/>
                  </a:lnTo>
                  <a:lnTo>
                    <a:pt x="0" y="17697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3" name="object 573" descr=""/>
          <p:cNvGrpSpPr/>
          <p:nvPr/>
        </p:nvGrpSpPr>
        <p:grpSpPr>
          <a:xfrm>
            <a:off x="7630376" y="2224939"/>
            <a:ext cx="207645" cy="183515"/>
            <a:chOff x="7630376" y="2224939"/>
            <a:chExt cx="207645" cy="183515"/>
          </a:xfrm>
        </p:grpSpPr>
        <p:sp>
          <p:nvSpPr>
            <p:cNvPr id="574" name="object 574" descr=""/>
            <p:cNvSpPr/>
            <p:nvPr/>
          </p:nvSpPr>
          <p:spPr>
            <a:xfrm>
              <a:off x="7630667" y="2225039"/>
              <a:ext cx="201295" cy="177165"/>
            </a:xfrm>
            <a:custGeom>
              <a:avLst/>
              <a:gdLst/>
              <a:ahLst/>
              <a:cxnLst/>
              <a:rect l="l" t="t" r="r" b="b"/>
              <a:pathLst>
                <a:path w="201295" h="177164">
                  <a:moveTo>
                    <a:pt x="201167" y="176783"/>
                  </a:moveTo>
                  <a:lnTo>
                    <a:pt x="0" y="176783"/>
                  </a:lnTo>
                  <a:lnTo>
                    <a:pt x="0" y="0"/>
                  </a:lnTo>
                  <a:lnTo>
                    <a:pt x="201167" y="0"/>
                  </a:lnTo>
                  <a:lnTo>
                    <a:pt x="201167" y="17678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" name="object 575" descr=""/>
            <p:cNvSpPr/>
            <p:nvPr/>
          </p:nvSpPr>
          <p:spPr>
            <a:xfrm>
              <a:off x="7633429" y="2227992"/>
              <a:ext cx="201930" cy="177165"/>
            </a:xfrm>
            <a:custGeom>
              <a:avLst/>
              <a:gdLst/>
              <a:ahLst/>
              <a:cxnLst/>
              <a:rect l="l" t="t" r="r" b="b"/>
              <a:pathLst>
                <a:path w="201929" h="177164">
                  <a:moveTo>
                    <a:pt x="0" y="176974"/>
                  </a:moveTo>
                  <a:lnTo>
                    <a:pt x="201358" y="176974"/>
                  </a:lnTo>
                  <a:lnTo>
                    <a:pt x="201358" y="0"/>
                  </a:lnTo>
                  <a:lnTo>
                    <a:pt x="0" y="0"/>
                  </a:lnTo>
                  <a:lnTo>
                    <a:pt x="0" y="17697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6" name="object 576" descr=""/>
          <p:cNvGrpSpPr/>
          <p:nvPr/>
        </p:nvGrpSpPr>
        <p:grpSpPr>
          <a:xfrm>
            <a:off x="7952227" y="1498563"/>
            <a:ext cx="278130" cy="288925"/>
            <a:chOff x="7952227" y="1498563"/>
            <a:chExt cx="278130" cy="288925"/>
          </a:xfrm>
        </p:grpSpPr>
        <p:sp>
          <p:nvSpPr>
            <p:cNvPr id="577" name="object 577" descr=""/>
            <p:cNvSpPr/>
            <p:nvPr/>
          </p:nvSpPr>
          <p:spPr>
            <a:xfrm>
              <a:off x="7952231" y="1499616"/>
              <a:ext cx="273050" cy="283845"/>
            </a:xfrm>
            <a:custGeom>
              <a:avLst/>
              <a:gdLst/>
              <a:ahLst/>
              <a:cxnLst/>
              <a:rect l="l" t="t" r="r" b="b"/>
              <a:pathLst>
                <a:path w="273050" h="283844">
                  <a:moveTo>
                    <a:pt x="272796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272796" y="0"/>
                  </a:lnTo>
                  <a:lnTo>
                    <a:pt x="272796" y="2834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 descr=""/>
            <p:cNvSpPr/>
            <p:nvPr/>
          </p:nvSpPr>
          <p:spPr>
            <a:xfrm>
              <a:off x="7955279" y="1501616"/>
              <a:ext cx="271780" cy="282575"/>
            </a:xfrm>
            <a:custGeom>
              <a:avLst/>
              <a:gdLst/>
              <a:ahLst/>
              <a:cxnLst/>
              <a:rect l="l" t="t" r="r" b="b"/>
              <a:pathLst>
                <a:path w="271779" h="282575">
                  <a:moveTo>
                    <a:pt x="0" y="282320"/>
                  </a:moveTo>
                  <a:lnTo>
                    <a:pt x="271557" y="282320"/>
                  </a:lnTo>
                  <a:lnTo>
                    <a:pt x="271557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9" name="object 579" descr=""/>
          <p:cNvSpPr/>
          <p:nvPr/>
        </p:nvSpPr>
        <p:spPr>
          <a:xfrm>
            <a:off x="3339084" y="2249424"/>
            <a:ext cx="736600" cy="259079"/>
          </a:xfrm>
          <a:custGeom>
            <a:avLst/>
            <a:gdLst/>
            <a:ahLst/>
            <a:cxnLst/>
            <a:rect l="l" t="t" r="r" b="b"/>
            <a:pathLst>
              <a:path w="736600" h="259080">
                <a:moveTo>
                  <a:pt x="736092" y="259079"/>
                </a:moveTo>
                <a:lnTo>
                  <a:pt x="0" y="259079"/>
                </a:lnTo>
                <a:lnTo>
                  <a:pt x="0" y="0"/>
                </a:lnTo>
                <a:lnTo>
                  <a:pt x="736092" y="0"/>
                </a:lnTo>
                <a:lnTo>
                  <a:pt x="736092" y="259079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0" name="object 580" descr=""/>
          <p:cNvGrpSpPr/>
          <p:nvPr/>
        </p:nvGrpSpPr>
        <p:grpSpPr>
          <a:xfrm>
            <a:off x="7225284" y="1780884"/>
            <a:ext cx="259079" cy="238125"/>
            <a:chOff x="7225284" y="1780884"/>
            <a:chExt cx="259079" cy="238125"/>
          </a:xfrm>
        </p:grpSpPr>
        <p:sp>
          <p:nvSpPr>
            <p:cNvPr id="581" name="object 581" descr=""/>
            <p:cNvSpPr/>
            <p:nvPr/>
          </p:nvSpPr>
          <p:spPr>
            <a:xfrm>
              <a:off x="7225284" y="1781556"/>
              <a:ext cx="254635" cy="234950"/>
            </a:xfrm>
            <a:custGeom>
              <a:avLst/>
              <a:gdLst/>
              <a:ahLst/>
              <a:cxnLst/>
              <a:rect l="l" t="t" r="r" b="b"/>
              <a:pathLst>
                <a:path w="254634" h="234950">
                  <a:moveTo>
                    <a:pt x="254508" y="234696"/>
                  </a:moveTo>
                  <a:lnTo>
                    <a:pt x="0" y="234696"/>
                  </a:lnTo>
                  <a:lnTo>
                    <a:pt x="0" y="0"/>
                  </a:lnTo>
                  <a:lnTo>
                    <a:pt x="254508" y="0"/>
                  </a:lnTo>
                  <a:lnTo>
                    <a:pt x="254508" y="23469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" name="object 582" descr=""/>
            <p:cNvSpPr/>
            <p:nvPr/>
          </p:nvSpPr>
          <p:spPr>
            <a:xfrm>
              <a:off x="7229094" y="1783937"/>
              <a:ext cx="252095" cy="232410"/>
            </a:xfrm>
            <a:custGeom>
              <a:avLst/>
              <a:gdLst/>
              <a:ahLst/>
              <a:cxnLst/>
              <a:rect l="l" t="t" r="r" b="b"/>
              <a:pathLst>
                <a:path w="252095" h="232410">
                  <a:moveTo>
                    <a:pt x="0" y="231933"/>
                  </a:moveTo>
                  <a:lnTo>
                    <a:pt x="251745" y="231933"/>
                  </a:lnTo>
                  <a:lnTo>
                    <a:pt x="251745" y="0"/>
                  </a:lnTo>
                  <a:lnTo>
                    <a:pt x="0" y="0"/>
                  </a:lnTo>
                  <a:lnTo>
                    <a:pt x="0" y="23193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3" name="object 583" descr=""/>
          <p:cNvSpPr/>
          <p:nvPr/>
        </p:nvSpPr>
        <p:spPr>
          <a:xfrm>
            <a:off x="4614672" y="1783080"/>
            <a:ext cx="439420" cy="177165"/>
          </a:xfrm>
          <a:custGeom>
            <a:avLst/>
            <a:gdLst/>
            <a:ahLst/>
            <a:cxnLst/>
            <a:rect l="l" t="t" r="r" b="b"/>
            <a:pathLst>
              <a:path w="439420" h="177164">
                <a:moveTo>
                  <a:pt x="438911" y="176783"/>
                </a:moveTo>
                <a:lnTo>
                  <a:pt x="0" y="176783"/>
                </a:lnTo>
                <a:lnTo>
                  <a:pt x="0" y="0"/>
                </a:lnTo>
                <a:lnTo>
                  <a:pt x="438911" y="0"/>
                </a:lnTo>
                <a:lnTo>
                  <a:pt x="438911" y="176783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4" name="object 584" descr=""/>
          <p:cNvGrpSpPr/>
          <p:nvPr/>
        </p:nvGrpSpPr>
        <p:grpSpPr>
          <a:xfrm>
            <a:off x="6167337" y="1780884"/>
            <a:ext cx="273685" cy="238125"/>
            <a:chOff x="6167337" y="1780884"/>
            <a:chExt cx="273685" cy="238125"/>
          </a:xfrm>
        </p:grpSpPr>
        <p:sp>
          <p:nvSpPr>
            <p:cNvPr id="585" name="object 585" descr=""/>
            <p:cNvSpPr/>
            <p:nvPr/>
          </p:nvSpPr>
          <p:spPr>
            <a:xfrm>
              <a:off x="6167628" y="1781556"/>
              <a:ext cx="273050" cy="233679"/>
            </a:xfrm>
            <a:custGeom>
              <a:avLst/>
              <a:gdLst/>
              <a:ahLst/>
              <a:cxnLst/>
              <a:rect l="l" t="t" r="r" b="b"/>
              <a:pathLst>
                <a:path w="273050" h="233680">
                  <a:moveTo>
                    <a:pt x="272795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272795" y="0"/>
                  </a:lnTo>
                  <a:lnTo>
                    <a:pt x="272795" y="2331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" name="object 586" descr=""/>
            <p:cNvSpPr/>
            <p:nvPr/>
          </p:nvSpPr>
          <p:spPr>
            <a:xfrm>
              <a:off x="6170390" y="1783937"/>
              <a:ext cx="267335" cy="232410"/>
            </a:xfrm>
            <a:custGeom>
              <a:avLst/>
              <a:gdLst/>
              <a:ahLst/>
              <a:cxnLst/>
              <a:rect l="l" t="t" r="r" b="b"/>
              <a:pathLst>
                <a:path w="267335" h="232410">
                  <a:moveTo>
                    <a:pt x="0" y="231933"/>
                  </a:moveTo>
                  <a:lnTo>
                    <a:pt x="266986" y="231933"/>
                  </a:lnTo>
                  <a:lnTo>
                    <a:pt x="266986" y="0"/>
                  </a:lnTo>
                  <a:lnTo>
                    <a:pt x="0" y="0"/>
                  </a:lnTo>
                  <a:lnTo>
                    <a:pt x="0" y="23193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7" name="object 587" descr=""/>
          <p:cNvGrpSpPr/>
          <p:nvPr/>
        </p:nvGrpSpPr>
        <p:grpSpPr>
          <a:xfrm>
            <a:off x="5053584" y="2593848"/>
            <a:ext cx="383540" cy="142875"/>
            <a:chOff x="5053584" y="2593848"/>
            <a:chExt cx="383540" cy="142875"/>
          </a:xfrm>
        </p:grpSpPr>
        <p:sp>
          <p:nvSpPr>
            <p:cNvPr id="588" name="object 588" descr=""/>
            <p:cNvSpPr/>
            <p:nvPr/>
          </p:nvSpPr>
          <p:spPr>
            <a:xfrm>
              <a:off x="5053584" y="2593848"/>
              <a:ext cx="378460" cy="137160"/>
            </a:xfrm>
            <a:custGeom>
              <a:avLst/>
              <a:gdLst/>
              <a:ahLst/>
              <a:cxnLst/>
              <a:rect l="l" t="t" r="r" b="b"/>
              <a:pathLst>
                <a:path w="378460" h="137160">
                  <a:moveTo>
                    <a:pt x="377951" y="137159"/>
                  </a:moveTo>
                  <a:lnTo>
                    <a:pt x="0" y="137159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13715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" name="object 589" descr=""/>
            <p:cNvSpPr/>
            <p:nvPr/>
          </p:nvSpPr>
          <p:spPr>
            <a:xfrm>
              <a:off x="5056822" y="2597276"/>
              <a:ext cx="377190" cy="135890"/>
            </a:xfrm>
            <a:custGeom>
              <a:avLst/>
              <a:gdLst/>
              <a:ahLst/>
              <a:cxnLst/>
              <a:rect l="l" t="t" r="r" b="b"/>
              <a:pathLst>
                <a:path w="377189" h="135889">
                  <a:moveTo>
                    <a:pt x="0" y="135826"/>
                  </a:moveTo>
                  <a:lnTo>
                    <a:pt x="376808" y="135826"/>
                  </a:lnTo>
                  <a:lnTo>
                    <a:pt x="376808" y="0"/>
                  </a:lnTo>
                  <a:lnTo>
                    <a:pt x="0" y="0"/>
                  </a:lnTo>
                  <a:lnTo>
                    <a:pt x="0" y="13582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0" name="object 590" descr=""/>
          <p:cNvGrpSpPr/>
          <p:nvPr/>
        </p:nvGrpSpPr>
        <p:grpSpPr>
          <a:xfrm>
            <a:off x="6505955" y="1498563"/>
            <a:ext cx="302260" cy="288925"/>
            <a:chOff x="6505955" y="1498563"/>
            <a:chExt cx="302260" cy="288925"/>
          </a:xfrm>
        </p:grpSpPr>
        <p:sp>
          <p:nvSpPr>
            <p:cNvPr id="591" name="object 591" descr=""/>
            <p:cNvSpPr/>
            <p:nvPr/>
          </p:nvSpPr>
          <p:spPr>
            <a:xfrm>
              <a:off x="6505955" y="1499616"/>
              <a:ext cx="297180" cy="283845"/>
            </a:xfrm>
            <a:custGeom>
              <a:avLst/>
              <a:gdLst/>
              <a:ahLst/>
              <a:cxnLst/>
              <a:rect l="l" t="t" r="r" b="b"/>
              <a:pathLst>
                <a:path w="297179" h="283844">
                  <a:moveTo>
                    <a:pt x="297180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297180" y="0"/>
                  </a:lnTo>
                  <a:lnTo>
                    <a:pt x="297180" y="2834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" name="object 592" descr=""/>
            <p:cNvSpPr/>
            <p:nvPr/>
          </p:nvSpPr>
          <p:spPr>
            <a:xfrm>
              <a:off x="6509099" y="1501616"/>
              <a:ext cx="296545" cy="282575"/>
            </a:xfrm>
            <a:custGeom>
              <a:avLst/>
              <a:gdLst/>
              <a:ahLst/>
              <a:cxnLst/>
              <a:rect l="l" t="t" r="r" b="b"/>
              <a:pathLst>
                <a:path w="296545" h="282575">
                  <a:moveTo>
                    <a:pt x="0" y="282320"/>
                  </a:moveTo>
                  <a:lnTo>
                    <a:pt x="295941" y="282320"/>
                  </a:lnTo>
                  <a:lnTo>
                    <a:pt x="295941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3" name="object 593" descr=""/>
          <p:cNvGrpSpPr/>
          <p:nvPr/>
        </p:nvGrpSpPr>
        <p:grpSpPr>
          <a:xfrm>
            <a:off x="5053584" y="1780884"/>
            <a:ext cx="287020" cy="238125"/>
            <a:chOff x="5053584" y="1780884"/>
            <a:chExt cx="287020" cy="238125"/>
          </a:xfrm>
        </p:grpSpPr>
        <p:sp>
          <p:nvSpPr>
            <p:cNvPr id="594" name="object 594" descr=""/>
            <p:cNvSpPr/>
            <p:nvPr/>
          </p:nvSpPr>
          <p:spPr>
            <a:xfrm>
              <a:off x="5053584" y="1781556"/>
              <a:ext cx="281940" cy="233679"/>
            </a:xfrm>
            <a:custGeom>
              <a:avLst/>
              <a:gdLst/>
              <a:ahLst/>
              <a:cxnLst/>
              <a:rect l="l" t="t" r="r" b="b"/>
              <a:pathLst>
                <a:path w="281939" h="233680">
                  <a:moveTo>
                    <a:pt x="281939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281939" y="0"/>
                  </a:lnTo>
                  <a:lnTo>
                    <a:pt x="281939" y="2331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" name="object 595" descr=""/>
            <p:cNvSpPr/>
            <p:nvPr/>
          </p:nvSpPr>
          <p:spPr>
            <a:xfrm>
              <a:off x="5056822" y="1783937"/>
              <a:ext cx="281305" cy="232410"/>
            </a:xfrm>
            <a:custGeom>
              <a:avLst/>
              <a:gdLst/>
              <a:ahLst/>
              <a:cxnLst/>
              <a:rect l="l" t="t" r="r" b="b"/>
              <a:pathLst>
                <a:path w="281304" h="232410">
                  <a:moveTo>
                    <a:pt x="0" y="231933"/>
                  </a:moveTo>
                  <a:lnTo>
                    <a:pt x="280701" y="231933"/>
                  </a:lnTo>
                  <a:lnTo>
                    <a:pt x="280701" y="0"/>
                  </a:lnTo>
                  <a:lnTo>
                    <a:pt x="0" y="0"/>
                  </a:lnTo>
                  <a:lnTo>
                    <a:pt x="0" y="23193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6" name="object 596" descr=""/>
          <p:cNvGrpSpPr/>
          <p:nvPr/>
        </p:nvGrpSpPr>
        <p:grpSpPr>
          <a:xfrm>
            <a:off x="4614381" y="2775203"/>
            <a:ext cx="444500" cy="156845"/>
            <a:chOff x="4614381" y="2775203"/>
            <a:chExt cx="444500" cy="156845"/>
          </a:xfrm>
        </p:grpSpPr>
        <p:sp>
          <p:nvSpPr>
            <p:cNvPr id="597" name="object 597" descr=""/>
            <p:cNvSpPr/>
            <p:nvPr/>
          </p:nvSpPr>
          <p:spPr>
            <a:xfrm>
              <a:off x="4614672" y="2775203"/>
              <a:ext cx="439420" cy="152400"/>
            </a:xfrm>
            <a:custGeom>
              <a:avLst/>
              <a:gdLst/>
              <a:ahLst/>
              <a:cxnLst/>
              <a:rect l="l" t="t" r="r" b="b"/>
              <a:pathLst>
                <a:path w="439420" h="152400">
                  <a:moveTo>
                    <a:pt x="438911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438911" y="0"/>
                  </a:lnTo>
                  <a:lnTo>
                    <a:pt x="438911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" name="object 598" descr=""/>
            <p:cNvSpPr/>
            <p:nvPr/>
          </p:nvSpPr>
          <p:spPr>
            <a:xfrm>
              <a:off x="4617434" y="2778918"/>
              <a:ext cx="438150" cy="149860"/>
            </a:xfrm>
            <a:custGeom>
              <a:avLst/>
              <a:gdLst/>
              <a:ahLst/>
              <a:cxnLst/>
              <a:rect l="l" t="t" r="r" b="b"/>
              <a:pathLst>
                <a:path w="438150" h="149860">
                  <a:moveTo>
                    <a:pt x="0" y="149542"/>
                  </a:moveTo>
                  <a:lnTo>
                    <a:pt x="437864" y="149542"/>
                  </a:lnTo>
                  <a:lnTo>
                    <a:pt x="437864" y="0"/>
                  </a:lnTo>
                  <a:lnTo>
                    <a:pt x="0" y="0"/>
                  </a:lnTo>
                  <a:lnTo>
                    <a:pt x="0" y="14954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9" name="object 599" descr=""/>
          <p:cNvGrpSpPr/>
          <p:nvPr/>
        </p:nvGrpSpPr>
        <p:grpSpPr>
          <a:xfrm>
            <a:off x="7724865" y="1780884"/>
            <a:ext cx="258445" cy="238125"/>
            <a:chOff x="7724865" y="1780884"/>
            <a:chExt cx="258445" cy="238125"/>
          </a:xfrm>
        </p:grpSpPr>
        <p:sp>
          <p:nvSpPr>
            <p:cNvPr id="600" name="object 600" descr=""/>
            <p:cNvSpPr/>
            <p:nvPr/>
          </p:nvSpPr>
          <p:spPr>
            <a:xfrm>
              <a:off x="7726680" y="1781556"/>
              <a:ext cx="251460" cy="233679"/>
            </a:xfrm>
            <a:custGeom>
              <a:avLst/>
              <a:gdLst/>
              <a:ahLst/>
              <a:cxnLst/>
              <a:rect l="l" t="t" r="r" b="b"/>
              <a:pathLst>
                <a:path w="251459" h="233680">
                  <a:moveTo>
                    <a:pt x="251459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251459" y="0"/>
                  </a:lnTo>
                  <a:lnTo>
                    <a:pt x="251459" y="2331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" name="object 601" descr=""/>
            <p:cNvSpPr/>
            <p:nvPr/>
          </p:nvSpPr>
          <p:spPr>
            <a:xfrm>
              <a:off x="7727918" y="1783937"/>
              <a:ext cx="252095" cy="232410"/>
            </a:xfrm>
            <a:custGeom>
              <a:avLst/>
              <a:gdLst/>
              <a:ahLst/>
              <a:cxnLst/>
              <a:rect l="l" t="t" r="r" b="b"/>
              <a:pathLst>
                <a:path w="252095" h="232410">
                  <a:moveTo>
                    <a:pt x="0" y="231933"/>
                  </a:moveTo>
                  <a:lnTo>
                    <a:pt x="251745" y="231933"/>
                  </a:lnTo>
                  <a:lnTo>
                    <a:pt x="251745" y="0"/>
                  </a:lnTo>
                  <a:lnTo>
                    <a:pt x="0" y="0"/>
                  </a:lnTo>
                  <a:lnTo>
                    <a:pt x="0" y="23193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2" name="object 602" descr=""/>
          <p:cNvGrpSpPr/>
          <p:nvPr/>
        </p:nvGrpSpPr>
        <p:grpSpPr>
          <a:xfrm>
            <a:off x="5598409" y="1498563"/>
            <a:ext cx="313055" cy="288925"/>
            <a:chOff x="5598409" y="1498563"/>
            <a:chExt cx="313055" cy="288925"/>
          </a:xfrm>
        </p:grpSpPr>
        <p:sp>
          <p:nvSpPr>
            <p:cNvPr id="603" name="object 603" descr=""/>
            <p:cNvSpPr/>
            <p:nvPr/>
          </p:nvSpPr>
          <p:spPr>
            <a:xfrm>
              <a:off x="5599176" y="1499616"/>
              <a:ext cx="307975" cy="283845"/>
            </a:xfrm>
            <a:custGeom>
              <a:avLst/>
              <a:gdLst/>
              <a:ahLst/>
              <a:cxnLst/>
              <a:rect l="l" t="t" r="r" b="b"/>
              <a:pathLst>
                <a:path w="307975" h="283844">
                  <a:moveTo>
                    <a:pt x="307847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307847" y="0"/>
                  </a:lnTo>
                  <a:lnTo>
                    <a:pt x="307847" y="2834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" name="object 604" descr=""/>
            <p:cNvSpPr/>
            <p:nvPr/>
          </p:nvSpPr>
          <p:spPr>
            <a:xfrm>
              <a:off x="5601462" y="1501616"/>
              <a:ext cx="306705" cy="282575"/>
            </a:xfrm>
            <a:custGeom>
              <a:avLst/>
              <a:gdLst/>
              <a:ahLst/>
              <a:cxnLst/>
              <a:rect l="l" t="t" r="r" b="b"/>
              <a:pathLst>
                <a:path w="306704" h="282575">
                  <a:moveTo>
                    <a:pt x="0" y="282320"/>
                  </a:moveTo>
                  <a:lnTo>
                    <a:pt x="306609" y="282320"/>
                  </a:lnTo>
                  <a:lnTo>
                    <a:pt x="306609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5" name="object 605" descr=""/>
          <p:cNvGrpSpPr/>
          <p:nvPr/>
        </p:nvGrpSpPr>
        <p:grpSpPr>
          <a:xfrm>
            <a:off x="4614381" y="3077998"/>
            <a:ext cx="444500" cy="153035"/>
            <a:chOff x="4614381" y="3077998"/>
            <a:chExt cx="444500" cy="153035"/>
          </a:xfrm>
        </p:grpSpPr>
        <p:sp>
          <p:nvSpPr>
            <p:cNvPr id="606" name="object 606" descr=""/>
            <p:cNvSpPr/>
            <p:nvPr/>
          </p:nvSpPr>
          <p:spPr>
            <a:xfrm>
              <a:off x="4614672" y="3078480"/>
              <a:ext cx="439420" cy="146685"/>
            </a:xfrm>
            <a:custGeom>
              <a:avLst/>
              <a:gdLst/>
              <a:ahLst/>
              <a:cxnLst/>
              <a:rect l="l" t="t" r="r" b="b"/>
              <a:pathLst>
                <a:path w="439420" h="146685">
                  <a:moveTo>
                    <a:pt x="438911" y="146303"/>
                  </a:moveTo>
                  <a:lnTo>
                    <a:pt x="0" y="146303"/>
                  </a:lnTo>
                  <a:lnTo>
                    <a:pt x="0" y="0"/>
                  </a:lnTo>
                  <a:lnTo>
                    <a:pt x="438911" y="0"/>
                  </a:lnTo>
                  <a:lnTo>
                    <a:pt x="438911" y="14630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" name="object 607" descr=""/>
            <p:cNvSpPr/>
            <p:nvPr/>
          </p:nvSpPr>
          <p:spPr>
            <a:xfrm>
              <a:off x="4617434" y="3081051"/>
              <a:ext cx="438150" cy="146685"/>
            </a:xfrm>
            <a:custGeom>
              <a:avLst/>
              <a:gdLst/>
              <a:ahLst/>
              <a:cxnLst/>
              <a:rect l="l" t="t" r="r" b="b"/>
              <a:pathLst>
                <a:path w="438150" h="146685">
                  <a:moveTo>
                    <a:pt x="0" y="146494"/>
                  </a:moveTo>
                  <a:lnTo>
                    <a:pt x="437864" y="146494"/>
                  </a:lnTo>
                  <a:lnTo>
                    <a:pt x="437864" y="0"/>
                  </a:lnTo>
                  <a:lnTo>
                    <a:pt x="0" y="0"/>
                  </a:lnTo>
                  <a:lnTo>
                    <a:pt x="0" y="14649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8" name="object 608" descr=""/>
          <p:cNvGrpSpPr/>
          <p:nvPr/>
        </p:nvGrpSpPr>
        <p:grpSpPr>
          <a:xfrm>
            <a:off x="4614381" y="1498563"/>
            <a:ext cx="339090" cy="288925"/>
            <a:chOff x="4614381" y="1498563"/>
            <a:chExt cx="339090" cy="288925"/>
          </a:xfrm>
        </p:grpSpPr>
        <p:sp>
          <p:nvSpPr>
            <p:cNvPr id="609" name="object 609" descr=""/>
            <p:cNvSpPr/>
            <p:nvPr/>
          </p:nvSpPr>
          <p:spPr>
            <a:xfrm>
              <a:off x="4614672" y="1499616"/>
              <a:ext cx="334010" cy="283845"/>
            </a:xfrm>
            <a:custGeom>
              <a:avLst/>
              <a:gdLst/>
              <a:ahLst/>
              <a:cxnLst/>
              <a:rect l="l" t="t" r="r" b="b"/>
              <a:pathLst>
                <a:path w="334010" h="283844">
                  <a:moveTo>
                    <a:pt x="333756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333756" y="0"/>
                  </a:lnTo>
                  <a:lnTo>
                    <a:pt x="333756" y="2834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" name="object 610" descr=""/>
            <p:cNvSpPr/>
            <p:nvPr/>
          </p:nvSpPr>
          <p:spPr>
            <a:xfrm>
              <a:off x="4617434" y="1501616"/>
              <a:ext cx="332740" cy="282575"/>
            </a:xfrm>
            <a:custGeom>
              <a:avLst/>
              <a:gdLst/>
              <a:ahLst/>
              <a:cxnLst/>
              <a:rect l="l" t="t" r="r" b="b"/>
              <a:pathLst>
                <a:path w="332739" h="282575">
                  <a:moveTo>
                    <a:pt x="0" y="282320"/>
                  </a:moveTo>
                  <a:lnTo>
                    <a:pt x="332613" y="282320"/>
                  </a:lnTo>
                  <a:lnTo>
                    <a:pt x="332613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1" name="object 611" descr=""/>
          <p:cNvGrpSpPr/>
          <p:nvPr/>
        </p:nvGrpSpPr>
        <p:grpSpPr>
          <a:xfrm>
            <a:off x="4614381" y="1957858"/>
            <a:ext cx="444500" cy="187960"/>
            <a:chOff x="4614381" y="1957858"/>
            <a:chExt cx="444500" cy="187960"/>
          </a:xfrm>
        </p:grpSpPr>
        <p:sp>
          <p:nvSpPr>
            <p:cNvPr id="612" name="object 612" descr=""/>
            <p:cNvSpPr/>
            <p:nvPr/>
          </p:nvSpPr>
          <p:spPr>
            <a:xfrm>
              <a:off x="4614672" y="1958340"/>
              <a:ext cx="439420" cy="181610"/>
            </a:xfrm>
            <a:custGeom>
              <a:avLst/>
              <a:gdLst/>
              <a:ahLst/>
              <a:cxnLst/>
              <a:rect l="l" t="t" r="r" b="b"/>
              <a:pathLst>
                <a:path w="439420" h="181610">
                  <a:moveTo>
                    <a:pt x="438911" y="181355"/>
                  </a:moveTo>
                  <a:lnTo>
                    <a:pt x="0" y="181355"/>
                  </a:lnTo>
                  <a:lnTo>
                    <a:pt x="0" y="0"/>
                  </a:lnTo>
                  <a:lnTo>
                    <a:pt x="438911" y="0"/>
                  </a:lnTo>
                  <a:lnTo>
                    <a:pt x="438911" y="18135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" name="object 613" descr=""/>
            <p:cNvSpPr/>
            <p:nvPr/>
          </p:nvSpPr>
          <p:spPr>
            <a:xfrm>
              <a:off x="4617434" y="1960911"/>
              <a:ext cx="438150" cy="182245"/>
            </a:xfrm>
            <a:custGeom>
              <a:avLst/>
              <a:gdLst/>
              <a:ahLst/>
              <a:cxnLst/>
              <a:rect l="l" t="t" r="r" b="b"/>
              <a:pathLst>
                <a:path w="438150" h="182244">
                  <a:moveTo>
                    <a:pt x="0" y="181641"/>
                  </a:moveTo>
                  <a:lnTo>
                    <a:pt x="437864" y="181641"/>
                  </a:lnTo>
                  <a:lnTo>
                    <a:pt x="437864" y="0"/>
                  </a:lnTo>
                  <a:lnTo>
                    <a:pt x="0" y="0"/>
                  </a:lnTo>
                  <a:lnTo>
                    <a:pt x="0" y="18164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4" name="object 614" descr=""/>
          <p:cNvGrpSpPr/>
          <p:nvPr/>
        </p:nvGrpSpPr>
        <p:grpSpPr>
          <a:xfrm>
            <a:off x="6803135" y="1498563"/>
            <a:ext cx="302895" cy="288925"/>
            <a:chOff x="6803135" y="1498563"/>
            <a:chExt cx="302895" cy="288925"/>
          </a:xfrm>
        </p:grpSpPr>
        <p:sp>
          <p:nvSpPr>
            <p:cNvPr id="615" name="object 615" descr=""/>
            <p:cNvSpPr/>
            <p:nvPr/>
          </p:nvSpPr>
          <p:spPr>
            <a:xfrm>
              <a:off x="6803135" y="1499616"/>
              <a:ext cx="297180" cy="283845"/>
            </a:xfrm>
            <a:custGeom>
              <a:avLst/>
              <a:gdLst/>
              <a:ahLst/>
              <a:cxnLst/>
              <a:rect l="l" t="t" r="r" b="b"/>
              <a:pathLst>
                <a:path w="297179" h="283844">
                  <a:moveTo>
                    <a:pt x="297180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297180" y="0"/>
                  </a:lnTo>
                  <a:lnTo>
                    <a:pt x="297180" y="2834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" name="object 616" descr=""/>
            <p:cNvSpPr/>
            <p:nvPr/>
          </p:nvSpPr>
          <p:spPr>
            <a:xfrm>
              <a:off x="6806564" y="1501616"/>
              <a:ext cx="296545" cy="282575"/>
            </a:xfrm>
            <a:custGeom>
              <a:avLst/>
              <a:gdLst/>
              <a:ahLst/>
              <a:cxnLst/>
              <a:rect l="l" t="t" r="r" b="b"/>
              <a:pathLst>
                <a:path w="296545" h="282575">
                  <a:moveTo>
                    <a:pt x="0" y="282320"/>
                  </a:moveTo>
                  <a:lnTo>
                    <a:pt x="295941" y="282320"/>
                  </a:lnTo>
                  <a:lnTo>
                    <a:pt x="295941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7" name="object 617" descr=""/>
          <p:cNvGrpSpPr/>
          <p:nvPr/>
        </p:nvGrpSpPr>
        <p:grpSpPr>
          <a:xfrm>
            <a:off x="4614381" y="2301235"/>
            <a:ext cx="444500" cy="166370"/>
            <a:chOff x="4614381" y="2301235"/>
            <a:chExt cx="444500" cy="166370"/>
          </a:xfrm>
        </p:grpSpPr>
        <p:sp>
          <p:nvSpPr>
            <p:cNvPr id="618" name="object 618" descr=""/>
            <p:cNvSpPr/>
            <p:nvPr/>
          </p:nvSpPr>
          <p:spPr>
            <a:xfrm>
              <a:off x="4614672" y="2301240"/>
              <a:ext cx="439420" cy="161925"/>
            </a:xfrm>
            <a:custGeom>
              <a:avLst/>
              <a:gdLst/>
              <a:ahLst/>
              <a:cxnLst/>
              <a:rect l="l" t="t" r="r" b="b"/>
              <a:pathLst>
                <a:path w="439420" h="161925">
                  <a:moveTo>
                    <a:pt x="438911" y="161543"/>
                  </a:moveTo>
                  <a:lnTo>
                    <a:pt x="0" y="161543"/>
                  </a:lnTo>
                  <a:lnTo>
                    <a:pt x="0" y="0"/>
                  </a:lnTo>
                  <a:lnTo>
                    <a:pt x="438911" y="0"/>
                  </a:lnTo>
                  <a:lnTo>
                    <a:pt x="438911" y="16154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" name="object 619" descr=""/>
            <p:cNvSpPr/>
            <p:nvPr/>
          </p:nvSpPr>
          <p:spPr>
            <a:xfrm>
              <a:off x="4617434" y="2304288"/>
              <a:ext cx="438150" cy="160655"/>
            </a:xfrm>
            <a:custGeom>
              <a:avLst/>
              <a:gdLst/>
              <a:ahLst/>
              <a:cxnLst/>
              <a:rect l="l" t="t" r="r" b="b"/>
              <a:pathLst>
                <a:path w="438150" h="160655">
                  <a:moveTo>
                    <a:pt x="0" y="160210"/>
                  </a:moveTo>
                  <a:lnTo>
                    <a:pt x="437864" y="160210"/>
                  </a:lnTo>
                  <a:lnTo>
                    <a:pt x="437864" y="0"/>
                  </a:lnTo>
                  <a:lnTo>
                    <a:pt x="0" y="0"/>
                  </a:lnTo>
                  <a:lnTo>
                    <a:pt x="0" y="16021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0" name="object 620" descr=""/>
          <p:cNvGrpSpPr/>
          <p:nvPr/>
        </p:nvGrpSpPr>
        <p:grpSpPr>
          <a:xfrm>
            <a:off x="4069837" y="1922807"/>
            <a:ext cx="551180" cy="218440"/>
            <a:chOff x="4069837" y="1922807"/>
            <a:chExt cx="551180" cy="218440"/>
          </a:xfrm>
        </p:grpSpPr>
        <p:sp>
          <p:nvSpPr>
            <p:cNvPr id="621" name="object 621" descr=""/>
            <p:cNvSpPr/>
            <p:nvPr/>
          </p:nvSpPr>
          <p:spPr>
            <a:xfrm>
              <a:off x="4070603" y="1923288"/>
              <a:ext cx="544195" cy="212090"/>
            </a:xfrm>
            <a:custGeom>
              <a:avLst/>
              <a:gdLst/>
              <a:ahLst/>
              <a:cxnLst/>
              <a:rect l="l" t="t" r="r" b="b"/>
              <a:pathLst>
                <a:path w="544195" h="212089">
                  <a:moveTo>
                    <a:pt x="544068" y="211836"/>
                  </a:moveTo>
                  <a:lnTo>
                    <a:pt x="0" y="211836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2118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" name="object 622" descr=""/>
            <p:cNvSpPr/>
            <p:nvPr/>
          </p:nvSpPr>
          <p:spPr>
            <a:xfrm>
              <a:off x="4072890" y="1925859"/>
              <a:ext cx="544830" cy="212725"/>
            </a:xfrm>
            <a:custGeom>
              <a:avLst/>
              <a:gdLst/>
              <a:ahLst/>
              <a:cxnLst/>
              <a:rect l="l" t="t" r="r" b="b"/>
              <a:pathLst>
                <a:path w="544829" h="212725">
                  <a:moveTo>
                    <a:pt x="0" y="212121"/>
                  </a:moveTo>
                  <a:lnTo>
                    <a:pt x="544544" y="212121"/>
                  </a:lnTo>
                  <a:lnTo>
                    <a:pt x="544544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3" name="object 623" descr=""/>
          <p:cNvGrpSpPr/>
          <p:nvPr/>
        </p:nvGrpSpPr>
        <p:grpSpPr>
          <a:xfrm>
            <a:off x="6208580" y="1498563"/>
            <a:ext cx="302260" cy="288925"/>
            <a:chOff x="6208580" y="1498563"/>
            <a:chExt cx="302260" cy="288925"/>
          </a:xfrm>
        </p:grpSpPr>
        <p:sp>
          <p:nvSpPr>
            <p:cNvPr id="624" name="object 624" descr=""/>
            <p:cNvSpPr/>
            <p:nvPr/>
          </p:nvSpPr>
          <p:spPr>
            <a:xfrm>
              <a:off x="6208776" y="1499616"/>
              <a:ext cx="297180" cy="283845"/>
            </a:xfrm>
            <a:custGeom>
              <a:avLst/>
              <a:gdLst/>
              <a:ahLst/>
              <a:cxnLst/>
              <a:rect l="l" t="t" r="r" b="b"/>
              <a:pathLst>
                <a:path w="297179" h="283844">
                  <a:moveTo>
                    <a:pt x="297179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297179" y="0"/>
                  </a:lnTo>
                  <a:lnTo>
                    <a:pt x="297179" y="2834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" name="object 625" descr=""/>
            <p:cNvSpPr/>
            <p:nvPr/>
          </p:nvSpPr>
          <p:spPr>
            <a:xfrm>
              <a:off x="6211633" y="1501616"/>
              <a:ext cx="296545" cy="282575"/>
            </a:xfrm>
            <a:custGeom>
              <a:avLst/>
              <a:gdLst/>
              <a:ahLst/>
              <a:cxnLst/>
              <a:rect l="l" t="t" r="r" b="b"/>
              <a:pathLst>
                <a:path w="296545" h="282575">
                  <a:moveTo>
                    <a:pt x="0" y="282320"/>
                  </a:moveTo>
                  <a:lnTo>
                    <a:pt x="295941" y="282320"/>
                  </a:lnTo>
                  <a:lnTo>
                    <a:pt x="295941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6" name="object 626" descr=""/>
          <p:cNvGrpSpPr/>
          <p:nvPr/>
        </p:nvGrpSpPr>
        <p:grpSpPr>
          <a:xfrm>
            <a:off x="7564750" y="1126231"/>
            <a:ext cx="339090" cy="378460"/>
            <a:chOff x="7564750" y="1126231"/>
            <a:chExt cx="339090" cy="378460"/>
          </a:xfrm>
        </p:grpSpPr>
        <p:sp>
          <p:nvSpPr>
            <p:cNvPr id="627" name="object 627" descr=""/>
            <p:cNvSpPr/>
            <p:nvPr/>
          </p:nvSpPr>
          <p:spPr>
            <a:xfrm>
              <a:off x="7565136" y="1126236"/>
              <a:ext cx="334010" cy="373380"/>
            </a:xfrm>
            <a:custGeom>
              <a:avLst/>
              <a:gdLst/>
              <a:ahLst/>
              <a:cxnLst/>
              <a:rect l="l" t="t" r="r" b="b"/>
              <a:pathLst>
                <a:path w="334009" h="373380">
                  <a:moveTo>
                    <a:pt x="333756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333756" y="0"/>
                  </a:lnTo>
                  <a:lnTo>
                    <a:pt x="333756" y="3733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" name="object 628" descr=""/>
            <p:cNvSpPr/>
            <p:nvPr/>
          </p:nvSpPr>
          <p:spPr>
            <a:xfrm>
              <a:off x="7567803" y="1129284"/>
              <a:ext cx="332740" cy="372745"/>
            </a:xfrm>
            <a:custGeom>
              <a:avLst/>
              <a:gdLst/>
              <a:ahLst/>
              <a:cxnLst/>
              <a:rect l="l" t="t" r="r" b="b"/>
              <a:pathLst>
                <a:path w="332740" h="372744">
                  <a:moveTo>
                    <a:pt x="0" y="372332"/>
                  </a:moveTo>
                  <a:lnTo>
                    <a:pt x="332517" y="372332"/>
                  </a:lnTo>
                  <a:lnTo>
                    <a:pt x="332517" y="0"/>
                  </a:lnTo>
                  <a:lnTo>
                    <a:pt x="0" y="0"/>
                  </a:lnTo>
                  <a:lnTo>
                    <a:pt x="0" y="3723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9" name="object 629" descr=""/>
          <p:cNvGrpSpPr/>
          <p:nvPr/>
        </p:nvGrpSpPr>
        <p:grpSpPr>
          <a:xfrm>
            <a:off x="4069837" y="1498091"/>
            <a:ext cx="551180" cy="219075"/>
            <a:chOff x="4069837" y="1498091"/>
            <a:chExt cx="551180" cy="219075"/>
          </a:xfrm>
        </p:grpSpPr>
        <p:sp>
          <p:nvSpPr>
            <p:cNvPr id="630" name="object 630" descr=""/>
            <p:cNvSpPr/>
            <p:nvPr/>
          </p:nvSpPr>
          <p:spPr>
            <a:xfrm>
              <a:off x="4070603" y="1498091"/>
              <a:ext cx="544195" cy="213360"/>
            </a:xfrm>
            <a:custGeom>
              <a:avLst/>
              <a:gdLst/>
              <a:ahLst/>
              <a:cxnLst/>
              <a:rect l="l" t="t" r="r" b="b"/>
              <a:pathLst>
                <a:path w="544195" h="213360">
                  <a:moveTo>
                    <a:pt x="544068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21335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" name="object 631" descr=""/>
            <p:cNvSpPr/>
            <p:nvPr/>
          </p:nvSpPr>
          <p:spPr>
            <a:xfrm>
              <a:off x="4072890" y="1501616"/>
              <a:ext cx="544830" cy="212725"/>
            </a:xfrm>
            <a:custGeom>
              <a:avLst/>
              <a:gdLst/>
              <a:ahLst/>
              <a:cxnLst/>
              <a:rect l="l" t="t" r="r" b="b"/>
              <a:pathLst>
                <a:path w="544829" h="212725">
                  <a:moveTo>
                    <a:pt x="0" y="212121"/>
                  </a:moveTo>
                  <a:lnTo>
                    <a:pt x="544544" y="212121"/>
                  </a:lnTo>
                  <a:lnTo>
                    <a:pt x="544544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2" name="object 632" descr=""/>
          <p:cNvGrpSpPr/>
          <p:nvPr/>
        </p:nvGrpSpPr>
        <p:grpSpPr>
          <a:xfrm>
            <a:off x="6480047" y="1126231"/>
            <a:ext cx="383540" cy="378460"/>
            <a:chOff x="6480047" y="1126231"/>
            <a:chExt cx="383540" cy="378460"/>
          </a:xfrm>
        </p:grpSpPr>
        <p:sp>
          <p:nvSpPr>
            <p:cNvPr id="633" name="object 633" descr=""/>
            <p:cNvSpPr/>
            <p:nvPr/>
          </p:nvSpPr>
          <p:spPr>
            <a:xfrm>
              <a:off x="6480047" y="1126236"/>
              <a:ext cx="378460" cy="373380"/>
            </a:xfrm>
            <a:custGeom>
              <a:avLst/>
              <a:gdLst/>
              <a:ahLst/>
              <a:cxnLst/>
              <a:rect l="l" t="t" r="r" b="b"/>
              <a:pathLst>
                <a:path w="378459" h="373380">
                  <a:moveTo>
                    <a:pt x="377951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3733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" name="object 634" descr=""/>
            <p:cNvSpPr/>
            <p:nvPr/>
          </p:nvSpPr>
          <p:spPr>
            <a:xfrm>
              <a:off x="6483191" y="1129284"/>
              <a:ext cx="377190" cy="372745"/>
            </a:xfrm>
            <a:custGeom>
              <a:avLst/>
              <a:gdLst/>
              <a:ahLst/>
              <a:cxnLst/>
              <a:rect l="l" t="t" r="r" b="b"/>
              <a:pathLst>
                <a:path w="377190" h="372744">
                  <a:moveTo>
                    <a:pt x="0" y="372332"/>
                  </a:moveTo>
                  <a:lnTo>
                    <a:pt x="376808" y="372332"/>
                  </a:lnTo>
                  <a:lnTo>
                    <a:pt x="376808" y="0"/>
                  </a:lnTo>
                  <a:lnTo>
                    <a:pt x="0" y="0"/>
                  </a:lnTo>
                  <a:lnTo>
                    <a:pt x="0" y="3723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5" name="object 635" descr=""/>
          <p:cNvGrpSpPr/>
          <p:nvPr/>
        </p:nvGrpSpPr>
        <p:grpSpPr>
          <a:xfrm>
            <a:off x="4614381" y="3375559"/>
            <a:ext cx="444500" cy="153035"/>
            <a:chOff x="4614381" y="3375559"/>
            <a:chExt cx="444500" cy="153035"/>
          </a:xfrm>
        </p:grpSpPr>
        <p:sp>
          <p:nvSpPr>
            <p:cNvPr id="636" name="object 636" descr=""/>
            <p:cNvSpPr/>
            <p:nvPr/>
          </p:nvSpPr>
          <p:spPr>
            <a:xfrm>
              <a:off x="4614672" y="3375659"/>
              <a:ext cx="439420" cy="146685"/>
            </a:xfrm>
            <a:custGeom>
              <a:avLst/>
              <a:gdLst/>
              <a:ahLst/>
              <a:cxnLst/>
              <a:rect l="l" t="t" r="r" b="b"/>
              <a:pathLst>
                <a:path w="439420" h="146685">
                  <a:moveTo>
                    <a:pt x="438911" y="146304"/>
                  </a:moveTo>
                  <a:lnTo>
                    <a:pt x="0" y="146304"/>
                  </a:lnTo>
                  <a:lnTo>
                    <a:pt x="0" y="0"/>
                  </a:lnTo>
                  <a:lnTo>
                    <a:pt x="438911" y="0"/>
                  </a:lnTo>
                  <a:lnTo>
                    <a:pt x="438911" y="14630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" name="object 637" descr=""/>
            <p:cNvSpPr/>
            <p:nvPr/>
          </p:nvSpPr>
          <p:spPr>
            <a:xfrm>
              <a:off x="4617434" y="3378612"/>
              <a:ext cx="438150" cy="146685"/>
            </a:xfrm>
            <a:custGeom>
              <a:avLst/>
              <a:gdLst/>
              <a:ahLst/>
              <a:cxnLst/>
              <a:rect l="l" t="t" r="r" b="b"/>
              <a:pathLst>
                <a:path w="438150" h="146685">
                  <a:moveTo>
                    <a:pt x="0" y="146494"/>
                  </a:moveTo>
                  <a:lnTo>
                    <a:pt x="437864" y="146494"/>
                  </a:lnTo>
                  <a:lnTo>
                    <a:pt x="437864" y="0"/>
                  </a:lnTo>
                  <a:lnTo>
                    <a:pt x="0" y="0"/>
                  </a:lnTo>
                  <a:lnTo>
                    <a:pt x="0" y="146494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8" name="object 638" descr=""/>
          <p:cNvGrpSpPr/>
          <p:nvPr/>
        </p:nvGrpSpPr>
        <p:grpSpPr>
          <a:xfrm>
            <a:off x="4614381" y="2926932"/>
            <a:ext cx="444500" cy="157480"/>
            <a:chOff x="4614381" y="2926932"/>
            <a:chExt cx="444500" cy="157480"/>
          </a:xfrm>
        </p:grpSpPr>
        <p:sp>
          <p:nvSpPr>
            <p:cNvPr id="639" name="object 639" descr=""/>
            <p:cNvSpPr/>
            <p:nvPr/>
          </p:nvSpPr>
          <p:spPr>
            <a:xfrm>
              <a:off x="4614672" y="2927603"/>
              <a:ext cx="439420" cy="152400"/>
            </a:xfrm>
            <a:custGeom>
              <a:avLst/>
              <a:gdLst/>
              <a:ahLst/>
              <a:cxnLst/>
              <a:rect l="l" t="t" r="r" b="b"/>
              <a:pathLst>
                <a:path w="439420" h="152400">
                  <a:moveTo>
                    <a:pt x="438911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438911" y="0"/>
                  </a:lnTo>
                  <a:lnTo>
                    <a:pt x="438911" y="1524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" name="object 640" descr=""/>
            <p:cNvSpPr/>
            <p:nvPr/>
          </p:nvSpPr>
          <p:spPr>
            <a:xfrm>
              <a:off x="4617434" y="2929985"/>
              <a:ext cx="438150" cy="151130"/>
            </a:xfrm>
            <a:custGeom>
              <a:avLst/>
              <a:gdLst/>
              <a:ahLst/>
              <a:cxnLst/>
              <a:rect l="l" t="t" r="r" b="b"/>
              <a:pathLst>
                <a:path w="438150" h="151130">
                  <a:moveTo>
                    <a:pt x="0" y="151066"/>
                  </a:moveTo>
                  <a:lnTo>
                    <a:pt x="437864" y="151066"/>
                  </a:lnTo>
                  <a:lnTo>
                    <a:pt x="437864" y="0"/>
                  </a:lnTo>
                  <a:lnTo>
                    <a:pt x="0" y="0"/>
                  </a:lnTo>
                  <a:lnTo>
                    <a:pt x="0" y="15106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1" name="object 641" descr=""/>
          <p:cNvGrpSpPr/>
          <p:nvPr/>
        </p:nvGrpSpPr>
        <p:grpSpPr>
          <a:xfrm>
            <a:off x="4614381" y="2462783"/>
            <a:ext cx="444500" cy="161925"/>
            <a:chOff x="4614381" y="2462783"/>
            <a:chExt cx="444500" cy="161925"/>
          </a:xfrm>
        </p:grpSpPr>
        <p:sp>
          <p:nvSpPr>
            <p:cNvPr id="642" name="object 642" descr=""/>
            <p:cNvSpPr/>
            <p:nvPr/>
          </p:nvSpPr>
          <p:spPr>
            <a:xfrm>
              <a:off x="4614672" y="2462783"/>
              <a:ext cx="439420" cy="157480"/>
            </a:xfrm>
            <a:custGeom>
              <a:avLst/>
              <a:gdLst/>
              <a:ahLst/>
              <a:cxnLst/>
              <a:rect l="l" t="t" r="r" b="b"/>
              <a:pathLst>
                <a:path w="439420" h="157480">
                  <a:moveTo>
                    <a:pt x="438911" y="156972"/>
                  </a:moveTo>
                  <a:lnTo>
                    <a:pt x="0" y="156972"/>
                  </a:lnTo>
                  <a:lnTo>
                    <a:pt x="0" y="0"/>
                  </a:lnTo>
                  <a:lnTo>
                    <a:pt x="438911" y="0"/>
                  </a:lnTo>
                  <a:lnTo>
                    <a:pt x="438911" y="1569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" name="object 643" descr=""/>
            <p:cNvSpPr/>
            <p:nvPr/>
          </p:nvSpPr>
          <p:spPr>
            <a:xfrm>
              <a:off x="4617434" y="2466022"/>
              <a:ext cx="438150" cy="156210"/>
            </a:xfrm>
            <a:custGeom>
              <a:avLst/>
              <a:gdLst/>
              <a:ahLst/>
              <a:cxnLst/>
              <a:rect l="l" t="t" r="r" b="b"/>
              <a:pathLst>
                <a:path w="438150" h="156210">
                  <a:moveTo>
                    <a:pt x="0" y="155638"/>
                  </a:moveTo>
                  <a:lnTo>
                    <a:pt x="437864" y="155638"/>
                  </a:lnTo>
                  <a:lnTo>
                    <a:pt x="437864" y="0"/>
                  </a:lnTo>
                  <a:lnTo>
                    <a:pt x="0" y="0"/>
                  </a:lnTo>
                  <a:lnTo>
                    <a:pt x="0" y="155638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4" name="object 644" descr=""/>
          <p:cNvSpPr/>
          <p:nvPr/>
        </p:nvSpPr>
        <p:spPr>
          <a:xfrm>
            <a:off x="3339084" y="2506980"/>
            <a:ext cx="733425" cy="238125"/>
          </a:xfrm>
          <a:custGeom>
            <a:avLst/>
            <a:gdLst/>
            <a:ahLst/>
            <a:cxnLst/>
            <a:rect l="l" t="t" r="r" b="b"/>
            <a:pathLst>
              <a:path w="733425" h="238125">
                <a:moveTo>
                  <a:pt x="733043" y="237743"/>
                </a:moveTo>
                <a:lnTo>
                  <a:pt x="0" y="237743"/>
                </a:lnTo>
                <a:lnTo>
                  <a:pt x="0" y="0"/>
                </a:lnTo>
                <a:lnTo>
                  <a:pt x="733043" y="0"/>
                </a:lnTo>
                <a:lnTo>
                  <a:pt x="733043" y="237743"/>
                </a:lnTo>
                <a:close/>
              </a:path>
            </a:pathLst>
          </a:custGeom>
          <a:solidFill>
            <a:srgbClr val="BAE2D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5" name="object 645" descr=""/>
          <p:cNvGrpSpPr/>
          <p:nvPr/>
        </p:nvGrpSpPr>
        <p:grpSpPr>
          <a:xfrm>
            <a:off x="4069837" y="3123718"/>
            <a:ext cx="551180" cy="192405"/>
            <a:chOff x="4069837" y="3123718"/>
            <a:chExt cx="551180" cy="192405"/>
          </a:xfrm>
        </p:grpSpPr>
        <p:sp>
          <p:nvSpPr>
            <p:cNvPr id="646" name="object 646" descr=""/>
            <p:cNvSpPr/>
            <p:nvPr/>
          </p:nvSpPr>
          <p:spPr>
            <a:xfrm>
              <a:off x="4070603" y="3124199"/>
              <a:ext cx="544195" cy="187960"/>
            </a:xfrm>
            <a:custGeom>
              <a:avLst/>
              <a:gdLst/>
              <a:ahLst/>
              <a:cxnLst/>
              <a:rect l="l" t="t" r="r" b="b"/>
              <a:pathLst>
                <a:path w="544195" h="187960">
                  <a:moveTo>
                    <a:pt x="544068" y="187451"/>
                  </a:moveTo>
                  <a:lnTo>
                    <a:pt x="0" y="187451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18745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" name="object 647" descr=""/>
            <p:cNvSpPr/>
            <p:nvPr/>
          </p:nvSpPr>
          <p:spPr>
            <a:xfrm>
              <a:off x="4072890" y="3126771"/>
              <a:ext cx="544830" cy="186690"/>
            </a:xfrm>
            <a:custGeom>
              <a:avLst/>
              <a:gdLst/>
              <a:ahLst/>
              <a:cxnLst/>
              <a:rect l="l" t="t" r="r" b="b"/>
              <a:pathLst>
                <a:path w="544829" h="186689">
                  <a:moveTo>
                    <a:pt x="0" y="186213"/>
                  </a:moveTo>
                  <a:lnTo>
                    <a:pt x="544544" y="186213"/>
                  </a:lnTo>
                  <a:lnTo>
                    <a:pt x="544544" y="0"/>
                  </a:lnTo>
                  <a:lnTo>
                    <a:pt x="0" y="0"/>
                  </a:lnTo>
                  <a:lnTo>
                    <a:pt x="0" y="18621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8" name="object 648" descr=""/>
          <p:cNvGrpSpPr/>
          <p:nvPr/>
        </p:nvGrpSpPr>
        <p:grpSpPr>
          <a:xfrm>
            <a:off x="5708232" y="1126231"/>
            <a:ext cx="400050" cy="378460"/>
            <a:chOff x="5708232" y="1126231"/>
            <a:chExt cx="400050" cy="378460"/>
          </a:xfrm>
        </p:grpSpPr>
        <p:sp>
          <p:nvSpPr>
            <p:cNvPr id="649" name="object 649" descr=""/>
            <p:cNvSpPr/>
            <p:nvPr/>
          </p:nvSpPr>
          <p:spPr>
            <a:xfrm>
              <a:off x="5708903" y="1126236"/>
              <a:ext cx="393700" cy="373380"/>
            </a:xfrm>
            <a:custGeom>
              <a:avLst/>
              <a:gdLst/>
              <a:ahLst/>
              <a:cxnLst/>
              <a:rect l="l" t="t" r="r" b="b"/>
              <a:pathLst>
                <a:path w="393700" h="373380">
                  <a:moveTo>
                    <a:pt x="393192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393192" y="0"/>
                  </a:lnTo>
                  <a:lnTo>
                    <a:pt x="393192" y="3733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" name="object 650" descr=""/>
            <p:cNvSpPr/>
            <p:nvPr/>
          </p:nvSpPr>
          <p:spPr>
            <a:xfrm>
              <a:off x="5711284" y="1129284"/>
              <a:ext cx="393700" cy="372745"/>
            </a:xfrm>
            <a:custGeom>
              <a:avLst/>
              <a:gdLst/>
              <a:ahLst/>
              <a:cxnLst/>
              <a:rect l="l" t="t" r="r" b="b"/>
              <a:pathLst>
                <a:path w="393700" h="372744">
                  <a:moveTo>
                    <a:pt x="0" y="372332"/>
                  </a:moveTo>
                  <a:lnTo>
                    <a:pt x="393573" y="372332"/>
                  </a:lnTo>
                  <a:lnTo>
                    <a:pt x="393573" y="0"/>
                  </a:lnTo>
                  <a:lnTo>
                    <a:pt x="0" y="0"/>
                  </a:lnTo>
                  <a:lnTo>
                    <a:pt x="0" y="3723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1" name="object 651" descr=""/>
          <p:cNvGrpSpPr/>
          <p:nvPr/>
        </p:nvGrpSpPr>
        <p:grpSpPr>
          <a:xfrm>
            <a:off x="4069837" y="2340954"/>
            <a:ext cx="551180" cy="207645"/>
            <a:chOff x="4069837" y="2340954"/>
            <a:chExt cx="551180" cy="207645"/>
          </a:xfrm>
        </p:grpSpPr>
        <p:sp>
          <p:nvSpPr>
            <p:cNvPr id="652" name="object 652" descr=""/>
            <p:cNvSpPr/>
            <p:nvPr/>
          </p:nvSpPr>
          <p:spPr>
            <a:xfrm>
              <a:off x="4070603" y="2342387"/>
              <a:ext cx="544195" cy="201295"/>
            </a:xfrm>
            <a:custGeom>
              <a:avLst/>
              <a:gdLst/>
              <a:ahLst/>
              <a:cxnLst/>
              <a:rect l="l" t="t" r="r" b="b"/>
              <a:pathLst>
                <a:path w="544195" h="201294">
                  <a:moveTo>
                    <a:pt x="544068" y="201168"/>
                  </a:moveTo>
                  <a:lnTo>
                    <a:pt x="0" y="201168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20116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" name="object 653" descr=""/>
            <p:cNvSpPr/>
            <p:nvPr/>
          </p:nvSpPr>
          <p:spPr>
            <a:xfrm>
              <a:off x="4072890" y="2344007"/>
              <a:ext cx="544830" cy="201930"/>
            </a:xfrm>
            <a:custGeom>
              <a:avLst/>
              <a:gdLst/>
              <a:ahLst/>
              <a:cxnLst/>
              <a:rect l="l" t="t" r="r" b="b"/>
              <a:pathLst>
                <a:path w="544829" h="201930">
                  <a:moveTo>
                    <a:pt x="0" y="201358"/>
                  </a:moveTo>
                  <a:lnTo>
                    <a:pt x="544544" y="201358"/>
                  </a:lnTo>
                  <a:lnTo>
                    <a:pt x="544544" y="0"/>
                  </a:lnTo>
                  <a:lnTo>
                    <a:pt x="0" y="0"/>
                  </a:lnTo>
                  <a:lnTo>
                    <a:pt x="0" y="201358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4" name="object 654" descr=""/>
          <p:cNvGrpSpPr/>
          <p:nvPr/>
        </p:nvGrpSpPr>
        <p:grpSpPr>
          <a:xfrm>
            <a:off x="4946903" y="1498563"/>
            <a:ext cx="656590" cy="288925"/>
            <a:chOff x="4946903" y="1498563"/>
            <a:chExt cx="656590" cy="288925"/>
          </a:xfrm>
        </p:grpSpPr>
        <p:sp>
          <p:nvSpPr>
            <p:cNvPr id="655" name="object 655" descr=""/>
            <p:cNvSpPr/>
            <p:nvPr/>
          </p:nvSpPr>
          <p:spPr>
            <a:xfrm>
              <a:off x="4946903" y="1499616"/>
              <a:ext cx="323215" cy="283845"/>
            </a:xfrm>
            <a:custGeom>
              <a:avLst/>
              <a:gdLst/>
              <a:ahLst/>
              <a:cxnLst/>
              <a:rect l="l" t="t" r="r" b="b"/>
              <a:pathLst>
                <a:path w="323214" h="283844">
                  <a:moveTo>
                    <a:pt x="323088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323088" y="0"/>
                  </a:lnTo>
                  <a:lnTo>
                    <a:pt x="323088" y="2834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" name="object 656" descr=""/>
            <p:cNvSpPr/>
            <p:nvPr/>
          </p:nvSpPr>
          <p:spPr>
            <a:xfrm>
              <a:off x="4950047" y="1501616"/>
              <a:ext cx="321945" cy="282575"/>
            </a:xfrm>
            <a:custGeom>
              <a:avLst/>
              <a:gdLst/>
              <a:ahLst/>
              <a:cxnLst/>
              <a:rect l="l" t="t" r="r" b="b"/>
              <a:pathLst>
                <a:path w="321945" h="282575">
                  <a:moveTo>
                    <a:pt x="0" y="282320"/>
                  </a:moveTo>
                  <a:lnTo>
                    <a:pt x="321849" y="282320"/>
                  </a:lnTo>
                  <a:lnTo>
                    <a:pt x="321849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7" name="object 657" descr=""/>
            <p:cNvSpPr/>
            <p:nvPr/>
          </p:nvSpPr>
          <p:spPr>
            <a:xfrm>
              <a:off x="5269992" y="1499616"/>
              <a:ext cx="329565" cy="283845"/>
            </a:xfrm>
            <a:custGeom>
              <a:avLst/>
              <a:gdLst/>
              <a:ahLst/>
              <a:cxnLst/>
              <a:rect l="l" t="t" r="r" b="b"/>
              <a:pathLst>
                <a:path w="329564" h="283844">
                  <a:moveTo>
                    <a:pt x="329183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329183" y="0"/>
                  </a:lnTo>
                  <a:lnTo>
                    <a:pt x="329183" y="2834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" name="object 658" descr=""/>
            <p:cNvSpPr/>
            <p:nvPr/>
          </p:nvSpPr>
          <p:spPr>
            <a:xfrm>
              <a:off x="5273421" y="1501616"/>
              <a:ext cx="327025" cy="282575"/>
            </a:xfrm>
            <a:custGeom>
              <a:avLst/>
              <a:gdLst/>
              <a:ahLst/>
              <a:cxnLst/>
              <a:rect l="l" t="t" r="r" b="b"/>
              <a:pathLst>
                <a:path w="327025" h="282575">
                  <a:moveTo>
                    <a:pt x="0" y="282320"/>
                  </a:moveTo>
                  <a:lnTo>
                    <a:pt x="326516" y="282320"/>
                  </a:lnTo>
                  <a:lnTo>
                    <a:pt x="326516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9" name="object 659" descr=""/>
          <p:cNvGrpSpPr/>
          <p:nvPr/>
        </p:nvGrpSpPr>
        <p:grpSpPr>
          <a:xfrm>
            <a:off x="4069837" y="3309932"/>
            <a:ext cx="551180" cy="187960"/>
            <a:chOff x="4069837" y="3309932"/>
            <a:chExt cx="551180" cy="187960"/>
          </a:xfrm>
        </p:grpSpPr>
        <p:sp>
          <p:nvSpPr>
            <p:cNvPr id="660" name="object 660" descr=""/>
            <p:cNvSpPr/>
            <p:nvPr/>
          </p:nvSpPr>
          <p:spPr>
            <a:xfrm>
              <a:off x="4070603" y="3310127"/>
              <a:ext cx="544195" cy="181610"/>
            </a:xfrm>
            <a:custGeom>
              <a:avLst/>
              <a:gdLst/>
              <a:ahLst/>
              <a:cxnLst/>
              <a:rect l="l" t="t" r="r" b="b"/>
              <a:pathLst>
                <a:path w="544195" h="181610">
                  <a:moveTo>
                    <a:pt x="544068" y="181356"/>
                  </a:moveTo>
                  <a:lnTo>
                    <a:pt x="0" y="181356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18135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" name="object 661" descr=""/>
            <p:cNvSpPr/>
            <p:nvPr/>
          </p:nvSpPr>
          <p:spPr>
            <a:xfrm>
              <a:off x="4072890" y="3312985"/>
              <a:ext cx="544830" cy="181610"/>
            </a:xfrm>
            <a:custGeom>
              <a:avLst/>
              <a:gdLst/>
              <a:ahLst/>
              <a:cxnLst/>
              <a:rect l="l" t="t" r="r" b="b"/>
              <a:pathLst>
                <a:path w="544829" h="181610">
                  <a:moveTo>
                    <a:pt x="0" y="181546"/>
                  </a:moveTo>
                  <a:lnTo>
                    <a:pt x="544544" y="181546"/>
                  </a:lnTo>
                  <a:lnTo>
                    <a:pt x="544544" y="0"/>
                  </a:lnTo>
                  <a:lnTo>
                    <a:pt x="0" y="0"/>
                  </a:lnTo>
                  <a:lnTo>
                    <a:pt x="0" y="18154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2" name="object 662" descr=""/>
          <p:cNvGrpSpPr/>
          <p:nvPr/>
        </p:nvGrpSpPr>
        <p:grpSpPr>
          <a:xfrm>
            <a:off x="4069837" y="2936076"/>
            <a:ext cx="551180" cy="192405"/>
            <a:chOff x="4069837" y="2936076"/>
            <a:chExt cx="551180" cy="192405"/>
          </a:xfrm>
        </p:grpSpPr>
        <p:sp>
          <p:nvSpPr>
            <p:cNvPr id="663" name="object 663" descr=""/>
            <p:cNvSpPr/>
            <p:nvPr/>
          </p:nvSpPr>
          <p:spPr>
            <a:xfrm>
              <a:off x="4070603" y="2936748"/>
              <a:ext cx="544195" cy="187960"/>
            </a:xfrm>
            <a:custGeom>
              <a:avLst/>
              <a:gdLst/>
              <a:ahLst/>
              <a:cxnLst/>
              <a:rect l="l" t="t" r="r" b="b"/>
              <a:pathLst>
                <a:path w="544195" h="187960">
                  <a:moveTo>
                    <a:pt x="544068" y="187451"/>
                  </a:moveTo>
                  <a:lnTo>
                    <a:pt x="0" y="187451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18745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 descr=""/>
            <p:cNvSpPr/>
            <p:nvPr/>
          </p:nvSpPr>
          <p:spPr>
            <a:xfrm>
              <a:off x="4072890" y="2939129"/>
              <a:ext cx="544830" cy="186690"/>
            </a:xfrm>
            <a:custGeom>
              <a:avLst/>
              <a:gdLst/>
              <a:ahLst/>
              <a:cxnLst/>
              <a:rect l="l" t="t" r="r" b="b"/>
              <a:pathLst>
                <a:path w="544829" h="186689">
                  <a:moveTo>
                    <a:pt x="0" y="186118"/>
                  </a:moveTo>
                  <a:lnTo>
                    <a:pt x="544544" y="186118"/>
                  </a:lnTo>
                  <a:lnTo>
                    <a:pt x="544544" y="0"/>
                  </a:lnTo>
                  <a:lnTo>
                    <a:pt x="0" y="0"/>
                  </a:lnTo>
                  <a:lnTo>
                    <a:pt x="0" y="186118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5" name="object 665" descr=""/>
          <p:cNvGrpSpPr/>
          <p:nvPr/>
        </p:nvGrpSpPr>
        <p:grpSpPr>
          <a:xfrm>
            <a:off x="4069837" y="1710685"/>
            <a:ext cx="551180" cy="218440"/>
            <a:chOff x="4069837" y="1710685"/>
            <a:chExt cx="551180" cy="218440"/>
          </a:xfrm>
        </p:grpSpPr>
        <p:sp>
          <p:nvSpPr>
            <p:cNvPr id="666" name="object 666" descr=""/>
            <p:cNvSpPr/>
            <p:nvPr/>
          </p:nvSpPr>
          <p:spPr>
            <a:xfrm>
              <a:off x="4070603" y="1711452"/>
              <a:ext cx="544195" cy="212090"/>
            </a:xfrm>
            <a:custGeom>
              <a:avLst/>
              <a:gdLst/>
              <a:ahLst/>
              <a:cxnLst/>
              <a:rect l="l" t="t" r="r" b="b"/>
              <a:pathLst>
                <a:path w="544195" h="212089">
                  <a:moveTo>
                    <a:pt x="544068" y="211836"/>
                  </a:moveTo>
                  <a:lnTo>
                    <a:pt x="0" y="211836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2118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 descr=""/>
            <p:cNvSpPr/>
            <p:nvPr/>
          </p:nvSpPr>
          <p:spPr>
            <a:xfrm>
              <a:off x="4072890" y="1713738"/>
              <a:ext cx="544830" cy="212725"/>
            </a:xfrm>
            <a:custGeom>
              <a:avLst/>
              <a:gdLst/>
              <a:ahLst/>
              <a:cxnLst/>
              <a:rect l="l" t="t" r="r" b="b"/>
              <a:pathLst>
                <a:path w="544829" h="212725">
                  <a:moveTo>
                    <a:pt x="0" y="212121"/>
                  </a:moveTo>
                  <a:lnTo>
                    <a:pt x="544544" y="212121"/>
                  </a:lnTo>
                  <a:lnTo>
                    <a:pt x="544544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8" name="object 668" descr=""/>
          <p:cNvGrpSpPr/>
          <p:nvPr/>
        </p:nvGrpSpPr>
        <p:grpSpPr>
          <a:xfrm>
            <a:off x="4069837" y="2739194"/>
            <a:ext cx="551180" cy="203200"/>
            <a:chOff x="4069837" y="2739194"/>
            <a:chExt cx="551180" cy="203200"/>
          </a:xfrm>
        </p:grpSpPr>
        <p:sp>
          <p:nvSpPr>
            <p:cNvPr id="669" name="object 669" descr=""/>
            <p:cNvSpPr/>
            <p:nvPr/>
          </p:nvSpPr>
          <p:spPr>
            <a:xfrm>
              <a:off x="4070603" y="2740151"/>
              <a:ext cx="544195" cy="198120"/>
            </a:xfrm>
            <a:custGeom>
              <a:avLst/>
              <a:gdLst/>
              <a:ahLst/>
              <a:cxnLst/>
              <a:rect l="l" t="t" r="r" b="b"/>
              <a:pathLst>
                <a:path w="544195" h="198119">
                  <a:moveTo>
                    <a:pt x="544068" y="198120"/>
                  </a:moveTo>
                  <a:lnTo>
                    <a:pt x="0" y="198120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19812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" name="object 670" descr=""/>
            <p:cNvSpPr/>
            <p:nvPr/>
          </p:nvSpPr>
          <p:spPr>
            <a:xfrm>
              <a:off x="4072890" y="2742247"/>
              <a:ext cx="544830" cy="197485"/>
            </a:xfrm>
            <a:custGeom>
              <a:avLst/>
              <a:gdLst/>
              <a:ahLst/>
              <a:cxnLst/>
              <a:rect l="l" t="t" r="r" b="b"/>
              <a:pathLst>
                <a:path w="544829" h="197485">
                  <a:moveTo>
                    <a:pt x="0" y="196881"/>
                  </a:moveTo>
                  <a:lnTo>
                    <a:pt x="544544" y="196881"/>
                  </a:lnTo>
                  <a:lnTo>
                    <a:pt x="544544" y="0"/>
                  </a:lnTo>
                  <a:lnTo>
                    <a:pt x="0" y="0"/>
                  </a:lnTo>
                  <a:lnTo>
                    <a:pt x="0" y="19688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1" name="object 671" descr=""/>
          <p:cNvGrpSpPr/>
          <p:nvPr/>
        </p:nvGrpSpPr>
        <p:grpSpPr>
          <a:xfrm>
            <a:off x="7231380" y="1126231"/>
            <a:ext cx="339725" cy="378460"/>
            <a:chOff x="7231380" y="1126231"/>
            <a:chExt cx="339725" cy="378460"/>
          </a:xfrm>
        </p:grpSpPr>
        <p:sp>
          <p:nvSpPr>
            <p:cNvPr id="672" name="object 672" descr=""/>
            <p:cNvSpPr/>
            <p:nvPr/>
          </p:nvSpPr>
          <p:spPr>
            <a:xfrm>
              <a:off x="7231380" y="1126236"/>
              <a:ext cx="334010" cy="373380"/>
            </a:xfrm>
            <a:custGeom>
              <a:avLst/>
              <a:gdLst/>
              <a:ahLst/>
              <a:cxnLst/>
              <a:rect l="l" t="t" r="r" b="b"/>
              <a:pathLst>
                <a:path w="334009" h="373380">
                  <a:moveTo>
                    <a:pt x="333755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333755" y="0"/>
                  </a:lnTo>
                  <a:lnTo>
                    <a:pt x="333755" y="3733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 descr=""/>
            <p:cNvSpPr/>
            <p:nvPr/>
          </p:nvSpPr>
          <p:spPr>
            <a:xfrm>
              <a:off x="7235189" y="1129284"/>
              <a:ext cx="332740" cy="372745"/>
            </a:xfrm>
            <a:custGeom>
              <a:avLst/>
              <a:gdLst/>
              <a:ahLst/>
              <a:cxnLst/>
              <a:rect l="l" t="t" r="r" b="b"/>
              <a:pathLst>
                <a:path w="332740" h="372744">
                  <a:moveTo>
                    <a:pt x="0" y="372332"/>
                  </a:moveTo>
                  <a:lnTo>
                    <a:pt x="332613" y="372332"/>
                  </a:lnTo>
                  <a:lnTo>
                    <a:pt x="332613" y="0"/>
                  </a:lnTo>
                  <a:lnTo>
                    <a:pt x="0" y="0"/>
                  </a:lnTo>
                  <a:lnTo>
                    <a:pt x="0" y="3723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4" name="object 674" descr=""/>
          <p:cNvGrpSpPr/>
          <p:nvPr/>
        </p:nvGrpSpPr>
        <p:grpSpPr>
          <a:xfrm>
            <a:off x="5900446" y="1498563"/>
            <a:ext cx="313055" cy="288925"/>
            <a:chOff x="5900446" y="1498563"/>
            <a:chExt cx="313055" cy="288925"/>
          </a:xfrm>
        </p:grpSpPr>
        <p:sp>
          <p:nvSpPr>
            <p:cNvPr id="675" name="object 675" descr=""/>
            <p:cNvSpPr/>
            <p:nvPr/>
          </p:nvSpPr>
          <p:spPr>
            <a:xfrm>
              <a:off x="5900928" y="1499616"/>
              <a:ext cx="307975" cy="283845"/>
            </a:xfrm>
            <a:custGeom>
              <a:avLst/>
              <a:gdLst/>
              <a:ahLst/>
              <a:cxnLst/>
              <a:rect l="l" t="t" r="r" b="b"/>
              <a:pathLst>
                <a:path w="307975" h="283844">
                  <a:moveTo>
                    <a:pt x="307848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307848" y="0"/>
                  </a:lnTo>
                  <a:lnTo>
                    <a:pt x="307848" y="2834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 descr=""/>
            <p:cNvSpPr/>
            <p:nvPr/>
          </p:nvSpPr>
          <p:spPr>
            <a:xfrm>
              <a:off x="5903499" y="1501616"/>
              <a:ext cx="306705" cy="282575"/>
            </a:xfrm>
            <a:custGeom>
              <a:avLst/>
              <a:gdLst/>
              <a:ahLst/>
              <a:cxnLst/>
              <a:rect l="l" t="t" r="r" b="b"/>
              <a:pathLst>
                <a:path w="306704" h="282575">
                  <a:moveTo>
                    <a:pt x="0" y="282320"/>
                  </a:moveTo>
                  <a:lnTo>
                    <a:pt x="306609" y="282320"/>
                  </a:lnTo>
                  <a:lnTo>
                    <a:pt x="306609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7" name="object 677" descr=""/>
          <p:cNvGrpSpPr/>
          <p:nvPr/>
        </p:nvGrpSpPr>
        <p:grpSpPr>
          <a:xfrm>
            <a:off x="4069837" y="2134928"/>
            <a:ext cx="551180" cy="212725"/>
            <a:chOff x="4069837" y="2134928"/>
            <a:chExt cx="551180" cy="212725"/>
          </a:xfrm>
        </p:grpSpPr>
        <p:sp>
          <p:nvSpPr>
            <p:cNvPr id="678" name="object 678" descr=""/>
            <p:cNvSpPr/>
            <p:nvPr/>
          </p:nvSpPr>
          <p:spPr>
            <a:xfrm>
              <a:off x="4070603" y="2135124"/>
              <a:ext cx="544195" cy="207645"/>
            </a:xfrm>
            <a:custGeom>
              <a:avLst/>
              <a:gdLst/>
              <a:ahLst/>
              <a:cxnLst/>
              <a:rect l="l" t="t" r="r" b="b"/>
              <a:pathLst>
                <a:path w="544195" h="207644">
                  <a:moveTo>
                    <a:pt x="544068" y="207263"/>
                  </a:moveTo>
                  <a:lnTo>
                    <a:pt x="0" y="207263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20726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 descr=""/>
            <p:cNvSpPr/>
            <p:nvPr/>
          </p:nvSpPr>
          <p:spPr>
            <a:xfrm>
              <a:off x="4072890" y="2137981"/>
              <a:ext cx="544830" cy="206375"/>
            </a:xfrm>
            <a:custGeom>
              <a:avLst/>
              <a:gdLst/>
              <a:ahLst/>
              <a:cxnLst/>
              <a:rect l="l" t="t" r="r" b="b"/>
              <a:pathLst>
                <a:path w="544829" h="206375">
                  <a:moveTo>
                    <a:pt x="0" y="206025"/>
                  </a:moveTo>
                  <a:lnTo>
                    <a:pt x="544544" y="206025"/>
                  </a:lnTo>
                  <a:lnTo>
                    <a:pt x="544544" y="0"/>
                  </a:lnTo>
                  <a:lnTo>
                    <a:pt x="0" y="0"/>
                  </a:lnTo>
                  <a:lnTo>
                    <a:pt x="0" y="20602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0" name="object 680" descr=""/>
          <p:cNvGrpSpPr/>
          <p:nvPr/>
        </p:nvGrpSpPr>
        <p:grpSpPr>
          <a:xfrm>
            <a:off x="6101805" y="1126231"/>
            <a:ext cx="384810" cy="378460"/>
            <a:chOff x="6101805" y="1126231"/>
            <a:chExt cx="384810" cy="378460"/>
          </a:xfrm>
        </p:grpSpPr>
        <p:sp>
          <p:nvSpPr>
            <p:cNvPr id="681" name="object 681" descr=""/>
            <p:cNvSpPr/>
            <p:nvPr/>
          </p:nvSpPr>
          <p:spPr>
            <a:xfrm>
              <a:off x="6102096" y="1126236"/>
              <a:ext cx="378460" cy="373380"/>
            </a:xfrm>
            <a:custGeom>
              <a:avLst/>
              <a:gdLst/>
              <a:ahLst/>
              <a:cxnLst/>
              <a:rect l="l" t="t" r="r" b="b"/>
              <a:pathLst>
                <a:path w="378460" h="373380">
                  <a:moveTo>
                    <a:pt x="377951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377951" y="0"/>
                  </a:lnTo>
                  <a:lnTo>
                    <a:pt x="377951" y="3733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" name="object 682" descr=""/>
            <p:cNvSpPr/>
            <p:nvPr/>
          </p:nvSpPr>
          <p:spPr>
            <a:xfrm>
              <a:off x="6104858" y="1129284"/>
              <a:ext cx="378460" cy="372745"/>
            </a:xfrm>
            <a:custGeom>
              <a:avLst/>
              <a:gdLst/>
              <a:ahLst/>
              <a:cxnLst/>
              <a:rect l="l" t="t" r="r" b="b"/>
              <a:pathLst>
                <a:path w="378460" h="372744">
                  <a:moveTo>
                    <a:pt x="0" y="372332"/>
                  </a:moveTo>
                  <a:lnTo>
                    <a:pt x="378333" y="372332"/>
                  </a:lnTo>
                  <a:lnTo>
                    <a:pt x="378333" y="0"/>
                  </a:lnTo>
                  <a:lnTo>
                    <a:pt x="0" y="0"/>
                  </a:lnTo>
                  <a:lnTo>
                    <a:pt x="0" y="3723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3" name="object 683" descr=""/>
          <p:cNvGrpSpPr/>
          <p:nvPr/>
        </p:nvGrpSpPr>
        <p:grpSpPr>
          <a:xfrm>
            <a:off x="3339079" y="3445759"/>
            <a:ext cx="737235" cy="233679"/>
            <a:chOff x="3339079" y="3445759"/>
            <a:chExt cx="737235" cy="233679"/>
          </a:xfrm>
        </p:grpSpPr>
        <p:sp>
          <p:nvSpPr>
            <p:cNvPr id="684" name="object 684" descr=""/>
            <p:cNvSpPr/>
            <p:nvPr/>
          </p:nvSpPr>
          <p:spPr>
            <a:xfrm>
              <a:off x="3339083" y="3445764"/>
              <a:ext cx="733425" cy="227329"/>
            </a:xfrm>
            <a:custGeom>
              <a:avLst/>
              <a:gdLst/>
              <a:ahLst/>
              <a:cxnLst/>
              <a:rect l="l" t="t" r="r" b="b"/>
              <a:pathLst>
                <a:path w="733425" h="227329">
                  <a:moveTo>
                    <a:pt x="733043" y="227075"/>
                  </a:moveTo>
                  <a:lnTo>
                    <a:pt x="0" y="227075"/>
                  </a:lnTo>
                  <a:lnTo>
                    <a:pt x="0" y="0"/>
                  </a:lnTo>
                  <a:lnTo>
                    <a:pt x="733043" y="0"/>
                  </a:lnTo>
                  <a:lnTo>
                    <a:pt x="733043" y="22707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" name="object 685" descr=""/>
            <p:cNvSpPr/>
            <p:nvPr/>
          </p:nvSpPr>
          <p:spPr>
            <a:xfrm>
              <a:off x="3342131" y="3448811"/>
              <a:ext cx="730885" cy="227965"/>
            </a:xfrm>
            <a:custGeom>
              <a:avLst/>
              <a:gdLst/>
              <a:ahLst/>
              <a:cxnLst/>
              <a:rect l="l" t="t" r="r" b="b"/>
              <a:pathLst>
                <a:path w="730885" h="227964">
                  <a:moveTo>
                    <a:pt x="0" y="227361"/>
                  </a:moveTo>
                  <a:lnTo>
                    <a:pt x="730758" y="227361"/>
                  </a:lnTo>
                  <a:lnTo>
                    <a:pt x="730758" y="0"/>
                  </a:lnTo>
                  <a:lnTo>
                    <a:pt x="0" y="0"/>
                  </a:lnTo>
                  <a:lnTo>
                    <a:pt x="0" y="22736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6" name="object 686" descr=""/>
          <p:cNvGrpSpPr/>
          <p:nvPr/>
        </p:nvGrpSpPr>
        <p:grpSpPr>
          <a:xfrm>
            <a:off x="6858000" y="1126231"/>
            <a:ext cx="383540" cy="378460"/>
            <a:chOff x="6858000" y="1126231"/>
            <a:chExt cx="383540" cy="378460"/>
          </a:xfrm>
        </p:grpSpPr>
        <p:sp>
          <p:nvSpPr>
            <p:cNvPr id="687" name="object 687" descr=""/>
            <p:cNvSpPr/>
            <p:nvPr/>
          </p:nvSpPr>
          <p:spPr>
            <a:xfrm>
              <a:off x="6858000" y="1126236"/>
              <a:ext cx="379730" cy="373380"/>
            </a:xfrm>
            <a:custGeom>
              <a:avLst/>
              <a:gdLst/>
              <a:ahLst/>
              <a:cxnLst/>
              <a:rect l="l" t="t" r="r" b="b"/>
              <a:pathLst>
                <a:path w="379729" h="373380">
                  <a:moveTo>
                    <a:pt x="379476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379476" y="0"/>
                  </a:lnTo>
                  <a:lnTo>
                    <a:pt x="379476" y="3733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 descr=""/>
            <p:cNvSpPr/>
            <p:nvPr/>
          </p:nvSpPr>
          <p:spPr>
            <a:xfrm>
              <a:off x="6861524" y="1129284"/>
              <a:ext cx="377190" cy="372745"/>
            </a:xfrm>
            <a:custGeom>
              <a:avLst/>
              <a:gdLst/>
              <a:ahLst/>
              <a:cxnLst/>
              <a:rect l="l" t="t" r="r" b="b"/>
              <a:pathLst>
                <a:path w="377190" h="372744">
                  <a:moveTo>
                    <a:pt x="0" y="372332"/>
                  </a:moveTo>
                  <a:lnTo>
                    <a:pt x="376713" y="372332"/>
                  </a:lnTo>
                  <a:lnTo>
                    <a:pt x="376713" y="0"/>
                  </a:lnTo>
                  <a:lnTo>
                    <a:pt x="0" y="0"/>
                  </a:lnTo>
                  <a:lnTo>
                    <a:pt x="0" y="3723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9" name="object 689" descr=""/>
          <p:cNvGrpSpPr/>
          <p:nvPr/>
        </p:nvGrpSpPr>
        <p:grpSpPr>
          <a:xfrm>
            <a:off x="4493890" y="1126231"/>
            <a:ext cx="424180" cy="378460"/>
            <a:chOff x="4493890" y="1126231"/>
            <a:chExt cx="424180" cy="378460"/>
          </a:xfrm>
        </p:grpSpPr>
        <p:sp>
          <p:nvSpPr>
            <p:cNvPr id="690" name="object 690" descr=""/>
            <p:cNvSpPr/>
            <p:nvPr/>
          </p:nvSpPr>
          <p:spPr>
            <a:xfrm>
              <a:off x="4494275" y="1126236"/>
              <a:ext cx="417830" cy="373380"/>
            </a:xfrm>
            <a:custGeom>
              <a:avLst/>
              <a:gdLst/>
              <a:ahLst/>
              <a:cxnLst/>
              <a:rect l="l" t="t" r="r" b="b"/>
              <a:pathLst>
                <a:path w="417829" h="373380">
                  <a:moveTo>
                    <a:pt x="417575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417575" y="0"/>
                  </a:lnTo>
                  <a:lnTo>
                    <a:pt x="417575" y="3733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 descr=""/>
            <p:cNvSpPr/>
            <p:nvPr/>
          </p:nvSpPr>
          <p:spPr>
            <a:xfrm>
              <a:off x="4496942" y="1129284"/>
              <a:ext cx="418465" cy="372745"/>
            </a:xfrm>
            <a:custGeom>
              <a:avLst/>
              <a:gdLst/>
              <a:ahLst/>
              <a:cxnLst/>
              <a:rect l="l" t="t" r="r" b="b"/>
              <a:pathLst>
                <a:path w="418464" h="372744">
                  <a:moveTo>
                    <a:pt x="0" y="372332"/>
                  </a:moveTo>
                  <a:lnTo>
                    <a:pt x="418052" y="372332"/>
                  </a:lnTo>
                  <a:lnTo>
                    <a:pt x="418052" y="0"/>
                  </a:lnTo>
                  <a:lnTo>
                    <a:pt x="0" y="0"/>
                  </a:lnTo>
                  <a:lnTo>
                    <a:pt x="0" y="3723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2" name="object 692" descr=""/>
          <p:cNvGrpSpPr/>
          <p:nvPr/>
        </p:nvGrpSpPr>
        <p:grpSpPr>
          <a:xfrm>
            <a:off x="4069837" y="2543556"/>
            <a:ext cx="551180" cy="201930"/>
            <a:chOff x="4069837" y="2543556"/>
            <a:chExt cx="551180" cy="201930"/>
          </a:xfrm>
        </p:grpSpPr>
        <p:sp>
          <p:nvSpPr>
            <p:cNvPr id="693" name="object 693" descr=""/>
            <p:cNvSpPr/>
            <p:nvPr/>
          </p:nvSpPr>
          <p:spPr>
            <a:xfrm>
              <a:off x="4070603" y="2543556"/>
              <a:ext cx="544195" cy="196850"/>
            </a:xfrm>
            <a:custGeom>
              <a:avLst/>
              <a:gdLst/>
              <a:ahLst/>
              <a:cxnLst/>
              <a:rect l="l" t="t" r="r" b="b"/>
              <a:pathLst>
                <a:path w="544195" h="196850">
                  <a:moveTo>
                    <a:pt x="544068" y="196595"/>
                  </a:moveTo>
                  <a:lnTo>
                    <a:pt x="0" y="196595"/>
                  </a:lnTo>
                  <a:lnTo>
                    <a:pt x="0" y="0"/>
                  </a:lnTo>
                  <a:lnTo>
                    <a:pt x="544068" y="0"/>
                  </a:lnTo>
                  <a:lnTo>
                    <a:pt x="544068" y="19659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 descr=""/>
            <p:cNvSpPr/>
            <p:nvPr/>
          </p:nvSpPr>
          <p:spPr>
            <a:xfrm>
              <a:off x="4072890" y="2546889"/>
              <a:ext cx="544830" cy="195580"/>
            </a:xfrm>
            <a:custGeom>
              <a:avLst/>
              <a:gdLst/>
              <a:ahLst/>
              <a:cxnLst/>
              <a:rect l="l" t="t" r="r" b="b"/>
              <a:pathLst>
                <a:path w="544829" h="195580">
                  <a:moveTo>
                    <a:pt x="0" y="195357"/>
                  </a:moveTo>
                  <a:lnTo>
                    <a:pt x="544544" y="195357"/>
                  </a:lnTo>
                  <a:lnTo>
                    <a:pt x="544544" y="0"/>
                  </a:lnTo>
                  <a:lnTo>
                    <a:pt x="0" y="0"/>
                  </a:lnTo>
                  <a:lnTo>
                    <a:pt x="0" y="19535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5" name="object 695" descr=""/>
          <p:cNvGrpSpPr/>
          <p:nvPr/>
        </p:nvGrpSpPr>
        <p:grpSpPr>
          <a:xfrm>
            <a:off x="4069837" y="1126231"/>
            <a:ext cx="429259" cy="378460"/>
            <a:chOff x="4069837" y="1126231"/>
            <a:chExt cx="429259" cy="378460"/>
          </a:xfrm>
        </p:grpSpPr>
        <p:sp>
          <p:nvSpPr>
            <p:cNvPr id="696" name="object 696" descr=""/>
            <p:cNvSpPr/>
            <p:nvPr/>
          </p:nvSpPr>
          <p:spPr>
            <a:xfrm>
              <a:off x="4070603" y="1126236"/>
              <a:ext cx="424180" cy="373380"/>
            </a:xfrm>
            <a:custGeom>
              <a:avLst/>
              <a:gdLst/>
              <a:ahLst/>
              <a:cxnLst/>
              <a:rect l="l" t="t" r="r" b="b"/>
              <a:pathLst>
                <a:path w="424179" h="373380">
                  <a:moveTo>
                    <a:pt x="423672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423672" y="0"/>
                  </a:lnTo>
                  <a:lnTo>
                    <a:pt x="423672" y="3733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 descr=""/>
            <p:cNvSpPr/>
            <p:nvPr/>
          </p:nvSpPr>
          <p:spPr>
            <a:xfrm>
              <a:off x="4072890" y="1129284"/>
              <a:ext cx="422909" cy="372745"/>
            </a:xfrm>
            <a:custGeom>
              <a:avLst/>
              <a:gdLst/>
              <a:ahLst/>
              <a:cxnLst/>
              <a:rect l="l" t="t" r="r" b="b"/>
              <a:pathLst>
                <a:path w="422910" h="372744">
                  <a:moveTo>
                    <a:pt x="0" y="372332"/>
                  </a:moveTo>
                  <a:lnTo>
                    <a:pt x="422528" y="372332"/>
                  </a:lnTo>
                  <a:lnTo>
                    <a:pt x="422528" y="0"/>
                  </a:lnTo>
                  <a:lnTo>
                    <a:pt x="0" y="0"/>
                  </a:lnTo>
                  <a:lnTo>
                    <a:pt x="0" y="3723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8" name="object 698" descr=""/>
          <p:cNvGrpSpPr/>
          <p:nvPr/>
        </p:nvGrpSpPr>
        <p:grpSpPr>
          <a:xfrm>
            <a:off x="3339079" y="2744724"/>
            <a:ext cx="737235" cy="243204"/>
            <a:chOff x="3339079" y="2744724"/>
            <a:chExt cx="737235" cy="243204"/>
          </a:xfrm>
        </p:grpSpPr>
        <p:sp>
          <p:nvSpPr>
            <p:cNvPr id="699" name="object 699" descr=""/>
            <p:cNvSpPr/>
            <p:nvPr/>
          </p:nvSpPr>
          <p:spPr>
            <a:xfrm>
              <a:off x="3339083" y="2744724"/>
              <a:ext cx="733425" cy="239395"/>
            </a:xfrm>
            <a:custGeom>
              <a:avLst/>
              <a:gdLst/>
              <a:ahLst/>
              <a:cxnLst/>
              <a:rect l="l" t="t" r="r" b="b"/>
              <a:pathLst>
                <a:path w="733425" h="239394">
                  <a:moveTo>
                    <a:pt x="733043" y="239267"/>
                  </a:moveTo>
                  <a:lnTo>
                    <a:pt x="0" y="239267"/>
                  </a:lnTo>
                  <a:lnTo>
                    <a:pt x="0" y="0"/>
                  </a:lnTo>
                  <a:lnTo>
                    <a:pt x="733043" y="0"/>
                  </a:lnTo>
                  <a:lnTo>
                    <a:pt x="733043" y="23926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0" name="object 700" descr=""/>
            <p:cNvSpPr/>
            <p:nvPr/>
          </p:nvSpPr>
          <p:spPr>
            <a:xfrm>
              <a:off x="3342131" y="2748343"/>
              <a:ext cx="730885" cy="236854"/>
            </a:xfrm>
            <a:custGeom>
              <a:avLst/>
              <a:gdLst/>
              <a:ahLst/>
              <a:cxnLst/>
              <a:rect l="l" t="t" r="r" b="b"/>
              <a:pathLst>
                <a:path w="730885" h="236855">
                  <a:moveTo>
                    <a:pt x="0" y="236505"/>
                  </a:moveTo>
                  <a:lnTo>
                    <a:pt x="730758" y="236505"/>
                  </a:lnTo>
                  <a:lnTo>
                    <a:pt x="730758" y="0"/>
                  </a:lnTo>
                  <a:lnTo>
                    <a:pt x="0" y="0"/>
                  </a:lnTo>
                  <a:lnTo>
                    <a:pt x="0" y="23650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1" name="object 701" descr=""/>
          <p:cNvGrpSpPr/>
          <p:nvPr/>
        </p:nvGrpSpPr>
        <p:grpSpPr>
          <a:xfrm>
            <a:off x="3339079" y="1973098"/>
            <a:ext cx="737235" cy="284480"/>
            <a:chOff x="3339079" y="1973098"/>
            <a:chExt cx="737235" cy="284480"/>
          </a:xfrm>
        </p:grpSpPr>
        <p:sp>
          <p:nvSpPr>
            <p:cNvPr id="702" name="object 702" descr=""/>
            <p:cNvSpPr/>
            <p:nvPr/>
          </p:nvSpPr>
          <p:spPr>
            <a:xfrm>
              <a:off x="3339083" y="1973579"/>
              <a:ext cx="733425" cy="277495"/>
            </a:xfrm>
            <a:custGeom>
              <a:avLst/>
              <a:gdLst/>
              <a:ahLst/>
              <a:cxnLst/>
              <a:rect l="l" t="t" r="r" b="b"/>
              <a:pathLst>
                <a:path w="733425" h="277494">
                  <a:moveTo>
                    <a:pt x="733043" y="277368"/>
                  </a:moveTo>
                  <a:lnTo>
                    <a:pt x="0" y="277368"/>
                  </a:lnTo>
                  <a:lnTo>
                    <a:pt x="0" y="0"/>
                  </a:lnTo>
                  <a:lnTo>
                    <a:pt x="733043" y="0"/>
                  </a:lnTo>
                  <a:lnTo>
                    <a:pt x="733043" y="27736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 descr=""/>
            <p:cNvSpPr/>
            <p:nvPr/>
          </p:nvSpPr>
          <p:spPr>
            <a:xfrm>
              <a:off x="3342131" y="1976151"/>
              <a:ext cx="730885" cy="278130"/>
            </a:xfrm>
            <a:custGeom>
              <a:avLst/>
              <a:gdLst/>
              <a:ahLst/>
              <a:cxnLst/>
              <a:rect l="l" t="t" r="r" b="b"/>
              <a:pathLst>
                <a:path w="730885" h="278130">
                  <a:moveTo>
                    <a:pt x="0" y="277749"/>
                  </a:moveTo>
                  <a:lnTo>
                    <a:pt x="730758" y="277749"/>
                  </a:lnTo>
                  <a:lnTo>
                    <a:pt x="730758" y="0"/>
                  </a:lnTo>
                  <a:lnTo>
                    <a:pt x="0" y="0"/>
                  </a:lnTo>
                  <a:lnTo>
                    <a:pt x="0" y="27774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4" name="object 704" descr=""/>
          <p:cNvGrpSpPr/>
          <p:nvPr/>
        </p:nvGrpSpPr>
        <p:grpSpPr>
          <a:xfrm>
            <a:off x="4911852" y="1126231"/>
            <a:ext cx="802640" cy="378460"/>
            <a:chOff x="4911852" y="1126231"/>
            <a:chExt cx="802640" cy="378460"/>
          </a:xfrm>
        </p:grpSpPr>
        <p:sp>
          <p:nvSpPr>
            <p:cNvPr id="705" name="object 705" descr=""/>
            <p:cNvSpPr/>
            <p:nvPr/>
          </p:nvSpPr>
          <p:spPr>
            <a:xfrm>
              <a:off x="5315712" y="1126236"/>
              <a:ext cx="394970" cy="373380"/>
            </a:xfrm>
            <a:custGeom>
              <a:avLst/>
              <a:gdLst/>
              <a:ahLst/>
              <a:cxnLst/>
              <a:rect l="l" t="t" r="r" b="b"/>
              <a:pathLst>
                <a:path w="394970" h="373380">
                  <a:moveTo>
                    <a:pt x="394716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394716" y="0"/>
                  </a:lnTo>
                  <a:lnTo>
                    <a:pt x="394716" y="3733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 descr=""/>
            <p:cNvSpPr/>
            <p:nvPr/>
          </p:nvSpPr>
          <p:spPr>
            <a:xfrm>
              <a:off x="5319236" y="1129284"/>
              <a:ext cx="392430" cy="372745"/>
            </a:xfrm>
            <a:custGeom>
              <a:avLst/>
              <a:gdLst/>
              <a:ahLst/>
              <a:cxnLst/>
              <a:rect l="l" t="t" r="r" b="b"/>
              <a:pathLst>
                <a:path w="392429" h="372744">
                  <a:moveTo>
                    <a:pt x="0" y="372332"/>
                  </a:moveTo>
                  <a:lnTo>
                    <a:pt x="392048" y="372332"/>
                  </a:lnTo>
                  <a:lnTo>
                    <a:pt x="392048" y="0"/>
                  </a:lnTo>
                  <a:lnTo>
                    <a:pt x="0" y="0"/>
                  </a:lnTo>
                  <a:lnTo>
                    <a:pt x="0" y="3723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7" name="object 707" descr=""/>
            <p:cNvSpPr/>
            <p:nvPr/>
          </p:nvSpPr>
          <p:spPr>
            <a:xfrm>
              <a:off x="4911852" y="1126236"/>
              <a:ext cx="403860" cy="373380"/>
            </a:xfrm>
            <a:custGeom>
              <a:avLst/>
              <a:gdLst/>
              <a:ahLst/>
              <a:cxnLst/>
              <a:rect l="l" t="t" r="r" b="b"/>
              <a:pathLst>
                <a:path w="403860" h="373380">
                  <a:moveTo>
                    <a:pt x="403860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403860" y="0"/>
                  </a:lnTo>
                  <a:lnTo>
                    <a:pt x="403860" y="3733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8" name="object 708" descr=""/>
            <p:cNvSpPr/>
            <p:nvPr/>
          </p:nvSpPr>
          <p:spPr>
            <a:xfrm>
              <a:off x="4914995" y="1129284"/>
              <a:ext cx="404495" cy="372745"/>
            </a:xfrm>
            <a:custGeom>
              <a:avLst/>
              <a:gdLst/>
              <a:ahLst/>
              <a:cxnLst/>
              <a:rect l="l" t="t" r="r" b="b"/>
              <a:pathLst>
                <a:path w="404495" h="372744">
                  <a:moveTo>
                    <a:pt x="0" y="372332"/>
                  </a:moveTo>
                  <a:lnTo>
                    <a:pt x="404241" y="372332"/>
                  </a:lnTo>
                  <a:lnTo>
                    <a:pt x="404241" y="0"/>
                  </a:lnTo>
                  <a:lnTo>
                    <a:pt x="0" y="0"/>
                  </a:lnTo>
                  <a:lnTo>
                    <a:pt x="0" y="37233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9" name="object 709" descr=""/>
          <p:cNvGrpSpPr/>
          <p:nvPr/>
        </p:nvGrpSpPr>
        <p:grpSpPr>
          <a:xfrm>
            <a:off x="3339079" y="1412748"/>
            <a:ext cx="737235" cy="288925"/>
            <a:chOff x="3339079" y="1412748"/>
            <a:chExt cx="737235" cy="288925"/>
          </a:xfrm>
        </p:grpSpPr>
        <p:sp>
          <p:nvSpPr>
            <p:cNvPr id="710" name="object 710" descr=""/>
            <p:cNvSpPr/>
            <p:nvPr/>
          </p:nvSpPr>
          <p:spPr>
            <a:xfrm>
              <a:off x="3339083" y="1412748"/>
              <a:ext cx="733425" cy="283845"/>
            </a:xfrm>
            <a:custGeom>
              <a:avLst/>
              <a:gdLst/>
              <a:ahLst/>
              <a:cxnLst/>
              <a:rect l="l" t="t" r="r" b="b"/>
              <a:pathLst>
                <a:path w="733425" h="283844">
                  <a:moveTo>
                    <a:pt x="733043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733043" y="0"/>
                  </a:lnTo>
                  <a:lnTo>
                    <a:pt x="733043" y="283463"/>
                  </a:lnTo>
                  <a:close/>
                </a:path>
              </a:pathLst>
            </a:custGeom>
            <a:solidFill>
              <a:srgbClr val="B8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 descr=""/>
            <p:cNvSpPr/>
            <p:nvPr/>
          </p:nvSpPr>
          <p:spPr>
            <a:xfrm>
              <a:off x="3342131" y="1416176"/>
              <a:ext cx="730885" cy="282575"/>
            </a:xfrm>
            <a:custGeom>
              <a:avLst/>
              <a:gdLst/>
              <a:ahLst/>
              <a:cxnLst/>
              <a:rect l="l" t="t" r="r" b="b"/>
              <a:pathLst>
                <a:path w="730885" h="282575">
                  <a:moveTo>
                    <a:pt x="0" y="282321"/>
                  </a:moveTo>
                  <a:lnTo>
                    <a:pt x="730758" y="282321"/>
                  </a:lnTo>
                  <a:lnTo>
                    <a:pt x="730758" y="0"/>
                  </a:lnTo>
                  <a:lnTo>
                    <a:pt x="0" y="0"/>
                  </a:lnTo>
                  <a:lnTo>
                    <a:pt x="0" y="28232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2" name="object 712" descr=""/>
          <p:cNvGrpSpPr/>
          <p:nvPr/>
        </p:nvGrpSpPr>
        <p:grpSpPr>
          <a:xfrm>
            <a:off x="2404872" y="3189346"/>
            <a:ext cx="940435" cy="243204"/>
            <a:chOff x="2404872" y="3189346"/>
            <a:chExt cx="940435" cy="243204"/>
          </a:xfrm>
        </p:grpSpPr>
        <p:sp>
          <p:nvSpPr>
            <p:cNvPr id="713" name="object 713" descr=""/>
            <p:cNvSpPr/>
            <p:nvPr/>
          </p:nvSpPr>
          <p:spPr>
            <a:xfrm>
              <a:off x="2404872" y="3189731"/>
              <a:ext cx="934719" cy="238125"/>
            </a:xfrm>
            <a:custGeom>
              <a:avLst/>
              <a:gdLst/>
              <a:ahLst/>
              <a:cxnLst/>
              <a:rect l="l" t="t" r="r" b="b"/>
              <a:pathLst>
                <a:path w="934720" h="238125">
                  <a:moveTo>
                    <a:pt x="934212" y="237743"/>
                  </a:moveTo>
                  <a:lnTo>
                    <a:pt x="0" y="237743"/>
                  </a:lnTo>
                  <a:lnTo>
                    <a:pt x="0" y="0"/>
                  </a:lnTo>
                  <a:lnTo>
                    <a:pt x="934212" y="0"/>
                  </a:lnTo>
                  <a:lnTo>
                    <a:pt x="934212" y="237743"/>
                  </a:lnTo>
                  <a:close/>
                </a:path>
              </a:pathLst>
            </a:custGeom>
            <a:solidFill>
              <a:srgbClr val="B8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4" name="object 714" descr=""/>
            <p:cNvSpPr/>
            <p:nvPr/>
          </p:nvSpPr>
          <p:spPr>
            <a:xfrm>
              <a:off x="2408586" y="3192398"/>
              <a:ext cx="934085" cy="236854"/>
            </a:xfrm>
            <a:custGeom>
              <a:avLst/>
              <a:gdLst/>
              <a:ahLst/>
              <a:cxnLst/>
              <a:rect l="l" t="t" r="r" b="b"/>
              <a:pathLst>
                <a:path w="934085" h="236854">
                  <a:moveTo>
                    <a:pt x="0" y="236600"/>
                  </a:moveTo>
                  <a:lnTo>
                    <a:pt x="933545" y="236600"/>
                  </a:lnTo>
                  <a:lnTo>
                    <a:pt x="933545" y="0"/>
                  </a:lnTo>
                  <a:lnTo>
                    <a:pt x="0" y="0"/>
                  </a:lnTo>
                  <a:lnTo>
                    <a:pt x="0" y="23660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5" name="object 715" descr=""/>
          <p:cNvGrpSpPr/>
          <p:nvPr/>
        </p:nvGrpSpPr>
        <p:grpSpPr>
          <a:xfrm>
            <a:off x="3339079" y="1126231"/>
            <a:ext cx="737235" cy="293370"/>
            <a:chOff x="3339079" y="1126231"/>
            <a:chExt cx="737235" cy="293370"/>
          </a:xfrm>
        </p:grpSpPr>
        <p:sp>
          <p:nvSpPr>
            <p:cNvPr id="716" name="object 716" descr=""/>
            <p:cNvSpPr/>
            <p:nvPr/>
          </p:nvSpPr>
          <p:spPr>
            <a:xfrm>
              <a:off x="3339083" y="1126236"/>
              <a:ext cx="733425" cy="288290"/>
            </a:xfrm>
            <a:custGeom>
              <a:avLst/>
              <a:gdLst/>
              <a:ahLst/>
              <a:cxnLst/>
              <a:rect l="l" t="t" r="r" b="b"/>
              <a:pathLst>
                <a:path w="733425" h="288290">
                  <a:moveTo>
                    <a:pt x="733043" y="288035"/>
                  </a:moveTo>
                  <a:lnTo>
                    <a:pt x="0" y="288035"/>
                  </a:lnTo>
                  <a:lnTo>
                    <a:pt x="0" y="0"/>
                  </a:lnTo>
                  <a:lnTo>
                    <a:pt x="733043" y="0"/>
                  </a:lnTo>
                  <a:lnTo>
                    <a:pt x="733043" y="288035"/>
                  </a:lnTo>
                  <a:close/>
                </a:path>
              </a:pathLst>
            </a:custGeom>
            <a:solidFill>
              <a:srgbClr val="B8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7" name="object 717" descr=""/>
            <p:cNvSpPr/>
            <p:nvPr/>
          </p:nvSpPr>
          <p:spPr>
            <a:xfrm>
              <a:off x="3342131" y="1129284"/>
              <a:ext cx="730885" cy="287020"/>
            </a:xfrm>
            <a:custGeom>
              <a:avLst/>
              <a:gdLst/>
              <a:ahLst/>
              <a:cxnLst/>
              <a:rect l="l" t="t" r="r" b="b"/>
              <a:pathLst>
                <a:path w="730885" h="287019">
                  <a:moveTo>
                    <a:pt x="0" y="286892"/>
                  </a:moveTo>
                  <a:lnTo>
                    <a:pt x="730758" y="286892"/>
                  </a:lnTo>
                  <a:lnTo>
                    <a:pt x="730758" y="0"/>
                  </a:lnTo>
                  <a:lnTo>
                    <a:pt x="0" y="0"/>
                  </a:lnTo>
                  <a:lnTo>
                    <a:pt x="0" y="28689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8" name="object 718" descr=""/>
          <p:cNvGrpSpPr/>
          <p:nvPr/>
        </p:nvGrpSpPr>
        <p:grpSpPr>
          <a:xfrm>
            <a:off x="3339079" y="1695445"/>
            <a:ext cx="737235" cy="283845"/>
            <a:chOff x="3339079" y="1695445"/>
            <a:chExt cx="737235" cy="283845"/>
          </a:xfrm>
        </p:grpSpPr>
        <p:sp>
          <p:nvSpPr>
            <p:cNvPr id="719" name="object 719" descr=""/>
            <p:cNvSpPr/>
            <p:nvPr/>
          </p:nvSpPr>
          <p:spPr>
            <a:xfrm>
              <a:off x="3339083" y="1696212"/>
              <a:ext cx="733425" cy="277495"/>
            </a:xfrm>
            <a:custGeom>
              <a:avLst/>
              <a:gdLst/>
              <a:ahLst/>
              <a:cxnLst/>
              <a:rect l="l" t="t" r="r" b="b"/>
              <a:pathLst>
                <a:path w="733425" h="277494">
                  <a:moveTo>
                    <a:pt x="733043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733043" y="0"/>
                  </a:lnTo>
                  <a:lnTo>
                    <a:pt x="733043" y="277367"/>
                  </a:lnTo>
                  <a:close/>
                </a:path>
              </a:pathLst>
            </a:custGeom>
            <a:solidFill>
              <a:srgbClr val="B8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0" name="object 720" descr=""/>
            <p:cNvSpPr/>
            <p:nvPr/>
          </p:nvSpPr>
          <p:spPr>
            <a:xfrm>
              <a:off x="3342131" y="1698498"/>
              <a:ext cx="730885" cy="278130"/>
            </a:xfrm>
            <a:custGeom>
              <a:avLst/>
              <a:gdLst/>
              <a:ahLst/>
              <a:cxnLst/>
              <a:rect l="l" t="t" r="r" b="b"/>
              <a:pathLst>
                <a:path w="730885" h="278130">
                  <a:moveTo>
                    <a:pt x="0" y="277653"/>
                  </a:moveTo>
                  <a:lnTo>
                    <a:pt x="730758" y="277653"/>
                  </a:lnTo>
                  <a:lnTo>
                    <a:pt x="730758" y="0"/>
                  </a:lnTo>
                  <a:lnTo>
                    <a:pt x="0" y="0"/>
                  </a:lnTo>
                  <a:lnTo>
                    <a:pt x="0" y="27765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1" name="object 721" descr=""/>
          <p:cNvGrpSpPr/>
          <p:nvPr/>
        </p:nvGrpSpPr>
        <p:grpSpPr>
          <a:xfrm>
            <a:off x="3339079" y="2981796"/>
            <a:ext cx="737235" cy="238760"/>
            <a:chOff x="3339079" y="2981796"/>
            <a:chExt cx="737235" cy="238760"/>
          </a:xfrm>
        </p:grpSpPr>
        <p:sp>
          <p:nvSpPr>
            <p:cNvPr id="722" name="object 722" descr=""/>
            <p:cNvSpPr/>
            <p:nvPr/>
          </p:nvSpPr>
          <p:spPr>
            <a:xfrm>
              <a:off x="3339083" y="2982467"/>
              <a:ext cx="733425" cy="233679"/>
            </a:xfrm>
            <a:custGeom>
              <a:avLst/>
              <a:gdLst/>
              <a:ahLst/>
              <a:cxnLst/>
              <a:rect l="l" t="t" r="r" b="b"/>
              <a:pathLst>
                <a:path w="733425" h="233680">
                  <a:moveTo>
                    <a:pt x="733043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733043" y="0"/>
                  </a:lnTo>
                  <a:lnTo>
                    <a:pt x="733043" y="233172"/>
                  </a:lnTo>
                  <a:close/>
                </a:path>
              </a:pathLst>
            </a:custGeom>
            <a:solidFill>
              <a:srgbClr val="B8E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3" name="object 723" descr=""/>
            <p:cNvSpPr/>
            <p:nvPr/>
          </p:nvSpPr>
          <p:spPr>
            <a:xfrm>
              <a:off x="3342131" y="2984849"/>
              <a:ext cx="730885" cy="232410"/>
            </a:xfrm>
            <a:custGeom>
              <a:avLst/>
              <a:gdLst/>
              <a:ahLst/>
              <a:cxnLst/>
              <a:rect l="l" t="t" r="r" b="b"/>
              <a:pathLst>
                <a:path w="730885" h="232410">
                  <a:moveTo>
                    <a:pt x="0" y="232029"/>
                  </a:moveTo>
                  <a:lnTo>
                    <a:pt x="730758" y="232029"/>
                  </a:lnTo>
                  <a:lnTo>
                    <a:pt x="730758" y="0"/>
                  </a:lnTo>
                  <a:lnTo>
                    <a:pt x="0" y="0"/>
                  </a:lnTo>
                  <a:lnTo>
                    <a:pt x="0" y="23202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4" name="object 724" descr=""/>
          <p:cNvGrpSpPr/>
          <p:nvPr/>
        </p:nvGrpSpPr>
        <p:grpSpPr>
          <a:xfrm>
            <a:off x="2404872" y="2150168"/>
            <a:ext cx="940435" cy="288925"/>
            <a:chOff x="2404872" y="2150168"/>
            <a:chExt cx="940435" cy="288925"/>
          </a:xfrm>
        </p:grpSpPr>
        <p:sp>
          <p:nvSpPr>
            <p:cNvPr id="725" name="object 725" descr=""/>
            <p:cNvSpPr/>
            <p:nvPr/>
          </p:nvSpPr>
          <p:spPr>
            <a:xfrm>
              <a:off x="2404872" y="2150363"/>
              <a:ext cx="934719" cy="281940"/>
            </a:xfrm>
            <a:custGeom>
              <a:avLst/>
              <a:gdLst/>
              <a:ahLst/>
              <a:cxnLst/>
              <a:rect l="l" t="t" r="r" b="b"/>
              <a:pathLst>
                <a:path w="934720" h="281939">
                  <a:moveTo>
                    <a:pt x="934212" y="281940"/>
                  </a:moveTo>
                  <a:lnTo>
                    <a:pt x="0" y="281940"/>
                  </a:lnTo>
                  <a:lnTo>
                    <a:pt x="0" y="0"/>
                  </a:lnTo>
                  <a:lnTo>
                    <a:pt x="934212" y="0"/>
                  </a:lnTo>
                  <a:lnTo>
                    <a:pt x="934212" y="281940"/>
                  </a:lnTo>
                  <a:close/>
                </a:path>
              </a:pathLst>
            </a:custGeom>
            <a:solidFill>
              <a:srgbClr val="B6E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6" name="object 726" descr=""/>
            <p:cNvSpPr/>
            <p:nvPr/>
          </p:nvSpPr>
          <p:spPr>
            <a:xfrm>
              <a:off x="2408586" y="2153221"/>
              <a:ext cx="934085" cy="282575"/>
            </a:xfrm>
            <a:custGeom>
              <a:avLst/>
              <a:gdLst/>
              <a:ahLst/>
              <a:cxnLst/>
              <a:rect l="l" t="t" r="r" b="b"/>
              <a:pathLst>
                <a:path w="934085" h="282575">
                  <a:moveTo>
                    <a:pt x="0" y="282320"/>
                  </a:moveTo>
                  <a:lnTo>
                    <a:pt x="933545" y="282320"/>
                  </a:lnTo>
                  <a:lnTo>
                    <a:pt x="933545" y="0"/>
                  </a:lnTo>
                  <a:lnTo>
                    <a:pt x="0" y="0"/>
                  </a:lnTo>
                  <a:lnTo>
                    <a:pt x="0" y="28232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7" name="object 727" descr=""/>
          <p:cNvGrpSpPr/>
          <p:nvPr/>
        </p:nvGrpSpPr>
        <p:grpSpPr>
          <a:xfrm>
            <a:off x="2404872" y="2946744"/>
            <a:ext cx="940435" cy="247650"/>
            <a:chOff x="2404872" y="2946744"/>
            <a:chExt cx="940435" cy="247650"/>
          </a:xfrm>
        </p:grpSpPr>
        <p:sp>
          <p:nvSpPr>
            <p:cNvPr id="728" name="object 728" descr=""/>
            <p:cNvSpPr/>
            <p:nvPr/>
          </p:nvSpPr>
          <p:spPr>
            <a:xfrm>
              <a:off x="2404872" y="2947416"/>
              <a:ext cx="934719" cy="242570"/>
            </a:xfrm>
            <a:custGeom>
              <a:avLst/>
              <a:gdLst/>
              <a:ahLst/>
              <a:cxnLst/>
              <a:rect l="l" t="t" r="r" b="b"/>
              <a:pathLst>
                <a:path w="934720" h="242569">
                  <a:moveTo>
                    <a:pt x="934212" y="242316"/>
                  </a:moveTo>
                  <a:lnTo>
                    <a:pt x="0" y="242316"/>
                  </a:lnTo>
                  <a:lnTo>
                    <a:pt x="0" y="0"/>
                  </a:lnTo>
                  <a:lnTo>
                    <a:pt x="934212" y="0"/>
                  </a:lnTo>
                  <a:lnTo>
                    <a:pt x="934212" y="242316"/>
                  </a:lnTo>
                  <a:close/>
                </a:path>
              </a:pathLst>
            </a:custGeom>
            <a:solidFill>
              <a:srgbClr val="B6E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9" name="object 729" descr=""/>
            <p:cNvSpPr/>
            <p:nvPr/>
          </p:nvSpPr>
          <p:spPr>
            <a:xfrm>
              <a:off x="2408586" y="2949797"/>
              <a:ext cx="934085" cy="241300"/>
            </a:xfrm>
            <a:custGeom>
              <a:avLst/>
              <a:gdLst/>
              <a:ahLst/>
              <a:cxnLst/>
              <a:rect l="l" t="t" r="r" b="b"/>
              <a:pathLst>
                <a:path w="934085" h="241300">
                  <a:moveTo>
                    <a:pt x="0" y="241077"/>
                  </a:moveTo>
                  <a:lnTo>
                    <a:pt x="933545" y="241077"/>
                  </a:lnTo>
                  <a:lnTo>
                    <a:pt x="933545" y="0"/>
                  </a:lnTo>
                  <a:lnTo>
                    <a:pt x="0" y="0"/>
                  </a:lnTo>
                  <a:lnTo>
                    <a:pt x="0" y="24107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0" name="object 730" descr=""/>
          <p:cNvGrpSpPr/>
          <p:nvPr/>
        </p:nvGrpSpPr>
        <p:grpSpPr>
          <a:xfrm>
            <a:off x="2404872" y="3425947"/>
            <a:ext cx="940435" cy="253365"/>
            <a:chOff x="2404872" y="3425947"/>
            <a:chExt cx="940435" cy="253365"/>
          </a:xfrm>
        </p:grpSpPr>
        <p:sp>
          <p:nvSpPr>
            <p:cNvPr id="731" name="object 731" descr=""/>
            <p:cNvSpPr/>
            <p:nvPr/>
          </p:nvSpPr>
          <p:spPr>
            <a:xfrm>
              <a:off x="2404872" y="3425951"/>
              <a:ext cx="934719" cy="247015"/>
            </a:xfrm>
            <a:custGeom>
              <a:avLst/>
              <a:gdLst/>
              <a:ahLst/>
              <a:cxnLst/>
              <a:rect l="l" t="t" r="r" b="b"/>
              <a:pathLst>
                <a:path w="934720" h="247014">
                  <a:moveTo>
                    <a:pt x="934212" y="246888"/>
                  </a:moveTo>
                  <a:lnTo>
                    <a:pt x="0" y="246888"/>
                  </a:lnTo>
                  <a:lnTo>
                    <a:pt x="0" y="0"/>
                  </a:lnTo>
                  <a:lnTo>
                    <a:pt x="934212" y="0"/>
                  </a:lnTo>
                  <a:lnTo>
                    <a:pt x="934212" y="246888"/>
                  </a:lnTo>
                  <a:close/>
                </a:path>
              </a:pathLst>
            </a:custGeom>
            <a:solidFill>
              <a:srgbClr val="B6D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2" name="object 732" descr=""/>
            <p:cNvSpPr/>
            <p:nvPr/>
          </p:nvSpPr>
          <p:spPr>
            <a:xfrm>
              <a:off x="2408586" y="3428999"/>
              <a:ext cx="934085" cy="247650"/>
            </a:xfrm>
            <a:custGeom>
              <a:avLst/>
              <a:gdLst/>
              <a:ahLst/>
              <a:cxnLst/>
              <a:rect l="l" t="t" r="r" b="b"/>
              <a:pathLst>
                <a:path w="934085" h="247650">
                  <a:moveTo>
                    <a:pt x="0" y="247173"/>
                  </a:moveTo>
                  <a:lnTo>
                    <a:pt x="933545" y="247173"/>
                  </a:lnTo>
                  <a:lnTo>
                    <a:pt x="933545" y="0"/>
                  </a:lnTo>
                  <a:lnTo>
                    <a:pt x="0" y="0"/>
                  </a:lnTo>
                  <a:lnTo>
                    <a:pt x="0" y="24717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3" name="object 733" descr=""/>
          <p:cNvGrpSpPr/>
          <p:nvPr/>
        </p:nvGrpSpPr>
        <p:grpSpPr>
          <a:xfrm>
            <a:off x="2404872" y="2432304"/>
            <a:ext cx="940435" cy="520700"/>
            <a:chOff x="2404872" y="2432304"/>
            <a:chExt cx="940435" cy="520700"/>
          </a:xfrm>
        </p:grpSpPr>
        <p:sp>
          <p:nvSpPr>
            <p:cNvPr id="734" name="object 734" descr=""/>
            <p:cNvSpPr/>
            <p:nvPr/>
          </p:nvSpPr>
          <p:spPr>
            <a:xfrm>
              <a:off x="2404872" y="2694432"/>
              <a:ext cx="934719" cy="254635"/>
            </a:xfrm>
            <a:custGeom>
              <a:avLst/>
              <a:gdLst/>
              <a:ahLst/>
              <a:cxnLst/>
              <a:rect l="l" t="t" r="r" b="b"/>
              <a:pathLst>
                <a:path w="934720" h="254635">
                  <a:moveTo>
                    <a:pt x="934212" y="254508"/>
                  </a:moveTo>
                  <a:lnTo>
                    <a:pt x="0" y="254508"/>
                  </a:lnTo>
                  <a:lnTo>
                    <a:pt x="0" y="0"/>
                  </a:lnTo>
                  <a:lnTo>
                    <a:pt x="934212" y="0"/>
                  </a:lnTo>
                  <a:lnTo>
                    <a:pt x="934212" y="254508"/>
                  </a:lnTo>
                  <a:close/>
                </a:path>
              </a:pathLst>
            </a:custGeom>
            <a:solidFill>
              <a:srgbClr val="B5D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5" name="object 735" descr=""/>
            <p:cNvSpPr/>
            <p:nvPr/>
          </p:nvSpPr>
          <p:spPr>
            <a:xfrm>
              <a:off x="2408586" y="2697956"/>
              <a:ext cx="934085" cy="252095"/>
            </a:xfrm>
            <a:custGeom>
              <a:avLst/>
              <a:gdLst/>
              <a:ahLst/>
              <a:cxnLst/>
              <a:rect l="l" t="t" r="r" b="b"/>
              <a:pathLst>
                <a:path w="934085" h="252094">
                  <a:moveTo>
                    <a:pt x="0" y="251841"/>
                  </a:moveTo>
                  <a:lnTo>
                    <a:pt x="933545" y="251841"/>
                  </a:lnTo>
                  <a:lnTo>
                    <a:pt x="933545" y="0"/>
                  </a:lnTo>
                  <a:lnTo>
                    <a:pt x="0" y="0"/>
                  </a:lnTo>
                  <a:lnTo>
                    <a:pt x="0" y="251841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6" name="object 736" descr=""/>
            <p:cNvSpPr/>
            <p:nvPr/>
          </p:nvSpPr>
          <p:spPr>
            <a:xfrm>
              <a:off x="2404872" y="2432304"/>
              <a:ext cx="934719" cy="262255"/>
            </a:xfrm>
            <a:custGeom>
              <a:avLst/>
              <a:gdLst/>
              <a:ahLst/>
              <a:cxnLst/>
              <a:rect l="l" t="t" r="r" b="b"/>
              <a:pathLst>
                <a:path w="934720" h="262255">
                  <a:moveTo>
                    <a:pt x="934212" y="262128"/>
                  </a:moveTo>
                  <a:lnTo>
                    <a:pt x="0" y="262128"/>
                  </a:lnTo>
                  <a:lnTo>
                    <a:pt x="0" y="0"/>
                  </a:lnTo>
                  <a:lnTo>
                    <a:pt x="934212" y="0"/>
                  </a:lnTo>
                  <a:lnTo>
                    <a:pt x="934212" y="262128"/>
                  </a:lnTo>
                  <a:close/>
                </a:path>
              </a:pathLst>
            </a:custGeom>
            <a:solidFill>
              <a:srgbClr val="B3D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7" name="object 737" descr=""/>
            <p:cNvSpPr/>
            <p:nvPr/>
          </p:nvSpPr>
          <p:spPr>
            <a:xfrm>
              <a:off x="2408586" y="2435542"/>
              <a:ext cx="934085" cy="262890"/>
            </a:xfrm>
            <a:custGeom>
              <a:avLst/>
              <a:gdLst/>
              <a:ahLst/>
              <a:cxnLst/>
              <a:rect l="l" t="t" r="r" b="b"/>
              <a:pathLst>
                <a:path w="934085" h="262889">
                  <a:moveTo>
                    <a:pt x="0" y="262413"/>
                  </a:moveTo>
                  <a:lnTo>
                    <a:pt x="933545" y="262413"/>
                  </a:lnTo>
                  <a:lnTo>
                    <a:pt x="933545" y="0"/>
                  </a:lnTo>
                  <a:lnTo>
                    <a:pt x="0" y="0"/>
                  </a:lnTo>
                  <a:lnTo>
                    <a:pt x="0" y="26241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8" name="object 738" descr=""/>
          <p:cNvGrpSpPr/>
          <p:nvPr/>
        </p:nvGrpSpPr>
        <p:grpSpPr>
          <a:xfrm>
            <a:off x="2404872" y="1126231"/>
            <a:ext cx="940435" cy="1030605"/>
            <a:chOff x="2404872" y="1126231"/>
            <a:chExt cx="940435" cy="1030605"/>
          </a:xfrm>
        </p:grpSpPr>
        <p:sp>
          <p:nvSpPr>
            <p:cNvPr id="739" name="object 739" descr=""/>
            <p:cNvSpPr/>
            <p:nvPr/>
          </p:nvSpPr>
          <p:spPr>
            <a:xfrm>
              <a:off x="2404872" y="1554480"/>
              <a:ext cx="934719" cy="304800"/>
            </a:xfrm>
            <a:custGeom>
              <a:avLst/>
              <a:gdLst/>
              <a:ahLst/>
              <a:cxnLst/>
              <a:rect l="l" t="t" r="r" b="b"/>
              <a:pathLst>
                <a:path w="934720" h="304800">
                  <a:moveTo>
                    <a:pt x="934212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934212" y="0"/>
                  </a:lnTo>
                  <a:lnTo>
                    <a:pt x="934212" y="304800"/>
                  </a:lnTo>
                  <a:close/>
                </a:path>
              </a:pathLst>
            </a:custGeom>
            <a:solidFill>
              <a:srgbClr val="B1DD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0" name="object 740" descr=""/>
            <p:cNvSpPr/>
            <p:nvPr/>
          </p:nvSpPr>
          <p:spPr>
            <a:xfrm>
              <a:off x="2408586" y="1558099"/>
              <a:ext cx="934085" cy="302260"/>
            </a:xfrm>
            <a:custGeom>
              <a:avLst/>
              <a:gdLst/>
              <a:ahLst/>
              <a:cxnLst/>
              <a:rect l="l" t="t" r="r" b="b"/>
              <a:pathLst>
                <a:path w="934085" h="302260">
                  <a:moveTo>
                    <a:pt x="0" y="302133"/>
                  </a:moveTo>
                  <a:lnTo>
                    <a:pt x="933545" y="302133"/>
                  </a:lnTo>
                  <a:lnTo>
                    <a:pt x="933545" y="0"/>
                  </a:lnTo>
                  <a:lnTo>
                    <a:pt x="0" y="0"/>
                  </a:lnTo>
                  <a:lnTo>
                    <a:pt x="0" y="302133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1" name="object 741" descr=""/>
            <p:cNvSpPr/>
            <p:nvPr/>
          </p:nvSpPr>
          <p:spPr>
            <a:xfrm>
              <a:off x="2404872" y="1857755"/>
              <a:ext cx="934719" cy="292735"/>
            </a:xfrm>
            <a:custGeom>
              <a:avLst/>
              <a:gdLst/>
              <a:ahLst/>
              <a:cxnLst/>
              <a:rect l="l" t="t" r="r" b="b"/>
              <a:pathLst>
                <a:path w="934720" h="292735">
                  <a:moveTo>
                    <a:pt x="934212" y="292608"/>
                  </a:moveTo>
                  <a:lnTo>
                    <a:pt x="0" y="292608"/>
                  </a:lnTo>
                  <a:lnTo>
                    <a:pt x="0" y="0"/>
                  </a:lnTo>
                  <a:lnTo>
                    <a:pt x="934212" y="0"/>
                  </a:lnTo>
                  <a:lnTo>
                    <a:pt x="934212" y="292608"/>
                  </a:lnTo>
                  <a:close/>
                </a:path>
              </a:pathLst>
            </a:custGeom>
            <a:solidFill>
              <a:srgbClr val="AFDD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2" name="object 742" descr=""/>
            <p:cNvSpPr/>
            <p:nvPr/>
          </p:nvSpPr>
          <p:spPr>
            <a:xfrm>
              <a:off x="2408586" y="1860232"/>
              <a:ext cx="934085" cy="293370"/>
            </a:xfrm>
            <a:custGeom>
              <a:avLst/>
              <a:gdLst/>
              <a:ahLst/>
              <a:cxnLst/>
              <a:rect l="l" t="t" r="r" b="b"/>
              <a:pathLst>
                <a:path w="934085" h="293369">
                  <a:moveTo>
                    <a:pt x="0" y="292988"/>
                  </a:moveTo>
                  <a:lnTo>
                    <a:pt x="933545" y="292988"/>
                  </a:lnTo>
                  <a:lnTo>
                    <a:pt x="933545" y="0"/>
                  </a:lnTo>
                  <a:lnTo>
                    <a:pt x="0" y="0"/>
                  </a:lnTo>
                  <a:lnTo>
                    <a:pt x="0" y="292988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3" name="object 743" descr=""/>
            <p:cNvSpPr/>
            <p:nvPr/>
          </p:nvSpPr>
          <p:spPr>
            <a:xfrm>
              <a:off x="2404872" y="1126236"/>
              <a:ext cx="934719" cy="428625"/>
            </a:xfrm>
            <a:custGeom>
              <a:avLst/>
              <a:gdLst/>
              <a:ahLst/>
              <a:cxnLst/>
              <a:rect l="l" t="t" r="r" b="b"/>
              <a:pathLst>
                <a:path w="934720" h="428625">
                  <a:moveTo>
                    <a:pt x="934212" y="428243"/>
                  </a:moveTo>
                  <a:lnTo>
                    <a:pt x="0" y="428243"/>
                  </a:lnTo>
                  <a:lnTo>
                    <a:pt x="0" y="0"/>
                  </a:lnTo>
                  <a:lnTo>
                    <a:pt x="934212" y="0"/>
                  </a:lnTo>
                  <a:lnTo>
                    <a:pt x="934212" y="428243"/>
                  </a:lnTo>
                  <a:close/>
                </a:path>
              </a:pathLst>
            </a:custGeom>
            <a:solidFill>
              <a:srgbClr val="AAD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4" name="object 744" descr=""/>
            <p:cNvSpPr/>
            <p:nvPr/>
          </p:nvSpPr>
          <p:spPr>
            <a:xfrm>
              <a:off x="2408586" y="1129284"/>
              <a:ext cx="934085" cy="429259"/>
            </a:xfrm>
            <a:custGeom>
              <a:avLst/>
              <a:gdLst/>
              <a:ahLst/>
              <a:cxnLst/>
              <a:rect l="l" t="t" r="r" b="b"/>
              <a:pathLst>
                <a:path w="934085" h="429259">
                  <a:moveTo>
                    <a:pt x="0" y="428815"/>
                  </a:moveTo>
                  <a:lnTo>
                    <a:pt x="933545" y="428815"/>
                  </a:lnTo>
                  <a:lnTo>
                    <a:pt x="933545" y="0"/>
                  </a:lnTo>
                  <a:lnTo>
                    <a:pt x="0" y="0"/>
                  </a:lnTo>
                  <a:lnTo>
                    <a:pt x="0" y="428815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5" name="object 745" descr=""/>
          <p:cNvGrpSpPr/>
          <p:nvPr/>
        </p:nvGrpSpPr>
        <p:grpSpPr>
          <a:xfrm>
            <a:off x="1075272" y="2916264"/>
            <a:ext cx="1336675" cy="763270"/>
            <a:chOff x="1075272" y="2916264"/>
            <a:chExt cx="1336675" cy="763270"/>
          </a:xfrm>
        </p:grpSpPr>
        <p:sp>
          <p:nvSpPr>
            <p:cNvPr id="746" name="object 746" descr=""/>
            <p:cNvSpPr/>
            <p:nvPr/>
          </p:nvSpPr>
          <p:spPr>
            <a:xfrm>
              <a:off x="1075943" y="3299459"/>
              <a:ext cx="1330960" cy="373380"/>
            </a:xfrm>
            <a:custGeom>
              <a:avLst/>
              <a:gdLst/>
              <a:ahLst/>
              <a:cxnLst/>
              <a:rect l="l" t="t" r="r" b="b"/>
              <a:pathLst>
                <a:path w="1330960" h="373379">
                  <a:moveTo>
                    <a:pt x="1330452" y="373380"/>
                  </a:moveTo>
                  <a:lnTo>
                    <a:pt x="0" y="373380"/>
                  </a:lnTo>
                  <a:lnTo>
                    <a:pt x="0" y="0"/>
                  </a:lnTo>
                  <a:lnTo>
                    <a:pt x="1330452" y="0"/>
                  </a:lnTo>
                  <a:lnTo>
                    <a:pt x="1330452" y="373380"/>
                  </a:lnTo>
                  <a:close/>
                </a:path>
              </a:pathLst>
            </a:custGeom>
            <a:solidFill>
              <a:srgbClr val="A1D6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 descr=""/>
            <p:cNvSpPr/>
            <p:nvPr/>
          </p:nvSpPr>
          <p:spPr>
            <a:xfrm>
              <a:off x="1078325" y="3302317"/>
              <a:ext cx="1330325" cy="374015"/>
            </a:xfrm>
            <a:custGeom>
              <a:avLst/>
              <a:gdLst/>
              <a:ahLst/>
              <a:cxnLst/>
              <a:rect l="l" t="t" r="r" b="b"/>
              <a:pathLst>
                <a:path w="1330325" h="374014">
                  <a:moveTo>
                    <a:pt x="0" y="373856"/>
                  </a:moveTo>
                  <a:lnTo>
                    <a:pt x="1330261" y="373856"/>
                  </a:lnTo>
                  <a:lnTo>
                    <a:pt x="1330261" y="0"/>
                  </a:lnTo>
                  <a:lnTo>
                    <a:pt x="0" y="0"/>
                  </a:lnTo>
                  <a:lnTo>
                    <a:pt x="0" y="373856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8" name="object 748" descr=""/>
            <p:cNvSpPr/>
            <p:nvPr/>
          </p:nvSpPr>
          <p:spPr>
            <a:xfrm>
              <a:off x="1075943" y="2916935"/>
              <a:ext cx="1330960" cy="384175"/>
            </a:xfrm>
            <a:custGeom>
              <a:avLst/>
              <a:gdLst/>
              <a:ahLst/>
              <a:cxnLst/>
              <a:rect l="l" t="t" r="r" b="b"/>
              <a:pathLst>
                <a:path w="1330960" h="384175">
                  <a:moveTo>
                    <a:pt x="1330452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1330452" y="0"/>
                  </a:lnTo>
                  <a:lnTo>
                    <a:pt x="1330452" y="384048"/>
                  </a:lnTo>
                  <a:close/>
                </a:path>
              </a:pathLst>
            </a:custGeom>
            <a:solidFill>
              <a:srgbClr val="99D1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9" name="object 749" descr=""/>
            <p:cNvSpPr/>
            <p:nvPr/>
          </p:nvSpPr>
          <p:spPr>
            <a:xfrm>
              <a:off x="1078325" y="2919317"/>
              <a:ext cx="1330325" cy="383540"/>
            </a:xfrm>
            <a:custGeom>
              <a:avLst/>
              <a:gdLst/>
              <a:ahLst/>
              <a:cxnLst/>
              <a:rect l="l" t="t" r="r" b="b"/>
              <a:pathLst>
                <a:path w="1330325" h="383539">
                  <a:moveTo>
                    <a:pt x="0" y="383000"/>
                  </a:moveTo>
                  <a:lnTo>
                    <a:pt x="1330261" y="383000"/>
                  </a:lnTo>
                  <a:lnTo>
                    <a:pt x="1330261" y="0"/>
                  </a:lnTo>
                  <a:lnTo>
                    <a:pt x="0" y="0"/>
                  </a:lnTo>
                  <a:lnTo>
                    <a:pt x="0" y="383000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0" name="object 750" descr=""/>
          <p:cNvGrpSpPr/>
          <p:nvPr/>
        </p:nvGrpSpPr>
        <p:grpSpPr>
          <a:xfrm>
            <a:off x="1075272" y="1126231"/>
            <a:ext cx="1336675" cy="1796414"/>
            <a:chOff x="1075272" y="1126231"/>
            <a:chExt cx="1336675" cy="1796414"/>
          </a:xfrm>
        </p:grpSpPr>
        <p:sp>
          <p:nvSpPr>
            <p:cNvPr id="751" name="object 751" descr=""/>
            <p:cNvSpPr/>
            <p:nvPr/>
          </p:nvSpPr>
          <p:spPr>
            <a:xfrm>
              <a:off x="1075943" y="2074163"/>
              <a:ext cx="1330960" cy="439420"/>
            </a:xfrm>
            <a:custGeom>
              <a:avLst/>
              <a:gdLst/>
              <a:ahLst/>
              <a:cxnLst/>
              <a:rect l="l" t="t" r="r" b="b"/>
              <a:pathLst>
                <a:path w="1330960" h="439419">
                  <a:moveTo>
                    <a:pt x="1330452" y="438912"/>
                  </a:moveTo>
                  <a:lnTo>
                    <a:pt x="0" y="438912"/>
                  </a:lnTo>
                  <a:lnTo>
                    <a:pt x="0" y="0"/>
                  </a:lnTo>
                  <a:lnTo>
                    <a:pt x="1330452" y="0"/>
                  </a:lnTo>
                  <a:lnTo>
                    <a:pt x="1330452" y="438912"/>
                  </a:lnTo>
                  <a:close/>
                </a:path>
              </a:pathLst>
            </a:custGeom>
            <a:solidFill>
              <a:srgbClr val="89C6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2" name="object 752" descr=""/>
            <p:cNvSpPr/>
            <p:nvPr/>
          </p:nvSpPr>
          <p:spPr>
            <a:xfrm>
              <a:off x="1078325" y="2076926"/>
              <a:ext cx="1330325" cy="438150"/>
            </a:xfrm>
            <a:custGeom>
              <a:avLst/>
              <a:gdLst/>
              <a:ahLst/>
              <a:cxnLst/>
              <a:rect l="l" t="t" r="r" b="b"/>
              <a:pathLst>
                <a:path w="1330325" h="438150">
                  <a:moveTo>
                    <a:pt x="0" y="437959"/>
                  </a:moveTo>
                  <a:lnTo>
                    <a:pt x="1330261" y="437959"/>
                  </a:lnTo>
                  <a:lnTo>
                    <a:pt x="1330261" y="0"/>
                  </a:lnTo>
                  <a:lnTo>
                    <a:pt x="0" y="0"/>
                  </a:lnTo>
                  <a:lnTo>
                    <a:pt x="0" y="437959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3" name="object 753" descr=""/>
            <p:cNvSpPr/>
            <p:nvPr/>
          </p:nvSpPr>
          <p:spPr>
            <a:xfrm>
              <a:off x="1075943" y="2513075"/>
              <a:ext cx="1330960" cy="405765"/>
            </a:xfrm>
            <a:custGeom>
              <a:avLst/>
              <a:gdLst/>
              <a:ahLst/>
              <a:cxnLst/>
              <a:rect l="l" t="t" r="r" b="b"/>
              <a:pathLst>
                <a:path w="1330960" h="405764">
                  <a:moveTo>
                    <a:pt x="1330452" y="405383"/>
                  </a:moveTo>
                  <a:lnTo>
                    <a:pt x="0" y="405383"/>
                  </a:lnTo>
                  <a:lnTo>
                    <a:pt x="0" y="0"/>
                  </a:lnTo>
                  <a:lnTo>
                    <a:pt x="1330452" y="0"/>
                  </a:lnTo>
                  <a:lnTo>
                    <a:pt x="1330452" y="405383"/>
                  </a:lnTo>
                  <a:close/>
                </a:path>
              </a:pathLst>
            </a:custGeom>
            <a:solidFill>
              <a:srgbClr val="79BF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4" name="object 754" descr=""/>
            <p:cNvSpPr/>
            <p:nvPr/>
          </p:nvSpPr>
          <p:spPr>
            <a:xfrm>
              <a:off x="1078325" y="2516409"/>
              <a:ext cx="1330325" cy="403225"/>
            </a:xfrm>
            <a:custGeom>
              <a:avLst/>
              <a:gdLst/>
              <a:ahLst/>
              <a:cxnLst/>
              <a:rect l="l" t="t" r="r" b="b"/>
              <a:pathLst>
                <a:path w="1330325" h="403225">
                  <a:moveTo>
                    <a:pt x="0" y="402907"/>
                  </a:moveTo>
                  <a:lnTo>
                    <a:pt x="1330261" y="402907"/>
                  </a:lnTo>
                  <a:lnTo>
                    <a:pt x="1330261" y="0"/>
                  </a:lnTo>
                  <a:lnTo>
                    <a:pt x="0" y="0"/>
                  </a:lnTo>
                  <a:lnTo>
                    <a:pt x="0" y="402907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5" name="object 755" descr=""/>
            <p:cNvSpPr/>
            <p:nvPr/>
          </p:nvSpPr>
          <p:spPr>
            <a:xfrm>
              <a:off x="1075943" y="1126236"/>
              <a:ext cx="1330960" cy="949960"/>
            </a:xfrm>
            <a:custGeom>
              <a:avLst/>
              <a:gdLst/>
              <a:ahLst/>
              <a:cxnLst/>
              <a:rect l="l" t="t" r="r" b="b"/>
              <a:pathLst>
                <a:path w="1330960" h="949960">
                  <a:moveTo>
                    <a:pt x="1330452" y="949451"/>
                  </a:moveTo>
                  <a:lnTo>
                    <a:pt x="0" y="949451"/>
                  </a:lnTo>
                  <a:lnTo>
                    <a:pt x="0" y="0"/>
                  </a:lnTo>
                  <a:lnTo>
                    <a:pt x="1330452" y="0"/>
                  </a:lnTo>
                  <a:lnTo>
                    <a:pt x="1330452" y="949451"/>
                  </a:lnTo>
                  <a:close/>
                </a:path>
              </a:pathLst>
            </a:custGeom>
            <a:solidFill>
              <a:srgbClr val="2A5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6" name="object 756" descr=""/>
            <p:cNvSpPr/>
            <p:nvPr/>
          </p:nvSpPr>
          <p:spPr>
            <a:xfrm>
              <a:off x="1078325" y="1129284"/>
              <a:ext cx="1330325" cy="948055"/>
            </a:xfrm>
            <a:custGeom>
              <a:avLst/>
              <a:gdLst/>
              <a:ahLst/>
              <a:cxnLst/>
              <a:rect l="l" t="t" r="r" b="b"/>
              <a:pathLst>
                <a:path w="1330325" h="948055">
                  <a:moveTo>
                    <a:pt x="0" y="947642"/>
                  </a:moveTo>
                  <a:lnTo>
                    <a:pt x="1330261" y="947642"/>
                  </a:lnTo>
                  <a:lnTo>
                    <a:pt x="1330261" y="0"/>
                  </a:lnTo>
                  <a:lnTo>
                    <a:pt x="0" y="0"/>
                  </a:lnTo>
                  <a:lnTo>
                    <a:pt x="0" y="947642"/>
                  </a:lnTo>
                  <a:close/>
                </a:path>
              </a:pathLst>
            </a:custGeom>
            <a:ln w="6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57" name="object 75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13855" y="3293078"/>
            <a:ext cx="233457" cy="65722"/>
          </a:xfrm>
          <a:prstGeom prst="rect">
            <a:avLst/>
          </a:prstGeom>
        </p:spPr>
      </p:pic>
      <p:pic>
        <p:nvPicPr>
          <p:cNvPr id="758" name="object 75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149185" y="3572351"/>
            <a:ext cx="180022" cy="65627"/>
          </a:xfrm>
          <a:prstGeom prst="rect">
            <a:avLst/>
          </a:prstGeom>
        </p:spPr>
      </p:pic>
      <p:grpSp>
        <p:nvGrpSpPr>
          <p:cNvPr id="759" name="object 759" descr=""/>
          <p:cNvGrpSpPr/>
          <p:nvPr/>
        </p:nvGrpSpPr>
        <p:grpSpPr>
          <a:xfrm>
            <a:off x="4698301" y="2215800"/>
            <a:ext cx="172720" cy="66040"/>
            <a:chOff x="4698301" y="2215800"/>
            <a:chExt cx="172720" cy="66040"/>
          </a:xfrm>
        </p:grpSpPr>
        <p:sp>
          <p:nvSpPr>
            <p:cNvPr id="760" name="object 760" descr=""/>
            <p:cNvSpPr/>
            <p:nvPr/>
          </p:nvSpPr>
          <p:spPr>
            <a:xfrm>
              <a:off x="4698301" y="2217324"/>
              <a:ext cx="33655" cy="62865"/>
            </a:xfrm>
            <a:custGeom>
              <a:avLst/>
              <a:gdLst/>
              <a:ahLst/>
              <a:cxnLst/>
              <a:rect l="l" t="t" r="r" b="b"/>
              <a:pathLst>
                <a:path w="33654" h="62864">
                  <a:moveTo>
                    <a:pt x="21431" y="56483"/>
                  </a:moveTo>
                  <a:lnTo>
                    <a:pt x="12192" y="56483"/>
                  </a:lnTo>
                  <a:lnTo>
                    <a:pt x="12192" y="15240"/>
                  </a:lnTo>
                  <a:lnTo>
                    <a:pt x="0" y="15240"/>
                  </a:lnTo>
                  <a:lnTo>
                    <a:pt x="0" y="9144"/>
                  </a:lnTo>
                  <a:lnTo>
                    <a:pt x="4572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4572"/>
                  </a:lnTo>
                  <a:lnTo>
                    <a:pt x="13716" y="3048"/>
                  </a:lnTo>
                  <a:lnTo>
                    <a:pt x="13716" y="0"/>
                  </a:lnTo>
                  <a:lnTo>
                    <a:pt x="21431" y="0"/>
                  </a:lnTo>
                  <a:lnTo>
                    <a:pt x="21431" y="56483"/>
                  </a:lnTo>
                  <a:close/>
                </a:path>
                <a:path w="33654" h="62864">
                  <a:moveTo>
                    <a:pt x="33623" y="62579"/>
                  </a:moveTo>
                  <a:lnTo>
                    <a:pt x="0" y="62579"/>
                  </a:lnTo>
                  <a:lnTo>
                    <a:pt x="0" y="56483"/>
                  </a:lnTo>
                  <a:lnTo>
                    <a:pt x="33623" y="56483"/>
                  </a:lnTo>
                  <a:lnTo>
                    <a:pt x="33623" y="62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1" name="object 76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51832" y="2215800"/>
              <a:ext cx="118871" cy="65627"/>
            </a:xfrm>
            <a:prstGeom prst="rect">
              <a:avLst/>
            </a:prstGeom>
          </p:spPr>
        </p:pic>
      </p:grpSp>
      <p:pic>
        <p:nvPicPr>
          <p:cNvPr id="762" name="object 76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413855" y="2327147"/>
            <a:ext cx="178498" cy="65627"/>
          </a:xfrm>
          <a:prstGeom prst="rect">
            <a:avLst/>
          </a:prstGeom>
        </p:spPr>
      </p:pic>
      <p:pic>
        <p:nvPicPr>
          <p:cNvPr id="763" name="object 76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692205" y="1860232"/>
            <a:ext cx="175450" cy="65627"/>
          </a:xfrm>
          <a:prstGeom prst="rect">
            <a:avLst/>
          </a:prstGeom>
        </p:spPr>
      </p:pic>
      <p:pic>
        <p:nvPicPr>
          <p:cNvPr id="764" name="object 76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92205" y="2038730"/>
            <a:ext cx="175450" cy="64388"/>
          </a:xfrm>
          <a:prstGeom prst="rect">
            <a:avLst/>
          </a:prstGeom>
        </p:spPr>
      </p:pic>
      <p:pic>
        <p:nvPicPr>
          <p:cNvPr id="765" name="object 76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882860" y="1576387"/>
            <a:ext cx="123539" cy="64103"/>
          </a:xfrm>
          <a:prstGeom prst="rect">
            <a:avLst/>
          </a:prstGeom>
        </p:spPr>
      </p:pic>
      <p:pic>
        <p:nvPicPr>
          <p:cNvPr id="766" name="object 766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692205" y="2379059"/>
            <a:ext cx="180022" cy="65627"/>
          </a:xfrm>
          <a:prstGeom prst="rect">
            <a:avLst/>
          </a:prstGeom>
        </p:spPr>
      </p:pic>
      <p:pic>
        <p:nvPicPr>
          <p:cNvPr id="767" name="object 767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49185" y="2002154"/>
            <a:ext cx="180022" cy="65627"/>
          </a:xfrm>
          <a:prstGeom prst="rect">
            <a:avLst/>
          </a:prstGeom>
        </p:spPr>
      </p:pic>
      <p:pic>
        <p:nvPicPr>
          <p:cNvPr id="768" name="object 768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149185" y="1576387"/>
            <a:ext cx="178498" cy="65531"/>
          </a:xfrm>
          <a:prstGeom prst="rect">
            <a:avLst/>
          </a:prstGeom>
        </p:spPr>
      </p:pic>
      <p:pic>
        <p:nvPicPr>
          <p:cNvPr id="769" name="object 769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692205" y="2542317"/>
            <a:ext cx="175450" cy="64103"/>
          </a:xfrm>
          <a:prstGeom prst="rect">
            <a:avLst/>
          </a:prstGeom>
        </p:spPr>
      </p:pic>
      <p:pic>
        <p:nvPicPr>
          <p:cNvPr id="770" name="object 77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412331" y="2588132"/>
            <a:ext cx="126587" cy="64103"/>
          </a:xfrm>
          <a:prstGeom prst="rect">
            <a:avLst/>
          </a:prstGeom>
        </p:spPr>
      </p:pic>
      <p:pic>
        <p:nvPicPr>
          <p:cNvPr id="771" name="object 771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149185" y="3201542"/>
            <a:ext cx="178498" cy="65627"/>
          </a:xfrm>
          <a:prstGeom prst="rect">
            <a:avLst/>
          </a:prstGeom>
        </p:spPr>
      </p:pic>
      <p:pic>
        <p:nvPicPr>
          <p:cNvPr id="772" name="object 772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149185" y="2418778"/>
            <a:ext cx="180022" cy="65532"/>
          </a:xfrm>
          <a:prstGeom prst="rect">
            <a:avLst/>
          </a:prstGeom>
        </p:spPr>
      </p:pic>
      <p:pic>
        <p:nvPicPr>
          <p:cNvPr id="773" name="object 773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149185" y="3389280"/>
            <a:ext cx="180022" cy="65627"/>
          </a:xfrm>
          <a:prstGeom prst="rect">
            <a:avLst/>
          </a:prstGeom>
        </p:spPr>
      </p:pic>
      <p:pic>
        <p:nvPicPr>
          <p:cNvPr id="774" name="object 774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149185" y="3013900"/>
            <a:ext cx="178498" cy="65627"/>
          </a:xfrm>
          <a:prstGeom prst="rect">
            <a:avLst/>
          </a:prstGeom>
        </p:spPr>
      </p:pic>
      <p:pic>
        <p:nvPicPr>
          <p:cNvPr id="775" name="object 775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149185" y="1790033"/>
            <a:ext cx="178498" cy="64674"/>
          </a:xfrm>
          <a:prstGeom prst="rect">
            <a:avLst/>
          </a:prstGeom>
        </p:spPr>
      </p:pic>
      <p:grpSp>
        <p:nvGrpSpPr>
          <p:cNvPr id="776" name="object 776" descr=""/>
          <p:cNvGrpSpPr/>
          <p:nvPr/>
        </p:nvGrpSpPr>
        <p:grpSpPr>
          <a:xfrm>
            <a:off x="4149185" y="2821590"/>
            <a:ext cx="175895" cy="64135"/>
            <a:chOff x="4149185" y="2821590"/>
            <a:chExt cx="175895" cy="64135"/>
          </a:xfrm>
        </p:grpSpPr>
        <p:pic>
          <p:nvPicPr>
            <p:cNvPr id="777" name="object 77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49185" y="2821590"/>
              <a:ext cx="122015" cy="64103"/>
            </a:xfrm>
            <a:prstGeom prst="rect">
              <a:avLst/>
            </a:prstGeom>
          </p:spPr>
        </p:pic>
        <p:sp>
          <p:nvSpPr>
            <p:cNvPr id="778" name="object 778" descr=""/>
            <p:cNvSpPr/>
            <p:nvPr/>
          </p:nvSpPr>
          <p:spPr>
            <a:xfrm>
              <a:off x="4291012" y="2821685"/>
              <a:ext cx="33655" cy="62865"/>
            </a:xfrm>
            <a:custGeom>
              <a:avLst/>
              <a:gdLst/>
              <a:ahLst/>
              <a:cxnLst/>
              <a:rect l="l" t="t" r="r" b="b"/>
              <a:pathLst>
                <a:path w="33654" h="62864">
                  <a:moveTo>
                    <a:pt x="33527" y="62484"/>
                  </a:moveTo>
                  <a:lnTo>
                    <a:pt x="0" y="62484"/>
                  </a:lnTo>
                  <a:lnTo>
                    <a:pt x="0" y="56388"/>
                  </a:lnTo>
                  <a:lnTo>
                    <a:pt x="12191" y="56388"/>
                  </a:lnTo>
                  <a:lnTo>
                    <a:pt x="12191" y="15240"/>
                  </a:lnTo>
                  <a:lnTo>
                    <a:pt x="0" y="15240"/>
                  </a:lnTo>
                  <a:lnTo>
                    <a:pt x="0" y="9144"/>
                  </a:lnTo>
                  <a:lnTo>
                    <a:pt x="7619" y="9144"/>
                  </a:lnTo>
                  <a:lnTo>
                    <a:pt x="9143" y="7620"/>
                  </a:lnTo>
                  <a:lnTo>
                    <a:pt x="10667" y="7620"/>
                  </a:lnTo>
                  <a:lnTo>
                    <a:pt x="10667" y="6096"/>
                  </a:lnTo>
                  <a:lnTo>
                    <a:pt x="12191" y="6096"/>
                  </a:lnTo>
                  <a:lnTo>
                    <a:pt x="13715" y="4572"/>
                  </a:lnTo>
                  <a:lnTo>
                    <a:pt x="13715" y="0"/>
                  </a:lnTo>
                  <a:lnTo>
                    <a:pt x="21335" y="0"/>
                  </a:lnTo>
                  <a:lnTo>
                    <a:pt x="21335" y="56388"/>
                  </a:lnTo>
                  <a:lnTo>
                    <a:pt x="33527" y="56388"/>
                  </a:lnTo>
                  <a:lnTo>
                    <a:pt x="33527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79" name="object 779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149185" y="2211228"/>
            <a:ext cx="180022" cy="65627"/>
          </a:xfrm>
          <a:prstGeom prst="rect">
            <a:avLst/>
          </a:prstGeom>
        </p:spPr>
      </p:pic>
      <p:pic>
        <p:nvPicPr>
          <p:cNvPr id="780" name="object 780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412331" y="3526631"/>
            <a:ext cx="181546" cy="65627"/>
          </a:xfrm>
          <a:prstGeom prst="rect">
            <a:avLst/>
          </a:prstGeom>
        </p:spPr>
      </p:pic>
      <p:pic>
        <p:nvPicPr>
          <p:cNvPr id="781" name="object 781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149185" y="2623184"/>
            <a:ext cx="178498" cy="64198"/>
          </a:xfrm>
          <a:prstGeom prst="rect">
            <a:avLst/>
          </a:prstGeom>
        </p:spPr>
      </p:pic>
      <p:pic>
        <p:nvPicPr>
          <p:cNvPr id="782" name="object 782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412426" y="2826162"/>
            <a:ext cx="176879" cy="65722"/>
          </a:xfrm>
          <a:prstGeom prst="rect">
            <a:avLst/>
          </a:prstGeom>
        </p:spPr>
      </p:pic>
      <p:pic>
        <p:nvPicPr>
          <p:cNvPr id="783" name="object 783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412426" y="2053970"/>
            <a:ext cx="124968" cy="65722"/>
          </a:xfrm>
          <a:prstGeom prst="rect">
            <a:avLst/>
          </a:prstGeom>
        </p:spPr>
      </p:pic>
      <p:pic>
        <p:nvPicPr>
          <p:cNvPr id="784" name="object 784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149185" y="1205579"/>
            <a:ext cx="184594" cy="64103"/>
          </a:xfrm>
          <a:prstGeom prst="rect">
            <a:avLst/>
          </a:prstGeom>
        </p:spPr>
      </p:pic>
      <p:pic>
        <p:nvPicPr>
          <p:cNvPr id="785" name="object 785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507611" y="1205579"/>
            <a:ext cx="184594" cy="64103"/>
          </a:xfrm>
          <a:prstGeom prst="rect">
            <a:avLst/>
          </a:prstGeom>
        </p:spPr>
      </p:pic>
      <p:grpSp>
        <p:nvGrpSpPr>
          <p:cNvPr id="786" name="object 786" descr=""/>
          <p:cNvGrpSpPr/>
          <p:nvPr/>
        </p:nvGrpSpPr>
        <p:grpSpPr>
          <a:xfrm>
            <a:off x="4860035" y="1205579"/>
            <a:ext cx="184785" cy="64135"/>
            <a:chOff x="4860035" y="1205579"/>
            <a:chExt cx="184785" cy="64135"/>
          </a:xfrm>
        </p:grpSpPr>
        <p:sp>
          <p:nvSpPr>
            <p:cNvPr id="787" name="object 787" descr=""/>
            <p:cNvSpPr/>
            <p:nvPr/>
          </p:nvSpPr>
          <p:spPr>
            <a:xfrm>
              <a:off x="4860023" y="1205585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4">
                  <a:moveTo>
                    <a:pt x="42672" y="21336"/>
                  </a:moveTo>
                  <a:lnTo>
                    <a:pt x="41148" y="13716"/>
                  </a:lnTo>
                  <a:lnTo>
                    <a:pt x="38100" y="7620"/>
                  </a:lnTo>
                  <a:lnTo>
                    <a:pt x="37084" y="6096"/>
                  </a:lnTo>
                  <a:lnTo>
                    <a:pt x="35052" y="3048"/>
                  </a:lnTo>
                  <a:lnTo>
                    <a:pt x="35052" y="24384"/>
                  </a:lnTo>
                  <a:lnTo>
                    <a:pt x="35052" y="39624"/>
                  </a:lnTo>
                  <a:lnTo>
                    <a:pt x="33528" y="42672"/>
                  </a:lnTo>
                  <a:lnTo>
                    <a:pt x="33528" y="48768"/>
                  </a:lnTo>
                  <a:lnTo>
                    <a:pt x="32004" y="51816"/>
                  </a:lnTo>
                  <a:lnTo>
                    <a:pt x="32004" y="53340"/>
                  </a:lnTo>
                  <a:lnTo>
                    <a:pt x="30480" y="54864"/>
                  </a:lnTo>
                  <a:lnTo>
                    <a:pt x="28956" y="56476"/>
                  </a:lnTo>
                  <a:lnTo>
                    <a:pt x="25908" y="58000"/>
                  </a:lnTo>
                  <a:lnTo>
                    <a:pt x="18288" y="58000"/>
                  </a:lnTo>
                  <a:lnTo>
                    <a:pt x="16764" y="56476"/>
                  </a:lnTo>
                  <a:lnTo>
                    <a:pt x="15240" y="56476"/>
                  </a:lnTo>
                  <a:lnTo>
                    <a:pt x="13716" y="54864"/>
                  </a:lnTo>
                  <a:lnTo>
                    <a:pt x="12192" y="53340"/>
                  </a:lnTo>
                  <a:lnTo>
                    <a:pt x="10668" y="50292"/>
                  </a:lnTo>
                  <a:lnTo>
                    <a:pt x="10668" y="48768"/>
                  </a:lnTo>
                  <a:lnTo>
                    <a:pt x="9144" y="45720"/>
                  </a:lnTo>
                  <a:lnTo>
                    <a:pt x="9144" y="18288"/>
                  </a:lnTo>
                  <a:lnTo>
                    <a:pt x="10668" y="15240"/>
                  </a:lnTo>
                  <a:lnTo>
                    <a:pt x="10668" y="13716"/>
                  </a:lnTo>
                  <a:lnTo>
                    <a:pt x="12192" y="10668"/>
                  </a:lnTo>
                  <a:lnTo>
                    <a:pt x="15240" y="7620"/>
                  </a:lnTo>
                  <a:lnTo>
                    <a:pt x="16764" y="7620"/>
                  </a:lnTo>
                  <a:lnTo>
                    <a:pt x="19812" y="6096"/>
                  </a:lnTo>
                  <a:lnTo>
                    <a:pt x="24384" y="6096"/>
                  </a:lnTo>
                  <a:lnTo>
                    <a:pt x="25908" y="7620"/>
                  </a:lnTo>
                  <a:lnTo>
                    <a:pt x="27432" y="7620"/>
                  </a:lnTo>
                  <a:lnTo>
                    <a:pt x="30480" y="9144"/>
                  </a:lnTo>
                  <a:lnTo>
                    <a:pt x="30480" y="10668"/>
                  </a:lnTo>
                  <a:lnTo>
                    <a:pt x="32004" y="13716"/>
                  </a:lnTo>
                  <a:lnTo>
                    <a:pt x="33528" y="15240"/>
                  </a:lnTo>
                  <a:lnTo>
                    <a:pt x="33528" y="21336"/>
                  </a:lnTo>
                  <a:lnTo>
                    <a:pt x="35052" y="24384"/>
                  </a:lnTo>
                  <a:lnTo>
                    <a:pt x="35052" y="3048"/>
                  </a:lnTo>
                  <a:lnTo>
                    <a:pt x="28956" y="0"/>
                  </a:lnTo>
                  <a:lnTo>
                    <a:pt x="13716" y="0"/>
                  </a:lnTo>
                  <a:lnTo>
                    <a:pt x="9144" y="3048"/>
                  </a:lnTo>
                  <a:lnTo>
                    <a:pt x="6096" y="7620"/>
                  </a:lnTo>
                  <a:lnTo>
                    <a:pt x="1524" y="13716"/>
                  </a:lnTo>
                  <a:lnTo>
                    <a:pt x="0" y="21336"/>
                  </a:lnTo>
                  <a:lnTo>
                    <a:pt x="0" y="42672"/>
                  </a:lnTo>
                  <a:lnTo>
                    <a:pt x="1524" y="51816"/>
                  </a:lnTo>
                  <a:lnTo>
                    <a:pt x="4572" y="56476"/>
                  </a:lnTo>
                  <a:lnTo>
                    <a:pt x="9144" y="62572"/>
                  </a:lnTo>
                  <a:lnTo>
                    <a:pt x="13716" y="64096"/>
                  </a:lnTo>
                  <a:lnTo>
                    <a:pt x="28956" y="64096"/>
                  </a:lnTo>
                  <a:lnTo>
                    <a:pt x="35052" y="62572"/>
                  </a:lnTo>
                  <a:lnTo>
                    <a:pt x="37338" y="58000"/>
                  </a:lnTo>
                  <a:lnTo>
                    <a:pt x="38100" y="56476"/>
                  </a:lnTo>
                  <a:lnTo>
                    <a:pt x="41148" y="51816"/>
                  </a:lnTo>
                  <a:lnTo>
                    <a:pt x="42672" y="42672"/>
                  </a:lnTo>
                  <a:lnTo>
                    <a:pt x="42672" y="21336"/>
                  </a:lnTo>
                  <a:close/>
                </a:path>
                <a:path w="70485" h="64134">
                  <a:moveTo>
                    <a:pt x="70104" y="51714"/>
                  </a:moveTo>
                  <a:lnTo>
                    <a:pt x="59436" y="51714"/>
                  </a:lnTo>
                  <a:lnTo>
                    <a:pt x="59436" y="63906"/>
                  </a:lnTo>
                  <a:lnTo>
                    <a:pt x="70104" y="63906"/>
                  </a:lnTo>
                  <a:lnTo>
                    <a:pt x="70104" y="51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8" name="object 78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51571" y="1205579"/>
              <a:ext cx="93059" cy="64103"/>
            </a:xfrm>
            <a:prstGeom prst="rect">
              <a:avLst/>
            </a:prstGeom>
          </p:spPr>
        </p:pic>
      </p:grpSp>
      <p:grpSp>
        <p:nvGrpSpPr>
          <p:cNvPr id="789" name="object 789" descr=""/>
          <p:cNvGrpSpPr/>
          <p:nvPr/>
        </p:nvGrpSpPr>
        <p:grpSpPr>
          <a:xfrm>
            <a:off x="5203317" y="1205483"/>
            <a:ext cx="184785" cy="64769"/>
            <a:chOff x="5203317" y="1205483"/>
            <a:chExt cx="184785" cy="64769"/>
          </a:xfrm>
        </p:grpSpPr>
        <p:sp>
          <p:nvSpPr>
            <p:cNvPr id="790" name="object 790" descr=""/>
            <p:cNvSpPr/>
            <p:nvPr/>
          </p:nvSpPr>
          <p:spPr>
            <a:xfrm>
              <a:off x="5203317" y="1205483"/>
              <a:ext cx="69850" cy="64135"/>
            </a:xfrm>
            <a:custGeom>
              <a:avLst/>
              <a:gdLst/>
              <a:ahLst/>
              <a:cxnLst/>
              <a:rect l="l" t="t" r="r" b="b"/>
              <a:pathLst>
                <a:path w="69850" h="64134">
                  <a:moveTo>
                    <a:pt x="42672" y="21437"/>
                  </a:moveTo>
                  <a:lnTo>
                    <a:pt x="41148" y="13716"/>
                  </a:lnTo>
                  <a:lnTo>
                    <a:pt x="38100" y="7620"/>
                  </a:lnTo>
                  <a:lnTo>
                    <a:pt x="37084" y="6096"/>
                  </a:lnTo>
                  <a:lnTo>
                    <a:pt x="35052" y="3048"/>
                  </a:lnTo>
                  <a:lnTo>
                    <a:pt x="35052" y="24485"/>
                  </a:lnTo>
                  <a:lnTo>
                    <a:pt x="35052" y="39725"/>
                  </a:lnTo>
                  <a:lnTo>
                    <a:pt x="33528" y="42773"/>
                  </a:lnTo>
                  <a:lnTo>
                    <a:pt x="33528" y="48869"/>
                  </a:lnTo>
                  <a:lnTo>
                    <a:pt x="32004" y="51917"/>
                  </a:lnTo>
                  <a:lnTo>
                    <a:pt x="30480" y="53441"/>
                  </a:lnTo>
                  <a:lnTo>
                    <a:pt x="30480" y="54965"/>
                  </a:lnTo>
                  <a:lnTo>
                    <a:pt x="27432" y="56489"/>
                  </a:lnTo>
                  <a:lnTo>
                    <a:pt x="25908" y="58013"/>
                  </a:lnTo>
                  <a:lnTo>
                    <a:pt x="16764" y="58013"/>
                  </a:lnTo>
                  <a:lnTo>
                    <a:pt x="12192" y="53441"/>
                  </a:lnTo>
                  <a:lnTo>
                    <a:pt x="10668" y="50393"/>
                  </a:lnTo>
                  <a:lnTo>
                    <a:pt x="10668" y="48869"/>
                  </a:lnTo>
                  <a:lnTo>
                    <a:pt x="9144" y="45821"/>
                  </a:lnTo>
                  <a:lnTo>
                    <a:pt x="9144" y="18288"/>
                  </a:lnTo>
                  <a:lnTo>
                    <a:pt x="10668" y="15240"/>
                  </a:lnTo>
                  <a:lnTo>
                    <a:pt x="10668" y="13716"/>
                  </a:lnTo>
                  <a:lnTo>
                    <a:pt x="12192" y="10668"/>
                  </a:lnTo>
                  <a:lnTo>
                    <a:pt x="15240" y="7620"/>
                  </a:lnTo>
                  <a:lnTo>
                    <a:pt x="16764" y="7620"/>
                  </a:lnTo>
                  <a:lnTo>
                    <a:pt x="18288" y="6096"/>
                  </a:lnTo>
                  <a:lnTo>
                    <a:pt x="24384" y="6096"/>
                  </a:lnTo>
                  <a:lnTo>
                    <a:pt x="25908" y="7620"/>
                  </a:lnTo>
                  <a:lnTo>
                    <a:pt x="27432" y="7620"/>
                  </a:lnTo>
                  <a:lnTo>
                    <a:pt x="30480" y="9144"/>
                  </a:lnTo>
                  <a:lnTo>
                    <a:pt x="30480" y="10668"/>
                  </a:lnTo>
                  <a:lnTo>
                    <a:pt x="32004" y="13716"/>
                  </a:lnTo>
                  <a:lnTo>
                    <a:pt x="33528" y="15240"/>
                  </a:lnTo>
                  <a:lnTo>
                    <a:pt x="33528" y="21437"/>
                  </a:lnTo>
                  <a:lnTo>
                    <a:pt x="35052" y="24485"/>
                  </a:lnTo>
                  <a:lnTo>
                    <a:pt x="35052" y="3048"/>
                  </a:lnTo>
                  <a:lnTo>
                    <a:pt x="28956" y="0"/>
                  </a:lnTo>
                  <a:lnTo>
                    <a:pt x="13716" y="0"/>
                  </a:lnTo>
                  <a:lnTo>
                    <a:pt x="9144" y="3048"/>
                  </a:lnTo>
                  <a:lnTo>
                    <a:pt x="4572" y="7620"/>
                  </a:lnTo>
                  <a:lnTo>
                    <a:pt x="1524" y="13716"/>
                  </a:lnTo>
                  <a:lnTo>
                    <a:pt x="0" y="21437"/>
                  </a:lnTo>
                  <a:lnTo>
                    <a:pt x="0" y="42773"/>
                  </a:lnTo>
                  <a:lnTo>
                    <a:pt x="1524" y="51917"/>
                  </a:lnTo>
                  <a:lnTo>
                    <a:pt x="4572" y="56489"/>
                  </a:lnTo>
                  <a:lnTo>
                    <a:pt x="9144" y="62585"/>
                  </a:lnTo>
                  <a:lnTo>
                    <a:pt x="13716" y="64109"/>
                  </a:lnTo>
                  <a:lnTo>
                    <a:pt x="28956" y="64109"/>
                  </a:lnTo>
                  <a:lnTo>
                    <a:pt x="35052" y="62585"/>
                  </a:lnTo>
                  <a:lnTo>
                    <a:pt x="37338" y="58013"/>
                  </a:lnTo>
                  <a:lnTo>
                    <a:pt x="38100" y="56489"/>
                  </a:lnTo>
                  <a:lnTo>
                    <a:pt x="41148" y="51917"/>
                  </a:lnTo>
                  <a:lnTo>
                    <a:pt x="42672" y="42773"/>
                  </a:lnTo>
                  <a:lnTo>
                    <a:pt x="42672" y="21437"/>
                  </a:lnTo>
                  <a:close/>
                </a:path>
                <a:path w="69850" h="64134">
                  <a:moveTo>
                    <a:pt x="69710" y="51816"/>
                  </a:moveTo>
                  <a:lnTo>
                    <a:pt x="59042" y="51816"/>
                  </a:lnTo>
                  <a:lnTo>
                    <a:pt x="59042" y="64008"/>
                  </a:lnTo>
                  <a:lnTo>
                    <a:pt x="69710" y="64008"/>
                  </a:lnTo>
                  <a:lnTo>
                    <a:pt x="69710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1" name="object 79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94852" y="1205579"/>
              <a:ext cx="92964" cy="64103"/>
            </a:xfrm>
            <a:prstGeom prst="rect">
              <a:avLst/>
            </a:prstGeom>
          </p:spPr>
        </p:pic>
      </p:grpSp>
      <p:pic>
        <p:nvPicPr>
          <p:cNvPr id="792" name="object 792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540406" y="1205579"/>
            <a:ext cx="186118" cy="64103"/>
          </a:xfrm>
          <a:prstGeom prst="rect">
            <a:avLst/>
          </a:prstGeom>
        </p:spPr>
      </p:pic>
      <p:pic>
        <p:nvPicPr>
          <p:cNvPr id="793" name="object 793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874448" y="1205579"/>
            <a:ext cx="184594" cy="64103"/>
          </a:xfrm>
          <a:prstGeom prst="rect">
            <a:avLst/>
          </a:prstGeom>
        </p:spPr>
      </p:pic>
      <p:pic>
        <p:nvPicPr>
          <p:cNvPr id="794" name="object 794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191821" y="1205579"/>
            <a:ext cx="186118" cy="64103"/>
          </a:xfrm>
          <a:prstGeom prst="rect">
            <a:avLst/>
          </a:prstGeom>
        </p:spPr>
      </p:pic>
      <p:pic>
        <p:nvPicPr>
          <p:cNvPr id="795" name="object 795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504527" y="1205579"/>
            <a:ext cx="184594" cy="64103"/>
          </a:xfrm>
          <a:prstGeom prst="rect">
            <a:avLst/>
          </a:prstGeom>
        </p:spPr>
      </p:pic>
      <p:pic>
        <p:nvPicPr>
          <p:cNvPr id="796" name="object 796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821804" y="1205579"/>
            <a:ext cx="128111" cy="64103"/>
          </a:xfrm>
          <a:prstGeom prst="rect">
            <a:avLst/>
          </a:prstGeom>
        </p:spPr>
      </p:pic>
      <p:pic>
        <p:nvPicPr>
          <p:cNvPr id="797" name="object 797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413855" y="1489424"/>
            <a:ext cx="178498" cy="65627"/>
          </a:xfrm>
          <a:prstGeom prst="rect">
            <a:avLst/>
          </a:prstGeom>
        </p:spPr>
      </p:pic>
      <p:pic>
        <p:nvPicPr>
          <p:cNvPr id="798" name="object 798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484881" y="3268694"/>
            <a:ext cx="179927" cy="64293"/>
          </a:xfrm>
          <a:prstGeom prst="rect">
            <a:avLst/>
          </a:prstGeom>
        </p:spPr>
      </p:pic>
      <p:pic>
        <p:nvPicPr>
          <p:cNvPr id="799" name="object 799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412426" y="1205579"/>
            <a:ext cx="179927" cy="64103"/>
          </a:xfrm>
          <a:prstGeom prst="rect">
            <a:avLst/>
          </a:prstGeom>
        </p:spPr>
      </p:pic>
      <p:pic>
        <p:nvPicPr>
          <p:cNvPr id="800" name="object 800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412331" y="1774793"/>
            <a:ext cx="181546" cy="64674"/>
          </a:xfrm>
          <a:prstGeom prst="rect">
            <a:avLst/>
          </a:prstGeom>
        </p:spPr>
      </p:pic>
      <p:pic>
        <p:nvPicPr>
          <p:cNvPr id="801" name="object 801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412331" y="3059620"/>
            <a:ext cx="178498" cy="65627"/>
          </a:xfrm>
          <a:prstGeom prst="rect">
            <a:avLst/>
          </a:prstGeom>
        </p:spPr>
      </p:pic>
      <p:pic>
        <p:nvPicPr>
          <p:cNvPr id="802" name="object 802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484881" y="2226468"/>
            <a:ext cx="178403" cy="65627"/>
          </a:xfrm>
          <a:prstGeom prst="rect">
            <a:avLst/>
          </a:prstGeom>
        </p:spPr>
      </p:pic>
      <p:grpSp>
        <p:nvGrpSpPr>
          <p:cNvPr id="803" name="object 803" descr=""/>
          <p:cNvGrpSpPr/>
          <p:nvPr/>
        </p:nvGrpSpPr>
        <p:grpSpPr>
          <a:xfrm>
            <a:off x="2484881" y="3024568"/>
            <a:ext cx="175895" cy="64135"/>
            <a:chOff x="2484881" y="3024568"/>
            <a:chExt cx="175895" cy="64135"/>
          </a:xfrm>
        </p:grpSpPr>
        <p:pic>
          <p:nvPicPr>
            <p:cNvPr id="804" name="object 804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484881" y="3024568"/>
              <a:ext cx="120491" cy="64103"/>
            </a:xfrm>
            <a:prstGeom prst="rect">
              <a:avLst/>
            </a:prstGeom>
          </p:spPr>
        </p:pic>
        <p:sp>
          <p:nvSpPr>
            <p:cNvPr id="805" name="object 805" descr=""/>
            <p:cNvSpPr/>
            <p:nvPr/>
          </p:nvSpPr>
          <p:spPr>
            <a:xfrm>
              <a:off x="2626709" y="3024663"/>
              <a:ext cx="33655" cy="62865"/>
            </a:xfrm>
            <a:custGeom>
              <a:avLst/>
              <a:gdLst/>
              <a:ahLst/>
              <a:cxnLst/>
              <a:rect l="l" t="t" r="r" b="b"/>
              <a:pathLst>
                <a:path w="33655" h="62864">
                  <a:moveTo>
                    <a:pt x="33527" y="62484"/>
                  </a:moveTo>
                  <a:lnTo>
                    <a:pt x="0" y="62484"/>
                  </a:lnTo>
                  <a:lnTo>
                    <a:pt x="0" y="56388"/>
                  </a:lnTo>
                  <a:lnTo>
                    <a:pt x="12191" y="56388"/>
                  </a:lnTo>
                  <a:lnTo>
                    <a:pt x="12191" y="15240"/>
                  </a:lnTo>
                  <a:lnTo>
                    <a:pt x="0" y="15240"/>
                  </a:lnTo>
                  <a:lnTo>
                    <a:pt x="0" y="9144"/>
                  </a:lnTo>
                  <a:lnTo>
                    <a:pt x="7619" y="9144"/>
                  </a:lnTo>
                  <a:lnTo>
                    <a:pt x="9143" y="7620"/>
                  </a:lnTo>
                  <a:lnTo>
                    <a:pt x="10667" y="7620"/>
                  </a:lnTo>
                  <a:lnTo>
                    <a:pt x="10667" y="6096"/>
                  </a:lnTo>
                  <a:lnTo>
                    <a:pt x="12191" y="6096"/>
                  </a:lnTo>
                  <a:lnTo>
                    <a:pt x="13715" y="4572"/>
                  </a:lnTo>
                  <a:lnTo>
                    <a:pt x="13715" y="0"/>
                  </a:lnTo>
                  <a:lnTo>
                    <a:pt x="21335" y="0"/>
                  </a:lnTo>
                  <a:lnTo>
                    <a:pt x="21335" y="56388"/>
                  </a:lnTo>
                  <a:lnTo>
                    <a:pt x="33527" y="56388"/>
                  </a:lnTo>
                  <a:lnTo>
                    <a:pt x="33527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06" name="object 806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484881" y="3506723"/>
            <a:ext cx="120491" cy="65627"/>
          </a:xfrm>
          <a:prstGeom prst="rect">
            <a:avLst/>
          </a:prstGeom>
        </p:spPr>
      </p:pic>
      <p:pic>
        <p:nvPicPr>
          <p:cNvPr id="807" name="object 807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484881" y="2775870"/>
            <a:ext cx="178403" cy="64008"/>
          </a:xfrm>
          <a:prstGeom prst="rect">
            <a:avLst/>
          </a:prstGeom>
        </p:spPr>
      </p:pic>
      <p:pic>
        <p:nvPicPr>
          <p:cNvPr id="808" name="object 808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484881" y="2510313"/>
            <a:ext cx="179927" cy="65627"/>
          </a:xfrm>
          <a:prstGeom prst="rect">
            <a:avLst/>
          </a:prstGeom>
        </p:spPr>
      </p:pic>
      <p:pic>
        <p:nvPicPr>
          <p:cNvPr id="809" name="object 809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484881" y="1631346"/>
            <a:ext cx="178403" cy="65627"/>
          </a:xfrm>
          <a:prstGeom prst="rect">
            <a:avLst/>
          </a:prstGeom>
        </p:spPr>
      </p:pic>
      <p:pic>
        <p:nvPicPr>
          <p:cNvPr id="810" name="object 810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484881" y="1936527"/>
            <a:ext cx="179927" cy="65627"/>
          </a:xfrm>
          <a:prstGeom prst="rect">
            <a:avLst/>
          </a:prstGeom>
        </p:spPr>
      </p:pic>
      <p:pic>
        <p:nvPicPr>
          <p:cNvPr id="811" name="object 811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484786" y="1205579"/>
            <a:ext cx="178498" cy="64103"/>
          </a:xfrm>
          <a:prstGeom prst="rect">
            <a:avLst/>
          </a:prstGeom>
        </p:spPr>
      </p:pic>
      <p:pic>
        <p:nvPicPr>
          <p:cNvPr id="812" name="object 812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153096" y="3380136"/>
            <a:ext cx="181546" cy="64198"/>
          </a:xfrm>
          <a:prstGeom prst="rect">
            <a:avLst/>
          </a:prstGeom>
        </p:spPr>
      </p:pic>
      <p:pic>
        <p:nvPicPr>
          <p:cNvPr id="813" name="object 813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153096" y="2994088"/>
            <a:ext cx="178498" cy="64579"/>
          </a:xfrm>
          <a:prstGeom prst="rect">
            <a:avLst/>
          </a:prstGeom>
        </p:spPr>
      </p:pic>
      <p:pic>
        <p:nvPicPr>
          <p:cNvPr id="814" name="object 814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153096" y="2156269"/>
            <a:ext cx="180022" cy="64103"/>
          </a:xfrm>
          <a:prstGeom prst="rect">
            <a:avLst/>
          </a:prstGeom>
        </p:spPr>
      </p:pic>
      <p:pic>
        <p:nvPicPr>
          <p:cNvPr id="815" name="object 815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153096" y="2592704"/>
            <a:ext cx="176974" cy="64103"/>
          </a:xfrm>
          <a:prstGeom prst="rect">
            <a:avLst/>
          </a:prstGeom>
        </p:spPr>
      </p:pic>
      <p:sp>
        <p:nvSpPr>
          <p:cNvPr id="816" name="object 816" descr=""/>
          <p:cNvSpPr/>
          <p:nvPr/>
        </p:nvSpPr>
        <p:spPr>
          <a:xfrm>
            <a:off x="1153096" y="1205579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4">
                <a:moveTo>
                  <a:pt x="28956" y="64103"/>
                </a:moveTo>
                <a:lnTo>
                  <a:pt x="15240" y="64103"/>
                </a:lnTo>
                <a:lnTo>
                  <a:pt x="9144" y="62579"/>
                </a:lnTo>
                <a:lnTo>
                  <a:pt x="6096" y="56483"/>
                </a:lnTo>
                <a:lnTo>
                  <a:pt x="1524" y="51816"/>
                </a:lnTo>
                <a:lnTo>
                  <a:pt x="0" y="42672"/>
                </a:lnTo>
                <a:lnTo>
                  <a:pt x="0" y="21336"/>
                </a:lnTo>
                <a:lnTo>
                  <a:pt x="1524" y="13716"/>
                </a:lnTo>
                <a:lnTo>
                  <a:pt x="6096" y="7620"/>
                </a:lnTo>
                <a:lnTo>
                  <a:pt x="9144" y="3048"/>
                </a:lnTo>
                <a:lnTo>
                  <a:pt x="15240" y="0"/>
                </a:lnTo>
                <a:lnTo>
                  <a:pt x="28956" y="0"/>
                </a:lnTo>
                <a:lnTo>
                  <a:pt x="35052" y="3048"/>
                </a:lnTo>
                <a:lnTo>
                  <a:pt x="37084" y="6096"/>
                </a:lnTo>
                <a:lnTo>
                  <a:pt x="19812" y="6096"/>
                </a:lnTo>
                <a:lnTo>
                  <a:pt x="16764" y="7620"/>
                </a:lnTo>
                <a:lnTo>
                  <a:pt x="15240" y="7620"/>
                </a:lnTo>
                <a:lnTo>
                  <a:pt x="12192" y="10668"/>
                </a:lnTo>
                <a:lnTo>
                  <a:pt x="10668" y="13716"/>
                </a:lnTo>
                <a:lnTo>
                  <a:pt x="10668" y="15240"/>
                </a:lnTo>
                <a:lnTo>
                  <a:pt x="9144" y="18288"/>
                </a:lnTo>
                <a:lnTo>
                  <a:pt x="9144" y="45720"/>
                </a:lnTo>
                <a:lnTo>
                  <a:pt x="10668" y="48768"/>
                </a:lnTo>
                <a:lnTo>
                  <a:pt x="10668" y="50292"/>
                </a:lnTo>
                <a:lnTo>
                  <a:pt x="12192" y="53340"/>
                </a:lnTo>
                <a:lnTo>
                  <a:pt x="13716" y="54864"/>
                </a:lnTo>
                <a:lnTo>
                  <a:pt x="15240" y="56483"/>
                </a:lnTo>
                <a:lnTo>
                  <a:pt x="16764" y="56483"/>
                </a:lnTo>
                <a:lnTo>
                  <a:pt x="19812" y="58007"/>
                </a:lnTo>
                <a:lnTo>
                  <a:pt x="37338" y="58007"/>
                </a:lnTo>
                <a:lnTo>
                  <a:pt x="35052" y="62579"/>
                </a:lnTo>
                <a:lnTo>
                  <a:pt x="28956" y="64103"/>
                </a:lnTo>
                <a:close/>
              </a:path>
              <a:path w="44450" h="64134">
                <a:moveTo>
                  <a:pt x="37338" y="58007"/>
                </a:moveTo>
                <a:lnTo>
                  <a:pt x="27432" y="58007"/>
                </a:lnTo>
                <a:lnTo>
                  <a:pt x="28956" y="56483"/>
                </a:lnTo>
                <a:lnTo>
                  <a:pt x="30480" y="54864"/>
                </a:lnTo>
                <a:lnTo>
                  <a:pt x="32004" y="53340"/>
                </a:lnTo>
                <a:lnTo>
                  <a:pt x="32004" y="51816"/>
                </a:lnTo>
                <a:lnTo>
                  <a:pt x="33528" y="48768"/>
                </a:lnTo>
                <a:lnTo>
                  <a:pt x="33528" y="45720"/>
                </a:lnTo>
                <a:lnTo>
                  <a:pt x="35052" y="42672"/>
                </a:lnTo>
                <a:lnTo>
                  <a:pt x="35052" y="21336"/>
                </a:lnTo>
                <a:lnTo>
                  <a:pt x="33528" y="18288"/>
                </a:lnTo>
                <a:lnTo>
                  <a:pt x="33528" y="15240"/>
                </a:lnTo>
                <a:lnTo>
                  <a:pt x="32004" y="13716"/>
                </a:lnTo>
                <a:lnTo>
                  <a:pt x="32004" y="10668"/>
                </a:lnTo>
                <a:lnTo>
                  <a:pt x="28956" y="7620"/>
                </a:lnTo>
                <a:lnTo>
                  <a:pt x="27432" y="7620"/>
                </a:lnTo>
                <a:lnTo>
                  <a:pt x="24384" y="6096"/>
                </a:lnTo>
                <a:lnTo>
                  <a:pt x="37084" y="6096"/>
                </a:lnTo>
                <a:lnTo>
                  <a:pt x="38100" y="7620"/>
                </a:lnTo>
                <a:lnTo>
                  <a:pt x="41148" y="13716"/>
                </a:lnTo>
                <a:lnTo>
                  <a:pt x="44196" y="21336"/>
                </a:lnTo>
                <a:lnTo>
                  <a:pt x="44196" y="42672"/>
                </a:lnTo>
                <a:lnTo>
                  <a:pt x="41148" y="51816"/>
                </a:lnTo>
                <a:lnTo>
                  <a:pt x="38100" y="56483"/>
                </a:lnTo>
                <a:lnTo>
                  <a:pt x="37338" y="58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7" name="object 817" descr=""/>
          <p:cNvSpPr/>
          <p:nvPr/>
        </p:nvSpPr>
        <p:spPr>
          <a:xfrm>
            <a:off x="8342757" y="1368837"/>
            <a:ext cx="33655" cy="62865"/>
          </a:xfrm>
          <a:custGeom>
            <a:avLst/>
            <a:gdLst/>
            <a:ahLst/>
            <a:cxnLst/>
            <a:rect l="l" t="t" r="r" b="b"/>
            <a:pathLst>
              <a:path w="33654" h="62865">
                <a:moveTo>
                  <a:pt x="21336" y="56388"/>
                </a:moveTo>
                <a:lnTo>
                  <a:pt x="13716" y="56388"/>
                </a:lnTo>
                <a:lnTo>
                  <a:pt x="13716" y="15240"/>
                </a:lnTo>
                <a:lnTo>
                  <a:pt x="0" y="15240"/>
                </a:lnTo>
                <a:lnTo>
                  <a:pt x="0" y="9144"/>
                </a:lnTo>
                <a:lnTo>
                  <a:pt x="6096" y="9144"/>
                </a:lnTo>
                <a:lnTo>
                  <a:pt x="7620" y="7620"/>
                </a:lnTo>
                <a:lnTo>
                  <a:pt x="10668" y="7620"/>
                </a:lnTo>
                <a:lnTo>
                  <a:pt x="13716" y="4572"/>
                </a:lnTo>
                <a:lnTo>
                  <a:pt x="13716" y="3048"/>
                </a:lnTo>
                <a:lnTo>
                  <a:pt x="15240" y="1524"/>
                </a:lnTo>
                <a:lnTo>
                  <a:pt x="15240" y="0"/>
                </a:lnTo>
                <a:lnTo>
                  <a:pt x="21336" y="0"/>
                </a:lnTo>
                <a:lnTo>
                  <a:pt x="21336" y="56388"/>
                </a:lnTo>
                <a:close/>
              </a:path>
              <a:path w="33654" h="62865">
                <a:moveTo>
                  <a:pt x="33528" y="62579"/>
                </a:moveTo>
                <a:lnTo>
                  <a:pt x="0" y="62579"/>
                </a:lnTo>
                <a:lnTo>
                  <a:pt x="0" y="56388"/>
                </a:lnTo>
                <a:lnTo>
                  <a:pt x="33528" y="56388"/>
                </a:lnTo>
                <a:lnTo>
                  <a:pt x="33528" y="6257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18" name="object 818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023127" y="1367313"/>
            <a:ext cx="486632" cy="79343"/>
          </a:xfrm>
          <a:prstGeom prst="rect">
            <a:avLst/>
          </a:prstGeom>
        </p:spPr>
      </p:pic>
      <p:grpSp>
        <p:nvGrpSpPr>
          <p:cNvPr id="819" name="object 819" descr=""/>
          <p:cNvGrpSpPr/>
          <p:nvPr/>
        </p:nvGrpSpPr>
        <p:grpSpPr>
          <a:xfrm>
            <a:off x="8304561" y="1167383"/>
            <a:ext cx="1282065" cy="160655"/>
            <a:chOff x="8304561" y="1167383"/>
            <a:chExt cx="1282065" cy="160655"/>
          </a:xfrm>
        </p:grpSpPr>
        <p:sp>
          <p:nvSpPr>
            <p:cNvPr id="820" name="object 820" descr=""/>
            <p:cNvSpPr/>
            <p:nvPr/>
          </p:nvSpPr>
          <p:spPr>
            <a:xfrm>
              <a:off x="8304555" y="1167383"/>
              <a:ext cx="207645" cy="67310"/>
            </a:xfrm>
            <a:custGeom>
              <a:avLst/>
              <a:gdLst/>
              <a:ahLst/>
              <a:cxnLst/>
              <a:rect l="l" t="t" r="r" b="b"/>
              <a:pathLst>
                <a:path w="207645" h="67309">
                  <a:moveTo>
                    <a:pt x="45808" y="65633"/>
                  </a:moveTo>
                  <a:lnTo>
                    <a:pt x="26720" y="39725"/>
                  </a:lnTo>
                  <a:lnTo>
                    <a:pt x="24472" y="36677"/>
                  </a:lnTo>
                  <a:lnTo>
                    <a:pt x="29044" y="35153"/>
                  </a:lnTo>
                  <a:lnTo>
                    <a:pt x="32092" y="33629"/>
                  </a:lnTo>
                  <a:lnTo>
                    <a:pt x="33616" y="30581"/>
                  </a:lnTo>
                  <a:lnTo>
                    <a:pt x="36664" y="27533"/>
                  </a:lnTo>
                  <a:lnTo>
                    <a:pt x="36664" y="15240"/>
                  </a:lnTo>
                  <a:lnTo>
                    <a:pt x="35140" y="10668"/>
                  </a:lnTo>
                  <a:lnTo>
                    <a:pt x="32092" y="7620"/>
                  </a:lnTo>
                  <a:lnTo>
                    <a:pt x="29044" y="6096"/>
                  </a:lnTo>
                  <a:lnTo>
                    <a:pt x="27520" y="5588"/>
                  </a:lnTo>
                  <a:lnTo>
                    <a:pt x="27520" y="13716"/>
                  </a:lnTo>
                  <a:lnTo>
                    <a:pt x="27520" y="24485"/>
                  </a:lnTo>
                  <a:lnTo>
                    <a:pt x="24472" y="30581"/>
                  </a:lnTo>
                  <a:lnTo>
                    <a:pt x="21424" y="32105"/>
                  </a:lnTo>
                  <a:lnTo>
                    <a:pt x="16852" y="33629"/>
                  </a:lnTo>
                  <a:lnTo>
                    <a:pt x="9232" y="33629"/>
                  </a:lnTo>
                  <a:lnTo>
                    <a:pt x="9232" y="10668"/>
                  </a:lnTo>
                  <a:lnTo>
                    <a:pt x="22948" y="10668"/>
                  </a:lnTo>
                  <a:lnTo>
                    <a:pt x="27520" y="13716"/>
                  </a:lnTo>
                  <a:lnTo>
                    <a:pt x="27520" y="5588"/>
                  </a:lnTo>
                  <a:lnTo>
                    <a:pt x="24472" y="4572"/>
                  </a:lnTo>
                  <a:lnTo>
                    <a:pt x="0" y="4572"/>
                  </a:lnTo>
                  <a:lnTo>
                    <a:pt x="0" y="65633"/>
                  </a:lnTo>
                  <a:lnTo>
                    <a:pt x="9232" y="65633"/>
                  </a:lnTo>
                  <a:lnTo>
                    <a:pt x="9232" y="39725"/>
                  </a:lnTo>
                  <a:lnTo>
                    <a:pt x="16852" y="39725"/>
                  </a:lnTo>
                  <a:lnTo>
                    <a:pt x="35140" y="65633"/>
                  </a:lnTo>
                  <a:lnTo>
                    <a:pt x="45808" y="65633"/>
                  </a:lnTo>
                  <a:close/>
                </a:path>
                <a:path w="207645" h="67309">
                  <a:moveTo>
                    <a:pt x="97624" y="61061"/>
                  </a:moveTo>
                  <a:lnTo>
                    <a:pt x="93052" y="61061"/>
                  </a:lnTo>
                  <a:lnTo>
                    <a:pt x="91528" y="59537"/>
                  </a:lnTo>
                  <a:lnTo>
                    <a:pt x="91528" y="44297"/>
                  </a:lnTo>
                  <a:lnTo>
                    <a:pt x="91528" y="29057"/>
                  </a:lnTo>
                  <a:lnTo>
                    <a:pt x="90004" y="26009"/>
                  </a:lnTo>
                  <a:lnTo>
                    <a:pt x="86956" y="22961"/>
                  </a:lnTo>
                  <a:lnTo>
                    <a:pt x="85432" y="21336"/>
                  </a:lnTo>
                  <a:lnTo>
                    <a:pt x="80860" y="19812"/>
                  </a:lnTo>
                  <a:lnTo>
                    <a:pt x="71716" y="19812"/>
                  </a:lnTo>
                  <a:lnTo>
                    <a:pt x="65620" y="21336"/>
                  </a:lnTo>
                  <a:lnTo>
                    <a:pt x="61048" y="22961"/>
                  </a:lnTo>
                  <a:lnTo>
                    <a:pt x="61048" y="30581"/>
                  </a:lnTo>
                  <a:lnTo>
                    <a:pt x="65620" y="27533"/>
                  </a:lnTo>
                  <a:lnTo>
                    <a:pt x="70192" y="26009"/>
                  </a:lnTo>
                  <a:lnTo>
                    <a:pt x="80860" y="26009"/>
                  </a:lnTo>
                  <a:lnTo>
                    <a:pt x="82384" y="29057"/>
                  </a:lnTo>
                  <a:lnTo>
                    <a:pt x="82384" y="39725"/>
                  </a:lnTo>
                  <a:lnTo>
                    <a:pt x="82384" y="44297"/>
                  </a:lnTo>
                  <a:lnTo>
                    <a:pt x="82384" y="56489"/>
                  </a:lnTo>
                  <a:lnTo>
                    <a:pt x="79336" y="59537"/>
                  </a:lnTo>
                  <a:lnTo>
                    <a:pt x="76288" y="61061"/>
                  </a:lnTo>
                  <a:lnTo>
                    <a:pt x="70192" y="61061"/>
                  </a:lnTo>
                  <a:lnTo>
                    <a:pt x="65620" y="56489"/>
                  </a:lnTo>
                  <a:lnTo>
                    <a:pt x="65620" y="50393"/>
                  </a:lnTo>
                  <a:lnTo>
                    <a:pt x="71716" y="44297"/>
                  </a:lnTo>
                  <a:lnTo>
                    <a:pt x="82384" y="44297"/>
                  </a:lnTo>
                  <a:lnTo>
                    <a:pt x="82384" y="39725"/>
                  </a:lnTo>
                  <a:lnTo>
                    <a:pt x="73240" y="39725"/>
                  </a:lnTo>
                  <a:lnTo>
                    <a:pt x="67144" y="41249"/>
                  </a:lnTo>
                  <a:lnTo>
                    <a:pt x="62572" y="42773"/>
                  </a:lnTo>
                  <a:lnTo>
                    <a:pt x="59524" y="45821"/>
                  </a:lnTo>
                  <a:lnTo>
                    <a:pt x="56476" y="50393"/>
                  </a:lnTo>
                  <a:lnTo>
                    <a:pt x="56476" y="58013"/>
                  </a:lnTo>
                  <a:lnTo>
                    <a:pt x="58000" y="61061"/>
                  </a:lnTo>
                  <a:lnTo>
                    <a:pt x="62572" y="65633"/>
                  </a:lnTo>
                  <a:lnTo>
                    <a:pt x="65620" y="67157"/>
                  </a:lnTo>
                  <a:lnTo>
                    <a:pt x="74764" y="67157"/>
                  </a:lnTo>
                  <a:lnTo>
                    <a:pt x="79336" y="65633"/>
                  </a:lnTo>
                  <a:lnTo>
                    <a:pt x="83908" y="61061"/>
                  </a:lnTo>
                  <a:lnTo>
                    <a:pt x="85432" y="65633"/>
                  </a:lnTo>
                  <a:lnTo>
                    <a:pt x="86956" y="67157"/>
                  </a:lnTo>
                  <a:lnTo>
                    <a:pt x="96100" y="67157"/>
                  </a:lnTo>
                  <a:lnTo>
                    <a:pt x="97624" y="65633"/>
                  </a:lnTo>
                  <a:lnTo>
                    <a:pt x="97624" y="61061"/>
                  </a:lnTo>
                  <a:close/>
                </a:path>
                <a:path w="207645" h="67309">
                  <a:moveTo>
                    <a:pt x="154114" y="29057"/>
                  </a:moveTo>
                  <a:lnTo>
                    <a:pt x="152590" y="26009"/>
                  </a:lnTo>
                  <a:lnTo>
                    <a:pt x="148018" y="21336"/>
                  </a:lnTo>
                  <a:lnTo>
                    <a:pt x="144970" y="19812"/>
                  </a:lnTo>
                  <a:lnTo>
                    <a:pt x="134302" y="19812"/>
                  </a:lnTo>
                  <a:lnTo>
                    <a:pt x="128206" y="22961"/>
                  </a:lnTo>
                  <a:lnTo>
                    <a:pt x="125158" y="29057"/>
                  </a:lnTo>
                  <a:lnTo>
                    <a:pt x="125158" y="21336"/>
                  </a:lnTo>
                  <a:lnTo>
                    <a:pt x="116014" y="21336"/>
                  </a:lnTo>
                  <a:lnTo>
                    <a:pt x="116014" y="65633"/>
                  </a:lnTo>
                  <a:lnTo>
                    <a:pt x="125158" y="65633"/>
                  </a:lnTo>
                  <a:lnTo>
                    <a:pt x="125158" y="36677"/>
                  </a:lnTo>
                  <a:lnTo>
                    <a:pt x="128206" y="30581"/>
                  </a:lnTo>
                  <a:lnTo>
                    <a:pt x="134302" y="27533"/>
                  </a:lnTo>
                  <a:lnTo>
                    <a:pt x="141922" y="27533"/>
                  </a:lnTo>
                  <a:lnTo>
                    <a:pt x="144970" y="30581"/>
                  </a:lnTo>
                  <a:lnTo>
                    <a:pt x="144970" y="65633"/>
                  </a:lnTo>
                  <a:lnTo>
                    <a:pt x="154114" y="65633"/>
                  </a:lnTo>
                  <a:lnTo>
                    <a:pt x="154114" y="29057"/>
                  </a:lnTo>
                  <a:close/>
                </a:path>
                <a:path w="207645" h="67309">
                  <a:moveTo>
                    <a:pt x="175450" y="0"/>
                  </a:moveTo>
                  <a:lnTo>
                    <a:pt x="166306" y="0"/>
                  </a:lnTo>
                  <a:lnTo>
                    <a:pt x="166306" y="65633"/>
                  </a:lnTo>
                  <a:lnTo>
                    <a:pt x="175450" y="65633"/>
                  </a:lnTo>
                  <a:lnTo>
                    <a:pt x="175450" y="42773"/>
                  </a:lnTo>
                  <a:lnTo>
                    <a:pt x="175450" y="0"/>
                  </a:lnTo>
                  <a:close/>
                </a:path>
                <a:path w="207645" h="67309">
                  <a:moveTo>
                    <a:pt x="207556" y="65633"/>
                  </a:moveTo>
                  <a:lnTo>
                    <a:pt x="184594" y="42773"/>
                  </a:lnTo>
                  <a:lnTo>
                    <a:pt x="202882" y="21336"/>
                  </a:lnTo>
                  <a:lnTo>
                    <a:pt x="193738" y="21336"/>
                  </a:lnTo>
                  <a:lnTo>
                    <a:pt x="175450" y="42773"/>
                  </a:lnTo>
                  <a:lnTo>
                    <a:pt x="196786" y="65633"/>
                  </a:lnTo>
                  <a:lnTo>
                    <a:pt x="207556" y="6563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1" name="object 821" descr=""/>
            <p:cNvSpPr/>
            <p:nvPr/>
          </p:nvSpPr>
          <p:spPr>
            <a:xfrm>
              <a:off x="8330171" y="1242059"/>
              <a:ext cx="35560" cy="81280"/>
            </a:xfrm>
            <a:custGeom>
              <a:avLst/>
              <a:gdLst/>
              <a:ahLst/>
              <a:cxnLst/>
              <a:rect l="l" t="t" r="r" b="b"/>
              <a:pathLst>
                <a:path w="35559" h="81280">
                  <a:moveTo>
                    <a:pt x="35052" y="0"/>
                  </a:moveTo>
                  <a:lnTo>
                    <a:pt x="25920" y="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5240" y="80772"/>
                  </a:lnTo>
                  <a:lnTo>
                    <a:pt x="25920" y="80772"/>
                  </a:lnTo>
                  <a:lnTo>
                    <a:pt x="35052" y="80772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2" name="object 822" descr=""/>
            <p:cNvSpPr/>
            <p:nvPr/>
          </p:nvSpPr>
          <p:spPr>
            <a:xfrm>
              <a:off x="835609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B8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3" name="object 823" descr=""/>
            <p:cNvSpPr/>
            <p:nvPr/>
          </p:nvSpPr>
          <p:spPr>
            <a:xfrm>
              <a:off x="836066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B6E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4" name="object 824" descr=""/>
            <p:cNvSpPr/>
            <p:nvPr/>
          </p:nvSpPr>
          <p:spPr>
            <a:xfrm>
              <a:off x="8371332" y="1242059"/>
              <a:ext cx="29209" cy="81280"/>
            </a:xfrm>
            <a:custGeom>
              <a:avLst/>
              <a:gdLst/>
              <a:ahLst/>
              <a:cxnLst/>
              <a:rect l="l" t="t" r="r" b="b"/>
              <a:pathLst>
                <a:path w="29209" h="81280">
                  <a:moveTo>
                    <a:pt x="28943" y="0"/>
                  </a:moveTo>
                  <a:lnTo>
                    <a:pt x="19812" y="0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44" y="80772"/>
                  </a:lnTo>
                  <a:lnTo>
                    <a:pt x="19812" y="80772"/>
                  </a:lnTo>
                  <a:lnTo>
                    <a:pt x="28943" y="80772"/>
                  </a:lnTo>
                  <a:lnTo>
                    <a:pt x="28943" y="0"/>
                  </a:lnTo>
                  <a:close/>
                </a:path>
              </a:pathLst>
            </a:custGeom>
            <a:solidFill>
              <a:srgbClr val="B3D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5" name="object 825" descr=""/>
            <p:cNvSpPr/>
            <p:nvPr/>
          </p:nvSpPr>
          <p:spPr>
            <a:xfrm>
              <a:off x="839114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B1DD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6" name="object 826" descr=""/>
            <p:cNvSpPr/>
            <p:nvPr/>
          </p:nvSpPr>
          <p:spPr>
            <a:xfrm>
              <a:off x="839571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AFDD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7" name="object 827" descr=""/>
            <p:cNvSpPr/>
            <p:nvPr/>
          </p:nvSpPr>
          <p:spPr>
            <a:xfrm>
              <a:off x="8406371" y="1242059"/>
              <a:ext cx="29209" cy="81280"/>
            </a:xfrm>
            <a:custGeom>
              <a:avLst/>
              <a:gdLst/>
              <a:ahLst/>
              <a:cxnLst/>
              <a:rect l="l" t="t" r="r" b="b"/>
              <a:pathLst>
                <a:path w="29209" h="81280">
                  <a:moveTo>
                    <a:pt x="28956" y="0"/>
                  </a:moveTo>
                  <a:lnTo>
                    <a:pt x="19824" y="0"/>
                  </a:lnTo>
                  <a:lnTo>
                    <a:pt x="9156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56" y="80772"/>
                  </a:lnTo>
                  <a:lnTo>
                    <a:pt x="19824" y="80772"/>
                  </a:lnTo>
                  <a:lnTo>
                    <a:pt x="28956" y="80772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ACD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 descr=""/>
            <p:cNvSpPr/>
            <p:nvPr/>
          </p:nvSpPr>
          <p:spPr>
            <a:xfrm>
              <a:off x="842619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AAD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 descr=""/>
            <p:cNvSpPr/>
            <p:nvPr/>
          </p:nvSpPr>
          <p:spPr>
            <a:xfrm>
              <a:off x="843076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A8D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 descr=""/>
            <p:cNvSpPr/>
            <p:nvPr/>
          </p:nvSpPr>
          <p:spPr>
            <a:xfrm>
              <a:off x="844143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A5D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 descr=""/>
            <p:cNvSpPr/>
            <p:nvPr/>
          </p:nvSpPr>
          <p:spPr>
            <a:xfrm>
              <a:off x="845210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A5D6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2" name="object 832" descr=""/>
            <p:cNvSpPr/>
            <p:nvPr/>
          </p:nvSpPr>
          <p:spPr>
            <a:xfrm>
              <a:off x="846124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A3D6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3" name="object 833" descr=""/>
            <p:cNvSpPr/>
            <p:nvPr/>
          </p:nvSpPr>
          <p:spPr>
            <a:xfrm>
              <a:off x="846734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A1D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 descr=""/>
            <p:cNvSpPr/>
            <p:nvPr/>
          </p:nvSpPr>
          <p:spPr>
            <a:xfrm>
              <a:off x="847648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9ED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 descr=""/>
            <p:cNvSpPr/>
            <p:nvPr/>
          </p:nvSpPr>
          <p:spPr>
            <a:xfrm>
              <a:off x="848715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9ED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 descr=""/>
            <p:cNvSpPr/>
            <p:nvPr/>
          </p:nvSpPr>
          <p:spPr>
            <a:xfrm>
              <a:off x="849629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9CD1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 descr=""/>
            <p:cNvSpPr/>
            <p:nvPr/>
          </p:nvSpPr>
          <p:spPr>
            <a:xfrm>
              <a:off x="850239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9AD1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 descr=""/>
            <p:cNvSpPr/>
            <p:nvPr/>
          </p:nvSpPr>
          <p:spPr>
            <a:xfrm>
              <a:off x="851153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99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 descr=""/>
            <p:cNvSpPr/>
            <p:nvPr/>
          </p:nvSpPr>
          <p:spPr>
            <a:xfrm>
              <a:off x="852220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97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0" name="object 840" descr=""/>
            <p:cNvSpPr/>
            <p:nvPr/>
          </p:nvSpPr>
          <p:spPr>
            <a:xfrm>
              <a:off x="852677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95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1" name="object 841" descr=""/>
            <p:cNvSpPr/>
            <p:nvPr/>
          </p:nvSpPr>
          <p:spPr>
            <a:xfrm>
              <a:off x="853744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93CD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2" name="object 842" descr=""/>
            <p:cNvSpPr/>
            <p:nvPr/>
          </p:nvSpPr>
          <p:spPr>
            <a:xfrm>
              <a:off x="854659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91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3" name="object 843" descr=""/>
            <p:cNvSpPr/>
            <p:nvPr/>
          </p:nvSpPr>
          <p:spPr>
            <a:xfrm>
              <a:off x="855725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90CC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4" name="object 844" descr=""/>
            <p:cNvSpPr/>
            <p:nvPr/>
          </p:nvSpPr>
          <p:spPr>
            <a:xfrm>
              <a:off x="856183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ECC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5" name="object 845" descr=""/>
            <p:cNvSpPr/>
            <p:nvPr/>
          </p:nvSpPr>
          <p:spPr>
            <a:xfrm>
              <a:off x="857249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ECA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6" name="object 846" descr=""/>
            <p:cNvSpPr/>
            <p:nvPr/>
          </p:nvSpPr>
          <p:spPr>
            <a:xfrm>
              <a:off x="858316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CC8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7" name="object 847" descr=""/>
            <p:cNvSpPr/>
            <p:nvPr/>
          </p:nvSpPr>
          <p:spPr>
            <a:xfrm>
              <a:off x="859231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89C8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8" name="object 848" descr=""/>
            <p:cNvSpPr/>
            <p:nvPr/>
          </p:nvSpPr>
          <p:spPr>
            <a:xfrm>
              <a:off x="859688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9C6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 descr=""/>
            <p:cNvSpPr/>
            <p:nvPr/>
          </p:nvSpPr>
          <p:spPr>
            <a:xfrm>
              <a:off x="860755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7C6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 descr=""/>
            <p:cNvSpPr/>
            <p:nvPr/>
          </p:nvSpPr>
          <p:spPr>
            <a:xfrm>
              <a:off x="861821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85C4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 descr=""/>
            <p:cNvSpPr/>
            <p:nvPr/>
          </p:nvSpPr>
          <p:spPr>
            <a:xfrm>
              <a:off x="862736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83C4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 descr=""/>
            <p:cNvSpPr/>
            <p:nvPr/>
          </p:nvSpPr>
          <p:spPr>
            <a:xfrm>
              <a:off x="863345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82C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 descr=""/>
            <p:cNvSpPr/>
            <p:nvPr/>
          </p:nvSpPr>
          <p:spPr>
            <a:xfrm>
              <a:off x="864260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0C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 descr=""/>
            <p:cNvSpPr/>
            <p:nvPr/>
          </p:nvSpPr>
          <p:spPr>
            <a:xfrm>
              <a:off x="8653259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5252" y="0"/>
                  </a:lnTo>
                  <a:lnTo>
                    <a:pt x="9156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56" y="80772"/>
                  </a:lnTo>
                  <a:lnTo>
                    <a:pt x="15252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7EC1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 descr=""/>
            <p:cNvSpPr/>
            <p:nvPr/>
          </p:nvSpPr>
          <p:spPr>
            <a:xfrm>
              <a:off x="866851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7CBF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 descr=""/>
            <p:cNvSpPr/>
            <p:nvPr/>
          </p:nvSpPr>
          <p:spPr>
            <a:xfrm>
              <a:off x="867765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7BBF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 descr=""/>
            <p:cNvSpPr/>
            <p:nvPr/>
          </p:nvSpPr>
          <p:spPr>
            <a:xfrm>
              <a:off x="8688323" y="1242059"/>
              <a:ext cx="17145" cy="81280"/>
            </a:xfrm>
            <a:custGeom>
              <a:avLst/>
              <a:gdLst/>
              <a:ahLst/>
              <a:cxnLst/>
              <a:rect l="l" t="t" r="r" b="b"/>
              <a:pathLst>
                <a:path w="17145" h="81280">
                  <a:moveTo>
                    <a:pt x="16764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80772"/>
                  </a:lnTo>
                  <a:close/>
                </a:path>
              </a:pathLst>
            </a:custGeom>
            <a:solidFill>
              <a:srgbClr val="79BD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 descr=""/>
            <p:cNvSpPr/>
            <p:nvPr/>
          </p:nvSpPr>
          <p:spPr>
            <a:xfrm>
              <a:off x="8692895" y="1242059"/>
              <a:ext cx="21590" cy="81280"/>
            </a:xfrm>
            <a:custGeom>
              <a:avLst/>
              <a:gdLst/>
              <a:ahLst/>
              <a:cxnLst/>
              <a:rect l="l" t="t" r="r" b="b"/>
              <a:pathLst>
                <a:path w="21590" h="81280">
                  <a:moveTo>
                    <a:pt x="21335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80772"/>
                  </a:lnTo>
                  <a:close/>
                </a:path>
              </a:pathLst>
            </a:custGeom>
            <a:solidFill>
              <a:srgbClr val="77B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 descr=""/>
            <p:cNvSpPr/>
            <p:nvPr/>
          </p:nvSpPr>
          <p:spPr>
            <a:xfrm>
              <a:off x="870508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75BC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 descr=""/>
            <p:cNvSpPr/>
            <p:nvPr/>
          </p:nvSpPr>
          <p:spPr>
            <a:xfrm>
              <a:off x="871423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74BA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 descr=""/>
            <p:cNvSpPr/>
            <p:nvPr/>
          </p:nvSpPr>
          <p:spPr>
            <a:xfrm>
              <a:off x="872489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72BA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2" name="object 862" descr=""/>
            <p:cNvSpPr/>
            <p:nvPr/>
          </p:nvSpPr>
          <p:spPr>
            <a:xfrm>
              <a:off x="872947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70BA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3" name="object 863" descr=""/>
            <p:cNvSpPr/>
            <p:nvPr/>
          </p:nvSpPr>
          <p:spPr>
            <a:xfrm>
              <a:off x="874013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6EB8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 descr=""/>
            <p:cNvSpPr/>
            <p:nvPr/>
          </p:nvSpPr>
          <p:spPr>
            <a:xfrm>
              <a:off x="875080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6EB8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 descr=""/>
            <p:cNvSpPr/>
            <p:nvPr/>
          </p:nvSpPr>
          <p:spPr>
            <a:xfrm>
              <a:off x="8759939" y="1242059"/>
              <a:ext cx="26034" cy="81280"/>
            </a:xfrm>
            <a:custGeom>
              <a:avLst/>
              <a:gdLst/>
              <a:ahLst/>
              <a:cxnLst/>
              <a:rect l="l" t="t" r="r" b="b"/>
              <a:pathLst>
                <a:path w="26034" h="81280">
                  <a:moveTo>
                    <a:pt x="25920" y="0"/>
                  </a:moveTo>
                  <a:lnTo>
                    <a:pt x="15252" y="0"/>
                  </a:lnTo>
                  <a:lnTo>
                    <a:pt x="610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6108" y="80772"/>
                  </a:lnTo>
                  <a:lnTo>
                    <a:pt x="15252" y="80772"/>
                  </a:lnTo>
                  <a:lnTo>
                    <a:pt x="25920" y="80772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6BB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 descr=""/>
            <p:cNvSpPr/>
            <p:nvPr/>
          </p:nvSpPr>
          <p:spPr>
            <a:xfrm>
              <a:off x="877519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69B5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7" name="object 867" descr=""/>
            <p:cNvSpPr/>
            <p:nvPr/>
          </p:nvSpPr>
          <p:spPr>
            <a:xfrm>
              <a:off x="878585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67B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8" name="object 868" descr=""/>
            <p:cNvSpPr/>
            <p:nvPr/>
          </p:nvSpPr>
          <p:spPr>
            <a:xfrm>
              <a:off x="879500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66B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9" name="object 869" descr=""/>
            <p:cNvSpPr/>
            <p:nvPr/>
          </p:nvSpPr>
          <p:spPr>
            <a:xfrm>
              <a:off x="880109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64B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0" name="object 870" descr=""/>
            <p:cNvSpPr/>
            <p:nvPr/>
          </p:nvSpPr>
          <p:spPr>
            <a:xfrm>
              <a:off x="881024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62B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1" name="object 871" descr=""/>
            <p:cNvSpPr/>
            <p:nvPr/>
          </p:nvSpPr>
          <p:spPr>
            <a:xfrm>
              <a:off x="882091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60A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2" name="object 872" descr=""/>
            <p:cNvSpPr/>
            <p:nvPr/>
          </p:nvSpPr>
          <p:spPr>
            <a:xfrm>
              <a:off x="883005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5EA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3" name="object 873" descr=""/>
            <p:cNvSpPr/>
            <p:nvPr/>
          </p:nvSpPr>
          <p:spPr>
            <a:xfrm>
              <a:off x="883615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5DA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4" name="object 874" descr=""/>
            <p:cNvSpPr/>
            <p:nvPr/>
          </p:nvSpPr>
          <p:spPr>
            <a:xfrm>
              <a:off x="884529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5BAE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 descr=""/>
            <p:cNvSpPr/>
            <p:nvPr/>
          </p:nvSpPr>
          <p:spPr>
            <a:xfrm>
              <a:off x="885596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59AC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 descr=""/>
            <p:cNvSpPr/>
            <p:nvPr/>
          </p:nvSpPr>
          <p:spPr>
            <a:xfrm>
              <a:off x="886053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57AC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7" name="object 877" descr=""/>
            <p:cNvSpPr/>
            <p:nvPr/>
          </p:nvSpPr>
          <p:spPr>
            <a:xfrm>
              <a:off x="887120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56A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8" name="object 878" descr=""/>
            <p:cNvSpPr/>
            <p:nvPr/>
          </p:nvSpPr>
          <p:spPr>
            <a:xfrm>
              <a:off x="888187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54A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 descr=""/>
            <p:cNvSpPr/>
            <p:nvPr/>
          </p:nvSpPr>
          <p:spPr>
            <a:xfrm>
              <a:off x="889101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52A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 descr=""/>
            <p:cNvSpPr/>
            <p:nvPr/>
          </p:nvSpPr>
          <p:spPr>
            <a:xfrm>
              <a:off x="889558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50A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 descr=""/>
            <p:cNvSpPr/>
            <p:nvPr/>
          </p:nvSpPr>
          <p:spPr>
            <a:xfrm>
              <a:off x="890625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4DA7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 descr=""/>
            <p:cNvSpPr/>
            <p:nvPr/>
          </p:nvSpPr>
          <p:spPr>
            <a:xfrm>
              <a:off x="891692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4DA5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 descr=""/>
            <p:cNvSpPr/>
            <p:nvPr/>
          </p:nvSpPr>
          <p:spPr>
            <a:xfrm>
              <a:off x="892606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4BA5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4" name="object 884" descr=""/>
            <p:cNvSpPr/>
            <p:nvPr/>
          </p:nvSpPr>
          <p:spPr>
            <a:xfrm>
              <a:off x="893216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49A3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5" name="object 885" descr=""/>
            <p:cNvSpPr/>
            <p:nvPr/>
          </p:nvSpPr>
          <p:spPr>
            <a:xfrm>
              <a:off x="894130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46A3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6" name="object 886" descr=""/>
            <p:cNvSpPr/>
            <p:nvPr/>
          </p:nvSpPr>
          <p:spPr>
            <a:xfrm>
              <a:off x="8951976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5240" y="0"/>
                  </a:lnTo>
                  <a:lnTo>
                    <a:pt x="9131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31" y="80772"/>
                  </a:lnTo>
                  <a:lnTo>
                    <a:pt x="15240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4A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 descr=""/>
            <p:cNvSpPr/>
            <p:nvPr/>
          </p:nvSpPr>
          <p:spPr>
            <a:xfrm>
              <a:off x="896721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42A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 descr=""/>
            <p:cNvSpPr/>
            <p:nvPr/>
          </p:nvSpPr>
          <p:spPr>
            <a:xfrm>
              <a:off x="8976360" y="1242059"/>
              <a:ext cx="26034" cy="81280"/>
            </a:xfrm>
            <a:custGeom>
              <a:avLst/>
              <a:gdLst/>
              <a:ahLst/>
              <a:cxnLst/>
              <a:rect l="l" t="t" r="r" b="b"/>
              <a:pathLst>
                <a:path w="26034" h="81280">
                  <a:moveTo>
                    <a:pt x="25895" y="0"/>
                  </a:moveTo>
                  <a:lnTo>
                    <a:pt x="19799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9799" y="80772"/>
                  </a:lnTo>
                  <a:lnTo>
                    <a:pt x="25895" y="80772"/>
                  </a:lnTo>
                  <a:lnTo>
                    <a:pt x="25895" y="0"/>
                  </a:lnTo>
                  <a:close/>
                </a:path>
              </a:pathLst>
            </a:custGeom>
            <a:solidFill>
              <a:srgbClr val="429E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9" name="object 889" descr=""/>
            <p:cNvSpPr/>
            <p:nvPr/>
          </p:nvSpPr>
          <p:spPr>
            <a:xfrm>
              <a:off x="899617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419C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0" name="object 890" descr=""/>
            <p:cNvSpPr/>
            <p:nvPr/>
          </p:nvSpPr>
          <p:spPr>
            <a:xfrm>
              <a:off x="900226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F9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1" name="object 891" descr=""/>
            <p:cNvSpPr/>
            <p:nvPr/>
          </p:nvSpPr>
          <p:spPr>
            <a:xfrm>
              <a:off x="901141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3F9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2" name="object 892" descr=""/>
            <p:cNvSpPr/>
            <p:nvPr/>
          </p:nvSpPr>
          <p:spPr>
            <a:xfrm>
              <a:off x="9022080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5227" y="0"/>
                  </a:lnTo>
                  <a:lnTo>
                    <a:pt x="4559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4559" y="80772"/>
                  </a:lnTo>
                  <a:lnTo>
                    <a:pt x="15227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3D99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3" name="object 893" descr=""/>
            <p:cNvSpPr/>
            <p:nvPr/>
          </p:nvSpPr>
          <p:spPr>
            <a:xfrm>
              <a:off x="903731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B97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4" name="object 894" descr=""/>
            <p:cNvSpPr/>
            <p:nvPr/>
          </p:nvSpPr>
          <p:spPr>
            <a:xfrm>
              <a:off x="9047975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9824" y="0"/>
                  </a:lnTo>
                  <a:lnTo>
                    <a:pt x="9156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56" y="80772"/>
                  </a:lnTo>
                  <a:lnTo>
                    <a:pt x="19824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3B95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5" name="object 895" descr=""/>
            <p:cNvSpPr/>
            <p:nvPr/>
          </p:nvSpPr>
          <p:spPr>
            <a:xfrm>
              <a:off x="906322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3A93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 descr=""/>
            <p:cNvSpPr/>
            <p:nvPr/>
          </p:nvSpPr>
          <p:spPr>
            <a:xfrm>
              <a:off x="907237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893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7" name="object 897" descr=""/>
            <p:cNvSpPr/>
            <p:nvPr/>
          </p:nvSpPr>
          <p:spPr>
            <a:xfrm>
              <a:off x="908303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891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8" name="object 898" descr=""/>
            <p:cNvSpPr/>
            <p:nvPr/>
          </p:nvSpPr>
          <p:spPr>
            <a:xfrm>
              <a:off x="909218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690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9" name="object 899" descr=""/>
            <p:cNvSpPr/>
            <p:nvPr/>
          </p:nvSpPr>
          <p:spPr>
            <a:xfrm>
              <a:off x="909827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69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 descr=""/>
            <p:cNvSpPr/>
            <p:nvPr/>
          </p:nvSpPr>
          <p:spPr>
            <a:xfrm>
              <a:off x="910742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68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1" name="object 901" descr=""/>
            <p:cNvSpPr/>
            <p:nvPr/>
          </p:nvSpPr>
          <p:spPr>
            <a:xfrm>
              <a:off x="911809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48E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2" name="object 902" descr=""/>
            <p:cNvSpPr/>
            <p:nvPr/>
          </p:nvSpPr>
          <p:spPr>
            <a:xfrm>
              <a:off x="912723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348C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3" name="object 903" descr=""/>
            <p:cNvSpPr/>
            <p:nvPr/>
          </p:nvSpPr>
          <p:spPr>
            <a:xfrm>
              <a:off x="913333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48C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4" name="object 904" descr=""/>
            <p:cNvSpPr/>
            <p:nvPr/>
          </p:nvSpPr>
          <p:spPr>
            <a:xfrm>
              <a:off x="914247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348A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 descr=""/>
            <p:cNvSpPr/>
            <p:nvPr/>
          </p:nvSpPr>
          <p:spPr>
            <a:xfrm>
              <a:off x="915314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489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 descr=""/>
            <p:cNvSpPr/>
            <p:nvPr/>
          </p:nvSpPr>
          <p:spPr>
            <a:xfrm>
              <a:off x="9163812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5227" y="0"/>
                  </a:lnTo>
                  <a:lnTo>
                    <a:pt x="4559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4559" y="80772"/>
                  </a:lnTo>
                  <a:lnTo>
                    <a:pt x="15227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3487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7" name="object 907" descr=""/>
            <p:cNvSpPr/>
            <p:nvPr/>
          </p:nvSpPr>
          <p:spPr>
            <a:xfrm>
              <a:off x="917905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485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8" name="object 908" descr=""/>
            <p:cNvSpPr/>
            <p:nvPr/>
          </p:nvSpPr>
          <p:spPr>
            <a:xfrm>
              <a:off x="918819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48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9" name="object 909" descr=""/>
            <p:cNvSpPr/>
            <p:nvPr/>
          </p:nvSpPr>
          <p:spPr>
            <a:xfrm>
              <a:off x="9192755" y="1242059"/>
              <a:ext cx="31115" cy="81280"/>
            </a:xfrm>
            <a:custGeom>
              <a:avLst/>
              <a:gdLst/>
              <a:ahLst/>
              <a:cxnLst/>
              <a:rect l="l" t="t" r="r" b="b"/>
              <a:pathLst>
                <a:path w="31115" h="81280">
                  <a:moveTo>
                    <a:pt x="30492" y="0"/>
                  </a:moveTo>
                  <a:lnTo>
                    <a:pt x="19824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9824" y="80772"/>
                  </a:lnTo>
                  <a:lnTo>
                    <a:pt x="30492" y="80772"/>
                  </a:lnTo>
                  <a:lnTo>
                    <a:pt x="30492" y="0"/>
                  </a:lnTo>
                  <a:close/>
                </a:path>
              </a:pathLst>
            </a:custGeom>
            <a:solidFill>
              <a:srgbClr val="3483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0" name="object 910" descr=""/>
            <p:cNvSpPr/>
            <p:nvPr/>
          </p:nvSpPr>
          <p:spPr>
            <a:xfrm>
              <a:off x="921410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482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 descr=""/>
            <p:cNvSpPr/>
            <p:nvPr/>
          </p:nvSpPr>
          <p:spPr>
            <a:xfrm>
              <a:off x="922324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480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 descr=""/>
            <p:cNvSpPr/>
            <p:nvPr/>
          </p:nvSpPr>
          <p:spPr>
            <a:xfrm>
              <a:off x="922934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3480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 descr=""/>
            <p:cNvSpPr/>
            <p:nvPr/>
          </p:nvSpPr>
          <p:spPr>
            <a:xfrm>
              <a:off x="9238475" y="1242059"/>
              <a:ext cx="30480" cy="81280"/>
            </a:xfrm>
            <a:custGeom>
              <a:avLst/>
              <a:gdLst/>
              <a:ahLst/>
              <a:cxnLst/>
              <a:rect l="l" t="t" r="r" b="b"/>
              <a:pathLst>
                <a:path w="30479" h="81280">
                  <a:moveTo>
                    <a:pt x="30480" y="0"/>
                  </a:moveTo>
                  <a:lnTo>
                    <a:pt x="19824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9824" y="80772"/>
                  </a:lnTo>
                  <a:lnTo>
                    <a:pt x="30480" y="80772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7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 descr=""/>
            <p:cNvSpPr/>
            <p:nvPr/>
          </p:nvSpPr>
          <p:spPr>
            <a:xfrm>
              <a:off x="925829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47C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5" name="object 915" descr=""/>
            <p:cNvSpPr/>
            <p:nvPr/>
          </p:nvSpPr>
          <p:spPr>
            <a:xfrm>
              <a:off x="926439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337C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6" name="object 916" descr=""/>
            <p:cNvSpPr/>
            <p:nvPr/>
          </p:nvSpPr>
          <p:spPr>
            <a:xfrm>
              <a:off x="927353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37B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7" name="object 917" descr=""/>
            <p:cNvSpPr/>
            <p:nvPr/>
          </p:nvSpPr>
          <p:spPr>
            <a:xfrm>
              <a:off x="928420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3379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8" name="object 918" descr=""/>
            <p:cNvSpPr/>
            <p:nvPr/>
          </p:nvSpPr>
          <p:spPr>
            <a:xfrm>
              <a:off x="929335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3379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9" name="object 919" descr=""/>
            <p:cNvSpPr/>
            <p:nvPr/>
          </p:nvSpPr>
          <p:spPr>
            <a:xfrm>
              <a:off x="9299448" y="1242059"/>
              <a:ext cx="30480" cy="81280"/>
            </a:xfrm>
            <a:custGeom>
              <a:avLst/>
              <a:gdLst/>
              <a:ahLst/>
              <a:cxnLst/>
              <a:rect l="l" t="t" r="r" b="b"/>
              <a:pathLst>
                <a:path w="30479" h="81280">
                  <a:moveTo>
                    <a:pt x="30480" y="0"/>
                  </a:moveTo>
                  <a:lnTo>
                    <a:pt x="19812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9812" y="80772"/>
                  </a:lnTo>
                  <a:lnTo>
                    <a:pt x="30480" y="80772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77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0" name="object 920" descr=""/>
            <p:cNvSpPr/>
            <p:nvPr/>
          </p:nvSpPr>
          <p:spPr>
            <a:xfrm>
              <a:off x="9319260" y="1242059"/>
              <a:ext cx="26034" cy="81280"/>
            </a:xfrm>
            <a:custGeom>
              <a:avLst/>
              <a:gdLst/>
              <a:ahLst/>
              <a:cxnLst/>
              <a:rect l="l" t="t" r="r" b="b"/>
              <a:pathLst>
                <a:path w="26034" h="81280">
                  <a:moveTo>
                    <a:pt x="25895" y="0"/>
                  </a:moveTo>
                  <a:lnTo>
                    <a:pt x="15240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5240" y="80772"/>
                  </a:lnTo>
                  <a:lnTo>
                    <a:pt x="25895" y="80772"/>
                  </a:lnTo>
                  <a:lnTo>
                    <a:pt x="25895" y="0"/>
                  </a:lnTo>
                  <a:close/>
                </a:path>
              </a:pathLst>
            </a:custGeom>
            <a:solidFill>
              <a:srgbClr val="3375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1" name="object 921" descr=""/>
            <p:cNvSpPr/>
            <p:nvPr/>
          </p:nvSpPr>
          <p:spPr>
            <a:xfrm>
              <a:off x="933449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374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2" name="object 922" descr=""/>
            <p:cNvSpPr/>
            <p:nvPr/>
          </p:nvSpPr>
          <p:spPr>
            <a:xfrm>
              <a:off x="934516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172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3" name="object 923" descr=""/>
            <p:cNvSpPr/>
            <p:nvPr/>
          </p:nvSpPr>
          <p:spPr>
            <a:xfrm>
              <a:off x="935431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17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4" name="object 924" descr=""/>
            <p:cNvSpPr/>
            <p:nvPr/>
          </p:nvSpPr>
          <p:spPr>
            <a:xfrm>
              <a:off x="936497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17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5" name="object 925" descr=""/>
            <p:cNvSpPr/>
            <p:nvPr/>
          </p:nvSpPr>
          <p:spPr>
            <a:xfrm>
              <a:off x="936955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16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6" name="object 926" descr=""/>
            <p:cNvSpPr/>
            <p:nvPr/>
          </p:nvSpPr>
          <p:spPr>
            <a:xfrm>
              <a:off x="938021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2F6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7" name="object 927" descr=""/>
            <p:cNvSpPr/>
            <p:nvPr/>
          </p:nvSpPr>
          <p:spPr>
            <a:xfrm>
              <a:off x="938936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F6D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8" name="object 928" descr=""/>
            <p:cNvSpPr/>
            <p:nvPr/>
          </p:nvSpPr>
          <p:spPr>
            <a:xfrm>
              <a:off x="9395460" y="1242059"/>
              <a:ext cx="29209" cy="81280"/>
            </a:xfrm>
            <a:custGeom>
              <a:avLst/>
              <a:gdLst/>
              <a:ahLst/>
              <a:cxnLst/>
              <a:rect l="l" t="t" r="r" b="b"/>
              <a:pathLst>
                <a:path w="29209" h="81280">
                  <a:moveTo>
                    <a:pt x="28956" y="0"/>
                  </a:moveTo>
                  <a:lnTo>
                    <a:pt x="19799" y="0"/>
                  </a:lnTo>
                  <a:lnTo>
                    <a:pt x="9131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31" y="80772"/>
                  </a:lnTo>
                  <a:lnTo>
                    <a:pt x="19799" y="80772"/>
                  </a:lnTo>
                  <a:lnTo>
                    <a:pt x="28956" y="80772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2F6B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9" name="object 929" descr=""/>
            <p:cNvSpPr/>
            <p:nvPr/>
          </p:nvSpPr>
          <p:spPr>
            <a:xfrm>
              <a:off x="941527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2F69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0" name="object 930" descr=""/>
            <p:cNvSpPr/>
            <p:nvPr/>
          </p:nvSpPr>
          <p:spPr>
            <a:xfrm>
              <a:off x="942441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F69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1" name="object 931" descr=""/>
            <p:cNvSpPr/>
            <p:nvPr/>
          </p:nvSpPr>
          <p:spPr>
            <a:xfrm>
              <a:off x="9430512" y="1242059"/>
              <a:ext cx="29209" cy="81280"/>
            </a:xfrm>
            <a:custGeom>
              <a:avLst/>
              <a:gdLst/>
              <a:ahLst/>
              <a:cxnLst/>
              <a:rect l="l" t="t" r="r" b="b"/>
              <a:pathLst>
                <a:path w="29209" h="81280">
                  <a:moveTo>
                    <a:pt x="28943" y="0"/>
                  </a:moveTo>
                  <a:lnTo>
                    <a:pt x="19799" y="0"/>
                  </a:lnTo>
                  <a:lnTo>
                    <a:pt x="9131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31" y="80772"/>
                  </a:lnTo>
                  <a:lnTo>
                    <a:pt x="19799" y="80772"/>
                  </a:lnTo>
                  <a:lnTo>
                    <a:pt x="28943" y="80772"/>
                  </a:lnTo>
                  <a:lnTo>
                    <a:pt x="28943" y="0"/>
                  </a:lnTo>
                  <a:close/>
                </a:path>
              </a:pathLst>
            </a:custGeom>
            <a:solidFill>
              <a:srgbClr val="2F67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2" name="object 932" descr=""/>
            <p:cNvSpPr/>
            <p:nvPr/>
          </p:nvSpPr>
          <p:spPr>
            <a:xfrm>
              <a:off x="945032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2F66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3" name="object 933" descr=""/>
            <p:cNvSpPr/>
            <p:nvPr/>
          </p:nvSpPr>
          <p:spPr>
            <a:xfrm>
              <a:off x="946099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D66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 descr=""/>
            <p:cNvSpPr/>
            <p:nvPr/>
          </p:nvSpPr>
          <p:spPr>
            <a:xfrm>
              <a:off x="946556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2D64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5" name="object 935" descr=""/>
            <p:cNvSpPr/>
            <p:nvPr/>
          </p:nvSpPr>
          <p:spPr>
            <a:xfrm>
              <a:off x="9476232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9812" y="0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44" y="80772"/>
                  </a:lnTo>
                  <a:lnTo>
                    <a:pt x="19812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2D62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6" name="object 936" descr=""/>
            <p:cNvSpPr/>
            <p:nvPr/>
          </p:nvSpPr>
          <p:spPr>
            <a:xfrm>
              <a:off x="949604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D6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7" name="object 937" descr=""/>
            <p:cNvSpPr/>
            <p:nvPr/>
          </p:nvSpPr>
          <p:spPr>
            <a:xfrm>
              <a:off x="950061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2D6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 descr=""/>
            <p:cNvSpPr/>
            <p:nvPr/>
          </p:nvSpPr>
          <p:spPr>
            <a:xfrm>
              <a:off x="951128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2D5E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9" name="object 939" descr=""/>
            <p:cNvSpPr/>
            <p:nvPr/>
          </p:nvSpPr>
          <p:spPr>
            <a:xfrm>
              <a:off x="952042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D5D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0" name="object 940" descr=""/>
            <p:cNvSpPr/>
            <p:nvPr/>
          </p:nvSpPr>
          <p:spPr>
            <a:xfrm>
              <a:off x="953109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D5D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1" name="object 941" descr=""/>
            <p:cNvSpPr/>
            <p:nvPr/>
          </p:nvSpPr>
          <p:spPr>
            <a:xfrm>
              <a:off x="9535655" y="1242059"/>
              <a:ext cx="31115" cy="81280"/>
            </a:xfrm>
            <a:custGeom>
              <a:avLst/>
              <a:gdLst/>
              <a:ahLst/>
              <a:cxnLst/>
              <a:rect l="l" t="t" r="r" b="b"/>
              <a:pathLst>
                <a:path w="31115" h="81280">
                  <a:moveTo>
                    <a:pt x="30492" y="0"/>
                  </a:moveTo>
                  <a:lnTo>
                    <a:pt x="19824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9824" y="80772"/>
                  </a:lnTo>
                  <a:lnTo>
                    <a:pt x="30492" y="80772"/>
                  </a:lnTo>
                  <a:lnTo>
                    <a:pt x="30492" y="0"/>
                  </a:lnTo>
                  <a:close/>
                </a:path>
              </a:pathLst>
            </a:custGeom>
            <a:solidFill>
              <a:srgbClr val="2B5B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2" name="object 942" descr=""/>
            <p:cNvSpPr/>
            <p:nvPr/>
          </p:nvSpPr>
          <p:spPr>
            <a:xfrm>
              <a:off x="9555480" y="1242059"/>
              <a:ext cx="26034" cy="81280"/>
            </a:xfrm>
            <a:custGeom>
              <a:avLst/>
              <a:gdLst/>
              <a:ahLst/>
              <a:cxnLst/>
              <a:rect l="l" t="t" r="r" b="b"/>
              <a:pathLst>
                <a:path w="26034" h="81280">
                  <a:moveTo>
                    <a:pt x="25895" y="0"/>
                  </a:moveTo>
                  <a:lnTo>
                    <a:pt x="15227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6096" y="80772"/>
                  </a:lnTo>
                  <a:lnTo>
                    <a:pt x="15227" y="80772"/>
                  </a:lnTo>
                  <a:lnTo>
                    <a:pt x="25895" y="80772"/>
                  </a:lnTo>
                  <a:lnTo>
                    <a:pt x="25895" y="0"/>
                  </a:lnTo>
                  <a:close/>
                </a:path>
              </a:pathLst>
            </a:custGeom>
            <a:solidFill>
              <a:srgbClr val="2B59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3" name="object 943" descr=""/>
            <p:cNvSpPr/>
            <p:nvPr/>
          </p:nvSpPr>
          <p:spPr>
            <a:xfrm>
              <a:off x="9570719" y="1242059"/>
              <a:ext cx="10795" cy="81280"/>
            </a:xfrm>
            <a:custGeom>
              <a:avLst/>
              <a:gdLst/>
              <a:ahLst/>
              <a:cxnLst/>
              <a:rect l="l" t="t" r="r" b="b"/>
              <a:pathLst>
                <a:path w="10795" h="81280">
                  <a:moveTo>
                    <a:pt x="10667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80772"/>
                  </a:lnTo>
                  <a:close/>
                </a:path>
              </a:pathLst>
            </a:custGeom>
            <a:solidFill>
              <a:srgbClr val="2A5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4" name="object 944" descr=""/>
            <p:cNvSpPr/>
            <p:nvPr/>
          </p:nvSpPr>
          <p:spPr>
            <a:xfrm>
              <a:off x="8333612" y="1245203"/>
              <a:ext cx="1249680" cy="79375"/>
            </a:xfrm>
            <a:custGeom>
              <a:avLst/>
              <a:gdLst/>
              <a:ahLst/>
              <a:cxnLst/>
              <a:rect l="l" t="t" r="r" b="b"/>
              <a:pathLst>
                <a:path w="1249679" h="79375">
                  <a:moveTo>
                    <a:pt x="0" y="79343"/>
                  </a:moveTo>
                  <a:lnTo>
                    <a:pt x="1249394" y="79343"/>
                  </a:lnTo>
                  <a:lnTo>
                    <a:pt x="1249394" y="0"/>
                  </a:lnTo>
                  <a:lnTo>
                    <a:pt x="0" y="0"/>
                  </a:lnTo>
                  <a:lnTo>
                    <a:pt x="0" y="79343"/>
                  </a:lnTo>
                  <a:close/>
                </a:path>
              </a:pathLst>
            </a:custGeom>
            <a:ln w="6105">
              <a:solidFill>
                <a:srgbClr val="AAA7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8500" y="425767"/>
            <a:ext cx="441325" cy="165100"/>
            <a:chOff x="4768500" y="425767"/>
            <a:chExt cx="441325" cy="165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8500" y="425767"/>
              <a:ext cx="77819" cy="13277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872227" y="444055"/>
              <a:ext cx="53975" cy="114935"/>
            </a:xfrm>
            <a:custGeom>
              <a:avLst/>
              <a:gdLst/>
              <a:ahLst/>
              <a:cxnLst/>
              <a:rect l="l" t="t" r="r" b="b"/>
              <a:pathLst>
                <a:path w="53975" h="114934">
                  <a:moveTo>
                    <a:pt x="42767" y="114490"/>
                  </a:moveTo>
                  <a:lnTo>
                    <a:pt x="30479" y="114490"/>
                  </a:lnTo>
                  <a:lnTo>
                    <a:pt x="22859" y="111442"/>
                  </a:lnTo>
                  <a:lnTo>
                    <a:pt x="13715" y="102298"/>
                  </a:lnTo>
                  <a:lnTo>
                    <a:pt x="10667" y="94583"/>
                  </a:lnTo>
                  <a:lnTo>
                    <a:pt x="10667" y="30575"/>
                  </a:lnTo>
                  <a:lnTo>
                    <a:pt x="0" y="30575"/>
                  </a:lnTo>
                  <a:lnTo>
                    <a:pt x="0" y="18287"/>
                  </a:lnTo>
                  <a:lnTo>
                    <a:pt x="10667" y="18287"/>
                  </a:lnTo>
                  <a:lnTo>
                    <a:pt x="10667" y="1523"/>
                  </a:lnTo>
                  <a:lnTo>
                    <a:pt x="27431" y="0"/>
                  </a:lnTo>
                  <a:lnTo>
                    <a:pt x="27431" y="18287"/>
                  </a:lnTo>
                  <a:lnTo>
                    <a:pt x="53435" y="18287"/>
                  </a:lnTo>
                  <a:lnTo>
                    <a:pt x="53435" y="30575"/>
                  </a:lnTo>
                  <a:lnTo>
                    <a:pt x="27431" y="30575"/>
                  </a:lnTo>
                  <a:lnTo>
                    <a:pt x="27431" y="94583"/>
                  </a:lnTo>
                  <a:lnTo>
                    <a:pt x="33527" y="100774"/>
                  </a:lnTo>
                  <a:lnTo>
                    <a:pt x="51911" y="100774"/>
                  </a:lnTo>
                  <a:lnTo>
                    <a:pt x="51911" y="111442"/>
                  </a:lnTo>
                  <a:lnTo>
                    <a:pt x="42767" y="11449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1571" y="460819"/>
              <a:ext cx="88487" cy="9772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9870" y="460819"/>
              <a:ext cx="149542" cy="12973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5270372" y="419671"/>
            <a:ext cx="471805" cy="139065"/>
            <a:chOff x="5270372" y="419671"/>
            <a:chExt cx="471805" cy="13906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0372" y="428815"/>
              <a:ext cx="77819" cy="12668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0196" y="460819"/>
              <a:ext cx="88487" cy="977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8495" y="419671"/>
              <a:ext cx="253269" cy="13887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975360" y="624173"/>
            <a:ext cx="8757285" cy="416559"/>
            <a:chOff x="975360" y="624173"/>
            <a:chExt cx="8757285" cy="416559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360" y="632460"/>
              <a:ext cx="775715" cy="40366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770887" y="632460"/>
              <a:ext cx="1312545" cy="353695"/>
            </a:xfrm>
            <a:custGeom>
              <a:avLst/>
              <a:gdLst/>
              <a:ahLst/>
              <a:cxnLst/>
              <a:rect l="l" t="t" r="r" b="b"/>
              <a:pathLst>
                <a:path w="1312545" h="353694">
                  <a:moveTo>
                    <a:pt x="1312163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1312163" y="0"/>
                  </a:lnTo>
                  <a:lnTo>
                    <a:pt x="1312163" y="35356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6327" y="714184"/>
              <a:ext cx="149542" cy="7934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040921" y="714184"/>
              <a:ext cx="40005" cy="64135"/>
            </a:xfrm>
            <a:custGeom>
              <a:avLst/>
              <a:gdLst/>
              <a:ahLst/>
              <a:cxnLst/>
              <a:rect l="l" t="t" r="r" b="b"/>
              <a:pathLst>
                <a:path w="40005" h="64134">
                  <a:moveTo>
                    <a:pt x="4572" y="32004"/>
                  </a:moveTo>
                  <a:lnTo>
                    <a:pt x="3048" y="32004"/>
                  </a:lnTo>
                  <a:lnTo>
                    <a:pt x="3048" y="0"/>
                  </a:lnTo>
                  <a:lnTo>
                    <a:pt x="39624" y="0"/>
                  </a:lnTo>
                  <a:lnTo>
                    <a:pt x="39624" y="7620"/>
                  </a:lnTo>
                  <a:lnTo>
                    <a:pt x="10668" y="7620"/>
                  </a:lnTo>
                  <a:lnTo>
                    <a:pt x="10668" y="24384"/>
                  </a:lnTo>
                  <a:lnTo>
                    <a:pt x="28956" y="24384"/>
                  </a:lnTo>
                  <a:lnTo>
                    <a:pt x="30480" y="25908"/>
                  </a:lnTo>
                  <a:lnTo>
                    <a:pt x="33528" y="27432"/>
                  </a:lnTo>
                  <a:lnTo>
                    <a:pt x="36576" y="30480"/>
                  </a:lnTo>
                  <a:lnTo>
                    <a:pt x="6096" y="30480"/>
                  </a:lnTo>
                  <a:lnTo>
                    <a:pt x="4572" y="32004"/>
                  </a:lnTo>
                  <a:close/>
                </a:path>
                <a:path w="40005" h="64134">
                  <a:moveTo>
                    <a:pt x="24384" y="24384"/>
                  </a:moveTo>
                  <a:lnTo>
                    <a:pt x="10668" y="24384"/>
                  </a:lnTo>
                  <a:lnTo>
                    <a:pt x="12192" y="22860"/>
                  </a:lnTo>
                  <a:lnTo>
                    <a:pt x="21336" y="22860"/>
                  </a:lnTo>
                  <a:lnTo>
                    <a:pt x="24384" y="24384"/>
                  </a:lnTo>
                  <a:close/>
                </a:path>
                <a:path w="40005" h="64134">
                  <a:moveTo>
                    <a:pt x="35814" y="56483"/>
                  </a:moveTo>
                  <a:lnTo>
                    <a:pt x="21336" y="56483"/>
                  </a:lnTo>
                  <a:lnTo>
                    <a:pt x="22860" y="54959"/>
                  </a:lnTo>
                  <a:lnTo>
                    <a:pt x="24384" y="54959"/>
                  </a:lnTo>
                  <a:lnTo>
                    <a:pt x="27432" y="51911"/>
                  </a:lnTo>
                  <a:lnTo>
                    <a:pt x="28956" y="51911"/>
                  </a:lnTo>
                  <a:lnTo>
                    <a:pt x="30480" y="50387"/>
                  </a:lnTo>
                  <a:lnTo>
                    <a:pt x="30480" y="48863"/>
                  </a:lnTo>
                  <a:lnTo>
                    <a:pt x="32004" y="45815"/>
                  </a:lnTo>
                  <a:lnTo>
                    <a:pt x="32004" y="38100"/>
                  </a:lnTo>
                  <a:lnTo>
                    <a:pt x="30480" y="36576"/>
                  </a:lnTo>
                  <a:lnTo>
                    <a:pt x="30480" y="35052"/>
                  </a:lnTo>
                  <a:lnTo>
                    <a:pt x="28956" y="33528"/>
                  </a:lnTo>
                  <a:lnTo>
                    <a:pt x="27432" y="33528"/>
                  </a:lnTo>
                  <a:lnTo>
                    <a:pt x="25908" y="32004"/>
                  </a:lnTo>
                  <a:lnTo>
                    <a:pt x="24384" y="32004"/>
                  </a:lnTo>
                  <a:lnTo>
                    <a:pt x="22860" y="30480"/>
                  </a:lnTo>
                  <a:lnTo>
                    <a:pt x="36576" y="30480"/>
                  </a:lnTo>
                  <a:lnTo>
                    <a:pt x="38100" y="33528"/>
                  </a:lnTo>
                  <a:lnTo>
                    <a:pt x="39624" y="35052"/>
                  </a:lnTo>
                  <a:lnTo>
                    <a:pt x="39624" y="47339"/>
                  </a:lnTo>
                  <a:lnTo>
                    <a:pt x="38100" y="50387"/>
                  </a:lnTo>
                  <a:lnTo>
                    <a:pt x="38100" y="53435"/>
                  </a:lnTo>
                  <a:lnTo>
                    <a:pt x="36576" y="54959"/>
                  </a:lnTo>
                  <a:lnTo>
                    <a:pt x="35814" y="56483"/>
                  </a:lnTo>
                  <a:close/>
                </a:path>
                <a:path w="40005" h="64134">
                  <a:moveTo>
                    <a:pt x="27432" y="62579"/>
                  </a:moveTo>
                  <a:lnTo>
                    <a:pt x="7620" y="62579"/>
                  </a:lnTo>
                  <a:lnTo>
                    <a:pt x="4572" y="61055"/>
                  </a:lnTo>
                  <a:lnTo>
                    <a:pt x="1524" y="61055"/>
                  </a:lnTo>
                  <a:lnTo>
                    <a:pt x="0" y="59531"/>
                  </a:lnTo>
                  <a:lnTo>
                    <a:pt x="0" y="50387"/>
                  </a:lnTo>
                  <a:lnTo>
                    <a:pt x="3048" y="51911"/>
                  </a:lnTo>
                  <a:lnTo>
                    <a:pt x="4572" y="53435"/>
                  </a:lnTo>
                  <a:lnTo>
                    <a:pt x="7620" y="54959"/>
                  </a:lnTo>
                  <a:lnTo>
                    <a:pt x="10668" y="54959"/>
                  </a:lnTo>
                  <a:lnTo>
                    <a:pt x="13716" y="56483"/>
                  </a:lnTo>
                  <a:lnTo>
                    <a:pt x="35814" y="56483"/>
                  </a:lnTo>
                  <a:lnTo>
                    <a:pt x="35052" y="58007"/>
                  </a:lnTo>
                  <a:lnTo>
                    <a:pt x="32004" y="59531"/>
                  </a:lnTo>
                  <a:lnTo>
                    <a:pt x="30480" y="61055"/>
                  </a:lnTo>
                  <a:lnTo>
                    <a:pt x="27432" y="62579"/>
                  </a:lnTo>
                  <a:close/>
                </a:path>
                <a:path w="40005" h="64134">
                  <a:moveTo>
                    <a:pt x="21336" y="64103"/>
                  </a:moveTo>
                  <a:lnTo>
                    <a:pt x="13716" y="64103"/>
                  </a:lnTo>
                  <a:lnTo>
                    <a:pt x="10668" y="62579"/>
                  </a:lnTo>
                  <a:lnTo>
                    <a:pt x="24384" y="62579"/>
                  </a:lnTo>
                  <a:lnTo>
                    <a:pt x="21336" y="64103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1025" y="711136"/>
              <a:ext cx="302132" cy="8239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531364" y="624839"/>
              <a:ext cx="5876925" cy="361315"/>
            </a:xfrm>
            <a:custGeom>
              <a:avLst/>
              <a:gdLst/>
              <a:ahLst/>
              <a:cxnLst/>
              <a:rect l="l" t="t" r="r" b="b"/>
              <a:pathLst>
                <a:path w="5876925" h="361315">
                  <a:moveTo>
                    <a:pt x="5876531" y="0"/>
                  </a:moveTo>
                  <a:lnTo>
                    <a:pt x="4546079" y="0"/>
                  </a:lnTo>
                  <a:lnTo>
                    <a:pt x="4544568" y="0"/>
                  </a:lnTo>
                  <a:lnTo>
                    <a:pt x="0" y="0"/>
                  </a:lnTo>
                  <a:lnTo>
                    <a:pt x="0" y="361188"/>
                  </a:lnTo>
                  <a:lnTo>
                    <a:pt x="4544568" y="361188"/>
                  </a:lnTo>
                  <a:lnTo>
                    <a:pt x="4546079" y="361188"/>
                  </a:lnTo>
                  <a:lnTo>
                    <a:pt x="5876531" y="361188"/>
                  </a:lnTo>
                  <a:lnTo>
                    <a:pt x="5876531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407907" y="624839"/>
              <a:ext cx="1315720" cy="361315"/>
            </a:xfrm>
            <a:custGeom>
              <a:avLst/>
              <a:gdLst/>
              <a:ahLst/>
              <a:cxnLst/>
              <a:rect l="l" t="t" r="r" b="b"/>
              <a:pathLst>
                <a:path w="1315720" h="361315">
                  <a:moveTo>
                    <a:pt x="1315212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1315212" y="0"/>
                  </a:lnTo>
                  <a:lnTo>
                    <a:pt x="1315212" y="361187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082861" y="624173"/>
              <a:ext cx="5325745" cy="372745"/>
            </a:xfrm>
            <a:custGeom>
              <a:avLst/>
              <a:gdLst/>
              <a:ahLst/>
              <a:cxnLst/>
              <a:rect l="l" t="t" r="r" b="b"/>
              <a:pathLst>
                <a:path w="5325745" h="372744">
                  <a:moveTo>
                    <a:pt x="0" y="0"/>
                  </a:moveTo>
                  <a:lnTo>
                    <a:pt x="0" y="372332"/>
                  </a:lnTo>
                </a:path>
                <a:path w="5325745" h="372744">
                  <a:moveTo>
                    <a:pt x="1331690" y="0"/>
                  </a:moveTo>
                  <a:lnTo>
                    <a:pt x="1331690" y="372332"/>
                  </a:lnTo>
                </a:path>
                <a:path w="5325745" h="372744">
                  <a:moveTo>
                    <a:pt x="2663475" y="0"/>
                  </a:moveTo>
                  <a:lnTo>
                    <a:pt x="2663475" y="372332"/>
                  </a:lnTo>
                </a:path>
                <a:path w="5325745" h="372744">
                  <a:moveTo>
                    <a:pt x="3993737" y="0"/>
                  </a:moveTo>
                  <a:lnTo>
                    <a:pt x="3993737" y="372332"/>
                  </a:lnTo>
                </a:path>
                <a:path w="5325745" h="372744">
                  <a:moveTo>
                    <a:pt x="5325427" y="0"/>
                  </a:moveTo>
                  <a:lnTo>
                    <a:pt x="5325427" y="372332"/>
                  </a:lnTo>
                </a:path>
              </a:pathLst>
            </a:custGeom>
            <a:ln w="213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530601" y="980593"/>
              <a:ext cx="7193280" cy="0"/>
            </a:xfrm>
            <a:custGeom>
              <a:avLst/>
              <a:gdLst/>
              <a:ahLst/>
              <a:cxnLst/>
              <a:rect l="l" t="t" r="r" b="b"/>
              <a:pathLst>
                <a:path w="7193280" h="0">
                  <a:moveTo>
                    <a:pt x="0" y="0"/>
                  </a:moveTo>
                  <a:lnTo>
                    <a:pt x="1902714" y="0"/>
                  </a:lnTo>
                </a:path>
                <a:path w="7193280" h="0">
                  <a:moveTo>
                    <a:pt x="3216402" y="0"/>
                  </a:moveTo>
                  <a:lnTo>
                    <a:pt x="3233166" y="0"/>
                  </a:lnTo>
                </a:path>
                <a:path w="7193280" h="0">
                  <a:moveTo>
                    <a:pt x="4545330" y="0"/>
                  </a:moveTo>
                  <a:lnTo>
                    <a:pt x="4562094" y="0"/>
                  </a:lnTo>
                </a:path>
                <a:path w="7193280" h="0">
                  <a:moveTo>
                    <a:pt x="5875782" y="0"/>
                  </a:moveTo>
                  <a:lnTo>
                    <a:pt x="7192708" y="0"/>
                  </a:lnTo>
                </a:path>
              </a:pathLst>
            </a:custGeom>
            <a:ln w="108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530601" y="985932"/>
              <a:ext cx="7193280" cy="5715"/>
            </a:xfrm>
            <a:custGeom>
              <a:avLst/>
              <a:gdLst/>
              <a:ahLst/>
              <a:cxnLst/>
              <a:rect l="l" t="t" r="r" b="b"/>
              <a:pathLst>
                <a:path w="7193280" h="5715">
                  <a:moveTo>
                    <a:pt x="0" y="0"/>
                  </a:moveTo>
                  <a:lnTo>
                    <a:pt x="3233166" y="0"/>
                  </a:lnTo>
                </a:path>
                <a:path w="7193280" h="5715">
                  <a:moveTo>
                    <a:pt x="4545330" y="0"/>
                  </a:moveTo>
                  <a:lnTo>
                    <a:pt x="4562094" y="0"/>
                  </a:lnTo>
                </a:path>
                <a:path w="7193280" h="5715">
                  <a:moveTo>
                    <a:pt x="5875782" y="0"/>
                  </a:moveTo>
                  <a:lnTo>
                    <a:pt x="7192708" y="0"/>
                  </a:lnTo>
                </a:path>
                <a:path w="7193280" h="5715">
                  <a:moveTo>
                    <a:pt x="0" y="5434"/>
                  </a:moveTo>
                  <a:lnTo>
                    <a:pt x="7192708" y="543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535174" y="703516"/>
              <a:ext cx="84455" cy="32384"/>
            </a:xfrm>
            <a:custGeom>
              <a:avLst/>
              <a:gdLst/>
              <a:ahLst/>
              <a:cxnLst/>
              <a:rect l="l" t="t" r="r" b="b"/>
              <a:pathLst>
                <a:path w="84455" h="32384">
                  <a:moveTo>
                    <a:pt x="27432" y="10668"/>
                  </a:moveTo>
                  <a:lnTo>
                    <a:pt x="25908" y="6096"/>
                  </a:lnTo>
                  <a:lnTo>
                    <a:pt x="24384" y="4572"/>
                  </a:lnTo>
                  <a:lnTo>
                    <a:pt x="22860" y="3048"/>
                  </a:lnTo>
                  <a:lnTo>
                    <a:pt x="22860" y="10668"/>
                  </a:lnTo>
                  <a:lnTo>
                    <a:pt x="22860" y="13716"/>
                  </a:lnTo>
                  <a:lnTo>
                    <a:pt x="4572" y="13716"/>
                  </a:lnTo>
                  <a:lnTo>
                    <a:pt x="6096" y="10668"/>
                  </a:lnTo>
                  <a:lnTo>
                    <a:pt x="6096" y="9144"/>
                  </a:lnTo>
                  <a:lnTo>
                    <a:pt x="9144" y="6096"/>
                  </a:lnTo>
                  <a:lnTo>
                    <a:pt x="12192" y="4572"/>
                  </a:lnTo>
                  <a:lnTo>
                    <a:pt x="16764" y="4572"/>
                  </a:lnTo>
                  <a:lnTo>
                    <a:pt x="19812" y="6096"/>
                  </a:lnTo>
                  <a:lnTo>
                    <a:pt x="19812" y="7620"/>
                  </a:lnTo>
                  <a:lnTo>
                    <a:pt x="22860" y="10668"/>
                  </a:lnTo>
                  <a:lnTo>
                    <a:pt x="22860" y="3048"/>
                  </a:lnTo>
                  <a:lnTo>
                    <a:pt x="21336" y="1524"/>
                  </a:lnTo>
                  <a:lnTo>
                    <a:pt x="18288" y="0"/>
                  </a:lnTo>
                  <a:lnTo>
                    <a:pt x="10668" y="0"/>
                  </a:lnTo>
                  <a:lnTo>
                    <a:pt x="6096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21336"/>
                  </a:lnTo>
                  <a:lnTo>
                    <a:pt x="1524" y="25908"/>
                  </a:lnTo>
                  <a:lnTo>
                    <a:pt x="4572" y="28956"/>
                  </a:lnTo>
                  <a:lnTo>
                    <a:pt x="10668" y="32004"/>
                  </a:lnTo>
                  <a:lnTo>
                    <a:pt x="21336" y="32004"/>
                  </a:lnTo>
                  <a:lnTo>
                    <a:pt x="22860" y="30480"/>
                  </a:lnTo>
                  <a:lnTo>
                    <a:pt x="27432" y="30480"/>
                  </a:lnTo>
                  <a:lnTo>
                    <a:pt x="27432" y="27432"/>
                  </a:lnTo>
                  <a:lnTo>
                    <a:pt x="27432" y="24384"/>
                  </a:lnTo>
                  <a:lnTo>
                    <a:pt x="25908" y="25908"/>
                  </a:lnTo>
                  <a:lnTo>
                    <a:pt x="24384" y="25908"/>
                  </a:lnTo>
                  <a:lnTo>
                    <a:pt x="22860" y="27432"/>
                  </a:lnTo>
                  <a:lnTo>
                    <a:pt x="10668" y="27432"/>
                  </a:lnTo>
                  <a:lnTo>
                    <a:pt x="6096" y="22860"/>
                  </a:lnTo>
                  <a:lnTo>
                    <a:pt x="6096" y="21336"/>
                  </a:lnTo>
                  <a:lnTo>
                    <a:pt x="4572" y="18288"/>
                  </a:lnTo>
                  <a:lnTo>
                    <a:pt x="4572" y="16764"/>
                  </a:lnTo>
                  <a:lnTo>
                    <a:pt x="27432" y="16764"/>
                  </a:lnTo>
                  <a:lnTo>
                    <a:pt x="27432" y="13716"/>
                  </a:lnTo>
                  <a:lnTo>
                    <a:pt x="27432" y="10668"/>
                  </a:lnTo>
                  <a:close/>
                </a:path>
                <a:path w="84455" h="32384">
                  <a:moveTo>
                    <a:pt x="56476" y="1524"/>
                  </a:moveTo>
                  <a:lnTo>
                    <a:pt x="48856" y="1524"/>
                  </a:lnTo>
                  <a:lnTo>
                    <a:pt x="47332" y="3048"/>
                  </a:lnTo>
                  <a:lnTo>
                    <a:pt x="45808" y="3048"/>
                  </a:lnTo>
                  <a:lnTo>
                    <a:pt x="42760" y="6096"/>
                  </a:lnTo>
                  <a:lnTo>
                    <a:pt x="42760" y="1524"/>
                  </a:lnTo>
                  <a:lnTo>
                    <a:pt x="38087" y="1524"/>
                  </a:lnTo>
                  <a:lnTo>
                    <a:pt x="38087" y="32004"/>
                  </a:lnTo>
                  <a:lnTo>
                    <a:pt x="42760" y="32004"/>
                  </a:lnTo>
                  <a:lnTo>
                    <a:pt x="42760" y="10668"/>
                  </a:lnTo>
                  <a:lnTo>
                    <a:pt x="45808" y="7620"/>
                  </a:lnTo>
                  <a:lnTo>
                    <a:pt x="48856" y="7620"/>
                  </a:lnTo>
                  <a:lnTo>
                    <a:pt x="50380" y="6096"/>
                  </a:lnTo>
                  <a:lnTo>
                    <a:pt x="54952" y="6096"/>
                  </a:lnTo>
                  <a:lnTo>
                    <a:pt x="54952" y="7620"/>
                  </a:lnTo>
                  <a:lnTo>
                    <a:pt x="56476" y="7620"/>
                  </a:lnTo>
                  <a:lnTo>
                    <a:pt x="56476" y="1524"/>
                  </a:lnTo>
                  <a:close/>
                </a:path>
                <a:path w="84455" h="32384">
                  <a:moveTo>
                    <a:pt x="83908" y="19812"/>
                  </a:moveTo>
                  <a:lnTo>
                    <a:pt x="79336" y="15240"/>
                  </a:lnTo>
                  <a:lnTo>
                    <a:pt x="74764" y="15240"/>
                  </a:lnTo>
                  <a:lnTo>
                    <a:pt x="73240" y="13716"/>
                  </a:lnTo>
                  <a:lnTo>
                    <a:pt x="68668" y="13716"/>
                  </a:lnTo>
                  <a:lnTo>
                    <a:pt x="67144" y="12192"/>
                  </a:lnTo>
                  <a:lnTo>
                    <a:pt x="65620" y="12192"/>
                  </a:lnTo>
                  <a:lnTo>
                    <a:pt x="65620" y="7620"/>
                  </a:lnTo>
                  <a:lnTo>
                    <a:pt x="67144" y="7620"/>
                  </a:lnTo>
                  <a:lnTo>
                    <a:pt x="67144" y="6096"/>
                  </a:lnTo>
                  <a:lnTo>
                    <a:pt x="68668" y="6096"/>
                  </a:lnTo>
                  <a:lnTo>
                    <a:pt x="70192" y="4572"/>
                  </a:lnTo>
                  <a:lnTo>
                    <a:pt x="74764" y="4572"/>
                  </a:lnTo>
                  <a:lnTo>
                    <a:pt x="76288" y="6096"/>
                  </a:lnTo>
                  <a:lnTo>
                    <a:pt x="79336" y="6096"/>
                  </a:lnTo>
                  <a:lnTo>
                    <a:pt x="82384" y="9144"/>
                  </a:lnTo>
                  <a:lnTo>
                    <a:pt x="82384" y="4572"/>
                  </a:lnTo>
                  <a:lnTo>
                    <a:pt x="82384" y="3048"/>
                  </a:lnTo>
                  <a:lnTo>
                    <a:pt x="80860" y="1524"/>
                  </a:lnTo>
                  <a:lnTo>
                    <a:pt x="65620" y="1524"/>
                  </a:lnTo>
                  <a:lnTo>
                    <a:pt x="65620" y="3048"/>
                  </a:lnTo>
                  <a:lnTo>
                    <a:pt x="64096" y="3048"/>
                  </a:lnTo>
                  <a:lnTo>
                    <a:pt x="62572" y="4572"/>
                  </a:lnTo>
                  <a:lnTo>
                    <a:pt x="62572" y="6096"/>
                  </a:lnTo>
                  <a:lnTo>
                    <a:pt x="61048" y="6096"/>
                  </a:lnTo>
                  <a:lnTo>
                    <a:pt x="61048" y="13716"/>
                  </a:lnTo>
                  <a:lnTo>
                    <a:pt x="64096" y="16764"/>
                  </a:lnTo>
                  <a:lnTo>
                    <a:pt x="65620" y="16764"/>
                  </a:lnTo>
                  <a:lnTo>
                    <a:pt x="68668" y="18288"/>
                  </a:lnTo>
                  <a:lnTo>
                    <a:pt x="71716" y="18288"/>
                  </a:lnTo>
                  <a:lnTo>
                    <a:pt x="71716" y="19812"/>
                  </a:lnTo>
                  <a:lnTo>
                    <a:pt x="77812" y="19812"/>
                  </a:lnTo>
                  <a:lnTo>
                    <a:pt x="77812" y="21336"/>
                  </a:lnTo>
                  <a:lnTo>
                    <a:pt x="79336" y="21336"/>
                  </a:lnTo>
                  <a:lnTo>
                    <a:pt x="79336" y="25908"/>
                  </a:lnTo>
                  <a:lnTo>
                    <a:pt x="77812" y="25908"/>
                  </a:lnTo>
                  <a:lnTo>
                    <a:pt x="77812" y="27432"/>
                  </a:lnTo>
                  <a:lnTo>
                    <a:pt x="65620" y="27432"/>
                  </a:lnTo>
                  <a:lnTo>
                    <a:pt x="64096" y="25908"/>
                  </a:lnTo>
                  <a:lnTo>
                    <a:pt x="62572" y="25908"/>
                  </a:lnTo>
                  <a:lnTo>
                    <a:pt x="61048" y="24384"/>
                  </a:lnTo>
                  <a:lnTo>
                    <a:pt x="61048" y="30480"/>
                  </a:lnTo>
                  <a:lnTo>
                    <a:pt x="64096" y="30480"/>
                  </a:lnTo>
                  <a:lnTo>
                    <a:pt x="65620" y="32004"/>
                  </a:lnTo>
                  <a:lnTo>
                    <a:pt x="77812" y="32004"/>
                  </a:lnTo>
                  <a:lnTo>
                    <a:pt x="80860" y="30480"/>
                  </a:lnTo>
                  <a:lnTo>
                    <a:pt x="82384" y="27432"/>
                  </a:lnTo>
                  <a:lnTo>
                    <a:pt x="83908" y="25908"/>
                  </a:lnTo>
                  <a:lnTo>
                    <a:pt x="83908" y="19812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3823" y="693420"/>
              <a:ext cx="318801" cy="42671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102864" y="632460"/>
              <a:ext cx="1313815" cy="353695"/>
            </a:xfrm>
            <a:custGeom>
              <a:avLst/>
              <a:gdLst/>
              <a:ahLst/>
              <a:cxnLst/>
              <a:rect l="l" t="t" r="r" b="b"/>
              <a:pathLst>
                <a:path w="1313814" h="353694">
                  <a:moveTo>
                    <a:pt x="1313687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1313687" y="0"/>
                  </a:lnTo>
                  <a:lnTo>
                    <a:pt x="1313687" y="35356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507742" y="994981"/>
              <a:ext cx="7225030" cy="45720"/>
            </a:xfrm>
            <a:custGeom>
              <a:avLst/>
              <a:gdLst/>
              <a:ahLst/>
              <a:cxnLst/>
              <a:rect l="l" t="t" r="r" b="b"/>
              <a:pathLst>
                <a:path w="7225030" h="45719">
                  <a:moveTo>
                    <a:pt x="7185088" y="45719"/>
                  </a:moveTo>
                  <a:lnTo>
                    <a:pt x="7180516" y="44195"/>
                  </a:lnTo>
                  <a:lnTo>
                    <a:pt x="7180516" y="45719"/>
                  </a:lnTo>
                  <a:lnTo>
                    <a:pt x="35051" y="45719"/>
                  </a:lnTo>
                  <a:lnTo>
                    <a:pt x="35051" y="44195"/>
                  </a:lnTo>
                  <a:lnTo>
                    <a:pt x="24383" y="44195"/>
                  </a:lnTo>
                  <a:lnTo>
                    <a:pt x="10667" y="38099"/>
                  </a:lnTo>
                  <a:lnTo>
                    <a:pt x="3048" y="32003"/>
                  </a:lnTo>
                  <a:lnTo>
                    <a:pt x="0" y="22859"/>
                  </a:lnTo>
                  <a:lnTo>
                    <a:pt x="3048" y="13715"/>
                  </a:lnTo>
                  <a:lnTo>
                    <a:pt x="10667" y="6095"/>
                  </a:lnTo>
                  <a:lnTo>
                    <a:pt x="24383" y="1523"/>
                  </a:lnTo>
                  <a:lnTo>
                    <a:pt x="35051" y="1523"/>
                  </a:lnTo>
                  <a:lnTo>
                    <a:pt x="35051" y="0"/>
                  </a:lnTo>
                  <a:lnTo>
                    <a:pt x="7180516" y="0"/>
                  </a:lnTo>
                  <a:lnTo>
                    <a:pt x="7180516" y="1523"/>
                  </a:lnTo>
                  <a:lnTo>
                    <a:pt x="7185088" y="0"/>
                  </a:lnTo>
                  <a:lnTo>
                    <a:pt x="7200328" y="1523"/>
                  </a:lnTo>
                  <a:lnTo>
                    <a:pt x="7214044" y="6095"/>
                  </a:lnTo>
                  <a:lnTo>
                    <a:pt x="7221664" y="13715"/>
                  </a:lnTo>
                  <a:lnTo>
                    <a:pt x="7224712" y="22859"/>
                  </a:lnTo>
                  <a:lnTo>
                    <a:pt x="7221664" y="32003"/>
                  </a:lnTo>
                  <a:lnTo>
                    <a:pt x="7214044" y="38099"/>
                  </a:lnTo>
                  <a:lnTo>
                    <a:pt x="7200328" y="44195"/>
                  </a:lnTo>
                  <a:lnTo>
                    <a:pt x="7185088" y="4571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4193381" y="1135380"/>
            <a:ext cx="366395" cy="69215"/>
            <a:chOff x="4193381" y="1135380"/>
            <a:chExt cx="366395" cy="69215"/>
          </a:xfrm>
        </p:grpSpPr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3381" y="1135380"/>
              <a:ext cx="247173" cy="6867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460354" y="1156715"/>
              <a:ext cx="99695" cy="46355"/>
            </a:xfrm>
            <a:custGeom>
              <a:avLst/>
              <a:gdLst/>
              <a:ahLst/>
              <a:cxnLst/>
              <a:rect l="l" t="t" r="r" b="b"/>
              <a:pathLst>
                <a:path w="99695" h="46355">
                  <a:moveTo>
                    <a:pt x="25908" y="0"/>
                  </a:moveTo>
                  <a:lnTo>
                    <a:pt x="16764" y="0"/>
                  </a:lnTo>
                  <a:lnTo>
                    <a:pt x="12192" y="3048"/>
                  </a:lnTo>
                  <a:lnTo>
                    <a:pt x="9144" y="9144"/>
                  </a:lnTo>
                  <a:lnTo>
                    <a:pt x="9144" y="1524"/>
                  </a:lnTo>
                  <a:lnTo>
                    <a:pt x="0" y="1524"/>
                  </a:lnTo>
                  <a:lnTo>
                    <a:pt x="0" y="45821"/>
                  </a:lnTo>
                  <a:lnTo>
                    <a:pt x="9144" y="45821"/>
                  </a:lnTo>
                  <a:lnTo>
                    <a:pt x="9144" y="16764"/>
                  </a:lnTo>
                  <a:lnTo>
                    <a:pt x="12192" y="10668"/>
                  </a:lnTo>
                  <a:lnTo>
                    <a:pt x="16764" y="7620"/>
                  </a:lnTo>
                  <a:lnTo>
                    <a:pt x="25908" y="7620"/>
                  </a:lnTo>
                  <a:lnTo>
                    <a:pt x="25908" y="0"/>
                  </a:lnTo>
                  <a:close/>
                </a:path>
                <a:path w="99695" h="46355">
                  <a:moveTo>
                    <a:pt x="99161" y="9144"/>
                  </a:moveTo>
                  <a:lnTo>
                    <a:pt x="96113" y="3048"/>
                  </a:lnTo>
                  <a:lnTo>
                    <a:pt x="90017" y="0"/>
                  </a:lnTo>
                  <a:lnTo>
                    <a:pt x="80873" y="0"/>
                  </a:lnTo>
                  <a:lnTo>
                    <a:pt x="74777" y="3048"/>
                  </a:lnTo>
                  <a:lnTo>
                    <a:pt x="71729" y="9144"/>
                  </a:lnTo>
                  <a:lnTo>
                    <a:pt x="68681" y="3048"/>
                  </a:lnTo>
                  <a:lnTo>
                    <a:pt x="65633" y="0"/>
                  </a:lnTo>
                  <a:lnTo>
                    <a:pt x="53340" y="0"/>
                  </a:lnTo>
                  <a:lnTo>
                    <a:pt x="47244" y="3048"/>
                  </a:lnTo>
                  <a:lnTo>
                    <a:pt x="42672" y="9144"/>
                  </a:lnTo>
                  <a:lnTo>
                    <a:pt x="42672" y="1524"/>
                  </a:lnTo>
                  <a:lnTo>
                    <a:pt x="35052" y="1524"/>
                  </a:lnTo>
                  <a:lnTo>
                    <a:pt x="35052" y="45821"/>
                  </a:lnTo>
                  <a:lnTo>
                    <a:pt x="42672" y="45821"/>
                  </a:lnTo>
                  <a:lnTo>
                    <a:pt x="42672" y="15240"/>
                  </a:lnTo>
                  <a:lnTo>
                    <a:pt x="48768" y="9144"/>
                  </a:lnTo>
                  <a:lnTo>
                    <a:pt x="53340" y="6096"/>
                  </a:lnTo>
                  <a:lnTo>
                    <a:pt x="61061" y="6096"/>
                  </a:lnTo>
                  <a:lnTo>
                    <a:pt x="62585" y="9144"/>
                  </a:lnTo>
                  <a:lnTo>
                    <a:pt x="62585" y="45821"/>
                  </a:lnTo>
                  <a:lnTo>
                    <a:pt x="71729" y="45821"/>
                  </a:lnTo>
                  <a:lnTo>
                    <a:pt x="71729" y="15240"/>
                  </a:lnTo>
                  <a:lnTo>
                    <a:pt x="76301" y="9144"/>
                  </a:lnTo>
                  <a:lnTo>
                    <a:pt x="80873" y="6096"/>
                  </a:lnTo>
                  <a:lnTo>
                    <a:pt x="88493" y="6096"/>
                  </a:lnTo>
                  <a:lnTo>
                    <a:pt x="91541" y="9144"/>
                  </a:lnTo>
                  <a:lnTo>
                    <a:pt x="91541" y="45821"/>
                  </a:lnTo>
                  <a:lnTo>
                    <a:pt x="99161" y="45821"/>
                  </a:lnTo>
                  <a:lnTo>
                    <a:pt x="99161" y="914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1693068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868519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2393346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3268979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3970686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6597586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3444335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6072759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4319968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6422135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6246685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3095053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5897403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7123842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2919602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5546502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6948392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3795236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5021770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6773036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2219420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4670869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4495419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3619785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4846320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2568701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5195601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2043969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5371052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4146137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2744152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5721953" y="4927473"/>
            <a:ext cx="0" cy="24765"/>
          </a:xfrm>
          <a:custGeom>
            <a:avLst/>
            <a:gdLst/>
            <a:ahLst/>
            <a:cxnLst/>
            <a:rect l="l" t="t" r="r" b="b"/>
            <a:pathLst>
              <a:path w="0" h="24764">
                <a:moveTo>
                  <a:pt x="0" y="0"/>
                </a:moveTo>
                <a:lnTo>
                  <a:pt x="0" y="24479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1709915" y="4997678"/>
            <a:ext cx="267335" cy="58419"/>
          </a:xfrm>
          <a:custGeom>
            <a:avLst/>
            <a:gdLst/>
            <a:ahLst/>
            <a:cxnLst/>
            <a:rect l="l" t="t" r="r" b="b"/>
            <a:pathLst>
              <a:path w="267335" h="58420">
                <a:moveTo>
                  <a:pt x="65532" y="35153"/>
                </a:moveTo>
                <a:lnTo>
                  <a:pt x="64008" y="30581"/>
                </a:lnTo>
                <a:lnTo>
                  <a:pt x="64008" y="29057"/>
                </a:lnTo>
                <a:lnTo>
                  <a:pt x="60960" y="22961"/>
                </a:lnTo>
                <a:lnTo>
                  <a:pt x="57912" y="19913"/>
                </a:lnTo>
                <a:lnTo>
                  <a:pt x="54864" y="18389"/>
                </a:lnTo>
                <a:lnTo>
                  <a:pt x="53340" y="16865"/>
                </a:lnTo>
                <a:lnTo>
                  <a:pt x="50292" y="15341"/>
                </a:lnTo>
                <a:lnTo>
                  <a:pt x="39624" y="15341"/>
                </a:lnTo>
                <a:lnTo>
                  <a:pt x="38100" y="16865"/>
                </a:lnTo>
                <a:lnTo>
                  <a:pt x="36576" y="16865"/>
                </a:lnTo>
                <a:lnTo>
                  <a:pt x="33528" y="19913"/>
                </a:lnTo>
                <a:lnTo>
                  <a:pt x="32004" y="21437"/>
                </a:lnTo>
                <a:lnTo>
                  <a:pt x="32004" y="22961"/>
                </a:lnTo>
                <a:lnTo>
                  <a:pt x="30480" y="24485"/>
                </a:lnTo>
                <a:lnTo>
                  <a:pt x="30480" y="29057"/>
                </a:lnTo>
                <a:lnTo>
                  <a:pt x="28956" y="29057"/>
                </a:lnTo>
                <a:lnTo>
                  <a:pt x="28956" y="26009"/>
                </a:lnTo>
                <a:lnTo>
                  <a:pt x="27432" y="22961"/>
                </a:lnTo>
                <a:lnTo>
                  <a:pt x="24384" y="19913"/>
                </a:lnTo>
                <a:lnTo>
                  <a:pt x="18288" y="16865"/>
                </a:lnTo>
                <a:lnTo>
                  <a:pt x="10668" y="16865"/>
                </a:lnTo>
                <a:lnTo>
                  <a:pt x="9144" y="18389"/>
                </a:lnTo>
                <a:lnTo>
                  <a:pt x="6096" y="18389"/>
                </a:lnTo>
                <a:lnTo>
                  <a:pt x="4572" y="19913"/>
                </a:lnTo>
                <a:lnTo>
                  <a:pt x="3048" y="22961"/>
                </a:lnTo>
                <a:lnTo>
                  <a:pt x="3048" y="24485"/>
                </a:lnTo>
                <a:lnTo>
                  <a:pt x="1524" y="26009"/>
                </a:lnTo>
                <a:lnTo>
                  <a:pt x="1524" y="29057"/>
                </a:lnTo>
                <a:lnTo>
                  <a:pt x="0" y="30581"/>
                </a:lnTo>
                <a:lnTo>
                  <a:pt x="0" y="42773"/>
                </a:lnTo>
                <a:lnTo>
                  <a:pt x="1524" y="45821"/>
                </a:lnTo>
                <a:lnTo>
                  <a:pt x="1524" y="50393"/>
                </a:lnTo>
                <a:lnTo>
                  <a:pt x="3048" y="51917"/>
                </a:lnTo>
                <a:lnTo>
                  <a:pt x="4572" y="54965"/>
                </a:lnTo>
                <a:lnTo>
                  <a:pt x="12192" y="54965"/>
                </a:lnTo>
                <a:lnTo>
                  <a:pt x="12192" y="53441"/>
                </a:lnTo>
                <a:lnTo>
                  <a:pt x="10668" y="51917"/>
                </a:lnTo>
                <a:lnTo>
                  <a:pt x="9144" y="48869"/>
                </a:lnTo>
                <a:lnTo>
                  <a:pt x="9144" y="45821"/>
                </a:lnTo>
                <a:lnTo>
                  <a:pt x="7620" y="42773"/>
                </a:lnTo>
                <a:lnTo>
                  <a:pt x="7620" y="30581"/>
                </a:lnTo>
                <a:lnTo>
                  <a:pt x="9144" y="30581"/>
                </a:lnTo>
                <a:lnTo>
                  <a:pt x="9144" y="29057"/>
                </a:lnTo>
                <a:lnTo>
                  <a:pt x="10668" y="27533"/>
                </a:lnTo>
                <a:lnTo>
                  <a:pt x="10668" y="26009"/>
                </a:lnTo>
                <a:lnTo>
                  <a:pt x="13716" y="26009"/>
                </a:lnTo>
                <a:lnTo>
                  <a:pt x="15240" y="24485"/>
                </a:lnTo>
                <a:lnTo>
                  <a:pt x="19812" y="24485"/>
                </a:lnTo>
                <a:lnTo>
                  <a:pt x="25908" y="30581"/>
                </a:lnTo>
                <a:lnTo>
                  <a:pt x="25908" y="41249"/>
                </a:lnTo>
                <a:lnTo>
                  <a:pt x="33528" y="41249"/>
                </a:lnTo>
                <a:lnTo>
                  <a:pt x="33528" y="30581"/>
                </a:lnTo>
                <a:lnTo>
                  <a:pt x="35052" y="29057"/>
                </a:lnTo>
                <a:lnTo>
                  <a:pt x="35052" y="27533"/>
                </a:lnTo>
                <a:lnTo>
                  <a:pt x="36576" y="26009"/>
                </a:lnTo>
                <a:lnTo>
                  <a:pt x="38100" y="26009"/>
                </a:lnTo>
                <a:lnTo>
                  <a:pt x="39624" y="24485"/>
                </a:lnTo>
                <a:lnTo>
                  <a:pt x="50292" y="24485"/>
                </a:lnTo>
                <a:lnTo>
                  <a:pt x="51816" y="26009"/>
                </a:lnTo>
                <a:lnTo>
                  <a:pt x="53340" y="26009"/>
                </a:lnTo>
                <a:lnTo>
                  <a:pt x="54864" y="27533"/>
                </a:lnTo>
                <a:lnTo>
                  <a:pt x="54864" y="29057"/>
                </a:lnTo>
                <a:lnTo>
                  <a:pt x="56388" y="30581"/>
                </a:lnTo>
                <a:lnTo>
                  <a:pt x="56388" y="32105"/>
                </a:lnTo>
                <a:lnTo>
                  <a:pt x="57912" y="33629"/>
                </a:lnTo>
                <a:lnTo>
                  <a:pt x="57912" y="44297"/>
                </a:lnTo>
                <a:lnTo>
                  <a:pt x="53340" y="53441"/>
                </a:lnTo>
                <a:lnTo>
                  <a:pt x="51816" y="54965"/>
                </a:lnTo>
                <a:lnTo>
                  <a:pt x="51816" y="56489"/>
                </a:lnTo>
                <a:lnTo>
                  <a:pt x="60960" y="56489"/>
                </a:lnTo>
                <a:lnTo>
                  <a:pt x="62484" y="53441"/>
                </a:lnTo>
                <a:lnTo>
                  <a:pt x="62484" y="51917"/>
                </a:lnTo>
                <a:lnTo>
                  <a:pt x="64008" y="47345"/>
                </a:lnTo>
                <a:lnTo>
                  <a:pt x="64008" y="44297"/>
                </a:lnTo>
                <a:lnTo>
                  <a:pt x="65532" y="41249"/>
                </a:lnTo>
                <a:lnTo>
                  <a:pt x="65532" y="35153"/>
                </a:lnTo>
                <a:close/>
              </a:path>
              <a:path w="267335" h="58420">
                <a:moveTo>
                  <a:pt x="164693" y="29044"/>
                </a:moveTo>
                <a:lnTo>
                  <a:pt x="163169" y="25996"/>
                </a:lnTo>
                <a:lnTo>
                  <a:pt x="163169" y="21424"/>
                </a:lnTo>
                <a:lnTo>
                  <a:pt x="160121" y="15328"/>
                </a:lnTo>
                <a:lnTo>
                  <a:pt x="157073" y="12280"/>
                </a:lnTo>
                <a:lnTo>
                  <a:pt x="157073" y="29044"/>
                </a:lnTo>
                <a:lnTo>
                  <a:pt x="157073" y="47332"/>
                </a:lnTo>
                <a:lnTo>
                  <a:pt x="109829" y="47332"/>
                </a:lnTo>
                <a:lnTo>
                  <a:pt x="109829" y="29044"/>
                </a:lnTo>
                <a:lnTo>
                  <a:pt x="111353" y="25996"/>
                </a:lnTo>
                <a:lnTo>
                  <a:pt x="111353" y="22948"/>
                </a:lnTo>
                <a:lnTo>
                  <a:pt x="112877" y="21424"/>
                </a:lnTo>
                <a:lnTo>
                  <a:pt x="114401" y="18376"/>
                </a:lnTo>
                <a:lnTo>
                  <a:pt x="117449" y="15328"/>
                </a:lnTo>
                <a:lnTo>
                  <a:pt x="120497" y="13804"/>
                </a:lnTo>
                <a:lnTo>
                  <a:pt x="125069" y="12280"/>
                </a:lnTo>
                <a:lnTo>
                  <a:pt x="128117" y="10756"/>
                </a:lnTo>
                <a:lnTo>
                  <a:pt x="138785" y="10756"/>
                </a:lnTo>
                <a:lnTo>
                  <a:pt x="144881" y="13804"/>
                </a:lnTo>
                <a:lnTo>
                  <a:pt x="149453" y="15328"/>
                </a:lnTo>
                <a:lnTo>
                  <a:pt x="154025" y="19900"/>
                </a:lnTo>
                <a:lnTo>
                  <a:pt x="155549" y="22948"/>
                </a:lnTo>
                <a:lnTo>
                  <a:pt x="155549" y="25996"/>
                </a:lnTo>
                <a:lnTo>
                  <a:pt x="157073" y="29044"/>
                </a:lnTo>
                <a:lnTo>
                  <a:pt x="157073" y="12280"/>
                </a:lnTo>
                <a:lnTo>
                  <a:pt x="156083" y="10756"/>
                </a:lnTo>
                <a:lnTo>
                  <a:pt x="154025" y="7620"/>
                </a:lnTo>
                <a:lnTo>
                  <a:pt x="149453" y="6096"/>
                </a:lnTo>
                <a:lnTo>
                  <a:pt x="144881" y="3048"/>
                </a:lnTo>
                <a:lnTo>
                  <a:pt x="138785" y="1524"/>
                </a:lnTo>
                <a:lnTo>
                  <a:pt x="128117" y="1524"/>
                </a:lnTo>
                <a:lnTo>
                  <a:pt x="122021" y="3048"/>
                </a:lnTo>
                <a:lnTo>
                  <a:pt x="117449" y="6096"/>
                </a:lnTo>
                <a:lnTo>
                  <a:pt x="112877" y="7620"/>
                </a:lnTo>
                <a:lnTo>
                  <a:pt x="109829" y="10756"/>
                </a:lnTo>
                <a:lnTo>
                  <a:pt x="106781" y="15328"/>
                </a:lnTo>
                <a:lnTo>
                  <a:pt x="105257" y="18376"/>
                </a:lnTo>
                <a:lnTo>
                  <a:pt x="105257" y="21424"/>
                </a:lnTo>
                <a:lnTo>
                  <a:pt x="103733" y="24472"/>
                </a:lnTo>
                <a:lnTo>
                  <a:pt x="102209" y="29044"/>
                </a:lnTo>
                <a:lnTo>
                  <a:pt x="102209" y="54952"/>
                </a:lnTo>
                <a:lnTo>
                  <a:pt x="164693" y="54952"/>
                </a:lnTo>
                <a:lnTo>
                  <a:pt x="164693" y="47332"/>
                </a:lnTo>
                <a:lnTo>
                  <a:pt x="164693" y="29044"/>
                </a:lnTo>
                <a:close/>
              </a:path>
              <a:path w="267335" h="58420">
                <a:moveTo>
                  <a:pt x="266890" y="24472"/>
                </a:moveTo>
                <a:lnTo>
                  <a:pt x="265366" y="21424"/>
                </a:lnTo>
                <a:lnTo>
                  <a:pt x="265366" y="16852"/>
                </a:lnTo>
                <a:lnTo>
                  <a:pt x="263842" y="13804"/>
                </a:lnTo>
                <a:lnTo>
                  <a:pt x="260794" y="10756"/>
                </a:lnTo>
                <a:lnTo>
                  <a:pt x="259270" y="9194"/>
                </a:lnTo>
                <a:lnTo>
                  <a:pt x="259270" y="22948"/>
                </a:lnTo>
                <a:lnTo>
                  <a:pt x="259270" y="35140"/>
                </a:lnTo>
                <a:lnTo>
                  <a:pt x="257746" y="41236"/>
                </a:lnTo>
                <a:lnTo>
                  <a:pt x="248602" y="47332"/>
                </a:lnTo>
                <a:lnTo>
                  <a:pt x="242506" y="50380"/>
                </a:lnTo>
                <a:lnTo>
                  <a:pt x="225742" y="50380"/>
                </a:lnTo>
                <a:lnTo>
                  <a:pt x="219646" y="47332"/>
                </a:lnTo>
                <a:lnTo>
                  <a:pt x="210502" y="41236"/>
                </a:lnTo>
                <a:lnTo>
                  <a:pt x="208978" y="35140"/>
                </a:lnTo>
                <a:lnTo>
                  <a:pt x="208978" y="22948"/>
                </a:lnTo>
                <a:lnTo>
                  <a:pt x="210502" y="18376"/>
                </a:lnTo>
                <a:lnTo>
                  <a:pt x="215074" y="15328"/>
                </a:lnTo>
                <a:lnTo>
                  <a:pt x="219646" y="10756"/>
                </a:lnTo>
                <a:lnTo>
                  <a:pt x="225742" y="9144"/>
                </a:lnTo>
                <a:lnTo>
                  <a:pt x="242506" y="9144"/>
                </a:lnTo>
                <a:lnTo>
                  <a:pt x="248602" y="10756"/>
                </a:lnTo>
                <a:lnTo>
                  <a:pt x="253174" y="15328"/>
                </a:lnTo>
                <a:lnTo>
                  <a:pt x="257746" y="18376"/>
                </a:lnTo>
                <a:lnTo>
                  <a:pt x="259270" y="22948"/>
                </a:lnTo>
                <a:lnTo>
                  <a:pt x="259270" y="9194"/>
                </a:lnTo>
                <a:lnTo>
                  <a:pt x="257746" y="7620"/>
                </a:lnTo>
                <a:lnTo>
                  <a:pt x="256222" y="6096"/>
                </a:lnTo>
                <a:lnTo>
                  <a:pt x="251650" y="4572"/>
                </a:lnTo>
                <a:lnTo>
                  <a:pt x="248602" y="3048"/>
                </a:lnTo>
                <a:lnTo>
                  <a:pt x="239458" y="0"/>
                </a:lnTo>
                <a:lnTo>
                  <a:pt x="228790" y="0"/>
                </a:lnTo>
                <a:lnTo>
                  <a:pt x="224218" y="1524"/>
                </a:lnTo>
                <a:lnTo>
                  <a:pt x="221170" y="3048"/>
                </a:lnTo>
                <a:lnTo>
                  <a:pt x="216598" y="4572"/>
                </a:lnTo>
                <a:lnTo>
                  <a:pt x="210502" y="7620"/>
                </a:lnTo>
                <a:lnTo>
                  <a:pt x="207454" y="10756"/>
                </a:lnTo>
                <a:lnTo>
                  <a:pt x="204406" y="16852"/>
                </a:lnTo>
                <a:lnTo>
                  <a:pt x="202882" y="21424"/>
                </a:lnTo>
                <a:lnTo>
                  <a:pt x="201358" y="24472"/>
                </a:lnTo>
                <a:lnTo>
                  <a:pt x="201358" y="33616"/>
                </a:lnTo>
                <a:lnTo>
                  <a:pt x="202882" y="38188"/>
                </a:lnTo>
                <a:lnTo>
                  <a:pt x="204406" y="41236"/>
                </a:lnTo>
                <a:lnTo>
                  <a:pt x="205930" y="45808"/>
                </a:lnTo>
                <a:lnTo>
                  <a:pt x="207454" y="48856"/>
                </a:lnTo>
                <a:lnTo>
                  <a:pt x="210502" y="50380"/>
                </a:lnTo>
                <a:lnTo>
                  <a:pt x="213550" y="53428"/>
                </a:lnTo>
                <a:lnTo>
                  <a:pt x="216598" y="54952"/>
                </a:lnTo>
                <a:lnTo>
                  <a:pt x="221170" y="56476"/>
                </a:lnTo>
                <a:lnTo>
                  <a:pt x="224218" y="58000"/>
                </a:lnTo>
                <a:lnTo>
                  <a:pt x="244030" y="58000"/>
                </a:lnTo>
                <a:lnTo>
                  <a:pt x="248602" y="56476"/>
                </a:lnTo>
                <a:lnTo>
                  <a:pt x="251650" y="54952"/>
                </a:lnTo>
                <a:lnTo>
                  <a:pt x="256222" y="53428"/>
                </a:lnTo>
                <a:lnTo>
                  <a:pt x="257746" y="50380"/>
                </a:lnTo>
                <a:lnTo>
                  <a:pt x="260794" y="48856"/>
                </a:lnTo>
                <a:lnTo>
                  <a:pt x="263842" y="44284"/>
                </a:lnTo>
                <a:lnTo>
                  <a:pt x="263842" y="41236"/>
                </a:lnTo>
                <a:lnTo>
                  <a:pt x="265366" y="38188"/>
                </a:lnTo>
                <a:lnTo>
                  <a:pt x="266890" y="33616"/>
                </a:lnTo>
                <a:lnTo>
                  <a:pt x="266890" y="244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2053107" y="4990058"/>
            <a:ext cx="267335" cy="55244"/>
          </a:xfrm>
          <a:custGeom>
            <a:avLst/>
            <a:gdLst/>
            <a:ahLst/>
            <a:cxnLst/>
            <a:rect l="l" t="t" r="r" b="b"/>
            <a:pathLst>
              <a:path w="267335" h="55245">
                <a:moveTo>
                  <a:pt x="64109" y="26009"/>
                </a:moveTo>
                <a:lnTo>
                  <a:pt x="62585" y="22961"/>
                </a:lnTo>
                <a:lnTo>
                  <a:pt x="61061" y="21437"/>
                </a:lnTo>
                <a:lnTo>
                  <a:pt x="59537" y="18389"/>
                </a:lnTo>
                <a:lnTo>
                  <a:pt x="58013" y="16764"/>
                </a:lnTo>
                <a:lnTo>
                  <a:pt x="54965" y="15240"/>
                </a:lnTo>
                <a:lnTo>
                  <a:pt x="53441" y="13716"/>
                </a:lnTo>
                <a:lnTo>
                  <a:pt x="50393" y="13716"/>
                </a:lnTo>
                <a:lnTo>
                  <a:pt x="47345" y="12192"/>
                </a:lnTo>
                <a:lnTo>
                  <a:pt x="42773" y="12192"/>
                </a:lnTo>
                <a:lnTo>
                  <a:pt x="39725" y="13716"/>
                </a:lnTo>
                <a:lnTo>
                  <a:pt x="38201" y="13716"/>
                </a:lnTo>
                <a:lnTo>
                  <a:pt x="36576" y="15240"/>
                </a:lnTo>
                <a:lnTo>
                  <a:pt x="35052" y="15240"/>
                </a:lnTo>
                <a:lnTo>
                  <a:pt x="33528" y="16764"/>
                </a:lnTo>
                <a:lnTo>
                  <a:pt x="32004" y="18389"/>
                </a:lnTo>
                <a:lnTo>
                  <a:pt x="32004" y="19913"/>
                </a:lnTo>
                <a:lnTo>
                  <a:pt x="30480" y="21437"/>
                </a:lnTo>
                <a:lnTo>
                  <a:pt x="30480" y="22961"/>
                </a:lnTo>
                <a:lnTo>
                  <a:pt x="28956" y="24485"/>
                </a:lnTo>
                <a:lnTo>
                  <a:pt x="28956" y="26009"/>
                </a:lnTo>
                <a:lnTo>
                  <a:pt x="27432" y="22961"/>
                </a:lnTo>
                <a:lnTo>
                  <a:pt x="25908" y="19913"/>
                </a:lnTo>
                <a:lnTo>
                  <a:pt x="24384" y="18389"/>
                </a:lnTo>
                <a:lnTo>
                  <a:pt x="21336" y="15240"/>
                </a:lnTo>
                <a:lnTo>
                  <a:pt x="18288" y="13716"/>
                </a:lnTo>
                <a:lnTo>
                  <a:pt x="12192" y="13716"/>
                </a:lnTo>
                <a:lnTo>
                  <a:pt x="10668" y="15240"/>
                </a:lnTo>
                <a:lnTo>
                  <a:pt x="7620" y="15240"/>
                </a:lnTo>
                <a:lnTo>
                  <a:pt x="6096" y="16764"/>
                </a:lnTo>
                <a:lnTo>
                  <a:pt x="4572" y="18389"/>
                </a:lnTo>
                <a:lnTo>
                  <a:pt x="1524" y="21437"/>
                </a:lnTo>
                <a:lnTo>
                  <a:pt x="1524" y="24485"/>
                </a:lnTo>
                <a:lnTo>
                  <a:pt x="0" y="26009"/>
                </a:lnTo>
                <a:lnTo>
                  <a:pt x="0" y="41249"/>
                </a:lnTo>
                <a:lnTo>
                  <a:pt x="1524" y="44297"/>
                </a:lnTo>
                <a:lnTo>
                  <a:pt x="1524" y="47345"/>
                </a:lnTo>
                <a:lnTo>
                  <a:pt x="3048" y="50393"/>
                </a:lnTo>
                <a:lnTo>
                  <a:pt x="3048" y="51917"/>
                </a:lnTo>
                <a:lnTo>
                  <a:pt x="12192" y="51917"/>
                </a:lnTo>
                <a:lnTo>
                  <a:pt x="9144" y="45821"/>
                </a:lnTo>
                <a:lnTo>
                  <a:pt x="9144" y="42773"/>
                </a:lnTo>
                <a:lnTo>
                  <a:pt x="7620" y="39725"/>
                </a:lnTo>
                <a:lnTo>
                  <a:pt x="7620" y="27533"/>
                </a:lnTo>
                <a:lnTo>
                  <a:pt x="9144" y="26009"/>
                </a:lnTo>
                <a:lnTo>
                  <a:pt x="9144" y="24485"/>
                </a:lnTo>
                <a:lnTo>
                  <a:pt x="10668" y="24485"/>
                </a:lnTo>
                <a:lnTo>
                  <a:pt x="12192" y="22961"/>
                </a:lnTo>
                <a:lnTo>
                  <a:pt x="19812" y="22961"/>
                </a:lnTo>
                <a:lnTo>
                  <a:pt x="25908" y="29057"/>
                </a:lnTo>
                <a:lnTo>
                  <a:pt x="25908" y="39725"/>
                </a:lnTo>
                <a:lnTo>
                  <a:pt x="33528" y="39725"/>
                </a:lnTo>
                <a:lnTo>
                  <a:pt x="33528" y="27533"/>
                </a:lnTo>
                <a:lnTo>
                  <a:pt x="35052" y="26009"/>
                </a:lnTo>
                <a:lnTo>
                  <a:pt x="36576" y="24485"/>
                </a:lnTo>
                <a:lnTo>
                  <a:pt x="36576" y="22961"/>
                </a:lnTo>
                <a:lnTo>
                  <a:pt x="38201" y="22961"/>
                </a:lnTo>
                <a:lnTo>
                  <a:pt x="39725" y="21437"/>
                </a:lnTo>
                <a:lnTo>
                  <a:pt x="48869" y="21437"/>
                </a:lnTo>
                <a:lnTo>
                  <a:pt x="50393" y="22961"/>
                </a:lnTo>
                <a:lnTo>
                  <a:pt x="51917" y="22961"/>
                </a:lnTo>
                <a:lnTo>
                  <a:pt x="56489" y="27533"/>
                </a:lnTo>
                <a:lnTo>
                  <a:pt x="56489" y="30581"/>
                </a:lnTo>
                <a:lnTo>
                  <a:pt x="58013" y="32105"/>
                </a:lnTo>
                <a:lnTo>
                  <a:pt x="58013" y="38201"/>
                </a:lnTo>
                <a:lnTo>
                  <a:pt x="56489" y="41249"/>
                </a:lnTo>
                <a:lnTo>
                  <a:pt x="56489" y="44297"/>
                </a:lnTo>
                <a:lnTo>
                  <a:pt x="51917" y="53441"/>
                </a:lnTo>
                <a:lnTo>
                  <a:pt x="61061" y="53441"/>
                </a:lnTo>
                <a:lnTo>
                  <a:pt x="62585" y="51917"/>
                </a:lnTo>
                <a:lnTo>
                  <a:pt x="62585" y="48869"/>
                </a:lnTo>
                <a:lnTo>
                  <a:pt x="64109" y="45821"/>
                </a:lnTo>
                <a:lnTo>
                  <a:pt x="64109" y="26009"/>
                </a:lnTo>
                <a:close/>
              </a:path>
              <a:path w="267335" h="55245">
                <a:moveTo>
                  <a:pt x="164782" y="30581"/>
                </a:moveTo>
                <a:lnTo>
                  <a:pt x="163258" y="26009"/>
                </a:lnTo>
                <a:lnTo>
                  <a:pt x="163258" y="22961"/>
                </a:lnTo>
                <a:lnTo>
                  <a:pt x="161734" y="19913"/>
                </a:lnTo>
                <a:lnTo>
                  <a:pt x="161734" y="16764"/>
                </a:lnTo>
                <a:lnTo>
                  <a:pt x="158686" y="13716"/>
                </a:lnTo>
                <a:lnTo>
                  <a:pt x="157162" y="9144"/>
                </a:lnTo>
                <a:lnTo>
                  <a:pt x="157162" y="29057"/>
                </a:lnTo>
                <a:lnTo>
                  <a:pt x="157162" y="44297"/>
                </a:lnTo>
                <a:lnTo>
                  <a:pt x="109816" y="44297"/>
                </a:lnTo>
                <a:lnTo>
                  <a:pt x="109816" y="22961"/>
                </a:lnTo>
                <a:lnTo>
                  <a:pt x="111340" y="21437"/>
                </a:lnTo>
                <a:lnTo>
                  <a:pt x="112864" y="18389"/>
                </a:lnTo>
                <a:lnTo>
                  <a:pt x="114388" y="15240"/>
                </a:lnTo>
                <a:lnTo>
                  <a:pt x="117436" y="12192"/>
                </a:lnTo>
                <a:lnTo>
                  <a:pt x="123532" y="9144"/>
                </a:lnTo>
                <a:lnTo>
                  <a:pt x="128104" y="7620"/>
                </a:lnTo>
                <a:lnTo>
                  <a:pt x="137350" y="7620"/>
                </a:lnTo>
                <a:lnTo>
                  <a:pt x="141922" y="9144"/>
                </a:lnTo>
                <a:lnTo>
                  <a:pt x="148018" y="12192"/>
                </a:lnTo>
                <a:lnTo>
                  <a:pt x="151066" y="15240"/>
                </a:lnTo>
                <a:lnTo>
                  <a:pt x="152590" y="18389"/>
                </a:lnTo>
                <a:lnTo>
                  <a:pt x="154114" y="19913"/>
                </a:lnTo>
                <a:lnTo>
                  <a:pt x="155638" y="22961"/>
                </a:lnTo>
                <a:lnTo>
                  <a:pt x="155638" y="26009"/>
                </a:lnTo>
                <a:lnTo>
                  <a:pt x="157162" y="29057"/>
                </a:lnTo>
                <a:lnTo>
                  <a:pt x="157162" y="9144"/>
                </a:lnTo>
                <a:lnTo>
                  <a:pt x="154876" y="7620"/>
                </a:lnTo>
                <a:lnTo>
                  <a:pt x="148018" y="3048"/>
                </a:lnTo>
                <a:lnTo>
                  <a:pt x="138874" y="0"/>
                </a:lnTo>
                <a:lnTo>
                  <a:pt x="126580" y="0"/>
                </a:lnTo>
                <a:lnTo>
                  <a:pt x="117436" y="3048"/>
                </a:lnTo>
                <a:lnTo>
                  <a:pt x="112864" y="6096"/>
                </a:lnTo>
                <a:lnTo>
                  <a:pt x="109816" y="9144"/>
                </a:lnTo>
                <a:lnTo>
                  <a:pt x="106768" y="13716"/>
                </a:lnTo>
                <a:lnTo>
                  <a:pt x="105244" y="15240"/>
                </a:lnTo>
                <a:lnTo>
                  <a:pt x="103720" y="18389"/>
                </a:lnTo>
                <a:lnTo>
                  <a:pt x="103720" y="22961"/>
                </a:lnTo>
                <a:lnTo>
                  <a:pt x="102196" y="26009"/>
                </a:lnTo>
                <a:lnTo>
                  <a:pt x="102196" y="51917"/>
                </a:lnTo>
                <a:lnTo>
                  <a:pt x="164782" y="51917"/>
                </a:lnTo>
                <a:lnTo>
                  <a:pt x="164782" y="44297"/>
                </a:lnTo>
                <a:lnTo>
                  <a:pt x="164782" y="30581"/>
                </a:lnTo>
                <a:close/>
              </a:path>
              <a:path w="267335" h="55245">
                <a:moveTo>
                  <a:pt x="266992" y="27520"/>
                </a:moveTo>
                <a:lnTo>
                  <a:pt x="265468" y="24472"/>
                </a:lnTo>
                <a:lnTo>
                  <a:pt x="265468" y="21424"/>
                </a:lnTo>
                <a:lnTo>
                  <a:pt x="263944" y="18376"/>
                </a:lnTo>
                <a:lnTo>
                  <a:pt x="262420" y="15240"/>
                </a:lnTo>
                <a:lnTo>
                  <a:pt x="259372" y="12192"/>
                </a:lnTo>
                <a:lnTo>
                  <a:pt x="256324" y="10668"/>
                </a:lnTo>
                <a:lnTo>
                  <a:pt x="254800" y="9144"/>
                </a:lnTo>
                <a:lnTo>
                  <a:pt x="251752" y="7620"/>
                </a:lnTo>
                <a:lnTo>
                  <a:pt x="239547" y="7620"/>
                </a:lnTo>
                <a:lnTo>
                  <a:pt x="234975" y="12192"/>
                </a:lnTo>
                <a:lnTo>
                  <a:pt x="231927" y="16764"/>
                </a:lnTo>
                <a:lnTo>
                  <a:pt x="231927" y="21424"/>
                </a:lnTo>
                <a:lnTo>
                  <a:pt x="230314" y="22948"/>
                </a:lnTo>
                <a:lnTo>
                  <a:pt x="230314" y="29044"/>
                </a:lnTo>
                <a:lnTo>
                  <a:pt x="228790" y="32092"/>
                </a:lnTo>
                <a:lnTo>
                  <a:pt x="228790" y="36664"/>
                </a:lnTo>
                <a:lnTo>
                  <a:pt x="227266" y="41236"/>
                </a:lnTo>
                <a:lnTo>
                  <a:pt x="222694" y="45808"/>
                </a:lnTo>
                <a:lnTo>
                  <a:pt x="215074" y="45808"/>
                </a:lnTo>
                <a:lnTo>
                  <a:pt x="212026" y="42760"/>
                </a:lnTo>
                <a:lnTo>
                  <a:pt x="210502" y="39712"/>
                </a:lnTo>
                <a:lnTo>
                  <a:pt x="208978" y="35140"/>
                </a:lnTo>
                <a:lnTo>
                  <a:pt x="208978" y="22948"/>
                </a:lnTo>
                <a:lnTo>
                  <a:pt x="210502" y="19900"/>
                </a:lnTo>
                <a:lnTo>
                  <a:pt x="212026" y="15240"/>
                </a:lnTo>
                <a:lnTo>
                  <a:pt x="213550" y="12192"/>
                </a:lnTo>
                <a:lnTo>
                  <a:pt x="215074" y="10668"/>
                </a:lnTo>
                <a:lnTo>
                  <a:pt x="215074" y="9144"/>
                </a:lnTo>
                <a:lnTo>
                  <a:pt x="205930" y="9144"/>
                </a:lnTo>
                <a:lnTo>
                  <a:pt x="204406" y="12192"/>
                </a:lnTo>
                <a:lnTo>
                  <a:pt x="204406" y="15240"/>
                </a:lnTo>
                <a:lnTo>
                  <a:pt x="202882" y="19900"/>
                </a:lnTo>
                <a:lnTo>
                  <a:pt x="201358" y="22948"/>
                </a:lnTo>
                <a:lnTo>
                  <a:pt x="201358" y="38188"/>
                </a:lnTo>
                <a:lnTo>
                  <a:pt x="202882" y="44284"/>
                </a:lnTo>
                <a:lnTo>
                  <a:pt x="205930" y="48856"/>
                </a:lnTo>
                <a:lnTo>
                  <a:pt x="210502" y="51904"/>
                </a:lnTo>
                <a:lnTo>
                  <a:pt x="213550" y="54952"/>
                </a:lnTo>
                <a:lnTo>
                  <a:pt x="224218" y="54952"/>
                </a:lnTo>
                <a:lnTo>
                  <a:pt x="227266" y="53428"/>
                </a:lnTo>
                <a:lnTo>
                  <a:pt x="230314" y="50380"/>
                </a:lnTo>
                <a:lnTo>
                  <a:pt x="233451" y="48856"/>
                </a:lnTo>
                <a:lnTo>
                  <a:pt x="234467" y="45808"/>
                </a:lnTo>
                <a:lnTo>
                  <a:pt x="234975" y="44284"/>
                </a:lnTo>
                <a:lnTo>
                  <a:pt x="236499" y="38188"/>
                </a:lnTo>
                <a:lnTo>
                  <a:pt x="236499" y="35140"/>
                </a:lnTo>
                <a:lnTo>
                  <a:pt x="238023" y="33616"/>
                </a:lnTo>
                <a:lnTo>
                  <a:pt x="238023" y="29044"/>
                </a:lnTo>
                <a:lnTo>
                  <a:pt x="239547" y="25996"/>
                </a:lnTo>
                <a:lnTo>
                  <a:pt x="239547" y="21424"/>
                </a:lnTo>
                <a:lnTo>
                  <a:pt x="242595" y="18376"/>
                </a:lnTo>
                <a:lnTo>
                  <a:pt x="244119" y="16764"/>
                </a:lnTo>
                <a:lnTo>
                  <a:pt x="245643" y="15240"/>
                </a:lnTo>
                <a:lnTo>
                  <a:pt x="251752" y="15240"/>
                </a:lnTo>
                <a:lnTo>
                  <a:pt x="254800" y="16764"/>
                </a:lnTo>
                <a:lnTo>
                  <a:pt x="256324" y="19900"/>
                </a:lnTo>
                <a:lnTo>
                  <a:pt x="257848" y="22948"/>
                </a:lnTo>
                <a:lnTo>
                  <a:pt x="259372" y="27520"/>
                </a:lnTo>
                <a:lnTo>
                  <a:pt x="259372" y="35140"/>
                </a:lnTo>
                <a:lnTo>
                  <a:pt x="256324" y="44284"/>
                </a:lnTo>
                <a:lnTo>
                  <a:pt x="256324" y="47332"/>
                </a:lnTo>
                <a:lnTo>
                  <a:pt x="253276" y="51904"/>
                </a:lnTo>
                <a:lnTo>
                  <a:pt x="250228" y="54952"/>
                </a:lnTo>
                <a:lnTo>
                  <a:pt x="260896" y="54952"/>
                </a:lnTo>
                <a:lnTo>
                  <a:pt x="262420" y="51904"/>
                </a:lnTo>
                <a:lnTo>
                  <a:pt x="263944" y="47332"/>
                </a:lnTo>
                <a:lnTo>
                  <a:pt x="265468" y="44284"/>
                </a:lnTo>
                <a:lnTo>
                  <a:pt x="265468" y="41236"/>
                </a:lnTo>
                <a:lnTo>
                  <a:pt x="266992" y="36664"/>
                </a:lnTo>
                <a:lnTo>
                  <a:pt x="266992" y="2752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3" name="object 63" descr=""/>
          <p:cNvGrpSpPr/>
          <p:nvPr/>
        </p:nvGrpSpPr>
        <p:grpSpPr>
          <a:xfrm>
            <a:off x="2396394" y="4991576"/>
            <a:ext cx="165100" cy="99695"/>
            <a:chOff x="2396394" y="4991576"/>
            <a:chExt cx="165100" cy="99695"/>
          </a:xfrm>
        </p:grpSpPr>
        <p:pic>
          <p:nvPicPr>
            <p:cNvPr id="64" name="object 6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96394" y="4991576"/>
              <a:ext cx="64008" cy="97726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97073" y="4991576"/>
              <a:ext cx="64008" cy="99250"/>
            </a:xfrm>
            <a:prstGeom prst="rect">
              <a:avLst/>
            </a:prstGeom>
          </p:spPr>
        </p:pic>
      </p:grpSp>
      <p:sp>
        <p:nvSpPr>
          <p:cNvPr id="66" name="object 66" descr=""/>
          <p:cNvSpPr/>
          <p:nvPr/>
        </p:nvSpPr>
        <p:spPr>
          <a:xfrm>
            <a:off x="2629757" y="4933569"/>
            <a:ext cx="62865" cy="53975"/>
          </a:xfrm>
          <a:custGeom>
            <a:avLst/>
            <a:gdLst/>
            <a:ahLst/>
            <a:cxnLst/>
            <a:rect l="l" t="t" r="r" b="b"/>
            <a:pathLst>
              <a:path w="62864" h="53975">
                <a:moveTo>
                  <a:pt x="62579" y="53435"/>
                </a:moveTo>
                <a:lnTo>
                  <a:pt x="0" y="53435"/>
                </a:lnTo>
                <a:lnTo>
                  <a:pt x="0" y="27527"/>
                </a:lnTo>
                <a:lnTo>
                  <a:pt x="1524" y="22955"/>
                </a:lnTo>
                <a:lnTo>
                  <a:pt x="1524" y="19907"/>
                </a:lnTo>
                <a:lnTo>
                  <a:pt x="4572" y="13811"/>
                </a:lnTo>
                <a:lnTo>
                  <a:pt x="7620" y="10763"/>
                </a:lnTo>
                <a:lnTo>
                  <a:pt x="10668" y="6191"/>
                </a:lnTo>
                <a:lnTo>
                  <a:pt x="15240" y="4667"/>
                </a:lnTo>
                <a:lnTo>
                  <a:pt x="19812" y="1524"/>
                </a:lnTo>
                <a:lnTo>
                  <a:pt x="24384" y="0"/>
                </a:lnTo>
                <a:lnTo>
                  <a:pt x="36576" y="0"/>
                </a:lnTo>
                <a:lnTo>
                  <a:pt x="41148" y="1524"/>
                </a:lnTo>
                <a:lnTo>
                  <a:pt x="52673" y="9239"/>
                </a:lnTo>
                <a:lnTo>
                  <a:pt x="25908" y="9239"/>
                </a:lnTo>
                <a:lnTo>
                  <a:pt x="21336" y="10763"/>
                </a:lnTo>
                <a:lnTo>
                  <a:pt x="15240" y="13811"/>
                </a:lnTo>
                <a:lnTo>
                  <a:pt x="12192" y="16859"/>
                </a:lnTo>
                <a:lnTo>
                  <a:pt x="10668" y="19907"/>
                </a:lnTo>
                <a:lnTo>
                  <a:pt x="9144" y="21431"/>
                </a:lnTo>
                <a:lnTo>
                  <a:pt x="7620" y="24479"/>
                </a:lnTo>
                <a:lnTo>
                  <a:pt x="7620" y="30575"/>
                </a:lnTo>
                <a:lnTo>
                  <a:pt x="6096" y="33623"/>
                </a:lnTo>
                <a:lnTo>
                  <a:pt x="6096" y="45815"/>
                </a:lnTo>
                <a:lnTo>
                  <a:pt x="62579" y="45815"/>
                </a:lnTo>
                <a:lnTo>
                  <a:pt x="62579" y="53435"/>
                </a:lnTo>
                <a:close/>
              </a:path>
              <a:path w="62864" h="53975">
                <a:moveTo>
                  <a:pt x="62579" y="45815"/>
                </a:moveTo>
                <a:lnTo>
                  <a:pt x="54959" y="45815"/>
                </a:lnTo>
                <a:lnTo>
                  <a:pt x="54959" y="30575"/>
                </a:lnTo>
                <a:lnTo>
                  <a:pt x="53435" y="27527"/>
                </a:lnTo>
                <a:lnTo>
                  <a:pt x="53435" y="24479"/>
                </a:lnTo>
                <a:lnTo>
                  <a:pt x="48863" y="15335"/>
                </a:lnTo>
                <a:lnTo>
                  <a:pt x="45815" y="13811"/>
                </a:lnTo>
                <a:lnTo>
                  <a:pt x="42672" y="12287"/>
                </a:lnTo>
                <a:lnTo>
                  <a:pt x="39624" y="10763"/>
                </a:lnTo>
                <a:lnTo>
                  <a:pt x="35052" y="9239"/>
                </a:lnTo>
                <a:lnTo>
                  <a:pt x="52673" y="9239"/>
                </a:lnTo>
                <a:lnTo>
                  <a:pt x="54959" y="10763"/>
                </a:lnTo>
                <a:lnTo>
                  <a:pt x="59531" y="19907"/>
                </a:lnTo>
                <a:lnTo>
                  <a:pt x="61055" y="24479"/>
                </a:lnTo>
                <a:lnTo>
                  <a:pt x="61055" y="27527"/>
                </a:lnTo>
                <a:lnTo>
                  <a:pt x="62579" y="32099"/>
                </a:lnTo>
                <a:lnTo>
                  <a:pt x="62579" y="4581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2774727" y="4983956"/>
            <a:ext cx="64135" cy="52069"/>
          </a:xfrm>
          <a:custGeom>
            <a:avLst/>
            <a:gdLst/>
            <a:ahLst/>
            <a:cxnLst/>
            <a:rect l="l" t="t" r="r" b="b"/>
            <a:pathLst>
              <a:path w="64135" h="52070">
                <a:moveTo>
                  <a:pt x="42672" y="51911"/>
                </a:moveTo>
                <a:lnTo>
                  <a:pt x="22860" y="51911"/>
                </a:lnTo>
                <a:lnTo>
                  <a:pt x="13716" y="48863"/>
                </a:lnTo>
                <a:lnTo>
                  <a:pt x="10668" y="45815"/>
                </a:lnTo>
                <a:lnTo>
                  <a:pt x="7620" y="44291"/>
                </a:lnTo>
                <a:lnTo>
                  <a:pt x="6096" y="41243"/>
                </a:lnTo>
                <a:lnTo>
                  <a:pt x="3048" y="38195"/>
                </a:lnTo>
                <a:lnTo>
                  <a:pt x="1524" y="33623"/>
                </a:lnTo>
                <a:lnTo>
                  <a:pt x="0" y="30575"/>
                </a:lnTo>
                <a:lnTo>
                  <a:pt x="0" y="15240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4572"/>
                </a:lnTo>
                <a:lnTo>
                  <a:pt x="4572" y="0"/>
                </a:lnTo>
                <a:lnTo>
                  <a:pt x="15240" y="0"/>
                </a:lnTo>
                <a:lnTo>
                  <a:pt x="15240" y="1524"/>
                </a:lnTo>
                <a:lnTo>
                  <a:pt x="12192" y="4572"/>
                </a:lnTo>
                <a:lnTo>
                  <a:pt x="7620" y="13716"/>
                </a:lnTo>
                <a:lnTo>
                  <a:pt x="6096" y="18288"/>
                </a:lnTo>
                <a:lnTo>
                  <a:pt x="6096" y="24479"/>
                </a:lnTo>
                <a:lnTo>
                  <a:pt x="7620" y="27527"/>
                </a:lnTo>
                <a:lnTo>
                  <a:pt x="7620" y="30575"/>
                </a:lnTo>
                <a:lnTo>
                  <a:pt x="9144" y="33623"/>
                </a:lnTo>
                <a:lnTo>
                  <a:pt x="10668" y="35147"/>
                </a:lnTo>
                <a:lnTo>
                  <a:pt x="13716" y="36671"/>
                </a:lnTo>
                <a:lnTo>
                  <a:pt x="15240" y="39719"/>
                </a:lnTo>
                <a:lnTo>
                  <a:pt x="18288" y="41243"/>
                </a:lnTo>
                <a:lnTo>
                  <a:pt x="21336" y="41243"/>
                </a:lnTo>
                <a:lnTo>
                  <a:pt x="24384" y="42767"/>
                </a:lnTo>
                <a:lnTo>
                  <a:pt x="39624" y="42767"/>
                </a:lnTo>
                <a:lnTo>
                  <a:pt x="42672" y="41243"/>
                </a:lnTo>
                <a:lnTo>
                  <a:pt x="47244" y="39719"/>
                </a:lnTo>
                <a:lnTo>
                  <a:pt x="50292" y="36671"/>
                </a:lnTo>
                <a:lnTo>
                  <a:pt x="53340" y="35147"/>
                </a:lnTo>
                <a:lnTo>
                  <a:pt x="54864" y="32099"/>
                </a:lnTo>
                <a:lnTo>
                  <a:pt x="56388" y="30575"/>
                </a:lnTo>
                <a:lnTo>
                  <a:pt x="56388" y="13716"/>
                </a:lnTo>
                <a:lnTo>
                  <a:pt x="51816" y="4572"/>
                </a:lnTo>
                <a:lnTo>
                  <a:pt x="48768" y="1524"/>
                </a:lnTo>
                <a:lnTo>
                  <a:pt x="48768" y="0"/>
                </a:lnTo>
                <a:lnTo>
                  <a:pt x="57912" y="0"/>
                </a:lnTo>
                <a:lnTo>
                  <a:pt x="59436" y="1524"/>
                </a:lnTo>
                <a:lnTo>
                  <a:pt x="59436" y="3048"/>
                </a:lnTo>
                <a:lnTo>
                  <a:pt x="60960" y="4572"/>
                </a:lnTo>
                <a:lnTo>
                  <a:pt x="60960" y="7620"/>
                </a:lnTo>
                <a:lnTo>
                  <a:pt x="62484" y="9144"/>
                </a:lnTo>
                <a:lnTo>
                  <a:pt x="62484" y="10668"/>
                </a:lnTo>
                <a:lnTo>
                  <a:pt x="64008" y="12192"/>
                </a:lnTo>
                <a:lnTo>
                  <a:pt x="64008" y="30575"/>
                </a:lnTo>
                <a:lnTo>
                  <a:pt x="62484" y="33623"/>
                </a:lnTo>
                <a:lnTo>
                  <a:pt x="60960" y="38195"/>
                </a:lnTo>
                <a:lnTo>
                  <a:pt x="59436" y="41243"/>
                </a:lnTo>
                <a:lnTo>
                  <a:pt x="56388" y="42767"/>
                </a:lnTo>
                <a:lnTo>
                  <a:pt x="50292" y="48863"/>
                </a:lnTo>
                <a:lnTo>
                  <a:pt x="45720" y="50387"/>
                </a:lnTo>
                <a:lnTo>
                  <a:pt x="42672" y="5191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8" name="object 6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25698" y="4982432"/>
            <a:ext cx="64103" cy="105346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076765" y="4985480"/>
            <a:ext cx="65532" cy="116014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223164" y="4985480"/>
            <a:ext cx="65627" cy="116014"/>
          </a:xfrm>
          <a:prstGeom prst="rect">
            <a:avLst/>
          </a:prstGeom>
        </p:spPr>
      </p:pic>
      <p:sp>
        <p:nvSpPr>
          <p:cNvPr id="71" name="object 71" descr=""/>
          <p:cNvSpPr/>
          <p:nvPr/>
        </p:nvSpPr>
        <p:spPr>
          <a:xfrm>
            <a:off x="3375755" y="4983956"/>
            <a:ext cx="62865" cy="55244"/>
          </a:xfrm>
          <a:custGeom>
            <a:avLst/>
            <a:gdLst/>
            <a:ahLst/>
            <a:cxnLst/>
            <a:rect l="l" t="t" r="r" b="b"/>
            <a:pathLst>
              <a:path w="62864" h="55245">
                <a:moveTo>
                  <a:pt x="62484" y="54959"/>
                </a:moveTo>
                <a:lnTo>
                  <a:pt x="0" y="33623"/>
                </a:lnTo>
                <a:lnTo>
                  <a:pt x="0" y="21336"/>
                </a:lnTo>
                <a:lnTo>
                  <a:pt x="62484" y="0"/>
                </a:lnTo>
                <a:lnTo>
                  <a:pt x="62484" y="7620"/>
                </a:lnTo>
                <a:lnTo>
                  <a:pt x="45720" y="13716"/>
                </a:lnTo>
                <a:lnTo>
                  <a:pt x="45720" y="16764"/>
                </a:lnTo>
                <a:lnTo>
                  <a:pt x="38100" y="16764"/>
                </a:lnTo>
                <a:lnTo>
                  <a:pt x="7620" y="27527"/>
                </a:lnTo>
                <a:lnTo>
                  <a:pt x="38100" y="38195"/>
                </a:lnTo>
                <a:lnTo>
                  <a:pt x="45720" y="38195"/>
                </a:lnTo>
                <a:lnTo>
                  <a:pt x="45720" y="41243"/>
                </a:lnTo>
                <a:lnTo>
                  <a:pt x="62484" y="47339"/>
                </a:lnTo>
                <a:lnTo>
                  <a:pt x="62484" y="54959"/>
                </a:lnTo>
                <a:close/>
              </a:path>
              <a:path w="62864" h="55245">
                <a:moveTo>
                  <a:pt x="45720" y="38195"/>
                </a:moveTo>
                <a:lnTo>
                  <a:pt x="38100" y="38195"/>
                </a:lnTo>
                <a:lnTo>
                  <a:pt x="38100" y="16764"/>
                </a:lnTo>
                <a:lnTo>
                  <a:pt x="45720" y="16764"/>
                </a:lnTo>
                <a:lnTo>
                  <a:pt x="45720" y="3819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2" name="object 7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20630" y="4979384"/>
            <a:ext cx="65627" cy="111442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71697" y="4985480"/>
            <a:ext cx="65532" cy="111442"/>
          </a:xfrm>
          <a:prstGeom prst="rect">
            <a:avLst/>
          </a:prstGeom>
        </p:spPr>
      </p:pic>
      <p:sp>
        <p:nvSpPr>
          <p:cNvPr id="74" name="object 74" descr=""/>
          <p:cNvSpPr/>
          <p:nvPr/>
        </p:nvSpPr>
        <p:spPr>
          <a:xfrm>
            <a:off x="3825716" y="4990052"/>
            <a:ext cx="61594" cy="47625"/>
          </a:xfrm>
          <a:custGeom>
            <a:avLst/>
            <a:gdLst/>
            <a:ahLst/>
            <a:cxnLst/>
            <a:rect l="l" t="t" r="r" b="b"/>
            <a:pathLst>
              <a:path w="61595" h="47625">
                <a:moveTo>
                  <a:pt x="61055" y="47339"/>
                </a:moveTo>
                <a:lnTo>
                  <a:pt x="0" y="47339"/>
                </a:lnTo>
                <a:lnTo>
                  <a:pt x="0" y="35147"/>
                </a:lnTo>
                <a:lnTo>
                  <a:pt x="50387" y="7620"/>
                </a:lnTo>
                <a:lnTo>
                  <a:pt x="0" y="7620"/>
                </a:lnTo>
                <a:lnTo>
                  <a:pt x="0" y="0"/>
                </a:lnTo>
                <a:lnTo>
                  <a:pt x="61055" y="0"/>
                </a:lnTo>
                <a:lnTo>
                  <a:pt x="61055" y="10668"/>
                </a:lnTo>
                <a:lnTo>
                  <a:pt x="6096" y="39719"/>
                </a:lnTo>
                <a:lnTo>
                  <a:pt x="61055" y="39719"/>
                </a:lnTo>
                <a:lnTo>
                  <a:pt x="61055" y="4733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object 7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970686" y="4980908"/>
            <a:ext cx="64008" cy="116014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21657" y="4985480"/>
            <a:ext cx="64103" cy="106870"/>
          </a:xfrm>
          <a:prstGeom prst="rect">
            <a:avLst/>
          </a:prstGeom>
        </p:spPr>
      </p:pic>
      <p:sp>
        <p:nvSpPr>
          <p:cNvPr id="77" name="object 77" descr=""/>
          <p:cNvSpPr/>
          <p:nvPr/>
        </p:nvSpPr>
        <p:spPr>
          <a:xfrm>
            <a:off x="4268152" y="4985480"/>
            <a:ext cx="62865" cy="47625"/>
          </a:xfrm>
          <a:custGeom>
            <a:avLst/>
            <a:gdLst/>
            <a:ahLst/>
            <a:cxnLst/>
            <a:rect l="l" t="t" r="r" b="b"/>
            <a:pathLst>
              <a:path w="62864" h="47625">
                <a:moveTo>
                  <a:pt x="45720" y="9144"/>
                </a:moveTo>
                <a:lnTo>
                  <a:pt x="38100" y="9144"/>
                </a:lnTo>
                <a:lnTo>
                  <a:pt x="38100" y="0"/>
                </a:lnTo>
                <a:lnTo>
                  <a:pt x="45720" y="0"/>
                </a:lnTo>
                <a:lnTo>
                  <a:pt x="45720" y="9144"/>
                </a:lnTo>
                <a:close/>
              </a:path>
              <a:path w="62864" h="47625">
                <a:moveTo>
                  <a:pt x="45720" y="47339"/>
                </a:moveTo>
                <a:lnTo>
                  <a:pt x="35052" y="47339"/>
                </a:lnTo>
                <a:lnTo>
                  <a:pt x="0" y="16764"/>
                </a:lnTo>
                <a:lnTo>
                  <a:pt x="0" y="9144"/>
                </a:lnTo>
                <a:lnTo>
                  <a:pt x="62579" y="9144"/>
                </a:lnTo>
                <a:lnTo>
                  <a:pt x="62579" y="16764"/>
                </a:lnTo>
                <a:lnTo>
                  <a:pt x="10668" y="16764"/>
                </a:lnTo>
                <a:lnTo>
                  <a:pt x="38100" y="41243"/>
                </a:lnTo>
                <a:lnTo>
                  <a:pt x="45720" y="41243"/>
                </a:lnTo>
                <a:lnTo>
                  <a:pt x="45720" y="47339"/>
                </a:lnTo>
                <a:close/>
              </a:path>
              <a:path w="62864" h="47625">
                <a:moveTo>
                  <a:pt x="45720" y="41243"/>
                </a:moveTo>
                <a:lnTo>
                  <a:pt x="38100" y="41243"/>
                </a:lnTo>
                <a:lnTo>
                  <a:pt x="38100" y="16764"/>
                </a:lnTo>
                <a:lnTo>
                  <a:pt x="45720" y="16764"/>
                </a:lnTo>
                <a:lnTo>
                  <a:pt x="45720" y="4124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4420641" y="4987010"/>
            <a:ext cx="62865" cy="105410"/>
          </a:xfrm>
          <a:custGeom>
            <a:avLst/>
            <a:gdLst/>
            <a:ahLst/>
            <a:cxnLst/>
            <a:rect l="l" t="t" r="r" b="b"/>
            <a:pathLst>
              <a:path w="62864" h="105410">
                <a:moveTo>
                  <a:pt x="62572" y="58000"/>
                </a:moveTo>
                <a:lnTo>
                  <a:pt x="0" y="58000"/>
                </a:lnTo>
                <a:lnTo>
                  <a:pt x="0" y="65620"/>
                </a:lnTo>
                <a:lnTo>
                  <a:pt x="50380" y="65620"/>
                </a:lnTo>
                <a:lnTo>
                  <a:pt x="0" y="93154"/>
                </a:lnTo>
                <a:lnTo>
                  <a:pt x="0" y="105346"/>
                </a:lnTo>
                <a:lnTo>
                  <a:pt x="62572" y="105346"/>
                </a:lnTo>
                <a:lnTo>
                  <a:pt x="62572" y="97726"/>
                </a:lnTo>
                <a:lnTo>
                  <a:pt x="6184" y="97726"/>
                </a:lnTo>
                <a:lnTo>
                  <a:pt x="62572" y="68668"/>
                </a:lnTo>
                <a:lnTo>
                  <a:pt x="62572" y="58000"/>
                </a:lnTo>
                <a:close/>
              </a:path>
              <a:path w="62864" h="105410">
                <a:moveTo>
                  <a:pt x="62572" y="0"/>
                </a:moveTo>
                <a:lnTo>
                  <a:pt x="54952" y="0"/>
                </a:lnTo>
                <a:lnTo>
                  <a:pt x="54952" y="32092"/>
                </a:lnTo>
                <a:lnTo>
                  <a:pt x="32092" y="32092"/>
                </a:lnTo>
                <a:lnTo>
                  <a:pt x="32092" y="0"/>
                </a:lnTo>
                <a:lnTo>
                  <a:pt x="24472" y="0"/>
                </a:lnTo>
                <a:lnTo>
                  <a:pt x="24472" y="32092"/>
                </a:lnTo>
                <a:lnTo>
                  <a:pt x="7708" y="32092"/>
                </a:lnTo>
                <a:lnTo>
                  <a:pt x="7708" y="0"/>
                </a:lnTo>
                <a:lnTo>
                  <a:pt x="0" y="0"/>
                </a:lnTo>
                <a:lnTo>
                  <a:pt x="0" y="39712"/>
                </a:lnTo>
                <a:lnTo>
                  <a:pt x="62572" y="39712"/>
                </a:lnTo>
                <a:lnTo>
                  <a:pt x="6257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4570190" y="4987004"/>
            <a:ext cx="64135" cy="48895"/>
          </a:xfrm>
          <a:custGeom>
            <a:avLst/>
            <a:gdLst/>
            <a:ahLst/>
            <a:cxnLst/>
            <a:rect l="l" t="t" r="r" b="b"/>
            <a:pathLst>
              <a:path w="64135" h="48895">
                <a:moveTo>
                  <a:pt x="32512" y="39719"/>
                </a:moveTo>
                <a:lnTo>
                  <a:pt x="19812" y="39719"/>
                </a:lnTo>
                <a:lnTo>
                  <a:pt x="25908" y="33623"/>
                </a:lnTo>
                <a:lnTo>
                  <a:pt x="27432" y="30575"/>
                </a:lnTo>
                <a:lnTo>
                  <a:pt x="27432" y="22955"/>
                </a:lnTo>
                <a:lnTo>
                  <a:pt x="28956" y="19812"/>
                </a:lnTo>
                <a:lnTo>
                  <a:pt x="28956" y="16764"/>
                </a:lnTo>
                <a:lnTo>
                  <a:pt x="30480" y="13716"/>
                </a:lnTo>
                <a:lnTo>
                  <a:pt x="30480" y="9144"/>
                </a:lnTo>
                <a:lnTo>
                  <a:pt x="33528" y="6096"/>
                </a:lnTo>
                <a:lnTo>
                  <a:pt x="35052" y="3048"/>
                </a:lnTo>
                <a:lnTo>
                  <a:pt x="41148" y="0"/>
                </a:lnTo>
                <a:lnTo>
                  <a:pt x="50387" y="0"/>
                </a:lnTo>
                <a:lnTo>
                  <a:pt x="53435" y="1524"/>
                </a:lnTo>
                <a:lnTo>
                  <a:pt x="54959" y="3048"/>
                </a:lnTo>
                <a:lnTo>
                  <a:pt x="58007" y="4572"/>
                </a:lnTo>
                <a:lnTo>
                  <a:pt x="59531" y="6096"/>
                </a:lnTo>
                <a:lnTo>
                  <a:pt x="61055" y="9144"/>
                </a:lnTo>
                <a:lnTo>
                  <a:pt x="42672" y="9144"/>
                </a:lnTo>
                <a:lnTo>
                  <a:pt x="38100" y="13716"/>
                </a:lnTo>
                <a:lnTo>
                  <a:pt x="38100" y="16764"/>
                </a:lnTo>
                <a:lnTo>
                  <a:pt x="36576" y="18288"/>
                </a:lnTo>
                <a:lnTo>
                  <a:pt x="36576" y="26003"/>
                </a:lnTo>
                <a:lnTo>
                  <a:pt x="35052" y="29051"/>
                </a:lnTo>
                <a:lnTo>
                  <a:pt x="35052" y="32099"/>
                </a:lnTo>
                <a:lnTo>
                  <a:pt x="32512" y="39719"/>
                </a:lnTo>
                <a:close/>
              </a:path>
              <a:path w="64135" h="48895">
                <a:moveTo>
                  <a:pt x="22860" y="47339"/>
                </a:moveTo>
                <a:lnTo>
                  <a:pt x="12192" y="47339"/>
                </a:lnTo>
                <a:lnTo>
                  <a:pt x="9144" y="45815"/>
                </a:lnTo>
                <a:lnTo>
                  <a:pt x="4572" y="41243"/>
                </a:lnTo>
                <a:lnTo>
                  <a:pt x="1524" y="36671"/>
                </a:lnTo>
                <a:lnTo>
                  <a:pt x="0" y="30575"/>
                </a:lnTo>
                <a:lnTo>
                  <a:pt x="0" y="15240"/>
                </a:lnTo>
                <a:lnTo>
                  <a:pt x="3048" y="9144"/>
                </a:lnTo>
                <a:lnTo>
                  <a:pt x="3048" y="6096"/>
                </a:lnTo>
                <a:lnTo>
                  <a:pt x="4572" y="3048"/>
                </a:lnTo>
                <a:lnTo>
                  <a:pt x="13716" y="3048"/>
                </a:lnTo>
                <a:lnTo>
                  <a:pt x="9144" y="12192"/>
                </a:lnTo>
                <a:lnTo>
                  <a:pt x="7620" y="16764"/>
                </a:lnTo>
                <a:lnTo>
                  <a:pt x="7620" y="32099"/>
                </a:lnTo>
                <a:lnTo>
                  <a:pt x="10668" y="35147"/>
                </a:lnTo>
                <a:lnTo>
                  <a:pt x="12192" y="38195"/>
                </a:lnTo>
                <a:lnTo>
                  <a:pt x="13716" y="39719"/>
                </a:lnTo>
                <a:lnTo>
                  <a:pt x="32512" y="39719"/>
                </a:lnTo>
                <a:lnTo>
                  <a:pt x="32004" y="41243"/>
                </a:lnTo>
                <a:lnTo>
                  <a:pt x="28956" y="44291"/>
                </a:lnTo>
                <a:lnTo>
                  <a:pt x="22860" y="47339"/>
                </a:lnTo>
                <a:close/>
              </a:path>
              <a:path w="64135" h="48895">
                <a:moveTo>
                  <a:pt x="59531" y="48863"/>
                </a:moveTo>
                <a:lnTo>
                  <a:pt x="48863" y="48863"/>
                </a:lnTo>
                <a:lnTo>
                  <a:pt x="48863" y="47339"/>
                </a:lnTo>
                <a:lnTo>
                  <a:pt x="51911" y="44291"/>
                </a:lnTo>
                <a:lnTo>
                  <a:pt x="53435" y="41243"/>
                </a:lnTo>
                <a:lnTo>
                  <a:pt x="56483" y="32099"/>
                </a:lnTo>
                <a:lnTo>
                  <a:pt x="58007" y="29051"/>
                </a:lnTo>
                <a:lnTo>
                  <a:pt x="58007" y="19812"/>
                </a:lnTo>
                <a:lnTo>
                  <a:pt x="56483" y="15240"/>
                </a:lnTo>
                <a:lnTo>
                  <a:pt x="54959" y="13716"/>
                </a:lnTo>
                <a:lnTo>
                  <a:pt x="53435" y="10668"/>
                </a:lnTo>
                <a:lnTo>
                  <a:pt x="50387" y="9144"/>
                </a:lnTo>
                <a:lnTo>
                  <a:pt x="61055" y="9144"/>
                </a:lnTo>
                <a:lnTo>
                  <a:pt x="62579" y="10668"/>
                </a:lnTo>
                <a:lnTo>
                  <a:pt x="62579" y="13716"/>
                </a:lnTo>
                <a:lnTo>
                  <a:pt x="64103" y="16764"/>
                </a:lnTo>
                <a:lnTo>
                  <a:pt x="64103" y="36671"/>
                </a:lnTo>
                <a:lnTo>
                  <a:pt x="62579" y="41243"/>
                </a:lnTo>
                <a:lnTo>
                  <a:pt x="61055" y="44291"/>
                </a:lnTo>
                <a:lnTo>
                  <a:pt x="59531" y="4886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4718113" y="4990052"/>
            <a:ext cx="62865" cy="47625"/>
          </a:xfrm>
          <a:custGeom>
            <a:avLst/>
            <a:gdLst/>
            <a:ahLst/>
            <a:cxnLst/>
            <a:rect l="l" t="t" r="r" b="b"/>
            <a:pathLst>
              <a:path w="62864" h="47625">
                <a:moveTo>
                  <a:pt x="62579" y="47339"/>
                </a:moveTo>
                <a:lnTo>
                  <a:pt x="0" y="47339"/>
                </a:lnTo>
                <a:lnTo>
                  <a:pt x="0" y="35147"/>
                </a:lnTo>
                <a:lnTo>
                  <a:pt x="50387" y="7620"/>
                </a:lnTo>
                <a:lnTo>
                  <a:pt x="0" y="7620"/>
                </a:lnTo>
                <a:lnTo>
                  <a:pt x="0" y="0"/>
                </a:lnTo>
                <a:lnTo>
                  <a:pt x="62579" y="0"/>
                </a:lnTo>
                <a:lnTo>
                  <a:pt x="62579" y="10668"/>
                </a:lnTo>
                <a:lnTo>
                  <a:pt x="6191" y="39719"/>
                </a:lnTo>
                <a:lnTo>
                  <a:pt x="62579" y="39719"/>
                </a:lnTo>
                <a:lnTo>
                  <a:pt x="62579" y="4733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4867655" y="4985480"/>
            <a:ext cx="66040" cy="55244"/>
          </a:xfrm>
          <a:custGeom>
            <a:avLst/>
            <a:gdLst/>
            <a:ahLst/>
            <a:cxnLst/>
            <a:rect l="l" t="t" r="r" b="b"/>
            <a:pathLst>
              <a:path w="66039" h="55245">
                <a:moveTo>
                  <a:pt x="42767" y="54959"/>
                </a:moveTo>
                <a:lnTo>
                  <a:pt x="22860" y="54959"/>
                </a:lnTo>
                <a:lnTo>
                  <a:pt x="15240" y="51911"/>
                </a:lnTo>
                <a:lnTo>
                  <a:pt x="0" y="15240"/>
                </a:lnTo>
                <a:lnTo>
                  <a:pt x="1524" y="12192"/>
                </a:lnTo>
                <a:lnTo>
                  <a:pt x="3048" y="7620"/>
                </a:lnTo>
                <a:lnTo>
                  <a:pt x="3048" y="4572"/>
                </a:lnTo>
                <a:lnTo>
                  <a:pt x="6096" y="0"/>
                </a:lnTo>
                <a:lnTo>
                  <a:pt x="15240" y="0"/>
                </a:lnTo>
                <a:lnTo>
                  <a:pt x="15240" y="1524"/>
                </a:lnTo>
                <a:lnTo>
                  <a:pt x="13716" y="3048"/>
                </a:lnTo>
                <a:lnTo>
                  <a:pt x="13716" y="4572"/>
                </a:lnTo>
                <a:lnTo>
                  <a:pt x="10668" y="7620"/>
                </a:lnTo>
                <a:lnTo>
                  <a:pt x="10668" y="9144"/>
                </a:lnTo>
                <a:lnTo>
                  <a:pt x="9144" y="10668"/>
                </a:lnTo>
                <a:lnTo>
                  <a:pt x="9144" y="13716"/>
                </a:lnTo>
                <a:lnTo>
                  <a:pt x="7620" y="15240"/>
                </a:lnTo>
                <a:lnTo>
                  <a:pt x="7620" y="30575"/>
                </a:lnTo>
                <a:lnTo>
                  <a:pt x="9144" y="36671"/>
                </a:lnTo>
                <a:lnTo>
                  <a:pt x="13716" y="41243"/>
                </a:lnTo>
                <a:lnTo>
                  <a:pt x="18288" y="44291"/>
                </a:lnTo>
                <a:lnTo>
                  <a:pt x="24384" y="47339"/>
                </a:lnTo>
                <a:lnTo>
                  <a:pt x="55721" y="47339"/>
                </a:lnTo>
                <a:lnTo>
                  <a:pt x="54959" y="48863"/>
                </a:lnTo>
                <a:lnTo>
                  <a:pt x="50387" y="51911"/>
                </a:lnTo>
                <a:lnTo>
                  <a:pt x="47339" y="53435"/>
                </a:lnTo>
                <a:lnTo>
                  <a:pt x="42767" y="54959"/>
                </a:lnTo>
                <a:close/>
              </a:path>
              <a:path w="66039" h="55245">
                <a:moveTo>
                  <a:pt x="39624" y="24479"/>
                </a:moveTo>
                <a:lnTo>
                  <a:pt x="32004" y="24479"/>
                </a:lnTo>
                <a:lnTo>
                  <a:pt x="32004" y="0"/>
                </a:lnTo>
                <a:lnTo>
                  <a:pt x="59531" y="0"/>
                </a:lnTo>
                <a:lnTo>
                  <a:pt x="61055" y="3048"/>
                </a:lnTo>
                <a:lnTo>
                  <a:pt x="62579" y="7620"/>
                </a:lnTo>
                <a:lnTo>
                  <a:pt x="39624" y="7620"/>
                </a:lnTo>
                <a:lnTo>
                  <a:pt x="39624" y="24479"/>
                </a:lnTo>
                <a:close/>
              </a:path>
              <a:path w="66039" h="55245">
                <a:moveTo>
                  <a:pt x="55721" y="47339"/>
                </a:moveTo>
                <a:lnTo>
                  <a:pt x="39624" y="47339"/>
                </a:lnTo>
                <a:lnTo>
                  <a:pt x="47339" y="44291"/>
                </a:lnTo>
                <a:lnTo>
                  <a:pt x="54959" y="36671"/>
                </a:lnTo>
                <a:lnTo>
                  <a:pt x="58007" y="30575"/>
                </a:lnTo>
                <a:lnTo>
                  <a:pt x="58007" y="18288"/>
                </a:lnTo>
                <a:lnTo>
                  <a:pt x="56483" y="15240"/>
                </a:lnTo>
                <a:lnTo>
                  <a:pt x="56483" y="10668"/>
                </a:lnTo>
                <a:lnTo>
                  <a:pt x="54959" y="7620"/>
                </a:lnTo>
                <a:lnTo>
                  <a:pt x="62579" y="7620"/>
                </a:lnTo>
                <a:lnTo>
                  <a:pt x="62579" y="10668"/>
                </a:lnTo>
                <a:lnTo>
                  <a:pt x="64103" y="15240"/>
                </a:lnTo>
                <a:lnTo>
                  <a:pt x="65627" y="18288"/>
                </a:lnTo>
                <a:lnTo>
                  <a:pt x="65627" y="27527"/>
                </a:lnTo>
                <a:lnTo>
                  <a:pt x="62579" y="36671"/>
                </a:lnTo>
                <a:lnTo>
                  <a:pt x="61055" y="39719"/>
                </a:lnTo>
                <a:lnTo>
                  <a:pt x="59531" y="44291"/>
                </a:lnTo>
                <a:lnTo>
                  <a:pt x="56483" y="45815"/>
                </a:lnTo>
                <a:lnTo>
                  <a:pt x="55721" y="4733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014150" y="4983956"/>
            <a:ext cx="64008" cy="99250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165121" y="4983956"/>
            <a:ext cx="65627" cy="99250"/>
          </a:xfrm>
          <a:prstGeom prst="rect">
            <a:avLst/>
          </a:prstGeom>
        </p:spPr>
      </p:pic>
      <p:sp>
        <p:nvSpPr>
          <p:cNvPr id="84" name="object 84" descr=""/>
          <p:cNvSpPr/>
          <p:nvPr/>
        </p:nvSpPr>
        <p:spPr>
          <a:xfrm>
            <a:off x="5317706" y="4985486"/>
            <a:ext cx="62865" cy="97790"/>
          </a:xfrm>
          <a:custGeom>
            <a:avLst/>
            <a:gdLst/>
            <a:ahLst/>
            <a:cxnLst/>
            <a:rect l="l" t="t" r="r" b="b"/>
            <a:pathLst>
              <a:path w="62864" h="97789">
                <a:moveTo>
                  <a:pt x="62484" y="88480"/>
                </a:moveTo>
                <a:lnTo>
                  <a:pt x="33528" y="88480"/>
                </a:lnTo>
                <a:lnTo>
                  <a:pt x="33528" y="62572"/>
                </a:lnTo>
                <a:lnTo>
                  <a:pt x="25908" y="62572"/>
                </a:lnTo>
                <a:lnTo>
                  <a:pt x="25908" y="88480"/>
                </a:lnTo>
                <a:lnTo>
                  <a:pt x="7620" y="88480"/>
                </a:lnTo>
                <a:lnTo>
                  <a:pt x="7620" y="58000"/>
                </a:lnTo>
                <a:lnTo>
                  <a:pt x="0" y="58000"/>
                </a:lnTo>
                <a:lnTo>
                  <a:pt x="0" y="97726"/>
                </a:lnTo>
                <a:lnTo>
                  <a:pt x="62484" y="97726"/>
                </a:lnTo>
                <a:lnTo>
                  <a:pt x="62484" y="88480"/>
                </a:lnTo>
                <a:close/>
              </a:path>
              <a:path w="62864" h="97789">
                <a:moveTo>
                  <a:pt x="62484" y="0"/>
                </a:moveTo>
                <a:lnTo>
                  <a:pt x="32004" y="21336"/>
                </a:lnTo>
                <a:lnTo>
                  <a:pt x="0" y="0"/>
                </a:lnTo>
                <a:lnTo>
                  <a:pt x="0" y="9144"/>
                </a:lnTo>
                <a:lnTo>
                  <a:pt x="25908" y="25996"/>
                </a:lnTo>
                <a:lnTo>
                  <a:pt x="0" y="42760"/>
                </a:lnTo>
                <a:lnTo>
                  <a:pt x="0" y="51904"/>
                </a:lnTo>
                <a:lnTo>
                  <a:pt x="32004" y="30568"/>
                </a:lnTo>
                <a:lnTo>
                  <a:pt x="62484" y="51904"/>
                </a:lnTo>
                <a:lnTo>
                  <a:pt x="62484" y="42760"/>
                </a:lnTo>
                <a:lnTo>
                  <a:pt x="36576" y="25996"/>
                </a:lnTo>
                <a:lnTo>
                  <a:pt x="62484" y="9144"/>
                </a:lnTo>
                <a:lnTo>
                  <a:pt x="62484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5" name="object 8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62587" y="4987004"/>
            <a:ext cx="65627" cy="96202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615177" y="4987004"/>
            <a:ext cx="64008" cy="96202"/>
          </a:xfrm>
          <a:prstGeom prst="rect">
            <a:avLst/>
          </a:prstGeom>
        </p:spPr>
      </p:pic>
      <p:sp>
        <p:nvSpPr>
          <p:cNvPr id="87" name="object 87" descr=""/>
          <p:cNvSpPr/>
          <p:nvPr/>
        </p:nvSpPr>
        <p:spPr>
          <a:xfrm>
            <a:off x="5761577" y="4987004"/>
            <a:ext cx="62865" cy="41275"/>
          </a:xfrm>
          <a:custGeom>
            <a:avLst/>
            <a:gdLst/>
            <a:ahLst/>
            <a:cxnLst/>
            <a:rect l="l" t="t" r="r" b="b"/>
            <a:pathLst>
              <a:path w="62864" h="41275">
                <a:moveTo>
                  <a:pt x="62579" y="33623"/>
                </a:moveTo>
                <a:lnTo>
                  <a:pt x="56483" y="33623"/>
                </a:lnTo>
                <a:lnTo>
                  <a:pt x="56483" y="0"/>
                </a:lnTo>
                <a:lnTo>
                  <a:pt x="62579" y="0"/>
                </a:lnTo>
                <a:lnTo>
                  <a:pt x="62579" y="33623"/>
                </a:lnTo>
                <a:close/>
              </a:path>
              <a:path w="62864" h="41275">
                <a:moveTo>
                  <a:pt x="12192" y="39719"/>
                </a:moveTo>
                <a:lnTo>
                  <a:pt x="3048" y="39719"/>
                </a:lnTo>
                <a:lnTo>
                  <a:pt x="1524" y="38195"/>
                </a:lnTo>
                <a:lnTo>
                  <a:pt x="1524" y="35147"/>
                </a:lnTo>
                <a:lnTo>
                  <a:pt x="0" y="32099"/>
                </a:lnTo>
                <a:lnTo>
                  <a:pt x="0" y="16764"/>
                </a:lnTo>
                <a:lnTo>
                  <a:pt x="1524" y="12192"/>
                </a:lnTo>
                <a:lnTo>
                  <a:pt x="4572" y="7620"/>
                </a:lnTo>
                <a:lnTo>
                  <a:pt x="7620" y="4572"/>
                </a:lnTo>
                <a:lnTo>
                  <a:pt x="10668" y="3048"/>
                </a:lnTo>
                <a:lnTo>
                  <a:pt x="22860" y="3048"/>
                </a:lnTo>
                <a:lnTo>
                  <a:pt x="24479" y="4572"/>
                </a:lnTo>
                <a:lnTo>
                  <a:pt x="27527" y="4572"/>
                </a:lnTo>
                <a:lnTo>
                  <a:pt x="30575" y="7620"/>
                </a:lnTo>
                <a:lnTo>
                  <a:pt x="32099" y="7620"/>
                </a:lnTo>
                <a:lnTo>
                  <a:pt x="35147" y="10668"/>
                </a:lnTo>
                <a:lnTo>
                  <a:pt x="13716" y="10668"/>
                </a:lnTo>
                <a:lnTo>
                  <a:pt x="10668" y="12192"/>
                </a:lnTo>
                <a:lnTo>
                  <a:pt x="9144" y="13716"/>
                </a:lnTo>
                <a:lnTo>
                  <a:pt x="6096" y="19812"/>
                </a:lnTo>
                <a:lnTo>
                  <a:pt x="6096" y="26003"/>
                </a:lnTo>
                <a:lnTo>
                  <a:pt x="7620" y="29051"/>
                </a:lnTo>
                <a:lnTo>
                  <a:pt x="7620" y="32099"/>
                </a:lnTo>
                <a:lnTo>
                  <a:pt x="9144" y="33623"/>
                </a:lnTo>
                <a:lnTo>
                  <a:pt x="12192" y="39719"/>
                </a:lnTo>
                <a:close/>
              </a:path>
              <a:path w="62864" h="41275">
                <a:moveTo>
                  <a:pt x="62579" y="41243"/>
                </a:moveTo>
                <a:lnTo>
                  <a:pt x="53435" y="41243"/>
                </a:lnTo>
                <a:lnTo>
                  <a:pt x="48863" y="36671"/>
                </a:lnTo>
                <a:lnTo>
                  <a:pt x="47339" y="33623"/>
                </a:lnTo>
                <a:lnTo>
                  <a:pt x="41243" y="27527"/>
                </a:lnTo>
                <a:lnTo>
                  <a:pt x="39719" y="24479"/>
                </a:lnTo>
                <a:lnTo>
                  <a:pt x="33623" y="19812"/>
                </a:lnTo>
                <a:lnTo>
                  <a:pt x="30575" y="15240"/>
                </a:lnTo>
                <a:lnTo>
                  <a:pt x="24479" y="12192"/>
                </a:lnTo>
                <a:lnTo>
                  <a:pt x="19812" y="10668"/>
                </a:lnTo>
                <a:lnTo>
                  <a:pt x="35147" y="10668"/>
                </a:lnTo>
                <a:lnTo>
                  <a:pt x="42767" y="18288"/>
                </a:lnTo>
                <a:lnTo>
                  <a:pt x="45815" y="21431"/>
                </a:lnTo>
                <a:lnTo>
                  <a:pt x="48863" y="24479"/>
                </a:lnTo>
                <a:lnTo>
                  <a:pt x="50387" y="27527"/>
                </a:lnTo>
                <a:lnTo>
                  <a:pt x="56483" y="33623"/>
                </a:lnTo>
                <a:lnTo>
                  <a:pt x="62579" y="33623"/>
                </a:lnTo>
                <a:lnTo>
                  <a:pt x="62579" y="4124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8" name="object 88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912643" y="4987004"/>
            <a:ext cx="64008" cy="96202"/>
          </a:xfrm>
          <a:prstGeom prst="rect">
            <a:avLst/>
          </a:prstGeom>
        </p:spPr>
      </p:pic>
      <p:sp>
        <p:nvSpPr>
          <p:cNvPr id="89" name="object 89" descr=""/>
          <p:cNvSpPr/>
          <p:nvPr/>
        </p:nvSpPr>
        <p:spPr>
          <a:xfrm>
            <a:off x="6063615" y="4987004"/>
            <a:ext cx="64135" cy="41275"/>
          </a:xfrm>
          <a:custGeom>
            <a:avLst/>
            <a:gdLst/>
            <a:ahLst/>
            <a:cxnLst/>
            <a:rect l="l" t="t" r="r" b="b"/>
            <a:pathLst>
              <a:path w="64135" h="41275">
                <a:moveTo>
                  <a:pt x="50387" y="1524"/>
                </a:moveTo>
                <a:lnTo>
                  <a:pt x="39719" y="1524"/>
                </a:lnTo>
                <a:lnTo>
                  <a:pt x="42767" y="0"/>
                </a:lnTo>
                <a:lnTo>
                  <a:pt x="47339" y="0"/>
                </a:lnTo>
                <a:lnTo>
                  <a:pt x="50387" y="1524"/>
                </a:lnTo>
                <a:close/>
              </a:path>
              <a:path w="64135" h="41275">
                <a:moveTo>
                  <a:pt x="12192" y="39719"/>
                </a:moveTo>
                <a:lnTo>
                  <a:pt x="3048" y="39719"/>
                </a:lnTo>
                <a:lnTo>
                  <a:pt x="3048" y="38195"/>
                </a:lnTo>
                <a:lnTo>
                  <a:pt x="1524" y="35147"/>
                </a:lnTo>
                <a:lnTo>
                  <a:pt x="1524" y="32099"/>
                </a:lnTo>
                <a:lnTo>
                  <a:pt x="0" y="29051"/>
                </a:lnTo>
                <a:lnTo>
                  <a:pt x="0" y="13716"/>
                </a:lnTo>
                <a:lnTo>
                  <a:pt x="1524" y="12192"/>
                </a:lnTo>
                <a:lnTo>
                  <a:pt x="1524" y="9144"/>
                </a:lnTo>
                <a:lnTo>
                  <a:pt x="7620" y="3048"/>
                </a:lnTo>
                <a:lnTo>
                  <a:pt x="10668" y="3048"/>
                </a:lnTo>
                <a:lnTo>
                  <a:pt x="12192" y="1524"/>
                </a:lnTo>
                <a:lnTo>
                  <a:pt x="18383" y="1524"/>
                </a:lnTo>
                <a:lnTo>
                  <a:pt x="21431" y="3048"/>
                </a:lnTo>
                <a:lnTo>
                  <a:pt x="26003" y="7620"/>
                </a:lnTo>
                <a:lnTo>
                  <a:pt x="27527" y="10668"/>
                </a:lnTo>
                <a:lnTo>
                  <a:pt x="12192" y="10668"/>
                </a:lnTo>
                <a:lnTo>
                  <a:pt x="10668" y="12192"/>
                </a:lnTo>
                <a:lnTo>
                  <a:pt x="9144" y="12192"/>
                </a:lnTo>
                <a:lnTo>
                  <a:pt x="9144" y="13716"/>
                </a:lnTo>
                <a:lnTo>
                  <a:pt x="7620" y="15240"/>
                </a:lnTo>
                <a:lnTo>
                  <a:pt x="7620" y="27527"/>
                </a:lnTo>
                <a:lnTo>
                  <a:pt x="9144" y="30575"/>
                </a:lnTo>
                <a:lnTo>
                  <a:pt x="9144" y="33623"/>
                </a:lnTo>
                <a:lnTo>
                  <a:pt x="12192" y="39719"/>
                </a:lnTo>
                <a:close/>
              </a:path>
              <a:path w="64135" h="41275">
                <a:moveTo>
                  <a:pt x="35147" y="13716"/>
                </a:moveTo>
                <a:lnTo>
                  <a:pt x="29051" y="13716"/>
                </a:lnTo>
                <a:lnTo>
                  <a:pt x="29051" y="12192"/>
                </a:lnTo>
                <a:lnTo>
                  <a:pt x="30575" y="10668"/>
                </a:lnTo>
                <a:lnTo>
                  <a:pt x="30575" y="9144"/>
                </a:lnTo>
                <a:lnTo>
                  <a:pt x="32099" y="7620"/>
                </a:lnTo>
                <a:lnTo>
                  <a:pt x="32099" y="6096"/>
                </a:lnTo>
                <a:lnTo>
                  <a:pt x="33623" y="4572"/>
                </a:lnTo>
                <a:lnTo>
                  <a:pt x="35147" y="4572"/>
                </a:lnTo>
                <a:lnTo>
                  <a:pt x="38195" y="1524"/>
                </a:lnTo>
                <a:lnTo>
                  <a:pt x="53435" y="1524"/>
                </a:lnTo>
                <a:lnTo>
                  <a:pt x="56483" y="4572"/>
                </a:lnTo>
                <a:lnTo>
                  <a:pt x="59531" y="6096"/>
                </a:lnTo>
                <a:lnTo>
                  <a:pt x="61055" y="9144"/>
                </a:lnTo>
                <a:lnTo>
                  <a:pt x="39719" y="9144"/>
                </a:lnTo>
                <a:lnTo>
                  <a:pt x="38195" y="10668"/>
                </a:lnTo>
                <a:lnTo>
                  <a:pt x="36671" y="10668"/>
                </a:lnTo>
                <a:lnTo>
                  <a:pt x="36671" y="12192"/>
                </a:lnTo>
                <a:lnTo>
                  <a:pt x="35147" y="13716"/>
                </a:lnTo>
                <a:close/>
              </a:path>
              <a:path w="64135" h="41275">
                <a:moveTo>
                  <a:pt x="61055" y="41243"/>
                </a:moveTo>
                <a:lnTo>
                  <a:pt x="51911" y="41243"/>
                </a:lnTo>
                <a:lnTo>
                  <a:pt x="53435" y="38195"/>
                </a:lnTo>
                <a:lnTo>
                  <a:pt x="54959" y="36671"/>
                </a:lnTo>
                <a:lnTo>
                  <a:pt x="56483" y="32099"/>
                </a:lnTo>
                <a:lnTo>
                  <a:pt x="56483" y="29051"/>
                </a:lnTo>
                <a:lnTo>
                  <a:pt x="58007" y="26003"/>
                </a:lnTo>
                <a:lnTo>
                  <a:pt x="58007" y="21431"/>
                </a:lnTo>
                <a:lnTo>
                  <a:pt x="56483" y="19812"/>
                </a:lnTo>
                <a:lnTo>
                  <a:pt x="56483" y="15240"/>
                </a:lnTo>
                <a:lnTo>
                  <a:pt x="54959" y="13716"/>
                </a:lnTo>
                <a:lnTo>
                  <a:pt x="53435" y="13716"/>
                </a:lnTo>
                <a:lnTo>
                  <a:pt x="53435" y="12192"/>
                </a:lnTo>
                <a:lnTo>
                  <a:pt x="51911" y="10668"/>
                </a:lnTo>
                <a:lnTo>
                  <a:pt x="50387" y="10668"/>
                </a:lnTo>
                <a:lnTo>
                  <a:pt x="48863" y="9144"/>
                </a:lnTo>
                <a:lnTo>
                  <a:pt x="61055" y="9144"/>
                </a:lnTo>
                <a:lnTo>
                  <a:pt x="62579" y="10668"/>
                </a:lnTo>
                <a:lnTo>
                  <a:pt x="62579" y="13716"/>
                </a:lnTo>
                <a:lnTo>
                  <a:pt x="64103" y="16764"/>
                </a:lnTo>
                <a:lnTo>
                  <a:pt x="64103" y="33623"/>
                </a:lnTo>
                <a:lnTo>
                  <a:pt x="61055" y="39719"/>
                </a:lnTo>
                <a:lnTo>
                  <a:pt x="61055" y="41243"/>
                </a:lnTo>
                <a:close/>
              </a:path>
              <a:path w="64135" h="41275">
                <a:moveTo>
                  <a:pt x="33623" y="27527"/>
                </a:moveTo>
                <a:lnTo>
                  <a:pt x="26003" y="27527"/>
                </a:lnTo>
                <a:lnTo>
                  <a:pt x="26003" y="16764"/>
                </a:lnTo>
                <a:lnTo>
                  <a:pt x="19907" y="10668"/>
                </a:lnTo>
                <a:lnTo>
                  <a:pt x="27527" y="10668"/>
                </a:lnTo>
                <a:lnTo>
                  <a:pt x="29051" y="13716"/>
                </a:lnTo>
                <a:lnTo>
                  <a:pt x="35147" y="13716"/>
                </a:lnTo>
                <a:lnTo>
                  <a:pt x="33623" y="15240"/>
                </a:lnTo>
                <a:lnTo>
                  <a:pt x="33623" y="2752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0" name="object 9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210109" y="4987004"/>
            <a:ext cx="64103" cy="96202"/>
          </a:xfrm>
          <a:prstGeom prst="rect">
            <a:avLst/>
          </a:prstGeom>
        </p:spPr>
      </p:pic>
      <p:sp>
        <p:nvSpPr>
          <p:cNvPr id="91" name="object 91" descr=""/>
          <p:cNvSpPr/>
          <p:nvPr/>
        </p:nvSpPr>
        <p:spPr>
          <a:xfrm>
            <a:off x="6362605" y="4985480"/>
            <a:ext cx="62865" cy="47625"/>
          </a:xfrm>
          <a:custGeom>
            <a:avLst/>
            <a:gdLst/>
            <a:ahLst/>
            <a:cxnLst/>
            <a:rect l="l" t="t" r="r" b="b"/>
            <a:pathLst>
              <a:path w="62864" h="47625">
                <a:moveTo>
                  <a:pt x="44291" y="9144"/>
                </a:moveTo>
                <a:lnTo>
                  <a:pt x="38195" y="9144"/>
                </a:lnTo>
                <a:lnTo>
                  <a:pt x="38195" y="0"/>
                </a:lnTo>
                <a:lnTo>
                  <a:pt x="44291" y="0"/>
                </a:lnTo>
                <a:lnTo>
                  <a:pt x="44291" y="9144"/>
                </a:lnTo>
                <a:close/>
              </a:path>
              <a:path w="62864" h="47625">
                <a:moveTo>
                  <a:pt x="44291" y="47339"/>
                </a:moveTo>
                <a:lnTo>
                  <a:pt x="35147" y="47339"/>
                </a:lnTo>
                <a:lnTo>
                  <a:pt x="0" y="16764"/>
                </a:lnTo>
                <a:lnTo>
                  <a:pt x="0" y="9144"/>
                </a:lnTo>
                <a:lnTo>
                  <a:pt x="62579" y="9144"/>
                </a:lnTo>
                <a:lnTo>
                  <a:pt x="62579" y="16764"/>
                </a:lnTo>
                <a:lnTo>
                  <a:pt x="9239" y="16764"/>
                </a:lnTo>
                <a:lnTo>
                  <a:pt x="38195" y="41243"/>
                </a:lnTo>
                <a:lnTo>
                  <a:pt x="44291" y="41243"/>
                </a:lnTo>
                <a:lnTo>
                  <a:pt x="44291" y="47339"/>
                </a:lnTo>
                <a:close/>
              </a:path>
              <a:path w="62864" h="47625">
                <a:moveTo>
                  <a:pt x="44291" y="41243"/>
                </a:moveTo>
                <a:lnTo>
                  <a:pt x="38195" y="41243"/>
                </a:lnTo>
                <a:lnTo>
                  <a:pt x="38195" y="16764"/>
                </a:lnTo>
                <a:lnTo>
                  <a:pt x="44291" y="16764"/>
                </a:lnTo>
                <a:lnTo>
                  <a:pt x="44291" y="4124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507575" y="4987004"/>
            <a:ext cx="64103" cy="96202"/>
          </a:xfrm>
          <a:prstGeom prst="rect">
            <a:avLst/>
          </a:prstGeom>
        </p:spPr>
      </p:pic>
      <p:sp>
        <p:nvSpPr>
          <p:cNvPr id="93" name="object 93" descr=""/>
          <p:cNvSpPr/>
          <p:nvPr/>
        </p:nvSpPr>
        <p:spPr>
          <a:xfrm>
            <a:off x="6660070" y="4980908"/>
            <a:ext cx="62865" cy="41275"/>
          </a:xfrm>
          <a:custGeom>
            <a:avLst/>
            <a:gdLst/>
            <a:ahLst/>
            <a:cxnLst/>
            <a:rect l="l" t="t" r="r" b="b"/>
            <a:pathLst>
              <a:path w="62865" h="41275">
                <a:moveTo>
                  <a:pt x="62579" y="41243"/>
                </a:moveTo>
                <a:lnTo>
                  <a:pt x="0" y="41243"/>
                </a:lnTo>
                <a:lnTo>
                  <a:pt x="0" y="18288"/>
                </a:lnTo>
                <a:lnTo>
                  <a:pt x="1619" y="15240"/>
                </a:lnTo>
                <a:lnTo>
                  <a:pt x="1619" y="12192"/>
                </a:lnTo>
                <a:lnTo>
                  <a:pt x="3143" y="10668"/>
                </a:lnTo>
                <a:lnTo>
                  <a:pt x="4667" y="7620"/>
                </a:lnTo>
                <a:lnTo>
                  <a:pt x="9239" y="3048"/>
                </a:lnTo>
                <a:lnTo>
                  <a:pt x="15335" y="0"/>
                </a:lnTo>
                <a:lnTo>
                  <a:pt x="21431" y="0"/>
                </a:lnTo>
                <a:lnTo>
                  <a:pt x="24479" y="1524"/>
                </a:lnTo>
                <a:lnTo>
                  <a:pt x="26003" y="1524"/>
                </a:lnTo>
                <a:lnTo>
                  <a:pt x="29051" y="3048"/>
                </a:lnTo>
                <a:lnTo>
                  <a:pt x="32099" y="6096"/>
                </a:lnTo>
                <a:lnTo>
                  <a:pt x="35147" y="7620"/>
                </a:lnTo>
                <a:lnTo>
                  <a:pt x="35909" y="9144"/>
                </a:lnTo>
                <a:lnTo>
                  <a:pt x="15335" y="9144"/>
                </a:lnTo>
                <a:lnTo>
                  <a:pt x="13811" y="10668"/>
                </a:lnTo>
                <a:lnTo>
                  <a:pt x="12287" y="10668"/>
                </a:lnTo>
                <a:lnTo>
                  <a:pt x="9239" y="13716"/>
                </a:lnTo>
                <a:lnTo>
                  <a:pt x="9239" y="15240"/>
                </a:lnTo>
                <a:lnTo>
                  <a:pt x="7715" y="16764"/>
                </a:lnTo>
                <a:lnTo>
                  <a:pt x="7715" y="33623"/>
                </a:lnTo>
                <a:lnTo>
                  <a:pt x="62579" y="33623"/>
                </a:lnTo>
                <a:lnTo>
                  <a:pt x="62579" y="41243"/>
                </a:lnTo>
                <a:close/>
              </a:path>
              <a:path w="62865" h="41275">
                <a:moveTo>
                  <a:pt x="39719" y="33623"/>
                </a:moveTo>
                <a:lnTo>
                  <a:pt x="32099" y="33623"/>
                </a:lnTo>
                <a:lnTo>
                  <a:pt x="32099" y="19812"/>
                </a:lnTo>
                <a:lnTo>
                  <a:pt x="30575" y="18288"/>
                </a:lnTo>
                <a:lnTo>
                  <a:pt x="30575" y="15240"/>
                </a:lnTo>
                <a:lnTo>
                  <a:pt x="29051" y="13716"/>
                </a:lnTo>
                <a:lnTo>
                  <a:pt x="29051" y="12192"/>
                </a:lnTo>
                <a:lnTo>
                  <a:pt x="27527" y="12192"/>
                </a:lnTo>
                <a:lnTo>
                  <a:pt x="26003" y="10668"/>
                </a:lnTo>
                <a:lnTo>
                  <a:pt x="24479" y="10668"/>
                </a:lnTo>
                <a:lnTo>
                  <a:pt x="22955" y="9144"/>
                </a:lnTo>
                <a:lnTo>
                  <a:pt x="35909" y="9144"/>
                </a:lnTo>
                <a:lnTo>
                  <a:pt x="38195" y="13716"/>
                </a:lnTo>
                <a:lnTo>
                  <a:pt x="38195" y="16764"/>
                </a:lnTo>
                <a:lnTo>
                  <a:pt x="39719" y="19812"/>
                </a:lnTo>
                <a:lnTo>
                  <a:pt x="39719" y="3362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4" name="object 94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809708" y="4987004"/>
            <a:ext cx="64103" cy="96202"/>
          </a:xfrm>
          <a:prstGeom prst="rect">
            <a:avLst/>
          </a:prstGeom>
        </p:spPr>
      </p:pic>
      <p:sp>
        <p:nvSpPr>
          <p:cNvPr id="95" name="object 95" descr=""/>
          <p:cNvSpPr/>
          <p:nvPr/>
        </p:nvSpPr>
        <p:spPr>
          <a:xfrm>
            <a:off x="6957631" y="4983956"/>
            <a:ext cx="62865" cy="55244"/>
          </a:xfrm>
          <a:custGeom>
            <a:avLst/>
            <a:gdLst/>
            <a:ahLst/>
            <a:cxnLst/>
            <a:rect l="l" t="t" r="r" b="b"/>
            <a:pathLst>
              <a:path w="62865" h="55245">
                <a:moveTo>
                  <a:pt x="0" y="54959"/>
                </a:moveTo>
                <a:lnTo>
                  <a:pt x="0" y="47339"/>
                </a:lnTo>
                <a:lnTo>
                  <a:pt x="54864" y="27527"/>
                </a:lnTo>
                <a:lnTo>
                  <a:pt x="0" y="7620"/>
                </a:lnTo>
                <a:lnTo>
                  <a:pt x="0" y="0"/>
                </a:lnTo>
                <a:lnTo>
                  <a:pt x="62484" y="21336"/>
                </a:lnTo>
                <a:lnTo>
                  <a:pt x="62484" y="33623"/>
                </a:lnTo>
                <a:lnTo>
                  <a:pt x="0" y="5495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6" name="object 96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108602" y="4983956"/>
            <a:ext cx="64103" cy="111442"/>
          </a:xfrm>
          <a:prstGeom prst="rect">
            <a:avLst/>
          </a:prstGeom>
        </p:spPr>
      </p:pic>
      <p:sp>
        <p:nvSpPr>
          <p:cNvPr id="97" name="object 97" descr=""/>
          <p:cNvSpPr/>
          <p:nvPr/>
        </p:nvSpPr>
        <p:spPr>
          <a:xfrm>
            <a:off x="7255097" y="4977860"/>
            <a:ext cx="62865" cy="53975"/>
          </a:xfrm>
          <a:custGeom>
            <a:avLst/>
            <a:gdLst/>
            <a:ahLst/>
            <a:cxnLst/>
            <a:rect l="l" t="t" r="r" b="b"/>
            <a:pathLst>
              <a:path w="62865" h="53975">
                <a:moveTo>
                  <a:pt x="7620" y="53435"/>
                </a:moveTo>
                <a:lnTo>
                  <a:pt x="0" y="53435"/>
                </a:lnTo>
                <a:lnTo>
                  <a:pt x="0" y="0"/>
                </a:lnTo>
                <a:lnTo>
                  <a:pt x="7620" y="0"/>
                </a:lnTo>
                <a:lnTo>
                  <a:pt x="7620" y="22859"/>
                </a:lnTo>
                <a:lnTo>
                  <a:pt x="62484" y="22859"/>
                </a:lnTo>
                <a:lnTo>
                  <a:pt x="62484" y="30575"/>
                </a:lnTo>
                <a:lnTo>
                  <a:pt x="7620" y="30575"/>
                </a:lnTo>
                <a:lnTo>
                  <a:pt x="7620" y="5343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8" name="object 98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406068" y="4979384"/>
            <a:ext cx="64103" cy="106870"/>
          </a:xfrm>
          <a:prstGeom prst="rect">
            <a:avLst/>
          </a:prstGeom>
        </p:spPr>
      </p:pic>
      <p:sp>
        <p:nvSpPr>
          <p:cNvPr id="99" name="object 99" descr=""/>
          <p:cNvSpPr/>
          <p:nvPr/>
        </p:nvSpPr>
        <p:spPr>
          <a:xfrm>
            <a:off x="7558658" y="4979384"/>
            <a:ext cx="60960" cy="53975"/>
          </a:xfrm>
          <a:custGeom>
            <a:avLst/>
            <a:gdLst/>
            <a:ahLst/>
            <a:cxnLst/>
            <a:rect l="l" t="t" r="r" b="b"/>
            <a:pathLst>
              <a:path w="60959" h="53975">
                <a:moveTo>
                  <a:pt x="60960" y="53435"/>
                </a:moveTo>
                <a:lnTo>
                  <a:pt x="0" y="53435"/>
                </a:lnTo>
                <a:lnTo>
                  <a:pt x="0" y="22860"/>
                </a:lnTo>
                <a:lnTo>
                  <a:pt x="4572" y="13716"/>
                </a:lnTo>
                <a:lnTo>
                  <a:pt x="6096" y="9144"/>
                </a:lnTo>
                <a:lnTo>
                  <a:pt x="10668" y="6096"/>
                </a:lnTo>
                <a:lnTo>
                  <a:pt x="15240" y="4572"/>
                </a:lnTo>
                <a:lnTo>
                  <a:pt x="19812" y="1524"/>
                </a:lnTo>
                <a:lnTo>
                  <a:pt x="24384" y="0"/>
                </a:lnTo>
                <a:lnTo>
                  <a:pt x="36576" y="0"/>
                </a:lnTo>
                <a:lnTo>
                  <a:pt x="41148" y="1524"/>
                </a:lnTo>
                <a:lnTo>
                  <a:pt x="45720" y="4572"/>
                </a:lnTo>
                <a:lnTo>
                  <a:pt x="50292" y="6096"/>
                </a:lnTo>
                <a:lnTo>
                  <a:pt x="53340" y="9144"/>
                </a:lnTo>
                <a:lnTo>
                  <a:pt x="21336" y="9144"/>
                </a:lnTo>
                <a:lnTo>
                  <a:pt x="18288" y="12192"/>
                </a:lnTo>
                <a:lnTo>
                  <a:pt x="12192" y="15240"/>
                </a:lnTo>
                <a:lnTo>
                  <a:pt x="10668" y="19812"/>
                </a:lnTo>
                <a:lnTo>
                  <a:pt x="9144" y="21336"/>
                </a:lnTo>
                <a:lnTo>
                  <a:pt x="7620" y="24384"/>
                </a:lnTo>
                <a:lnTo>
                  <a:pt x="7620" y="27432"/>
                </a:lnTo>
                <a:lnTo>
                  <a:pt x="6096" y="29051"/>
                </a:lnTo>
                <a:lnTo>
                  <a:pt x="6096" y="44291"/>
                </a:lnTo>
                <a:lnTo>
                  <a:pt x="60960" y="44291"/>
                </a:lnTo>
                <a:lnTo>
                  <a:pt x="60960" y="53435"/>
                </a:lnTo>
                <a:close/>
              </a:path>
              <a:path w="60959" h="53975">
                <a:moveTo>
                  <a:pt x="60960" y="44291"/>
                </a:moveTo>
                <a:lnTo>
                  <a:pt x="54864" y="44291"/>
                </a:lnTo>
                <a:lnTo>
                  <a:pt x="54864" y="29051"/>
                </a:lnTo>
                <a:lnTo>
                  <a:pt x="53340" y="25908"/>
                </a:lnTo>
                <a:lnTo>
                  <a:pt x="53340" y="22860"/>
                </a:lnTo>
                <a:lnTo>
                  <a:pt x="51816" y="21336"/>
                </a:lnTo>
                <a:lnTo>
                  <a:pt x="48768" y="15240"/>
                </a:lnTo>
                <a:lnTo>
                  <a:pt x="45720" y="12192"/>
                </a:lnTo>
                <a:lnTo>
                  <a:pt x="39624" y="9144"/>
                </a:lnTo>
                <a:lnTo>
                  <a:pt x="53340" y="9144"/>
                </a:lnTo>
                <a:lnTo>
                  <a:pt x="56388" y="13716"/>
                </a:lnTo>
                <a:lnTo>
                  <a:pt x="60960" y="22860"/>
                </a:lnTo>
                <a:lnTo>
                  <a:pt x="60960" y="4429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object 100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702010" y="4990052"/>
            <a:ext cx="65627" cy="109918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854600" y="4987004"/>
            <a:ext cx="64008" cy="100774"/>
          </a:xfrm>
          <a:prstGeom prst="rect">
            <a:avLst/>
          </a:prstGeom>
        </p:spPr>
      </p:pic>
      <p:pic>
        <p:nvPicPr>
          <p:cNvPr id="102" name="object 102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001000" y="4985480"/>
            <a:ext cx="64103" cy="111442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152066" y="4985480"/>
            <a:ext cx="64008" cy="94678"/>
          </a:xfrm>
          <a:prstGeom prst="rect">
            <a:avLst/>
          </a:prstGeom>
        </p:spPr>
      </p:pic>
      <p:sp>
        <p:nvSpPr>
          <p:cNvPr id="104" name="object 104" descr=""/>
          <p:cNvSpPr/>
          <p:nvPr/>
        </p:nvSpPr>
        <p:spPr>
          <a:xfrm>
            <a:off x="8304561" y="4939760"/>
            <a:ext cx="62865" cy="76835"/>
          </a:xfrm>
          <a:custGeom>
            <a:avLst/>
            <a:gdLst/>
            <a:ahLst/>
            <a:cxnLst/>
            <a:rect l="l" t="t" r="r" b="b"/>
            <a:pathLst>
              <a:path w="62865" h="76835">
                <a:moveTo>
                  <a:pt x="0" y="76295"/>
                </a:moveTo>
                <a:lnTo>
                  <a:pt x="0" y="68675"/>
                </a:lnTo>
                <a:lnTo>
                  <a:pt x="51911" y="54864"/>
                </a:lnTo>
                <a:lnTo>
                  <a:pt x="0" y="42672"/>
                </a:lnTo>
                <a:lnTo>
                  <a:pt x="0" y="33528"/>
                </a:lnTo>
                <a:lnTo>
                  <a:pt x="51911" y="21336"/>
                </a:lnTo>
                <a:lnTo>
                  <a:pt x="0" y="7620"/>
                </a:lnTo>
                <a:lnTo>
                  <a:pt x="0" y="0"/>
                </a:lnTo>
                <a:lnTo>
                  <a:pt x="62579" y="16764"/>
                </a:lnTo>
                <a:lnTo>
                  <a:pt x="62579" y="25908"/>
                </a:lnTo>
                <a:lnTo>
                  <a:pt x="10763" y="38100"/>
                </a:lnTo>
                <a:lnTo>
                  <a:pt x="62579" y="51816"/>
                </a:lnTo>
                <a:lnTo>
                  <a:pt x="62579" y="60960"/>
                </a:lnTo>
                <a:lnTo>
                  <a:pt x="0" y="7629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8451050" y="4988534"/>
            <a:ext cx="62865" cy="35560"/>
          </a:xfrm>
          <a:custGeom>
            <a:avLst/>
            <a:gdLst/>
            <a:ahLst/>
            <a:cxnLst/>
            <a:rect l="l" t="t" r="r" b="b"/>
            <a:pathLst>
              <a:path w="62865" h="35560">
                <a:moveTo>
                  <a:pt x="7620" y="26009"/>
                </a:moveTo>
                <a:lnTo>
                  <a:pt x="0" y="26009"/>
                </a:lnTo>
                <a:lnTo>
                  <a:pt x="0" y="35153"/>
                </a:lnTo>
                <a:lnTo>
                  <a:pt x="7620" y="35153"/>
                </a:lnTo>
                <a:lnTo>
                  <a:pt x="7620" y="26009"/>
                </a:lnTo>
                <a:close/>
              </a:path>
              <a:path w="62865" h="35560">
                <a:moveTo>
                  <a:pt x="7620" y="0"/>
                </a:moveTo>
                <a:lnTo>
                  <a:pt x="0" y="0"/>
                </a:lnTo>
                <a:lnTo>
                  <a:pt x="0" y="9144"/>
                </a:lnTo>
                <a:lnTo>
                  <a:pt x="7620" y="9144"/>
                </a:lnTo>
                <a:lnTo>
                  <a:pt x="7620" y="0"/>
                </a:lnTo>
                <a:close/>
              </a:path>
              <a:path w="62865" h="35560">
                <a:moveTo>
                  <a:pt x="62572" y="26009"/>
                </a:moveTo>
                <a:lnTo>
                  <a:pt x="15240" y="26009"/>
                </a:lnTo>
                <a:lnTo>
                  <a:pt x="15240" y="33629"/>
                </a:lnTo>
                <a:lnTo>
                  <a:pt x="62572" y="33629"/>
                </a:lnTo>
                <a:lnTo>
                  <a:pt x="62572" y="26009"/>
                </a:lnTo>
                <a:close/>
              </a:path>
              <a:path w="62865" h="35560">
                <a:moveTo>
                  <a:pt x="62572" y="1524"/>
                </a:moveTo>
                <a:lnTo>
                  <a:pt x="15240" y="1524"/>
                </a:lnTo>
                <a:lnTo>
                  <a:pt x="15240" y="9144"/>
                </a:lnTo>
                <a:lnTo>
                  <a:pt x="62572" y="9144"/>
                </a:lnTo>
                <a:lnTo>
                  <a:pt x="62572" y="15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8602015" y="4988534"/>
            <a:ext cx="62865" cy="99695"/>
          </a:xfrm>
          <a:custGeom>
            <a:avLst/>
            <a:gdLst/>
            <a:ahLst/>
            <a:cxnLst/>
            <a:rect l="l" t="t" r="r" b="b"/>
            <a:pathLst>
              <a:path w="62865" h="99695">
                <a:moveTo>
                  <a:pt x="7721" y="0"/>
                </a:moveTo>
                <a:lnTo>
                  <a:pt x="101" y="0"/>
                </a:lnTo>
                <a:lnTo>
                  <a:pt x="101" y="9144"/>
                </a:lnTo>
                <a:lnTo>
                  <a:pt x="7721" y="9144"/>
                </a:lnTo>
                <a:lnTo>
                  <a:pt x="7721" y="0"/>
                </a:lnTo>
                <a:close/>
              </a:path>
              <a:path w="62865" h="99695">
                <a:moveTo>
                  <a:pt x="62585" y="38188"/>
                </a:moveTo>
                <a:lnTo>
                  <a:pt x="0" y="21424"/>
                </a:lnTo>
                <a:lnTo>
                  <a:pt x="0" y="30568"/>
                </a:lnTo>
                <a:lnTo>
                  <a:pt x="51917" y="42760"/>
                </a:lnTo>
                <a:lnTo>
                  <a:pt x="0" y="56476"/>
                </a:lnTo>
                <a:lnTo>
                  <a:pt x="0" y="64096"/>
                </a:lnTo>
                <a:lnTo>
                  <a:pt x="51917" y="77812"/>
                </a:lnTo>
                <a:lnTo>
                  <a:pt x="0" y="90004"/>
                </a:lnTo>
                <a:lnTo>
                  <a:pt x="0" y="99250"/>
                </a:lnTo>
                <a:lnTo>
                  <a:pt x="62585" y="82384"/>
                </a:lnTo>
                <a:lnTo>
                  <a:pt x="62585" y="73240"/>
                </a:lnTo>
                <a:lnTo>
                  <a:pt x="10769" y="61048"/>
                </a:lnTo>
                <a:lnTo>
                  <a:pt x="62585" y="47332"/>
                </a:lnTo>
                <a:lnTo>
                  <a:pt x="62585" y="38188"/>
                </a:lnTo>
                <a:close/>
              </a:path>
              <a:path w="62865" h="99695">
                <a:moveTo>
                  <a:pt x="62674" y="1524"/>
                </a:moveTo>
                <a:lnTo>
                  <a:pt x="15341" y="1524"/>
                </a:lnTo>
                <a:lnTo>
                  <a:pt x="15341" y="9144"/>
                </a:lnTo>
                <a:lnTo>
                  <a:pt x="62674" y="9144"/>
                </a:lnTo>
                <a:lnTo>
                  <a:pt x="62674" y="15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7" name="object 107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748521" y="4985480"/>
            <a:ext cx="64103" cy="73247"/>
          </a:xfrm>
          <a:prstGeom prst="rect">
            <a:avLst/>
          </a:prstGeom>
        </p:spPr>
      </p:pic>
      <p:sp>
        <p:nvSpPr>
          <p:cNvPr id="108" name="object 108" descr=""/>
          <p:cNvSpPr/>
          <p:nvPr/>
        </p:nvSpPr>
        <p:spPr>
          <a:xfrm>
            <a:off x="8899588" y="4985480"/>
            <a:ext cx="62865" cy="76835"/>
          </a:xfrm>
          <a:custGeom>
            <a:avLst/>
            <a:gdLst/>
            <a:ahLst/>
            <a:cxnLst/>
            <a:rect l="l" t="t" r="r" b="b"/>
            <a:pathLst>
              <a:path w="62865" h="76835">
                <a:moveTo>
                  <a:pt x="0" y="76295"/>
                </a:moveTo>
                <a:lnTo>
                  <a:pt x="0" y="68675"/>
                </a:lnTo>
                <a:lnTo>
                  <a:pt x="51816" y="54959"/>
                </a:lnTo>
                <a:lnTo>
                  <a:pt x="0" y="42767"/>
                </a:lnTo>
                <a:lnTo>
                  <a:pt x="0" y="33623"/>
                </a:lnTo>
                <a:lnTo>
                  <a:pt x="51816" y="21336"/>
                </a:lnTo>
                <a:lnTo>
                  <a:pt x="0" y="7620"/>
                </a:lnTo>
                <a:lnTo>
                  <a:pt x="0" y="0"/>
                </a:lnTo>
                <a:lnTo>
                  <a:pt x="62484" y="15240"/>
                </a:lnTo>
                <a:lnTo>
                  <a:pt x="62484" y="24479"/>
                </a:lnTo>
                <a:lnTo>
                  <a:pt x="10668" y="38195"/>
                </a:lnTo>
                <a:lnTo>
                  <a:pt x="62484" y="50387"/>
                </a:lnTo>
                <a:lnTo>
                  <a:pt x="62484" y="59531"/>
                </a:lnTo>
                <a:lnTo>
                  <a:pt x="0" y="7629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9049131" y="4987004"/>
            <a:ext cx="66040" cy="48895"/>
          </a:xfrm>
          <a:custGeom>
            <a:avLst/>
            <a:gdLst/>
            <a:ahLst/>
            <a:cxnLst/>
            <a:rect l="l" t="t" r="r" b="b"/>
            <a:pathLst>
              <a:path w="66040" h="48895">
                <a:moveTo>
                  <a:pt x="33020" y="39624"/>
                </a:moveTo>
                <a:lnTo>
                  <a:pt x="19812" y="39624"/>
                </a:lnTo>
                <a:lnTo>
                  <a:pt x="22860" y="38100"/>
                </a:lnTo>
                <a:lnTo>
                  <a:pt x="25908" y="35052"/>
                </a:lnTo>
                <a:lnTo>
                  <a:pt x="25908" y="33528"/>
                </a:lnTo>
                <a:lnTo>
                  <a:pt x="27432" y="30480"/>
                </a:lnTo>
                <a:lnTo>
                  <a:pt x="27432" y="25908"/>
                </a:lnTo>
                <a:lnTo>
                  <a:pt x="28956" y="22860"/>
                </a:lnTo>
                <a:lnTo>
                  <a:pt x="28956" y="18288"/>
                </a:lnTo>
                <a:lnTo>
                  <a:pt x="30480" y="16764"/>
                </a:lnTo>
                <a:lnTo>
                  <a:pt x="30480" y="13716"/>
                </a:lnTo>
                <a:lnTo>
                  <a:pt x="32004" y="9144"/>
                </a:lnTo>
                <a:lnTo>
                  <a:pt x="33528" y="6096"/>
                </a:lnTo>
                <a:lnTo>
                  <a:pt x="38100" y="1524"/>
                </a:lnTo>
                <a:lnTo>
                  <a:pt x="42672" y="0"/>
                </a:lnTo>
                <a:lnTo>
                  <a:pt x="51816" y="0"/>
                </a:lnTo>
                <a:lnTo>
                  <a:pt x="53340" y="1524"/>
                </a:lnTo>
                <a:lnTo>
                  <a:pt x="56388" y="3048"/>
                </a:lnTo>
                <a:lnTo>
                  <a:pt x="58007" y="4572"/>
                </a:lnTo>
                <a:lnTo>
                  <a:pt x="59531" y="6096"/>
                </a:lnTo>
                <a:lnTo>
                  <a:pt x="61055" y="9144"/>
                </a:lnTo>
                <a:lnTo>
                  <a:pt x="42672" y="9144"/>
                </a:lnTo>
                <a:lnTo>
                  <a:pt x="39624" y="12192"/>
                </a:lnTo>
                <a:lnTo>
                  <a:pt x="39624" y="13716"/>
                </a:lnTo>
                <a:lnTo>
                  <a:pt x="38100" y="16764"/>
                </a:lnTo>
                <a:lnTo>
                  <a:pt x="38100" y="21336"/>
                </a:lnTo>
                <a:lnTo>
                  <a:pt x="36576" y="22860"/>
                </a:lnTo>
                <a:lnTo>
                  <a:pt x="36576" y="28956"/>
                </a:lnTo>
                <a:lnTo>
                  <a:pt x="35052" y="32004"/>
                </a:lnTo>
                <a:lnTo>
                  <a:pt x="35052" y="36576"/>
                </a:lnTo>
                <a:lnTo>
                  <a:pt x="33020" y="39624"/>
                </a:lnTo>
                <a:close/>
              </a:path>
              <a:path w="66040" h="48895">
                <a:moveTo>
                  <a:pt x="22860" y="47244"/>
                </a:moveTo>
                <a:lnTo>
                  <a:pt x="13716" y="47244"/>
                </a:lnTo>
                <a:lnTo>
                  <a:pt x="9144" y="45720"/>
                </a:lnTo>
                <a:lnTo>
                  <a:pt x="3048" y="36576"/>
                </a:lnTo>
                <a:lnTo>
                  <a:pt x="0" y="30480"/>
                </a:lnTo>
                <a:lnTo>
                  <a:pt x="0" y="19812"/>
                </a:lnTo>
                <a:lnTo>
                  <a:pt x="1524" y="15240"/>
                </a:lnTo>
                <a:lnTo>
                  <a:pt x="1524" y="12192"/>
                </a:lnTo>
                <a:lnTo>
                  <a:pt x="3048" y="9144"/>
                </a:lnTo>
                <a:lnTo>
                  <a:pt x="3048" y="4572"/>
                </a:lnTo>
                <a:lnTo>
                  <a:pt x="4572" y="3048"/>
                </a:lnTo>
                <a:lnTo>
                  <a:pt x="15240" y="3048"/>
                </a:lnTo>
                <a:lnTo>
                  <a:pt x="12192" y="4572"/>
                </a:lnTo>
                <a:lnTo>
                  <a:pt x="10668" y="9144"/>
                </a:lnTo>
                <a:lnTo>
                  <a:pt x="9144" y="12192"/>
                </a:lnTo>
                <a:lnTo>
                  <a:pt x="9144" y="16764"/>
                </a:lnTo>
                <a:lnTo>
                  <a:pt x="7620" y="19812"/>
                </a:lnTo>
                <a:lnTo>
                  <a:pt x="7620" y="28956"/>
                </a:lnTo>
                <a:lnTo>
                  <a:pt x="12192" y="38100"/>
                </a:lnTo>
                <a:lnTo>
                  <a:pt x="15240" y="39624"/>
                </a:lnTo>
                <a:lnTo>
                  <a:pt x="33020" y="39624"/>
                </a:lnTo>
                <a:lnTo>
                  <a:pt x="32004" y="41148"/>
                </a:lnTo>
                <a:lnTo>
                  <a:pt x="27432" y="45720"/>
                </a:lnTo>
                <a:lnTo>
                  <a:pt x="22860" y="47244"/>
                </a:lnTo>
                <a:close/>
              </a:path>
              <a:path w="66040" h="48895">
                <a:moveTo>
                  <a:pt x="61055" y="48768"/>
                </a:moveTo>
                <a:lnTo>
                  <a:pt x="50292" y="48768"/>
                </a:lnTo>
                <a:lnTo>
                  <a:pt x="50292" y="47244"/>
                </a:lnTo>
                <a:lnTo>
                  <a:pt x="53340" y="44196"/>
                </a:lnTo>
                <a:lnTo>
                  <a:pt x="54864" y="41148"/>
                </a:lnTo>
                <a:lnTo>
                  <a:pt x="56388" y="36576"/>
                </a:lnTo>
                <a:lnTo>
                  <a:pt x="58007" y="32004"/>
                </a:lnTo>
                <a:lnTo>
                  <a:pt x="58007" y="15240"/>
                </a:lnTo>
                <a:lnTo>
                  <a:pt x="54864" y="12192"/>
                </a:lnTo>
                <a:lnTo>
                  <a:pt x="53340" y="10668"/>
                </a:lnTo>
                <a:lnTo>
                  <a:pt x="50292" y="9144"/>
                </a:lnTo>
                <a:lnTo>
                  <a:pt x="61055" y="9144"/>
                </a:lnTo>
                <a:lnTo>
                  <a:pt x="62579" y="10668"/>
                </a:lnTo>
                <a:lnTo>
                  <a:pt x="65627" y="16764"/>
                </a:lnTo>
                <a:lnTo>
                  <a:pt x="65627" y="33528"/>
                </a:lnTo>
                <a:lnTo>
                  <a:pt x="64103" y="36576"/>
                </a:lnTo>
                <a:lnTo>
                  <a:pt x="64103" y="41148"/>
                </a:lnTo>
                <a:lnTo>
                  <a:pt x="62579" y="44196"/>
                </a:lnTo>
                <a:lnTo>
                  <a:pt x="61055" y="4876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0" name="object 110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197054" y="4987004"/>
            <a:ext cx="64008" cy="106870"/>
          </a:xfrm>
          <a:prstGeom prst="rect">
            <a:avLst/>
          </a:prstGeom>
        </p:spPr>
      </p:pic>
      <p:pic>
        <p:nvPicPr>
          <p:cNvPr id="111" name="object 111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348025" y="4987004"/>
            <a:ext cx="64103" cy="99250"/>
          </a:xfrm>
          <a:prstGeom prst="rect">
            <a:avLst/>
          </a:prstGeom>
        </p:spPr>
      </p:pic>
      <p:sp>
        <p:nvSpPr>
          <p:cNvPr id="112" name="object 112" descr=""/>
          <p:cNvSpPr/>
          <p:nvPr/>
        </p:nvSpPr>
        <p:spPr>
          <a:xfrm>
            <a:off x="9494508" y="4980914"/>
            <a:ext cx="62865" cy="113030"/>
          </a:xfrm>
          <a:custGeom>
            <a:avLst/>
            <a:gdLst/>
            <a:ahLst/>
            <a:cxnLst/>
            <a:rect l="l" t="t" r="r" b="b"/>
            <a:pathLst>
              <a:path w="62865" h="113029">
                <a:moveTo>
                  <a:pt x="62484" y="59524"/>
                </a:moveTo>
                <a:lnTo>
                  <a:pt x="32004" y="80860"/>
                </a:lnTo>
                <a:lnTo>
                  <a:pt x="0" y="59524"/>
                </a:lnTo>
                <a:lnTo>
                  <a:pt x="0" y="68668"/>
                </a:lnTo>
                <a:lnTo>
                  <a:pt x="25908" y="85432"/>
                </a:lnTo>
                <a:lnTo>
                  <a:pt x="0" y="102298"/>
                </a:lnTo>
                <a:lnTo>
                  <a:pt x="0" y="111442"/>
                </a:lnTo>
                <a:lnTo>
                  <a:pt x="32004" y="90004"/>
                </a:lnTo>
                <a:lnTo>
                  <a:pt x="62484" y="112966"/>
                </a:lnTo>
                <a:lnTo>
                  <a:pt x="62484" y="103822"/>
                </a:lnTo>
                <a:lnTo>
                  <a:pt x="36576" y="85432"/>
                </a:lnTo>
                <a:lnTo>
                  <a:pt x="62484" y="68668"/>
                </a:lnTo>
                <a:lnTo>
                  <a:pt x="62484" y="59524"/>
                </a:lnTo>
                <a:close/>
              </a:path>
              <a:path w="62865" h="113029">
                <a:moveTo>
                  <a:pt x="62496" y="16764"/>
                </a:moveTo>
                <a:lnTo>
                  <a:pt x="60972" y="13716"/>
                </a:lnTo>
                <a:lnTo>
                  <a:pt x="60972" y="10668"/>
                </a:lnTo>
                <a:lnTo>
                  <a:pt x="59448" y="7620"/>
                </a:lnTo>
                <a:lnTo>
                  <a:pt x="56400" y="4572"/>
                </a:lnTo>
                <a:lnTo>
                  <a:pt x="56400" y="22860"/>
                </a:lnTo>
                <a:lnTo>
                  <a:pt x="56400" y="38188"/>
                </a:lnTo>
                <a:lnTo>
                  <a:pt x="32016" y="38188"/>
                </a:lnTo>
                <a:lnTo>
                  <a:pt x="32016" y="19812"/>
                </a:lnTo>
                <a:lnTo>
                  <a:pt x="33540" y="18288"/>
                </a:lnTo>
                <a:lnTo>
                  <a:pt x="33540" y="13716"/>
                </a:lnTo>
                <a:lnTo>
                  <a:pt x="35064" y="10668"/>
                </a:lnTo>
                <a:lnTo>
                  <a:pt x="36588" y="9144"/>
                </a:lnTo>
                <a:lnTo>
                  <a:pt x="39636" y="9144"/>
                </a:lnTo>
                <a:lnTo>
                  <a:pt x="41160" y="7620"/>
                </a:lnTo>
                <a:lnTo>
                  <a:pt x="45732" y="7620"/>
                </a:lnTo>
                <a:lnTo>
                  <a:pt x="48780" y="9144"/>
                </a:lnTo>
                <a:lnTo>
                  <a:pt x="50304" y="9144"/>
                </a:lnTo>
                <a:lnTo>
                  <a:pt x="54876" y="13716"/>
                </a:lnTo>
                <a:lnTo>
                  <a:pt x="54876" y="19812"/>
                </a:lnTo>
                <a:lnTo>
                  <a:pt x="56400" y="22860"/>
                </a:lnTo>
                <a:lnTo>
                  <a:pt x="56400" y="4572"/>
                </a:lnTo>
                <a:lnTo>
                  <a:pt x="54876" y="3048"/>
                </a:lnTo>
                <a:lnTo>
                  <a:pt x="48780" y="0"/>
                </a:lnTo>
                <a:lnTo>
                  <a:pt x="35064" y="0"/>
                </a:lnTo>
                <a:lnTo>
                  <a:pt x="33540" y="3048"/>
                </a:lnTo>
                <a:lnTo>
                  <a:pt x="30492" y="6096"/>
                </a:lnTo>
                <a:lnTo>
                  <a:pt x="28968" y="9144"/>
                </a:lnTo>
                <a:lnTo>
                  <a:pt x="27444" y="13716"/>
                </a:lnTo>
                <a:lnTo>
                  <a:pt x="25920" y="10668"/>
                </a:lnTo>
                <a:lnTo>
                  <a:pt x="25920" y="21336"/>
                </a:lnTo>
                <a:lnTo>
                  <a:pt x="25920" y="38188"/>
                </a:lnTo>
                <a:lnTo>
                  <a:pt x="7632" y="38188"/>
                </a:lnTo>
                <a:lnTo>
                  <a:pt x="7632" y="19812"/>
                </a:lnTo>
                <a:lnTo>
                  <a:pt x="9156" y="18288"/>
                </a:lnTo>
                <a:lnTo>
                  <a:pt x="9156" y="16764"/>
                </a:lnTo>
                <a:lnTo>
                  <a:pt x="12204" y="13716"/>
                </a:lnTo>
                <a:lnTo>
                  <a:pt x="19824" y="13716"/>
                </a:lnTo>
                <a:lnTo>
                  <a:pt x="21348" y="15240"/>
                </a:lnTo>
                <a:lnTo>
                  <a:pt x="22872" y="15240"/>
                </a:lnTo>
                <a:lnTo>
                  <a:pt x="22872" y="16764"/>
                </a:lnTo>
                <a:lnTo>
                  <a:pt x="24396" y="18288"/>
                </a:lnTo>
                <a:lnTo>
                  <a:pt x="24396" y="19812"/>
                </a:lnTo>
                <a:lnTo>
                  <a:pt x="25920" y="21336"/>
                </a:lnTo>
                <a:lnTo>
                  <a:pt x="25920" y="10668"/>
                </a:lnTo>
                <a:lnTo>
                  <a:pt x="24396" y="9144"/>
                </a:lnTo>
                <a:lnTo>
                  <a:pt x="21348" y="7620"/>
                </a:lnTo>
                <a:lnTo>
                  <a:pt x="19824" y="6096"/>
                </a:lnTo>
                <a:lnTo>
                  <a:pt x="16776" y="4572"/>
                </a:lnTo>
                <a:lnTo>
                  <a:pt x="9156" y="4572"/>
                </a:lnTo>
                <a:lnTo>
                  <a:pt x="3060" y="10668"/>
                </a:lnTo>
                <a:lnTo>
                  <a:pt x="1536" y="13716"/>
                </a:lnTo>
                <a:lnTo>
                  <a:pt x="1536" y="18288"/>
                </a:lnTo>
                <a:lnTo>
                  <a:pt x="12" y="19812"/>
                </a:lnTo>
                <a:lnTo>
                  <a:pt x="12" y="45808"/>
                </a:lnTo>
                <a:lnTo>
                  <a:pt x="62496" y="45808"/>
                </a:lnTo>
                <a:lnTo>
                  <a:pt x="62496" y="38188"/>
                </a:lnTo>
                <a:lnTo>
                  <a:pt x="62496" y="167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3" name="object 113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9659207" y="4982432"/>
            <a:ext cx="65627" cy="120586"/>
          </a:xfrm>
          <a:prstGeom prst="rect">
            <a:avLst/>
          </a:prstGeom>
        </p:spPr>
      </p:pic>
      <p:sp>
        <p:nvSpPr>
          <p:cNvPr id="114" name="object 114" descr=""/>
          <p:cNvSpPr/>
          <p:nvPr/>
        </p:nvSpPr>
        <p:spPr>
          <a:xfrm>
            <a:off x="9776739" y="4983962"/>
            <a:ext cx="48895" cy="94615"/>
          </a:xfrm>
          <a:custGeom>
            <a:avLst/>
            <a:gdLst/>
            <a:ahLst/>
            <a:cxnLst/>
            <a:rect l="l" t="t" r="r" b="b"/>
            <a:pathLst>
              <a:path w="48895" h="94614">
                <a:moveTo>
                  <a:pt x="48768" y="54965"/>
                </a:moveTo>
                <a:lnTo>
                  <a:pt x="12192" y="54965"/>
                </a:lnTo>
                <a:lnTo>
                  <a:pt x="7620" y="56489"/>
                </a:lnTo>
                <a:lnTo>
                  <a:pt x="1524" y="62585"/>
                </a:lnTo>
                <a:lnTo>
                  <a:pt x="0" y="65633"/>
                </a:lnTo>
                <a:lnTo>
                  <a:pt x="0" y="73253"/>
                </a:lnTo>
                <a:lnTo>
                  <a:pt x="1524" y="76301"/>
                </a:lnTo>
                <a:lnTo>
                  <a:pt x="1524" y="79349"/>
                </a:lnTo>
                <a:lnTo>
                  <a:pt x="3048" y="80873"/>
                </a:lnTo>
                <a:lnTo>
                  <a:pt x="6096" y="86969"/>
                </a:lnTo>
                <a:lnTo>
                  <a:pt x="1524" y="86969"/>
                </a:lnTo>
                <a:lnTo>
                  <a:pt x="1524" y="94589"/>
                </a:lnTo>
                <a:lnTo>
                  <a:pt x="48768" y="94589"/>
                </a:lnTo>
                <a:lnTo>
                  <a:pt x="48768" y="86969"/>
                </a:lnTo>
                <a:lnTo>
                  <a:pt x="13716" y="86969"/>
                </a:lnTo>
                <a:lnTo>
                  <a:pt x="12192" y="83921"/>
                </a:lnTo>
                <a:lnTo>
                  <a:pt x="10668" y="82397"/>
                </a:lnTo>
                <a:lnTo>
                  <a:pt x="9144" y="79349"/>
                </a:lnTo>
                <a:lnTo>
                  <a:pt x="7620" y="77825"/>
                </a:lnTo>
                <a:lnTo>
                  <a:pt x="7620" y="68681"/>
                </a:lnTo>
                <a:lnTo>
                  <a:pt x="9144" y="68681"/>
                </a:lnTo>
                <a:lnTo>
                  <a:pt x="9144" y="67157"/>
                </a:lnTo>
                <a:lnTo>
                  <a:pt x="12192" y="64109"/>
                </a:lnTo>
                <a:lnTo>
                  <a:pt x="15240" y="64109"/>
                </a:lnTo>
                <a:lnTo>
                  <a:pt x="16764" y="62585"/>
                </a:lnTo>
                <a:lnTo>
                  <a:pt x="48768" y="62585"/>
                </a:lnTo>
                <a:lnTo>
                  <a:pt x="48768" y="54965"/>
                </a:lnTo>
                <a:close/>
              </a:path>
              <a:path w="48895" h="94614">
                <a:moveTo>
                  <a:pt x="48768" y="9144"/>
                </a:moveTo>
                <a:lnTo>
                  <a:pt x="47244" y="6096"/>
                </a:lnTo>
                <a:lnTo>
                  <a:pt x="47244" y="3048"/>
                </a:lnTo>
                <a:lnTo>
                  <a:pt x="45720" y="0"/>
                </a:lnTo>
                <a:lnTo>
                  <a:pt x="36576" y="0"/>
                </a:lnTo>
                <a:lnTo>
                  <a:pt x="36576" y="1524"/>
                </a:lnTo>
                <a:lnTo>
                  <a:pt x="39624" y="4572"/>
                </a:lnTo>
                <a:lnTo>
                  <a:pt x="41148" y="7620"/>
                </a:lnTo>
                <a:lnTo>
                  <a:pt x="41148" y="10668"/>
                </a:lnTo>
                <a:lnTo>
                  <a:pt x="42672" y="13716"/>
                </a:lnTo>
                <a:lnTo>
                  <a:pt x="42672" y="22860"/>
                </a:lnTo>
                <a:lnTo>
                  <a:pt x="41148" y="24472"/>
                </a:lnTo>
                <a:lnTo>
                  <a:pt x="41148" y="25996"/>
                </a:lnTo>
                <a:lnTo>
                  <a:pt x="33528" y="33616"/>
                </a:lnTo>
                <a:lnTo>
                  <a:pt x="25908" y="33616"/>
                </a:lnTo>
                <a:lnTo>
                  <a:pt x="25908" y="7620"/>
                </a:lnTo>
                <a:lnTo>
                  <a:pt x="25908" y="0"/>
                </a:lnTo>
                <a:lnTo>
                  <a:pt x="19812" y="0"/>
                </a:lnTo>
                <a:lnTo>
                  <a:pt x="19812" y="7620"/>
                </a:lnTo>
                <a:lnTo>
                  <a:pt x="19812" y="33616"/>
                </a:lnTo>
                <a:lnTo>
                  <a:pt x="16764" y="33616"/>
                </a:lnTo>
                <a:lnTo>
                  <a:pt x="12192" y="32092"/>
                </a:lnTo>
                <a:lnTo>
                  <a:pt x="7620" y="27520"/>
                </a:lnTo>
                <a:lnTo>
                  <a:pt x="6096" y="24472"/>
                </a:lnTo>
                <a:lnTo>
                  <a:pt x="6096" y="15240"/>
                </a:lnTo>
                <a:lnTo>
                  <a:pt x="7620" y="12192"/>
                </a:lnTo>
                <a:lnTo>
                  <a:pt x="10668" y="10668"/>
                </a:lnTo>
                <a:lnTo>
                  <a:pt x="12192" y="9144"/>
                </a:lnTo>
                <a:lnTo>
                  <a:pt x="15240" y="7620"/>
                </a:lnTo>
                <a:lnTo>
                  <a:pt x="19812" y="7620"/>
                </a:lnTo>
                <a:lnTo>
                  <a:pt x="19812" y="0"/>
                </a:lnTo>
                <a:lnTo>
                  <a:pt x="15240" y="0"/>
                </a:lnTo>
                <a:lnTo>
                  <a:pt x="9144" y="1524"/>
                </a:lnTo>
                <a:lnTo>
                  <a:pt x="6096" y="4572"/>
                </a:lnTo>
                <a:lnTo>
                  <a:pt x="1524" y="7620"/>
                </a:lnTo>
                <a:lnTo>
                  <a:pt x="0" y="13716"/>
                </a:lnTo>
                <a:lnTo>
                  <a:pt x="0" y="25996"/>
                </a:lnTo>
                <a:lnTo>
                  <a:pt x="3048" y="32092"/>
                </a:lnTo>
                <a:lnTo>
                  <a:pt x="7620" y="36664"/>
                </a:lnTo>
                <a:lnTo>
                  <a:pt x="12192" y="39712"/>
                </a:lnTo>
                <a:lnTo>
                  <a:pt x="18288" y="42760"/>
                </a:lnTo>
                <a:lnTo>
                  <a:pt x="33528" y="42760"/>
                </a:lnTo>
                <a:lnTo>
                  <a:pt x="39624" y="39712"/>
                </a:lnTo>
                <a:lnTo>
                  <a:pt x="42672" y="35140"/>
                </a:lnTo>
                <a:lnTo>
                  <a:pt x="44958" y="33616"/>
                </a:lnTo>
                <a:lnTo>
                  <a:pt x="47244" y="32092"/>
                </a:lnTo>
                <a:lnTo>
                  <a:pt x="48768" y="25996"/>
                </a:lnTo>
                <a:lnTo>
                  <a:pt x="48768" y="914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1647348" y="1790033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1647348" y="1524476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1647348" y="1260443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8" name="object 118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450562" y="1519904"/>
            <a:ext cx="149447" cy="65627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445990" y="1255871"/>
            <a:ext cx="154019" cy="65627"/>
          </a:xfrm>
          <a:prstGeom prst="rect">
            <a:avLst/>
          </a:prstGeom>
        </p:spPr>
      </p:pic>
      <p:pic>
        <p:nvPicPr>
          <p:cNvPr id="120" name="object 120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90517" y="1338357"/>
            <a:ext cx="186118" cy="462343"/>
          </a:xfrm>
          <a:prstGeom prst="rect">
            <a:avLst/>
          </a:prstGeom>
        </p:spPr>
      </p:pic>
      <p:sp>
        <p:nvSpPr>
          <p:cNvPr id="121" name="object 121" descr=""/>
          <p:cNvSpPr/>
          <p:nvPr/>
        </p:nvSpPr>
        <p:spPr>
          <a:xfrm>
            <a:off x="1647348" y="1855660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1647348" y="2409539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1647348" y="2134933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4" name="object 124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445990" y="2130361"/>
            <a:ext cx="154019" cy="64103"/>
          </a:xfrm>
          <a:prstGeom prst="rect">
            <a:avLst/>
          </a:prstGeom>
        </p:spPr>
      </p:pic>
      <p:sp>
        <p:nvSpPr>
          <p:cNvPr id="125" name="object 125" descr=""/>
          <p:cNvSpPr/>
          <p:nvPr/>
        </p:nvSpPr>
        <p:spPr>
          <a:xfrm>
            <a:off x="1590865" y="1788509"/>
            <a:ext cx="44450" cy="66040"/>
          </a:xfrm>
          <a:custGeom>
            <a:avLst/>
            <a:gdLst/>
            <a:ahLst/>
            <a:cxnLst/>
            <a:rect l="l" t="t" r="r" b="b"/>
            <a:pathLst>
              <a:path w="44450" h="66039">
                <a:moveTo>
                  <a:pt x="29051" y="65627"/>
                </a:moveTo>
                <a:lnTo>
                  <a:pt x="15335" y="65627"/>
                </a:lnTo>
                <a:lnTo>
                  <a:pt x="9144" y="62579"/>
                </a:lnTo>
                <a:lnTo>
                  <a:pt x="0" y="32004"/>
                </a:lnTo>
                <a:lnTo>
                  <a:pt x="0" y="21336"/>
                </a:lnTo>
                <a:lnTo>
                  <a:pt x="3048" y="13716"/>
                </a:lnTo>
                <a:lnTo>
                  <a:pt x="6096" y="7620"/>
                </a:lnTo>
                <a:lnTo>
                  <a:pt x="9144" y="3048"/>
                </a:lnTo>
                <a:lnTo>
                  <a:pt x="15335" y="0"/>
                </a:lnTo>
                <a:lnTo>
                  <a:pt x="29051" y="0"/>
                </a:lnTo>
                <a:lnTo>
                  <a:pt x="35147" y="3048"/>
                </a:lnTo>
                <a:lnTo>
                  <a:pt x="38195" y="7620"/>
                </a:lnTo>
                <a:lnTo>
                  <a:pt x="16859" y="7620"/>
                </a:lnTo>
                <a:lnTo>
                  <a:pt x="13811" y="10668"/>
                </a:lnTo>
                <a:lnTo>
                  <a:pt x="12192" y="12192"/>
                </a:lnTo>
                <a:lnTo>
                  <a:pt x="12192" y="13716"/>
                </a:lnTo>
                <a:lnTo>
                  <a:pt x="10668" y="15240"/>
                </a:lnTo>
                <a:lnTo>
                  <a:pt x="10668" y="18288"/>
                </a:lnTo>
                <a:lnTo>
                  <a:pt x="9144" y="21336"/>
                </a:lnTo>
                <a:lnTo>
                  <a:pt x="9191" y="47291"/>
                </a:lnTo>
                <a:lnTo>
                  <a:pt x="10668" y="48768"/>
                </a:lnTo>
                <a:lnTo>
                  <a:pt x="12192" y="51911"/>
                </a:lnTo>
                <a:lnTo>
                  <a:pt x="12192" y="53435"/>
                </a:lnTo>
                <a:lnTo>
                  <a:pt x="13811" y="54959"/>
                </a:lnTo>
                <a:lnTo>
                  <a:pt x="16859" y="58007"/>
                </a:lnTo>
                <a:lnTo>
                  <a:pt x="38195" y="58007"/>
                </a:lnTo>
                <a:lnTo>
                  <a:pt x="35147" y="62579"/>
                </a:lnTo>
                <a:lnTo>
                  <a:pt x="29051" y="65627"/>
                </a:lnTo>
                <a:close/>
              </a:path>
              <a:path w="44450" h="66039">
                <a:moveTo>
                  <a:pt x="38195" y="58007"/>
                </a:moveTo>
                <a:lnTo>
                  <a:pt x="27527" y="58007"/>
                </a:lnTo>
                <a:lnTo>
                  <a:pt x="32099" y="53435"/>
                </a:lnTo>
                <a:lnTo>
                  <a:pt x="32099" y="51911"/>
                </a:lnTo>
                <a:lnTo>
                  <a:pt x="33623" y="48768"/>
                </a:lnTo>
                <a:lnTo>
                  <a:pt x="35099" y="47291"/>
                </a:lnTo>
                <a:lnTo>
                  <a:pt x="35147" y="18288"/>
                </a:lnTo>
                <a:lnTo>
                  <a:pt x="33623" y="15240"/>
                </a:lnTo>
                <a:lnTo>
                  <a:pt x="32099" y="13716"/>
                </a:lnTo>
                <a:lnTo>
                  <a:pt x="32099" y="12192"/>
                </a:lnTo>
                <a:lnTo>
                  <a:pt x="27527" y="7620"/>
                </a:lnTo>
                <a:lnTo>
                  <a:pt x="38195" y="7620"/>
                </a:lnTo>
                <a:lnTo>
                  <a:pt x="42767" y="13716"/>
                </a:lnTo>
                <a:lnTo>
                  <a:pt x="44291" y="21336"/>
                </a:lnTo>
                <a:lnTo>
                  <a:pt x="44291" y="32004"/>
                </a:lnTo>
                <a:lnTo>
                  <a:pt x="43981" y="40353"/>
                </a:lnTo>
                <a:lnTo>
                  <a:pt x="42957" y="47291"/>
                </a:lnTo>
                <a:lnTo>
                  <a:pt x="41076" y="53086"/>
                </a:lnTo>
                <a:lnTo>
                  <a:pt x="38195" y="5800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6" name="object 126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477994" y="1915191"/>
            <a:ext cx="157162" cy="64008"/>
          </a:xfrm>
          <a:prstGeom prst="rect">
            <a:avLst/>
          </a:prstGeom>
        </p:spPr>
      </p:pic>
      <p:grpSp>
        <p:nvGrpSpPr>
          <p:cNvPr id="127" name="object 127" descr=""/>
          <p:cNvGrpSpPr/>
          <p:nvPr/>
        </p:nvGrpSpPr>
        <p:grpSpPr>
          <a:xfrm>
            <a:off x="1092041" y="2040636"/>
            <a:ext cx="168910" cy="259079"/>
            <a:chOff x="1092041" y="2040636"/>
            <a:chExt cx="168910" cy="259079"/>
          </a:xfrm>
        </p:grpSpPr>
        <p:pic>
          <p:nvPicPr>
            <p:cNvPr id="128" name="object 12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92041" y="2040636"/>
              <a:ext cx="67722" cy="259079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93291" y="2095214"/>
              <a:ext cx="67056" cy="204501"/>
            </a:xfrm>
            <a:prstGeom prst="rect">
              <a:avLst/>
            </a:prstGeom>
          </p:spPr>
        </p:pic>
      </p:grpSp>
      <p:sp>
        <p:nvSpPr>
          <p:cNvPr id="130" name="object 130" descr=""/>
          <p:cNvSpPr/>
          <p:nvPr/>
        </p:nvSpPr>
        <p:spPr>
          <a:xfrm>
            <a:off x="1647348" y="2531649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 descr=""/>
          <p:cNvSpPr/>
          <p:nvPr/>
        </p:nvSpPr>
        <p:spPr>
          <a:xfrm>
            <a:off x="1647348" y="3030664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 descr=""/>
          <p:cNvSpPr/>
          <p:nvPr/>
        </p:nvSpPr>
        <p:spPr>
          <a:xfrm>
            <a:off x="1647348" y="2780442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/>
          <p:nvPr/>
        </p:nvSpPr>
        <p:spPr>
          <a:xfrm>
            <a:off x="1590865" y="2398871"/>
            <a:ext cx="44450" cy="66040"/>
          </a:xfrm>
          <a:custGeom>
            <a:avLst/>
            <a:gdLst/>
            <a:ahLst/>
            <a:cxnLst/>
            <a:rect l="l" t="t" r="r" b="b"/>
            <a:pathLst>
              <a:path w="44450" h="66039">
                <a:moveTo>
                  <a:pt x="29051" y="65627"/>
                </a:moveTo>
                <a:lnTo>
                  <a:pt x="15335" y="65627"/>
                </a:lnTo>
                <a:lnTo>
                  <a:pt x="9144" y="62579"/>
                </a:lnTo>
                <a:lnTo>
                  <a:pt x="6096" y="58007"/>
                </a:lnTo>
                <a:lnTo>
                  <a:pt x="3048" y="51911"/>
                </a:lnTo>
                <a:lnTo>
                  <a:pt x="0" y="44291"/>
                </a:lnTo>
                <a:lnTo>
                  <a:pt x="0" y="21431"/>
                </a:lnTo>
                <a:lnTo>
                  <a:pt x="3048" y="13716"/>
                </a:lnTo>
                <a:lnTo>
                  <a:pt x="6096" y="9144"/>
                </a:lnTo>
                <a:lnTo>
                  <a:pt x="9144" y="3048"/>
                </a:lnTo>
                <a:lnTo>
                  <a:pt x="15335" y="0"/>
                </a:lnTo>
                <a:lnTo>
                  <a:pt x="29051" y="0"/>
                </a:lnTo>
                <a:lnTo>
                  <a:pt x="35147" y="3048"/>
                </a:lnTo>
                <a:lnTo>
                  <a:pt x="37433" y="7620"/>
                </a:lnTo>
                <a:lnTo>
                  <a:pt x="16859" y="7620"/>
                </a:lnTo>
                <a:lnTo>
                  <a:pt x="13811" y="10668"/>
                </a:lnTo>
                <a:lnTo>
                  <a:pt x="12192" y="12192"/>
                </a:lnTo>
                <a:lnTo>
                  <a:pt x="12192" y="13716"/>
                </a:lnTo>
                <a:lnTo>
                  <a:pt x="10668" y="16859"/>
                </a:lnTo>
                <a:lnTo>
                  <a:pt x="10668" y="18383"/>
                </a:lnTo>
                <a:lnTo>
                  <a:pt x="9144" y="21431"/>
                </a:lnTo>
                <a:lnTo>
                  <a:pt x="9144" y="47339"/>
                </a:lnTo>
                <a:lnTo>
                  <a:pt x="10668" y="48863"/>
                </a:lnTo>
                <a:lnTo>
                  <a:pt x="12192" y="51911"/>
                </a:lnTo>
                <a:lnTo>
                  <a:pt x="12192" y="53435"/>
                </a:lnTo>
                <a:lnTo>
                  <a:pt x="13811" y="54959"/>
                </a:lnTo>
                <a:lnTo>
                  <a:pt x="16859" y="58007"/>
                </a:lnTo>
                <a:lnTo>
                  <a:pt x="38195" y="58007"/>
                </a:lnTo>
                <a:lnTo>
                  <a:pt x="35147" y="62579"/>
                </a:lnTo>
                <a:lnTo>
                  <a:pt x="29051" y="65627"/>
                </a:lnTo>
                <a:close/>
              </a:path>
              <a:path w="44450" h="66039">
                <a:moveTo>
                  <a:pt x="38195" y="58007"/>
                </a:moveTo>
                <a:lnTo>
                  <a:pt x="27527" y="58007"/>
                </a:lnTo>
                <a:lnTo>
                  <a:pt x="29051" y="56483"/>
                </a:lnTo>
                <a:lnTo>
                  <a:pt x="30575" y="56483"/>
                </a:lnTo>
                <a:lnTo>
                  <a:pt x="32099" y="53435"/>
                </a:lnTo>
                <a:lnTo>
                  <a:pt x="32099" y="51911"/>
                </a:lnTo>
                <a:lnTo>
                  <a:pt x="33623" y="50387"/>
                </a:lnTo>
                <a:lnTo>
                  <a:pt x="35147" y="47339"/>
                </a:lnTo>
                <a:lnTo>
                  <a:pt x="35147" y="18383"/>
                </a:lnTo>
                <a:lnTo>
                  <a:pt x="33623" y="16859"/>
                </a:lnTo>
                <a:lnTo>
                  <a:pt x="32099" y="13716"/>
                </a:lnTo>
                <a:lnTo>
                  <a:pt x="32099" y="12192"/>
                </a:lnTo>
                <a:lnTo>
                  <a:pt x="27527" y="7620"/>
                </a:lnTo>
                <a:lnTo>
                  <a:pt x="37433" y="7620"/>
                </a:lnTo>
                <a:lnTo>
                  <a:pt x="38195" y="9144"/>
                </a:lnTo>
                <a:lnTo>
                  <a:pt x="42767" y="13716"/>
                </a:lnTo>
                <a:lnTo>
                  <a:pt x="44291" y="21431"/>
                </a:lnTo>
                <a:lnTo>
                  <a:pt x="44291" y="44291"/>
                </a:lnTo>
                <a:lnTo>
                  <a:pt x="42767" y="51911"/>
                </a:lnTo>
                <a:lnTo>
                  <a:pt x="38195" y="5800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4" name="object 134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487138" y="2580513"/>
            <a:ext cx="148018" cy="65627"/>
          </a:xfrm>
          <a:prstGeom prst="rect">
            <a:avLst/>
          </a:prstGeom>
        </p:spPr>
      </p:pic>
      <p:sp>
        <p:nvSpPr>
          <p:cNvPr id="135" name="object 135" descr=""/>
          <p:cNvSpPr/>
          <p:nvPr/>
        </p:nvSpPr>
        <p:spPr>
          <a:xfrm>
            <a:off x="1537525" y="2943707"/>
            <a:ext cx="97790" cy="66040"/>
          </a:xfrm>
          <a:custGeom>
            <a:avLst/>
            <a:gdLst/>
            <a:ahLst/>
            <a:cxnLst/>
            <a:rect l="l" t="t" r="r" b="b"/>
            <a:pathLst>
              <a:path w="97789" h="66039">
                <a:moveTo>
                  <a:pt x="41148" y="1422"/>
                </a:moveTo>
                <a:lnTo>
                  <a:pt x="3048" y="1422"/>
                </a:lnTo>
                <a:lnTo>
                  <a:pt x="3048" y="33426"/>
                </a:lnTo>
                <a:lnTo>
                  <a:pt x="9144" y="33426"/>
                </a:lnTo>
                <a:lnTo>
                  <a:pt x="12192" y="31902"/>
                </a:lnTo>
                <a:lnTo>
                  <a:pt x="18288" y="31902"/>
                </a:lnTo>
                <a:lnTo>
                  <a:pt x="21336" y="33426"/>
                </a:lnTo>
                <a:lnTo>
                  <a:pt x="25908" y="33426"/>
                </a:lnTo>
                <a:lnTo>
                  <a:pt x="27432" y="34950"/>
                </a:lnTo>
                <a:lnTo>
                  <a:pt x="28956" y="34950"/>
                </a:lnTo>
                <a:lnTo>
                  <a:pt x="30480" y="36474"/>
                </a:lnTo>
                <a:lnTo>
                  <a:pt x="30480" y="38100"/>
                </a:lnTo>
                <a:lnTo>
                  <a:pt x="32004" y="39624"/>
                </a:lnTo>
                <a:lnTo>
                  <a:pt x="32004" y="50292"/>
                </a:lnTo>
                <a:lnTo>
                  <a:pt x="30480" y="51816"/>
                </a:lnTo>
                <a:lnTo>
                  <a:pt x="30480" y="53340"/>
                </a:lnTo>
                <a:lnTo>
                  <a:pt x="27432" y="56388"/>
                </a:lnTo>
                <a:lnTo>
                  <a:pt x="25908" y="56388"/>
                </a:lnTo>
                <a:lnTo>
                  <a:pt x="24384" y="57912"/>
                </a:lnTo>
                <a:lnTo>
                  <a:pt x="12192" y="57912"/>
                </a:lnTo>
                <a:lnTo>
                  <a:pt x="9144" y="56388"/>
                </a:lnTo>
                <a:lnTo>
                  <a:pt x="6096" y="56388"/>
                </a:lnTo>
                <a:lnTo>
                  <a:pt x="3048" y="54864"/>
                </a:lnTo>
                <a:lnTo>
                  <a:pt x="1524" y="53340"/>
                </a:lnTo>
                <a:lnTo>
                  <a:pt x="0" y="53340"/>
                </a:lnTo>
                <a:lnTo>
                  <a:pt x="0" y="62484"/>
                </a:lnTo>
                <a:lnTo>
                  <a:pt x="3048" y="62484"/>
                </a:lnTo>
                <a:lnTo>
                  <a:pt x="6096" y="64008"/>
                </a:lnTo>
                <a:lnTo>
                  <a:pt x="9144" y="64008"/>
                </a:lnTo>
                <a:lnTo>
                  <a:pt x="12192" y="65532"/>
                </a:lnTo>
                <a:lnTo>
                  <a:pt x="25908" y="65532"/>
                </a:lnTo>
                <a:lnTo>
                  <a:pt x="27432" y="64008"/>
                </a:lnTo>
                <a:lnTo>
                  <a:pt x="33528" y="60960"/>
                </a:lnTo>
                <a:lnTo>
                  <a:pt x="36576" y="57912"/>
                </a:lnTo>
                <a:lnTo>
                  <a:pt x="38100" y="54864"/>
                </a:lnTo>
                <a:lnTo>
                  <a:pt x="39624" y="53340"/>
                </a:lnTo>
                <a:lnTo>
                  <a:pt x="41148" y="50292"/>
                </a:lnTo>
                <a:lnTo>
                  <a:pt x="41148" y="44196"/>
                </a:lnTo>
                <a:lnTo>
                  <a:pt x="41148" y="38100"/>
                </a:lnTo>
                <a:lnTo>
                  <a:pt x="39624" y="34950"/>
                </a:lnTo>
                <a:lnTo>
                  <a:pt x="38100" y="33426"/>
                </a:lnTo>
                <a:lnTo>
                  <a:pt x="36576" y="30378"/>
                </a:lnTo>
                <a:lnTo>
                  <a:pt x="33528" y="28854"/>
                </a:lnTo>
                <a:lnTo>
                  <a:pt x="32004" y="27330"/>
                </a:lnTo>
                <a:lnTo>
                  <a:pt x="30480" y="27330"/>
                </a:lnTo>
                <a:lnTo>
                  <a:pt x="27432" y="25806"/>
                </a:lnTo>
                <a:lnTo>
                  <a:pt x="10668" y="25806"/>
                </a:lnTo>
                <a:lnTo>
                  <a:pt x="10668" y="9042"/>
                </a:lnTo>
                <a:lnTo>
                  <a:pt x="41148" y="9042"/>
                </a:lnTo>
                <a:lnTo>
                  <a:pt x="41148" y="1422"/>
                </a:lnTo>
                <a:close/>
              </a:path>
              <a:path w="97789" h="66039">
                <a:moveTo>
                  <a:pt x="97624" y="22860"/>
                </a:moveTo>
                <a:lnTo>
                  <a:pt x="96100" y="13716"/>
                </a:lnTo>
                <a:lnTo>
                  <a:pt x="91528" y="9144"/>
                </a:lnTo>
                <a:lnTo>
                  <a:pt x="90766" y="7620"/>
                </a:lnTo>
                <a:lnTo>
                  <a:pt x="88480" y="3048"/>
                </a:lnTo>
                <a:lnTo>
                  <a:pt x="88480" y="18288"/>
                </a:lnTo>
                <a:lnTo>
                  <a:pt x="88480" y="47332"/>
                </a:lnTo>
                <a:lnTo>
                  <a:pt x="86956" y="50380"/>
                </a:lnTo>
                <a:lnTo>
                  <a:pt x="85432" y="51904"/>
                </a:lnTo>
                <a:lnTo>
                  <a:pt x="85432" y="54952"/>
                </a:lnTo>
                <a:lnTo>
                  <a:pt x="83908" y="56476"/>
                </a:lnTo>
                <a:lnTo>
                  <a:pt x="82384" y="56476"/>
                </a:lnTo>
                <a:lnTo>
                  <a:pt x="80860" y="58000"/>
                </a:lnTo>
                <a:lnTo>
                  <a:pt x="70192" y="58000"/>
                </a:lnTo>
                <a:lnTo>
                  <a:pt x="68668" y="56476"/>
                </a:lnTo>
                <a:lnTo>
                  <a:pt x="67144" y="56476"/>
                </a:lnTo>
                <a:lnTo>
                  <a:pt x="65519" y="54952"/>
                </a:lnTo>
                <a:lnTo>
                  <a:pt x="65519" y="51904"/>
                </a:lnTo>
                <a:lnTo>
                  <a:pt x="63995" y="50380"/>
                </a:lnTo>
                <a:lnTo>
                  <a:pt x="62471" y="47332"/>
                </a:lnTo>
                <a:lnTo>
                  <a:pt x="62471" y="22860"/>
                </a:lnTo>
                <a:lnTo>
                  <a:pt x="63995" y="18288"/>
                </a:lnTo>
                <a:lnTo>
                  <a:pt x="63995" y="16764"/>
                </a:lnTo>
                <a:lnTo>
                  <a:pt x="65519" y="13716"/>
                </a:lnTo>
                <a:lnTo>
                  <a:pt x="65519" y="12192"/>
                </a:lnTo>
                <a:lnTo>
                  <a:pt x="67144" y="10668"/>
                </a:lnTo>
                <a:lnTo>
                  <a:pt x="70192" y="7620"/>
                </a:lnTo>
                <a:lnTo>
                  <a:pt x="80860" y="7620"/>
                </a:lnTo>
                <a:lnTo>
                  <a:pt x="85432" y="12192"/>
                </a:lnTo>
                <a:lnTo>
                  <a:pt x="85432" y="13716"/>
                </a:lnTo>
                <a:lnTo>
                  <a:pt x="86956" y="16764"/>
                </a:lnTo>
                <a:lnTo>
                  <a:pt x="88480" y="18288"/>
                </a:lnTo>
                <a:lnTo>
                  <a:pt x="88480" y="3048"/>
                </a:lnTo>
                <a:lnTo>
                  <a:pt x="82384" y="0"/>
                </a:lnTo>
                <a:lnTo>
                  <a:pt x="68668" y="0"/>
                </a:lnTo>
                <a:lnTo>
                  <a:pt x="62471" y="3048"/>
                </a:lnTo>
                <a:lnTo>
                  <a:pt x="59423" y="9144"/>
                </a:lnTo>
                <a:lnTo>
                  <a:pt x="56375" y="13716"/>
                </a:lnTo>
                <a:lnTo>
                  <a:pt x="53327" y="22860"/>
                </a:lnTo>
                <a:lnTo>
                  <a:pt x="53327" y="44196"/>
                </a:lnTo>
                <a:lnTo>
                  <a:pt x="56375" y="51904"/>
                </a:lnTo>
                <a:lnTo>
                  <a:pt x="59423" y="58000"/>
                </a:lnTo>
                <a:lnTo>
                  <a:pt x="62471" y="62572"/>
                </a:lnTo>
                <a:lnTo>
                  <a:pt x="68668" y="65620"/>
                </a:lnTo>
                <a:lnTo>
                  <a:pt x="82384" y="65620"/>
                </a:lnTo>
                <a:lnTo>
                  <a:pt x="88480" y="62572"/>
                </a:lnTo>
                <a:lnTo>
                  <a:pt x="91528" y="58000"/>
                </a:lnTo>
                <a:lnTo>
                  <a:pt x="96100" y="51904"/>
                </a:lnTo>
                <a:lnTo>
                  <a:pt x="97624" y="44196"/>
                </a:lnTo>
                <a:lnTo>
                  <a:pt x="97624" y="2286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/>
          <p:nvPr/>
        </p:nvSpPr>
        <p:spPr>
          <a:xfrm>
            <a:off x="1590865" y="3297745"/>
            <a:ext cx="44450" cy="66040"/>
          </a:xfrm>
          <a:custGeom>
            <a:avLst/>
            <a:gdLst/>
            <a:ahLst/>
            <a:cxnLst/>
            <a:rect l="l" t="t" r="r" b="b"/>
            <a:pathLst>
              <a:path w="44450" h="66039">
                <a:moveTo>
                  <a:pt x="29051" y="65627"/>
                </a:moveTo>
                <a:lnTo>
                  <a:pt x="15335" y="65627"/>
                </a:lnTo>
                <a:lnTo>
                  <a:pt x="9144" y="62579"/>
                </a:lnTo>
                <a:lnTo>
                  <a:pt x="6096" y="56483"/>
                </a:lnTo>
                <a:lnTo>
                  <a:pt x="3048" y="51816"/>
                </a:lnTo>
                <a:lnTo>
                  <a:pt x="0" y="44196"/>
                </a:lnTo>
                <a:lnTo>
                  <a:pt x="0" y="21336"/>
                </a:lnTo>
                <a:lnTo>
                  <a:pt x="3048" y="13716"/>
                </a:lnTo>
                <a:lnTo>
                  <a:pt x="6096" y="7620"/>
                </a:lnTo>
                <a:lnTo>
                  <a:pt x="9144" y="3048"/>
                </a:lnTo>
                <a:lnTo>
                  <a:pt x="15335" y="0"/>
                </a:lnTo>
                <a:lnTo>
                  <a:pt x="29051" y="0"/>
                </a:lnTo>
                <a:lnTo>
                  <a:pt x="35147" y="3048"/>
                </a:lnTo>
                <a:lnTo>
                  <a:pt x="38195" y="7620"/>
                </a:lnTo>
                <a:lnTo>
                  <a:pt x="16859" y="7620"/>
                </a:lnTo>
                <a:lnTo>
                  <a:pt x="15335" y="9144"/>
                </a:lnTo>
                <a:lnTo>
                  <a:pt x="13811" y="9144"/>
                </a:lnTo>
                <a:lnTo>
                  <a:pt x="12192" y="12192"/>
                </a:lnTo>
                <a:lnTo>
                  <a:pt x="12192" y="13716"/>
                </a:lnTo>
                <a:lnTo>
                  <a:pt x="10668" y="15240"/>
                </a:lnTo>
                <a:lnTo>
                  <a:pt x="10668" y="18288"/>
                </a:lnTo>
                <a:lnTo>
                  <a:pt x="9144" y="21336"/>
                </a:lnTo>
                <a:lnTo>
                  <a:pt x="9155" y="47255"/>
                </a:lnTo>
                <a:lnTo>
                  <a:pt x="10668" y="48768"/>
                </a:lnTo>
                <a:lnTo>
                  <a:pt x="12192" y="51816"/>
                </a:lnTo>
                <a:lnTo>
                  <a:pt x="12192" y="53435"/>
                </a:lnTo>
                <a:lnTo>
                  <a:pt x="13811" y="54959"/>
                </a:lnTo>
                <a:lnTo>
                  <a:pt x="16859" y="58007"/>
                </a:lnTo>
                <a:lnTo>
                  <a:pt x="38195" y="58007"/>
                </a:lnTo>
                <a:lnTo>
                  <a:pt x="35147" y="62579"/>
                </a:lnTo>
                <a:lnTo>
                  <a:pt x="29051" y="65627"/>
                </a:lnTo>
                <a:close/>
              </a:path>
              <a:path w="44450" h="66039">
                <a:moveTo>
                  <a:pt x="38195" y="58007"/>
                </a:moveTo>
                <a:lnTo>
                  <a:pt x="27527" y="58007"/>
                </a:lnTo>
                <a:lnTo>
                  <a:pt x="32099" y="53435"/>
                </a:lnTo>
                <a:lnTo>
                  <a:pt x="32099" y="51816"/>
                </a:lnTo>
                <a:lnTo>
                  <a:pt x="33623" y="48768"/>
                </a:lnTo>
                <a:lnTo>
                  <a:pt x="35135" y="47255"/>
                </a:lnTo>
                <a:lnTo>
                  <a:pt x="35147" y="18288"/>
                </a:lnTo>
                <a:lnTo>
                  <a:pt x="33623" y="15240"/>
                </a:lnTo>
                <a:lnTo>
                  <a:pt x="32099" y="13716"/>
                </a:lnTo>
                <a:lnTo>
                  <a:pt x="32099" y="12192"/>
                </a:lnTo>
                <a:lnTo>
                  <a:pt x="30575" y="9144"/>
                </a:lnTo>
                <a:lnTo>
                  <a:pt x="29051" y="9144"/>
                </a:lnTo>
                <a:lnTo>
                  <a:pt x="27527" y="7620"/>
                </a:lnTo>
                <a:lnTo>
                  <a:pt x="38195" y="7620"/>
                </a:lnTo>
                <a:lnTo>
                  <a:pt x="42767" y="13716"/>
                </a:lnTo>
                <a:lnTo>
                  <a:pt x="44291" y="21336"/>
                </a:lnTo>
                <a:lnTo>
                  <a:pt x="44291" y="32004"/>
                </a:lnTo>
                <a:lnTo>
                  <a:pt x="43981" y="40339"/>
                </a:lnTo>
                <a:lnTo>
                  <a:pt x="42957" y="47255"/>
                </a:lnTo>
                <a:lnTo>
                  <a:pt x="41076" y="53046"/>
                </a:lnTo>
                <a:lnTo>
                  <a:pt x="38195" y="5800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7" name="object 137" descr=""/>
          <p:cNvGrpSpPr/>
          <p:nvPr/>
        </p:nvGrpSpPr>
        <p:grpSpPr>
          <a:xfrm>
            <a:off x="1096613" y="2656808"/>
            <a:ext cx="163830" cy="217170"/>
            <a:chOff x="1096613" y="2656808"/>
            <a:chExt cx="163830" cy="217170"/>
          </a:xfrm>
        </p:grpSpPr>
        <p:pic>
          <p:nvPicPr>
            <p:cNvPr id="138" name="object 138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96613" y="2794063"/>
              <a:ext cx="73247" cy="79438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93292" y="2656808"/>
              <a:ext cx="67056" cy="204501"/>
            </a:xfrm>
            <a:prstGeom prst="rect">
              <a:avLst/>
            </a:prstGeom>
          </p:spPr>
        </p:pic>
      </p:grpSp>
      <p:sp>
        <p:nvSpPr>
          <p:cNvPr id="140" name="object 140" descr=""/>
          <p:cNvSpPr/>
          <p:nvPr/>
        </p:nvSpPr>
        <p:spPr>
          <a:xfrm>
            <a:off x="1647348" y="3650265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1647348" y="3352704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1450555" y="3349561"/>
            <a:ext cx="149860" cy="64135"/>
          </a:xfrm>
          <a:custGeom>
            <a:avLst/>
            <a:gdLst/>
            <a:ahLst/>
            <a:cxnLst/>
            <a:rect l="l" t="t" r="r" b="b"/>
            <a:pathLst>
              <a:path w="149859" h="64135">
                <a:moveTo>
                  <a:pt x="35052" y="56489"/>
                </a:moveTo>
                <a:lnTo>
                  <a:pt x="21336" y="56489"/>
                </a:lnTo>
                <a:lnTo>
                  <a:pt x="21336" y="12"/>
                </a:lnTo>
                <a:lnTo>
                  <a:pt x="15240" y="12"/>
                </a:lnTo>
                <a:lnTo>
                  <a:pt x="15240" y="4673"/>
                </a:lnTo>
                <a:lnTo>
                  <a:pt x="13716" y="4673"/>
                </a:lnTo>
                <a:lnTo>
                  <a:pt x="13716" y="6197"/>
                </a:lnTo>
                <a:lnTo>
                  <a:pt x="12192" y="7721"/>
                </a:lnTo>
                <a:lnTo>
                  <a:pt x="9144" y="7721"/>
                </a:lnTo>
                <a:lnTo>
                  <a:pt x="7620" y="9245"/>
                </a:lnTo>
                <a:lnTo>
                  <a:pt x="0" y="9245"/>
                </a:lnTo>
                <a:lnTo>
                  <a:pt x="0" y="15341"/>
                </a:lnTo>
                <a:lnTo>
                  <a:pt x="13716" y="15341"/>
                </a:lnTo>
                <a:lnTo>
                  <a:pt x="13716" y="56489"/>
                </a:lnTo>
                <a:lnTo>
                  <a:pt x="0" y="56489"/>
                </a:lnTo>
                <a:lnTo>
                  <a:pt x="0" y="64109"/>
                </a:lnTo>
                <a:lnTo>
                  <a:pt x="35052" y="64109"/>
                </a:lnTo>
                <a:lnTo>
                  <a:pt x="35052" y="56489"/>
                </a:lnTo>
                <a:close/>
              </a:path>
              <a:path w="149859" h="64135">
                <a:moveTo>
                  <a:pt x="93052" y="21437"/>
                </a:moveTo>
                <a:lnTo>
                  <a:pt x="91528" y="12293"/>
                </a:lnTo>
                <a:lnTo>
                  <a:pt x="88480" y="7721"/>
                </a:lnTo>
                <a:lnTo>
                  <a:pt x="87718" y="6197"/>
                </a:lnTo>
                <a:lnTo>
                  <a:pt x="85432" y="1625"/>
                </a:lnTo>
                <a:lnTo>
                  <a:pt x="85432" y="24485"/>
                </a:lnTo>
                <a:lnTo>
                  <a:pt x="85432" y="39725"/>
                </a:lnTo>
                <a:lnTo>
                  <a:pt x="83908" y="42773"/>
                </a:lnTo>
                <a:lnTo>
                  <a:pt x="83908" y="48869"/>
                </a:lnTo>
                <a:lnTo>
                  <a:pt x="82384" y="50393"/>
                </a:lnTo>
                <a:lnTo>
                  <a:pt x="80860" y="53441"/>
                </a:lnTo>
                <a:lnTo>
                  <a:pt x="80860" y="54965"/>
                </a:lnTo>
                <a:lnTo>
                  <a:pt x="77812" y="56489"/>
                </a:lnTo>
                <a:lnTo>
                  <a:pt x="76288" y="56489"/>
                </a:lnTo>
                <a:lnTo>
                  <a:pt x="74764" y="58013"/>
                </a:lnTo>
                <a:lnTo>
                  <a:pt x="68668" y="58013"/>
                </a:lnTo>
                <a:lnTo>
                  <a:pt x="67144" y="56489"/>
                </a:lnTo>
                <a:lnTo>
                  <a:pt x="65620" y="56489"/>
                </a:lnTo>
                <a:lnTo>
                  <a:pt x="62572" y="53441"/>
                </a:lnTo>
                <a:lnTo>
                  <a:pt x="61048" y="50393"/>
                </a:lnTo>
                <a:lnTo>
                  <a:pt x="59524" y="48869"/>
                </a:lnTo>
                <a:lnTo>
                  <a:pt x="59524" y="18389"/>
                </a:lnTo>
                <a:lnTo>
                  <a:pt x="61048" y="15341"/>
                </a:lnTo>
                <a:lnTo>
                  <a:pt x="61048" y="13817"/>
                </a:lnTo>
                <a:lnTo>
                  <a:pt x="62572" y="10769"/>
                </a:lnTo>
                <a:lnTo>
                  <a:pt x="65620" y="7721"/>
                </a:lnTo>
                <a:lnTo>
                  <a:pt x="67144" y="7721"/>
                </a:lnTo>
                <a:lnTo>
                  <a:pt x="68668" y="6197"/>
                </a:lnTo>
                <a:lnTo>
                  <a:pt x="74764" y="6197"/>
                </a:lnTo>
                <a:lnTo>
                  <a:pt x="76288" y="7721"/>
                </a:lnTo>
                <a:lnTo>
                  <a:pt x="77812" y="7721"/>
                </a:lnTo>
                <a:lnTo>
                  <a:pt x="80860" y="9245"/>
                </a:lnTo>
                <a:lnTo>
                  <a:pt x="80860" y="10769"/>
                </a:lnTo>
                <a:lnTo>
                  <a:pt x="82384" y="12293"/>
                </a:lnTo>
                <a:lnTo>
                  <a:pt x="83908" y="15341"/>
                </a:lnTo>
                <a:lnTo>
                  <a:pt x="83908" y="21437"/>
                </a:lnTo>
                <a:lnTo>
                  <a:pt x="85432" y="24485"/>
                </a:lnTo>
                <a:lnTo>
                  <a:pt x="85432" y="1625"/>
                </a:lnTo>
                <a:lnTo>
                  <a:pt x="79336" y="0"/>
                </a:lnTo>
                <a:lnTo>
                  <a:pt x="64096" y="0"/>
                </a:lnTo>
                <a:lnTo>
                  <a:pt x="59524" y="1625"/>
                </a:lnTo>
                <a:lnTo>
                  <a:pt x="54864" y="7721"/>
                </a:lnTo>
                <a:lnTo>
                  <a:pt x="51816" y="12293"/>
                </a:lnTo>
                <a:lnTo>
                  <a:pt x="50292" y="21437"/>
                </a:lnTo>
                <a:lnTo>
                  <a:pt x="50292" y="42773"/>
                </a:lnTo>
                <a:lnTo>
                  <a:pt x="51816" y="51917"/>
                </a:lnTo>
                <a:lnTo>
                  <a:pt x="54864" y="56489"/>
                </a:lnTo>
                <a:lnTo>
                  <a:pt x="59524" y="62585"/>
                </a:lnTo>
                <a:lnTo>
                  <a:pt x="64096" y="64109"/>
                </a:lnTo>
                <a:lnTo>
                  <a:pt x="79336" y="64109"/>
                </a:lnTo>
                <a:lnTo>
                  <a:pt x="85432" y="62585"/>
                </a:lnTo>
                <a:lnTo>
                  <a:pt x="87718" y="58013"/>
                </a:lnTo>
                <a:lnTo>
                  <a:pt x="88480" y="56489"/>
                </a:lnTo>
                <a:lnTo>
                  <a:pt x="91528" y="51917"/>
                </a:lnTo>
                <a:lnTo>
                  <a:pt x="93052" y="42773"/>
                </a:lnTo>
                <a:lnTo>
                  <a:pt x="93052" y="21437"/>
                </a:lnTo>
                <a:close/>
              </a:path>
              <a:path w="149859" h="64135">
                <a:moveTo>
                  <a:pt x="149440" y="21437"/>
                </a:moveTo>
                <a:lnTo>
                  <a:pt x="147916" y="12293"/>
                </a:lnTo>
                <a:lnTo>
                  <a:pt x="143344" y="7721"/>
                </a:lnTo>
                <a:lnTo>
                  <a:pt x="142582" y="6197"/>
                </a:lnTo>
                <a:lnTo>
                  <a:pt x="140296" y="1625"/>
                </a:lnTo>
                <a:lnTo>
                  <a:pt x="140296" y="21437"/>
                </a:lnTo>
                <a:lnTo>
                  <a:pt x="140296" y="42773"/>
                </a:lnTo>
                <a:lnTo>
                  <a:pt x="138772" y="45821"/>
                </a:lnTo>
                <a:lnTo>
                  <a:pt x="138772" y="48869"/>
                </a:lnTo>
                <a:lnTo>
                  <a:pt x="137248" y="50393"/>
                </a:lnTo>
                <a:lnTo>
                  <a:pt x="137248" y="53441"/>
                </a:lnTo>
                <a:lnTo>
                  <a:pt x="134200" y="56489"/>
                </a:lnTo>
                <a:lnTo>
                  <a:pt x="132676" y="56489"/>
                </a:lnTo>
                <a:lnTo>
                  <a:pt x="129628" y="58013"/>
                </a:lnTo>
                <a:lnTo>
                  <a:pt x="125056" y="58013"/>
                </a:lnTo>
                <a:lnTo>
                  <a:pt x="122008" y="56489"/>
                </a:lnTo>
                <a:lnTo>
                  <a:pt x="120484" y="56489"/>
                </a:lnTo>
                <a:lnTo>
                  <a:pt x="117436" y="53441"/>
                </a:lnTo>
                <a:lnTo>
                  <a:pt x="115912" y="50393"/>
                </a:lnTo>
                <a:lnTo>
                  <a:pt x="115912" y="48869"/>
                </a:lnTo>
                <a:lnTo>
                  <a:pt x="114388" y="45821"/>
                </a:lnTo>
                <a:lnTo>
                  <a:pt x="114388" y="18389"/>
                </a:lnTo>
                <a:lnTo>
                  <a:pt x="115912" y="15341"/>
                </a:lnTo>
                <a:lnTo>
                  <a:pt x="115912" y="13817"/>
                </a:lnTo>
                <a:lnTo>
                  <a:pt x="117436" y="10769"/>
                </a:lnTo>
                <a:lnTo>
                  <a:pt x="120484" y="7721"/>
                </a:lnTo>
                <a:lnTo>
                  <a:pt x="122008" y="7721"/>
                </a:lnTo>
                <a:lnTo>
                  <a:pt x="125056" y="6197"/>
                </a:lnTo>
                <a:lnTo>
                  <a:pt x="129628" y="6197"/>
                </a:lnTo>
                <a:lnTo>
                  <a:pt x="132676" y="7721"/>
                </a:lnTo>
                <a:lnTo>
                  <a:pt x="134200" y="7721"/>
                </a:lnTo>
                <a:lnTo>
                  <a:pt x="137248" y="10769"/>
                </a:lnTo>
                <a:lnTo>
                  <a:pt x="137248" y="12293"/>
                </a:lnTo>
                <a:lnTo>
                  <a:pt x="138772" y="15341"/>
                </a:lnTo>
                <a:lnTo>
                  <a:pt x="138772" y="18389"/>
                </a:lnTo>
                <a:lnTo>
                  <a:pt x="140296" y="21437"/>
                </a:lnTo>
                <a:lnTo>
                  <a:pt x="140296" y="1625"/>
                </a:lnTo>
                <a:lnTo>
                  <a:pt x="134200" y="0"/>
                </a:lnTo>
                <a:lnTo>
                  <a:pt x="120484" y="0"/>
                </a:lnTo>
                <a:lnTo>
                  <a:pt x="114388" y="1625"/>
                </a:lnTo>
                <a:lnTo>
                  <a:pt x="111340" y="7721"/>
                </a:lnTo>
                <a:lnTo>
                  <a:pt x="106768" y="12293"/>
                </a:lnTo>
                <a:lnTo>
                  <a:pt x="105244" y="21437"/>
                </a:lnTo>
                <a:lnTo>
                  <a:pt x="105244" y="42773"/>
                </a:lnTo>
                <a:lnTo>
                  <a:pt x="106768" y="51917"/>
                </a:lnTo>
                <a:lnTo>
                  <a:pt x="111340" y="56489"/>
                </a:lnTo>
                <a:lnTo>
                  <a:pt x="114388" y="62585"/>
                </a:lnTo>
                <a:lnTo>
                  <a:pt x="120484" y="64109"/>
                </a:lnTo>
                <a:lnTo>
                  <a:pt x="134200" y="64109"/>
                </a:lnTo>
                <a:lnTo>
                  <a:pt x="140296" y="62585"/>
                </a:lnTo>
                <a:lnTo>
                  <a:pt x="142582" y="58013"/>
                </a:lnTo>
                <a:lnTo>
                  <a:pt x="143344" y="56489"/>
                </a:lnTo>
                <a:lnTo>
                  <a:pt x="147916" y="51917"/>
                </a:lnTo>
                <a:lnTo>
                  <a:pt x="149440" y="42773"/>
                </a:lnTo>
                <a:lnTo>
                  <a:pt x="149440" y="2143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3" name="object 143" descr=""/>
          <p:cNvGrpSpPr/>
          <p:nvPr/>
        </p:nvGrpSpPr>
        <p:grpSpPr>
          <a:xfrm>
            <a:off x="1096613" y="3285458"/>
            <a:ext cx="163830" cy="205104"/>
            <a:chOff x="1096613" y="3285458"/>
            <a:chExt cx="163830" cy="205104"/>
          </a:xfrm>
        </p:grpSpPr>
        <p:sp>
          <p:nvSpPr>
            <p:cNvPr id="144" name="object 144" descr=""/>
            <p:cNvSpPr/>
            <p:nvPr/>
          </p:nvSpPr>
          <p:spPr>
            <a:xfrm>
              <a:off x="1096606" y="3371087"/>
              <a:ext cx="61594" cy="116205"/>
            </a:xfrm>
            <a:custGeom>
              <a:avLst/>
              <a:gdLst/>
              <a:ahLst/>
              <a:cxnLst/>
              <a:rect l="l" t="t" r="r" b="b"/>
              <a:pathLst>
                <a:path w="61594" h="116204">
                  <a:moveTo>
                    <a:pt x="61061" y="68580"/>
                  </a:moveTo>
                  <a:lnTo>
                    <a:pt x="0" y="68580"/>
                  </a:lnTo>
                  <a:lnTo>
                    <a:pt x="0" y="76200"/>
                  </a:lnTo>
                  <a:lnTo>
                    <a:pt x="47345" y="76200"/>
                  </a:lnTo>
                  <a:lnTo>
                    <a:pt x="0" y="106680"/>
                  </a:lnTo>
                  <a:lnTo>
                    <a:pt x="0" y="115824"/>
                  </a:lnTo>
                  <a:lnTo>
                    <a:pt x="61061" y="115824"/>
                  </a:lnTo>
                  <a:lnTo>
                    <a:pt x="61061" y="108204"/>
                  </a:lnTo>
                  <a:lnTo>
                    <a:pt x="13716" y="108204"/>
                  </a:lnTo>
                  <a:lnTo>
                    <a:pt x="61061" y="76200"/>
                  </a:lnTo>
                  <a:lnTo>
                    <a:pt x="61061" y="68580"/>
                  </a:lnTo>
                  <a:close/>
                </a:path>
                <a:path w="61594" h="116204">
                  <a:moveTo>
                    <a:pt x="61061" y="0"/>
                  </a:moveTo>
                  <a:lnTo>
                    <a:pt x="38201" y="9131"/>
                  </a:lnTo>
                  <a:lnTo>
                    <a:pt x="38201" y="18288"/>
                  </a:lnTo>
                  <a:lnTo>
                    <a:pt x="38201" y="39624"/>
                  </a:lnTo>
                  <a:lnTo>
                    <a:pt x="10668" y="28956"/>
                  </a:lnTo>
                  <a:lnTo>
                    <a:pt x="38201" y="18288"/>
                  </a:lnTo>
                  <a:lnTo>
                    <a:pt x="38201" y="9131"/>
                  </a:lnTo>
                  <a:lnTo>
                    <a:pt x="0" y="24384"/>
                  </a:lnTo>
                  <a:lnTo>
                    <a:pt x="0" y="32004"/>
                  </a:lnTo>
                  <a:lnTo>
                    <a:pt x="61061" y="56388"/>
                  </a:lnTo>
                  <a:lnTo>
                    <a:pt x="61061" y="48768"/>
                  </a:lnTo>
                  <a:lnTo>
                    <a:pt x="44297" y="42672"/>
                  </a:lnTo>
                  <a:lnTo>
                    <a:pt x="44297" y="39624"/>
                  </a:lnTo>
                  <a:lnTo>
                    <a:pt x="44297" y="18288"/>
                  </a:lnTo>
                  <a:lnTo>
                    <a:pt x="44297" y="15240"/>
                  </a:lnTo>
                  <a:lnTo>
                    <a:pt x="61061" y="9144"/>
                  </a:lnTo>
                  <a:lnTo>
                    <a:pt x="61061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93292" y="3285458"/>
              <a:ext cx="67056" cy="204501"/>
            </a:xfrm>
            <a:prstGeom prst="rect">
              <a:avLst/>
            </a:prstGeom>
          </p:spPr>
        </p:pic>
      </p:grpSp>
      <p:sp>
        <p:nvSpPr>
          <p:cNvPr id="146" name="object 146" descr=""/>
          <p:cNvSpPr/>
          <p:nvPr/>
        </p:nvSpPr>
        <p:spPr>
          <a:xfrm>
            <a:off x="1647348" y="4886325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/>
          <p:nvPr/>
        </p:nvSpPr>
        <p:spPr>
          <a:xfrm>
            <a:off x="1647348" y="4709255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1647348" y="4533804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1647348" y="3757040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/>
          <p:nvPr/>
        </p:nvSpPr>
        <p:spPr>
          <a:xfrm>
            <a:off x="1647348" y="4266724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/>
          <p:nvPr/>
        </p:nvSpPr>
        <p:spPr>
          <a:xfrm>
            <a:off x="1647348" y="4008882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 descr=""/>
          <p:cNvSpPr/>
          <p:nvPr/>
        </p:nvSpPr>
        <p:spPr>
          <a:xfrm>
            <a:off x="1647348" y="4352163"/>
            <a:ext cx="45720" cy="0"/>
          </a:xfrm>
          <a:custGeom>
            <a:avLst/>
            <a:gdLst/>
            <a:ahLst/>
            <a:cxnLst/>
            <a:rect l="l" t="t" r="r" b="b"/>
            <a:pathLst>
              <a:path w="45719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3" name="object 153" descr=""/>
          <p:cNvGrpSpPr/>
          <p:nvPr/>
        </p:nvGrpSpPr>
        <p:grpSpPr>
          <a:xfrm>
            <a:off x="1092041" y="3924871"/>
            <a:ext cx="168910" cy="226060"/>
            <a:chOff x="1092041" y="3924871"/>
            <a:chExt cx="168910" cy="226060"/>
          </a:xfrm>
        </p:grpSpPr>
        <p:pic>
          <p:nvPicPr>
            <p:cNvPr id="154" name="object 15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92041" y="3924871"/>
              <a:ext cx="67151" cy="225933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93292" y="3946207"/>
              <a:ext cx="67056" cy="204596"/>
            </a:xfrm>
            <a:prstGeom prst="rect">
              <a:avLst/>
            </a:prstGeom>
          </p:spPr>
        </p:pic>
      </p:grpSp>
      <p:sp>
        <p:nvSpPr>
          <p:cNvPr id="156" name="object 156" descr=""/>
          <p:cNvSpPr/>
          <p:nvPr/>
        </p:nvSpPr>
        <p:spPr>
          <a:xfrm>
            <a:off x="1590865" y="3657886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29051" y="64103"/>
                </a:moveTo>
                <a:lnTo>
                  <a:pt x="13811" y="64103"/>
                </a:lnTo>
                <a:lnTo>
                  <a:pt x="9144" y="61055"/>
                </a:lnTo>
                <a:lnTo>
                  <a:pt x="4572" y="56483"/>
                </a:lnTo>
                <a:lnTo>
                  <a:pt x="1524" y="50292"/>
                </a:lnTo>
                <a:lnTo>
                  <a:pt x="0" y="42672"/>
                </a:lnTo>
                <a:lnTo>
                  <a:pt x="0" y="21336"/>
                </a:lnTo>
                <a:lnTo>
                  <a:pt x="1524" y="12192"/>
                </a:lnTo>
                <a:lnTo>
                  <a:pt x="4572" y="7620"/>
                </a:lnTo>
                <a:lnTo>
                  <a:pt x="9144" y="1524"/>
                </a:lnTo>
                <a:lnTo>
                  <a:pt x="13811" y="0"/>
                </a:lnTo>
                <a:lnTo>
                  <a:pt x="29051" y="0"/>
                </a:lnTo>
                <a:lnTo>
                  <a:pt x="35147" y="1524"/>
                </a:lnTo>
                <a:lnTo>
                  <a:pt x="37433" y="6096"/>
                </a:lnTo>
                <a:lnTo>
                  <a:pt x="18383" y="6096"/>
                </a:lnTo>
                <a:lnTo>
                  <a:pt x="16859" y="7620"/>
                </a:lnTo>
                <a:lnTo>
                  <a:pt x="15335" y="7620"/>
                </a:lnTo>
                <a:lnTo>
                  <a:pt x="13811" y="9144"/>
                </a:lnTo>
                <a:lnTo>
                  <a:pt x="12192" y="10668"/>
                </a:lnTo>
                <a:lnTo>
                  <a:pt x="10668" y="12192"/>
                </a:lnTo>
                <a:lnTo>
                  <a:pt x="10668" y="15240"/>
                </a:lnTo>
                <a:lnTo>
                  <a:pt x="9144" y="18288"/>
                </a:lnTo>
                <a:lnTo>
                  <a:pt x="9144" y="48768"/>
                </a:lnTo>
                <a:lnTo>
                  <a:pt x="10668" y="50292"/>
                </a:lnTo>
                <a:lnTo>
                  <a:pt x="12192" y="53435"/>
                </a:lnTo>
                <a:lnTo>
                  <a:pt x="13811" y="54959"/>
                </a:lnTo>
                <a:lnTo>
                  <a:pt x="15335" y="56483"/>
                </a:lnTo>
                <a:lnTo>
                  <a:pt x="16859" y="56483"/>
                </a:lnTo>
                <a:lnTo>
                  <a:pt x="18383" y="58007"/>
                </a:lnTo>
                <a:lnTo>
                  <a:pt x="36671" y="58007"/>
                </a:lnTo>
                <a:lnTo>
                  <a:pt x="33623" y="61055"/>
                </a:lnTo>
                <a:lnTo>
                  <a:pt x="29051" y="64103"/>
                </a:lnTo>
                <a:close/>
              </a:path>
              <a:path w="43180" h="64135">
                <a:moveTo>
                  <a:pt x="36671" y="58007"/>
                </a:moveTo>
                <a:lnTo>
                  <a:pt x="24479" y="58007"/>
                </a:lnTo>
                <a:lnTo>
                  <a:pt x="26003" y="56483"/>
                </a:lnTo>
                <a:lnTo>
                  <a:pt x="27527" y="56483"/>
                </a:lnTo>
                <a:lnTo>
                  <a:pt x="30575" y="53435"/>
                </a:lnTo>
                <a:lnTo>
                  <a:pt x="32099" y="50292"/>
                </a:lnTo>
                <a:lnTo>
                  <a:pt x="33623" y="48768"/>
                </a:lnTo>
                <a:lnTo>
                  <a:pt x="33623" y="42672"/>
                </a:lnTo>
                <a:lnTo>
                  <a:pt x="35147" y="39624"/>
                </a:lnTo>
                <a:lnTo>
                  <a:pt x="35147" y="24384"/>
                </a:lnTo>
                <a:lnTo>
                  <a:pt x="33623" y="21336"/>
                </a:lnTo>
                <a:lnTo>
                  <a:pt x="33623" y="15240"/>
                </a:lnTo>
                <a:lnTo>
                  <a:pt x="32099" y="12192"/>
                </a:lnTo>
                <a:lnTo>
                  <a:pt x="27527" y="7620"/>
                </a:lnTo>
                <a:lnTo>
                  <a:pt x="26003" y="7620"/>
                </a:lnTo>
                <a:lnTo>
                  <a:pt x="24479" y="6096"/>
                </a:lnTo>
                <a:lnTo>
                  <a:pt x="37433" y="6096"/>
                </a:lnTo>
                <a:lnTo>
                  <a:pt x="38195" y="7620"/>
                </a:lnTo>
                <a:lnTo>
                  <a:pt x="41243" y="12192"/>
                </a:lnTo>
                <a:lnTo>
                  <a:pt x="42767" y="21336"/>
                </a:lnTo>
                <a:lnTo>
                  <a:pt x="42767" y="42672"/>
                </a:lnTo>
                <a:lnTo>
                  <a:pt x="41243" y="51816"/>
                </a:lnTo>
                <a:lnTo>
                  <a:pt x="38195" y="56483"/>
                </a:lnTo>
                <a:lnTo>
                  <a:pt x="36671" y="5800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7" name="object 157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534382" y="3824192"/>
            <a:ext cx="99250" cy="64103"/>
          </a:xfrm>
          <a:prstGeom prst="rect">
            <a:avLst/>
          </a:prstGeom>
        </p:spPr>
      </p:pic>
      <p:sp>
        <p:nvSpPr>
          <p:cNvPr id="158" name="object 158" descr=""/>
          <p:cNvSpPr/>
          <p:nvPr/>
        </p:nvSpPr>
        <p:spPr>
          <a:xfrm>
            <a:off x="1536001" y="4202620"/>
            <a:ext cx="97790" cy="64135"/>
          </a:xfrm>
          <a:custGeom>
            <a:avLst/>
            <a:gdLst/>
            <a:ahLst/>
            <a:cxnLst/>
            <a:rect l="l" t="t" r="r" b="b"/>
            <a:pathLst>
              <a:path w="97789" h="64135">
                <a:moveTo>
                  <a:pt x="42672" y="56489"/>
                </a:moveTo>
                <a:lnTo>
                  <a:pt x="9144" y="56489"/>
                </a:lnTo>
                <a:lnTo>
                  <a:pt x="12192" y="53441"/>
                </a:lnTo>
                <a:lnTo>
                  <a:pt x="15240" y="51917"/>
                </a:lnTo>
                <a:lnTo>
                  <a:pt x="33528" y="33629"/>
                </a:lnTo>
                <a:lnTo>
                  <a:pt x="35052" y="30581"/>
                </a:lnTo>
                <a:lnTo>
                  <a:pt x="38100" y="27533"/>
                </a:lnTo>
                <a:lnTo>
                  <a:pt x="38100" y="26009"/>
                </a:lnTo>
                <a:lnTo>
                  <a:pt x="39624" y="22961"/>
                </a:lnTo>
                <a:lnTo>
                  <a:pt x="39624" y="12293"/>
                </a:lnTo>
                <a:lnTo>
                  <a:pt x="38100" y="7721"/>
                </a:lnTo>
                <a:lnTo>
                  <a:pt x="35052" y="4673"/>
                </a:lnTo>
                <a:lnTo>
                  <a:pt x="30480" y="1625"/>
                </a:lnTo>
                <a:lnTo>
                  <a:pt x="25908" y="101"/>
                </a:lnTo>
                <a:lnTo>
                  <a:pt x="13716" y="101"/>
                </a:lnTo>
                <a:lnTo>
                  <a:pt x="9144" y="1625"/>
                </a:lnTo>
                <a:lnTo>
                  <a:pt x="6096" y="1625"/>
                </a:lnTo>
                <a:lnTo>
                  <a:pt x="4572" y="3149"/>
                </a:lnTo>
                <a:lnTo>
                  <a:pt x="1524" y="3149"/>
                </a:lnTo>
                <a:lnTo>
                  <a:pt x="1524" y="12293"/>
                </a:lnTo>
                <a:lnTo>
                  <a:pt x="3048" y="12293"/>
                </a:lnTo>
                <a:lnTo>
                  <a:pt x="4572" y="10769"/>
                </a:lnTo>
                <a:lnTo>
                  <a:pt x="10668" y="7721"/>
                </a:lnTo>
                <a:lnTo>
                  <a:pt x="25908" y="7721"/>
                </a:lnTo>
                <a:lnTo>
                  <a:pt x="32004" y="13817"/>
                </a:lnTo>
                <a:lnTo>
                  <a:pt x="32004" y="21437"/>
                </a:lnTo>
                <a:lnTo>
                  <a:pt x="28956" y="27533"/>
                </a:lnTo>
                <a:lnTo>
                  <a:pt x="25908" y="30581"/>
                </a:lnTo>
                <a:lnTo>
                  <a:pt x="22860" y="35153"/>
                </a:lnTo>
                <a:lnTo>
                  <a:pt x="16764" y="39725"/>
                </a:lnTo>
                <a:lnTo>
                  <a:pt x="15240" y="42773"/>
                </a:lnTo>
                <a:lnTo>
                  <a:pt x="12192" y="44297"/>
                </a:lnTo>
                <a:lnTo>
                  <a:pt x="6096" y="50393"/>
                </a:lnTo>
                <a:lnTo>
                  <a:pt x="3048" y="51917"/>
                </a:lnTo>
                <a:lnTo>
                  <a:pt x="0" y="54965"/>
                </a:lnTo>
                <a:lnTo>
                  <a:pt x="0" y="64109"/>
                </a:lnTo>
                <a:lnTo>
                  <a:pt x="42672" y="64109"/>
                </a:lnTo>
                <a:lnTo>
                  <a:pt x="42672" y="56489"/>
                </a:lnTo>
                <a:close/>
              </a:path>
              <a:path w="97789" h="64135">
                <a:moveTo>
                  <a:pt x="97624" y="21437"/>
                </a:moveTo>
                <a:lnTo>
                  <a:pt x="96100" y="13817"/>
                </a:lnTo>
                <a:lnTo>
                  <a:pt x="93052" y="7620"/>
                </a:lnTo>
                <a:lnTo>
                  <a:pt x="92036" y="6096"/>
                </a:lnTo>
                <a:lnTo>
                  <a:pt x="90004" y="3048"/>
                </a:lnTo>
                <a:lnTo>
                  <a:pt x="90004" y="24485"/>
                </a:lnTo>
                <a:lnTo>
                  <a:pt x="90004" y="39725"/>
                </a:lnTo>
                <a:lnTo>
                  <a:pt x="88480" y="42773"/>
                </a:lnTo>
                <a:lnTo>
                  <a:pt x="88480" y="48869"/>
                </a:lnTo>
                <a:lnTo>
                  <a:pt x="86956" y="51917"/>
                </a:lnTo>
                <a:lnTo>
                  <a:pt x="80860" y="58013"/>
                </a:lnTo>
                <a:lnTo>
                  <a:pt x="71716" y="58013"/>
                </a:lnTo>
                <a:lnTo>
                  <a:pt x="68668" y="54965"/>
                </a:lnTo>
                <a:lnTo>
                  <a:pt x="67043" y="53441"/>
                </a:lnTo>
                <a:lnTo>
                  <a:pt x="65519" y="51917"/>
                </a:lnTo>
                <a:lnTo>
                  <a:pt x="63995" y="48869"/>
                </a:lnTo>
                <a:lnTo>
                  <a:pt x="63995" y="18389"/>
                </a:lnTo>
                <a:lnTo>
                  <a:pt x="65519" y="15341"/>
                </a:lnTo>
                <a:lnTo>
                  <a:pt x="65519" y="13817"/>
                </a:lnTo>
                <a:lnTo>
                  <a:pt x="67043" y="10668"/>
                </a:lnTo>
                <a:lnTo>
                  <a:pt x="68668" y="9144"/>
                </a:lnTo>
                <a:lnTo>
                  <a:pt x="70192" y="7620"/>
                </a:lnTo>
                <a:lnTo>
                  <a:pt x="71716" y="7620"/>
                </a:lnTo>
                <a:lnTo>
                  <a:pt x="73240" y="6096"/>
                </a:lnTo>
                <a:lnTo>
                  <a:pt x="79336" y="6096"/>
                </a:lnTo>
                <a:lnTo>
                  <a:pt x="80860" y="7620"/>
                </a:lnTo>
                <a:lnTo>
                  <a:pt x="82384" y="7620"/>
                </a:lnTo>
                <a:lnTo>
                  <a:pt x="85432" y="10668"/>
                </a:lnTo>
                <a:lnTo>
                  <a:pt x="86956" y="13817"/>
                </a:lnTo>
                <a:lnTo>
                  <a:pt x="88480" y="15341"/>
                </a:lnTo>
                <a:lnTo>
                  <a:pt x="88480" y="21437"/>
                </a:lnTo>
                <a:lnTo>
                  <a:pt x="90004" y="24485"/>
                </a:lnTo>
                <a:lnTo>
                  <a:pt x="90004" y="3048"/>
                </a:lnTo>
                <a:lnTo>
                  <a:pt x="83908" y="0"/>
                </a:lnTo>
                <a:lnTo>
                  <a:pt x="68668" y="0"/>
                </a:lnTo>
                <a:lnTo>
                  <a:pt x="63995" y="3048"/>
                </a:lnTo>
                <a:lnTo>
                  <a:pt x="59423" y="7620"/>
                </a:lnTo>
                <a:lnTo>
                  <a:pt x="56375" y="13817"/>
                </a:lnTo>
                <a:lnTo>
                  <a:pt x="54851" y="21437"/>
                </a:lnTo>
                <a:lnTo>
                  <a:pt x="54851" y="42773"/>
                </a:lnTo>
                <a:lnTo>
                  <a:pt x="56375" y="51917"/>
                </a:lnTo>
                <a:lnTo>
                  <a:pt x="59423" y="56489"/>
                </a:lnTo>
                <a:lnTo>
                  <a:pt x="63995" y="62585"/>
                </a:lnTo>
                <a:lnTo>
                  <a:pt x="68668" y="64109"/>
                </a:lnTo>
                <a:lnTo>
                  <a:pt x="83908" y="64109"/>
                </a:lnTo>
                <a:lnTo>
                  <a:pt x="88480" y="62585"/>
                </a:lnTo>
                <a:lnTo>
                  <a:pt x="91909" y="58013"/>
                </a:lnTo>
                <a:lnTo>
                  <a:pt x="93052" y="56489"/>
                </a:lnTo>
                <a:lnTo>
                  <a:pt x="96100" y="51917"/>
                </a:lnTo>
                <a:lnTo>
                  <a:pt x="97624" y="42773"/>
                </a:lnTo>
                <a:lnTo>
                  <a:pt x="97624" y="2143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 descr=""/>
          <p:cNvSpPr/>
          <p:nvPr/>
        </p:nvSpPr>
        <p:spPr>
          <a:xfrm>
            <a:off x="1590865" y="4576571"/>
            <a:ext cx="43180" cy="64135"/>
          </a:xfrm>
          <a:custGeom>
            <a:avLst/>
            <a:gdLst/>
            <a:ahLst/>
            <a:cxnLst/>
            <a:rect l="l" t="t" r="r" b="b"/>
            <a:pathLst>
              <a:path w="43180" h="64135">
                <a:moveTo>
                  <a:pt x="29051" y="64008"/>
                </a:moveTo>
                <a:lnTo>
                  <a:pt x="13811" y="64008"/>
                </a:lnTo>
                <a:lnTo>
                  <a:pt x="9144" y="60960"/>
                </a:lnTo>
                <a:lnTo>
                  <a:pt x="4572" y="56388"/>
                </a:lnTo>
                <a:lnTo>
                  <a:pt x="1524" y="51816"/>
                </a:lnTo>
                <a:lnTo>
                  <a:pt x="0" y="42672"/>
                </a:lnTo>
                <a:lnTo>
                  <a:pt x="0" y="21336"/>
                </a:lnTo>
                <a:lnTo>
                  <a:pt x="1524" y="12192"/>
                </a:lnTo>
                <a:lnTo>
                  <a:pt x="4572" y="7620"/>
                </a:lnTo>
                <a:lnTo>
                  <a:pt x="9144" y="1524"/>
                </a:lnTo>
                <a:lnTo>
                  <a:pt x="13811" y="0"/>
                </a:lnTo>
                <a:lnTo>
                  <a:pt x="29051" y="0"/>
                </a:lnTo>
                <a:lnTo>
                  <a:pt x="35147" y="1524"/>
                </a:lnTo>
                <a:lnTo>
                  <a:pt x="37433" y="6096"/>
                </a:lnTo>
                <a:lnTo>
                  <a:pt x="18383" y="6096"/>
                </a:lnTo>
                <a:lnTo>
                  <a:pt x="16859" y="7620"/>
                </a:lnTo>
                <a:lnTo>
                  <a:pt x="15335" y="7620"/>
                </a:lnTo>
                <a:lnTo>
                  <a:pt x="13811" y="9144"/>
                </a:lnTo>
                <a:lnTo>
                  <a:pt x="12192" y="10668"/>
                </a:lnTo>
                <a:lnTo>
                  <a:pt x="10668" y="13716"/>
                </a:lnTo>
                <a:lnTo>
                  <a:pt x="10668" y="15240"/>
                </a:lnTo>
                <a:lnTo>
                  <a:pt x="9144" y="18288"/>
                </a:lnTo>
                <a:lnTo>
                  <a:pt x="9144" y="48768"/>
                </a:lnTo>
                <a:lnTo>
                  <a:pt x="10668" y="50292"/>
                </a:lnTo>
                <a:lnTo>
                  <a:pt x="12192" y="53340"/>
                </a:lnTo>
                <a:lnTo>
                  <a:pt x="13811" y="54864"/>
                </a:lnTo>
                <a:lnTo>
                  <a:pt x="15335" y="56388"/>
                </a:lnTo>
                <a:lnTo>
                  <a:pt x="16859" y="56388"/>
                </a:lnTo>
                <a:lnTo>
                  <a:pt x="18383" y="57912"/>
                </a:lnTo>
                <a:lnTo>
                  <a:pt x="36671" y="57912"/>
                </a:lnTo>
                <a:lnTo>
                  <a:pt x="33623" y="60960"/>
                </a:lnTo>
                <a:lnTo>
                  <a:pt x="29051" y="64008"/>
                </a:lnTo>
                <a:close/>
              </a:path>
              <a:path w="43180" h="64135">
                <a:moveTo>
                  <a:pt x="36671" y="57912"/>
                </a:moveTo>
                <a:lnTo>
                  <a:pt x="24479" y="57912"/>
                </a:lnTo>
                <a:lnTo>
                  <a:pt x="26003" y="56388"/>
                </a:lnTo>
                <a:lnTo>
                  <a:pt x="27527" y="56388"/>
                </a:lnTo>
                <a:lnTo>
                  <a:pt x="30575" y="53340"/>
                </a:lnTo>
                <a:lnTo>
                  <a:pt x="32099" y="50292"/>
                </a:lnTo>
                <a:lnTo>
                  <a:pt x="33623" y="48768"/>
                </a:lnTo>
                <a:lnTo>
                  <a:pt x="33623" y="42672"/>
                </a:lnTo>
                <a:lnTo>
                  <a:pt x="35147" y="39624"/>
                </a:lnTo>
                <a:lnTo>
                  <a:pt x="35147" y="24384"/>
                </a:lnTo>
                <a:lnTo>
                  <a:pt x="33623" y="21336"/>
                </a:lnTo>
                <a:lnTo>
                  <a:pt x="33623" y="15240"/>
                </a:lnTo>
                <a:lnTo>
                  <a:pt x="32099" y="12192"/>
                </a:lnTo>
                <a:lnTo>
                  <a:pt x="27527" y="7620"/>
                </a:lnTo>
                <a:lnTo>
                  <a:pt x="26003" y="7620"/>
                </a:lnTo>
                <a:lnTo>
                  <a:pt x="24479" y="6096"/>
                </a:lnTo>
                <a:lnTo>
                  <a:pt x="37433" y="6096"/>
                </a:lnTo>
                <a:lnTo>
                  <a:pt x="38195" y="7620"/>
                </a:lnTo>
                <a:lnTo>
                  <a:pt x="41243" y="12192"/>
                </a:lnTo>
                <a:lnTo>
                  <a:pt x="42767" y="21336"/>
                </a:lnTo>
                <a:lnTo>
                  <a:pt x="42767" y="42672"/>
                </a:lnTo>
                <a:lnTo>
                  <a:pt x="41243" y="51816"/>
                </a:lnTo>
                <a:lnTo>
                  <a:pt x="38195" y="56388"/>
                </a:lnTo>
                <a:lnTo>
                  <a:pt x="36671" y="5791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/>
          <p:nvPr/>
        </p:nvSpPr>
        <p:spPr>
          <a:xfrm>
            <a:off x="1374267" y="4707737"/>
            <a:ext cx="270510" cy="64769"/>
          </a:xfrm>
          <a:custGeom>
            <a:avLst/>
            <a:gdLst/>
            <a:ahLst/>
            <a:cxnLst/>
            <a:rect l="l" t="t" r="r" b="b"/>
            <a:pathLst>
              <a:path w="270510" h="64770">
                <a:moveTo>
                  <a:pt x="35052" y="56476"/>
                </a:moveTo>
                <a:lnTo>
                  <a:pt x="21336" y="56476"/>
                </a:lnTo>
                <a:lnTo>
                  <a:pt x="21336" y="0"/>
                </a:lnTo>
                <a:lnTo>
                  <a:pt x="15240" y="0"/>
                </a:lnTo>
                <a:lnTo>
                  <a:pt x="15240" y="3048"/>
                </a:lnTo>
                <a:lnTo>
                  <a:pt x="13716" y="4572"/>
                </a:lnTo>
                <a:lnTo>
                  <a:pt x="13716" y="6096"/>
                </a:lnTo>
                <a:lnTo>
                  <a:pt x="12192" y="6096"/>
                </a:lnTo>
                <a:lnTo>
                  <a:pt x="10668" y="7620"/>
                </a:lnTo>
                <a:lnTo>
                  <a:pt x="9144" y="7620"/>
                </a:lnTo>
                <a:lnTo>
                  <a:pt x="7620" y="9144"/>
                </a:lnTo>
                <a:lnTo>
                  <a:pt x="0" y="9144"/>
                </a:lnTo>
                <a:lnTo>
                  <a:pt x="0" y="15328"/>
                </a:lnTo>
                <a:lnTo>
                  <a:pt x="13716" y="15328"/>
                </a:lnTo>
                <a:lnTo>
                  <a:pt x="13716" y="56476"/>
                </a:lnTo>
                <a:lnTo>
                  <a:pt x="0" y="56476"/>
                </a:lnTo>
                <a:lnTo>
                  <a:pt x="0" y="62572"/>
                </a:lnTo>
                <a:lnTo>
                  <a:pt x="35052" y="62572"/>
                </a:lnTo>
                <a:lnTo>
                  <a:pt x="35052" y="56476"/>
                </a:lnTo>
                <a:close/>
              </a:path>
              <a:path w="270510" h="64770">
                <a:moveTo>
                  <a:pt x="93052" y="0"/>
                </a:moveTo>
                <a:lnTo>
                  <a:pt x="54952" y="0"/>
                </a:lnTo>
                <a:lnTo>
                  <a:pt x="54952" y="32092"/>
                </a:lnTo>
                <a:lnTo>
                  <a:pt x="62572" y="32092"/>
                </a:lnTo>
                <a:lnTo>
                  <a:pt x="65620" y="30568"/>
                </a:lnTo>
                <a:lnTo>
                  <a:pt x="70192" y="30568"/>
                </a:lnTo>
                <a:lnTo>
                  <a:pt x="73240" y="32092"/>
                </a:lnTo>
                <a:lnTo>
                  <a:pt x="76288" y="32092"/>
                </a:lnTo>
                <a:lnTo>
                  <a:pt x="79336" y="33616"/>
                </a:lnTo>
                <a:lnTo>
                  <a:pt x="80860" y="33616"/>
                </a:lnTo>
                <a:lnTo>
                  <a:pt x="80860" y="35140"/>
                </a:lnTo>
                <a:lnTo>
                  <a:pt x="83908" y="38188"/>
                </a:lnTo>
                <a:lnTo>
                  <a:pt x="83908" y="48856"/>
                </a:lnTo>
                <a:lnTo>
                  <a:pt x="82384" y="50380"/>
                </a:lnTo>
                <a:lnTo>
                  <a:pt x="82384" y="51904"/>
                </a:lnTo>
                <a:lnTo>
                  <a:pt x="79336" y="54952"/>
                </a:lnTo>
                <a:lnTo>
                  <a:pt x="77812" y="54952"/>
                </a:lnTo>
                <a:lnTo>
                  <a:pt x="76288" y="56476"/>
                </a:lnTo>
                <a:lnTo>
                  <a:pt x="64096" y="56476"/>
                </a:lnTo>
                <a:lnTo>
                  <a:pt x="61048" y="54952"/>
                </a:lnTo>
                <a:lnTo>
                  <a:pt x="58000" y="54952"/>
                </a:lnTo>
                <a:lnTo>
                  <a:pt x="54952" y="53428"/>
                </a:lnTo>
                <a:lnTo>
                  <a:pt x="53428" y="51904"/>
                </a:lnTo>
                <a:lnTo>
                  <a:pt x="51904" y="51904"/>
                </a:lnTo>
                <a:lnTo>
                  <a:pt x="51904" y="61048"/>
                </a:lnTo>
                <a:lnTo>
                  <a:pt x="54952" y="61048"/>
                </a:lnTo>
                <a:lnTo>
                  <a:pt x="56476" y="62572"/>
                </a:lnTo>
                <a:lnTo>
                  <a:pt x="61048" y="62572"/>
                </a:lnTo>
                <a:lnTo>
                  <a:pt x="64096" y="64096"/>
                </a:lnTo>
                <a:lnTo>
                  <a:pt x="76288" y="64096"/>
                </a:lnTo>
                <a:lnTo>
                  <a:pt x="85432" y="59524"/>
                </a:lnTo>
                <a:lnTo>
                  <a:pt x="88480" y="56476"/>
                </a:lnTo>
                <a:lnTo>
                  <a:pt x="90004" y="53428"/>
                </a:lnTo>
                <a:lnTo>
                  <a:pt x="91528" y="51904"/>
                </a:lnTo>
                <a:lnTo>
                  <a:pt x="93052" y="48856"/>
                </a:lnTo>
                <a:lnTo>
                  <a:pt x="93052" y="42760"/>
                </a:lnTo>
                <a:lnTo>
                  <a:pt x="93052" y="39712"/>
                </a:lnTo>
                <a:lnTo>
                  <a:pt x="91528" y="36664"/>
                </a:lnTo>
                <a:lnTo>
                  <a:pt x="91528" y="33616"/>
                </a:lnTo>
                <a:lnTo>
                  <a:pt x="90004" y="32092"/>
                </a:lnTo>
                <a:lnTo>
                  <a:pt x="88480" y="29044"/>
                </a:lnTo>
                <a:lnTo>
                  <a:pt x="85432" y="27520"/>
                </a:lnTo>
                <a:lnTo>
                  <a:pt x="83908" y="25996"/>
                </a:lnTo>
                <a:lnTo>
                  <a:pt x="80860" y="25996"/>
                </a:lnTo>
                <a:lnTo>
                  <a:pt x="79336" y="24472"/>
                </a:lnTo>
                <a:lnTo>
                  <a:pt x="62572" y="24472"/>
                </a:lnTo>
                <a:lnTo>
                  <a:pt x="62572" y="7620"/>
                </a:lnTo>
                <a:lnTo>
                  <a:pt x="93052" y="7620"/>
                </a:lnTo>
                <a:lnTo>
                  <a:pt x="93052" y="0"/>
                </a:lnTo>
                <a:close/>
              </a:path>
              <a:path w="270510" h="64770">
                <a:moveTo>
                  <a:pt x="149529" y="21424"/>
                </a:moveTo>
                <a:lnTo>
                  <a:pt x="146481" y="12280"/>
                </a:lnTo>
                <a:lnTo>
                  <a:pt x="143433" y="7620"/>
                </a:lnTo>
                <a:lnTo>
                  <a:pt x="142671" y="6096"/>
                </a:lnTo>
                <a:lnTo>
                  <a:pt x="140385" y="1524"/>
                </a:lnTo>
                <a:lnTo>
                  <a:pt x="140385" y="21424"/>
                </a:lnTo>
                <a:lnTo>
                  <a:pt x="140385" y="42760"/>
                </a:lnTo>
                <a:lnTo>
                  <a:pt x="138861" y="45808"/>
                </a:lnTo>
                <a:lnTo>
                  <a:pt x="138861" y="48856"/>
                </a:lnTo>
                <a:lnTo>
                  <a:pt x="137337" y="50380"/>
                </a:lnTo>
                <a:lnTo>
                  <a:pt x="137337" y="53428"/>
                </a:lnTo>
                <a:lnTo>
                  <a:pt x="134289" y="56476"/>
                </a:lnTo>
                <a:lnTo>
                  <a:pt x="132765" y="56476"/>
                </a:lnTo>
                <a:lnTo>
                  <a:pt x="129628" y="58000"/>
                </a:lnTo>
                <a:lnTo>
                  <a:pt x="125056" y="58000"/>
                </a:lnTo>
                <a:lnTo>
                  <a:pt x="122008" y="56476"/>
                </a:lnTo>
                <a:lnTo>
                  <a:pt x="120484" y="54952"/>
                </a:lnTo>
                <a:lnTo>
                  <a:pt x="118960" y="54952"/>
                </a:lnTo>
                <a:lnTo>
                  <a:pt x="117436" y="53428"/>
                </a:lnTo>
                <a:lnTo>
                  <a:pt x="115912" y="50380"/>
                </a:lnTo>
                <a:lnTo>
                  <a:pt x="115912" y="48856"/>
                </a:lnTo>
                <a:lnTo>
                  <a:pt x="114388" y="45808"/>
                </a:lnTo>
                <a:lnTo>
                  <a:pt x="114388" y="18376"/>
                </a:lnTo>
                <a:lnTo>
                  <a:pt x="115912" y="15328"/>
                </a:lnTo>
                <a:lnTo>
                  <a:pt x="115912" y="12280"/>
                </a:lnTo>
                <a:lnTo>
                  <a:pt x="117436" y="10668"/>
                </a:lnTo>
                <a:lnTo>
                  <a:pt x="122008" y="6096"/>
                </a:lnTo>
                <a:lnTo>
                  <a:pt x="132765" y="6096"/>
                </a:lnTo>
                <a:lnTo>
                  <a:pt x="137337" y="10668"/>
                </a:lnTo>
                <a:lnTo>
                  <a:pt x="137337" y="12280"/>
                </a:lnTo>
                <a:lnTo>
                  <a:pt x="138861" y="15328"/>
                </a:lnTo>
                <a:lnTo>
                  <a:pt x="138861" y="18376"/>
                </a:lnTo>
                <a:lnTo>
                  <a:pt x="140385" y="21424"/>
                </a:lnTo>
                <a:lnTo>
                  <a:pt x="140385" y="1524"/>
                </a:lnTo>
                <a:lnTo>
                  <a:pt x="134289" y="0"/>
                </a:lnTo>
                <a:lnTo>
                  <a:pt x="120484" y="0"/>
                </a:lnTo>
                <a:lnTo>
                  <a:pt x="114388" y="1524"/>
                </a:lnTo>
                <a:lnTo>
                  <a:pt x="111340" y="7620"/>
                </a:lnTo>
                <a:lnTo>
                  <a:pt x="106768" y="12280"/>
                </a:lnTo>
                <a:lnTo>
                  <a:pt x="105244" y="21424"/>
                </a:lnTo>
                <a:lnTo>
                  <a:pt x="105244" y="42760"/>
                </a:lnTo>
                <a:lnTo>
                  <a:pt x="106768" y="50380"/>
                </a:lnTo>
                <a:lnTo>
                  <a:pt x="111340" y="56476"/>
                </a:lnTo>
                <a:lnTo>
                  <a:pt x="114388" y="61048"/>
                </a:lnTo>
                <a:lnTo>
                  <a:pt x="118960" y="64096"/>
                </a:lnTo>
                <a:lnTo>
                  <a:pt x="134289" y="64096"/>
                </a:lnTo>
                <a:lnTo>
                  <a:pt x="140385" y="61048"/>
                </a:lnTo>
                <a:lnTo>
                  <a:pt x="142417" y="58000"/>
                </a:lnTo>
                <a:lnTo>
                  <a:pt x="146481" y="51904"/>
                </a:lnTo>
                <a:lnTo>
                  <a:pt x="149529" y="42760"/>
                </a:lnTo>
                <a:lnTo>
                  <a:pt x="149529" y="21424"/>
                </a:lnTo>
                <a:close/>
              </a:path>
              <a:path w="270510" h="64770">
                <a:moveTo>
                  <a:pt x="204406" y="21424"/>
                </a:moveTo>
                <a:lnTo>
                  <a:pt x="202882" y="12280"/>
                </a:lnTo>
                <a:lnTo>
                  <a:pt x="199732" y="7708"/>
                </a:lnTo>
                <a:lnTo>
                  <a:pt x="198970" y="6184"/>
                </a:lnTo>
                <a:lnTo>
                  <a:pt x="196684" y="1612"/>
                </a:lnTo>
                <a:lnTo>
                  <a:pt x="196684" y="24472"/>
                </a:lnTo>
                <a:lnTo>
                  <a:pt x="196684" y="39712"/>
                </a:lnTo>
                <a:lnTo>
                  <a:pt x="195160" y="42760"/>
                </a:lnTo>
                <a:lnTo>
                  <a:pt x="195160" y="48856"/>
                </a:lnTo>
                <a:lnTo>
                  <a:pt x="193636" y="50380"/>
                </a:lnTo>
                <a:lnTo>
                  <a:pt x="193636" y="53428"/>
                </a:lnTo>
                <a:lnTo>
                  <a:pt x="190588" y="56476"/>
                </a:lnTo>
                <a:lnTo>
                  <a:pt x="187540" y="56476"/>
                </a:lnTo>
                <a:lnTo>
                  <a:pt x="186016" y="58000"/>
                </a:lnTo>
                <a:lnTo>
                  <a:pt x="179920" y="58000"/>
                </a:lnTo>
                <a:lnTo>
                  <a:pt x="176872" y="54952"/>
                </a:lnTo>
                <a:lnTo>
                  <a:pt x="175348" y="54952"/>
                </a:lnTo>
                <a:lnTo>
                  <a:pt x="173824" y="53428"/>
                </a:lnTo>
                <a:lnTo>
                  <a:pt x="172300" y="50380"/>
                </a:lnTo>
                <a:lnTo>
                  <a:pt x="172300" y="48856"/>
                </a:lnTo>
                <a:lnTo>
                  <a:pt x="170776" y="45808"/>
                </a:lnTo>
                <a:lnTo>
                  <a:pt x="170776" y="18376"/>
                </a:lnTo>
                <a:lnTo>
                  <a:pt x="172300" y="15328"/>
                </a:lnTo>
                <a:lnTo>
                  <a:pt x="172300" y="12280"/>
                </a:lnTo>
                <a:lnTo>
                  <a:pt x="178396" y="6184"/>
                </a:lnTo>
                <a:lnTo>
                  <a:pt x="187540" y="6184"/>
                </a:lnTo>
                <a:lnTo>
                  <a:pt x="189064" y="7708"/>
                </a:lnTo>
                <a:lnTo>
                  <a:pt x="192112" y="9232"/>
                </a:lnTo>
                <a:lnTo>
                  <a:pt x="192112" y="10756"/>
                </a:lnTo>
                <a:lnTo>
                  <a:pt x="193636" y="12280"/>
                </a:lnTo>
                <a:lnTo>
                  <a:pt x="195160" y="15328"/>
                </a:lnTo>
                <a:lnTo>
                  <a:pt x="195160" y="21424"/>
                </a:lnTo>
                <a:lnTo>
                  <a:pt x="196684" y="24472"/>
                </a:lnTo>
                <a:lnTo>
                  <a:pt x="196684" y="1612"/>
                </a:lnTo>
                <a:lnTo>
                  <a:pt x="190588" y="88"/>
                </a:lnTo>
                <a:lnTo>
                  <a:pt x="175348" y="88"/>
                </a:lnTo>
                <a:lnTo>
                  <a:pt x="170776" y="1612"/>
                </a:lnTo>
                <a:lnTo>
                  <a:pt x="167728" y="7708"/>
                </a:lnTo>
                <a:lnTo>
                  <a:pt x="163156" y="12280"/>
                </a:lnTo>
                <a:lnTo>
                  <a:pt x="161632" y="21424"/>
                </a:lnTo>
                <a:lnTo>
                  <a:pt x="161632" y="42760"/>
                </a:lnTo>
                <a:lnTo>
                  <a:pt x="163156" y="50380"/>
                </a:lnTo>
                <a:lnTo>
                  <a:pt x="166204" y="56476"/>
                </a:lnTo>
                <a:lnTo>
                  <a:pt x="170776" y="61150"/>
                </a:lnTo>
                <a:lnTo>
                  <a:pt x="175348" y="64198"/>
                </a:lnTo>
                <a:lnTo>
                  <a:pt x="190588" y="64198"/>
                </a:lnTo>
                <a:lnTo>
                  <a:pt x="196684" y="61150"/>
                </a:lnTo>
                <a:lnTo>
                  <a:pt x="198742" y="58000"/>
                </a:lnTo>
                <a:lnTo>
                  <a:pt x="199732" y="56476"/>
                </a:lnTo>
                <a:lnTo>
                  <a:pt x="202882" y="51904"/>
                </a:lnTo>
                <a:lnTo>
                  <a:pt x="204406" y="42760"/>
                </a:lnTo>
                <a:lnTo>
                  <a:pt x="204406" y="21424"/>
                </a:lnTo>
                <a:close/>
              </a:path>
              <a:path w="270510" h="64770">
                <a:moveTo>
                  <a:pt x="270027" y="62572"/>
                </a:moveTo>
                <a:lnTo>
                  <a:pt x="239458" y="30568"/>
                </a:lnTo>
                <a:lnTo>
                  <a:pt x="268503" y="0"/>
                </a:lnTo>
                <a:lnTo>
                  <a:pt x="257746" y="0"/>
                </a:lnTo>
                <a:lnTo>
                  <a:pt x="227266" y="33616"/>
                </a:lnTo>
                <a:lnTo>
                  <a:pt x="227266" y="0"/>
                </a:lnTo>
                <a:lnTo>
                  <a:pt x="219646" y="0"/>
                </a:lnTo>
                <a:lnTo>
                  <a:pt x="219646" y="62572"/>
                </a:lnTo>
                <a:lnTo>
                  <a:pt x="227266" y="62572"/>
                </a:lnTo>
                <a:lnTo>
                  <a:pt x="227266" y="41236"/>
                </a:lnTo>
                <a:lnTo>
                  <a:pt x="233362" y="35140"/>
                </a:lnTo>
                <a:lnTo>
                  <a:pt x="257746" y="62572"/>
                </a:lnTo>
                <a:lnTo>
                  <a:pt x="270027" y="62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1" name="object 161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374267" y="4959572"/>
            <a:ext cx="270033" cy="64103"/>
          </a:xfrm>
          <a:prstGeom prst="rect">
            <a:avLst/>
          </a:prstGeom>
        </p:spPr>
      </p:pic>
      <p:pic>
        <p:nvPicPr>
          <p:cNvPr id="162" name="object 162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421511" y="5211318"/>
            <a:ext cx="216693" cy="65722"/>
          </a:xfrm>
          <a:prstGeom prst="rect">
            <a:avLst/>
          </a:prstGeom>
        </p:spPr>
      </p:pic>
      <p:pic>
        <p:nvPicPr>
          <p:cNvPr id="163" name="object 163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479518" y="5469254"/>
            <a:ext cx="108299" cy="65627"/>
          </a:xfrm>
          <a:prstGeom prst="rect">
            <a:avLst/>
          </a:prstGeom>
        </p:spPr>
      </p:pic>
      <p:grpSp>
        <p:nvGrpSpPr>
          <p:cNvPr id="164" name="object 164" descr=""/>
          <p:cNvGrpSpPr/>
          <p:nvPr/>
        </p:nvGrpSpPr>
        <p:grpSpPr>
          <a:xfrm>
            <a:off x="1096613" y="4579620"/>
            <a:ext cx="161925" cy="93345"/>
            <a:chOff x="1096613" y="4579620"/>
            <a:chExt cx="161925" cy="93345"/>
          </a:xfrm>
        </p:grpSpPr>
        <p:sp>
          <p:nvSpPr>
            <p:cNvPr id="165" name="object 165" descr=""/>
            <p:cNvSpPr/>
            <p:nvPr/>
          </p:nvSpPr>
          <p:spPr>
            <a:xfrm>
              <a:off x="1096606" y="4579620"/>
              <a:ext cx="62865" cy="93345"/>
            </a:xfrm>
            <a:custGeom>
              <a:avLst/>
              <a:gdLst/>
              <a:ahLst/>
              <a:cxnLst/>
              <a:rect l="l" t="t" r="r" b="b"/>
              <a:pathLst>
                <a:path w="62865" h="93345">
                  <a:moveTo>
                    <a:pt x="61061" y="47244"/>
                  </a:moveTo>
                  <a:lnTo>
                    <a:pt x="32105" y="68681"/>
                  </a:lnTo>
                  <a:lnTo>
                    <a:pt x="30581" y="64008"/>
                  </a:lnTo>
                  <a:lnTo>
                    <a:pt x="29057" y="60960"/>
                  </a:lnTo>
                  <a:lnTo>
                    <a:pt x="29057" y="76301"/>
                  </a:lnTo>
                  <a:lnTo>
                    <a:pt x="29057" y="83921"/>
                  </a:lnTo>
                  <a:lnTo>
                    <a:pt x="6096" y="83921"/>
                  </a:lnTo>
                  <a:lnTo>
                    <a:pt x="6096" y="68681"/>
                  </a:lnTo>
                  <a:lnTo>
                    <a:pt x="9144" y="64008"/>
                  </a:lnTo>
                  <a:lnTo>
                    <a:pt x="19812" y="64008"/>
                  </a:lnTo>
                  <a:lnTo>
                    <a:pt x="22961" y="65532"/>
                  </a:lnTo>
                  <a:lnTo>
                    <a:pt x="26009" y="68681"/>
                  </a:lnTo>
                  <a:lnTo>
                    <a:pt x="27533" y="71729"/>
                  </a:lnTo>
                  <a:lnTo>
                    <a:pt x="29057" y="76301"/>
                  </a:lnTo>
                  <a:lnTo>
                    <a:pt x="29057" y="60960"/>
                  </a:lnTo>
                  <a:lnTo>
                    <a:pt x="26009" y="59436"/>
                  </a:lnTo>
                  <a:lnTo>
                    <a:pt x="22961" y="56388"/>
                  </a:lnTo>
                  <a:lnTo>
                    <a:pt x="18288" y="54864"/>
                  </a:lnTo>
                  <a:lnTo>
                    <a:pt x="10668" y="54864"/>
                  </a:lnTo>
                  <a:lnTo>
                    <a:pt x="6096" y="57912"/>
                  </a:lnTo>
                  <a:lnTo>
                    <a:pt x="3048" y="60960"/>
                  </a:lnTo>
                  <a:lnTo>
                    <a:pt x="1524" y="64008"/>
                  </a:lnTo>
                  <a:lnTo>
                    <a:pt x="0" y="68681"/>
                  </a:lnTo>
                  <a:lnTo>
                    <a:pt x="0" y="93065"/>
                  </a:lnTo>
                  <a:lnTo>
                    <a:pt x="61061" y="93065"/>
                  </a:lnTo>
                  <a:lnTo>
                    <a:pt x="61061" y="83921"/>
                  </a:lnTo>
                  <a:lnTo>
                    <a:pt x="35153" y="83921"/>
                  </a:lnTo>
                  <a:lnTo>
                    <a:pt x="35153" y="76301"/>
                  </a:lnTo>
                  <a:lnTo>
                    <a:pt x="45885" y="68681"/>
                  </a:lnTo>
                  <a:lnTo>
                    <a:pt x="61061" y="57912"/>
                  </a:lnTo>
                  <a:lnTo>
                    <a:pt x="61061" y="47244"/>
                  </a:lnTo>
                  <a:close/>
                </a:path>
                <a:path w="62865" h="93345">
                  <a:moveTo>
                    <a:pt x="62572" y="1524"/>
                  </a:moveTo>
                  <a:lnTo>
                    <a:pt x="61048" y="0"/>
                  </a:lnTo>
                  <a:lnTo>
                    <a:pt x="56476" y="0"/>
                  </a:lnTo>
                  <a:lnTo>
                    <a:pt x="56476" y="4572"/>
                  </a:lnTo>
                  <a:lnTo>
                    <a:pt x="54952" y="6096"/>
                  </a:lnTo>
                  <a:lnTo>
                    <a:pt x="24472" y="6096"/>
                  </a:lnTo>
                  <a:lnTo>
                    <a:pt x="21336" y="7620"/>
                  </a:lnTo>
                  <a:lnTo>
                    <a:pt x="16764" y="12192"/>
                  </a:lnTo>
                  <a:lnTo>
                    <a:pt x="15240" y="16764"/>
                  </a:lnTo>
                  <a:lnTo>
                    <a:pt x="15240" y="25908"/>
                  </a:lnTo>
                  <a:lnTo>
                    <a:pt x="16764" y="32004"/>
                  </a:lnTo>
                  <a:lnTo>
                    <a:pt x="18288" y="36576"/>
                  </a:lnTo>
                  <a:lnTo>
                    <a:pt x="25996" y="36576"/>
                  </a:lnTo>
                  <a:lnTo>
                    <a:pt x="22948" y="32004"/>
                  </a:lnTo>
                  <a:lnTo>
                    <a:pt x="21336" y="27432"/>
                  </a:lnTo>
                  <a:lnTo>
                    <a:pt x="21336" y="18288"/>
                  </a:lnTo>
                  <a:lnTo>
                    <a:pt x="24472" y="15240"/>
                  </a:lnTo>
                  <a:lnTo>
                    <a:pt x="35140" y="15240"/>
                  </a:lnTo>
                  <a:lnTo>
                    <a:pt x="35140" y="24384"/>
                  </a:lnTo>
                  <a:lnTo>
                    <a:pt x="36664" y="30480"/>
                  </a:lnTo>
                  <a:lnTo>
                    <a:pt x="38188" y="35052"/>
                  </a:lnTo>
                  <a:lnTo>
                    <a:pt x="41236" y="39624"/>
                  </a:lnTo>
                  <a:lnTo>
                    <a:pt x="45808" y="41148"/>
                  </a:lnTo>
                  <a:lnTo>
                    <a:pt x="53428" y="41148"/>
                  </a:lnTo>
                  <a:lnTo>
                    <a:pt x="56476" y="39624"/>
                  </a:lnTo>
                  <a:lnTo>
                    <a:pt x="61048" y="35052"/>
                  </a:lnTo>
                  <a:lnTo>
                    <a:pt x="62572" y="32004"/>
                  </a:lnTo>
                  <a:lnTo>
                    <a:pt x="62572" y="22860"/>
                  </a:lnTo>
                  <a:lnTo>
                    <a:pt x="61048" y="18288"/>
                  </a:lnTo>
                  <a:lnTo>
                    <a:pt x="58000" y="15240"/>
                  </a:lnTo>
                  <a:lnTo>
                    <a:pt x="56476" y="13716"/>
                  </a:lnTo>
                  <a:lnTo>
                    <a:pt x="56476" y="22860"/>
                  </a:lnTo>
                  <a:lnTo>
                    <a:pt x="56476" y="27432"/>
                  </a:lnTo>
                  <a:lnTo>
                    <a:pt x="51904" y="32004"/>
                  </a:lnTo>
                  <a:lnTo>
                    <a:pt x="44284" y="32004"/>
                  </a:lnTo>
                  <a:lnTo>
                    <a:pt x="42760" y="28956"/>
                  </a:lnTo>
                  <a:lnTo>
                    <a:pt x="39712" y="25908"/>
                  </a:lnTo>
                  <a:lnTo>
                    <a:pt x="39712" y="15240"/>
                  </a:lnTo>
                  <a:lnTo>
                    <a:pt x="51904" y="15240"/>
                  </a:lnTo>
                  <a:lnTo>
                    <a:pt x="54952" y="18288"/>
                  </a:lnTo>
                  <a:lnTo>
                    <a:pt x="56476" y="22860"/>
                  </a:lnTo>
                  <a:lnTo>
                    <a:pt x="56476" y="13716"/>
                  </a:lnTo>
                  <a:lnTo>
                    <a:pt x="61048" y="12192"/>
                  </a:lnTo>
                  <a:lnTo>
                    <a:pt x="62572" y="10668"/>
                  </a:lnTo>
                  <a:lnTo>
                    <a:pt x="62572" y="152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92720" y="4582572"/>
              <a:ext cx="65627" cy="90106"/>
            </a:xfrm>
            <a:prstGeom prst="rect">
              <a:avLst/>
            </a:prstGeom>
          </p:spPr>
        </p:pic>
      </p:grpSp>
      <p:sp>
        <p:nvSpPr>
          <p:cNvPr id="167" name="object 167" descr=""/>
          <p:cNvSpPr/>
          <p:nvPr/>
        </p:nvSpPr>
        <p:spPr>
          <a:xfrm>
            <a:off x="2457354" y="1297114"/>
            <a:ext cx="48895" cy="30480"/>
          </a:xfrm>
          <a:custGeom>
            <a:avLst/>
            <a:gdLst/>
            <a:ahLst/>
            <a:cxnLst/>
            <a:rect l="l" t="t" r="r" b="b"/>
            <a:pathLst>
              <a:path w="48894" h="30480">
                <a:moveTo>
                  <a:pt x="24479" y="30479"/>
                </a:moveTo>
                <a:lnTo>
                  <a:pt x="15240" y="28955"/>
                </a:lnTo>
                <a:lnTo>
                  <a:pt x="7620" y="25907"/>
                </a:lnTo>
                <a:lnTo>
                  <a:pt x="1524" y="21335"/>
                </a:lnTo>
                <a:lnTo>
                  <a:pt x="0" y="15239"/>
                </a:lnTo>
                <a:lnTo>
                  <a:pt x="1524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479" y="0"/>
                </a:lnTo>
                <a:lnTo>
                  <a:pt x="33623" y="1523"/>
                </a:lnTo>
                <a:lnTo>
                  <a:pt x="42767" y="4571"/>
                </a:lnTo>
                <a:lnTo>
                  <a:pt x="47339" y="9143"/>
                </a:lnTo>
                <a:lnTo>
                  <a:pt x="48863" y="15239"/>
                </a:lnTo>
                <a:lnTo>
                  <a:pt x="47339" y="21335"/>
                </a:lnTo>
                <a:lnTo>
                  <a:pt x="42767" y="25907"/>
                </a:lnTo>
                <a:lnTo>
                  <a:pt x="33623" y="28955"/>
                </a:lnTo>
                <a:lnTo>
                  <a:pt x="24479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 descr=""/>
          <p:cNvSpPr/>
          <p:nvPr/>
        </p:nvSpPr>
        <p:spPr>
          <a:xfrm>
            <a:off x="5436679" y="1574863"/>
            <a:ext cx="50800" cy="26034"/>
          </a:xfrm>
          <a:custGeom>
            <a:avLst/>
            <a:gdLst/>
            <a:ahLst/>
            <a:cxnLst/>
            <a:rect l="l" t="t" r="r" b="b"/>
            <a:pathLst>
              <a:path w="50800" h="26034">
                <a:moveTo>
                  <a:pt x="24384" y="25908"/>
                </a:moveTo>
                <a:lnTo>
                  <a:pt x="15240" y="24384"/>
                </a:lnTo>
                <a:lnTo>
                  <a:pt x="7620" y="21336"/>
                </a:lnTo>
                <a:lnTo>
                  <a:pt x="1524" y="18288"/>
                </a:lnTo>
                <a:lnTo>
                  <a:pt x="0" y="12192"/>
                </a:lnTo>
                <a:lnTo>
                  <a:pt x="1524" y="7620"/>
                </a:lnTo>
                <a:lnTo>
                  <a:pt x="7620" y="4572"/>
                </a:lnTo>
                <a:lnTo>
                  <a:pt x="15240" y="1524"/>
                </a:lnTo>
                <a:lnTo>
                  <a:pt x="24384" y="0"/>
                </a:lnTo>
                <a:lnTo>
                  <a:pt x="35052" y="1524"/>
                </a:lnTo>
                <a:lnTo>
                  <a:pt x="42672" y="4572"/>
                </a:lnTo>
                <a:lnTo>
                  <a:pt x="47244" y="7620"/>
                </a:lnTo>
                <a:lnTo>
                  <a:pt x="50292" y="12192"/>
                </a:lnTo>
                <a:lnTo>
                  <a:pt x="47244" y="18288"/>
                </a:lnTo>
                <a:lnTo>
                  <a:pt x="42672" y="21336"/>
                </a:lnTo>
                <a:lnTo>
                  <a:pt x="35052" y="24384"/>
                </a:lnTo>
                <a:lnTo>
                  <a:pt x="24384" y="25908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 descr=""/>
          <p:cNvSpPr/>
          <p:nvPr/>
        </p:nvSpPr>
        <p:spPr>
          <a:xfrm>
            <a:off x="5790628" y="2261520"/>
            <a:ext cx="44450" cy="29209"/>
          </a:xfrm>
          <a:custGeom>
            <a:avLst/>
            <a:gdLst/>
            <a:ahLst/>
            <a:cxnLst/>
            <a:rect l="l" t="t" r="r" b="b"/>
            <a:pathLst>
              <a:path w="44450" h="29210">
                <a:moveTo>
                  <a:pt x="30480" y="29051"/>
                </a:moveTo>
                <a:lnTo>
                  <a:pt x="21336" y="29051"/>
                </a:lnTo>
                <a:lnTo>
                  <a:pt x="13716" y="29051"/>
                </a:lnTo>
                <a:lnTo>
                  <a:pt x="6096" y="24479"/>
                </a:lnTo>
                <a:lnTo>
                  <a:pt x="1524" y="19907"/>
                </a:lnTo>
                <a:lnTo>
                  <a:pt x="0" y="15335"/>
                </a:lnTo>
                <a:lnTo>
                  <a:pt x="1524" y="9239"/>
                </a:lnTo>
                <a:lnTo>
                  <a:pt x="6096" y="4572"/>
                </a:lnTo>
                <a:lnTo>
                  <a:pt x="13716" y="1524"/>
                </a:lnTo>
                <a:lnTo>
                  <a:pt x="21336" y="0"/>
                </a:lnTo>
                <a:lnTo>
                  <a:pt x="30480" y="1524"/>
                </a:lnTo>
                <a:lnTo>
                  <a:pt x="38100" y="4572"/>
                </a:lnTo>
                <a:lnTo>
                  <a:pt x="42672" y="9239"/>
                </a:lnTo>
                <a:lnTo>
                  <a:pt x="44196" y="15335"/>
                </a:lnTo>
                <a:lnTo>
                  <a:pt x="42672" y="19907"/>
                </a:lnTo>
                <a:lnTo>
                  <a:pt x="38100" y="24479"/>
                </a:lnTo>
                <a:lnTo>
                  <a:pt x="30480" y="2905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 descr=""/>
          <p:cNvSpPr/>
          <p:nvPr/>
        </p:nvSpPr>
        <p:spPr>
          <a:xfrm>
            <a:off x="5436679" y="2926937"/>
            <a:ext cx="50800" cy="30480"/>
          </a:xfrm>
          <a:custGeom>
            <a:avLst/>
            <a:gdLst/>
            <a:ahLst/>
            <a:cxnLst/>
            <a:rect l="l" t="t" r="r" b="b"/>
            <a:pathLst>
              <a:path w="50800" h="30480">
                <a:moveTo>
                  <a:pt x="24384" y="30479"/>
                </a:moveTo>
                <a:lnTo>
                  <a:pt x="15240" y="28955"/>
                </a:lnTo>
                <a:lnTo>
                  <a:pt x="7620" y="25907"/>
                </a:lnTo>
                <a:lnTo>
                  <a:pt x="1524" y="21335"/>
                </a:lnTo>
                <a:lnTo>
                  <a:pt x="0" y="15239"/>
                </a:lnTo>
                <a:lnTo>
                  <a:pt x="1524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5052" y="1523"/>
                </a:lnTo>
                <a:lnTo>
                  <a:pt x="42672" y="4571"/>
                </a:lnTo>
                <a:lnTo>
                  <a:pt x="47244" y="9143"/>
                </a:lnTo>
                <a:lnTo>
                  <a:pt x="50292" y="15239"/>
                </a:lnTo>
                <a:lnTo>
                  <a:pt x="47244" y="21335"/>
                </a:lnTo>
                <a:lnTo>
                  <a:pt x="42672" y="25907"/>
                </a:lnTo>
                <a:lnTo>
                  <a:pt x="35052" y="28955"/>
                </a:lnTo>
                <a:lnTo>
                  <a:pt x="24384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 descr=""/>
          <p:cNvSpPr/>
          <p:nvPr/>
        </p:nvSpPr>
        <p:spPr>
          <a:xfrm>
            <a:off x="6661684" y="3451859"/>
            <a:ext cx="50800" cy="66040"/>
          </a:xfrm>
          <a:custGeom>
            <a:avLst/>
            <a:gdLst/>
            <a:ahLst/>
            <a:cxnLst/>
            <a:rect l="l" t="t" r="r" b="b"/>
            <a:pathLst>
              <a:path w="50800" h="66039">
                <a:moveTo>
                  <a:pt x="50292" y="51917"/>
                </a:moveTo>
                <a:lnTo>
                  <a:pt x="48768" y="45821"/>
                </a:lnTo>
                <a:lnTo>
                  <a:pt x="42672" y="41148"/>
                </a:lnTo>
                <a:lnTo>
                  <a:pt x="35052" y="38100"/>
                </a:lnTo>
                <a:lnTo>
                  <a:pt x="15240" y="38100"/>
                </a:lnTo>
                <a:lnTo>
                  <a:pt x="7620" y="41148"/>
                </a:lnTo>
                <a:lnTo>
                  <a:pt x="3048" y="45821"/>
                </a:lnTo>
                <a:lnTo>
                  <a:pt x="0" y="51917"/>
                </a:lnTo>
                <a:lnTo>
                  <a:pt x="3048" y="56489"/>
                </a:lnTo>
                <a:lnTo>
                  <a:pt x="7620" y="61061"/>
                </a:lnTo>
                <a:lnTo>
                  <a:pt x="15240" y="64109"/>
                </a:lnTo>
                <a:lnTo>
                  <a:pt x="25908" y="65633"/>
                </a:lnTo>
                <a:lnTo>
                  <a:pt x="35052" y="64109"/>
                </a:lnTo>
                <a:lnTo>
                  <a:pt x="42672" y="61061"/>
                </a:lnTo>
                <a:lnTo>
                  <a:pt x="48768" y="56489"/>
                </a:lnTo>
                <a:lnTo>
                  <a:pt x="50292" y="51917"/>
                </a:lnTo>
                <a:close/>
              </a:path>
              <a:path w="50800" h="66039">
                <a:moveTo>
                  <a:pt x="50292" y="13716"/>
                </a:moveTo>
                <a:lnTo>
                  <a:pt x="48768" y="7620"/>
                </a:lnTo>
                <a:lnTo>
                  <a:pt x="42672" y="4572"/>
                </a:lnTo>
                <a:lnTo>
                  <a:pt x="35052" y="1524"/>
                </a:lnTo>
                <a:lnTo>
                  <a:pt x="25908" y="0"/>
                </a:lnTo>
                <a:lnTo>
                  <a:pt x="15240" y="1524"/>
                </a:lnTo>
                <a:lnTo>
                  <a:pt x="7620" y="4572"/>
                </a:lnTo>
                <a:lnTo>
                  <a:pt x="3048" y="7620"/>
                </a:lnTo>
                <a:lnTo>
                  <a:pt x="0" y="13716"/>
                </a:lnTo>
                <a:lnTo>
                  <a:pt x="3048" y="18288"/>
                </a:lnTo>
                <a:lnTo>
                  <a:pt x="7620" y="22860"/>
                </a:lnTo>
                <a:lnTo>
                  <a:pt x="15240" y="25908"/>
                </a:lnTo>
                <a:lnTo>
                  <a:pt x="25908" y="27432"/>
                </a:lnTo>
                <a:lnTo>
                  <a:pt x="35052" y="25908"/>
                </a:lnTo>
                <a:lnTo>
                  <a:pt x="42672" y="22860"/>
                </a:lnTo>
                <a:lnTo>
                  <a:pt x="48768" y="18288"/>
                </a:lnTo>
                <a:lnTo>
                  <a:pt x="50292" y="13716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 descr=""/>
          <p:cNvSpPr/>
          <p:nvPr/>
        </p:nvSpPr>
        <p:spPr>
          <a:xfrm>
            <a:off x="4559522" y="3410616"/>
            <a:ext cx="50800" cy="26034"/>
          </a:xfrm>
          <a:custGeom>
            <a:avLst/>
            <a:gdLst/>
            <a:ahLst/>
            <a:cxnLst/>
            <a:rect l="l" t="t" r="r" b="b"/>
            <a:pathLst>
              <a:path w="50800" h="26035">
                <a:moveTo>
                  <a:pt x="24384" y="26003"/>
                </a:moveTo>
                <a:lnTo>
                  <a:pt x="15240" y="24479"/>
                </a:lnTo>
                <a:lnTo>
                  <a:pt x="7620" y="21431"/>
                </a:lnTo>
                <a:lnTo>
                  <a:pt x="1524" y="18383"/>
                </a:lnTo>
                <a:lnTo>
                  <a:pt x="0" y="13811"/>
                </a:lnTo>
                <a:lnTo>
                  <a:pt x="1524" y="7620"/>
                </a:lnTo>
                <a:lnTo>
                  <a:pt x="7620" y="4572"/>
                </a:lnTo>
                <a:lnTo>
                  <a:pt x="15240" y="1524"/>
                </a:lnTo>
                <a:lnTo>
                  <a:pt x="24384" y="0"/>
                </a:lnTo>
                <a:lnTo>
                  <a:pt x="35052" y="1524"/>
                </a:lnTo>
                <a:lnTo>
                  <a:pt x="42672" y="4572"/>
                </a:lnTo>
                <a:lnTo>
                  <a:pt x="47244" y="7620"/>
                </a:lnTo>
                <a:lnTo>
                  <a:pt x="50292" y="13811"/>
                </a:lnTo>
                <a:lnTo>
                  <a:pt x="47244" y="18383"/>
                </a:lnTo>
                <a:lnTo>
                  <a:pt x="42672" y="21431"/>
                </a:lnTo>
                <a:lnTo>
                  <a:pt x="35052" y="24479"/>
                </a:lnTo>
                <a:lnTo>
                  <a:pt x="24384" y="26003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 descr=""/>
          <p:cNvSpPr/>
          <p:nvPr/>
        </p:nvSpPr>
        <p:spPr>
          <a:xfrm>
            <a:off x="5790628" y="3502247"/>
            <a:ext cx="44450" cy="24765"/>
          </a:xfrm>
          <a:custGeom>
            <a:avLst/>
            <a:gdLst/>
            <a:ahLst/>
            <a:cxnLst/>
            <a:rect l="l" t="t" r="r" b="b"/>
            <a:pathLst>
              <a:path w="44450" h="24764">
                <a:moveTo>
                  <a:pt x="30480" y="24384"/>
                </a:moveTo>
                <a:lnTo>
                  <a:pt x="21336" y="24384"/>
                </a:lnTo>
                <a:lnTo>
                  <a:pt x="13716" y="24384"/>
                </a:lnTo>
                <a:lnTo>
                  <a:pt x="6096" y="21336"/>
                </a:lnTo>
                <a:lnTo>
                  <a:pt x="1524" y="16764"/>
                </a:lnTo>
                <a:lnTo>
                  <a:pt x="0" y="12192"/>
                </a:lnTo>
                <a:lnTo>
                  <a:pt x="1524" y="7620"/>
                </a:lnTo>
                <a:lnTo>
                  <a:pt x="6096" y="3048"/>
                </a:lnTo>
                <a:lnTo>
                  <a:pt x="21336" y="0"/>
                </a:lnTo>
                <a:lnTo>
                  <a:pt x="30480" y="1524"/>
                </a:lnTo>
                <a:lnTo>
                  <a:pt x="38100" y="3048"/>
                </a:lnTo>
                <a:lnTo>
                  <a:pt x="42672" y="7620"/>
                </a:lnTo>
                <a:lnTo>
                  <a:pt x="44196" y="12192"/>
                </a:lnTo>
                <a:lnTo>
                  <a:pt x="42672" y="16764"/>
                </a:lnTo>
                <a:lnTo>
                  <a:pt x="38100" y="21336"/>
                </a:lnTo>
                <a:lnTo>
                  <a:pt x="30480" y="24384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 descr=""/>
          <p:cNvSpPr/>
          <p:nvPr/>
        </p:nvSpPr>
        <p:spPr>
          <a:xfrm>
            <a:off x="2986754" y="3497675"/>
            <a:ext cx="44450" cy="24765"/>
          </a:xfrm>
          <a:custGeom>
            <a:avLst/>
            <a:gdLst/>
            <a:ahLst/>
            <a:cxnLst/>
            <a:rect l="l" t="t" r="r" b="b"/>
            <a:pathLst>
              <a:path w="44450" h="24764">
                <a:moveTo>
                  <a:pt x="22860" y="24384"/>
                </a:moveTo>
                <a:lnTo>
                  <a:pt x="13716" y="22860"/>
                </a:lnTo>
                <a:lnTo>
                  <a:pt x="6096" y="19812"/>
                </a:lnTo>
                <a:lnTo>
                  <a:pt x="1524" y="16764"/>
                </a:lnTo>
                <a:lnTo>
                  <a:pt x="0" y="12192"/>
                </a:lnTo>
                <a:lnTo>
                  <a:pt x="1524" y="7620"/>
                </a:lnTo>
                <a:lnTo>
                  <a:pt x="6096" y="3048"/>
                </a:lnTo>
                <a:lnTo>
                  <a:pt x="13716" y="0"/>
                </a:lnTo>
                <a:lnTo>
                  <a:pt x="30480" y="0"/>
                </a:lnTo>
                <a:lnTo>
                  <a:pt x="38100" y="3048"/>
                </a:lnTo>
                <a:lnTo>
                  <a:pt x="42672" y="7620"/>
                </a:lnTo>
                <a:lnTo>
                  <a:pt x="44196" y="12192"/>
                </a:lnTo>
                <a:lnTo>
                  <a:pt x="42672" y="16764"/>
                </a:lnTo>
                <a:lnTo>
                  <a:pt x="38100" y="19812"/>
                </a:lnTo>
                <a:lnTo>
                  <a:pt x="30480" y="22860"/>
                </a:lnTo>
                <a:lnTo>
                  <a:pt x="22860" y="24384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 descr=""/>
          <p:cNvSpPr/>
          <p:nvPr/>
        </p:nvSpPr>
        <p:spPr>
          <a:xfrm>
            <a:off x="1932622" y="3476339"/>
            <a:ext cx="50800" cy="30480"/>
          </a:xfrm>
          <a:custGeom>
            <a:avLst/>
            <a:gdLst/>
            <a:ahLst/>
            <a:cxnLst/>
            <a:rect l="l" t="t" r="r" b="b"/>
            <a:pathLst>
              <a:path w="50800" h="30479">
                <a:moveTo>
                  <a:pt x="24383" y="30479"/>
                </a:moveTo>
                <a:lnTo>
                  <a:pt x="15239" y="28955"/>
                </a:lnTo>
                <a:lnTo>
                  <a:pt x="7619" y="25907"/>
                </a:lnTo>
                <a:lnTo>
                  <a:pt x="1523" y="21335"/>
                </a:lnTo>
                <a:lnTo>
                  <a:pt x="0" y="15239"/>
                </a:lnTo>
                <a:lnTo>
                  <a:pt x="1523" y="9143"/>
                </a:lnTo>
                <a:lnTo>
                  <a:pt x="7619" y="4571"/>
                </a:lnTo>
                <a:lnTo>
                  <a:pt x="15239" y="1523"/>
                </a:lnTo>
                <a:lnTo>
                  <a:pt x="24383" y="0"/>
                </a:lnTo>
                <a:lnTo>
                  <a:pt x="35051" y="1523"/>
                </a:lnTo>
                <a:lnTo>
                  <a:pt x="42671" y="4571"/>
                </a:lnTo>
                <a:lnTo>
                  <a:pt x="47243" y="9143"/>
                </a:lnTo>
                <a:lnTo>
                  <a:pt x="50291" y="15239"/>
                </a:lnTo>
                <a:lnTo>
                  <a:pt x="47243" y="21335"/>
                </a:lnTo>
                <a:lnTo>
                  <a:pt x="42671" y="25907"/>
                </a:lnTo>
                <a:lnTo>
                  <a:pt x="35051" y="28955"/>
                </a:lnTo>
                <a:lnTo>
                  <a:pt x="24383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 descr=""/>
          <p:cNvSpPr/>
          <p:nvPr/>
        </p:nvSpPr>
        <p:spPr>
          <a:xfrm>
            <a:off x="4736496" y="4086701"/>
            <a:ext cx="48895" cy="45720"/>
          </a:xfrm>
          <a:custGeom>
            <a:avLst/>
            <a:gdLst/>
            <a:ahLst/>
            <a:cxnLst/>
            <a:rect l="l" t="t" r="r" b="b"/>
            <a:pathLst>
              <a:path w="48895" h="45720">
                <a:moveTo>
                  <a:pt x="24383" y="45719"/>
                </a:moveTo>
                <a:lnTo>
                  <a:pt x="15239" y="44195"/>
                </a:lnTo>
                <a:lnTo>
                  <a:pt x="7619" y="41147"/>
                </a:lnTo>
                <a:lnTo>
                  <a:pt x="1523" y="38099"/>
                </a:lnTo>
                <a:lnTo>
                  <a:pt x="0" y="32003"/>
                </a:lnTo>
                <a:lnTo>
                  <a:pt x="1523" y="27431"/>
                </a:lnTo>
                <a:lnTo>
                  <a:pt x="6095" y="22859"/>
                </a:lnTo>
                <a:lnTo>
                  <a:pt x="1523" y="19811"/>
                </a:lnTo>
                <a:lnTo>
                  <a:pt x="0" y="13715"/>
                </a:lnTo>
                <a:lnTo>
                  <a:pt x="1523" y="9143"/>
                </a:lnTo>
                <a:lnTo>
                  <a:pt x="7619" y="4571"/>
                </a:lnTo>
                <a:lnTo>
                  <a:pt x="15239" y="1523"/>
                </a:lnTo>
                <a:lnTo>
                  <a:pt x="24383" y="0"/>
                </a:lnTo>
                <a:lnTo>
                  <a:pt x="33527" y="1523"/>
                </a:lnTo>
                <a:lnTo>
                  <a:pt x="42671" y="4571"/>
                </a:lnTo>
                <a:lnTo>
                  <a:pt x="47243" y="9143"/>
                </a:lnTo>
                <a:lnTo>
                  <a:pt x="48767" y="13715"/>
                </a:lnTo>
                <a:lnTo>
                  <a:pt x="47243" y="19811"/>
                </a:lnTo>
                <a:lnTo>
                  <a:pt x="42671" y="22859"/>
                </a:lnTo>
                <a:lnTo>
                  <a:pt x="47243" y="27431"/>
                </a:lnTo>
                <a:lnTo>
                  <a:pt x="48767" y="32003"/>
                </a:lnTo>
                <a:lnTo>
                  <a:pt x="47243" y="38099"/>
                </a:lnTo>
                <a:lnTo>
                  <a:pt x="42671" y="41147"/>
                </a:lnTo>
                <a:lnTo>
                  <a:pt x="33527" y="44195"/>
                </a:lnTo>
                <a:lnTo>
                  <a:pt x="24383" y="4571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 descr=""/>
          <p:cNvSpPr/>
          <p:nvPr/>
        </p:nvSpPr>
        <p:spPr>
          <a:xfrm>
            <a:off x="4559522" y="3839527"/>
            <a:ext cx="50800" cy="30480"/>
          </a:xfrm>
          <a:custGeom>
            <a:avLst/>
            <a:gdLst/>
            <a:ahLst/>
            <a:cxnLst/>
            <a:rect l="l" t="t" r="r" b="b"/>
            <a:pathLst>
              <a:path w="50800" h="30479">
                <a:moveTo>
                  <a:pt x="24384" y="30479"/>
                </a:moveTo>
                <a:lnTo>
                  <a:pt x="15240" y="28955"/>
                </a:lnTo>
                <a:lnTo>
                  <a:pt x="7620" y="25907"/>
                </a:lnTo>
                <a:lnTo>
                  <a:pt x="1524" y="21335"/>
                </a:lnTo>
                <a:lnTo>
                  <a:pt x="0" y="15239"/>
                </a:lnTo>
                <a:lnTo>
                  <a:pt x="1524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5052" y="1523"/>
                </a:lnTo>
                <a:lnTo>
                  <a:pt x="42672" y="4571"/>
                </a:lnTo>
                <a:lnTo>
                  <a:pt x="47244" y="9143"/>
                </a:lnTo>
                <a:lnTo>
                  <a:pt x="50292" y="15239"/>
                </a:lnTo>
                <a:lnTo>
                  <a:pt x="47244" y="21335"/>
                </a:lnTo>
                <a:lnTo>
                  <a:pt x="42672" y="25907"/>
                </a:lnTo>
                <a:lnTo>
                  <a:pt x="35052" y="28955"/>
                </a:lnTo>
                <a:lnTo>
                  <a:pt x="24384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 descr=""/>
          <p:cNvSpPr/>
          <p:nvPr/>
        </p:nvSpPr>
        <p:spPr>
          <a:xfrm>
            <a:off x="6138386" y="3810476"/>
            <a:ext cx="44450" cy="29209"/>
          </a:xfrm>
          <a:custGeom>
            <a:avLst/>
            <a:gdLst/>
            <a:ahLst/>
            <a:cxnLst/>
            <a:rect l="l" t="t" r="r" b="b"/>
            <a:pathLst>
              <a:path w="44450" h="29210">
                <a:moveTo>
                  <a:pt x="21336" y="28955"/>
                </a:moveTo>
                <a:lnTo>
                  <a:pt x="13716" y="27431"/>
                </a:lnTo>
                <a:lnTo>
                  <a:pt x="6096" y="24383"/>
                </a:lnTo>
                <a:lnTo>
                  <a:pt x="1524" y="19811"/>
                </a:lnTo>
                <a:lnTo>
                  <a:pt x="0" y="13715"/>
                </a:lnTo>
                <a:lnTo>
                  <a:pt x="1524" y="7619"/>
                </a:lnTo>
                <a:lnTo>
                  <a:pt x="6096" y="3047"/>
                </a:lnTo>
                <a:lnTo>
                  <a:pt x="13716" y="0"/>
                </a:lnTo>
                <a:lnTo>
                  <a:pt x="30480" y="0"/>
                </a:lnTo>
                <a:lnTo>
                  <a:pt x="38195" y="3047"/>
                </a:lnTo>
                <a:lnTo>
                  <a:pt x="42767" y="7619"/>
                </a:lnTo>
                <a:lnTo>
                  <a:pt x="44291" y="13715"/>
                </a:lnTo>
                <a:lnTo>
                  <a:pt x="42767" y="19811"/>
                </a:lnTo>
                <a:lnTo>
                  <a:pt x="38195" y="24383"/>
                </a:lnTo>
                <a:lnTo>
                  <a:pt x="30480" y="27431"/>
                </a:lnTo>
                <a:lnTo>
                  <a:pt x="21336" y="28955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 descr=""/>
          <p:cNvSpPr/>
          <p:nvPr/>
        </p:nvSpPr>
        <p:spPr>
          <a:xfrm>
            <a:off x="2632805" y="4152328"/>
            <a:ext cx="50800" cy="26034"/>
          </a:xfrm>
          <a:custGeom>
            <a:avLst/>
            <a:gdLst/>
            <a:ahLst/>
            <a:cxnLst/>
            <a:rect l="l" t="t" r="r" b="b"/>
            <a:pathLst>
              <a:path w="50800" h="26035">
                <a:moveTo>
                  <a:pt x="25907" y="25908"/>
                </a:moveTo>
                <a:lnTo>
                  <a:pt x="15239" y="24384"/>
                </a:lnTo>
                <a:lnTo>
                  <a:pt x="7619" y="21336"/>
                </a:lnTo>
                <a:lnTo>
                  <a:pt x="3047" y="18288"/>
                </a:lnTo>
                <a:lnTo>
                  <a:pt x="0" y="12192"/>
                </a:lnTo>
                <a:lnTo>
                  <a:pt x="3047" y="7620"/>
                </a:lnTo>
                <a:lnTo>
                  <a:pt x="7619" y="4572"/>
                </a:lnTo>
                <a:lnTo>
                  <a:pt x="15239" y="1524"/>
                </a:lnTo>
                <a:lnTo>
                  <a:pt x="25907" y="0"/>
                </a:lnTo>
                <a:lnTo>
                  <a:pt x="35051" y="1524"/>
                </a:lnTo>
                <a:lnTo>
                  <a:pt x="42767" y="4572"/>
                </a:lnTo>
                <a:lnTo>
                  <a:pt x="48863" y="7620"/>
                </a:lnTo>
                <a:lnTo>
                  <a:pt x="50387" y="12192"/>
                </a:lnTo>
                <a:lnTo>
                  <a:pt x="48863" y="18288"/>
                </a:lnTo>
                <a:lnTo>
                  <a:pt x="42767" y="21336"/>
                </a:lnTo>
                <a:lnTo>
                  <a:pt x="35051" y="24384"/>
                </a:lnTo>
                <a:lnTo>
                  <a:pt x="25907" y="25908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 descr=""/>
          <p:cNvSpPr/>
          <p:nvPr/>
        </p:nvSpPr>
        <p:spPr>
          <a:xfrm>
            <a:off x="1932622" y="4143089"/>
            <a:ext cx="50800" cy="24765"/>
          </a:xfrm>
          <a:custGeom>
            <a:avLst/>
            <a:gdLst/>
            <a:ahLst/>
            <a:cxnLst/>
            <a:rect l="l" t="t" r="r" b="b"/>
            <a:pathLst>
              <a:path w="50800" h="24764">
                <a:moveTo>
                  <a:pt x="24383" y="24479"/>
                </a:moveTo>
                <a:lnTo>
                  <a:pt x="15239" y="22955"/>
                </a:lnTo>
                <a:lnTo>
                  <a:pt x="7619" y="21431"/>
                </a:lnTo>
                <a:lnTo>
                  <a:pt x="1523" y="16859"/>
                </a:lnTo>
                <a:lnTo>
                  <a:pt x="0" y="12287"/>
                </a:lnTo>
                <a:lnTo>
                  <a:pt x="1523" y="7715"/>
                </a:lnTo>
                <a:lnTo>
                  <a:pt x="7619" y="3143"/>
                </a:lnTo>
                <a:lnTo>
                  <a:pt x="15239" y="0"/>
                </a:lnTo>
                <a:lnTo>
                  <a:pt x="35051" y="0"/>
                </a:lnTo>
                <a:lnTo>
                  <a:pt x="42671" y="3143"/>
                </a:lnTo>
                <a:lnTo>
                  <a:pt x="47243" y="7715"/>
                </a:lnTo>
                <a:lnTo>
                  <a:pt x="50291" y="12287"/>
                </a:lnTo>
                <a:lnTo>
                  <a:pt x="47243" y="16859"/>
                </a:lnTo>
                <a:lnTo>
                  <a:pt x="42671" y="21431"/>
                </a:lnTo>
                <a:lnTo>
                  <a:pt x="35051" y="22955"/>
                </a:lnTo>
                <a:lnTo>
                  <a:pt x="24383" y="24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 descr=""/>
          <p:cNvSpPr/>
          <p:nvPr/>
        </p:nvSpPr>
        <p:spPr>
          <a:xfrm>
            <a:off x="4034694" y="4581144"/>
            <a:ext cx="50800" cy="24765"/>
          </a:xfrm>
          <a:custGeom>
            <a:avLst/>
            <a:gdLst/>
            <a:ahLst/>
            <a:cxnLst/>
            <a:rect l="l" t="t" r="r" b="b"/>
            <a:pathLst>
              <a:path w="50800" h="24764">
                <a:moveTo>
                  <a:pt x="35147" y="24383"/>
                </a:moveTo>
                <a:lnTo>
                  <a:pt x="26003" y="24383"/>
                </a:lnTo>
                <a:lnTo>
                  <a:pt x="15335" y="24383"/>
                </a:lnTo>
                <a:lnTo>
                  <a:pt x="7715" y="21335"/>
                </a:lnTo>
                <a:lnTo>
                  <a:pt x="3143" y="18287"/>
                </a:lnTo>
                <a:lnTo>
                  <a:pt x="0" y="12191"/>
                </a:lnTo>
                <a:lnTo>
                  <a:pt x="3143" y="7619"/>
                </a:lnTo>
                <a:lnTo>
                  <a:pt x="7715" y="4571"/>
                </a:lnTo>
                <a:lnTo>
                  <a:pt x="15335" y="1523"/>
                </a:lnTo>
                <a:lnTo>
                  <a:pt x="26003" y="0"/>
                </a:lnTo>
                <a:lnTo>
                  <a:pt x="35147" y="1523"/>
                </a:lnTo>
                <a:lnTo>
                  <a:pt x="42767" y="4571"/>
                </a:lnTo>
                <a:lnTo>
                  <a:pt x="48863" y="7619"/>
                </a:lnTo>
                <a:lnTo>
                  <a:pt x="50387" y="12191"/>
                </a:lnTo>
                <a:lnTo>
                  <a:pt x="48863" y="18287"/>
                </a:lnTo>
                <a:lnTo>
                  <a:pt x="42767" y="21335"/>
                </a:lnTo>
                <a:lnTo>
                  <a:pt x="35147" y="24383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 descr=""/>
          <p:cNvSpPr/>
          <p:nvPr/>
        </p:nvSpPr>
        <p:spPr>
          <a:xfrm>
            <a:off x="2809779" y="4596384"/>
            <a:ext cx="44450" cy="30480"/>
          </a:xfrm>
          <a:custGeom>
            <a:avLst/>
            <a:gdLst/>
            <a:ahLst/>
            <a:cxnLst/>
            <a:rect l="l" t="t" r="r" b="b"/>
            <a:pathLst>
              <a:path w="44450" h="30479">
                <a:moveTo>
                  <a:pt x="22860" y="30480"/>
                </a:moveTo>
                <a:lnTo>
                  <a:pt x="13716" y="28956"/>
                </a:lnTo>
                <a:lnTo>
                  <a:pt x="6096" y="25908"/>
                </a:lnTo>
                <a:lnTo>
                  <a:pt x="1524" y="21336"/>
                </a:lnTo>
                <a:lnTo>
                  <a:pt x="0" y="15240"/>
                </a:lnTo>
                <a:lnTo>
                  <a:pt x="1524" y="9144"/>
                </a:lnTo>
                <a:lnTo>
                  <a:pt x="6096" y="4572"/>
                </a:lnTo>
                <a:lnTo>
                  <a:pt x="13716" y="1524"/>
                </a:lnTo>
                <a:lnTo>
                  <a:pt x="22860" y="0"/>
                </a:lnTo>
                <a:lnTo>
                  <a:pt x="32004" y="1524"/>
                </a:lnTo>
                <a:lnTo>
                  <a:pt x="38100" y="4572"/>
                </a:lnTo>
                <a:lnTo>
                  <a:pt x="42672" y="9144"/>
                </a:lnTo>
                <a:lnTo>
                  <a:pt x="44196" y="15240"/>
                </a:lnTo>
                <a:lnTo>
                  <a:pt x="42672" y="21336"/>
                </a:lnTo>
                <a:lnTo>
                  <a:pt x="38100" y="25908"/>
                </a:lnTo>
                <a:lnTo>
                  <a:pt x="32004" y="28956"/>
                </a:lnTo>
                <a:lnTo>
                  <a:pt x="22860" y="30480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 descr=""/>
          <p:cNvSpPr/>
          <p:nvPr/>
        </p:nvSpPr>
        <p:spPr>
          <a:xfrm>
            <a:off x="4559522" y="4455985"/>
            <a:ext cx="50800" cy="24765"/>
          </a:xfrm>
          <a:custGeom>
            <a:avLst/>
            <a:gdLst/>
            <a:ahLst/>
            <a:cxnLst/>
            <a:rect l="l" t="t" r="r" b="b"/>
            <a:pathLst>
              <a:path w="50800" h="24764">
                <a:moveTo>
                  <a:pt x="24384" y="24383"/>
                </a:moveTo>
                <a:lnTo>
                  <a:pt x="15240" y="22859"/>
                </a:lnTo>
                <a:lnTo>
                  <a:pt x="7620" y="19811"/>
                </a:lnTo>
                <a:lnTo>
                  <a:pt x="1524" y="16763"/>
                </a:lnTo>
                <a:lnTo>
                  <a:pt x="0" y="12191"/>
                </a:lnTo>
                <a:lnTo>
                  <a:pt x="1524" y="7619"/>
                </a:lnTo>
                <a:lnTo>
                  <a:pt x="7620" y="3047"/>
                </a:lnTo>
                <a:lnTo>
                  <a:pt x="15240" y="0"/>
                </a:lnTo>
                <a:lnTo>
                  <a:pt x="35052" y="0"/>
                </a:lnTo>
                <a:lnTo>
                  <a:pt x="42672" y="3047"/>
                </a:lnTo>
                <a:lnTo>
                  <a:pt x="47244" y="7619"/>
                </a:lnTo>
                <a:lnTo>
                  <a:pt x="50292" y="12191"/>
                </a:lnTo>
                <a:lnTo>
                  <a:pt x="47244" y="16763"/>
                </a:lnTo>
                <a:lnTo>
                  <a:pt x="42672" y="19811"/>
                </a:lnTo>
                <a:lnTo>
                  <a:pt x="35052" y="22859"/>
                </a:lnTo>
                <a:lnTo>
                  <a:pt x="24384" y="24383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 descr=""/>
          <p:cNvSpPr/>
          <p:nvPr/>
        </p:nvSpPr>
        <p:spPr>
          <a:xfrm>
            <a:off x="5436679" y="4636103"/>
            <a:ext cx="50800" cy="30480"/>
          </a:xfrm>
          <a:custGeom>
            <a:avLst/>
            <a:gdLst/>
            <a:ahLst/>
            <a:cxnLst/>
            <a:rect l="l" t="t" r="r" b="b"/>
            <a:pathLst>
              <a:path w="50800" h="30479">
                <a:moveTo>
                  <a:pt x="24384" y="30479"/>
                </a:moveTo>
                <a:lnTo>
                  <a:pt x="15240" y="28955"/>
                </a:lnTo>
                <a:lnTo>
                  <a:pt x="7620" y="25907"/>
                </a:lnTo>
                <a:lnTo>
                  <a:pt x="1524" y="21335"/>
                </a:lnTo>
                <a:lnTo>
                  <a:pt x="0" y="15239"/>
                </a:lnTo>
                <a:lnTo>
                  <a:pt x="1524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5052" y="1523"/>
                </a:lnTo>
                <a:lnTo>
                  <a:pt x="42672" y="4571"/>
                </a:lnTo>
                <a:lnTo>
                  <a:pt x="47244" y="9143"/>
                </a:lnTo>
                <a:lnTo>
                  <a:pt x="50292" y="15239"/>
                </a:lnTo>
                <a:lnTo>
                  <a:pt x="47244" y="21335"/>
                </a:lnTo>
                <a:lnTo>
                  <a:pt x="42672" y="25907"/>
                </a:lnTo>
                <a:lnTo>
                  <a:pt x="35052" y="28955"/>
                </a:lnTo>
                <a:lnTo>
                  <a:pt x="24384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 descr=""/>
          <p:cNvSpPr/>
          <p:nvPr/>
        </p:nvSpPr>
        <p:spPr>
          <a:xfrm>
            <a:off x="5088826" y="4429982"/>
            <a:ext cx="44450" cy="31115"/>
          </a:xfrm>
          <a:custGeom>
            <a:avLst/>
            <a:gdLst/>
            <a:ahLst/>
            <a:cxnLst/>
            <a:rect l="l" t="t" r="r" b="b"/>
            <a:pathLst>
              <a:path w="44450" h="31114">
                <a:moveTo>
                  <a:pt x="22955" y="30575"/>
                </a:moveTo>
                <a:lnTo>
                  <a:pt x="13716" y="29051"/>
                </a:lnTo>
                <a:lnTo>
                  <a:pt x="6096" y="26003"/>
                </a:lnTo>
                <a:lnTo>
                  <a:pt x="1524" y="21431"/>
                </a:lnTo>
                <a:lnTo>
                  <a:pt x="0" y="15335"/>
                </a:lnTo>
                <a:lnTo>
                  <a:pt x="1524" y="9239"/>
                </a:lnTo>
                <a:lnTo>
                  <a:pt x="6096" y="4667"/>
                </a:lnTo>
                <a:lnTo>
                  <a:pt x="13716" y="1619"/>
                </a:lnTo>
                <a:lnTo>
                  <a:pt x="22955" y="0"/>
                </a:lnTo>
                <a:lnTo>
                  <a:pt x="32099" y="1619"/>
                </a:lnTo>
                <a:lnTo>
                  <a:pt x="38195" y="4667"/>
                </a:lnTo>
                <a:lnTo>
                  <a:pt x="42767" y="9239"/>
                </a:lnTo>
                <a:lnTo>
                  <a:pt x="44291" y="15335"/>
                </a:lnTo>
                <a:lnTo>
                  <a:pt x="42767" y="21431"/>
                </a:lnTo>
                <a:lnTo>
                  <a:pt x="38195" y="26003"/>
                </a:lnTo>
                <a:lnTo>
                  <a:pt x="32099" y="29051"/>
                </a:lnTo>
                <a:lnTo>
                  <a:pt x="22955" y="30575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 descr=""/>
          <p:cNvSpPr/>
          <p:nvPr/>
        </p:nvSpPr>
        <p:spPr>
          <a:xfrm>
            <a:off x="2476500" y="4803648"/>
            <a:ext cx="12700" cy="45720"/>
          </a:xfrm>
          <a:custGeom>
            <a:avLst/>
            <a:gdLst/>
            <a:ahLst/>
            <a:cxnLst/>
            <a:rect l="l" t="t" r="r" b="b"/>
            <a:pathLst>
              <a:path w="12700" h="45720">
                <a:moveTo>
                  <a:pt x="12191" y="45719"/>
                </a:moveTo>
                <a:lnTo>
                  <a:pt x="0" y="45719"/>
                </a:lnTo>
                <a:lnTo>
                  <a:pt x="0" y="0"/>
                </a:lnTo>
                <a:lnTo>
                  <a:pt x="12191" y="0"/>
                </a:lnTo>
                <a:lnTo>
                  <a:pt x="12191" y="45719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 descr=""/>
          <p:cNvSpPr/>
          <p:nvPr/>
        </p:nvSpPr>
        <p:spPr>
          <a:xfrm>
            <a:off x="3006851" y="4788408"/>
            <a:ext cx="6350" cy="45720"/>
          </a:xfrm>
          <a:custGeom>
            <a:avLst/>
            <a:gdLst/>
            <a:ahLst/>
            <a:cxnLst/>
            <a:rect l="l" t="t" r="r" b="b"/>
            <a:pathLst>
              <a:path w="6350" h="45720">
                <a:moveTo>
                  <a:pt x="6096" y="45719"/>
                </a:moveTo>
                <a:lnTo>
                  <a:pt x="0" y="45719"/>
                </a:lnTo>
                <a:lnTo>
                  <a:pt x="0" y="0"/>
                </a:lnTo>
                <a:lnTo>
                  <a:pt x="6096" y="0"/>
                </a:lnTo>
                <a:lnTo>
                  <a:pt x="6096" y="45719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 descr=""/>
          <p:cNvSpPr/>
          <p:nvPr/>
        </p:nvSpPr>
        <p:spPr>
          <a:xfrm>
            <a:off x="6158484" y="4803648"/>
            <a:ext cx="10795" cy="45720"/>
          </a:xfrm>
          <a:custGeom>
            <a:avLst/>
            <a:gdLst/>
            <a:ahLst/>
            <a:cxnLst/>
            <a:rect l="l" t="t" r="r" b="b"/>
            <a:pathLst>
              <a:path w="10795" h="45720">
                <a:moveTo>
                  <a:pt x="10667" y="45719"/>
                </a:moveTo>
                <a:lnTo>
                  <a:pt x="0" y="45719"/>
                </a:lnTo>
                <a:lnTo>
                  <a:pt x="0" y="0"/>
                </a:lnTo>
                <a:lnTo>
                  <a:pt x="10667" y="0"/>
                </a:lnTo>
                <a:lnTo>
                  <a:pt x="10667" y="45719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 descr=""/>
          <p:cNvSpPr/>
          <p:nvPr/>
        </p:nvSpPr>
        <p:spPr>
          <a:xfrm>
            <a:off x="6858000" y="4803648"/>
            <a:ext cx="10795" cy="45720"/>
          </a:xfrm>
          <a:custGeom>
            <a:avLst/>
            <a:gdLst/>
            <a:ahLst/>
            <a:cxnLst/>
            <a:rect l="l" t="t" r="r" b="b"/>
            <a:pathLst>
              <a:path w="10795" h="45720">
                <a:moveTo>
                  <a:pt x="10667" y="45719"/>
                </a:moveTo>
                <a:lnTo>
                  <a:pt x="0" y="45719"/>
                </a:lnTo>
                <a:lnTo>
                  <a:pt x="0" y="0"/>
                </a:lnTo>
                <a:lnTo>
                  <a:pt x="10667" y="0"/>
                </a:lnTo>
                <a:lnTo>
                  <a:pt x="10667" y="45719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0" name="object 190" descr=""/>
          <p:cNvGrpSpPr/>
          <p:nvPr/>
        </p:nvGrpSpPr>
        <p:grpSpPr>
          <a:xfrm>
            <a:off x="1043273" y="4793265"/>
            <a:ext cx="6080760" cy="137795"/>
            <a:chOff x="1043273" y="4793265"/>
            <a:chExt cx="6080760" cy="137795"/>
          </a:xfrm>
        </p:grpSpPr>
        <p:sp>
          <p:nvSpPr>
            <p:cNvPr id="191" name="object 191" descr=""/>
            <p:cNvSpPr/>
            <p:nvPr/>
          </p:nvSpPr>
          <p:spPr>
            <a:xfrm>
              <a:off x="1043273" y="4927473"/>
              <a:ext cx="650240" cy="0"/>
            </a:xfrm>
            <a:custGeom>
              <a:avLst/>
              <a:gdLst/>
              <a:ahLst/>
              <a:cxnLst/>
              <a:rect l="l" t="t" r="r" b="b"/>
              <a:pathLst>
                <a:path w="650239" h="0">
                  <a:moveTo>
                    <a:pt x="649795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1693068" y="4886325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1761731" y="4793272"/>
              <a:ext cx="4248785" cy="104139"/>
            </a:xfrm>
            <a:custGeom>
              <a:avLst/>
              <a:gdLst/>
              <a:ahLst/>
              <a:cxnLst/>
              <a:rect l="l" t="t" r="r" b="b"/>
              <a:pathLst>
                <a:path w="4248785" h="104139">
                  <a:moveTo>
                    <a:pt x="47345" y="86956"/>
                  </a:moveTo>
                  <a:lnTo>
                    <a:pt x="44297" y="82384"/>
                  </a:lnTo>
                  <a:lnTo>
                    <a:pt x="39725" y="77812"/>
                  </a:lnTo>
                  <a:lnTo>
                    <a:pt x="32004" y="74764"/>
                  </a:lnTo>
                  <a:lnTo>
                    <a:pt x="13716" y="74764"/>
                  </a:lnTo>
                  <a:lnTo>
                    <a:pt x="6096" y="77812"/>
                  </a:lnTo>
                  <a:lnTo>
                    <a:pt x="1524" y="82384"/>
                  </a:lnTo>
                  <a:lnTo>
                    <a:pt x="0" y="86956"/>
                  </a:lnTo>
                  <a:lnTo>
                    <a:pt x="1524" y="93052"/>
                  </a:lnTo>
                  <a:lnTo>
                    <a:pt x="6096" y="97624"/>
                  </a:lnTo>
                  <a:lnTo>
                    <a:pt x="13716" y="100672"/>
                  </a:lnTo>
                  <a:lnTo>
                    <a:pt x="32004" y="100672"/>
                  </a:lnTo>
                  <a:lnTo>
                    <a:pt x="39725" y="97624"/>
                  </a:lnTo>
                  <a:lnTo>
                    <a:pt x="44297" y="93052"/>
                  </a:lnTo>
                  <a:lnTo>
                    <a:pt x="47345" y="86956"/>
                  </a:lnTo>
                  <a:close/>
                </a:path>
                <a:path w="4248785" h="104139">
                  <a:moveTo>
                    <a:pt x="572084" y="79336"/>
                  </a:moveTo>
                  <a:lnTo>
                    <a:pt x="570560" y="74764"/>
                  </a:lnTo>
                  <a:lnTo>
                    <a:pt x="564464" y="70104"/>
                  </a:lnTo>
                  <a:lnTo>
                    <a:pt x="556844" y="67056"/>
                  </a:lnTo>
                  <a:lnTo>
                    <a:pt x="547700" y="65532"/>
                  </a:lnTo>
                  <a:lnTo>
                    <a:pt x="538556" y="67056"/>
                  </a:lnTo>
                  <a:lnTo>
                    <a:pt x="530936" y="70104"/>
                  </a:lnTo>
                  <a:lnTo>
                    <a:pt x="526364" y="74764"/>
                  </a:lnTo>
                  <a:lnTo>
                    <a:pt x="524840" y="79336"/>
                  </a:lnTo>
                  <a:lnTo>
                    <a:pt x="526364" y="82384"/>
                  </a:lnTo>
                  <a:lnTo>
                    <a:pt x="524840" y="85432"/>
                  </a:lnTo>
                  <a:lnTo>
                    <a:pt x="524840" y="90004"/>
                  </a:lnTo>
                  <a:lnTo>
                    <a:pt x="526364" y="96100"/>
                  </a:lnTo>
                  <a:lnTo>
                    <a:pt x="530936" y="99148"/>
                  </a:lnTo>
                  <a:lnTo>
                    <a:pt x="538556" y="102196"/>
                  </a:lnTo>
                  <a:lnTo>
                    <a:pt x="547700" y="103720"/>
                  </a:lnTo>
                  <a:lnTo>
                    <a:pt x="556844" y="102196"/>
                  </a:lnTo>
                  <a:lnTo>
                    <a:pt x="564464" y="99148"/>
                  </a:lnTo>
                  <a:lnTo>
                    <a:pt x="570560" y="96100"/>
                  </a:lnTo>
                  <a:lnTo>
                    <a:pt x="572084" y="90004"/>
                  </a:lnTo>
                  <a:lnTo>
                    <a:pt x="572084" y="85432"/>
                  </a:lnTo>
                  <a:lnTo>
                    <a:pt x="570560" y="82384"/>
                  </a:lnTo>
                  <a:lnTo>
                    <a:pt x="572084" y="79336"/>
                  </a:lnTo>
                  <a:close/>
                </a:path>
                <a:path w="4248785" h="104139">
                  <a:moveTo>
                    <a:pt x="572084" y="13716"/>
                  </a:moveTo>
                  <a:lnTo>
                    <a:pt x="570560" y="7620"/>
                  </a:lnTo>
                  <a:lnTo>
                    <a:pt x="564464" y="4572"/>
                  </a:lnTo>
                  <a:lnTo>
                    <a:pt x="556844" y="1524"/>
                  </a:lnTo>
                  <a:lnTo>
                    <a:pt x="547700" y="0"/>
                  </a:lnTo>
                  <a:lnTo>
                    <a:pt x="538556" y="1524"/>
                  </a:lnTo>
                  <a:lnTo>
                    <a:pt x="530936" y="4572"/>
                  </a:lnTo>
                  <a:lnTo>
                    <a:pt x="526364" y="7620"/>
                  </a:lnTo>
                  <a:lnTo>
                    <a:pt x="524840" y="13716"/>
                  </a:lnTo>
                  <a:lnTo>
                    <a:pt x="526364" y="18288"/>
                  </a:lnTo>
                  <a:lnTo>
                    <a:pt x="530936" y="22860"/>
                  </a:lnTo>
                  <a:lnTo>
                    <a:pt x="538556" y="25908"/>
                  </a:lnTo>
                  <a:lnTo>
                    <a:pt x="547700" y="27432"/>
                  </a:lnTo>
                  <a:lnTo>
                    <a:pt x="556844" y="25908"/>
                  </a:lnTo>
                  <a:lnTo>
                    <a:pt x="564464" y="22860"/>
                  </a:lnTo>
                  <a:lnTo>
                    <a:pt x="570560" y="18288"/>
                  </a:lnTo>
                  <a:lnTo>
                    <a:pt x="572084" y="13716"/>
                  </a:lnTo>
                  <a:close/>
                </a:path>
                <a:path w="4248785" h="104139">
                  <a:moveTo>
                    <a:pt x="1621637" y="88493"/>
                  </a:moveTo>
                  <a:lnTo>
                    <a:pt x="1620113" y="82397"/>
                  </a:lnTo>
                  <a:lnTo>
                    <a:pt x="1615541" y="79349"/>
                  </a:lnTo>
                  <a:lnTo>
                    <a:pt x="1607921" y="76301"/>
                  </a:lnTo>
                  <a:lnTo>
                    <a:pt x="1598777" y="74777"/>
                  </a:lnTo>
                  <a:lnTo>
                    <a:pt x="1589532" y="76301"/>
                  </a:lnTo>
                  <a:lnTo>
                    <a:pt x="1581912" y="79349"/>
                  </a:lnTo>
                  <a:lnTo>
                    <a:pt x="1577340" y="82397"/>
                  </a:lnTo>
                  <a:lnTo>
                    <a:pt x="1575816" y="88493"/>
                  </a:lnTo>
                  <a:lnTo>
                    <a:pt x="1577340" y="93065"/>
                  </a:lnTo>
                  <a:lnTo>
                    <a:pt x="1581912" y="97637"/>
                  </a:lnTo>
                  <a:lnTo>
                    <a:pt x="1589532" y="100685"/>
                  </a:lnTo>
                  <a:lnTo>
                    <a:pt x="1598777" y="102209"/>
                  </a:lnTo>
                  <a:lnTo>
                    <a:pt x="1607921" y="100685"/>
                  </a:lnTo>
                  <a:lnTo>
                    <a:pt x="1615541" y="97637"/>
                  </a:lnTo>
                  <a:lnTo>
                    <a:pt x="1620113" y="93065"/>
                  </a:lnTo>
                  <a:lnTo>
                    <a:pt x="1621637" y="88493"/>
                  </a:lnTo>
                  <a:close/>
                </a:path>
                <a:path w="4248785" h="104139">
                  <a:moveTo>
                    <a:pt x="2497277" y="88493"/>
                  </a:moveTo>
                  <a:lnTo>
                    <a:pt x="2495753" y="82397"/>
                  </a:lnTo>
                  <a:lnTo>
                    <a:pt x="2491181" y="77825"/>
                  </a:lnTo>
                  <a:lnTo>
                    <a:pt x="2483561" y="74777"/>
                  </a:lnTo>
                  <a:lnTo>
                    <a:pt x="2465171" y="74777"/>
                  </a:lnTo>
                  <a:lnTo>
                    <a:pt x="2457551" y="77825"/>
                  </a:lnTo>
                  <a:lnTo>
                    <a:pt x="2452979" y="82397"/>
                  </a:lnTo>
                  <a:lnTo>
                    <a:pt x="2449931" y="88493"/>
                  </a:lnTo>
                  <a:lnTo>
                    <a:pt x="2452979" y="93065"/>
                  </a:lnTo>
                  <a:lnTo>
                    <a:pt x="2457551" y="97637"/>
                  </a:lnTo>
                  <a:lnTo>
                    <a:pt x="2465171" y="100685"/>
                  </a:lnTo>
                  <a:lnTo>
                    <a:pt x="2483561" y="100685"/>
                  </a:lnTo>
                  <a:lnTo>
                    <a:pt x="2491181" y="97637"/>
                  </a:lnTo>
                  <a:lnTo>
                    <a:pt x="2495753" y="93065"/>
                  </a:lnTo>
                  <a:lnTo>
                    <a:pt x="2497277" y="88493"/>
                  </a:lnTo>
                  <a:close/>
                </a:path>
                <a:path w="4248785" h="104139">
                  <a:moveTo>
                    <a:pt x="3897630" y="71729"/>
                  </a:moveTo>
                  <a:lnTo>
                    <a:pt x="3896106" y="65633"/>
                  </a:lnTo>
                  <a:lnTo>
                    <a:pt x="3891534" y="62585"/>
                  </a:lnTo>
                  <a:lnTo>
                    <a:pt x="3883914" y="59537"/>
                  </a:lnTo>
                  <a:lnTo>
                    <a:pt x="3874770" y="58013"/>
                  </a:lnTo>
                  <a:lnTo>
                    <a:pt x="3865537" y="59537"/>
                  </a:lnTo>
                  <a:lnTo>
                    <a:pt x="3857917" y="62585"/>
                  </a:lnTo>
                  <a:lnTo>
                    <a:pt x="3853345" y="65633"/>
                  </a:lnTo>
                  <a:lnTo>
                    <a:pt x="3851821" y="71729"/>
                  </a:lnTo>
                  <a:lnTo>
                    <a:pt x="3853345" y="76301"/>
                  </a:lnTo>
                  <a:lnTo>
                    <a:pt x="3857917" y="80873"/>
                  </a:lnTo>
                  <a:lnTo>
                    <a:pt x="3865537" y="83921"/>
                  </a:lnTo>
                  <a:lnTo>
                    <a:pt x="3874770" y="85445"/>
                  </a:lnTo>
                  <a:lnTo>
                    <a:pt x="3883914" y="83921"/>
                  </a:lnTo>
                  <a:lnTo>
                    <a:pt x="3891534" y="80873"/>
                  </a:lnTo>
                  <a:lnTo>
                    <a:pt x="3896106" y="76301"/>
                  </a:lnTo>
                  <a:lnTo>
                    <a:pt x="3897630" y="71729"/>
                  </a:lnTo>
                  <a:close/>
                </a:path>
                <a:path w="4248785" h="104139">
                  <a:moveTo>
                    <a:pt x="4248543" y="90004"/>
                  </a:moveTo>
                  <a:lnTo>
                    <a:pt x="4247019" y="83908"/>
                  </a:lnTo>
                  <a:lnTo>
                    <a:pt x="4240923" y="79336"/>
                  </a:lnTo>
                  <a:lnTo>
                    <a:pt x="4234827" y="77812"/>
                  </a:lnTo>
                  <a:lnTo>
                    <a:pt x="4225683" y="76288"/>
                  </a:lnTo>
                  <a:lnTo>
                    <a:pt x="4216438" y="77812"/>
                  </a:lnTo>
                  <a:lnTo>
                    <a:pt x="4208818" y="79336"/>
                  </a:lnTo>
                  <a:lnTo>
                    <a:pt x="4202722" y="83908"/>
                  </a:lnTo>
                  <a:lnTo>
                    <a:pt x="4201198" y="90004"/>
                  </a:lnTo>
                  <a:lnTo>
                    <a:pt x="4202722" y="94576"/>
                  </a:lnTo>
                  <a:lnTo>
                    <a:pt x="4208818" y="99148"/>
                  </a:lnTo>
                  <a:lnTo>
                    <a:pt x="4216438" y="102196"/>
                  </a:lnTo>
                  <a:lnTo>
                    <a:pt x="4225683" y="103720"/>
                  </a:lnTo>
                  <a:lnTo>
                    <a:pt x="4234827" y="102196"/>
                  </a:lnTo>
                  <a:lnTo>
                    <a:pt x="4240923" y="99148"/>
                  </a:lnTo>
                  <a:lnTo>
                    <a:pt x="4247019" y="94576"/>
                  </a:lnTo>
                  <a:lnTo>
                    <a:pt x="4248543" y="9000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13932" y="4812792"/>
              <a:ext cx="47244" cy="86868"/>
            </a:xfrm>
            <a:prstGeom prst="rect">
              <a:avLst/>
            </a:prstGeom>
          </p:spPr>
        </p:pic>
      </p:grpSp>
      <p:grpSp>
        <p:nvGrpSpPr>
          <p:cNvPr id="195" name="object 195" descr=""/>
          <p:cNvGrpSpPr/>
          <p:nvPr/>
        </p:nvGrpSpPr>
        <p:grpSpPr>
          <a:xfrm>
            <a:off x="1693068" y="4616196"/>
            <a:ext cx="5431155" cy="283845"/>
            <a:chOff x="1693068" y="4616196"/>
            <a:chExt cx="5431155" cy="283845"/>
          </a:xfrm>
        </p:grpSpPr>
        <p:sp>
          <p:nvSpPr>
            <p:cNvPr id="196" name="object 196" descr=""/>
            <p:cNvSpPr/>
            <p:nvPr/>
          </p:nvSpPr>
          <p:spPr>
            <a:xfrm>
              <a:off x="1693068" y="4710779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137147" y="4616196"/>
              <a:ext cx="47244" cy="283463"/>
            </a:xfrm>
            <a:prstGeom prst="rect">
              <a:avLst/>
            </a:prstGeom>
          </p:spPr>
        </p:pic>
        <p:pic>
          <p:nvPicPr>
            <p:cNvPr id="198" name="object 198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985516" y="4732019"/>
              <a:ext cx="47243" cy="167639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789676" y="4817364"/>
              <a:ext cx="47243" cy="82295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013447" y="4812792"/>
              <a:ext cx="47244" cy="86868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810256" y="4686300"/>
              <a:ext cx="45719" cy="213360"/>
            </a:xfrm>
            <a:prstGeom prst="rect">
              <a:avLst/>
            </a:prstGeom>
          </p:spPr>
        </p:pic>
        <p:pic>
          <p:nvPicPr>
            <p:cNvPr id="202" name="object 202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436107" y="4843272"/>
              <a:ext cx="45720" cy="56387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838188" y="4706111"/>
              <a:ext cx="45719" cy="193547"/>
            </a:xfrm>
            <a:prstGeom prst="rect">
              <a:avLst/>
            </a:prstGeom>
          </p:spPr>
        </p:pic>
        <p:pic>
          <p:nvPicPr>
            <p:cNvPr id="204" name="object 204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686556" y="4858511"/>
              <a:ext cx="47243" cy="41147"/>
            </a:xfrm>
            <a:prstGeom prst="rect">
              <a:avLst/>
            </a:prstGeom>
          </p:spPr>
        </p:pic>
        <p:pic>
          <p:nvPicPr>
            <p:cNvPr id="205" name="object 205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911851" y="4771643"/>
              <a:ext cx="47244" cy="128015"/>
            </a:xfrm>
            <a:prstGeom prst="rect">
              <a:avLst/>
            </a:prstGeom>
          </p:spPr>
        </p:pic>
      </p:grpSp>
      <p:grpSp>
        <p:nvGrpSpPr>
          <p:cNvPr id="206" name="object 206" descr=""/>
          <p:cNvGrpSpPr/>
          <p:nvPr/>
        </p:nvGrpSpPr>
        <p:grpSpPr>
          <a:xfrm>
            <a:off x="1693068" y="4506372"/>
            <a:ext cx="5431155" cy="393700"/>
            <a:chOff x="1693068" y="4506372"/>
            <a:chExt cx="5431155" cy="393700"/>
          </a:xfrm>
        </p:grpSpPr>
        <p:sp>
          <p:nvSpPr>
            <p:cNvPr id="207" name="object 207" descr=""/>
            <p:cNvSpPr/>
            <p:nvPr/>
          </p:nvSpPr>
          <p:spPr>
            <a:xfrm>
              <a:off x="1693068" y="4533804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1932622" y="4506379"/>
              <a:ext cx="3202305" cy="55244"/>
            </a:xfrm>
            <a:custGeom>
              <a:avLst/>
              <a:gdLst/>
              <a:ahLst/>
              <a:cxnLst/>
              <a:rect l="l" t="t" r="r" b="b"/>
              <a:pathLst>
                <a:path w="3202304" h="55245">
                  <a:moveTo>
                    <a:pt x="47244" y="39624"/>
                  </a:moveTo>
                  <a:lnTo>
                    <a:pt x="45720" y="35052"/>
                  </a:lnTo>
                  <a:lnTo>
                    <a:pt x="39624" y="30480"/>
                  </a:lnTo>
                  <a:lnTo>
                    <a:pt x="33528" y="27432"/>
                  </a:lnTo>
                  <a:lnTo>
                    <a:pt x="15240" y="27432"/>
                  </a:lnTo>
                  <a:lnTo>
                    <a:pt x="7620" y="30480"/>
                  </a:lnTo>
                  <a:lnTo>
                    <a:pt x="1524" y="35052"/>
                  </a:lnTo>
                  <a:lnTo>
                    <a:pt x="0" y="39624"/>
                  </a:lnTo>
                  <a:lnTo>
                    <a:pt x="1524" y="45720"/>
                  </a:lnTo>
                  <a:lnTo>
                    <a:pt x="7620" y="50292"/>
                  </a:lnTo>
                  <a:lnTo>
                    <a:pt x="15240" y="53340"/>
                  </a:lnTo>
                  <a:lnTo>
                    <a:pt x="33528" y="53340"/>
                  </a:lnTo>
                  <a:lnTo>
                    <a:pt x="39624" y="50292"/>
                  </a:lnTo>
                  <a:lnTo>
                    <a:pt x="45720" y="45720"/>
                  </a:lnTo>
                  <a:lnTo>
                    <a:pt x="47244" y="39624"/>
                  </a:lnTo>
                  <a:close/>
                </a:path>
                <a:path w="3202304" h="55245">
                  <a:moveTo>
                    <a:pt x="2500299" y="18288"/>
                  </a:moveTo>
                  <a:lnTo>
                    <a:pt x="2498775" y="12192"/>
                  </a:lnTo>
                  <a:lnTo>
                    <a:pt x="2494203" y="9144"/>
                  </a:lnTo>
                  <a:lnTo>
                    <a:pt x="2486495" y="6096"/>
                  </a:lnTo>
                  <a:lnTo>
                    <a:pt x="2477351" y="4572"/>
                  </a:lnTo>
                  <a:lnTo>
                    <a:pt x="2468207" y="6096"/>
                  </a:lnTo>
                  <a:lnTo>
                    <a:pt x="2460587" y="9144"/>
                  </a:lnTo>
                  <a:lnTo>
                    <a:pt x="2456015" y="12192"/>
                  </a:lnTo>
                  <a:lnTo>
                    <a:pt x="2452967" y="18288"/>
                  </a:lnTo>
                  <a:lnTo>
                    <a:pt x="2456015" y="22860"/>
                  </a:lnTo>
                  <a:lnTo>
                    <a:pt x="2460587" y="27432"/>
                  </a:lnTo>
                  <a:lnTo>
                    <a:pt x="2468207" y="30480"/>
                  </a:lnTo>
                  <a:lnTo>
                    <a:pt x="2477351" y="32004"/>
                  </a:lnTo>
                  <a:lnTo>
                    <a:pt x="2486495" y="30480"/>
                  </a:lnTo>
                  <a:lnTo>
                    <a:pt x="2494203" y="27432"/>
                  </a:lnTo>
                  <a:lnTo>
                    <a:pt x="2498775" y="22860"/>
                  </a:lnTo>
                  <a:lnTo>
                    <a:pt x="2500299" y="18288"/>
                  </a:lnTo>
                  <a:close/>
                </a:path>
                <a:path w="3202304" h="55245">
                  <a:moveTo>
                    <a:pt x="2851112" y="13716"/>
                  </a:moveTo>
                  <a:lnTo>
                    <a:pt x="2849588" y="7620"/>
                  </a:lnTo>
                  <a:lnTo>
                    <a:pt x="2845016" y="3048"/>
                  </a:lnTo>
                  <a:lnTo>
                    <a:pt x="2837396" y="0"/>
                  </a:lnTo>
                  <a:lnTo>
                    <a:pt x="2819108" y="0"/>
                  </a:lnTo>
                  <a:lnTo>
                    <a:pt x="2811488" y="3048"/>
                  </a:lnTo>
                  <a:lnTo>
                    <a:pt x="2805392" y="7620"/>
                  </a:lnTo>
                  <a:lnTo>
                    <a:pt x="2803868" y="13716"/>
                  </a:lnTo>
                  <a:lnTo>
                    <a:pt x="2805392" y="18288"/>
                  </a:lnTo>
                  <a:lnTo>
                    <a:pt x="2811488" y="22860"/>
                  </a:lnTo>
                  <a:lnTo>
                    <a:pt x="2819108" y="25908"/>
                  </a:lnTo>
                  <a:lnTo>
                    <a:pt x="2828252" y="27432"/>
                  </a:lnTo>
                  <a:lnTo>
                    <a:pt x="2837396" y="25908"/>
                  </a:lnTo>
                  <a:lnTo>
                    <a:pt x="2845016" y="22860"/>
                  </a:lnTo>
                  <a:lnTo>
                    <a:pt x="2849588" y="18288"/>
                  </a:lnTo>
                  <a:lnTo>
                    <a:pt x="2851112" y="13716"/>
                  </a:lnTo>
                  <a:close/>
                </a:path>
                <a:path w="3202304" h="55245">
                  <a:moveTo>
                    <a:pt x="3202013" y="41148"/>
                  </a:moveTo>
                  <a:lnTo>
                    <a:pt x="3200489" y="35052"/>
                  </a:lnTo>
                  <a:lnTo>
                    <a:pt x="3194393" y="32004"/>
                  </a:lnTo>
                  <a:lnTo>
                    <a:pt x="3186773" y="28956"/>
                  </a:lnTo>
                  <a:lnTo>
                    <a:pt x="3177629" y="27432"/>
                  </a:lnTo>
                  <a:lnTo>
                    <a:pt x="3168485" y="28956"/>
                  </a:lnTo>
                  <a:lnTo>
                    <a:pt x="3160865" y="32004"/>
                  </a:lnTo>
                  <a:lnTo>
                    <a:pt x="3156293" y="35052"/>
                  </a:lnTo>
                  <a:lnTo>
                    <a:pt x="3154769" y="41148"/>
                  </a:lnTo>
                  <a:lnTo>
                    <a:pt x="3156293" y="45720"/>
                  </a:lnTo>
                  <a:lnTo>
                    <a:pt x="3160865" y="50292"/>
                  </a:lnTo>
                  <a:lnTo>
                    <a:pt x="3168485" y="53340"/>
                  </a:lnTo>
                  <a:lnTo>
                    <a:pt x="3177629" y="54864"/>
                  </a:lnTo>
                  <a:lnTo>
                    <a:pt x="3186773" y="53340"/>
                  </a:lnTo>
                  <a:lnTo>
                    <a:pt x="3194393" y="50292"/>
                  </a:lnTo>
                  <a:lnTo>
                    <a:pt x="3200489" y="45720"/>
                  </a:lnTo>
                  <a:lnTo>
                    <a:pt x="3202013" y="41148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9" name="object 209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61403" y="4581143"/>
              <a:ext cx="51816" cy="318515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107691" y="4792980"/>
              <a:ext cx="47243" cy="106680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559807" y="4570476"/>
              <a:ext cx="51815" cy="329184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387596" y="4651248"/>
              <a:ext cx="47243" cy="248412"/>
            </a:xfrm>
            <a:prstGeom prst="rect">
              <a:avLst/>
            </a:prstGeom>
          </p:spPr>
        </p:pic>
        <p:pic>
          <p:nvPicPr>
            <p:cNvPr id="213" name="object 213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509772" y="4802124"/>
              <a:ext cx="47243" cy="97536"/>
            </a:xfrm>
            <a:prstGeom prst="rect">
              <a:avLst/>
            </a:prstGeom>
          </p:spPr>
        </p:pic>
        <p:sp>
          <p:nvSpPr>
            <p:cNvPr id="214" name="object 214" descr=""/>
            <p:cNvSpPr/>
            <p:nvPr/>
          </p:nvSpPr>
          <p:spPr>
            <a:xfrm>
              <a:off x="1761731" y="4616195"/>
              <a:ext cx="3373120" cy="282575"/>
            </a:xfrm>
            <a:custGeom>
              <a:avLst/>
              <a:gdLst/>
              <a:ahLst/>
              <a:cxnLst/>
              <a:rect l="l" t="t" r="r" b="b"/>
              <a:pathLst>
                <a:path w="3373120" h="282575">
                  <a:moveTo>
                    <a:pt x="47345" y="268617"/>
                  </a:moveTo>
                  <a:lnTo>
                    <a:pt x="44297" y="264045"/>
                  </a:lnTo>
                  <a:lnTo>
                    <a:pt x="39725" y="259473"/>
                  </a:lnTo>
                  <a:lnTo>
                    <a:pt x="32004" y="256425"/>
                  </a:lnTo>
                  <a:lnTo>
                    <a:pt x="22860" y="254901"/>
                  </a:lnTo>
                  <a:lnTo>
                    <a:pt x="13716" y="256425"/>
                  </a:lnTo>
                  <a:lnTo>
                    <a:pt x="6096" y="259473"/>
                  </a:lnTo>
                  <a:lnTo>
                    <a:pt x="1524" y="264045"/>
                  </a:lnTo>
                  <a:lnTo>
                    <a:pt x="0" y="268617"/>
                  </a:lnTo>
                  <a:lnTo>
                    <a:pt x="1524" y="274713"/>
                  </a:lnTo>
                  <a:lnTo>
                    <a:pt x="6096" y="279285"/>
                  </a:lnTo>
                  <a:lnTo>
                    <a:pt x="13716" y="280809"/>
                  </a:lnTo>
                  <a:lnTo>
                    <a:pt x="22860" y="282333"/>
                  </a:lnTo>
                  <a:lnTo>
                    <a:pt x="32004" y="280809"/>
                  </a:lnTo>
                  <a:lnTo>
                    <a:pt x="39725" y="279285"/>
                  </a:lnTo>
                  <a:lnTo>
                    <a:pt x="44297" y="274713"/>
                  </a:lnTo>
                  <a:lnTo>
                    <a:pt x="47345" y="268617"/>
                  </a:lnTo>
                  <a:close/>
                </a:path>
                <a:path w="3373120" h="282575">
                  <a:moveTo>
                    <a:pt x="572084" y="268617"/>
                  </a:moveTo>
                  <a:lnTo>
                    <a:pt x="570560" y="264045"/>
                  </a:lnTo>
                  <a:lnTo>
                    <a:pt x="564464" y="259473"/>
                  </a:lnTo>
                  <a:lnTo>
                    <a:pt x="556844" y="256425"/>
                  </a:lnTo>
                  <a:lnTo>
                    <a:pt x="547700" y="254901"/>
                  </a:lnTo>
                  <a:lnTo>
                    <a:pt x="538556" y="256425"/>
                  </a:lnTo>
                  <a:lnTo>
                    <a:pt x="530936" y="259473"/>
                  </a:lnTo>
                  <a:lnTo>
                    <a:pt x="526364" y="264045"/>
                  </a:lnTo>
                  <a:lnTo>
                    <a:pt x="524840" y="268617"/>
                  </a:lnTo>
                  <a:lnTo>
                    <a:pt x="526364" y="274713"/>
                  </a:lnTo>
                  <a:lnTo>
                    <a:pt x="530936" y="279285"/>
                  </a:lnTo>
                  <a:lnTo>
                    <a:pt x="538556" y="280809"/>
                  </a:lnTo>
                  <a:lnTo>
                    <a:pt x="547700" y="282333"/>
                  </a:lnTo>
                  <a:lnTo>
                    <a:pt x="556844" y="280809"/>
                  </a:lnTo>
                  <a:lnTo>
                    <a:pt x="564464" y="279285"/>
                  </a:lnTo>
                  <a:lnTo>
                    <a:pt x="570560" y="274713"/>
                  </a:lnTo>
                  <a:lnTo>
                    <a:pt x="572084" y="268617"/>
                  </a:lnTo>
                  <a:close/>
                </a:path>
                <a:path w="3373120" h="282575">
                  <a:moveTo>
                    <a:pt x="3372904" y="13716"/>
                  </a:moveTo>
                  <a:lnTo>
                    <a:pt x="3369856" y="9144"/>
                  </a:lnTo>
                  <a:lnTo>
                    <a:pt x="3365284" y="4572"/>
                  </a:lnTo>
                  <a:lnTo>
                    <a:pt x="3357664" y="1524"/>
                  </a:lnTo>
                  <a:lnTo>
                    <a:pt x="3348520" y="0"/>
                  </a:lnTo>
                  <a:lnTo>
                    <a:pt x="3339287" y="1524"/>
                  </a:lnTo>
                  <a:lnTo>
                    <a:pt x="3331667" y="4572"/>
                  </a:lnTo>
                  <a:lnTo>
                    <a:pt x="3327095" y="9144"/>
                  </a:lnTo>
                  <a:lnTo>
                    <a:pt x="3325571" y="13716"/>
                  </a:lnTo>
                  <a:lnTo>
                    <a:pt x="3327095" y="19812"/>
                  </a:lnTo>
                  <a:lnTo>
                    <a:pt x="3331667" y="24384"/>
                  </a:lnTo>
                  <a:lnTo>
                    <a:pt x="3339287" y="27432"/>
                  </a:lnTo>
                  <a:lnTo>
                    <a:pt x="3357664" y="27432"/>
                  </a:lnTo>
                  <a:lnTo>
                    <a:pt x="3365284" y="24384"/>
                  </a:lnTo>
                  <a:lnTo>
                    <a:pt x="3369856" y="19812"/>
                  </a:lnTo>
                  <a:lnTo>
                    <a:pt x="3372904" y="137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5" name="object 215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735067" y="4625340"/>
              <a:ext cx="47243" cy="274319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55164" y="4565903"/>
              <a:ext cx="53339" cy="333755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088635" y="4721351"/>
              <a:ext cx="45719" cy="178307"/>
            </a:xfrm>
            <a:prstGeom prst="rect">
              <a:avLst/>
            </a:prstGeom>
          </p:spPr>
        </p:pic>
        <p:pic>
          <p:nvPicPr>
            <p:cNvPr id="218" name="object 218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136201" y="4823745"/>
              <a:ext cx="87058" cy="74771"/>
            </a:xfrm>
            <a:prstGeom prst="rect">
              <a:avLst/>
            </a:prstGeom>
          </p:spPr>
        </p:pic>
        <p:pic>
          <p:nvPicPr>
            <p:cNvPr id="219" name="object 219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932432" y="4742688"/>
              <a:ext cx="51816" cy="156972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259323" y="4701540"/>
              <a:ext cx="51815" cy="198119"/>
            </a:xfrm>
            <a:prstGeom prst="rect">
              <a:avLst/>
            </a:prstGeom>
          </p:spPr>
        </p:pic>
        <p:pic>
          <p:nvPicPr>
            <p:cNvPr id="221" name="object 221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034027" y="4690872"/>
              <a:ext cx="48767" cy="208787"/>
            </a:xfrm>
            <a:prstGeom prst="rect">
              <a:avLst/>
            </a:prstGeom>
          </p:spPr>
        </p:pic>
        <p:sp>
          <p:nvSpPr>
            <p:cNvPr id="222" name="object 222" descr=""/>
            <p:cNvSpPr/>
            <p:nvPr/>
          </p:nvSpPr>
          <p:spPr>
            <a:xfrm>
              <a:off x="2285047" y="4869561"/>
              <a:ext cx="45720" cy="29209"/>
            </a:xfrm>
            <a:custGeom>
              <a:avLst/>
              <a:gdLst/>
              <a:ahLst/>
              <a:cxnLst/>
              <a:rect l="l" t="t" r="r" b="b"/>
              <a:pathLst>
                <a:path w="45719" h="29210">
                  <a:moveTo>
                    <a:pt x="22860" y="28955"/>
                  </a:moveTo>
                  <a:lnTo>
                    <a:pt x="13716" y="27431"/>
                  </a:lnTo>
                  <a:lnTo>
                    <a:pt x="7620" y="24383"/>
                  </a:lnTo>
                  <a:lnTo>
                    <a:pt x="3048" y="19811"/>
                  </a:lnTo>
                  <a:lnTo>
                    <a:pt x="0" y="13715"/>
                  </a:lnTo>
                  <a:lnTo>
                    <a:pt x="3048" y="9143"/>
                  </a:lnTo>
                  <a:lnTo>
                    <a:pt x="7620" y="3047"/>
                  </a:lnTo>
                  <a:lnTo>
                    <a:pt x="13716" y="0"/>
                  </a:lnTo>
                  <a:lnTo>
                    <a:pt x="32004" y="0"/>
                  </a:lnTo>
                  <a:lnTo>
                    <a:pt x="38100" y="3047"/>
                  </a:lnTo>
                  <a:lnTo>
                    <a:pt x="44196" y="9143"/>
                  </a:lnTo>
                  <a:lnTo>
                    <a:pt x="45720" y="13715"/>
                  </a:lnTo>
                  <a:lnTo>
                    <a:pt x="44196" y="19811"/>
                  </a:lnTo>
                  <a:lnTo>
                    <a:pt x="38100" y="24383"/>
                  </a:lnTo>
                  <a:lnTo>
                    <a:pt x="32004" y="27431"/>
                  </a:lnTo>
                  <a:lnTo>
                    <a:pt x="22860" y="28955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3" name="object 22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633472" y="4828032"/>
              <a:ext cx="51816" cy="71627"/>
            </a:xfrm>
            <a:prstGeom prst="rect">
              <a:avLst/>
            </a:prstGeom>
          </p:spPr>
        </p:pic>
        <p:sp>
          <p:nvSpPr>
            <p:cNvPr id="224" name="object 224" descr=""/>
            <p:cNvSpPr/>
            <p:nvPr/>
          </p:nvSpPr>
          <p:spPr>
            <a:xfrm>
              <a:off x="1761731" y="4510951"/>
              <a:ext cx="5123180" cy="386080"/>
            </a:xfrm>
            <a:custGeom>
              <a:avLst/>
              <a:gdLst/>
              <a:ahLst/>
              <a:cxnLst/>
              <a:rect l="l" t="t" r="r" b="b"/>
              <a:pathLst>
                <a:path w="5123180" h="386079">
                  <a:moveTo>
                    <a:pt x="47345" y="369277"/>
                  </a:moveTo>
                  <a:lnTo>
                    <a:pt x="44297" y="364705"/>
                  </a:lnTo>
                  <a:lnTo>
                    <a:pt x="39725" y="360133"/>
                  </a:lnTo>
                  <a:lnTo>
                    <a:pt x="32004" y="357085"/>
                  </a:lnTo>
                  <a:lnTo>
                    <a:pt x="22860" y="355561"/>
                  </a:lnTo>
                  <a:lnTo>
                    <a:pt x="13716" y="357085"/>
                  </a:lnTo>
                  <a:lnTo>
                    <a:pt x="6096" y="360133"/>
                  </a:lnTo>
                  <a:lnTo>
                    <a:pt x="1524" y="364705"/>
                  </a:lnTo>
                  <a:lnTo>
                    <a:pt x="0" y="369277"/>
                  </a:lnTo>
                  <a:lnTo>
                    <a:pt x="1524" y="373849"/>
                  </a:lnTo>
                  <a:lnTo>
                    <a:pt x="6096" y="378421"/>
                  </a:lnTo>
                  <a:lnTo>
                    <a:pt x="13716" y="381469"/>
                  </a:lnTo>
                  <a:lnTo>
                    <a:pt x="22860" y="382993"/>
                  </a:lnTo>
                  <a:lnTo>
                    <a:pt x="32004" y="381469"/>
                  </a:lnTo>
                  <a:lnTo>
                    <a:pt x="39725" y="378421"/>
                  </a:lnTo>
                  <a:lnTo>
                    <a:pt x="44297" y="373849"/>
                  </a:lnTo>
                  <a:lnTo>
                    <a:pt x="47345" y="369277"/>
                  </a:lnTo>
                  <a:close/>
                </a:path>
                <a:path w="5123180" h="386079">
                  <a:moveTo>
                    <a:pt x="572084" y="363181"/>
                  </a:moveTo>
                  <a:lnTo>
                    <a:pt x="569036" y="357085"/>
                  </a:lnTo>
                  <a:lnTo>
                    <a:pt x="564464" y="352425"/>
                  </a:lnTo>
                  <a:lnTo>
                    <a:pt x="556844" y="350901"/>
                  </a:lnTo>
                  <a:lnTo>
                    <a:pt x="547700" y="349377"/>
                  </a:lnTo>
                  <a:lnTo>
                    <a:pt x="538556" y="350901"/>
                  </a:lnTo>
                  <a:lnTo>
                    <a:pt x="530936" y="352425"/>
                  </a:lnTo>
                  <a:lnTo>
                    <a:pt x="526364" y="357085"/>
                  </a:lnTo>
                  <a:lnTo>
                    <a:pt x="524840" y="363181"/>
                  </a:lnTo>
                  <a:lnTo>
                    <a:pt x="526364" y="366229"/>
                  </a:lnTo>
                  <a:lnTo>
                    <a:pt x="524840" y="370801"/>
                  </a:lnTo>
                  <a:lnTo>
                    <a:pt x="524840" y="372325"/>
                  </a:lnTo>
                  <a:lnTo>
                    <a:pt x="526364" y="376897"/>
                  </a:lnTo>
                  <a:lnTo>
                    <a:pt x="530936" y="381469"/>
                  </a:lnTo>
                  <a:lnTo>
                    <a:pt x="538556" y="384517"/>
                  </a:lnTo>
                  <a:lnTo>
                    <a:pt x="547700" y="386041"/>
                  </a:lnTo>
                  <a:lnTo>
                    <a:pt x="556844" y="384517"/>
                  </a:lnTo>
                  <a:lnTo>
                    <a:pt x="564464" y="381469"/>
                  </a:lnTo>
                  <a:lnTo>
                    <a:pt x="569036" y="376897"/>
                  </a:lnTo>
                  <a:lnTo>
                    <a:pt x="572084" y="372325"/>
                  </a:lnTo>
                  <a:lnTo>
                    <a:pt x="572084" y="370801"/>
                  </a:lnTo>
                  <a:lnTo>
                    <a:pt x="570560" y="366229"/>
                  </a:lnTo>
                  <a:lnTo>
                    <a:pt x="572084" y="363181"/>
                  </a:lnTo>
                  <a:close/>
                </a:path>
                <a:path w="5123180" h="386079">
                  <a:moveTo>
                    <a:pt x="1272260" y="144970"/>
                  </a:moveTo>
                  <a:lnTo>
                    <a:pt x="1269212" y="138874"/>
                  </a:lnTo>
                  <a:lnTo>
                    <a:pt x="1264640" y="135826"/>
                  </a:lnTo>
                  <a:lnTo>
                    <a:pt x="1257020" y="132778"/>
                  </a:lnTo>
                  <a:lnTo>
                    <a:pt x="1247876" y="131254"/>
                  </a:lnTo>
                  <a:lnTo>
                    <a:pt x="1238732" y="132778"/>
                  </a:lnTo>
                  <a:lnTo>
                    <a:pt x="1231112" y="135826"/>
                  </a:lnTo>
                  <a:lnTo>
                    <a:pt x="1226540" y="138874"/>
                  </a:lnTo>
                  <a:lnTo>
                    <a:pt x="1225016" y="144970"/>
                  </a:lnTo>
                  <a:lnTo>
                    <a:pt x="1226540" y="149542"/>
                  </a:lnTo>
                  <a:lnTo>
                    <a:pt x="1231112" y="154114"/>
                  </a:lnTo>
                  <a:lnTo>
                    <a:pt x="1238732" y="157162"/>
                  </a:lnTo>
                  <a:lnTo>
                    <a:pt x="1247876" y="158686"/>
                  </a:lnTo>
                  <a:lnTo>
                    <a:pt x="1257020" y="157162"/>
                  </a:lnTo>
                  <a:lnTo>
                    <a:pt x="1264640" y="154114"/>
                  </a:lnTo>
                  <a:lnTo>
                    <a:pt x="1269212" y="149542"/>
                  </a:lnTo>
                  <a:lnTo>
                    <a:pt x="1272260" y="144970"/>
                  </a:lnTo>
                  <a:close/>
                </a:path>
                <a:path w="5123180" h="386079">
                  <a:moveTo>
                    <a:pt x="3371380" y="13716"/>
                  </a:moveTo>
                  <a:lnTo>
                    <a:pt x="3369856" y="7620"/>
                  </a:lnTo>
                  <a:lnTo>
                    <a:pt x="3365284" y="4572"/>
                  </a:lnTo>
                  <a:lnTo>
                    <a:pt x="3357562" y="1524"/>
                  </a:lnTo>
                  <a:lnTo>
                    <a:pt x="3348418" y="0"/>
                  </a:lnTo>
                  <a:lnTo>
                    <a:pt x="3339274" y="1524"/>
                  </a:lnTo>
                  <a:lnTo>
                    <a:pt x="3331654" y="4572"/>
                  </a:lnTo>
                  <a:lnTo>
                    <a:pt x="3327082" y="7620"/>
                  </a:lnTo>
                  <a:lnTo>
                    <a:pt x="3324034" y="13716"/>
                  </a:lnTo>
                  <a:lnTo>
                    <a:pt x="3327082" y="18288"/>
                  </a:lnTo>
                  <a:lnTo>
                    <a:pt x="3331654" y="22860"/>
                  </a:lnTo>
                  <a:lnTo>
                    <a:pt x="3339274" y="25908"/>
                  </a:lnTo>
                  <a:lnTo>
                    <a:pt x="3348418" y="27432"/>
                  </a:lnTo>
                  <a:lnTo>
                    <a:pt x="3357562" y="25908"/>
                  </a:lnTo>
                  <a:lnTo>
                    <a:pt x="3365284" y="22860"/>
                  </a:lnTo>
                  <a:lnTo>
                    <a:pt x="3369856" y="18288"/>
                  </a:lnTo>
                  <a:lnTo>
                    <a:pt x="3371380" y="13716"/>
                  </a:lnTo>
                  <a:close/>
                </a:path>
                <a:path w="5123180" h="386079">
                  <a:moveTo>
                    <a:pt x="4247019" y="369277"/>
                  </a:moveTo>
                  <a:lnTo>
                    <a:pt x="4245495" y="363181"/>
                  </a:lnTo>
                  <a:lnTo>
                    <a:pt x="4233303" y="357085"/>
                  </a:lnTo>
                  <a:lnTo>
                    <a:pt x="4222635" y="355561"/>
                  </a:lnTo>
                  <a:lnTo>
                    <a:pt x="4213390" y="357085"/>
                  </a:lnTo>
                  <a:lnTo>
                    <a:pt x="4201198" y="363181"/>
                  </a:lnTo>
                  <a:lnTo>
                    <a:pt x="4199674" y="369277"/>
                  </a:lnTo>
                  <a:lnTo>
                    <a:pt x="4201198" y="373849"/>
                  </a:lnTo>
                  <a:lnTo>
                    <a:pt x="4207294" y="378421"/>
                  </a:lnTo>
                  <a:lnTo>
                    <a:pt x="4213390" y="381469"/>
                  </a:lnTo>
                  <a:lnTo>
                    <a:pt x="4222635" y="382993"/>
                  </a:lnTo>
                  <a:lnTo>
                    <a:pt x="4233303" y="381469"/>
                  </a:lnTo>
                  <a:lnTo>
                    <a:pt x="4239399" y="378421"/>
                  </a:lnTo>
                  <a:lnTo>
                    <a:pt x="4245495" y="373849"/>
                  </a:lnTo>
                  <a:lnTo>
                    <a:pt x="4247019" y="369277"/>
                  </a:lnTo>
                  <a:close/>
                </a:path>
                <a:path w="5123180" h="386079">
                  <a:moveTo>
                    <a:pt x="5122646" y="115925"/>
                  </a:moveTo>
                  <a:lnTo>
                    <a:pt x="5119598" y="109829"/>
                  </a:lnTo>
                  <a:lnTo>
                    <a:pt x="5115026" y="106781"/>
                  </a:lnTo>
                  <a:lnTo>
                    <a:pt x="5107406" y="103733"/>
                  </a:lnTo>
                  <a:lnTo>
                    <a:pt x="5098262" y="102209"/>
                  </a:lnTo>
                  <a:lnTo>
                    <a:pt x="5089118" y="103733"/>
                  </a:lnTo>
                  <a:lnTo>
                    <a:pt x="5081498" y="106781"/>
                  </a:lnTo>
                  <a:lnTo>
                    <a:pt x="5076926" y="109829"/>
                  </a:lnTo>
                  <a:lnTo>
                    <a:pt x="5075402" y="115925"/>
                  </a:lnTo>
                  <a:lnTo>
                    <a:pt x="5076926" y="120497"/>
                  </a:lnTo>
                  <a:lnTo>
                    <a:pt x="5081498" y="125069"/>
                  </a:lnTo>
                  <a:lnTo>
                    <a:pt x="5089118" y="128117"/>
                  </a:lnTo>
                  <a:lnTo>
                    <a:pt x="5098262" y="129641"/>
                  </a:lnTo>
                  <a:lnTo>
                    <a:pt x="5107406" y="128117"/>
                  </a:lnTo>
                  <a:lnTo>
                    <a:pt x="5115026" y="125069"/>
                  </a:lnTo>
                  <a:lnTo>
                    <a:pt x="5119598" y="120497"/>
                  </a:lnTo>
                  <a:lnTo>
                    <a:pt x="5122646" y="115925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1735836" y="4872227"/>
              <a:ext cx="88900" cy="12700"/>
            </a:xfrm>
            <a:custGeom>
              <a:avLst/>
              <a:gdLst/>
              <a:ahLst/>
              <a:cxnLst/>
              <a:rect l="l" t="t" r="r" b="b"/>
              <a:pathLst>
                <a:path w="88900" h="12700">
                  <a:moveTo>
                    <a:pt x="8839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0" y="12192"/>
                  </a:lnTo>
                  <a:lnTo>
                    <a:pt x="85331" y="12192"/>
                  </a:lnTo>
                  <a:lnTo>
                    <a:pt x="85331" y="6096"/>
                  </a:lnTo>
                  <a:lnTo>
                    <a:pt x="88392" y="6096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6" name="object 22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906524" y="4838985"/>
              <a:ext cx="91725" cy="50387"/>
            </a:xfrm>
            <a:prstGeom prst="rect">
              <a:avLst/>
            </a:prstGeom>
          </p:spPr>
        </p:pic>
        <p:sp>
          <p:nvSpPr>
            <p:cNvPr id="227" name="object 227" descr=""/>
            <p:cNvSpPr/>
            <p:nvPr/>
          </p:nvSpPr>
          <p:spPr>
            <a:xfrm>
              <a:off x="1906524" y="4858511"/>
              <a:ext cx="90170" cy="21590"/>
            </a:xfrm>
            <a:custGeom>
              <a:avLst/>
              <a:gdLst/>
              <a:ahLst/>
              <a:cxnLst/>
              <a:rect l="l" t="t" r="r" b="b"/>
              <a:pathLst>
                <a:path w="90169" h="21589">
                  <a:moveTo>
                    <a:pt x="89916" y="15240"/>
                  </a:moveTo>
                  <a:lnTo>
                    <a:pt x="0" y="15240"/>
                  </a:lnTo>
                  <a:lnTo>
                    <a:pt x="0" y="21348"/>
                  </a:lnTo>
                  <a:lnTo>
                    <a:pt x="89916" y="21348"/>
                  </a:lnTo>
                  <a:lnTo>
                    <a:pt x="89916" y="15240"/>
                  </a:lnTo>
                  <a:close/>
                </a:path>
                <a:path w="90169" h="21589">
                  <a:moveTo>
                    <a:pt x="89916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89916" y="6108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8" name="object 228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083308" y="4869560"/>
              <a:ext cx="91821" cy="19812"/>
            </a:xfrm>
            <a:prstGeom prst="rect">
              <a:avLst/>
            </a:prstGeom>
          </p:spPr>
        </p:pic>
        <p:sp>
          <p:nvSpPr>
            <p:cNvPr id="229" name="object 229" descr=""/>
            <p:cNvSpPr/>
            <p:nvPr/>
          </p:nvSpPr>
          <p:spPr>
            <a:xfrm>
              <a:off x="2083593" y="4874132"/>
              <a:ext cx="86995" cy="10795"/>
            </a:xfrm>
            <a:custGeom>
              <a:avLst/>
              <a:gdLst/>
              <a:ahLst/>
              <a:cxnLst/>
              <a:rect l="l" t="t" r="r" b="b"/>
              <a:pathLst>
                <a:path w="86994" h="10795">
                  <a:moveTo>
                    <a:pt x="86963" y="10668"/>
                  </a:moveTo>
                  <a:lnTo>
                    <a:pt x="0" y="10668"/>
                  </a:lnTo>
                  <a:lnTo>
                    <a:pt x="0" y="0"/>
                  </a:lnTo>
                  <a:lnTo>
                    <a:pt x="86963" y="0"/>
                  </a:lnTo>
                  <a:lnTo>
                    <a:pt x="86963" y="10668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0" name="object 230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835908" y="4838985"/>
              <a:ext cx="88963" cy="54959"/>
            </a:xfrm>
            <a:prstGeom prst="rect">
              <a:avLst/>
            </a:prstGeom>
          </p:spPr>
        </p:pic>
        <p:sp>
          <p:nvSpPr>
            <p:cNvPr id="231" name="object 231" descr=""/>
            <p:cNvSpPr/>
            <p:nvPr/>
          </p:nvSpPr>
          <p:spPr>
            <a:xfrm>
              <a:off x="2259038" y="4869560"/>
              <a:ext cx="89535" cy="15240"/>
            </a:xfrm>
            <a:custGeom>
              <a:avLst/>
              <a:gdLst/>
              <a:ahLst/>
              <a:cxnLst/>
              <a:rect l="l" t="t" r="r" b="b"/>
              <a:pathLst>
                <a:path w="89535" h="15239">
                  <a:moveTo>
                    <a:pt x="89433" y="2667"/>
                  </a:moveTo>
                  <a:lnTo>
                    <a:pt x="86969" y="2667"/>
                  </a:lnTo>
                  <a:lnTo>
                    <a:pt x="86969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86969" y="15240"/>
                  </a:lnTo>
                  <a:lnTo>
                    <a:pt x="86969" y="8763"/>
                  </a:lnTo>
                  <a:lnTo>
                    <a:pt x="89433" y="8763"/>
                  </a:lnTo>
                  <a:lnTo>
                    <a:pt x="89433" y="266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2" name="object 232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433828" y="4797551"/>
              <a:ext cx="89915" cy="91821"/>
            </a:xfrm>
            <a:prstGeom prst="rect">
              <a:avLst/>
            </a:prstGeom>
          </p:spPr>
        </p:pic>
        <p:sp>
          <p:nvSpPr>
            <p:cNvPr id="233" name="object 233" descr=""/>
            <p:cNvSpPr/>
            <p:nvPr/>
          </p:nvSpPr>
          <p:spPr>
            <a:xfrm>
              <a:off x="2435352" y="4843284"/>
              <a:ext cx="90170" cy="36830"/>
            </a:xfrm>
            <a:custGeom>
              <a:avLst/>
              <a:gdLst/>
              <a:ahLst/>
              <a:cxnLst/>
              <a:rect l="l" t="t" r="r" b="b"/>
              <a:pathLst>
                <a:path w="90169" h="36829">
                  <a:moveTo>
                    <a:pt x="89916" y="30467"/>
                  </a:moveTo>
                  <a:lnTo>
                    <a:pt x="0" y="30467"/>
                  </a:lnTo>
                  <a:lnTo>
                    <a:pt x="0" y="36576"/>
                  </a:lnTo>
                  <a:lnTo>
                    <a:pt x="89916" y="36576"/>
                  </a:lnTo>
                  <a:lnTo>
                    <a:pt x="89916" y="30467"/>
                  </a:lnTo>
                  <a:close/>
                </a:path>
                <a:path w="90169" h="36829">
                  <a:moveTo>
                    <a:pt x="89916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89916" y="6096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4" name="object 234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607564" y="4869560"/>
              <a:ext cx="92963" cy="19812"/>
            </a:xfrm>
            <a:prstGeom prst="rect">
              <a:avLst/>
            </a:prstGeom>
          </p:spPr>
        </p:pic>
        <p:sp>
          <p:nvSpPr>
            <p:cNvPr id="235" name="object 235" descr=""/>
            <p:cNvSpPr/>
            <p:nvPr/>
          </p:nvSpPr>
          <p:spPr>
            <a:xfrm>
              <a:off x="2608421" y="4874132"/>
              <a:ext cx="86995" cy="9525"/>
            </a:xfrm>
            <a:custGeom>
              <a:avLst/>
              <a:gdLst/>
              <a:ahLst/>
              <a:cxnLst/>
              <a:rect l="l" t="t" r="r" b="b"/>
              <a:pathLst>
                <a:path w="86994" h="9525">
                  <a:moveTo>
                    <a:pt x="86963" y="9143"/>
                  </a:moveTo>
                  <a:lnTo>
                    <a:pt x="0" y="9143"/>
                  </a:lnTo>
                  <a:lnTo>
                    <a:pt x="0" y="0"/>
                  </a:lnTo>
                  <a:lnTo>
                    <a:pt x="86963" y="0"/>
                  </a:lnTo>
                  <a:lnTo>
                    <a:pt x="86963" y="914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6" name="object 236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783871" y="4813077"/>
              <a:ext cx="91916" cy="76295"/>
            </a:xfrm>
            <a:prstGeom prst="rect">
              <a:avLst/>
            </a:prstGeom>
          </p:spPr>
        </p:pic>
        <p:sp>
          <p:nvSpPr>
            <p:cNvPr id="237" name="object 237" descr=""/>
            <p:cNvSpPr/>
            <p:nvPr/>
          </p:nvSpPr>
          <p:spPr>
            <a:xfrm>
              <a:off x="2784348" y="4847844"/>
              <a:ext cx="88900" cy="30480"/>
            </a:xfrm>
            <a:custGeom>
              <a:avLst/>
              <a:gdLst/>
              <a:ahLst/>
              <a:cxnLst/>
              <a:rect l="l" t="t" r="r" b="b"/>
              <a:pathLst>
                <a:path w="88900" h="30479">
                  <a:moveTo>
                    <a:pt x="88391" y="30479"/>
                  </a:moveTo>
                  <a:lnTo>
                    <a:pt x="0" y="30479"/>
                  </a:lnTo>
                  <a:lnTo>
                    <a:pt x="0" y="24383"/>
                  </a:lnTo>
                  <a:lnTo>
                    <a:pt x="88391" y="24383"/>
                  </a:lnTo>
                  <a:lnTo>
                    <a:pt x="88391" y="30479"/>
                  </a:lnTo>
                  <a:close/>
                </a:path>
                <a:path w="88900" h="30479">
                  <a:moveTo>
                    <a:pt x="88391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88391" y="0"/>
                  </a:lnTo>
                  <a:lnTo>
                    <a:pt x="88391" y="6096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959226" y="4782311"/>
              <a:ext cx="88773" cy="107061"/>
            </a:xfrm>
            <a:prstGeom prst="rect">
              <a:avLst/>
            </a:prstGeom>
          </p:spPr>
        </p:pic>
        <p:sp>
          <p:nvSpPr>
            <p:cNvPr id="239" name="object 239" descr=""/>
            <p:cNvSpPr/>
            <p:nvPr/>
          </p:nvSpPr>
          <p:spPr>
            <a:xfrm>
              <a:off x="2961132" y="4828044"/>
              <a:ext cx="439420" cy="56515"/>
            </a:xfrm>
            <a:custGeom>
              <a:avLst/>
              <a:gdLst/>
              <a:ahLst/>
              <a:cxnLst/>
              <a:rect l="l" t="t" r="r" b="b"/>
              <a:pathLst>
                <a:path w="439420" h="56514">
                  <a:moveTo>
                    <a:pt x="88392" y="45707"/>
                  </a:moveTo>
                  <a:lnTo>
                    <a:pt x="0" y="45707"/>
                  </a:lnTo>
                  <a:lnTo>
                    <a:pt x="0" y="51816"/>
                  </a:lnTo>
                  <a:lnTo>
                    <a:pt x="88392" y="51816"/>
                  </a:lnTo>
                  <a:lnTo>
                    <a:pt x="88392" y="45707"/>
                  </a:lnTo>
                  <a:close/>
                </a:path>
                <a:path w="439420" h="56514">
                  <a:moveTo>
                    <a:pt x="88392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88392" y="6083"/>
                  </a:lnTo>
                  <a:lnTo>
                    <a:pt x="88392" y="0"/>
                  </a:lnTo>
                  <a:close/>
                </a:path>
                <a:path w="439420" h="56514">
                  <a:moveTo>
                    <a:pt x="263550" y="46088"/>
                  </a:moveTo>
                  <a:lnTo>
                    <a:pt x="176593" y="46088"/>
                  </a:lnTo>
                  <a:lnTo>
                    <a:pt x="176593" y="55232"/>
                  </a:lnTo>
                  <a:lnTo>
                    <a:pt x="263550" y="55232"/>
                  </a:lnTo>
                  <a:lnTo>
                    <a:pt x="263550" y="46088"/>
                  </a:lnTo>
                  <a:close/>
                </a:path>
                <a:path w="439420" h="56514">
                  <a:moveTo>
                    <a:pt x="438899" y="45707"/>
                  </a:moveTo>
                  <a:lnTo>
                    <a:pt x="435864" y="45707"/>
                  </a:lnTo>
                  <a:lnTo>
                    <a:pt x="350507" y="45707"/>
                  </a:lnTo>
                  <a:lnTo>
                    <a:pt x="347459" y="45707"/>
                  </a:lnTo>
                  <a:lnTo>
                    <a:pt x="347459" y="51803"/>
                  </a:lnTo>
                  <a:lnTo>
                    <a:pt x="350507" y="51803"/>
                  </a:lnTo>
                  <a:lnTo>
                    <a:pt x="350507" y="56375"/>
                  </a:lnTo>
                  <a:lnTo>
                    <a:pt x="438899" y="56375"/>
                  </a:lnTo>
                  <a:lnTo>
                    <a:pt x="438899" y="4570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484054" y="4843557"/>
              <a:ext cx="92773" cy="45815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3485388" y="4863096"/>
              <a:ext cx="88900" cy="15240"/>
            </a:xfrm>
            <a:custGeom>
              <a:avLst/>
              <a:gdLst/>
              <a:ahLst/>
              <a:cxnLst/>
              <a:rect l="l" t="t" r="r" b="b"/>
              <a:pathLst>
                <a:path w="88900" h="15239">
                  <a:moveTo>
                    <a:pt x="88392" y="9131"/>
                  </a:moveTo>
                  <a:lnTo>
                    <a:pt x="0" y="9131"/>
                  </a:lnTo>
                  <a:lnTo>
                    <a:pt x="0" y="15227"/>
                  </a:lnTo>
                  <a:lnTo>
                    <a:pt x="88392" y="15227"/>
                  </a:lnTo>
                  <a:lnTo>
                    <a:pt x="88392" y="9131"/>
                  </a:lnTo>
                  <a:close/>
                </a:path>
                <a:path w="88900" h="15239">
                  <a:moveTo>
                    <a:pt x="88392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88392" y="6096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659124" y="4863369"/>
              <a:ext cx="88868" cy="25622"/>
            </a:xfrm>
            <a:prstGeom prst="rect">
              <a:avLst/>
            </a:prstGeom>
          </p:spPr>
        </p:pic>
        <p:sp>
          <p:nvSpPr>
            <p:cNvPr id="243" name="object 243" descr=""/>
            <p:cNvSpPr/>
            <p:nvPr/>
          </p:nvSpPr>
          <p:spPr>
            <a:xfrm>
              <a:off x="3660648" y="4858511"/>
              <a:ext cx="265430" cy="26034"/>
            </a:xfrm>
            <a:custGeom>
              <a:avLst/>
              <a:gdLst/>
              <a:ahLst/>
              <a:cxnLst/>
              <a:rect l="l" t="t" r="r" b="b"/>
              <a:pathLst>
                <a:path w="265429" h="26035">
                  <a:moveTo>
                    <a:pt x="88392" y="19812"/>
                  </a:moveTo>
                  <a:lnTo>
                    <a:pt x="0" y="19812"/>
                  </a:lnTo>
                  <a:lnTo>
                    <a:pt x="0" y="25908"/>
                  </a:lnTo>
                  <a:lnTo>
                    <a:pt x="88392" y="25908"/>
                  </a:lnTo>
                  <a:lnTo>
                    <a:pt x="88392" y="19812"/>
                  </a:lnTo>
                  <a:close/>
                </a:path>
                <a:path w="265429" h="26035">
                  <a:moveTo>
                    <a:pt x="88392" y="9156"/>
                  </a:moveTo>
                  <a:lnTo>
                    <a:pt x="0" y="9156"/>
                  </a:lnTo>
                  <a:lnTo>
                    <a:pt x="0" y="15240"/>
                  </a:lnTo>
                  <a:lnTo>
                    <a:pt x="88392" y="15240"/>
                  </a:lnTo>
                  <a:lnTo>
                    <a:pt x="88392" y="9156"/>
                  </a:lnTo>
                  <a:close/>
                </a:path>
                <a:path w="265429" h="26035">
                  <a:moveTo>
                    <a:pt x="265176" y="15240"/>
                  </a:moveTo>
                  <a:lnTo>
                    <a:pt x="176784" y="15240"/>
                  </a:lnTo>
                  <a:lnTo>
                    <a:pt x="176784" y="21348"/>
                  </a:lnTo>
                  <a:lnTo>
                    <a:pt x="265176" y="21348"/>
                  </a:lnTo>
                  <a:lnTo>
                    <a:pt x="265176" y="15240"/>
                  </a:lnTo>
                  <a:close/>
                </a:path>
                <a:path w="265429" h="26035">
                  <a:moveTo>
                    <a:pt x="265176" y="0"/>
                  </a:moveTo>
                  <a:lnTo>
                    <a:pt x="176784" y="0"/>
                  </a:lnTo>
                  <a:lnTo>
                    <a:pt x="176784" y="6108"/>
                  </a:lnTo>
                  <a:lnTo>
                    <a:pt x="265176" y="6108"/>
                  </a:lnTo>
                  <a:lnTo>
                    <a:pt x="265176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4" name="object 244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008119" y="4843557"/>
              <a:ext cx="92963" cy="45815"/>
            </a:xfrm>
            <a:prstGeom prst="rect">
              <a:avLst/>
            </a:prstGeom>
          </p:spPr>
        </p:pic>
        <p:sp>
          <p:nvSpPr>
            <p:cNvPr id="245" name="object 245" descr=""/>
            <p:cNvSpPr/>
            <p:nvPr/>
          </p:nvSpPr>
          <p:spPr>
            <a:xfrm>
              <a:off x="4008120" y="4858511"/>
              <a:ext cx="90170" cy="20320"/>
            </a:xfrm>
            <a:custGeom>
              <a:avLst/>
              <a:gdLst/>
              <a:ahLst/>
              <a:cxnLst/>
              <a:rect l="l" t="t" r="r" b="b"/>
              <a:pathLst>
                <a:path w="90170" h="20320">
                  <a:moveTo>
                    <a:pt x="89916" y="13716"/>
                  </a:moveTo>
                  <a:lnTo>
                    <a:pt x="0" y="13716"/>
                  </a:lnTo>
                  <a:lnTo>
                    <a:pt x="0" y="19812"/>
                  </a:lnTo>
                  <a:lnTo>
                    <a:pt x="89916" y="19812"/>
                  </a:lnTo>
                  <a:lnTo>
                    <a:pt x="89916" y="13716"/>
                  </a:lnTo>
                  <a:close/>
                </a:path>
                <a:path w="90170" h="20320">
                  <a:moveTo>
                    <a:pt x="89916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89916" y="6108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6" name="object 246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463284" y="4860321"/>
              <a:ext cx="88487" cy="35147"/>
            </a:xfrm>
            <a:prstGeom prst="rect">
              <a:avLst/>
            </a:prstGeom>
          </p:spPr>
        </p:pic>
        <p:sp>
          <p:nvSpPr>
            <p:cNvPr id="247" name="object 247" descr=""/>
            <p:cNvSpPr/>
            <p:nvPr/>
          </p:nvSpPr>
          <p:spPr>
            <a:xfrm>
              <a:off x="4184891" y="4872227"/>
              <a:ext cx="90170" cy="12700"/>
            </a:xfrm>
            <a:custGeom>
              <a:avLst/>
              <a:gdLst/>
              <a:ahLst/>
              <a:cxnLst/>
              <a:rect l="l" t="t" r="r" b="b"/>
              <a:pathLst>
                <a:path w="90170" h="12700">
                  <a:moveTo>
                    <a:pt x="89916" y="0"/>
                  </a:move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2192"/>
                  </a:lnTo>
                  <a:lnTo>
                    <a:pt x="88404" y="12192"/>
                  </a:lnTo>
                  <a:lnTo>
                    <a:pt x="88404" y="6096"/>
                  </a:lnTo>
                  <a:lnTo>
                    <a:pt x="89916" y="6096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8" name="object 248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361211" y="4848129"/>
              <a:ext cx="87344" cy="41243"/>
            </a:xfrm>
            <a:prstGeom prst="rect">
              <a:avLst/>
            </a:prstGeom>
          </p:spPr>
        </p:pic>
        <p:sp>
          <p:nvSpPr>
            <p:cNvPr id="249" name="object 249" descr=""/>
            <p:cNvSpPr/>
            <p:nvPr/>
          </p:nvSpPr>
          <p:spPr>
            <a:xfrm>
              <a:off x="4363211" y="4863084"/>
              <a:ext cx="88900" cy="17145"/>
            </a:xfrm>
            <a:custGeom>
              <a:avLst/>
              <a:gdLst/>
              <a:ahLst/>
              <a:cxnLst/>
              <a:rect l="l" t="t" r="r" b="b"/>
              <a:pathLst>
                <a:path w="88900" h="17145">
                  <a:moveTo>
                    <a:pt x="88391" y="16764"/>
                  </a:moveTo>
                  <a:lnTo>
                    <a:pt x="0" y="16764"/>
                  </a:lnTo>
                  <a:lnTo>
                    <a:pt x="0" y="10667"/>
                  </a:lnTo>
                  <a:lnTo>
                    <a:pt x="88391" y="10667"/>
                  </a:lnTo>
                  <a:lnTo>
                    <a:pt x="88391" y="16764"/>
                  </a:lnTo>
                  <a:close/>
                </a:path>
                <a:path w="88900" h="17145">
                  <a:moveTo>
                    <a:pt x="88391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88391" y="0"/>
                  </a:lnTo>
                  <a:lnTo>
                    <a:pt x="88391" y="6096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0" name="object 250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33900" y="4834413"/>
              <a:ext cx="91439" cy="54959"/>
            </a:xfrm>
            <a:prstGeom prst="rect">
              <a:avLst/>
            </a:prstGeom>
          </p:spPr>
        </p:pic>
        <p:sp>
          <p:nvSpPr>
            <p:cNvPr id="251" name="object 251" descr=""/>
            <p:cNvSpPr/>
            <p:nvPr/>
          </p:nvSpPr>
          <p:spPr>
            <a:xfrm>
              <a:off x="4533900" y="4852428"/>
              <a:ext cx="90170" cy="27940"/>
            </a:xfrm>
            <a:custGeom>
              <a:avLst/>
              <a:gdLst/>
              <a:ahLst/>
              <a:cxnLst/>
              <a:rect l="l" t="t" r="r" b="b"/>
              <a:pathLst>
                <a:path w="90170" h="27939">
                  <a:moveTo>
                    <a:pt x="89916" y="21323"/>
                  </a:moveTo>
                  <a:lnTo>
                    <a:pt x="0" y="21323"/>
                  </a:lnTo>
                  <a:lnTo>
                    <a:pt x="0" y="27432"/>
                  </a:lnTo>
                  <a:lnTo>
                    <a:pt x="89916" y="27432"/>
                  </a:lnTo>
                  <a:lnTo>
                    <a:pt x="89916" y="21323"/>
                  </a:lnTo>
                  <a:close/>
                </a:path>
                <a:path w="90170" h="27939">
                  <a:moveTo>
                    <a:pt x="89916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89916" y="6083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710683" y="4834413"/>
              <a:ext cx="91439" cy="54959"/>
            </a:xfrm>
            <a:prstGeom prst="rect">
              <a:avLst/>
            </a:prstGeom>
          </p:spPr>
        </p:pic>
        <p:sp>
          <p:nvSpPr>
            <p:cNvPr id="253" name="object 253" descr=""/>
            <p:cNvSpPr/>
            <p:nvPr/>
          </p:nvSpPr>
          <p:spPr>
            <a:xfrm>
              <a:off x="4710684" y="4858511"/>
              <a:ext cx="88900" cy="21590"/>
            </a:xfrm>
            <a:custGeom>
              <a:avLst/>
              <a:gdLst/>
              <a:ahLst/>
              <a:cxnLst/>
              <a:rect l="l" t="t" r="r" b="b"/>
              <a:pathLst>
                <a:path w="88900" h="21589">
                  <a:moveTo>
                    <a:pt x="88391" y="21336"/>
                  </a:moveTo>
                  <a:lnTo>
                    <a:pt x="0" y="21336"/>
                  </a:lnTo>
                  <a:lnTo>
                    <a:pt x="0" y="15240"/>
                  </a:lnTo>
                  <a:lnTo>
                    <a:pt x="88391" y="15240"/>
                  </a:lnTo>
                  <a:lnTo>
                    <a:pt x="88391" y="21336"/>
                  </a:lnTo>
                  <a:close/>
                </a:path>
                <a:path w="88900" h="21589">
                  <a:moveTo>
                    <a:pt x="88391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88391" y="0"/>
                  </a:lnTo>
                  <a:lnTo>
                    <a:pt x="88391" y="6096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4" name="object 254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885944" y="4854225"/>
              <a:ext cx="86963" cy="35147"/>
            </a:xfrm>
            <a:prstGeom prst="rect">
              <a:avLst/>
            </a:prstGeom>
          </p:spPr>
        </p:pic>
        <p:sp>
          <p:nvSpPr>
            <p:cNvPr id="255" name="object 255" descr=""/>
            <p:cNvSpPr/>
            <p:nvPr/>
          </p:nvSpPr>
          <p:spPr>
            <a:xfrm>
              <a:off x="4887468" y="4863084"/>
              <a:ext cx="88900" cy="15240"/>
            </a:xfrm>
            <a:custGeom>
              <a:avLst/>
              <a:gdLst/>
              <a:ahLst/>
              <a:cxnLst/>
              <a:rect l="l" t="t" r="r" b="b"/>
              <a:pathLst>
                <a:path w="88900" h="15239">
                  <a:moveTo>
                    <a:pt x="88392" y="15239"/>
                  </a:moveTo>
                  <a:lnTo>
                    <a:pt x="0" y="15239"/>
                  </a:lnTo>
                  <a:lnTo>
                    <a:pt x="0" y="9143"/>
                  </a:lnTo>
                  <a:lnTo>
                    <a:pt x="88392" y="9143"/>
                  </a:lnTo>
                  <a:lnTo>
                    <a:pt x="88392" y="15239"/>
                  </a:lnTo>
                  <a:close/>
                </a:path>
                <a:path w="88900" h="15239">
                  <a:moveTo>
                    <a:pt x="88392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88392" y="0"/>
                  </a:lnTo>
                  <a:lnTo>
                    <a:pt x="88392" y="6096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061394" y="4813077"/>
              <a:ext cx="88487" cy="76295"/>
            </a:xfrm>
            <a:prstGeom prst="rect">
              <a:avLst/>
            </a:prstGeom>
          </p:spPr>
        </p:pic>
        <p:sp>
          <p:nvSpPr>
            <p:cNvPr id="257" name="object 257" descr=""/>
            <p:cNvSpPr/>
            <p:nvPr/>
          </p:nvSpPr>
          <p:spPr>
            <a:xfrm>
              <a:off x="5062728" y="4847843"/>
              <a:ext cx="88900" cy="32384"/>
            </a:xfrm>
            <a:custGeom>
              <a:avLst/>
              <a:gdLst/>
              <a:ahLst/>
              <a:cxnLst/>
              <a:rect l="l" t="t" r="r" b="b"/>
              <a:pathLst>
                <a:path w="88900" h="32385">
                  <a:moveTo>
                    <a:pt x="88392" y="25908"/>
                  </a:moveTo>
                  <a:lnTo>
                    <a:pt x="0" y="25908"/>
                  </a:lnTo>
                  <a:lnTo>
                    <a:pt x="0" y="32016"/>
                  </a:lnTo>
                  <a:lnTo>
                    <a:pt x="88392" y="32016"/>
                  </a:lnTo>
                  <a:lnTo>
                    <a:pt x="88392" y="25908"/>
                  </a:lnTo>
                  <a:close/>
                </a:path>
                <a:path w="88900" h="32385">
                  <a:moveTo>
                    <a:pt x="88392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88392" y="6108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8" name="object 258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233415" y="4823745"/>
              <a:ext cx="92964" cy="60674"/>
            </a:xfrm>
            <a:prstGeom prst="rect">
              <a:avLst/>
            </a:prstGeom>
          </p:spPr>
        </p:pic>
        <p:sp>
          <p:nvSpPr>
            <p:cNvPr id="259" name="object 259" descr=""/>
            <p:cNvSpPr/>
            <p:nvPr/>
          </p:nvSpPr>
          <p:spPr>
            <a:xfrm>
              <a:off x="5234927" y="4847843"/>
              <a:ext cx="90170" cy="30480"/>
            </a:xfrm>
            <a:custGeom>
              <a:avLst/>
              <a:gdLst/>
              <a:ahLst/>
              <a:cxnLst/>
              <a:rect l="l" t="t" r="r" b="b"/>
              <a:pathLst>
                <a:path w="90170" h="30479">
                  <a:moveTo>
                    <a:pt x="89916" y="24384"/>
                  </a:moveTo>
                  <a:lnTo>
                    <a:pt x="0" y="24384"/>
                  </a:lnTo>
                  <a:lnTo>
                    <a:pt x="0" y="30480"/>
                  </a:lnTo>
                  <a:lnTo>
                    <a:pt x="89916" y="30480"/>
                  </a:lnTo>
                  <a:lnTo>
                    <a:pt x="89916" y="24384"/>
                  </a:lnTo>
                  <a:close/>
                </a:path>
                <a:path w="90170" h="30479">
                  <a:moveTo>
                    <a:pt x="89916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89916" y="6108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0" name="object 260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410200" y="4858797"/>
              <a:ext cx="92106" cy="30575"/>
            </a:xfrm>
            <a:prstGeom prst="rect">
              <a:avLst/>
            </a:prstGeom>
          </p:spPr>
        </p:pic>
        <p:sp>
          <p:nvSpPr>
            <p:cNvPr id="261" name="object 261" descr=""/>
            <p:cNvSpPr/>
            <p:nvPr/>
          </p:nvSpPr>
          <p:spPr>
            <a:xfrm>
              <a:off x="5412283" y="4858511"/>
              <a:ext cx="264795" cy="20320"/>
            </a:xfrm>
            <a:custGeom>
              <a:avLst/>
              <a:gdLst/>
              <a:ahLst/>
              <a:cxnLst/>
              <a:rect l="l" t="t" r="r" b="b"/>
              <a:pathLst>
                <a:path w="264795" h="20320">
                  <a:moveTo>
                    <a:pt x="86969" y="11049"/>
                  </a:moveTo>
                  <a:lnTo>
                    <a:pt x="0" y="11049"/>
                  </a:lnTo>
                  <a:lnTo>
                    <a:pt x="0" y="20205"/>
                  </a:lnTo>
                  <a:lnTo>
                    <a:pt x="86969" y="20205"/>
                  </a:lnTo>
                  <a:lnTo>
                    <a:pt x="86969" y="11049"/>
                  </a:lnTo>
                  <a:close/>
                </a:path>
                <a:path w="264795" h="20320">
                  <a:moveTo>
                    <a:pt x="264617" y="0"/>
                  </a:moveTo>
                  <a:lnTo>
                    <a:pt x="263093" y="0"/>
                  </a:lnTo>
                  <a:lnTo>
                    <a:pt x="174688" y="0"/>
                  </a:lnTo>
                  <a:lnTo>
                    <a:pt x="173177" y="0"/>
                  </a:lnTo>
                  <a:lnTo>
                    <a:pt x="173177" y="10680"/>
                  </a:lnTo>
                  <a:lnTo>
                    <a:pt x="263093" y="10680"/>
                  </a:lnTo>
                  <a:lnTo>
                    <a:pt x="263093" y="6096"/>
                  </a:lnTo>
                  <a:lnTo>
                    <a:pt x="264617" y="6096"/>
                  </a:lnTo>
                  <a:lnTo>
                    <a:pt x="264617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2" name="object 262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763101" y="4863369"/>
              <a:ext cx="87534" cy="26003"/>
            </a:xfrm>
            <a:prstGeom prst="rect">
              <a:avLst/>
            </a:prstGeom>
          </p:spPr>
        </p:pic>
        <p:sp>
          <p:nvSpPr>
            <p:cNvPr id="263" name="object 263" descr=""/>
            <p:cNvSpPr/>
            <p:nvPr/>
          </p:nvSpPr>
          <p:spPr>
            <a:xfrm>
              <a:off x="5764619" y="4869560"/>
              <a:ext cx="262890" cy="15240"/>
            </a:xfrm>
            <a:custGeom>
              <a:avLst/>
              <a:gdLst/>
              <a:ahLst/>
              <a:cxnLst/>
              <a:rect l="l" t="t" r="r" b="b"/>
              <a:pathLst>
                <a:path w="262889" h="15239">
                  <a:moveTo>
                    <a:pt x="86969" y="0"/>
                  </a:moveTo>
                  <a:lnTo>
                    <a:pt x="0" y="0"/>
                  </a:lnTo>
                  <a:lnTo>
                    <a:pt x="0" y="9156"/>
                  </a:lnTo>
                  <a:lnTo>
                    <a:pt x="86969" y="9156"/>
                  </a:lnTo>
                  <a:lnTo>
                    <a:pt x="86969" y="0"/>
                  </a:lnTo>
                  <a:close/>
                </a:path>
                <a:path w="262889" h="15239">
                  <a:moveTo>
                    <a:pt x="262788" y="4191"/>
                  </a:moveTo>
                  <a:lnTo>
                    <a:pt x="259740" y="4191"/>
                  </a:lnTo>
                  <a:lnTo>
                    <a:pt x="259740" y="2667"/>
                  </a:lnTo>
                  <a:lnTo>
                    <a:pt x="171361" y="2667"/>
                  </a:lnTo>
                  <a:lnTo>
                    <a:pt x="171361" y="8763"/>
                  </a:lnTo>
                  <a:lnTo>
                    <a:pt x="174409" y="8763"/>
                  </a:lnTo>
                  <a:lnTo>
                    <a:pt x="174409" y="14859"/>
                  </a:lnTo>
                  <a:lnTo>
                    <a:pt x="262788" y="14859"/>
                  </a:lnTo>
                  <a:lnTo>
                    <a:pt x="262788" y="4191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110954" y="4797551"/>
              <a:ext cx="93249" cy="91821"/>
            </a:xfrm>
            <a:prstGeom prst="rect">
              <a:avLst/>
            </a:prstGeom>
          </p:spPr>
        </p:pic>
        <p:sp>
          <p:nvSpPr>
            <p:cNvPr id="265" name="object 265" descr=""/>
            <p:cNvSpPr/>
            <p:nvPr/>
          </p:nvSpPr>
          <p:spPr>
            <a:xfrm>
              <a:off x="6112764" y="4843272"/>
              <a:ext cx="88900" cy="36830"/>
            </a:xfrm>
            <a:custGeom>
              <a:avLst/>
              <a:gdLst/>
              <a:ahLst/>
              <a:cxnLst/>
              <a:rect l="l" t="t" r="r" b="b"/>
              <a:pathLst>
                <a:path w="88900" h="36829">
                  <a:moveTo>
                    <a:pt x="88391" y="36575"/>
                  </a:moveTo>
                  <a:lnTo>
                    <a:pt x="0" y="36575"/>
                  </a:lnTo>
                  <a:lnTo>
                    <a:pt x="0" y="30479"/>
                  </a:lnTo>
                  <a:lnTo>
                    <a:pt x="88391" y="30479"/>
                  </a:lnTo>
                  <a:lnTo>
                    <a:pt x="88391" y="36575"/>
                  </a:lnTo>
                  <a:close/>
                </a:path>
                <a:path w="88900" h="36829">
                  <a:moveTo>
                    <a:pt x="88391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88391" y="0"/>
                  </a:lnTo>
                  <a:lnTo>
                    <a:pt x="88391" y="6095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6" name="object 266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286500" y="4863083"/>
              <a:ext cx="88392" cy="26289"/>
            </a:xfrm>
            <a:prstGeom prst="rect">
              <a:avLst/>
            </a:prstGeom>
          </p:spPr>
        </p:pic>
        <p:sp>
          <p:nvSpPr>
            <p:cNvPr id="267" name="object 267" descr=""/>
            <p:cNvSpPr/>
            <p:nvPr/>
          </p:nvSpPr>
          <p:spPr>
            <a:xfrm>
              <a:off x="6288011" y="4863096"/>
              <a:ext cx="265430" cy="17145"/>
            </a:xfrm>
            <a:custGeom>
              <a:avLst/>
              <a:gdLst/>
              <a:ahLst/>
              <a:cxnLst/>
              <a:rect l="l" t="t" r="r" b="b"/>
              <a:pathLst>
                <a:path w="265429" h="17145">
                  <a:moveTo>
                    <a:pt x="88404" y="10655"/>
                  </a:moveTo>
                  <a:lnTo>
                    <a:pt x="0" y="10655"/>
                  </a:lnTo>
                  <a:lnTo>
                    <a:pt x="0" y="16764"/>
                  </a:lnTo>
                  <a:lnTo>
                    <a:pt x="88404" y="16764"/>
                  </a:lnTo>
                  <a:lnTo>
                    <a:pt x="88404" y="10655"/>
                  </a:lnTo>
                  <a:close/>
                </a:path>
                <a:path w="265429" h="17145">
                  <a:moveTo>
                    <a:pt x="88404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88404" y="6096"/>
                  </a:lnTo>
                  <a:lnTo>
                    <a:pt x="88404" y="0"/>
                  </a:lnTo>
                  <a:close/>
                </a:path>
                <a:path w="265429" h="17145">
                  <a:moveTo>
                    <a:pt x="265188" y="10655"/>
                  </a:moveTo>
                  <a:lnTo>
                    <a:pt x="176784" y="10655"/>
                  </a:lnTo>
                  <a:lnTo>
                    <a:pt x="176784" y="16764"/>
                  </a:lnTo>
                  <a:lnTo>
                    <a:pt x="265188" y="16764"/>
                  </a:lnTo>
                  <a:lnTo>
                    <a:pt x="265188" y="10655"/>
                  </a:lnTo>
                  <a:close/>
                </a:path>
                <a:path w="265429" h="17145">
                  <a:moveTo>
                    <a:pt x="265188" y="0"/>
                  </a:moveTo>
                  <a:lnTo>
                    <a:pt x="176784" y="0"/>
                  </a:lnTo>
                  <a:lnTo>
                    <a:pt x="176784" y="6096"/>
                  </a:lnTo>
                  <a:lnTo>
                    <a:pt x="265188" y="6096"/>
                  </a:lnTo>
                  <a:lnTo>
                    <a:pt x="265188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8" name="object 268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635496" y="4819173"/>
              <a:ext cx="91725" cy="70199"/>
            </a:xfrm>
            <a:prstGeom prst="rect">
              <a:avLst/>
            </a:prstGeom>
          </p:spPr>
        </p:pic>
        <p:sp>
          <p:nvSpPr>
            <p:cNvPr id="269" name="object 269" descr=""/>
            <p:cNvSpPr/>
            <p:nvPr/>
          </p:nvSpPr>
          <p:spPr>
            <a:xfrm>
              <a:off x="6635496" y="4852416"/>
              <a:ext cx="88900" cy="26034"/>
            </a:xfrm>
            <a:custGeom>
              <a:avLst/>
              <a:gdLst/>
              <a:ahLst/>
              <a:cxnLst/>
              <a:rect l="l" t="t" r="r" b="b"/>
              <a:pathLst>
                <a:path w="88900" h="26035">
                  <a:moveTo>
                    <a:pt x="88391" y="25907"/>
                  </a:moveTo>
                  <a:lnTo>
                    <a:pt x="0" y="25907"/>
                  </a:lnTo>
                  <a:lnTo>
                    <a:pt x="0" y="19811"/>
                  </a:lnTo>
                  <a:lnTo>
                    <a:pt x="88391" y="19811"/>
                  </a:lnTo>
                  <a:lnTo>
                    <a:pt x="88391" y="25907"/>
                  </a:lnTo>
                  <a:close/>
                </a:path>
                <a:path w="88900" h="26035">
                  <a:moveTo>
                    <a:pt x="88391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88391" y="0"/>
                  </a:lnTo>
                  <a:lnTo>
                    <a:pt x="88391" y="6095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0" name="object 270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810755" y="4797551"/>
              <a:ext cx="92964" cy="91821"/>
            </a:xfrm>
            <a:prstGeom prst="rect">
              <a:avLst/>
            </a:prstGeom>
          </p:spPr>
        </p:pic>
        <p:sp>
          <p:nvSpPr>
            <p:cNvPr id="271" name="object 271" descr=""/>
            <p:cNvSpPr/>
            <p:nvPr/>
          </p:nvSpPr>
          <p:spPr>
            <a:xfrm>
              <a:off x="6812280" y="4843272"/>
              <a:ext cx="88900" cy="36830"/>
            </a:xfrm>
            <a:custGeom>
              <a:avLst/>
              <a:gdLst/>
              <a:ahLst/>
              <a:cxnLst/>
              <a:rect l="l" t="t" r="r" b="b"/>
              <a:pathLst>
                <a:path w="88900" h="36829">
                  <a:moveTo>
                    <a:pt x="88391" y="36575"/>
                  </a:moveTo>
                  <a:lnTo>
                    <a:pt x="0" y="36575"/>
                  </a:lnTo>
                  <a:lnTo>
                    <a:pt x="0" y="30479"/>
                  </a:lnTo>
                  <a:lnTo>
                    <a:pt x="88391" y="30479"/>
                  </a:lnTo>
                  <a:lnTo>
                    <a:pt x="88391" y="36575"/>
                  </a:lnTo>
                  <a:close/>
                </a:path>
                <a:path w="88900" h="36829">
                  <a:moveTo>
                    <a:pt x="88391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88391" y="0"/>
                  </a:lnTo>
                  <a:lnTo>
                    <a:pt x="88391" y="6095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2" name="object 272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988111" y="4834413"/>
              <a:ext cx="87820" cy="54959"/>
            </a:xfrm>
            <a:prstGeom prst="rect">
              <a:avLst/>
            </a:prstGeom>
          </p:spPr>
        </p:pic>
        <p:sp>
          <p:nvSpPr>
            <p:cNvPr id="273" name="object 273" descr=""/>
            <p:cNvSpPr/>
            <p:nvPr/>
          </p:nvSpPr>
          <p:spPr>
            <a:xfrm>
              <a:off x="6989064" y="4858511"/>
              <a:ext cx="85725" cy="20320"/>
            </a:xfrm>
            <a:custGeom>
              <a:avLst/>
              <a:gdLst/>
              <a:ahLst/>
              <a:cxnLst/>
              <a:rect l="l" t="t" r="r" b="b"/>
              <a:pathLst>
                <a:path w="85725" h="20320">
                  <a:moveTo>
                    <a:pt x="85343" y="19811"/>
                  </a:moveTo>
                  <a:lnTo>
                    <a:pt x="0" y="19811"/>
                  </a:lnTo>
                  <a:lnTo>
                    <a:pt x="0" y="13716"/>
                  </a:lnTo>
                  <a:lnTo>
                    <a:pt x="85343" y="13716"/>
                  </a:lnTo>
                  <a:lnTo>
                    <a:pt x="85343" y="19811"/>
                  </a:lnTo>
                  <a:close/>
                </a:path>
                <a:path w="85725" h="20320">
                  <a:moveTo>
                    <a:pt x="85343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85343" y="0"/>
                  </a:lnTo>
                  <a:lnTo>
                    <a:pt x="85343" y="6096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4" name="object 274" descr=""/>
          <p:cNvGrpSpPr/>
          <p:nvPr/>
        </p:nvGrpSpPr>
        <p:grpSpPr>
          <a:xfrm>
            <a:off x="1043273" y="1771745"/>
            <a:ext cx="6080760" cy="86995"/>
            <a:chOff x="1043273" y="1771745"/>
            <a:chExt cx="6080760" cy="86995"/>
          </a:xfrm>
        </p:grpSpPr>
        <p:sp>
          <p:nvSpPr>
            <p:cNvPr id="275" name="object 275" descr=""/>
            <p:cNvSpPr/>
            <p:nvPr/>
          </p:nvSpPr>
          <p:spPr>
            <a:xfrm>
              <a:off x="1693068" y="1790033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1043273" y="1829657"/>
              <a:ext cx="650240" cy="0"/>
            </a:xfrm>
            <a:custGeom>
              <a:avLst/>
              <a:gdLst/>
              <a:ahLst/>
              <a:cxnLst/>
              <a:rect l="l" t="t" r="r" b="b"/>
              <a:pathLst>
                <a:path w="650239" h="0">
                  <a:moveTo>
                    <a:pt x="649795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1693068" y="1855660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2285047" y="1771745"/>
              <a:ext cx="47625" cy="30480"/>
            </a:xfrm>
            <a:custGeom>
              <a:avLst/>
              <a:gdLst/>
              <a:ahLst/>
              <a:cxnLst/>
              <a:rect l="l" t="t" r="r" b="b"/>
              <a:pathLst>
                <a:path w="47625" h="30480">
                  <a:moveTo>
                    <a:pt x="24383" y="30479"/>
                  </a:moveTo>
                  <a:lnTo>
                    <a:pt x="15239" y="28955"/>
                  </a:lnTo>
                  <a:lnTo>
                    <a:pt x="7619" y="25907"/>
                  </a:lnTo>
                  <a:lnTo>
                    <a:pt x="3047" y="21335"/>
                  </a:lnTo>
                  <a:lnTo>
                    <a:pt x="0" y="16763"/>
                  </a:lnTo>
                  <a:lnTo>
                    <a:pt x="1523" y="15239"/>
                  </a:lnTo>
                  <a:lnTo>
                    <a:pt x="0" y="13715"/>
                  </a:lnTo>
                  <a:lnTo>
                    <a:pt x="3047" y="9143"/>
                  </a:lnTo>
                  <a:lnTo>
                    <a:pt x="7619" y="4571"/>
                  </a:lnTo>
                  <a:lnTo>
                    <a:pt x="15239" y="1523"/>
                  </a:lnTo>
                  <a:lnTo>
                    <a:pt x="24383" y="0"/>
                  </a:lnTo>
                  <a:lnTo>
                    <a:pt x="33527" y="1523"/>
                  </a:lnTo>
                  <a:lnTo>
                    <a:pt x="41147" y="4571"/>
                  </a:lnTo>
                  <a:lnTo>
                    <a:pt x="45719" y="9143"/>
                  </a:lnTo>
                  <a:lnTo>
                    <a:pt x="47243" y="13715"/>
                  </a:lnTo>
                  <a:lnTo>
                    <a:pt x="47243" y="16763"/>
                  </a:lnTo>
                  <a:lnTo>
                    <a:pt x="45719" y="21335"/>
                  </a:lnTo>
                  <a:lnTo>
                    <a:pt x="41147" y="25907"/>
                  </a:lnTo>
                  <a:lnTo>
                    <a:pt x="33527" y="28955"/>
                  </a:lnTo>
                  <a:lnTo>
                    <a:pt x="24383" y="30479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9" name="object 279" descr=""/>
          <p:cNvSpPr/>
          <p:nvPr/>
        </p:nvSpPr>
        <p:spPr>
          <a:xfrm>
            <a:off x="2285047" y="1698497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3" y="27431"/>
                </a:moveTo>
                <a:lnTo>
                  <a:pt x="15239" y="25907"/>
                </a:lnTo>
                <a:lnTo>
                  <a:pt x="7619" y="22859"/>
                </a:lnTo>
                <a:lnTo>
                  <a:pt x="3047" y="18287"/>
                </a:lnTo>
                <a:lnTo>
                  <a:pt x="0" y="13715"/>
                </a:lnTo>
                <a:lnTo>
                  <a:pt x="3047" y="7619"/>
                </a:lnTo>
                <a:lnTo>
                  <a:pt x="7619" y="3047"/>
                </a:lnTo>
                <a:lnTo>
                  <a:pt x="15239" y="0"/>
                </a:lnTo>
                <a:lnTo>
                  <a:pt x="33527" y="0"/>
                </a:lnTo>
                <a:lnTo>
                  <a:pt x="41147" y="3047"/>
                </a:lnTo>
                <a:lnTo>
                  <a:pt x="45719" y="7619"/>
                </a:lnTo>
                <a:lnTo>
                  <a:pt x="47243" y="13715"/>
                </a:lnTo>
                <a:lnTo>
                  <a:pt x="45719" y="18287"/>
                </a:lnTo>
                <a:lnTo>
                  <a:pt x="41147" y="22859"/>
                </a:lnTo>
                <a:lnTo>
                  <a:pt x="33527" y="25907"/>
                </a:lnTo>
                <a:lnTo>
                  <a:pt x="24383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 descr=""/>
          <p:cNvSpPr/>
          <p:nvPr/>
        </p:nvSpPr>
        <p:spPr>
          <a:xfrm>
            <a:off x="2635853" y="1616011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59" y="27527"/>
                </a:moveTo>
                <a:lnTo>
                  <a:pt x="13715" y="26003"/>
                </a:lnTo>
                <a:lnTo>
                  <a:pt x="7619" y="22955"/>
                </a:lnTo>
                <a:lnTo>
                  <a:pt x="1523" y="18383"/>
                </a:lnTo>
                <a:lnTo>
                  <a:pt x="0" y="13811"/>
                </a:lnTo>
                <a:lnTo>
                  <a:pt x="1523" y="7715"/>
                </a:lnTo>
                <a:lnTo>
                  <a:pt x="7619" y="3047"/>
                </a:lnTo>
                <a:lnTo>
                  <a:pt x="13715" y="0"/>
                </a:lnTo>
                <a:lnTo>
                  <a:pt x="32003" y="0"/>
                </a:lnTo>
                <a:lnTo>
                  <a:pt x="39719" y="3047"/>
                </a:lnTo>
                <a:lnTo>
                  <a:pt x="45815" y="7715"/>
                </a:lnTo>
                <a:lnTo>
                  <a:pt x="47339" y="13811"/>
                </a:lnTo>
                <a:lnTo>
                  <a:pt x="45815" y="18383"/>
                </a:lnTo>
                <a:lnTo>
                  <a:pt x="39719" y="22955"/>
                </a:lnTo>
                <a:lnTo>
                  <a:pt x="32003" y="26003"/>
                </a:lnTo>
                <a:lnTo>
                  <a:pt x="22859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 descr=""/>
          <p:cNvSpPr/>
          <p:nvPr/>
        </p:nvSpPr>
        <p:spPr>
          <a:xfrm>
            <a:off x="3336035" y="1774793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479" y="27431"/>
                </a:moveTo>
                <a:lnTo>
                  <a:pt x="15240" y="25907"/>
                </a:lnTo>
                <a:lnTo>
                  <a:pt x="7620" y="22859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7619"/>
                </a:lnTo>
                <a:lnTo>
                  <a:pt x="7620" y="3047"/>
                </a:lnTo>
                <a:lnTo>
                  <a:pt x="15240" y="0"/>
                </a:lnTo>
                <a:lnTo>
                  <a:pt x="33623" y="0"/>
                </a:lnTo>
                <a:lnTo>
                  <a:pt x="41243" y="3047"/>
                </a:lnTo>
                <a:lnTo>
                  <a:pt x="45815" y="7619"/>
                </a:lnTo>
                <a:lnTo>
                  <a:pt x="47339" y="13715"/>
                </a:lnTo>
                <a:lnTo>
                  <a:pt x="45815" y="18287"/>
                </a:lnTo>
                <a:lnTo>
                  <a:pt x="41243" y="22859"/>
                </a:lnTo>
                <a:lnTo>
                  <a:pt x="33623" y="25907"/>
                </a:lnTo>
                <a:lnTo>
                  <a:pt x="2447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 descr=""/>
          <p:cNvSpPr/>
          <p:nvPr/>
        </p:nvSpPr>
        <p:spPr>
          <a:xfrm>
            <a:off x="3511486" y="161753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32004" y="27527"/>
                </a:moveTo>
                <a:lnTo>
                  <a:pt x="13716" y="27527"/>
                </a:lnTo>
                <a:lnTo>
                  <a:pt x="7620" y="24479"/>
                </a:lnTo>
                <a:lnTo>
                  <a:pt x="1524" y="19907"/>
                </a:lnTo>
                <a:lnTo>
                  <a:pt x="0" y="13811"/>
                </a:lnTo>
                <a:lnTo>
                  <a:pt x="1524" y="9239"/>
                </a:lnTo>
                <a:lnTo>
                  <a:pt x="7620" y="4667"/>
                </a:lnTo>
                <a:lnTo>
                  <a:pt x="13716" y="1523"/>
                </a:lnTo>
                <a:lnTo>
                  <a:pt x="22860" y="0"/>
                </a:lnTo>
                <a:lnTo>
                  <a:pt x="32004" y="1523"/>
                </a:lnTo>
                <a:lnTo>
                  <a:pt x="39719" y="4667"/>
                </a:lnTo>
                <a:lnTo>
                  <a:pt x="45815" y="9239"/>
                </a:lnTo>
                <a:lnTo>
                  <a:pt x="47339" y="13811"/>
                </a:lnTo>
                <a:lnTo>
                  <a:pt x="45815" y="19907"/>
                </a:lnTo>
                <a:lnTo>
                  <a:pt x="39719" y="24479"/>
                </a:lnTo>
                <a:lnTo>
                  <a:pt x="32004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 descr=""/>
          <p:cNvSpPr/>
          <p:nvPr/>
        </p:nvSpPr>
        <p:spPr>
          <a:xfrm>
            <a:off x="3686936" y="1768697"/>
            <a:ext cx="47625" cy="33655"/>
          </a:xfrm>
          <a:custGeom>
            <a:avLst/>
            <a:gdLst/>
            <a:ahLst/>
            <a:cxnLst/>
            <a:rect l="l" t="t" r="r" b="b"/>
            <a:pathLst>
              <a:path w="47625" h="33655">
                <a:moveTo>
                  <a:pt x="22860" y="33527"/>
                </a:moveTo>
                <a:lnTo>
                  <a:pt x="13716" y="32003"/>
                </a:lnTo>
                <a:lnTo>
                  <a:pt x="6096" y="28955"/>
                </a:lnTo>
                <a:lnTo>
                  <a:pt x="1524" y="24383"/>
                </a:lnTo>
                <a:lnTo>
                  <a:pt x="0" y="19811"/>
                </a:lnTo>
                <a:lnTo>
                  <a:pt x="0" y="13715"/>
                </a:lnTo>
                <a:lnTo>
                  <a:pt x="1524" y="9143"/>
                </a:lnTo>
                <a:lnTo>
                  <a:pt x="6096" y="4571"/>
                </a:lnTo>
                <a:lnTo>
                  <a:pt x="13716" y="1523"/>
                </a:lnTo>
                <a:lnTo>
                  <a:pt x="22860" y="0"/>
                </a:lnTo>
                <a:lnTo>
                  <a:pt x="32004" y="1523"/>
                </a:lnTo>
                <a:lnTo>
                  <a:pt x="39624" y="4571"/>
                </a:lnTo>
                <a:lnTo>
                  <a:pt x="44196" y="9143"/>
                </a:lnTo>
                <a:lnTo>
                  <a:pt x="47244" y="13715"/>
                </a:lnTo>
                <a:lnTo>
                  <a:pt x="45720" y="16763"/>
                </a:lnTo>
                <a:lnTo>
                  <a:pt x="47244" y="19811"/>
                </a:lnTo>
                <a:lnTo>
                  <a:pt x="44196" y="24383"/>
                </a:lnTo>
                <a:lnTo>
                  <a:pt x="39624" y="28955"/>
                </a:lnTo>
                <a:lnTo>
                  <a:pt x="32004" y="32003"/>
                </a:lnTo>
                <a:lnTo>
                  <a:pt x="22860" y="33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 descr=""/>
          <p:cNvSpPr/>
          <p:nvPr/>
        </p:nvSpPr>
        <p:spPr>
          <a:xfrm>
            <a:off x="3686842" y="1657254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32099" y="27431"/>
                </a:moveTo>
                <a:lnTo>
                  <a:pt x="13716" y="27431"/>
                </a:lnTo>
                <a:lnTo>
                  <a:pt x="6096" y="24383"/>
                </a:lnTo>
                <a:lnTo>
                  <a:pt x="1524" y="19811"/>
                </a:lnTo>
                <a:lnTo>
                  <a:pt x="0" y="13715"/>
                </a:lnTo>
                <a:lnTo>
                  <a:pt x="1524" y="9143"/>
                </a:lnTo>
                <a:lnTo>
                  <a:pt x="6096" y="4571"/>
                </a:lnTo>
                <a:lnTo>
                  <a:pt x="13716" y="1523"/>
                </a:lnTo>
                <a:lnTo>
                  <a:pt x="22955" y="0"/>
                </a:lnTo>
                <a:lnTo>
                  <a:pt x="32099" y="1523"/>
                </a:lnTo>
                <a:lnTo>
                  <a:pt x="39719" y="4571"/>
                </a:lnTo>
                <a:lnTo>
                  <a:pt x="44291" y="9143"/>
                </a:lnTo>
                <a:lnTo>
                  <a:pt x="47339" y="13715"/>
                </a:lnTo>
                <a:lnTo>
                  <a:pt x="44291" y="19811"/>
                </a:lnTo>
                <a:lnTo>
                  <a:pt x="39719" y="24383"/>
                </a:lnTo>
                <a:lnTo>
                  <a:pt x="3209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 descr=""/>
          <p:cNvSpPr/>
          <p:nvPr/>
        </p:nvSpPr>
        <p:spPr>
          <a:xfrm>
            <a:off x="5613653" y="1760982"/>
            <a:ext cx="45720" cy="27940"/>
          </a:xfrm>
          <a:custGeom>
            <a:avLst/>
            <a:gdLst/>
            <a:ahLst/>
            <a:cxnLst/>
            <a:rect l="l" t="t" r="r" b="b"/>
            <a:pathLst>
              <a:path w="45720" h="27939">
                <a:moveTo>
                  <a:pt x="22860" y="27527"/>
                </a:moveTo>
                <a:lnTo>
                  <a:pt x="13716" y="26003"/>
                </a:lnTo>
                <a:lnTo>
                  <a:pt x="6096" y="22955"/>
                </a:lnTo>
                <a:lnTo>
                  <a:pt x="1524" y="19907"/>
                </a:lnTo>
                <a:lnTo>
                  <a:pt x="0" y="13811"/>
                </a:lnTo>
                <a:lnTo>
                  <a:pt x="1524" y="9239"/>
                </a:lnTo>
                <a:lnTo>
                  <a:pt x="6096" y="4667"/>
                </a:lnTo>
                <a:lnTo>
                  <a:pt x="13716" y="1523"/>
                </a:lnTo>
                <a:lnTo>
                  <a:pt x="22860" y="0"/>
                </a:lnTo>
                <a:lnTo>
                  <a:pt x="32004" y="1523"/>
                </a:lnTo>
                <a:lnTo>
                  <a:pt x="39624" y="4667"/>
                </a:lnTo>
                <a:lnTo>
                  <a:pt x="44196" y="9239"/>
                </a:lnTo>
                <a:lnTo>
                  <a:pt x="45720" y="13811"/>
                </a:lnTo>
                <a:lnTo>
                  <a:pt x="44196" y="19907"/>
                </a:lnTo>
                <a:lnTo>
                  <a:pt x="39624" y="22955"/>
                </a:lnTo>
                <a:lnTo>
                  <a:pt x="32004" y="26003"/>
                </a:lnTo>
                <a:lnTo>
                  <a:pt x="22860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 descr=""/>
          <p:cNvSpPr/>
          <p:nvPr/>
        </p:nvSpPr>
        <p:spPr>
          <a:xfrm>
            <a:off x="1693068" y="1527524"/>
            <a:ext cx="5431155" cy="0"/>
          </a:xfrm>
          <a:custGeom>
            <a:avLst/>
            <a:gdLst/>
            <a:ahLst/>
            <a:cxnLst/>
            <a:rect l="l" t="t" r="r" b="b"/>
            <a:pathLst>
              <a:path w="5431155" h="0">
                <a:moveTo>
                  <a:pt x="0" y="0"/>
                </a:moveTo>
                <a:lnTo>
                  <a:pt x="54307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 descr=""/>
          <p:cNvSpPr/>
          <p:nvPr/>
        </p:nvSpPr>
        <p:spPr>
          <a:xfrm>
            <a:off x="1761744" y="1774793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59" y="27431"/>
                </a:moveTo>
                <a:lnTo>
                  <a:pt x="13715" y="25907"/>
                </a:lnTo>
                <a:lnTo>
                  <a:pt x="6095" y="22859"/>
                </a:lnTo>
                <a:lnTo>
                  <a:pt x="1523" y="18287"/>
                </a:lnTo>
                <a:lnTo>
                  <a:pt x="0" y="13715"/>
                </a:lnTo>
                <a:lnTo>
                  <a:pt x="1523" y="7619"/>
                </a:lnTo>
                <a:lnTo>
                  <a:pt x="6095" y="3047"/>
                </a:lnTo>
                <a:lnTo>
                  <a:pt x="13715" y="1523"/>
                </a:lnTo>
                <a:lnTo>
                  <a:pt x="22859" y="0"/>
                </a:lnTo>
                <a:lnTo>
                  <a:pt x="32003" y="1523"/>
                </a:lnTo>
                <a:lnTo>
                  <a:pt x="39719" y="3047"/>
                </a:lnTo>
                <a:lnTo>
                  <a:pt x="44291" y="7619"/>
                </a:lnTo>
                <a:lnTo>
                  <a:pt x="47339" y="13715"/>
                </a:lnTo>
                <a:lnTo>
                  <a:pt x="44291" y="18287"/>
                </a:lnTo>
                <a:lnTo>
                  <a:pt x="39719" y="22859"/>
                </a:lnTo>
                <a:lnTo>
                  <a:pt x="32003" y="25907"/>
                </a:lnTo>
                <a:lnTo>
                  <a:pt x="2285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 descr=""/>
          <p:cNvSpPr/>
          <p:nvPr/>
        </p:nvSpPr>
        <p:spPr>
          <a:xfrm>
            <a:off x="1935670" y="1548860"/>
            <a:ext cx="47625" cy="40005"/>
          </a:xfrm>
          <a:custGeom>
            <a:avLst/>
            <a:gdLst/>
            <a:ahLst/>
            <a:cxnLst/>
            <a:rect l="l" t="t" r="r" b="b"/>
            <a:pathLst>
              <a:path w="47625" h="40005">
                <a:moveTo>
                  <a:pt x="24383" y="39719"/>
                </a:moveTo>
                <a:lnTo>
                  <a:pt x="15239" y="38195"/>
                </a:lnTo>
                <a:lnTo>
                  <a:pt x="7619" y="35147"/>
                </a:lnTo>
                <a:lnTo>
                  <a:pt x="3047" y="32099"/>
                </a:lnTo>
                <a:lnTo>
                  <a:pt x="0" y="26003"/>
                </a:lnTo>
                <a:lnTo>
                  <a:pt x="3047" y="21431"/>
                </a:lnTo>
                <a:lnTo>
                  <a:pt x="4571" y="19907"/>
                </a:lnTo>
                <a:lnTo>
                  <a:pt x="3047" y="18383"/>
                </a:lnTo>
                <a:lnTo>
                  <a:pt x="0" y="13811"/>
                </a:lnTo>
                <a:lnTo>
                  <a:pt x="3047" y="7715"/>
                </a:lnTo>
                <a:lnTo>
                  <a:pt x="7619" y="3143"/>
                </a:lnTo>
                <a:lnTo>
                  <a:pt x="15239" y="0"/>
                </a:lnTo>
                <a:lnTo>
                  <a:pt x="33527" y="0"/>
                </a:lnTo>
                <a:lnTo>
                  <a:pt x="41147" y="3143"/>
                </a:lnTo>
                <a:lnTo>
                  <a:pt x="45719" y="7715"/>
                </a:lnTo>
                <a:lnTo>
                  <a:pt x="47243" y="13811"/>
                </a:lnTo>
                <a:lnTo>
                  <a:pt x="45719" y="18383"/>
                </a:lnTo>
                <a:lnTo>
                  <a:pt x="44195" y="19907"/>
                </a:lnTo>
                <a:lnTo>
                  <a:pt x="45719" y="21431"/>
                </a:lnTo>
                <a:lnTo>
                  <a:pt x="47243" y="26003"/>
                </a:lnTo>
                <a:lnTo>
                  <a:pt x="45719" y="32099"/>
                </a:lnTo>
                <a:lnTo>
                  <a:pt x="41147" y="35147"/>
                </a:lnTo>
                <a:lnTo>
                  <a:pt x="33527" y="38195"/>
                </a:lnTo>
                <a:lnTo>
                  <a:pt x="24383" y="3971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 descr=""/>
          <p:cNvSpPr/>
          <p:nvPr/>
        </p:nvSpPr>
        <p:spPr>
          <a:xfrm>
            <a:off x="2461920" y="1379511"/>
            <a:ext cx="47625" cy="130175"/>
          </a:xfrm>
          <a:custGeom>
            <a:avLst/>
            <a:gdLst/>
            <a:ahLst/>
            <a:cxnLst/>
            <a:rect l="l" t="t" r="r" b="b"/>
            <a:pathLst>
              <a:path w="47625" h="130175">
                <a:moveTo>
                  <a:pt x="47345" y="108394"/>
                </a:moveTo>
                <a:lnTo>
                  <a:pt x="44297" y="103822"/>
                </a:lnTo>
                <a:lnTo>
                  <a:pt x="39725" y="99250"/>
                </a:lnTo>
                <a:lnTo>
                  <a:pt x="32105" y="96100"/>
                </a:lnTo>
                <a:lnTo>
                  <a:pt x="22961" y="94576"/>
                </a:lnTo>
                <a:lnTo>
                  <a:pt x="13716" y="96100"/>
                </a:lnTo>
                <a:lnTo>
                  <a:pt x="6096" y="99250"/>
                </a:lnTo>
                <a:lnTo>
                  <a:pt x="1524" y="103822"/>
                </a:lnTo>
                <a:lnTo>
                  <a:pt x="0" y="108394"/>
                </a:lnTo>
                <a:lnTo>
                  <a:pt x="1524" y="112966"/>
                </a:lnTo>
                <a:lnTo>
                  <a:pt x="0" y="116014"/>
                </a:lnTo>
                <a:lnTo>
                  <a:pt x="1524" y="122110"/>
                </a:lnTo>
                <a:lnTo>
                  <a:pt x="6096" y="126682"/>
                </a:lnTo>
                <a:lnTo>
                  <a:pt x="13716" y="129730"/>
                </a:lnTo>
                <a:lnTo>
                  <a:pt x="32105" y="129730"/>
                </a:lnTo>
                <a:lnTo>
                  <a:pt x="39725" y="126682"/>
                </a:lnTo>
                <a:lnTo>
                  <a:pt x="44297" y="122110"/>
                </a:lnTo>
                <a:lnTo>
                  <a:pt x="47345" y="116014"/>
                </a:lnTo>
                <a:lnTo>
                  <a:pt x="45821" y="112966"/>
                </a:lnTo>
                <a:lnTo>
                  <a:pt x="47345" y="108394"/>
                </a:lnTo>
                <a:close/>
              </a:path>
              <a:path w="47625" h="130175">
                <a:moveTo>
                  <a:pt x="47345" y="56476"/>
                </a:moveTo>
                <a:lnTo>
                  <a:pt x="44297" y="50380"/>
                </a:lnTo>
                <a:lnTo>
                  <a:pt x="39725" y="45808"/>
                </a:lnTo>
                <a:lnTo>
                  <a:pt x="32004" y="44284"/>
                </a:lnTo>
                <a:lnTo>
                  <a:pt x="22860" y="42760"/>
                </a:lnTo>
                <a:lnTo>
                  <a:pt x="13716" y="44284"/>
                </a:lnTo>
                <a:lnTo>
                  <a:pt x="6096" y="45808"/>
                </a:lnTo>
                <a:lnTo>
                  <a:pt x="1524" y="50380"/>
                </a:lnTo>
                <a:lnTo>
                  <a:pt x="0" y="56476"/>
                </a:lnTo>
                <a:lnTo>
                  <a:pt x="1524" y="61048"/>
                </a:lnTo>
                <a:lnTo>
                  <a:pt x="6096" y="65620"/>
                </a:lnTo>
                <a:lnTo>
                  <a:pt x="13716" y="68668"/>
                </a:lnTo>
                <a:lnTo>
                  <a:pt x="22860" y="70192"/>
                </a:lnTo>
                <a:lnTo>
                  <a:pt x="32004" y="68668"/>
                </a:lnTo>
                <a:lnTo>
                  <a:pt x="39725" y="65620"/>
                </a:lnTo>
                <a:lnTo>
                  <a:pt x="44297" y="61048"/>
                </a:lnTo>
                <a:lnTo>
                  <a:pt x="47345" y="56476"/>
                </a:lnTo>
                <a:close/>
              </a:path>
              <a:path w="47625" h="130175">
                <a:moveTo>
                  <a:pt x="47345" y="13716"/>
                </a:moveTo>
                <a:lnTo>
                  <a:pt x="44297" y="9144"/>
                </a:lnTo>
                <a:lnTo>
                  <a:pt x="39725" y="4572"/>
                </a:lnTo>
                <a:lnTo>
                  <a:pt x="32105" y="1524"/>
                </a:lnTo>
                <a:lnTo>
                  <a:pt x="22961" y="0"/>
                </a:lnTo>
                <a:lnTo>
                  <a:pt x="13716" y="1524"/>
                </a:lnTo>
                <a:lnTo>
                  <a:pt x="6096" y="4572"/>
                </a:lnTo>
                <a:lnTo>
                  <a:pt x="1524" y="9144"/>
                </a:lnTo>
                <a:lnTo>
                  <a:pt x="0" y="13716"/>
                </a:lnTo>
                <a:lnTo>
                  <a:pt x="1524" y="19812"/>
                </a:lnTo>
                <a:lnTo>
                  <a:pt x="6096" y="22860"/>
                </a:lnTo>
                <a:lnTo>
                  <a:pt x="13716" y="25996"/>
                </a:lnTo>
                <a:lnTo>
                  <a:pt x="22961" y="27520"/>
                </a:lnTo>
                <a:lnTo>
                  <a:pt x="32105" y="25996"/>
                </a:lnTo>
                <a:lnTo>
                  <a:pt x="39725" y="22860"/>
                </a:lnTo>
                <a:lnTo>
                  <a:pt x="44297" y="19812"/>
                </a:lnTo>
                <a:lnTo>
                  <a:pt x="47345" y="13716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 descr=""/>
          <p:cNvSpPr/>
          <p:nvPr/>
        </p:nvSpPr>
        <p:spPr>
          <a:xfrm>
            <a:off x="2811297" y="1487906"/>
            <a:ext cx="47625" cy="78105"/>
          </a:xfrm>
          <a:custGeom>
            <a:avLst/>
            <a:gdLst/>
            <a:ahLst/>
            <a:cxnLst/>
            <a:rect l="l" t="t" r="r" b="b"/>
            <a:pathLst>
              <a:path w="47625" h="78105">
                <a:moveTo>
                  <a:pt x="47244" y="64096"/>
                </a:moveTo>
                <a:lnTo>
                  <a:pt x="45720" y="58000"/>
                </a:lnTo>
                <a:lnTo>
                  <a:pt x="41148" y="53428"/>
                </a:lnTo>
                <a:lnTo>
                  <a:pt x="33528" y="50380"/>
                </a:lnTo>
                <a:lnTo>
                  <a:pt x="15240" y="50380"/>
                </a:lnTo>
                <a:lnTo>
                  <a:pt x="7620" y="53428"/>
                </a:lnTo>
                <a:lnTo>
                  <a:pt x="3048" y="58000"/>
                </a:lnTo>
                <a:lnTo>
                  <a:pt x="0" y="64096"/>
                </a:lnTo>
                <a:lnTo>
                  <a:pt x="3048" y="68668"/>
                </a:lnTo>
                <a:lnTo>
                  <a:pt x="7620" y="73240"/>
                </a:lnTo>
                <a:lnTo>
                  <a:pt x="15240" y="76288"/>
                </a:lnTo>
                <a:lnTo>
                  <a:pt x="24384" y="77812"/>
                </a:lnTo>
                <a:lnTo>
                  <a:pt x="33528" y="76288"/>
                </a:lnTo>
                <a:lnTo>
                  <a:pt x="41148" y="73240"/>
                </a:lnTo>
                <a:lnTo>
                  <a:pt x="45720" y="68668"/>
                </a:lnTo>
                <a:lnTo>
                  <a:pt x="47244" y="64096"/>
                </a:lnTo>
                <a:close/>
              </a:path>
              <a:path w="47625" h="78105">
                <a:moveTo>
                  <a:pt x="47244" y="13716"/>
                </a:moveTo>
                <a:lnTo>
                  <a:pt x="45720" y="7620"/>
                </a:lnTo>
                <a:lnTo>
                  <a:pt x="41148" y="4572"/>
                </a:lnTo>
                <a:lnTo>
                  <a:pt x="33528" y="1524"/>
                </a:lnTo>
                <a:lnTo>
                  <a:pt x="24384" y="0"/>
                </a:lnTo>
                <a:lnTo>
                  <a:pt x="15138" y="1524"/>
                </a:lnTo>
                <a:lnTo>
                  <a:pt x="7518" y="4572"/>
                </a:lnTo>
                <a:lnTo>
                  <a:pt x="2946" y="7620"/>
                </a:lnTo>
                <a:lnTo>
                  <a:pt x="1422" y="13716"/>
                </a:lnTo>
                <a:lnTo>
                  <a:pt x="2946" y="18288"/>
                </a:lnTo>
                <a:lnTo>
                  <a:pt x="7518" y="22860"/>
                </a:lnTo>
                <a:lnTo>
                  <a:pt x="15138" y="25908"/>
                </a:lnTo>
                <a:lnTo>
                  <a:pt x="24384" y="27432"/>
                </a:lnTo>
                <a:lnTo>
                  <a:pt x="33528" y="25908"/>
                </a:lnTo>
                <a:lnTo>
                  <a:pt x="41148" y="22860"/>
                </a:lnTo>
                <a:lnTo>
                  <a:pt x="45720" y="18288"/>
                </a:lnTo>
                <a:lnTo>
                  <a:pt x="47244" y="13716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 descr=""/>
          <p:cNvSpPr/>
          <p:nvPr/>
        </p:nvSpPr>
        <p:spPr>
          <a:xfrm>
            <a:off x="4211669" y="1774793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479" y="27431"/>
                </a:moveTo>
                <a:lnTo>
                  <a:pt x="15240" y="25907"/>
                </a:lnTo>
                <a:lnTo>
                  <a:pt x="7620" y="22859"/>
                </a:lnTo>
                <a:lnTo>
                  <a:pt x="3048" y="18287"/>
                </a:lnTo>
                <a:lnTo>
                  <a:pt x="0" y="13715"/>
                </a:lnTo>
                <a:lnTo>
                  <a:pt x="3048" y="7619"/>
                </a:lnTo>
                <a:lnTo>
                  <a:pt x="7620" y="3047"/>
                </a:lnTo>
                <a:lnTo>
                  <a:pt x="15240" y="1523"/>
                </a:lnTo>
                <a:lnTo>
                  <a:pt x="24479" y="0"/>
                </a:lnTo>
                <a:lnTo>
                  <a:pt x="33623" y="1523"/>
                </a:lnTo>
                <a:lnTo>
                  <a:pt x="41243" y="3047"/>
                </a:lnTo>
                <a:lnTo>
                  <a:pt x="45815" y="7619"/>
                </a:lnTo>
                <a:lnTo>
                  <a:pt x="47339" y="13715"/>
                </a:lnTo>
                <a:lnTo>
                  <a:pt x="45815" y="18287"/>
                </a:lnTo>
                <a:lnTo>
                  <a:pt x="41243" y="22859"/>
                </a:lnTo>
                <a:lnTo>
                  <a:pt x="33623" y="25907"/>
                </a:lnTo>
                <a:lnTo>
                  <a:pt x="2447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 descr=""/>
          <p:cNvSpPr/>
          <p:nvPr/>
        </p:nvSpPr>
        <p:spPr>
          <a:xfrm>
            <a:off x="4562570" y="1349025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4">
                <a:moveTo>
                  <a:pt x="32004" y="25907"/>
                </a:moveTo>
                <a:lnTo>
                  <a:pt x="13716" y="25907"/>
                </a:lnTo>
                <a:lnTo>
                  <a:pt x="7620" y="22859"/>
                </a:lnTo>
                <a:lnTo>
                  <a:pt x="1524" y="18287"/>
                </a:lnTo>
                <a:lnTo>
                  <a:pt x="0" y="12191"/>
                </a:lnTo>
                <a:lnTo>
                  <a:pt x="1524" y="7619"/>
                </a:lnTo>
                <a:lnTo>
                  <a:pt x="7620" y="3047"/>
                </a:lnTo>
                <a:lnTo>
                  <a:pt x="13716" y="0"/>
                </a:lnTo>
                <a:lnTo>
                  <a:pt x="32004" y="0"/>
                </a:lnTo>
                <a:lnTo>
                  <a:pt x="39624" y="3047"/>
                </a:lnTo>
                <a:lnTo>
                  <a:pt x="45720" y="7619"/>
                </a:lnTo>
                <a:lnTo>
                  <a:pt x="47244" y="12191"/>
                </a:lnTo>
                <a:lnTo>
                  <a:pt x="45720" y="18287"/>
                </a:lnTo>
                <a:lnTo>
                  <a:pt x="39624" y="22859"/>
                </a:lnTo>
                <a:lnTo>
                  <a:pt x="32004" y="2590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 descr=""/>
          <p:cNvSpPr/>
          <p:nvPr/>
        </p:nvSpPr>
        <p:spPr>
          <a:xfrm>
            <a:off x="4737925" y="1437512"/>
            <a:ext cx="47625" cy="61594"/>
          </a:xfrm>
          <a:custGeom>
            <a:avLst/>
            <a:gdLst/>
            <a:ahLst/>
            <a:cxnLst/>
            <a:rect l="l" t="t" r="r" b="b"/>
            <a:pathLst>
              <a:path w="47625" h="61594">
                <a:moveTo>
                  <a:pt x="47332" y="48869"/>
                </a:moveTo>
                <a:lnTo>
                  <a:pt x="44284" y="42773"/>
                </a:lnTo>
                <a:lnTo>
                  <a:pt x="39712" y="38201"/>
                </a:lnTo>
                <a:lnTo>
                  <a:pt x="32092" y="35153"/>
                </a:lnTo>
                <a:lnTo>
                  <a:pt x="13804" y="35153"/>
                </a:lnTo>
                <a:lnTo>
                  <a:pt x="6184" y="38201"/>
                </a:lnTo>
                <a:lnTo>
                  <a:pt x="1612" y="42773"/>
                </a:lnTo>
                <a:lnTo>
                  <a:pt x="88" y="48869"/>
                </a:lnTo>
                <a:lnTo>
                  <a:pt x="1612" y="53441"/>
                </a:lnTo>
                <a:lnTo>
                  <a:pt x="6184" y="58013"/>
                </a:lnTo>
                <a:lnTo>
                  <a:pt x="13804" y="61061"/>
                </a:lnTo>
                <a:lnTo>
                  <a:pt x="32092" y="61061"/>
                </a:lnTo>
                <a:lnTo>
                  <a:pt x="39712" y="58013"/>
                </a:lnTo>
                <a:lnTo>
                  <a:pt x="44284" y="53441"/>
                </a:lnTo>
                <a:lnTo>
                  <a:pt x="47332" y="48869"/>
                </a:lnTo>
                <a:close/>
              </a:path>
              <a:path w="47625" h="61594">
                <a:moveTo>
                  <a:pt x="47332" y="13716"/>
                </a:moveTo>
                <a:lnTo>
                  <a:pt x="44284" y="9144"/>
                </a:lnTo>
                <a:lnTo>
                  <a:pt x="39712" y="4572"/>
                </a:lnTo>
                <a:lnTo>
                  <a:pt x="32092" y="1524"/>
                </a:lnTo>
                <a:lnTo>
                  <a:pt x="22948" y="0"/>
                </a:lnTo>
                <a:lnTo>
                  <a:pt x="13716" y="1524"/>
                </a:lnTo>
                <a:lnTo>
                  <a:pt x="6096" y="4572"/>
                </a:lnTo>
                <a:lnTo>
                  <a:pt x="1524" y="9144"/>
                </a:lnTo>
                <a:lnTo>
                  <a:pt x="0" y="13716"/>
                </a:lnTo>
                <a:lnTo>
                  <a:pt x="1524" y="19812"/>
                </a:lnTo>
                <a:lnTo>
                  <a:pt x="6096" y="22860"/>
                </a:lnTo>
                <a:lnTo>
                  <a:pt x="13716" y="26009"/>
                </a:lnTo>
                <a:lnTo>
                  <a:pt x="22948" y="27533"/>
                </a:lnTo>
                <a:lnTo>
                  <a:pt x="32092" y="26009"/>
                </a:lnTo>
                <a:lnTo>
                  <a:pt x="39712" y="22860"/>
                </a:lnTo>
                <a:lnTo>
                  <a:pt x="44284" y="19812"/>
                </a:lnTo>
                <a:lnTo>
                  <a:pt x="47332" y="13716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 descr=""/>
          <p:cNvSpPr/>
          <p:nvPr/>
        </p:nvSpPr>
        <p:spPr>
          <a:xfrm>
            <a:off x="5087302" y="1458849"/>
            <a:ext cx="47625" cy="38735"/>
          </a:xfrm>
          <a:custGeom>
            <a:avLst/>
            <a:gdLst/>
            <a:ahLst/>
            <a:cxnLst/>
            <a:rect l="l" t="t" r="r" b="b"/>
            <a:pathLst>
              <a:path w="47625" h="38734">
                <a:moveTo>
                  <a:pt x="24479" y="38195"/>
                </a:moveTo>
                <a:lnTo>
                  <a:pt x="15240" y="36671"/>
                </a:lnTo>
                <a:lnTo>
                  <a:pt x="7620" y="33623"/>
                </a:lnTo>
                <a:lnTo>
                  <a:pt x="1524" y="29051"/>
                </a:lnTo>
                <a:lnTo>
                  <a:pt x="0" y="24479"/>
                </a:lnTo>
                <a:lnTo>
                  <a:pt x="1524" y="18383"/>
                </a:lnTo>
                <a:lnTo>
                  <a:pt x="0" y="13715"/>
                </a:lnTo>
                <a:lnTo>
                  <a:pt x="1524" y="7619"/>
                </a:lnTo>
                <a:lnTo>
                  <a:pt x="7620" y="4571"/>
                </a:lnTo>
                <a:lnTo>
                  <a:pt x="15240" y="1523"/>
                </a:lnTo>
                <a:lnTo>
                  <a:pt x="24479" y="0"/>
                </a:lnTo>
                <a:lnTo>
                  <a:pt x="33623" y="1523"/>
                </a:lnTo>
                <a:lnTo>
                  <a:pt x="41243" y="4571"/>
                </a:lnTo>
                <a:lnTo>
                  <a:pt x="45815" y="7619"/>
                </a:lnTo>
                <a:lnTo>
                  <a:pt x="47339" y="13715"/>
                </a:lnTo>
                <a:lnTo>
                  <a:pt x="45815" y="18383"/>
                </a:lnTo>
                <a:lnTo>
                  <a:pt x="47339" y="24479"/>
                </a:lnTo>
                <a:lnTo>
                  <a:pt x="45815" y="29051"/>
                </a:lnTo>
                <a:lnTo>
                  <a:pt x="41243" y="33623"/>
                </a:lnTo>
                <a:lnTo>
                  <a:pt x="33623" y="36671"/>
                </a:lnTo>
                <a:lnTo>
                  <a:pt x="24479" y="38195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 descr=""/>
          <p:cNvSpPr/>
          <p:nvPr/>
        </p:nvSpPr>
        <p:spPr>
          <a:xfrm>
            <a:off x="5962935" y="1774793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479" y="27431"/>
                </a:moveTo>
                <a:lnTo>
                  <a:pt x="15240" y="25907"/>
                </a:lnTo>
                <a:lnTo>
                  <a:pt x="7620" y="22859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7619"/>
                </a:lnTo>
                <a:lnTo>
                  <a:pt x="7620" y="3047"/>
                </a:lnTo>
                <a:lnTo>
                  <a:pt x="15240" y="1523"/>
                </a:lnTo>
                <a:lnTo>
                  <a:pt x="24479" y="0"/>
                </a:lnTo>
                <a:lnTo>
                  <a:pt x="33623" y="1523"/>
                </a:lnTo>
                <a:lnTo>
                  <a:pt x="39719" y="3047"/>
                </a:lnTo>
                <a:lnTo>
                  <a:pt x="45815" y="7619"/>
                </a:lnTo>
                <a:lnTo>
                  <a:pt x="47339" y="13715"/>
                </a:lnTo>
                <a:lnTo>
                  <a:pt x="45815" y="18287"/>
                </a:lnTo>
                <a:lnTo>
                  <a:pt x="39719" y="22859"/>
                </a:lnTo>
                <a:lnTo>
                  <a:pt x="33623" y="25907"/>
                </a:lnTo>
                <a:lnTo>
                  <a:pt x="2447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6" name="object 296" descr="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4533900" y="1493520"/>
            <a:ext cx="92963" cy="310895"/>
          </a:xfrm>
          <a:prstGeom prst="rect">
            <a:avLst/>
          </a:prstGeom>
        </p:spPr>
      </p:pic>
      <p:pic>
        <p:nvPicPr>
          <p:cNvPr id="297" name="object 297" descr="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4363211" y="1498091"/>
            <a:ext cx="86867" cy="306324"/>
          </a:xfrm>
          <a:prstGeom prst="rect">
            <a:avLst/>
          </a:prstGeom>
        </p:spPr>
      </p:pic>
      <p:pic>
        <p:nvPicPr>
          <p:cNvPr id="298" name="object 298" descr="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2435351" y="1568196"/>
            <a:ext cx="88391" cy="236219"/>
          </a:xfrm>
          <a:prstGeom prst="rect">
            <a:avLst/>
          </a:prstGeom>
        </p:spPr>
      </p:pic>
      <p:pic>
        <p:nvPicPr>
          <p:cNvPr id="299" name="object 299" descr="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6112764" y="1473708"/>
            <a:ext cx="86867" cy="330708"/>
          </a:xfrm>
          <a:prstGeom prst="rect">
            <a:avLst/>
          </a:prstGeom>
        </p:spPr>
      </p:pic>
      <p:pic>
        <p:nvPicPr>
          <p:cNvPr id="300" name="object 300" descr="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4008120" y="1574291"/>
            <a:ext cx="94487" cy="230124"/>
          </a:xfrm>
          <a:prstGeom prst="rect">
            <a:avLst/>
          </a:prstGeom>
        </p:spPr>
      </p:pic>
      <p:pic>
        <p:nvPicPr>
          <p:cNvPr id="301" name="object 301" descr="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5062728" y="1568196"/>
            <a:ext cx="86867" cy="236219"/>
          </a:xfrm>
          <a:prstGeom prst="rect">
            <a:avLst/>
          </a:prstGeom>
        </p:spPr>
      </p:pic>
      <p:pic>
        <p:nvPicPr>
          <p:cNvPr id="302" name="object 302" descr="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2784348" y="1620012"/>
            <a:ext cx="86867" cy="184403"/>
          </a:xfrm>
          <a:prstGeom prst="rect">
            <a:avLst/>
          </a:prstGeom>
        </p:spPr>
      </p:pic>
      <p:pic>
        <p:nvPicPr>
          <p:cNvPr id="303" name="object 303" descr="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6635496" y="1513332"/>
            <a:ext cx="92964" cy="291083"/>
          </a:xfrm>
          <a:prstGeom prst="rect">
            <a:avLst/>
          </a:prstGeom>
        </p:spPr>
      </p:pic>
      <p:pic>
        <p:nvPicPr>
          <p:cNvPr id="304" name="object 304" descr="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4710684" y="1583436"/>
            <a:ext cx="91439" cy="220979"/>
          </a:xfrm>
          <a:prstGeom prst="rect">
            <a:avLst/>
          </a:prstGeom>
        </p:spPr>
      </p:pic>
      <p:pic>
        <p:nvPicPr>
          <p:cNvPr id="305" name="object 305" descr="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1906524" y="1706880"/>
            <a:ext cx="92963" cy="97536"/>
          </a:xfrm>
          <a:prstGeom prst="rect">
            <a:avLst/>
          </a:prstGeom>
        </p:spPr>
      </p:pic>
      <p:pic>
        <p:nvPicPr>
          <p:cNvPr id="306" name="object 306" descr="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3134677" y="1728977"/>
            <a:ext cx="88582" cy="73247"/>
          </a:xfrm>
          <a:prstGeom prst="rect">
            <a:avLst/>
          </a:prstGeom>
        </p:spPr>
      </p:pic>
      <p:sp>
        <p:nvSpPr>
          <p:cNvPr id="307" name="object 307" descr=""/>
          <p:cNvSpPr/>
          <p:nvPr/>
        </p:nvSpPr>
        <p:spPr>
          <a:xfrm>
            <a:off x="6838568" y="1454277"/>
            <a:ext cx="44450" cy="24765"/>
          </a:xfrm>
          <a:custGeom>
            <a:avLst/>
            <a:gdLst/>
            <a:ahLst/>
            <a:cxnLst/>
            <a:rect l="l" t="t" r="r" b="b"/>
            <a:pathLst>
              <a:path w="44450" h="24765">
                <a:moveTo>
                  <a:pt x="30575" y="24479"/>
                </a:moveTo>
                <a:lnTo>
                  <a:pt x="22955" y="24479"/>
                </a:lnTo>
                <a:lnTo>
                  <a:pt x="13716" y="24479"/>
                </a:lnTo>
                <a:lnTo>
                  <a:pt x="6096" y="21336"/>
                </a:lnTo>
                <a:lnTo>
                  <a:pt x="1524" y="16764"/>
                </a:lnTo>
                <a:lnTo>
                  <a:pt x="0" y="12192"/>
                </a:lnTo>
                <a:lnTo>
                  <a:pt x="1524" y="7620"/>
                </a:lnTo>
                <a:lnTo>
                  <a:pt x="6096" y="3048"/>
                </a:lnTo>
                <a:lnTo>
                  <a:pt x="13716" y="1524"/>
                </a:lnTo>
                <a:lnTo>
                  <a:pt x="22955" y="0"/>
                </a:lnTo>
                <a:lnTo>
                  <a:pt x="38195" y="3048"/>
                </a:lnTo>
                <a:lnTo>
                  <a:pt x="42767" y="7620"/>
                </a:lnTo>
                <a:lnTo>
                  <a:pt x="44291" y="12192"/>
                </a:lnTo>
                <a:lnTo>
                  <a:pt x="42767" y="16764"/>
                </a:lnTo>
                <a:lnTo>
                  <a:pt x="38195" y="21336"/>
                </a:lnTo>
                <a:lnTo>
                  <a:pt x="30575" y="24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 descr=""/>
          <p:cNvSpPr/>
          <p:nvPr/>
        </p:nvSpPr>
        <p:spPr>
          <a:xfrm>
            <a:off x="1693068" y="1260443"/>
            <a:ext cx="5431155" cy="0"/>
          </a:xfrm>
          <a:custGeom>
            <a:avLst/>
            <a:gdLst/>
            <a:ahLst/>
            <a:cxnLst/>
            <a:rect l="l" t="t" r="r" b="b"/>
            <a:pathLst>
              <a:path w="5431155" h="0">
                <a:moveTo>
                  <a:pt x="0" y="0"/>
                </a:moveTo>
                <a:lnTo>
                  <a:pt x="54307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 descr=""/>
          <p:cNvSpPr/>
          <p:nvPr/>
        </p:nvSpPr>
        <p:spPr>
          <a:xfrm>
            <a:off x="2986754" y="1538192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40">
                <a:moveTo>
                  <a:pt x="22859" y="27527"/>
                </a:moveTo>
                <a:lnTo>
                  <a:pt x="13715" y="26003"/>
                </a:lnTo>
                <a:lnTo>
                  <a:pt x="6095" y="22955"/>
                </a:lnTo>
                <a:lnTo>
                  <a:pt x="1523" y="18383"/>
                </a:lnTo>
                <a:lnTo>
                  <a:pt x="0" y="13811"/>
                </a:lnTo>
                <a:lnTo>
                  <a:pt x="1523" y="7619"/>
                </a:lnTo>
                <a:lnTo>
                  <a:pt x="6095" y="3047"/>
                </a:lnTo>
                <a:lnTo>
                  <a:pt x="13715" y="0"/>
                </a:lnTo>
                <a:lnTo>
                  <a:pt x="32003" y="0"/>
                </a:lnTo>
                <a:lnTo>
                  <a:pt x="39623" y="3047"/>
                </a:lnTo>
                <a:lnTo>
                  <a:pt x="44195" y="7619"/>
                </a:lnTo>
                <a:lnTo>
                  <a:pt x="47243" y="13811"/>
                </a:lnTo>
                <a:lnTo>
                  <a:pt x="44195" y="18383"/>
                </a:lnTo>
                <a:lnTo>
                  <a:pt x="39623" y="22955"/>
                </a:lnTo>
                <a:lnTo>
                  <a:pt x="32003" y="26003"/>
                </a:lnTo>
                <a:lnTo>
                  <a:pt x="22859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 descr=""/>
          <p:cNvSpPr/>
          <p:nvPr/>
        </p:nvSpPr>
        <p:spPr>
          <a:xfrm>
            <a:off x="4037742" y="1385601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4">
                <a:moveTo>
                  <a:pt x="32004" y="25907"/>
                </a:moveTo>
                <a:lnTo>
                  <a:pt x="13716" y="25907"/>
                </a:lnTo>
                <a:lnTo>
                  <a:pt x="6096" y="22859"/>
                </a:lnTo>
                <a:lnTo>
                  <a:pt x="1524" y="18287"/>
                </a:lnTo>
                <a:lnTo>
                  <a:pt x="0" y="12191"/>
                </a:lnTo>
                <a:lnTo>
                  <a:pt x="1524" y="7619"/>
                </a:lnTo>
                <a:lnTo>
                  <a:pt x="6096" y="3047"/>
                </a:lnTo>
                <a:lnTo>
                  <a:pt x="13716" y="0"/>
                </a:lnTo>
                <a:lnTo>
                  <a:pt x="32004" y="0"/>
                </a:lnTo>
                <a:lnTo>
                  <a:pt x="39719" y="3047"/>
                </a:lnTo>
                <a:lnTo>
                  <a:pt x="44291" y="7619"/>
                </a:lnTo>
                <a:lnTo>
                  <a:pt x="47339" y="12191"/>
                </a:lnTo>
                <a:lnTo>
                  <a:pt x="44291" y="18287"/>
                </a:lnTo>
                <a:lnTo>
                  <a:pt x="39719" y="22859"/>
                </a:lnTo>
                <a:lnTo>
                  <a:pt x="32004" y="2590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1" name="object 311" descr="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2258567" y="1768697"/>
            <a:ext cx="87439" cy="33528"/>
          </a:xfrm>
          <a:prstGeom prst="rect">
            <a:avLst/>
          </a:prstGeom>
        </p:spPr>
      </p:pic>
      <p:sp>
        <p:nvSpPr>
          <p:cNvPr id="312" name="object 312" descr=""/>
          <p:cNvSpPr/>
          <p:nvPr/>
        </p:nvSpPr>
        <p:spPr>
          <a:xfrm>
            <a:off x="4387215" y="1278826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40">
                <a:moveTo>
                  <a:pt x="33528" y="27431"/>
                </a:moveTo>
                <a:lnTo>
                  <a:pt x="15240" y="27431"/>
                </a:lnTo>
                <a:lnTo>
                  <a:pt x="7620" y="24383"/>
                </a:lnTo>
                <a:lnTo>
                  <a:pt x="3048" y="19811"/>
                </a:lnTo>
                <a:lnTo>
                  <a:pt x="0" y="13715"/>
                </a:lnTo>
                <a:lnTo>
                  <a:pt x="3048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3528" y="1523"/>
                </a:lnTo>
                <a:lnTo>
                  <a:pt x="41148" y="4571"/>
                </a:lnTo>
                <a:lnTo>
                  <a:pt x="45720" y="9143"/>
                </a:lnTo>
                <a:lnTo>
                  <a:pt x="47244" y="13715"/>
                </a:lnTo>
                <a:lnTo>
                  <a:pt x="45720" y="19811"/>
                </a:lnTo>
                <a:lnTo>
                  <a:pt x="41148" y="24383"/>
                </a:lnTo>
                <a:lnTo>
                  <a:pt x="33528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 descr=""/>
          <p:cNvSpPr/>
          <p:nvPr/>
        </p:nvSpPr>
        <p:spPr>
          <a:xfrm>
            <a:off x="4562570" y="1237583"/>
            <a:ext cx="47625" cy="40005"/>
          </a:xfrm>
          <a:custGeom>
            <a:avLst/>
            <a:gdLst/>
            <a:ahLst/>
            <a:cxnLst/>
            <a:rect l="l" t="t" r="r" b="b"/>
            <a:pathLst>
              <a:path w="47625" h="40005">
                <a:moveTo>
                  <a:pt x="33528" y="39719"/>
                </a:moveTo>
                <a:lnTo>
                  <a:pt x="15240" y="39719"/>
                </a:lnTo>
                <a:lnTo>
                  <a:pt x="7620" y="36671"/>
                </a:lnTo>
                <a:lnTo>
                  <a:pt x="1524" y="32099"/>
                </a:lnTo>
                <a:lnTo>
                  <a:pt x="0" y="26003"/>
                </a:lnTo>
                <a:lnTo>
                  <a:pt x="1524" y="21335"/>
                </a:lnTo>
                <a:lnTo>
                  <a:pt x="3048" y="19811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7619"/>
                </a:lnTo>
                <a:lnTo>
                  <a:pt x="7620" y="3047"/>
                </a:lnTo>
                <a:lnTo>
                  <a:pt x="15240" y="1523"/>
                </a:lnTo>
                <a:lnTo>
                  <a:pt x="24384" y="0"/>
                </a:lnTo>
                <a:lnTo>
                  <a:pt x="33528" y="1523"/>
                </a:lnTo>
                <a:lnTo>
                  <a:pt x="41148" y="3047"/>
                </a:lnTo>
                <a:lnTo>
                  <a:pt x="45720" y="7619"/>
                </a:lnTo>
                <a:lnTo>
                  <a:pt x="47244" y="13715"/>
                </a:lnTo>
                <a:lnTo>
                  <a:pt x="45720" y="18287"/>
                </a:lnTo>
                <a:lnTo>
                  <a:pt x="44196" y="19811"/>
                </a:lnTo>
                <a:lnTo>
                  <a:pt x="45720" y="21335"/>
                </a:lnTo>
                <a:lnTo>
                  <a:pt x="47244" y="26003"/>
                </a:lnTo>
                <a:lnTo>
                  <a:pt x="45720" y="32099"/>
                </a:lnTo>
                <a:lnTo>
                  <a:pt x="41148" y="36671"/>
                </a:lnTo>
                <a:lnTo>
                  <a:pt x="33528" y="3971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 descr=""/>
          <p:cNvSpPr/>
          <p:nvPr/>
        </p:nvSpPr>
        <p:spPr>
          <a:xfrm>
            <a:off x="4738020" y="1400937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40">
                <a:moveTo>
                  <a:pt x="22860" y="27431"/>
                </a:moveTo>
                <a:lnTo>
                  <a:pt x="13716" y="25907"/>
                </a:lnTo>
                <a:lnTo>
                  <a:pt x="6096" y="22859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7619"/>
                </a:lnTo>
                <a:lnTo>
                  <a:pt x="6096" y="4571"/>
                </a:lnTo>
                <a:lnTo>
                  <a:pt x="13716" y="1523"/>
                </a:lnTo>
                <a:lnTo>
                  <a:pt x="22860" y="0"/>
                </a:lnTo>
                <a:lnTo>
                  <a:pt x="32004" y="1523"/>
                </a:lnTo>
                <a:lnTo>
                  <a:pt x="39624" y="4571"/>
                </a:lnTo>
                <a:lnTo>
                  <a:pt x="45720" y="7619"/>
                </a:lnTo>
                <a:lnTo>
                  <a:pt x="47244" y="13715"/>
                </a:lnTo>
                <a:lnTo>
                  <a:pt x="45720" y="18287"/>
                </a:lnTo>
                <a:lnTo>
                  <a:pt x="39624" y="22859"/>
                </a:lnTo>
                <a:lnTo>
                  <a:pt x="32004" y="25907"/>
                </a:lnTo>
                <a:lnTo>
                  <a:pt x="22860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 descr=""/>
          <p:cNvSpPr/>
          <p:nvPr/>
        </p:nvSpPr>
        <p:spPr>
          <a:xfrm>
            <a:off x="6664737" y="1335309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40">
                <a:moveTo>
                  <a:pt x="24384" y="27431"/>
                </a:moveTo>
                <a:lnTo>
                  <a:pt x="13716" y="25907"/>
                </a:lnTo>
                <a:lnTo>
                  <a:pt x="7620" y="22859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7619"/>
                </a:lnTo>
                <a:lnTo>
                  <a:pt x="7620" y="3047"/>
                </a:lnTo>
                <a:lnTo>
                  <a:pt x="13716" y="0"/>
                </a:lnTo>
                <a:lnTo>
                  <a:pt x="32004" y="0"/>
                </a:lnTo>
                <a:lnTo>
                  <a:pt x="39624" y="3047"/>
                </a:lnTo>
                <a:lnTo>
                  <a:pt x="45720" y="7619"/>
                </a:lnTo>
                <a:lnTo>
                  <a:pt x="47244" y="13715"/>
                </a:lnTo>
                <a:lnTo>
                  <a:pt x="45720" y="18287"/>
                </a:lnTo>
                <a:lnTo>
                  <a:pt x="39624" y="22859"/>
                </a:lnTo>
                <a:lnTo>
                  <a:pt x="32004" y="25907"/>
                </a:lnTo>
                <a:lnTo>
                  <a:pt x="24384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6" name="object 316" descr="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835908" y="1750313"/>
            <a:ext cx="88963" cy="51911"/>
          </a:xfrm>
          <a:prstGeom prst="rect">
            <a:avLst/>
          </a:prstGeom>
        </p:spPr>
      </p:pic>
      <p:pic>
        <p:nvPicPr>
          <p:cNvPr id="317" name="object 317" descr="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4885944" y="1696211"/>
            <a:ext cx="88391" cy="108203"/>
          </a:xfrm>
          <a:prstGeom prst="rect">
            <a:avLst/>
          </a:prstGeom>
        </p:spPr>
      </p:pic>
      <p:pic>
        <p:nvPicPr>
          <p:cNvPr id="318" name="object 318" descr="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5765292" y="1679448"/>
            <a:ext cx="86867" cy="124967"/>
          </a:xfrm>
          <a:prstGeom prst="rect">
            <a:avLst/>
          </a:prstGeom>
        </p:spPr>
      </p:pic>
      <p:pic>
        <p:nvPicPr>
          <p:cNvPr id="319" name="object 319" descr="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6463284" y="1767173"/>
            <a:ext cx="88391" cy="32003"/>
          </a:xfrm>
          <a:prstGeom prst="rect">
            <a:avLst/>
          </a:prstGeom>
        </p:spPr>
      </p:pic>
      <p:pic>
        <p:nvPicPr>
          <p:cNvPr id="320" name="object 320" descr="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5233415" y="1659636"/>
            <a:ext cx="92963" cy="144779"/>
          </a:xfrm>
          <a:prstGeom prst="rect">
            <a:avLst/>
          </a:prstGeom>
        </p:spPr>
      </p:pic>
      <p:pic>
        <p:nvPicPr>
          <p:cNvPr id="321" name="object 321" descr="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6812280" y="1598676"/>
            <a:ext cx="86867" cy="205739"/>
          </a:xfrm>
          <a:prstGeom prst="rect">
            <a:avLst/>
          </a:prstGeom>
        </p:spPr>
      </p:pic>
      <p:pic>
        <p:nvPicPr>
          <p:cNvPr id="322" name="object 322" descr="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5410200" y="1751076"/>
            <a:ext cx="92963" cy="53339"/>
          </a:xfrm>
          <a:prstGeom prst="rect">
            <a:avLst/>
          </a:prstGeom>
        </p:spPr>
      </p:pic>
      <p:pic>
        <p:nvPicPr>
          <p:cNvPr id="323" name="object 323" descr="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3485388" y="1696211"/>
            <a:ext cx="86867" cy="108203"/>
          </a:xfrm>
          <a:prstGeom prst="rect">
            <a:avLst/>
          </a:prstGeom>
        </p:spPr>
      </p:pic>
      <p:pic>
        <p:nvPicPr>
          <p:cNvPr id="324" name="object 324" descr="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3659124" y="1739645"/>
            <a:ext cx="88868" cy="62579"/>
          </a:xfrm>
          <a:prstGeom prst="rect">
            <a:avLst/>
          </a:prstGeom>
        </p:spPr>
      </p:pic>
      <p:pic>
        <p:nvPicPr>
          <p:cNvPr id="325" name="object 325" descr="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6989064" y="1706880"/>
            <a:ext cx="86867" cy="97536"/>
          </a:xfrm>
          <a:prstGeom prst="rect">
            <a:avLst/>
          </a:prstGeom>
        </p:spPr>
      </p:pic>
      <p:pic>
        <p:nvPicPr>
          <p:cNvPr id="326" name="object 326" descr="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2961132" y="1633727"/>
            <a:ext cx="86867" cy="170687"/>
          </a:xfrm>
          <a:prstGeom prst="rect">
            <a:avLst/>
          </a:prstGeom>
        </p:spPr>
      </p:pic>
      <p:sp>
        <p:nvSpPr>
          <p:cNvPr id="327" name="object 327" descr=""/>
          <p:cNvSpPr/>
          <p:nvPr/>
        </p:nvSpPr>
        <p:spPr>
          <a:xfrm>
            <a:off x="2460402" y="1484852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40">
                <a:moveTo>
                  <a:pt x="24479" y="27431"/>
                </a:moveTo>
                <a:lnTo>
                  <a:pt x="15239" y="25907"/>
                </a:lnTo>
                <a:lnTo>
                  <a:pt x="7619" y="22859"/>
                </a:lnTo>
                <a:lnTo>
                  <a:pt x="1523" y="18287"/>
                </a:lnTo>
                <a:lnTo>
                  <a:pt x="0" y="13715"/>
                </a:lnTo>
                <a:lnTo>
                  <a:pt x="1523" y="7619"/>
                </a:lnTo>
                <a:lnTo>
                  <a:pt x="7619" y="3047"/>
                </a:lnTo>
                <a:lnTo>
                  <a:pt x="15239" y="1523"/>
                </a:lnTo>
                <a:lnTo>
                  <a:pt x="24479" y="0"/>
                </a:lnTo>
                <a:lnTo>
                  <a:pt x="33623" y="1523"/>
                </a:lnTo>
                <a:lnTo>
                  <a:pt x="41243" y="3047"/>
                </a:lnTo>
                <a:lnTo>
                  <a:pt x="45815" y="7619"/>
                </a:lnTo>
                <a:lnTo>
                  <a:pt x="47339" y="13715"/>
                </a:lnTo>
                <a:lnTo>
                  <a:pt x="45815" y="18287"/>
                </a:lnTo>
                <a:lnTo>
                  <a:pt x="41243" y="22859"/>
                </a:lnTo>
                <a:lnTo>
                  <a:pt x="33623" y="25907"/>
                </a:lnTo>
                <a:lnTo>
                  <a:pt x="2447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 descr=""/>
          <p:cNvSpPr/>
          <p:nvPr/>
        </p:nvSpPr>
        <p:spPr>
          <a:xfrm>
            <a:off x="4738020" y="1492472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40">
                <a:moveTo>
                  <a:pt x="22860" y="27431"/>
                </a:moveTo>
                <a:lnTo>
                  <a:pt x="13716" y="25907"/>
                </a:lnTo>
                <a:lnTo>
                  <a:pt x="6096" y="22859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9143"/>
                </a:lnTo>
                <a:lnTo>
                  <a:pt x="6096" y="4571"/>
                </a:lnTo>
                <a:lnTo>
                  <a:pt x="13716" y="1523"/>
                </a:lnTo>
                <a:lnTo>
                  <a:pt x="22860" y="0"/>
                </a:lnTo>
                <a:lnTo>
                  <a:pt x="32004" y="1523"/>
                </a:lnTo>
                <a:lnTo>
                  <a:pt x="39624" y="4571"/>
                </a:lnTo>
                <a:lnTo>
                  <a:pt x="45720" y="9143"/>
                </a:lnTo>
                <a:lnTo>
                  <a:pt x="47244" y="13715"/>
                </a:lnTo>
                <a:lnTo>
                  <a:pt x="45720" y="18287"/>
                </a:lnTo>
                <a:lnTo>
                  <a:pt x="39624" y="22859"/>
                </a:lnTo>
                <a:lnTo>
                  <a:pt x="32004" y="25907"/>
                </a:lnTo>
                <a:lnTo>
                  <a:pt x="22860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 descr=""/>
          <p:cNvSpPr/>
          <p:nvPr/>
        </p:nvSpPr>
        <p:spPr>
          <a:xfrm>
            <a:off x="6664737" y="1423797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40">
                <a:moveTo>
                  <a:pt x="24384" y="27431"/>
                </a:moveTo>
                <a:lnTo>
                  <a:pt x="13716" y="25907"/>
                </a:lnTo>
                <a:lnTo>
                  <a:pt x="7620" y="22859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9143"/>
                </a:lnTo>
                <a:lnTo>
                  <a:pt x="7620" y="4571"/>
                </a:lnTo>
                <a:lnTo>
                  <a:pt x="13716" y="1523"/>
                </a:lnTo>
                <a:lnTo>
                  <a:pt x="24384" y="0"/>
                </a:lnTo>
                <a:lnTo>
                  <a:pt x="32004" y="1523"/>
                </a:lnTo>
                <a:lnTo>
                  <a:pt x="39624" y="4571"/>
                </a:lnTo>
                <a:lnTo>
                  <a:pt x="45720" y="9143"/>
                </a:lnTo>
                <a:lnTo>
                  <a:pt x="47244" y="13715"/>
                </a:lnTo>
                <a:lnTo>
                  <a:pt x="45720" y="18287"/>
                </a:lnTo>
                <a:lnTo>
                  <a:pt x="39624" y="22859"/>
                </a:lnTo>
                <a:lnTo>
                  <a:pt x="32004" y="25907"/>
                </a:lnTo>
                <a:lnTo>
                  <a:pt x="24384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0" name="object 330" descr="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2083307" y="1633727"/>
            <a:ext cx="86867" cy="170687"/>
          </a:xfrm>
          <a:prstGeom prst="rect">
            <a:avLst/>
          </a:prstGeom>
        </p:spPr>
      </p:pic>
      <p:pic>
        <p:nvPicPr>
          <p:cNvPr id="331" name="object 331" descr="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6288023" y="1670304"/>
            <a:ext cx="86867" cy="134112"/>
          </a:xfrm>
          <a:prstGeom prst="rect">
            <a:avLst/>
          </a:prstGeom>
        </p:spPr>
      </p:pic>
      <p:pic>
        <p:nvPicPr>
          <p:cNvPr id="332" name="object 332" descr="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607564" y="1751076"/>
            <a:ext cx="92963" cy="53339"/>
          </a:xfrm>
          <a:prstGeom prst="rect">
            <a:avLst/>
          </a:prstGeom>
        </p:spPr>
      </p:pic>
      <p:sp>
        <p:nvSpPr>
          <p:cNvPr id="333" name="object 333" descr=""/>
          <p:cNvSpPr/>
          <p:nvPr/>
        </p:nvSpPr>
        <p:spPr>
          <a:xfrm>
            <a:off x="2457354" y="1915191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32099" y="27431"/>
                </a:moveTo>
                <a:lnTo>
                  <a:pt x="13715" y="27431"/>
                </a:lnTo>
                <a:lnTo>
                  <a:pt x="6095" y="24383"/>
                </a:lnTo>
                <a:lnTo>
                  <a:pt x="1523" y="19811"/>
                </a:lnTo>
                <a:lnTo>
                  <a:pt x="0" y="13715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2955" y="0"/>
                </a:lnTo>
                <a:lnTo>
                  <a:pt x="32099" y="1523"/>
                </a:lnTo>
                <a:lnTo>
                  <a:pt x="39719" y="4571"/>
                </a:lnTo>
                <a:lnTo>
                  <a:pt x="44291" y="9143"/>
                </a:lnTo>
                <a:lnTo>
                  <a:pt x="47339" y="13715"/>
                </a:lnTo>
                <a:lnTo>
                  <a:pt x="44291" y="19811"/>
                </a:lnTo>
                <a:lnTo>
                  <a:pt x="39719" y="24383"/>
                </a:lnTo>
                <a:lnTo>
                  <a:pt x="3209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 descr=""/>
          <p:cNvSpPr/>
          <p:nvPr/>
        </p:nvSpPr>
        <p:spPr>
          <a:xfrm>
            <a:off x="6135337" y="1857184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10">
                <a:moveTo>
                  <a:pt x="24384" y="28955"/>
                </a:moveTo>
                <a:lnTo>
                  <a:pt x="15240" y="27431"/>
                </a:lnTo>
                <a:lnTo>
                  <a:pt x="7620" y="24383"/>
                </a:lnTo>
                <a:lnTo>
                  <a:pt x="3048" y="19811"/>
                </a:lnTo>
                <a:lnTo>
                  <a:pt x="0" y="15239"/>
                </a:lnTo>
                <a:lnTo>
                  <a:pt x="3048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3528" y="1523"/>
                </a:lnTo>
                <a:lnTo>
                  <a:pt x="41243" y="4571"/>
                </a:lnTo>
                <a:lnTo>
                  <a:pt x="45815" y="9143"/>
                </a:lnTo>
                <a:lnTo>
                  <a:pt x="47339" y="15239"/>
                </a:lnTo>
                <a:lnTo>
                  <a:pt x="45815" y="19811"/>
                </a:lnTo>
                <a:lnTo>
                  <a:pt x="41243" y="24383"/>
                </a:lnTo>
                <a:lnTo>
                  <a:pt x="33528" y="27431"/>
                </a:lnTo>
                <a:lnTo>
                  <a:pt x="24384" y="28955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 descr=""/>
          <p:cNvSpPr/>
          <p:nvPr/>
        </p:nvSpPr>
        <p:spPr>
          <a:xfrm>
            <a:off x="1735836" y="1781555"/>
            <a:ext cx="88900" cy="12700"/>
          </a:xfrm>
          <a:custGeom>
            <a:avLst/>
            <a:gdLst/>
            <a:ahLst/>
            <a:cxnLst/>
            <a:rect l="l" t="t" r="r" b="b"/>
            <a:pathLst>
              <a:path w="88900" h="12700">
                <a:moveTo>
                  <a:pt x="88392" y="0"/>
                </a:moveTo>
                <a:lnTo>
                  <a:pt x="0" y="0"/>
                </a:lnTo>
                <a:lnTo>
                  <a:pt x="0" y="1524"/>
                </a:lnTo>
                <a:lnTo>
                  <a:pt x="0" y="6096"/>
                </a:lnTo>
                <a:lnTo>
                  <a:pt x="0" y="12192"/>
                </a:lnTo>
                <a:lnTo>
                  <a:pt x="85331" y="12192"/>
                </a:lnTo>
                <a:lnTo>
                  <a:pt x="85331" y="6096"/>
                </a:lnTo>
                <a:lnTo>
                  <a:pt x="88392" y="6096"/>
                </a:lnTo>
                <a:lnTo>
                  <a:pt x="8839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 descr=""/>
          <p:cNvSpPr/>
          <p:nvPr/>
        </p:nvSpPr>
        <p:spPr>
          <a:xfrm>
            <a:off x="2260568" y="1776317"/>
            <a:ext cx="86995" cy="10795"/>
          </a:xfrm>
          <a:custGeom>
            <a:avLst/>
            <a:gdLst/>
            <a:ahLst/>
            <a:cxnLst/>
            <a:rect l="l" t="t" r="r" b="b"/>
            <a:pathLst>
              <a:path w="86994" h="10794">
                <a:moveTo>
                  <a:pt x="86963" y="10667"/>
                </a:moveTo>
                <a:lnTo>
                  <a:pt x="0" y="10667"/>
                </a:lnTo>
                <a:lnTo>
                  <a:pt x="0" y="0"/>
                </a:lnTo>
                <a:lnTo>
                  <a:pt x="86963" y="0"/>
                </a:lnTo>
                <a:lnTo>
                  <a:pt x="86963" y="10667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 descr=""/>
          <p:cNvSpPr/>
          <p:nvPr/>
        </p:nvSpPr>
        <p:spPr>
          <a:xfrm>
            <a:off x="3137725" y="1776317"/>
            <a:ext cx="86995" cy="10795"/>
          </a:xfrm>
          <a:custGeom>
            <a:avLst/>
            <a:gdLst/>
            <a:ahLst/>
            <a:cxnLst/>
            <a:rect l="l" t="t" r="r" b="b"/>
            <a:pathLst>
              <a:path w="86994" h="10794">
                <a:moveTo>
                  <a:pt x="86963" y="10667"/>
                </a:moveTo>
                <a:lnTo>
                  <a:pt x="0" y="10667"/>
                </a:lnTo>
                <a:lnTo>
                  <a:pt x="0" y="0"/>
                </a:lnTo>
                <a:lnTo>
                  <a:pt x="86963" y="0"/>
                </a:lnTo>
                <a:lnTo>
                  <a:pt x="86963" y="10667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 descr=""/>
          <p:cNvSpPr/>
          <p:nvPr/>
        </p:nvSpPr>
        <p:spPr>
          <a:xfrm>
            <a:off x="3308591" y="1781555"/>
            <a:ext cx="91440" cy="12700"/>
          </a:xfrm>
          <a:custGeom>
            <a:avLst/>
            <a:gdLst/>
            <a:ahLst/>
            <a:cxnLst/>
            <a:rect l="l" t="t" r="r" b="b"/>
            <a:pathLst>
              <a:path w="91439" h="12700">
                <a:moveTo>
                  <a:pt x="91440" y="1524"/>
                </a:moveTo>
                <a:lnTo>
                  <a:pt x="88404" y="1524"/>
                </a:lnTo>
                <a:lnTo>
                  <a:pt x="88404" y="0"/>
                </a:lnTo>
                <a:lnTo>
                  <a:pt x="0" y="0"/>
                </a:lnTo>
                <a:lnTo>
                  <a:pt x="0" y="6096"/>
                </a:lnTo>
                <a:lnTo>
                  <a:pt x="3048" y="6096"/>
                </a:lnTo>
                <a:lnTo>
                  <a:pt x="3048" y="12192"/>
                </a:lnTo>
                <a:lnTo>
                  <a:pt x="91440" y="12192"/>
                </a:lnTo>
                <a:lnTo>
                  <a:pt x="91440" y="1524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 descr=""/>
          <p:cNvSpPr/>
          <p:nvPr/>
        </p:nvSpPr>
        <p:spPr>
          <a:xfrm>
            <a:off x="3660648" y="1757171"/>
            <a:ext cx="88900" cy="30480"/>
          </a:xfrm>
          <a:custGeom>
            <a:avLst/>
            <a:gdLst/>
            <a:ahLst/>
            <a:cxnLst/>
            <a:rect l="l" t="t" r="r" b="b"/>
            <a:pathLst>
              <a:path w="88900" h="30480">
                <a:moveTo>
                  <a:pt x="88392" y="24384"/>
                </a:moveTo>
                <a:lnTo>
                  <a:pt x="0" y="24384"/>
                </a:lnTo>
                <a:lnTo>
                  <a:pt x="0" y="30480"/>
                </a:lnTo>
                <a:lnTo>
                  <a:pt x="88392" y="30480"/>
                </a:lnTo>
                <a:lnTo>
                  <a:pt x="88392" y="24384"/>
                </a:lnTo>
                <a:close/>
              </a:path>
              <a:path w="88900" h="30480">
                <a:moveTo>
                  <a:pt x="88392" y="0"/>
                </a:moveTo>
                <a:lnTo>
                  <a:pt x="0" y="0"/>
                </a:lnTo>
                <a:lnTo>
                  <a:pt x="0" y="6096"/>
                </a:lnTo>
                <a:lnTo>
                  <a:pt x="88392" y="6096"/>
                </a:lnTo>
                <a:lnTo>
                  <a:pt x="8839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 descr=""/>
          <p:cNvSpPr/>
          <p:nvPr/>
        </p:nvSpPr>
        <p:spPr>
          <a:xfrm>
            <a:off x="3837432" y="1766315"/>
            <a:ext cx="86995" cy="21590"/>
          </a:xfrm>
          <a:custGeom>
            <a:avLst/>
            <a:gdLst/>
            <a:ahLst/>
            <a:cxnLst/>
            <a:rect l="l" t="t" r="r" b="b"/>
            <a:pathLst>
              <a:path w="86995" h="21589">
                <a:moveTo>
                  <a:pt x="86868" y="15240"/>
                </a:moveTo>
                <a:lnTo>
                  <a:pt x="0" y="15240"/>
                </a:lnTo>
                <a:lnTo>
                  <a:pt x="0" y="21336"/>
                </a:lnTo>
                <a:lnTo>
                  <a:pt x="86868" y="21336"/>
                </a:lnTo>
                <a:lnTo>
                  <a:pt x="86868" y="15240"/>
                </a:lnTo>
                <a:close/>
              </a:path>
              <a:path w="86995" h="21589">
                <a:moveTo>
                  <a:pt x="86868" y="0"/>
                </a:moveTo>
                <a:lnTo>
                  <a:pt x="0" y="0"/>
                </a:lnTo>
                <a:lnTo>
                  <a:pt x="0" y="6096"/>
                </a:lnTo>
                <a:lnTo>
                  <a:pt x="86868" y="6096"/>
                </a:lnTo>
                <a:lnTo>
                  <a:pt x="8686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 descr=""/>
          <p:cNvSpPr/>
          <p:nvPr/>
        </p:nvSpPr>
        <p:spPr>
          <a:xfrm>
            <a:off x="4184891" y="1781555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28" y="0"/>
                </a:moveTo>
                <a:lnTo>
                  <a:pt x="86880" y="0"/>
                </a:lnTo>
                <a:lnTo>
                  <a:pt x="1536" y="0"/>
                </a:lnTo>
                <a:lnTo>
                  <a:pt x="0" y="0"/>
                </a:lnTo>
                <a:lnTo>
                  <a:pt x="0" y="10680"/>
                </a:lnTo>
                <a:lnTo>
                  <a:pt x="86880" y="10680"/>
                </a:lnTo>
                <a:lnTo>
                  <a:pt x="86880" y="6096"/>
                </a:lnTo>
                <a:lnTo>
                  <a:pt x="89928" y="6096"/>
                </a:lnTo>
                <a:lnTo>
                  <a:pt x="8992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 descr=""/>
          <p:cNvSpPr/>
          <p:nvPr/>
        </p:nvSpPr>
        <p:spPr>
          <a:xfrm>
            <a:off x="5583936" y="1766315"/>
            <a:ext cx="93345" cy="12700"/>
          </a:xfrm>
          <a:custGeom>
            <a:avLst/>
            <a:gdLst/>
            <a:ahLst/>
            <a:cxnLst/>
            <a:rect l="l" t="t" r="r" b="b"/>
            <a:pathLst>
              <a:path w="93345" h="12700">
                <a:moveTo>
                  <a:pt x="92964" y="0"/>
                </a:moveTo>
                <a:lnTo>
                  <a:pt x="3048" y="0"/>
                </a:lnTo>
                <a:lnTo>
                  <a:pt x="3048" y="1536"/>
                </a:lnTo>
                <a:lnTo>
                  <a:pt x="0" y="1536"/>
                </a:lnTo>
                <a:lnTo>
                  <a:pt x="0" y="12192"/>
                </a:lnTo>
                <a:lnTo>
                  <a:pt x="89916" y="12192"/>
                </a:lnTo>
                <a:lnTo>
                  <a:pt x="89916" y="6096"/>
                </a:lnTo>
                <a:lnTo>
                  <a:pt x="92964" y="6096"/>
                </a:lnTo>
                <a:lnTo>
                  <a:pt x="92964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 descr=""/>
          <p:cNvSpPr/>
          <p:nvPr/>
        </p:nvSpPr>
        <p:spPr>
          <a:xfrm>
            <a:off x="5935980" y="1781555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8379" y="0"/>
                </a:lnTo>
                <a:lnTo>
                  <a:pt x="3048" y="0"/>
                </a:lnTo>
                <a:lnTo>
                  <a:pt x="0" y="0"/>
                </a:lnTo>
                <a:lnTo>
                  <a:pt x="0" y="6096"/>
                </a:lnTo>
                <a:lnTo>
                  <a:pt x="3048" y="6096"/>
                </a:lnTo>
                <a:lnTo>
                  <a:pt x="3048" y="10680"/>
                </a:lnTo>
                <a:lnTo>
                  <a:pt x="91440" y="10680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 descr=""/>
          <p:cNvSpPr/>
          <p:nvPr/>
        </p:nvSpPr>
        <p:spPr>
          <a:xfrm>
            <a:off x="6464807" y="1771745"/>
            <a:ext cx="85725" cy="10795"/>
          </a:xfrm>
          <a:custGeom>
            <a:avLst/>
            <a:gdLst/>
            <a:ahLst/>
            <a:cxnLst/>
            <a:rect l="l" t="t" r="r" b="b"/>
            <a:pathLst>
              <a:path w="85725" h="10794">
                <a:moveTo>
                  <a:pt x="85439" y="10668"/>
                </a:moveTo>
                <a:lnTo>
                  <a:pt x="0" y="10668"/>
                </a:lnTo>
                <a:lnTo>
                  <a:pt x="0" y="0"/>
                </a:lnTo>
                <a:lnTo>
                  <a:pt x="85439" y="0"/>
                </a:lnTo>
                <a:lnTo>
                  <a:pt x="85439" y="10668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 descr=""/>
          <p:cNvSpPr/>
          <p:nvPr/>
        </p:nvSpPr>
        <p:spPr>
          <a:xfrm>
            <a:off x="1043273" y="1210151"/>
            <a:ext cx="650240" cy="619760"/>
          </a:xfrm>
          <a:custGeom>
            <a:avLst/>
            <a:gdLst/>
            <a:ahLst/>
            <a:cxnLst/>
            <a:rect l="l" t="t" r="r" b="b"/>
            <a:pathLst>
              <a:path w="650239" h="619760">
                <a:moveTo>
                  <a:pt x="649795" y="0"/>
                </a:moveTo>
                <a:lnTo>
                  <a:pt x="0" y="0"/>
                </a:lnTo>
              </a:path>
              <a:path w="650239" h="619760">
                <a:moveTo>
                  <a:pt x="649795" y="0"/>
                </a:moveTo>
                <a:lnTo>
                  <a:pt x="649795" y="619505"/>
                </a:lnTo>
              </a:path>
            </a:pathLst>
          </a:custGeom>
          <a:ln w="6105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 descr=""/>
          <p:cNvSpPr/>
          <p:nvPr/>
        </p:nvSpPr>
        <p:spPr>
          <a:xfrm>
            <a:off x="1693068" y="1210151"/>
            <a:ext cx="5431155" cy="619760"/>
          </a:xfrm>
          <a:custGeom>
            <a:avLst/>
            <a:gdLst/>
            <a:ahLst/>
            <a:cxnLst/>
            <a:rect l="l" t="t" r="r" b="b"/>
            <a:pathLst>
              <a:path w="5431155" h="619760">
                <a:moveTo>
                  <a:pt x="5430773" y="0"/>
                </a:moveTo>
                <a:lnTo>
                  <a:pt x="5430773" y="619505"/>
                </a:lnTo>
              </a:path>
              <a:path w="5431155" h="619760">
                <a:moveTo>
                  <a:pt x="0" y="0"/>
                </a:moveTo>
                <a:lnTo>
                  <a:pt x="5430773" y="0"/>
                </a:lnTo>
              </a:path>
              <a:path w="5431155" h="619760">
                <a:moveTo>
                  <a:pt x="0" y="619505"/>
                </a:moveTo>
                <a:lnTo>
                  <a:pt x="5430773" y="619505"/>
                </a:lnTo>
              </a:path>
            </a:pathLst>
          </a:custGeom>
          <a:ln w="6105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47" name="object 347" descr=""/>
          <p:cNvGrpSpPr/>
          <p:nvPr/>
        </p:nvGrpSpPr>
        <p:grpSpPr>
          <a:xfrm>
            <a:off x="1693068" y="2316479"/>
            <a:ext cx="5431155" cy="106680"/>
            <a:chOff x="1693068" y="2316479"/>
            <a:chExt cx="5431155" cy="106680"/>
          </a:xfrm>
        </p:grpSpPr>
        <p:sp>
          <p:nvSpPr>
            <p:cNvPr id="348" name="object 348" descr=""/>
            <p:cNvSpPr/>
            <p:nvPr/>
          </p:nvSpPr>
          <p:spPr>
            <a:xfrm>
              <a:off x="1693068" y="2409539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1761731" y="2391257"/>
              <a:ext cx="4773295" cy="31115"/>
            </a:xfrm>
            <a:custGeom>
              <a:avLst/>
              <a:gdLst/>
              <a:ahLst/>
              <a:cxnLst/>
              <a:rect l="l" t="t" r="r" b="b"/>
              <a:pathLst>
                <a:path w="4773295" h="31114">
                  <a:moveTo>
                    <a:pt x="47345" y="16764"/>
                  </a:moveTo>
                  <a:lnTo>
                    <a:pt x="44297" y="12192"/>
                  </a:lnTo>
                  <a:lnTo>
                    <a:pt x="39725" y="7620"/>
                  </a:lnTo>
                  <a:lnTo>
                    <a:pt x="32105" y="4572"/>
                  </a:lnTo>
                  <a:lnTo>
                    <a:pt x="22961" y="3048"/>
                  </a:lnTo>
                  <a:lnTo>
                    <a:pt x="13716" y="4572"/>
                  </a:lnTo>
                  <a:lnTo>
                    <a:pt x="6096" y="7620"/>
                  </a:lnTo>
                  <a:lnTo>
                    <a:pt x="1524" y="12192"/>
                  </a:lnTo>
                  <a:lnTo>
                    <a:pt x="0" y="16764"/>
                  </a:lnTo>
                  <a:lnTo>
                    <a:pt x="1524" y="22860"/>
                  </a:lnTo>
                  <a:lnTo>
                    <a:pt x="6096" y="27432"/>
                  </a:lnTo>
                  <a:lnTo>
                    <a:pt x="13716" y="30480"/>
                  </a:lnTo>
                  <a:lnTo>
                    <a:pt x="32105" y="30480"/>
                  </a:lnTo>
                  <a:lnTo>
                    <a:pt x="39725" y="27432"/>
                  </a:lnTo>
                  <a:lnTo>
                    <a:pt x="44297" y="22860"/>
                  </a:lnTo>
                  <a:lnTo>
                    <a:pt x="47345" y="16764"/>
                  </a:lnTo>
                  <a:close/>
                </a:path>
                <a:path w="4773295" h="31114">
                  <a:moveTo>
                    <a:pt x="1621637" y="16764"/>
                  </a:moveTo>
                  <a:lnTo>
                    <a:pt x="1620113" y="12192"/>
                  </a:lnTo>
                  <a:lnTo>
                    <a:pt x="1615541" y="7620"/>
                  </a:lnTo>
                  <a:lnTo>
                    <a:pt x="1607921" y="4572"/>
                  </a:lnTo>
                  <a:lnTo>
                    <a:pt x="1598777" y="3048"/>
                  </a:lnTo>
                  <a:lnTo>
                    <a:pt x="1589532" y="4572"/>
                  </a:lnTo>
                  <a:lnTo>
                    <a:pt x="1581912" y="7620"/>
                  </a:lnTo>
                  <a:lnTo>
                    <a:pt x="1577340" y="12192"/>
                  </a:lnTo>
                  <a:lnTo>
                    <a:pt x="1575816" y="16764"/>
                  </a:lnTo>
                  <a:lnTo>
                    <a:pt x="1577340" y="22948"/>
                  </a:lnTo>
                  <a:lnTo>
                    <a:pt x="1581912" y="27520"/>
                  </a:lnTo>
                  <a:lnTo>
                    <a:pt x="1589532" y="30568"/>
                  </a:lnTo>
                  <a:lnTo>
                    <a:pt x="1607921" y="30568"/>
                  </a:lnTo>
                  <a:lnTo>
                    <a:pt x="1615541" y="27520"/>
                  </a:lnTo>
                  <a:lnTo>
                    <a:pt x="1620113" y="22948"/>
                  </a:lnTo>
                  <a:lnTo>
                    <a:pt x="1621637" y="16764"/>
                  </a:lnTo>
                  <a:close/>
                </a:path>
                <a:path w="4773295" h="31114">
                  <a:moveTo>
                    <a:pt x="2147887" y="15240"/>
                  </a:moveTo>
                  <a:lnTo>
                    <a:pt x="2146363" y="9144"/>
                  </a:lnTo>
                  <a:lnTo>
                    <a:pt x="2140267" y="4572"/>
                  </a:lnTo>
                  <a:lnTo>
                    <a:pt x="2132647" y="1524"/>
                  </a:lnTo>
                  <a:lnTo>
                    <a:pt x="2114359" y="1524"/>
                  </a:lnTo>
                  <a:lnTo>
                    <a:pt x="2106739" y="4572"/>
                  </a:lnTo>
                  <a:lnTo>
                    <a:pt x="2102167" y="9144"/>
                  </a:lnTo>
                  <a:lnTo>
                    <a:pt x="2100643" y="15240"/>
                  </a:lnTo>
                  <a:lnTo>
                    <a:pt x="2100643" y="16764"/>
                  </a:lnTo>
                  <a:lnTo>
                    <a:pt x="2102167" y="22948"/>
                  </a:lnTo>
                  <a:lnTo>
                    <a:pt x="2106739" y="27520"/>
                  </a:lnTo>
                  <a:lnTo>
                    <a:pt x="2114359" y="30568"/>
                  </a:lnTo>
                  <a:lnTo>
                    <a:pt x="2132647" y="30568"/>
                  </a:lnTo>
                  <a:lnTo>
                    <a:pt x="2140267" y="27520"/>
                  </a:lnTo>
                  <a:lnTo>
                    <a:pt x="2146363" y="22948"/>
                  </a:lnTo>
                  <a:lnTo>
                    <a:pt x="2147887" y="16764"/>
                  </a:lnTo>
                  <a:lnTo>
                    <a:pt x="2147887" y="15240"/>
                  </a:lnTo>
                  <a:close/>
                </a:path>
                <a:path w="4773295" h="31114">
                  <a:moveTo>
                    <a:pt x="2497277" y="16764"/>
                  </a:moveTo>
                  <a:lnTo>
                    <a:pt x="2495753" y="12192"/>
                  </a:lnTo>
                  <a:lnTo>
                    <a:pt x="2491181" y="7620"/>
                  </a:lnTo>
                  <a:lnTo>
                    <a:pt x="2483561" y="4572"/>
                  </a:lnTo>
                  <a:lnTo>
                    <a:pt x="2474417" y="3048"/>
                  </a:lnTo>
                  <a:lnTo>
                    <a:pt x="2465273" y="4572"/>
                  </a:lnTo>
                  <a:lnTo>
                    <a:pt x="2457653" y="7620"/>
                  </a:lnTo>
                  <a:lnTo>
                    <a:pt x="2453081" y="12192"/>
                  </a:lnTo>
                  <a:lnTo>
                    <a:pt x="2450033" y="16764"/>
                  </a:lnTo>
                  <a:lnTo>
                    <a:pt x="2453081" y="22860"/>
                  </a:lnTo>
                  <a:lnTo>
                    <a:pt x="2457653" y="27432"/>
                  </a:lnTo>
                  <a:lnTo>
                    <a:pt x="2465273" y="30480"/>
                  </a:lnTo>
                  <a:lnTo>
                    <a:pt x="2483561" y="30480"/>
                  </a:lnTo>
                  <a:lnTo>
                    <a:pt x="2491181" y="27432"/>
                  </a:lnTo>
                  <a:lnTo>
                    <a:pt x="2495753" y="22860"/>
                  </a:lnTo>
                  <a:lnTo>
                    <a:pt x="2497277" y="16764"/>
                  </a:lnTo>
                  <a:close/>
                </a:path>
                <a:path w="4773295" h="31114">
                  <a:moveTo>
                    <a:pt x="3897630" y="13716"/>
                  </a:moveTo>
                  <a:lnTo>
                    <a:pt x="3896106" y="9144"/>
                  </a:lnTo>
                  <a:lnTo>
                    <a:pt x="3891534" y="4572"/>
                  </a:lnTo>
                  <a:lnTo>
                    <a:pt x="3883914" y="1524"/>
                  </a:lnTo>
                  <a:lnTo>
                    <a:pt x="3874770" y="0"/>
                  </a:lnTo>
                  <a:lnTo>
                    <a:pt x="3865626" y="1524"/>
                  </a:lnTo>
                  <a:lnTo>
                    <a:pt x="3858006" y="4572"/>
                  </a:lnTo>
                  <a:lnTo>
                    <a:pt x="3853434" y="9144"/>
                  </a:lnTo>
                  <a:lnTo>
                    <a:pt x="3851910" y="13716"/>
                  </a:lnTo>
                  <a:lnTo>
                    <a:pt x="3853434" y="19812"/>
                  </a:lnTo>
                  <a:lnTo>
                    <a:pt x="3858006" y="24472"/>
                  </a:lnTo>
                  <a:lnTo>
                    <a:pt x="3865626" y="27520"/>
                  </a:lnTo>
                  <a:lnTo>
                    <a:pt x="3874770" y="29044"/>
                  </a:lnTo>
                  <a:lnTo>
                    <a:pt x="3883914" y="27520"/>
                  </a:lnTo>
                  <a:lnTo>
                    <a:pt x="3891534" y="24472"/>
                  </a:lnTo>
                  <a:lnTo>
                    <a:pt x="3896106" y="19812"/>
                  </a:lnTo>
                  <a:lnTo>
                    <a:pt x="3897630" y="13716"/>
                  </a:lnTo>
                  <a:close/>
                </a:path>
                <a:path w="4773295" h="31114">
                  <a:moveTo>
                    <a:pt x="4248543" y="16764"/>
                  </a:moveTo>
                  <a:lnTo>
                    <a:pt x="4247019" y="12192"/>
                  </a:lnTo>
                  <a:lnTo>
                    <a:pt x="4240923" y="7620"/>
                  </a:lnTo>
                  <a:lnTo>
                    <a:pt x="4234827" y="4572"/>
                  </a:lnTo>
                  <a:lnTo>
                    <a:pt x="4225683" y="3048"/>
                  </a:lnTo>
                  <a:lnTo>
                    <a:pt x="4216438" y="4572"/>
                  </a:lnTo>
                  <a:lnTo>
                    <a:pt x="4208818" y="7620"/>
                  </a:lnTo>
                  <a:lnTo>
                    <a:pt x="4202722" y="12192"/>
                  </a:lnTo>
                  <a:lnTo>
                    <a:pt x="4201198" y="16764"/>
                  </a:lnTo>
                  <a:lnTo>
                    <a:pt x="4202722" y="22948"/>
                  </a:lnTo>
                  <a:lnTo>
                    <a:pt x="4208818" y="25996"/>
                  </a:lnTo>
                  <a:lnTo>
                    <a:pt x="4216438" y="29044"/>
                  </a:lnTo>
                  <a:lnTo>
                    <a:pt x="4225683" y="30568"/>
                  </a:lnTo>
                  <a:lnTo>
                    <a:pt x="4234827" y="29044"/>
                  </a:lnTo>
                  <a:lnTo>
                    <a:pt x="4247019" y="22948"/>
                  </a:lnTo>
                  <a:lnTo>
                    <a:pt x="4248543" y="16764"/>
                  </a:lnTo>
                  <a:close/>
                </a:path>
                <a:path w="4773295" h="31114">
                  <a:moveTo>
                    <a:pt x="4773269" y="15240"/>
                  </a:moveTo>
                  <a:lnTo>
                    <a:pt x="4771745" y="10668"/>
                  </a:lnTo>
                  <a:lnTo>
                    <a:pt x="4767173" y="6096"/>
                  </a:lnTo>
                  <a:lnTo>
                    <a:pt x="4759553" y="3048"/>
                  </a:lnTo>
                  <a:lnTo>
                    <a:pt x="4750409" y="1524"/>
                  </a:lnTo>
                  <a:lnTo>
                    <a:pt x="4741265" y="3048"/>
                  </a:lnTo>
                  <a:lnTo>
                    <a:pt x="4733645" y="6096"/>
                  </a:lnTo>
                  <a:lnTo>
                    <a:pt x="4729073" y="10668"/>
                  </a:lnTo>
                  <a:lnTo>
                    <a:pt x="4727549" y="15240"/>
                  </a:lnTo>
                  <a:lnTo>
                    <a:pt x="4727549" y="16764"/>
                  </a:lnTo>
                  <a:lnTo>
                    <a:pt x="4729073" y="21336"/>
                  </a:lnTo>
                  <a:lnTo>
                    <a:pt x="4733645" y="25996"/>
                  </a:lnTo>
                  <a:lnTo>
                    <a:pt x="4741265" y="29044"/>
                  </a:lnTo>
                  <a:lnTo>
                    <a:pt x="4750409" y="30568"/>
                  </a:lnTo>
                  <a:lnTo>
                    <a:pt x="4759553" y="29044"/>
                  </a:lnTo>
                  <a:lnTo>
                    <a:pt x="4767173" y="25996"/>
                  </a:lnTo>
                  <a:lnTo>
                    <a:pt x="4771745" y="21336"/>
                  </a:lnTo>
                  <a:lnTo>
                    <a:pt x="4773269" y="16764"/>
                  </a:lnTo>
                  <a:lnTo>
                    <a:pt x="4773269" y="1524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0" name="object 350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313932" y="2316479"/>
              <a:ext cx="47244" cy="106679"/>
            </a:xfrm>
            <a:prstGeom prst="rect">
              <a:avLst/>
            </a:prstGeom>
          </p:spPr>
        </p:pic>
      </p:grpSp>
      <p:grpSp>
        <p:nvGrpSpPr>
          <p:cNvPr id="351" name="object 351" descr=""/>
          <p:cNvGrpSpPr/>
          <p:nvPr/>
        </p:nvGrpSpPr>
        <p:grpSpPr>
          <a:xfrm>
            <a:off x="1043273" y="2044922"/>
            <a:ext cx="6080760" cy="408940"/>
            <a:chOff x="1043273" y="2044922"/>
            <a:chExt cx="6080760" cy="408940"/>
          </a:xfrm>
        </p:grpSpPr>
        <p:sp>
          <p:nvSpPr>
            <p:cNvPr id="352" name="object 352" descr=""/>
            <p:cNvSpPr/>
            <p:nvPr/>
          </p:nvSpPr>
          <p:spPr>
            <a:xfrm>
              <a:off x="1693068" y="2137981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1932622" y="2079980"/>
              <a:ext cx="4779645" cy="191135"/>
            </a:xfrm>
            <a:custGeom>
              <a:avLst/>
              <a:gdLst/>
              <a:ahLst/>
              <a:cxnLst/>
              <a:rect l="l" t="t" r="r" b="b"/>
              <a:pathLst>
                <a:path w="4779645" h="191135">
                  <a:moveTo>
                    <a:pt x="47244" y="115912"/>
                  </a:moveTo>
                  <a:lnTo>
                    <a:pt x="45720" y="109816"/>
                  </a:lnTo>
                  <a:lnTo>
                    <a:pt x="39624" y="105244"/>
                  </a:lnTo>
                  <a:lnTo>
                    <a:pt x="33528" y="102196"/>
                  </a:lnTo>
                  <a:lnTo>
                    <a:pt x="15240" y="102196"/>
                  </a:lnTo>
                  <a:lnTo>
                    <a:pt x="7620" y="105244"/>
                  </a:lnTo>
                  <a:lnTo>
                    <a:pt x="1524" y="109816"/>
                  </a:lnTo>
                  <a:lnTo>
                    <a:pt x="0" y="115912"/>
                  </a:lnTo>
                  <a:lnTo>
                    <a:pt x="1524" y="120586"/>
                  </a:lnTo>
                  <a:lnTo>
                    <a:pt x="7620" y="125158"/>
                  </a:lnTo>
                  <a:lnTo>
                    <a:pt x="15240" y="128206"/>
                  </a:lnTo>
                  <a:lnTo>
                    <a:pt x="22860" y="129730"/>
                  </a:lnTo>
                  <a:lnTo>
                    <a:pt x="33528" y="128206"/>
                  </a:lnTo>
                  <a:lnTo>
                    <a:pt x="39624" y="125158"/>
                  </a:lnTo>
                  <a:lnTo>
                    <a:pt x="45720" y="120586"/>
                  </a:lnTo>
                  <a:lnTo>
                    <a:pt x="47244" y="115912"/>
                  </a:lnTo>
                  <a:close/>
                </a:path>
                <a:path w="4779645" h="191135">
                  <a:moveTo>
                    <a:pt x="749046" y="13716"/>
                  </a:moveTo>
                  <a:lnTo>
                    <a:pt x="745998" y="7620"/>
                  </a:lnTo>
                  <a:lnTo>
                    <a:pt x="741426" y="3048"/>
                  </a:lnTo>
                  <a:lnTo>
                    <a:pt x="733704" y="1524"/>
                  </a:lnTo>
                  <a:lnTo>
                    <a:pt x="724560" y="0"/>
                  </a:lnTo>
                  <a:lnTo>
                    <a:pt x="715416" y="1524"/>
                  </a:lnTo>
                  <a:lnTo>
                    <a:pt x="707796" y="3048"/>
                  </a:lnTo>
                  <a:lnTo>
                    <a:pt x="703224" y="7620"/>
                  </a:lnTo>
                  <a:lnTo>
                    <a:pt x="701700" y="13716"/>
                  </a:lnTo>
                  <a:lnTo>
                    <a:pt x="703224" y="18288"/>
                  </a:lnTo>
                  <a:lnTo>
                    <a:pt x="707796" y="22860"/>
                  </a:lnTo>
                  <a:lnTo>
                    <a:pt x="715416" y="25908"/>
                  </a:lnTo>
                  <a:lnTo>
                    <a:pt x="724560" y="27432"/>
                  </a:lnTo>
                  <a:lnTo>
                    <a:pt x="733704" y="25908"/>
                  </a:lnTo>
                  <a:lnTo>
                    <a:pt x="741426" y="22860"/>
                  </a:lnTo>
                  <a:lnTo>
                    <a:pt x="745998" y="18288"/>
                  </a:lnTo>
                  <a:lnTo>
                    <a:pt x="749046" y="13716"/>
                  </a:lnTo>
                  <a:close/>
                </a:path>
                <a:path w="4779645" h="191135">
                  <a:moveTo>
                    <a:pt x="922870" y="176974"/>
                  </a:moveTo>
                  <a:lnTo>
                    <a:pt x="921346" y="172402"/>
                  </a:lnTo>
                  <a:lnTo>
                    <a:pt x="916774" y="167830"/>
                  </a:lnTo>
                  <a:lnTo>
                    <a:pt x="909154" y="164680"/>
                  </a:lnTo>
                  <a:lnTo>
                    <a:pt x="900010" y="163156"/>
                  </a:lnTo>
                  <a:lnTo>
                    <a:pt x="890866" y="164680"/>
                  </a:lnTo>
                  <a:lnTo>
                    <a:pt x="883246" y="167830"/>
                  </a:lnTo>
                  <a:lnTo>
                    <a:pt x="878674" y="172402"/>
                  </a:lnTo>
                  <a:lnTo>
                    <a:pt x="877150" y="176974"/>
                  </a:lnTo>
                  <a:lnTo>
                    <a:pt x="878674" y="183070"/>
                  </a:lnTo>
                  <a:lnTo>
                    <a:pt x="883246" y="186118"/>
                  </a:lnTo>
                  <a:lnTo>
                    <a:pt x="890866" y="189166"/>
                  </a:lnTo>
                  <a:lnTo>
                    <a:pt x="900010" y="190690"/>
                  </a:lnTo>
                  <a:lnTo>
                    <a:pt x="909154" y="189166"/>
                  </a:lnTo>
                  <a:lnTo>
                    <a:pt x="916774" y="186118"/>
                  </a:lnTo>
                  <a:lnTo>
                    <a:pt x="921346" y="183070"/>
                  </a:lnTo>
                  <a:lnTo>
                    <a:pt x="922870" y="176974"/>
                  </a:lnTo>
                  <a:close/>
                </a:path>
                <a:path w="4779645" h="191135">
                  <a:moveTo>
                    <a:pt x="1624672" y="152590"/>
                  </a:moveTo>
                  <a:lnTo>
                    <a:pt x="1623148" y="146494"/>
                  </a:lnTo>
                  <a:lnTo>
                    <a:pt x="1617052" y="141922"/>
                  </a:lnTo>
                  <a:lnTo>
                    <a:pt x="1610868" y="140398"/>
                  </a:lnTo>
                  <a:lnTo>
                    <a:pt x="1601724" y="138874"/>
                  </a:lnTo>
                  <a:lnTo>
                    <a:pt x="1591056" y="140398"/>
                  </a:lnTo>
                  <a:lnTo>
                    <a:pt x="1584960" y="141922"/>
                  </a:lnTo>
                  <a:lnTo>
                    <a:pt x="1578864" y="146494"/>
                  </a:lnTo>
                  <a:lnTo>
                    <a:pt x="1577340" y="152590"/>
                  </a:lnTo>
                  <a:lnTo>
                    <a:pt x="1578864" y="157162"/>
                  </a:lnTo>
                  <a:lnTo>
                    <a:pt x="1584960" y="161734"/>
                  </a:lnTo>
                  <a:lnTo>
                    <a:pt x="1591056" y="164782"/>
                  </a:lnTo>
                  <a:lnTo>
                    <a:pt x="1601724" y="166306"/>
                  </a:lnTo>
                  <a:lnTo>
                    <a:pt x="1610868" y="164782"/>
                  </a:lnTo>
                  <a:lnTo>
                    <a:pt x="1617052" y="161734"/>
                  </a:lnTo>
                  <a:lnTo>
                    <a:pt x="1623148" y="157162"/>
                  </a:lnTo>
                  <a:lnTo>
                    <a:pt x="1624672" y="152590"/>
                  </a:lnTo>
                  <a:close/>
                </a:path>
                <a:path w="4779645" h="191135">
                  <a:moveTo>
                    <a:pt x="1800034" y="77812"/>
                  </a:moveTo>
                  <a:lnTo>
                    <a:pt x="1798510" y="71716"/>
                  </a:lnTo>
                  <a:lnTo>
                    <a:pt x="1792414" y="67056"/>
                  </a:lnTo>
                  <a:lnTo>
                    <a:pt x="1784692" y="64008"/>
                  </a:lnTo>
                  <a:lnTo>
                    <a:pt x="1766404" y="64008"/>
                  </a:lnTo>
                  <a:lnTo>
                    <a:pt x="1760308" y="67056"/>
                  </a:lnTo>
                  <a:lnTo>
                    <a:pt x="1754212" y="71716"/>
                  </a:lnTo>
                  <a:lnTo>
                    <a:pt x="1752688" y="77812"/>
                  </a:lnTo>
                  <a:lnTo>
                    <a:pt x="1754212" y="82384"/>
                  </a:lnTo>
                  <a:lnTo>
                    <a:pt x="1760308" y="86956"/>
                  </a:lnTo>
                  <a:lnTo>
                    <a:pt x="1766404" y="90004"/>
                  </a:lnTo>
                  <a:lnTo>
                    <a:pt x="1775548" y="91528"/>
                  </a:lnTo>
                  <a:lnTo>
                    <a:pt x="1784692" y="90004"/>
                  </a:lnTo>
                  <a:lnTo>
                    <a:pt x="1792414" y="86956"/>
                  </a:lnTo>
                  <a:lnTo>
                    <a:pt x="1798510" y="82384"/>
                  </a:lnTo>
                  <a:lnTo>
                    <a:pt x="1800034" y="77812"/>
                  </a:lnTo>
                  <a:close/>
                </a:path>
                <a:path w="4779645" h="191135">
                  <a:moveTo>
                    <a:pt x="2500299" y="64096"/>
                  </a:moveTo>
                  <a:lnTo>
                    <a:pt x="2498775" y="58000"/>
                  </a:lnTo>
                  <a:lnTo>
                    <a:pt x="2494203" y="54952"/>
                  </a:lnTo>
                  <a:lnTo>
                    <a:pt x="2486583" y="51904"/>
                  </a:lnTo>
                  <a:lnTo>
                    <a:pt x="2477439" y="50380"/>
                  </a:lnTo>
                  <a:lnTo>
                    <a:pt x="2468207" y="51904"/>
                  </a:lnTo>
                  <a:lnTo>
                    <a:pt x="2460587" y="54952"/>
                  </a:lnTo>
                  <a:lnTo>
                    <a:pt x="2456015" y="58000"/>
                  </a:lnTo>
                  <a:lnTo>
                    <a:pt x="2454491" y="64096"/>
                  </a:lnTo>
                  <a:lnTo>
                    <a:pt x="2456015" y="68668"/>
                  </a:lnTo>
                  <a:lnTo>
                    <a:pt x="2460587" y="73240"/>
                  </a:lnTo>
                  <a:lnTo>
                    <a:pt x="2468207" y="76288"/>
                  </a:lnTo>
                  <a:lnTo>
                    <a:pt x="2477439" y="77812"/>
                  </a:lnTo>
                  <a:lnTo>
                    <a:pt x="2486583" y="76288"/>
                  </a:lnTo>
                  <a:lnTo>
                    <a:pt x="2494203" y="73240"/>
                  </a:lnTo>
                  <a:lnTo>
                    <a:pt x="2498775" y="68668"/>
                  </a:lnTo>
                  <a:lnTo>
                    <a:pt x="2500299" y="64096"/>
                  </a:lnTo>
                  <a:close/>
                </a:path>
                <a:path w="4779645" h="191135">
                  <a:moveTo>
                    <a:pt x="2675661" y="93052"/>
                  </a:moveTo>
                  <a:lnTo>
                    <a:pt x="2674137" y="86956"/>
                  </a:lnTo>
                  <a:lnTo>
                    <a:pt x="2669565" y="83908"/>
                  </a:lnTo>
                  <a:lnTo>
                    <a:pt x="2661945" y="80860"/>
                  </a:lnTo>
                  <a:lnTo>
                    <a:pt x="2652801" y="79336"/>
                  </a:lnTo>
                  <a:lnTo>
                    <a:pt x="2643555" y="80860"/>
                  </a:lnTo>
                  <a:lnTo>
                    <a:pt x="2635935" y="83908"/>
                  </a:lnTo>
                  <a:lnTo>
                    <a:pt x="2631363" y="86956"/>
                  </a:lnTo>
                  <a:lnTo>
                    <a:pt x="2629839" y="93052"/>
                  </a:lnTo>
                  <a:lnTo>
                    <a:pt x="2631363" y="97624"/>
                  </a:lnTo>
                  <a:lnTo>
                    <a:pt x="2635935" y="102196"/>
                  </a:lnTo>
                  <a:lnTo>
                    <a:pt x="2643555" y="105244"/>
                  </a:lnTo>
                  <a:lnTo>
                    <a:pt x="2652801" y="106768"/>
                  </a:lnTo>
                  <a:lnTo>
                    <a:pt x="2661945" y="105244"/>
                  </a:lnTo>
                  <a:lnTo>
                    <a:pt x="2669565" y="102196"/>
                  </a:lnTo>
                  <a:lnTo>
                    <a:pt x="2674137" y="97624"/>
                  </a:lnTo>
                  <a:lnTo>
                    <a:pt x="2675661" y="93052"/>
                  </a:lnTo>
                  <a:close/>
                </a:path>
                <a:path w="4779645" h="191135">
                  <a:moveTo>
                    <a:pt x="4779353" y="103720"/>
                  </a:moveTo>
                  <a:lnTo>
                    <a:pt x="4777829" y="97624"/>
                  </a:lnTo>
                  <a:lnTo>
                    <a:pt x="4773257" y="93052"/>
                  </a:lnTo>
                  <a:lnTo>
                    <a:pt x="4765637" y="90004"/>
                  </a:lnTo>
                  <a:lnTo>
                    <a:pt x="4747349" y="90004"/>
                  </a:lnTo>
                  <a:lnTo>
                    <a:pt x="4739729" y="93052"/>
                  </a:lnTo>
                  <a:lnTo>
                    <a:pt x="4733633" y="97624"/>
                  </a:lnTo>
                  <a:lnTo>
                    <a:pt x="4732109" y="103720"/>
                  </a:lnTo>
                  <a:lnTo>
                    <a:pt x="4733633" y="108292"/>
                  </a:lnTo>
                  <a:lnTo>
                    <a:pt x="4739729" y="112864"/>
                  </a:lnTo>
                  <a:lnTo>
                    <a:pt x="4747349" y="115912"/>
                  </a:lnTo>
                  <a:lnTo>
                    <a:pt x="4756493" y="117436"/>
                  </a:lnTo>
                  <a:lnTo>
                    <a:pt x="4765637" y="115912"/>
                  </a:lnTo>
                  <a:lnTo>
                    <a:pt x="4773257" y="112864"/>
                  </a:lnTo>
                  <a:lnTo>
                    <a:pt x="4777829" y="108292"/>
                  </a:lnTo>
                  <a:lnTo>
                    <a:pt x="4779353" y="10372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4" name="object 354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6137147" y="2266187"/>
              <a:ext cx="47244" cy="156971"/>
            </a:xfrm>
            <a:prstGeom prst="rect">
              <a:avLst/>
            </a:prstGeom>
          </p:spPr>
        </p:pic>
        <p:pic>
          <p:nvPicPr>
            <p:cNvPr id="355" name="object 355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985515" y="2285999"/>
              <a:ext cx="47243" cy="137159"/>
            </a:xfrm>
            <a:prstGeom prst="rect">
              <a:avLst/>
            </a:prstGeom>
          </p:spPr>
        </p:pic>
        <p:pic>
          <p:nvPicPr>
            <p:cNvPr id="356" name="object 356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789676" y="2371344"/>
              <a:ext cx="47243" cy="51815"/>
            </a:xfrm>
            <a:prstGeom prst="rect">
              <a:avLst/>
            </a:prstGeom>
          </p:spPr>
        </p:pic>
        <p:pic>
          <p:nvPicPr>
            <p:cNvPr id="357" name="object 357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5436107" y="2371344"/>
              <a:ext cx="45720" cy="51815"/>
            </a:xfrm>
            <a:prstGeom prst="rect">
              <a:avLst/>
            </a:prstGeom>
          </p:spPr>
        </p:pic>
        <p:pic>
          <p:nvPicPr>
            <p:cNvPr id="358" name="object 358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810256" y="2331720"/>
              <a:ext cx="45719" cy="91439"/>
            </a:xfrm>
            <a:prstGeom prst="rect">
              <a:avLst/>
            </a:prstGeom>
          </p:spPr>
        </p:pic>
        <p:pic>
          <p:nvPicPr>
            <p:cNvPr id="359" name="object 359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013447" y="2356103"/>
              <a:ext cx="47244" cy="67055"/>
            </a:xfrm>
            <a:prstGeom prst="rect">
              <a:avLst/>
            </a:prstGeom>
          </p:spPr>
        </p:pic>
        <p:pic>
          <p:nvPicPr>
            <p:cNvPr id="360" name="object 360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284475" y="2375916"/>
              <a:ext cx="47243" cy="47243"/>
            </a:xfrm>
            <a:prstGeom prst="rect">
              <a:avLst/>
            </a:prstGeom>
          </p:spPr>
        </p:pic>
        <p:pic>
          <p:nvPicPr>
            <p:cNvPr id="361" name="object 361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6661403" y="2260091"/>
              <a:ext cx="51816" cy="163067"/>
            </a:xfrm>
            <a:prstGeom prst="rect">
              <a:avLst/>
            </a:prstGeom>
          </p:spPr>
        </p:pic>
        <p:pic>
          <p:nvPicPr>
            <p:cNvPr id="362" name="object 362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838187" y="2316479"/>
              <a:ext cx="45719" cy="106679"/>
            </a:xfrm>
            <a:prstGeom prst="rect">
              <a:avLst/>
            </a:prstGeom>
          </p:spPr>
        </p:pic>
        <p:pic>
          <p:nvPicPr>
            <p:cNvPr id="363" name="object 363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4911851" y="2321051"/>
              <a:ext cx="47244" cy="102108"/>
            </a:xfrm>
            <a:prstGeom prst="rect">
              <a:avLst/>
            </a:prstGeom>
          </p:spPr>
        </p:pic>
        <p:pic>
          <p:nvPicPr>
            <p:cNvPr id="364" name="object 364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107691" y="2325624"/>
              <a:ext cx="47243" cy="97535"/>
            </a:xfrm>
            <a:prstGeom prst="rect">
              <a:avLst/>
            </a:prstGeom>
          </p:spPr>
        </p:pic>
        <p:pic>
          <p:nvPicPr>
            <p:cNvPr id="365" name="object 365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4559807" y="2270759"/>
              <a:ext cx="51815" cy="152400"/>
            </a:xfrm>
            <a:prstGeom prst="rect">
              <a:avLst/>
            </a:prstGeom>
          </p:spPr>
        </p:pic>
        <p:pic>
          <p:nvPicPr>
            <p:cNvPr id="366" name="object 366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387596" y="2345436"/>
              <a:ext cx="47243" cy="77723"/>
            </a:xfrm>
            <a:prstGeom prst="rect">
              <a:avLst/>
            </a:prstGeom>
          </p:spPr>
        </p:pic>
        <p:pic>
          <p:nvPicPr>
            <p:cNvPr id="367" name="object 367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3509772" y="2375916"/>
              <a:ext cx="47243" cy="47243"/>
            </a:xfrm>
            <a:prstGeom prst="rect">
              <a:avLst/>
            </a:prstGeom>
          </p:spPr>
        </p:pic>
        <p:pic>
          <p:nvPicPr>
            <p:cNvPr id="368" name="object 368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3136201" y="2366867"/>
              <a:ext cx="87058" cy="54959"/>
            </a:xfrm>
            <a:prstGeom prst="rect">
              <a:avLst/>
            </a:prstGeom>
          </p:spPr>
        </p:pic>
        <p:pic>
          <p:nvPicPr>
            <p:cNvPr id="369" name="object 369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455164" y="2310383"/>
              <a:ext cx="53339" cy="112775"/>
            </a:xfrm>
            <a:prstGeom prst="rect">
              <a:avLst/>
            </a:prstGeom>
          </p:spPr>
        </p:pic>
        <p:sp>
          <p:nvSpPr>
            <p:cNvPr id="370" name="object 370" descr=""/>
            <p:cNvSpPr/>
            <p:nvPr/>
          </p:nvSpPr>
          <p:spPr>
            <a:xfrm>
              <a:off x="1761743" y="2397442"/>
              <a:ext cx="44450" cy="24765"/>
            </a:xfrm>
            <a:custGeom>
              <a:avLst/>
              <a:gdLst/>
              <a:ahLst/>
              <a:cxnLst/>
              <a:rect l="l" t="t" r="r" b="b"/>
              <a:pathLst>
                <a:path w="44450" h="24764">
                  <a:moveTo>
                    <a:pt x="30480" y="24384"/>
                  </a:moveTo>
                  <a:lnTo>
                    <a:pt x="21336" y="24384"/>
                  </a:lnTo>
                  <a:lnTo>
                    <a:pt x="13716" y="24384"/>
                  </a:lnTo>
                  <a:lnTo>
                    <a:pt x="6096" y="21336"/>
                  </a:lnTo>
                  <a:lnTo>
                    <a:pt x="1524" y="16764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6096" y="3048"/>
                  </a:lnTo>
                  <a:lnTo>
                    <a:pt x="21336" y="0"/>
                  </a:lnTo>
                  <a:lnTo>
                    <a:pt x="30480" y="1524"/>
                  </a:lnTo>
                  <a:lnTo>
                    <a:pt x="38100" y="3048"/>
                  </a:lnTo>
                  <a:lnTo>
                    <a:pt x="42672" y="7620"/>
                  </a:lnTo>
                  <a:lnTo>
                    <a:pt x="44196" y="12192"/>
                  </a:lnTo>
                  <a:lnTo>
                    <a:pt x="42672" y="16764"/>
                  </a:lnTo>
                  <a:lnTo>
                    <a:pt x="38100" y="21336"/>
                  </a:lnTo>
                  <a:lnTo>
                    <a:pt x="30480" y="2438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1" name="object 371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4735068" y="2164079"/>
              <a:ext cx="47243" cy="259079"/>
            </a:xfrm>
            <a:prstGeom prst="rect">
              <a:avLst/>
            </a:prstGeom>
          </p:spPr>
        </p:pic>
        <p:pic>
          <p:nvPicPr>
            <p:cNvPr id="372" name="object 372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5088636" y="2321051"/>
              <a:ext cx="45719" cy="102108"/>
            </a:xfrm>
            <a:prstGeom prst="rect">
              <a:avLst/>
            </a:prstGeom>
          </p:spPr>
        </p:pic>
        <p:pic>
          <p:nvPicPr>
            <p:cNvPr id="373" name="object 373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932432" y="2382012"/>
              <a:ext cx="51816" cy="41147"/>
            </a:xfrm>
            <a:prstGeom prst="rect">
              <a:avLst/>
            </a:prstGeom>
          </p:spPr>
        </p:pic>
        <p:pic>
          <p:nvPicPr>
            <p:cNvPr id="374" name="object 374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4034027" y="2295144"/>
              <a:ext cx="48767" cy="128015"/>
            </a:xfrm>
            <a:prstGeom prst="rect">
              <a:avLst/>
            </a:prstGeom>
          </p:spPr>
        </p:pic>
        <p:pic>
          <p:nvPicPr>
            <p:cNvPr id="375" name="object 375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5259323" y="2382012"/>
              <a:ext cx="51815" cy="41147"/>
            </a:xfrm>
            <a:prstGeom prst="rect">
              <a:avLst/>
            </a:prstGeom>
          </p:spPr>
        </p:pic>
        <p:sp>
          <p:nvSpPr>
            <p:cNvPr id="376" name="object 376" descr=""/>
            <p:cNvSpPr/>
            <p:nvPr/>
          </p:nvSpPr>
          <p:spPr>
            <a:xfrm>
              <a:off x="1761743" y="2397442"/>
              <a:ext cx="44450" cy="24765"/>
            </a:xfrm>
            <a:custGeom>
              <a:avLst/>
              <a:gdLst/>
              <a:ahLst/>
              <a:cxnLst/>
              <a:rect l="l" t="t" r="r" b="b"/>
              <a:pathLst>
                <a:path w="44450" h="24764">
                  <a:moveTo>
                    <a:pt x="30480" y="24384"/>
                  </a:moveTo>
                  <a:lnTo>
                    <a:pt x="21336" y="24384"/>
                  </a:lnTo>
                  <a:lnTo>
                    <a:pt x="13716" y="24384"/>
                  </a:lnTo>
                  <a:lnTo>
                    <a:pt x="6096" y="21336"/>
                  </a:lnTo>
                  <a:lnTo>
                    <a:pt x="1524" y="16764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6096" y="3048"/>
                  </a:lnTo>
                  <a:lnTo>
                    <a:pt x="21336" y="0"/>
                  </a:lnTo>
                  <a:lnTo>
                    <a:pt x="30480" y="1524"/>
                  </a:lnTo>
                  <a:lnTo>
                    <a:pt x="38100" y="3048"/>
                  </a:lnTo>
                  <a:lnTo>
                    <a:pt x="42672" y="7620"/>
                  </a:lnTo>
                  <a:lnTo>
                    <a:pt x="44196" y="12192"/>
                  </a:lnTo>
                  <a:lnTo>
                    <a:pt x="42672" y="16764"/>
                  </a:lnTo>
                  <a:lnTo>
                    <a:pt x="38100" y="21336"/>
                  </a:lnTo>
                  <a:lnTo>
                    <a:pt x="30480" y="2438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7" name="object 377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633472" y="2386583"/>
              <a:ext cx="51816" cy="36575"/>
            </a:xfrm>
            <a:prstGeom prst="rect">
              <a:avLst/>
            </a:prstGeom>
          </p:spPr>
        </p:pic>
        <p:sp>
          <p:nvSpPr>
            <p:cNvPr id="378" name="object 378" descr=""/>
            <p:cNvSpPr/>
            <p:nvPr/>
          </p:nvSpPr>
          <p:spPr>
            <a:xfrm>
              <a:off x="3859339" y="2395823"/>
              <a:ext cx="47625" cy="26034"/>
            </a:xfrm>
            <a:custGeom>
              <a:avLst/>
              <a:gdLst/>
              <a:ahLst/>
              <a:cxnLst/>
              <a:rect l="l" t="t" r="r" b="b"/>
              <a:pathLst>
                <a:path w="47625" h="26035">
                  <a:moveTo>
                    <a:pt x="32004" y="25907"/>
                  </a:moveTo>
                  <a:lnTo>
                    <a:pt x="13716" y="25907"/>
                  </a:lnTo>
                  <a:lnTo>
                    <a:pt x="7620" y="22859"/>
                  </a:lnTo>
                  <a:lnTo>
                    <a:pt x="1524" y="18287"/>
                  </a:lnTo>
                  <a:lnTo>
                    <a:pt x="0" y="12191"/>
                  </a:lnTo>
                  <a:lnTo>
                    <a:pt x="1524" y="7619"/>
                  </a:lnTo>
                  <a:lnTo>
                    <a:pt x="7620" y="3047"/>
                  </a:lnTo>
                  <a:lnTo>
                    <a:pt x="13716" y="0"/>
                  </a:lnTo>
                  <a:lnTo>
                    <a:pt x="32004" y="0"/>
                  </a:lnTo>
                  <a:lnTo>
                    <a:pt x="39624" y="3047"/>
                  </a:lnTo>
                  <a:lnTo>
                    <a:pt x="45720" y="7619"/>
                  </a:lnTo>
                  <a:lnTo>
                    <a:pt x="47244" y="12191"/>
                  </a:lnTo>
                  <a:lnTo>
                    <a:pt x="45720" y="18287"/>
                  </a:lnTo>
                  <a:lnTo>
                    <a:pt x="39624" y="22859"/>
                  </a:lnTo>
                  <a:lnTo>
                    <a:pt x="32004" y="2590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9" name="object 379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3659124" y="2369915"/>
              <a:ext cx="88868" cy="51911"/>
            </a:xfrm>
            <a:prstGeom prst="rect">
              <a:avLst/>
            </a:prstGeom>
          </p:spPr>
        </p:pic>
        <p:sp>
          <p:nvSpPr>
            <p:cNvPr id="380" name="object 380" descr=""/>
            <p:cNvSpPr/>
            <p:nvPr/>
          </p:nvSpPr>
          <p:spPr>
            <a:xfrm>
              <a:off x="4385589" y="2044928"/>
              <a:ext cx="2326640" cy="377190"/>
            </a:xfrm>
            <a:custGeom>
              <a:avLst/>
              <a:gdLst/>
              <a:ahLst/>
              <a:cxnLst/>
              <a:rect l="l" t="t" r="r" b="b"/>
              <a:pathLst>
                <a:path w="2326640" h="377189">
                  <a:moveTo>
                    <a:pt x="47332" y="239547"/>
                  </a:moveTo>
                  <a:lnTo>
                    <a:pt x="45808" y="234975"/>
                  </a:lnTo>
                  <a:lnTo>
                    <a:pt x="39712" y="230403"/>
                  </a:lnTo>
                  <a:lnTo>
                    <a:pt x="32004" y="227355"/>
                  </a:lnTo>
                  <a:lnTo>
                    <a:pt x="22860" y="225831"/>
                  </a:lnTo>
                  <a:lnTo>
                    <a:pt x="13716" y="227355"/>
                  </a:lnTo>
                  <a:lnTo>
                    <a:pt x="6096" y="230403"/>
                  </a:lnTo>
                  <a:lnTo>
                    <a:pt x="1524" y="234975"/>
                  </a:lnTo>
                  <a:lnTo>
                    <a:pt x="0" y="239547"/>
                  </a:lnTo>
                  <a:lnTo>
                    <a:pt x="1524" y="245643"/>
                  </a:lnTo>
                  <a:lnTo>
                    <a:pt x="6096" y="248691"/>
                  </a:lnTo>
                  <a:lnTo>
                    <a:pt x="13716" y="251739"/>
                  </a:lnTo>
                  <a:lnTo>
                    <a:pt x="22860" y="253263"/>
                  </a:lnTo>
                  <a:lnTo>
                    <a:pt x="32004" y="251739"/>
                  </a:lnTo>
                  <a:lnTo>
                    <a:pt x="39712" y="248691"/>
                  </a:lnTo>
                  <a:lnTo>
                    <a:pt x="45808" y="245643"/>
                  </a:lnTo>
                  <a:lnTo>
                    <a:pt x="47332" y="239547"/>
                  </a:lnTo>
                  <a:close/>
                </a:path>
                <a:path w="2326640" h="377189">
                  <a:moveTo>
                    <a:pt x="222694" y="13716"/>
                  </a:moveTo>
                  <a:lnTo>
                    <a:pt x="219646" y="7620"/>
                  </a:lnTo>
                  <a:lnTo>
                    <a:pt x="215074" y="3048"/>
                  </a:lnTo>
                  <a:lnTo>
                    <a:pt x="207454" y="0"/>
                  </a:lnTo>
                  <a:lnTo>
                    <a:pt x="189166" y="0"/>
                  </a:lnTo>
                  <a:lnTo>
                    <a:pt x="181546" y="3048"/>
                  </a:lnTo>
                  <a:lnTo>
                    <a:pt x="176974" y="7620"/>
                  </a:lnTo>
                  <a:lnTo>
                    <a:pt x="175450" y="13716"/>
                  </a:lnTo>
                  <a:lnTo>
                    <a:pt x="176974" y="18288"/>
                  </a:lnTo>
                  <a:lnTo>
                    <a:pt x="181546" y="22860"/>
                  </a:lnTo>
                  <a:lnTo>
                    <a:pt x="189166" y="25908"/>
                  </a:lnTo>
                  <a:lnTo>
                    <a:pt x="207454" y="25908"/>
                  </a:lnTo>
                  <a:lnTo>
                    <a:pt x="215074" y="22860"/>
                  </a:lnTo>
                  <a:lnTo>
                    <a:pt x="219646" y="18288"/>
                  </a:lnTo>
                  <a:lnTo>
                    <a:pt x="222694" y="13716"/>
                  </a:lnTo>
                  <a:close/>
                </a:path>
                <a:path w="2326640" h="377189">
                  <a:moveTo>
                    <a:pt x="1624685" y="363093"/>
                  </a:moveTo>
                  <a:lnTo>
                    <a:pt x="1623161" y="358521"/>
                  </a:lnTo>
                  <a:lnTo>
                    <a:pt x="1618589" y="353949"/>
                  </a:lnTo>
                  <a:lnTo>
                    <a:pt x="1610969" y="350901"/>
                  </a:lnTo>
                  <a:lnTo>
                    <a:pt x="1592681" y="350901"/>
                  </a:lnTo>
                  <a:lnTo>
                    <a:pt x="1585061" y="353949"/>
                  </a:lnTo>
                  <a:lnTo>
                    <a:pt x="1578965" y="358521"/>
                  </a:lnTo>
                  <a:lnTo>
                    <a:pt x="1577441" y="363093"/>
                  </a:lnTo>
                  <a:lnTo>
                    <a:pt x="1578965" y="369277"/>
                  </a:lnTo>
                  <a:lnTo>
                    <a:pt x="1585061" y="373849"/>
                  </a:lnTo>
                  <a:lnTo>
                    <a:pt x="1592681" y="376897"/>
                  </a:lnTo>
                  <a:lnTo>
                    <a:pt x="1610969" y="376897"/>
                  </a:lnTo>
                  <a:lnTo>
                    <a:pt x="1618589" y="373849"/>
                  </a:lnTo>
                  <a:lnTo>
                    <a:pt x="1623161" y="369277"/>
                  </a:lnTo>
                  <a:lnTo>
                    <a:pt x="1624685" y="363093"/>
                  </a:lnTo>
                  <a:close/>
                </a:path>
                <a:path w="2326640" h="377189">
                  <a:moveTo>
                    <a:pt x="2326386" y="146392"/>
                  </a:moveTo>
                  <a:lnTo>
                    <a:pt x="2324862" y="140296"/>
                  </a:lnTo>
                  <a:lnTo>
                    <a:pt x="2318766" y="135636"/>
                  </a:lnTo>
                  <a:lnTo>
                    <a:pt x="2311044" y="132588"/>
                  </a:lnTo>
                  <a:lnTo>
                    <a:pt x="2292756" y="132588"/>
                  </a:lnTo>
                  <a:lnTo>
                    <a:pt x="2286660" y="135636"/>
                  </a:lnTo>
                  <a:lnTo>
                    <a:pt x="2280564" y="140296"/>
                  </a:lnTo>
                  <a:lnTo>
                    <a:pt x="2279040" y="146392"/>
                  </a:lnTo>
                  <a:lnTo>
                    <a:pt x="2280564" y="150964"/>
                  </a:lnTo>
                  <a:lnTo>
                    <a:pt x="2286660" y="155536"/>
                  </a:lnTo>
                  <a:lnTo>
                    <a:pt x="2292756" y="158584"/>
                  </a:lnTo>
                  <a:lnTo>
                    <a:pt x="2301900" y="160108"/>
                  </a:lnTo>
                  <a:lnTo>
                    <a:pt x="2311044" y="158584"/>
                  </a:lnTo>
                  <a:lnTo>
                    <a:pt x="2318766" y="155536"/>
                  </a:lnTo>
                  <a:lnTo>
                    <a:pt x="2324862" y="150964"/>
                  </a:lnTo>
                  <a:lnTo>
                    <a:pt x="2326386" y="146392"/>
                  </a:lnTo>
                  <a:close/>
                </a:path>
                <a:path w="2326640" h="377189">
                  <a:moveTo>
                    <a:pt x="2326386" y="115912"/>
                  </a:moveTo>
                  <a:lnTo>
                    <a:pt x="2324862" y="109816"/>
                  </a:lnTo>
                  <a:lnTo>
                    <a:pt x="2318766" y="105244"/>
                  </a:lnTo>
                  <a:lnTo>
                    <a:pt x="2312568" y="103720"/>
                  </a:lnTo>
                  <a:lnTo>
                    <a:pt x="2303424" y="102196"/>
                  </a:lnTo>
                  <a:lnTo>
                    <a:pt x="2292756" y="103720"/>
                  </a:lnTo>
                  <a:lnTo>
                    <a:pt x="2286660" y="105244"/>
                  </a:lnTo>
                  <a:lnTo>
                    <a:pt x="2280564" y="109816"/>
                  </a:lnTo>
                  <a:lnTo>
                    <a:pt x="2279040" y="115912"/>
                  </a:lnTo>
                  <a:lnTo>
                    <a:pt x="2280564" y="120484"/>
                  </a:lnTo>
                  <a:lnTo>
                    <a:pt x="2286660" y="125056"/>
                  </a:lnTo>
                  <a:lnTo>
                    <a:pt x="2292756" y="128104"/>
                  </a:lnTo>
                  <a:lnTo>
                    <a:pt x="2303424" y="129628"/>
                  </a:lnTo>
                  <a:lnTo>
                    <a:pt x="2312568" y="128104"/>
                  </a:lnTo>
                  <a:lnTo>
                    <a:pt x="2318766" y="125056"/>
                  </a:lnTo>
                  <a:lnTo>
                    <a:pt x="2324862" y="120484"/>
                  </a:lnTo>
                  <a:lnTo>
                    <a:pt x="2326386" y="11591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1043273" y="2450782"/>
              <a:ext cx="650240" cy="0"/>
            </a:xfrm>
            <a:custGeom>
              <a:avLst/>
              <a:gdLst/>
              <a:ahLst/>
              <a:cxnLst/>
              <a:rect l="l" t="t" r="r" b="b"/>
              <a:pathLst>
                <a:path w="650239" h="0">
                  <a:moveTo>
                    <a:pt x="649795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1735836" y="2401823"/>
              <a:ext cx="262255" cy="10795"/>
            </a:xfrm>
            <a:custGeom>
              <a:avLst/>
              <a:gdLst/>
              <a:ahLst/>
              <a:cxnLst/>
              <a:rect l="l" t="t" r="r" b="b"/>
              <a:pathLst>
                <a:path w="262255" h="10794">
                  <a:moveTo>
                    <a:pt x="88392" y="12"/>
                  </a:moveTo>
                  <a:lnTo>
                    <a:pt x="85331" y="12"/>
                  </a:lnTo>
                  <a:lnTo>
                    <a:pt x="0" y="0"/>
                  </a:lnTo>
                  <a:lnTo>
                    <a:pt x="0" y="6108"/>
                  </a:lnTo>
                  <a:lnTo>
                    <a:pt x="0" y="10668"/>
                  </a:lnTo>
                  <a:lnTo>
                    <a:pt x="85331" y="10668"/>
                  </a:lnTo>
                  <a:lnTo>
                    <a:pt x="85331" y="6108"/>
                  </a:lnTo>
                  <a:lnTo>
                    <a:pt x="88392" y="6108"/>
                  </a:lnTo>
                  <a:lnTo>
                    <a:pt x="88392" y="12"/>
                  </a:lnTo>
                  <a:close/>
                </a:path>
                <a:path w="262255" h="10794">
                  <a:moveTo>
                    <a:pt x="262128" y="12"/>
                  </a:moveTo>
                  <a:lnTo>
                    <a:pt x="260604" y="12"/>
                  </a:lnTo>
                  <a:lnTo>
                    <a:pt x="170688" y="0"/>
                  </a:lnTo>
                  <a:lnTo>
                    <a:pt x="170688" y="6096"/>
                  </a:lnTo>
                  <a:lnTo>
                    <a:pt x="173736" y="6096"/>
                  </a:lnTo>
                  <a:lnTo>
                    <a:pt x="173736" y="10668"/>
                  </a:lnTo>
                  <a:lnTo>
                    <a:pt x="262128" y="10668"/>
                  </a:lnTo>
                  <a:lnTo>
                    <a:pt x="262128" y="12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3" name="object 383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083308" y="2397347"/>
              <a:ext cx="91821" cy="15239"/>
            </a:xfrm>
            <a:prstGeom prst="rect">
              <a:avLst/>
            </a:prstGeom>
          </p:spPr>
        </p:pic>
        <p:sp>
          <p:nvSpPr>
            <p:cNvPr id="384" name="object 384" descr=""/>
            <p:cNvSpPr/>
            <p:nvPr/>
          </p:nvSpPr>
          <p:spPr>
            <a:xfrm>
              <a:off x="2083587" y="2397353"/>
              <a:ext cx="441959" cy="15240"/>
            </a:xfrm>
            <a:custGeom>
              <a:avLst/>
              <a:gdLst/>
              <a:ahLst/>
              <a:cxnLst/>
              <a:rect l="l" t="t" r="r" b="b"/>
              <a:pathLst>
                <a:path w="441960" h="15239">
                  <a:moveTo>
                    <a:pt x="86969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86969" y="10668"/>
                  </a:lnTo>
                  <a:lnTo>
                    <a:pt x="86969" y="0"/>
                  </a:lnTo>
                  <a:close/>
                </a:path>
                <a:path w="441960" h="15239">
                  <a:moveTo>
                    <a:pt x="264883" y="4470"/>
                  </a:moveTo>
                  <a:lnTo>
                    <a:pt x="261848" y="4470"/>
                  </a:lnTo>
                  <a:lnTo>
                    <a:pt x="176491" y="4470"/>
                  </a:lnTo>
                  <a:lnTo>
                    <a:pt x="173456" y="4470"/>
                  </a:lnTo>
                  <a:lnTo>
                    <a:pt x="173456" y="15138"/>
                  </a:lnTo>
                  <a:lnTo>
                    <a:pt x="261848" y="15138"/>
                  </a:lnTo>
                  <a:lnTo>
                    <a:pt x="261848" y="10566"/>
                  </a:lnTo>
                  <a:lnTo>
                    <a:pt x="264883" y="10566"/>
                  </a:lnTo>
                  <a:lnTo>
                    <a:pt x="264883" y="4470"/>
                  </a:lnTo>
                  <a:close/>
                </a:path>
                <a:path w="441960" h="15239">
                  <a:moveTo>
                    <a:pt x="441667" y="4470"/>
                  </a:moveTo>
                  <a:lnTo>
                    <a:pt x="439394" y="4470"/>
                  </a:lnTo>
                  <a:lnTo>
                    <a:pt x="439394" y="0"/>
                  </a:lnTo>
                  <a:lnTo>
                    <a:pt x="350901" y="0"/>
                  </a:lnTo>
                  <a:lnTo>
                    <a:pt x="350901" y="15240"/>
                  </a:lnTo>
                  <a:lnTo>
                    <a:pt x="439394" y="15240"/>
                  </a:lnTo>
                  <a:lnTo>
                    <a:pt x="439394" y="10566"/>
                  </a:lnTo>
                  <a:lnTo>
                    <a:pt x="441667" y="10566"/>
                  </a:lnTo>
                  <a:lnTo>
                    <a:pt x="441667" y="447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5" name="object 385" descr="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607564" y="2397347"/>
              <a:ext cx="92963" cy="15239"/>
            </a:xfrm>
            <a:prstGeom prst="rect">
              <a:avLst/>
            </a:prstGeom>
          </p:spPr>
        </p:pic>
        <p:sp>
          <p:nvSpPr>
            <p:cNvPr id="386" name="object 386" descr=""/>
            <p:cNvSpPr/>
            <p:nvPr/>
          </p:nvSpPr>
          <p:spPr>
            <a:xfrm>
              <a:off x="2608415" y="2397353"/>
              <a:ext cx="264795" cy="15240"/>
            </a:xfrm>
            <a:custGeom>
              <a:avLst/>
              <a:gdLst/>
              <a:ahLst/>
              <a:cxnLst/>
              <a:rect l="l" t="t" r="r" b="b"/>
              <a:pathLst>
                <a:path w="264794" h="15239">
                  <a:moveTo>
                    <a:pt x="86969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86969" y="10668"/>
                  </a:lnTo>
                  <a:lnTo>
                    <a:pt x="86969" y="0"/>
                  </a:lnTo>
                  <a:close/>
                </a:path>
                <a:path w="264794" h="15239">
                  <a:moveTo>
                    <a:pt x="264325" y="4470"/>
                  </a:moveTo>
                  <a:lnTo>
                    <a:pt x="262407" y="4470"/>
                  </a:lnTo>
                  <a:lnTo>
                    <a:pt x="262407" y="0"/>
                  </a:lnTo>
                  <a:lnTo>
                    <a:pt x="175450" y="0"/>
                  </a:lnTo>
                  <a:lnTo>
                    <a:pt x="175450" y="15240"/>
                  </a:lnTo>
                  <a:lnTo>
                    <a:pt x="262407" y="15240"/>
                  </a:lnTo>
                  <a:lnTo>
                    <a:pt x="262407" y="10566"/>
                  </a:lnTo>
                  <a:lnTo>
                    <a:pt x="264325" y="10566"/>
                  </a:lnTo>
                  <a:lnTo>
                    <a:pt x="264325" y="447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7" name="object 387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959227" y="2392775"/>
              <a:ext cx="88773" cy="19811"/>
            </a:xfrm>
            <a:prstGeom prst="rect">
              <a:avLst/>
            </a:prstGeom>
          </p:spPr>
        </p:pic>
        <p:sp>
          <p:nvSpPr>
            <p:cNvPr id="388" name="object 388" descr=""/>
            <p:cNvSpPr/>
            <p:nvPr/>
          </p:nvSpPr>
          <p:spPr>
            <a:xfrm>
              <a:off x="2960738" y="2386583"/>
              <a:ext cx="1490980" cy="26034"/>
            </a:xfrm>
            <a:custGeom>
              <a:avLst/>
              <a:gdLst/>
              <a:ahLst/>
              <a:cxnLst/>
              <a:rect l="l" t="t" r="r" b="b"/>
              <a:pathLst>
                <a:path w="1490979" h="26035">
                  <a:moveTo>
                    <a:pt x="88493" y="10769"/>
                  </a:moveTo>
                  <a:lnTo>
                    <a:pt x="0" y="10769"/>
                  </a:lnTo>
                  <a:lnTo>
                    <a:pt x="0" y="21437"/>
                  </a:lnTo>
                  <a:lnTo>
                    <a:pt x="88493" y="21437"/>
                  </a:lnTo>
                  <a:lnTo>
                    <a:pt x="88493" y="10769"/>
                  </a:lnTo>
                  <a:close/>
                </a:path>
                <a:path w="1490979" h="26035">
                  <a:moveTo>
                    <a:pt x="263944" y="10769"/>
                  </a:moveTo>
                  <a:lnTo>
                    <a:pt x="176987" y="10769"/>
                  </a:lnTo>
                  <a:lnTo>
                    <a:pt x="176987" y="21437"/>
                  </a:lnTo>
                  <a:lnTo>
                    <a:pt x="263944" y="21437"/>
                  </a:lnTo>
                  <a:lnTo>
                    <a:pt x="263944" y="10769"/>
                  </a:lnTo>
                  <a:close/>
                </a:path>
                <a:path w="1490979" h="26035">
                  <a:moveTo>
                    <a:pt x="439293" y="15240"/>
                  </a:moveTo>
                  <a:lnTo>
                    <a:pt x="436257" y="15240"/>
                  </a:lnTo>
                  <a:lnTo>
                    <a:pt x="350901" y="15240"/>
                  </a:lnTo>
                  <a:lnTo>
                    <a:pt x="347853" y="15240"/>
                  </a:lnTo>
                  <a:lnTo>
                    <a:pt x="347853" y="21336"/>
                  </a:lnTo>
                  <a:lnTo>
                    <a:pt x="350901" y="21336"/>
                  </a:lnTo>
                  <a:lnTo>
                    <a:pt x="350901" y="25908"/>
                  </a:lnTo>
                  <a:lnTo>
                    <a:pt x="439293" y="25908"/>
                  </a:lnTo>
                  <a:lnTo>
                    <a:pt x="439293" y="15240"/>
                  </a:lnTo>
                  <a:close/>
                </a:path>
                <a:path w="1490979" h="26035">
                  <a:moveTo>
                    <a:pt x="613041" y="15252"/>
                  </a:moveTo>
                  <a:lnTo>
                    <a:pt x="610273" y="15252"/>
                  </a:lnTo>
                  <a:lnTo>
                    <a:pt x="610273" y="10769"/>
                  </a:lnTo>
                  <a:lnTo>
                    <a:pt x="523316" y="10769"/>
                  </a:lnTo>
                  <a:lnTo>
                    <a:pt x="523316" y="26009"/>
                  </a:lnTo>
                  <a:lnTo>
                    <a:pt x="610273" y="26009"/>
                  </a:lnTo>
                  <a:lnTo>
                    <a:pt x="610273" y="21348"/>
                  </a:lnTo>
                  <a:lnTo>
                    <a:pt x="613041" y="21348"/>
                  </a:lnTo>
                  <a:lnTo>
                    <a:pt x="613041" y="15252"/>
                  </a:lnTo>
                  <a:close/>
                </a:path>
                <a:path w="1490979" h="26035">
                  <a:moveTo>
                    <a:pt x="788301" y="15252"/>
                  </a:moveTo>
                  <a:lnTo>
                    <a:pt x="699909" y="15252"/>
                  </a:lnTo>
                  <a:lnTo>
                    <a:pt x="699909" y="21348"/>
                  </a:lnTo>
                  <a:lnTo>
                    <a:pt x="788301" y="21348"/>
                  </a:lnTo>
                  <a:lnTo>
                    <a:pt x="788301" y="15252"/>
                  </a:lnTo>
                  <a:close/>
                </a:path>
                <a:path w="1490979" h="26035">
                  <a:moveTo>
                    <a:pt x="788301" y="0"/>
                  </a:moveTo>
                  <a:lnTo>
                    <a:pt x="699909" y="0"/>
                  </a:lnTo>
                  <a:lnTo>
                    <a:pt x="699909" y="6096"/>
                  </a:lnTo>
                  <a:lnTo>
                    <a:pt x="788301" y="6096"/>
                  </a:lnTo>
                  <a:lnTo>
                    <a:pt x="788301" y="0"/>
                  </a:lnTo>
                  <a:close/>
                </a:path>
                <a:path w="1490979" h="26035">
                  <a:moveTo>
                    <a:pt x="965085" y="15252"/>
                  </a:moveTo>
                  <a:lnTo>
                    <a:pt x="963561" y="15252"/>
                  </a:lnTo>
                  <a:lnTo>
                    <a:pt x="876693" y="15252"/>
                  </a:lnTo>
                  <a:lnTo>
                    <a:pt x="875169" y="15252"/>
                  </a:lnTo>
                  <a:lnTo>
                    <a:pt x="875169" y="25908"/>
                  </a:lnTo>
                  <a:lnTo>
                    <a:pt x="963561" y="25908"/>
                  </a:lnTo>
                  <a:lnTo>
                    <a:pt x="963561" y="21348"/>
                  </a:lnTo>
                  <a:lnTo>
                    <a:pt x="965085" y="21348"/>
                  </a:lnTo>
                  <a:lnTo>
                    <a:pt x="965085" y="15252"/>
                  </a:lnTo>
                  <a:close/>
                </a:path>
                <a:path w="1490979" h="26035">
                  <a:moveTo>
                    <a:pt x="1141869" y="15252"/>
                  </a:moveTo>
                  <a:lnTo>
                    <a:pt x="1137297" y="15252"/>
                  </a:lnTo>
                  <a:lnTo>
                    <a:pt x="1051953" y="15252"/>
                  </a:lnTo>
                  <a:lnTo>
                    <a:pt x="1047381" y="15252"/>
                  </a:lnTo>
                  <a:lnTo>
                    <a:pt x="1047381" y="21348"/>
                  </a:lnTo>
                  <a:lnTo>
                    <a:pt x="1051953" y="21348"/>
                  </a:lnTo>
                  <a:lnTo>
                    <a:pt x="1051953" y="25908"/>
                  </a:lnTo>
                  <a:lnTo>
                    <a:pt x="1141869" y="25908"/>
                  </a:lnTo>
                  <a:lnTo>
                    <a:pt x="1141869" y="15252"/>
                  </a:lnTo>
                  <a:close/>
                </a:path>
                <a:path w="1490979" h="26035">
                  <a:moveTo>
                    <a:pt x="1314069" y="15240"/>
                  </a:moveTo>
                  <a:lnTo>
                    <a:pt x="1225677" y="15240"/>
                  </a:lnTo>
                  <a:lnTo>
                    <a:pt x="1224153" y="15252"/>
                  </a:lnTo>
                  <a:lnTo>
                    <a:pt x="1224153" y="25908"/>
                  </a:lnTo>
                  <a:lnTo>
                    <a:pt x="1312557" y="25908"/>
                  </a:lnTo>
                  <a:lnTo>
                    <a:pt x="1312557" y="21336"/>
                  </a:lnTo>
                  <a:lnTo>
                    <a:pt x="1314069" y="21336"/>
                  </a:lnTo>
                  <a:lnTo>
                    <a:pt x="1314069" y="15240"/>
                  </a:lnTo>
                  <a:close/>
                </a:path>
                <a:path w="1490979" h="26035">
                  <a:moveTo>
                    <a:pt x="1490853" y="15240"/>
                  </a:moveTo>
                  <a:lnTo>
                    <a:pt x="1487436" y="15240"/>
                  </a:lnTo>
                  <a:lnTo>
                    <a:pt x="1487436" y="10769"/>
                  </a:lnTo>
                  <a:lnTo>
                    <a:pt x="1400467" y="10769"/>
                  </a:lnTo>
                  <a:lnTo>
                    <a:pt x="1400467" y="26009"/>
                  </a:lnTo>
                  <a:lnTo>
                    <a:pt x="1487436" y="26009"/>
                  </a:lnTo>
                  <a:lnTo>
                    <a:pt x="1487436" y="21336"/>
                  </a:lnTo>
                  <a:lnTo>
                    <a:pt x="1490853" y="21336"/>
                  </a:lnTo>
                  <a:lnTo>
                    <a:pt x="1490853" y="1524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9" name="object 389" descr="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4533900" y="2397347"/>
              <a:ext cx="91439" cy="15239"/>
            </a:xfrm>
            <a:prstGeom prst="rect">
              <a:avLst/>
            </a:prstGeom>
          </p:spPr>
        </p:pic>
        <p:sp>
          <p:nvSpPr>
            <p:cNvPr id="390" name="object 390" descr=""/>
            <p:cNvSpPr/>
            <p:nvPr/>
          </p:nvSpPr>
          <p:spPr>
            <a:xfrm>
              <a:off x="4535138" y="2397347"/>
              <a:ext cx="88900" cy="10795"/>
            </a:xfrm>
            <a:custGeom>
              <a:avLst/>
              <a:gdLst/>
              <a:ahLst/>
              <a:cxnLst/>
              <a:rect l="l" t="t" r="r" b="b"/>
              <a:pathLst>
                <a:path w="88900" h="10794">
                  <a:moveTo>
                    <a:pt x="88487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8487" y="0"/>
                  </a:lnTo>
                  <a:lnTo>
                    <a:pt x="88487" y="1066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1" name="object 391" descr="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710683" y="2397347"/>
              <a:ext cx="91439" cy="15239"/>
            </a:xfrm>
            <a:prstGeom prst="rect">
              <a:avLst/>
            </a:prstGeom>
          </p:spPr>
        </p:pic>
        <p:sp>
          <p:nvSpPr>
            <p:cNvPr id="392" name="object 392" descr=""/>
            <p:cNvSpPr/>
            <p:nvPr/>
          </p:nvSpPr>
          <p:spPr>
            <a:xfrm>
              <a:off x="4710493" y="2397353"/>
              <a:ext cx="1316990" cy="15240"/>
            </a:xfrm>
            <a:custGeom>
              <a:avLst/>
              <a:gdLst/>
              <a:ahLst/>
              <a:cxnLst/>
              <a:rect l="l" t="t" r="r" b="b"/>
              <a:pathLst>
                <a:path w="1316989" h="15239">
                  <a:moveTo>
                    <a:pt x="88480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88480" y="10668"/>
                  </a:lnTo>
                  <a:lnTo>
                    <a:pt x="88480" y="0"/>
                  </a:lnTo>
                  <a:close/>
                </a:path>
                <a:path w="1316989" h="15239">
                  <a:moveTo>
                    <a:pt x="265366" y="4470"/>
                  </a:moveTo>
                  <a:lnTo>
                    <a:pt x="262407" y="4470"/>
                  </a:lnTo>
                  <a:lnTo>
                    <a:pt x="262407" y="0"/>
                  </a:lnTo>
                  <a:lnTo>
                    <a:pt x="175450" y="0"/>
                  </a:lnTo>
                  <a:lnTo>
                    <a:pt x="175450" y="15240"/>
                  </a:lnTo>
                  <a:lnTo>
                    <a:pt x="262407" y="15240"/>
                  </a:lnTo>
                  <a:lnTo>
                    <a:pt x="262407" y="10566"/>
                  </a:lnTo>
                  <a:lnTo>
                    <a:pt x="265366" y="10566"/>
                  </a:lnTo>
                  <a:lnTo>
                    <a:pt x="265366" y="4470"/>
                  </a:lnTo>
                  <a:close/>
                </a:path>
                <a:path w="1316989" h="15239">
                  <a:moveTo>
                    <a:pt x="440626" y="4483"/>
                  </a:moveTo>
                  <a:lnTo>
                    <a:pt x="439381" y="4483"/>
                  </a:lnTo>
                  <a:lnTo>
                    <a:pt x="439381" y="0"/>
                  </a:lnTo>
                  <a:lnTo>
                    <a:pt x="350888" y="0"/>
                  </a:lnTo>
                  <a:lnTo>
                    <a:pt x="350888" y="15240"/>
                  </a:lnTo>
                  <a:lnTo>
                    <a:pt x="439381" y="15240"/>
                  </a:lnTo>
                  <a:lnTo>
                    <a:pt x="439381" y="10579"/>
                  </a:lnTo>
                  <a:lnTo>
                    <a:pt x="440626" y="10579"/>
                  </a:lnTo>
                  <a:lnTo>
                    <a:pt x="440626" y="4483"/>
                  </a:lnTo>
                  <a:close/>
                </a:path>
                <a:path w="1316989" h="15239">
                  <a:moveTo>
                    <a:pt x="615886" y="4483"/>
                  </a:moveTo>
                  <a:lnTo>
                    <a:pt x="614349" y="4483"/>
                  </a:lnTo>
                  <a:lnTo>
                    <a:pt x="527481" y="4483"/>
                  </a:lnTo>
                  <a:lnTo>
                    <a:pt x="524433" y="4483"/>
                  </a:lnTo>
                  <a:lnTo>
                    <a:pt x="524433" y="10579"/>
                  </a:lnTo>
                  <a:lnTo>
                    <a:pt x="527481" y="10579"/>
                  </a:lnTo>
                  <a:lnTo>
                    <a:pt x="527481" y="15138"/>
                  </a:lnTo>
                  <a:lnTo>
                    <a:pt x="615886" y="15138"/>
                  </a:lnTo>
                  <a:lnTo>
                    <a:pt x="615886" y="4483"/>
                  </a:lnTo>
                  <a:close/>
                </a:path>
                <a:path w="1316989" h="15239">
                  <a:moveTo>
                    <a:pt x="791133" y="4483"/>
                  </a:moveTo>
                  <a:lnTo>
                    <a:pt x="788098" y="4483"/>
                  </a:lnTo>
                  <a:lnTo>
                    <a:pt x="701217" y="4483"/>
                  </a:lnTo>
                  <a:lnTo>
                    <a:pt x="699706" y="4483"/>
                  </a:lnTo>
                  <a:lnTo>
                    <a:pt x="699706" y="10579"/>
                  </a:lnTo>
                  <a:lnTo>
                    <a:pt x="701217" y="10579"/>
                  </a:lnTo>
                  <a:lnTo>
                    <a:pt x="701217" y="15138"/>
                  </a:lnTo>
                  <a:lnTo>
                    <a:pt x="791133" y="15138"/>
                  </a:lnTo>
                  <a:lnTo>
                    <a:pt x="791133" y="4483"/>
                  </a:lnTo>
                  <a:close/>
                </a:path>
                <a:path w="1316989" h="15239">
                  <a:moveTo>
                    <a:pt x="966406" y="4470"/>
                  </a:moveTo>
                  <a:lnTo>
                    <a:pt x="876477" y="4470"/>
                  </a:lnTo>
                  <a:lnTo>
                    <a:pt x="874966" y="4483"/>
                  </a:lnTo>
                  <a:lnTo>
                    <a:pt x="874966" y="15138"/>
                  </a:lnTo>
                  <a:lnTo>
                    <a:pt x="964882" y="15138"/>
                  </a:lnTo>
                  <a:lnTo>
                    <a:pt x="964882" y="10566"/>
                  </a:lnTo>
                  <a:lnTo>
                    <a:pt x="966406" y="10566"/>
                  </a:lnTo>
                  <a:lnTo>
                    <a:pt x="966406" y="4470"/>
                  </a:lnTo>
                  <a:close/>
                </a:path>
                <a:path w="1316989" h="15239">
                  <a:moveTo>
                    <a:pt x="1143190" y="4483"/>
                  </a:moveTo>
                  <a:lnTo>
                    <a:pt x="1139558" y="4483"/>
                  </a:lnTo>
                  <a:lnTo>
                    <a:pt x="1139558" y="0"/>
                  </a:lnTo>
                  <a:lnTo>
                    <a:pt x="1052601" y="0"/>
                  </a:lnTo>
                  <a:lnTo>
                    <a:pt x="1052601" y="15240"/>
                  </a:lnTo>
                  <a:lnTo>
                    <a:pt x="1139558" y="15240"/>
                  </a:lnTo>
                  <a:lnTo>
                    <a:pt x="1139558" y="10579"/>
                  </a:lnTo>
                  <a:lnTo>
                    <a:pt x="1143190" y="10579"/>
                  </a:lnTo>
                  <a:lnTo>
                    <a:pt x="1143190" y="4483"/>
                  </a:lnTo>
                  <a:close/>
                </a:path>
                <a:path w="1316989" h="15239">
                  <a:moveTo>
                    <a:pt x="1316926" y="4483"/>
                  </a:moveTo>
                  <a:lnTo>
                    <a:pt x="1313865" y="4483"/>
                  </a:lnTo>
                  <a:lnTo>
                    <a:pt x="1225486" y="4470"/>
                  </a:lnTo>
                  <a:lnTo>
                    <a:pt x="1225486" y="10566"/>
                  </a:lnTo>
                  <a:lnTo>
                    <a:pt x="1228534" y="10566"/>
                  </a:lnTo>
                  <a:lnTo>
                    <a:pt x="1228534" y="15138"/>
                  </a:lnTo>
                  <a:lnTo>
                    <a:pt x="1316926" y="15138"/>
                  </a:lnTo>
                  <a:lnTo>
                    <a:pt x="1316926" y="448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3" name="object 393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6110954" y="2397347"/>
              <a:ext cx="93249" cy="15239"/>
            </a:xfrm>
            <a:prstGeom prst="rect">
              <a:avLst/>
            </a:prstGeom>
          </p:spPr>
        </p:pic>
        <p:sp>
          <p:nvSpPr>
            <p:cNvPr id="394" name="object 394" descr=""/>
            <p:cNvSpPr/>
            <p:nvPr/>
          </p:nvSpPr>
          <p:spPr>
            <a:xfrm>
              <a:off x="6112472" y="2397353"/>
              <a:ext cx="441325" cy="15240"/>
            </a:xfrm>
            <a:custGeom>
              <a:avLst/>
              <a:gdLst/>
              <a:ahLst/>
              <a:cxnLst/>
              <a:rect l="l" t="t" r="r" b="b"/>
              <a:pathLst>
                <a:path w="441325" h="15239">
                  <a:moveTo>
                    <a:pt x="86956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86956" y="10668"/>
                  </a:lnTo>
                  <a:lnTo>
                    <a:pt x="86956" y="0"/>
                  </a:lnTo>
                  <a:close/>
                </a:path>
                <a:path w="441325" h="15239">
                  <a:moveTo>
                    <a:pt x="263944" y="4483"/>
                  </a:moveTo>
                  <a:lnTo>
                    <a:pt x="262420" y="4483"/>
                  </a:lnTo>
                  <a:lnTo>
                    <a:pt x="262420" y="0"/>
                  </a:lnTo>
                  <a:lnTo>
                    <a:pt x="175450" y="0"/>
                  </a:lnTo>
                  <a:lnTo>
                    <a:pt x="175450" y="15240"/>
                  </a:lnTo>
                  <a:lnTo>
                    <a:pt x="262420" y="15240"/>
                  </a:lnTo>
                  <a:lnTo>
                    <a:pt x="262420" y="10579"/>
                  </a:lnTo>
                  <a:lnTo>
                    <a:pt x="263944" y="10579"/>
                  </a:lnTo>
                  <a:lnTo>
                    <a:pt x="263944" y="4483"/>
                  </a:lnTo>
                  <a:close/>
                </a:path>
                <a:path w="441325" h="15239">
                  <a:moveTo>
                    <a:pt x="440728" y="4470"/>
                  </a:moveTo>
                  <a:lnTo>
                    <a:pt x="352323" y="4470"/>
                  </a:lnTo>
                  <a:lnTo>
                    <a:pt x="350812" y="4483"/>
                  </a:lnTo>
                  <a:lnTo>
                    <a:pt x="350812" y="15138"/>
                  </a:lnTo>
                  <a:lnTo>
                    <a:pt x="439204" y="15138"/>
                  </a:lnTo>
                  <a:lnTo>
                    <a:pt x="439204" y="10566"/>
                  </a:lnTo>
                  <a:lnTo>
                    <a:pt x="440728" y="10566"/>
                  </a:lnTo>
                  <a:lnTo>
                    <a:pt x="440728" y="447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5" name="object 395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6635496" y="2397347"/>
              <a:ext cx="91725" cy="15239"/>
            </a:xfrm>
            <a:prstGeom prst="rect">
              <a:avLst/>
            </a:prstGeom>
          </p:spPr>
        </p:pic>
        <p:sp>
          <p:nvSpPr>
            <p:cNvPr id="396" name="object 396" descr=""/>
            <p:cNvSpPr/>
            <p:nvPr/>
          </p:nvSpPr>
          <p:spPr>
            <a:xfrm>
              <a:off x="6637210" y="2397353"/>
              <a:ext cx="438150" cy="15240"/>
            </a:xfrm>
            <a:custGeom>
              <a:avLst/>
              <a:gdLst/>
              <a:ahLst/>
              <a:cxnLst/>
              <a:rect l="l" t="t" r="r" b="b"/>
              <a:pathLst>
                <a:path w="438150" h="15239">
                  <a:moveTo>
                    <a:pt x="86956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86956" y="10668"/>
                  </a:lnTo>
                  <a:lnTo>
                    <a:pt x="86956" y="0"/>
                  </a:lnTo>
                  <a:close/>
                </a:path>
                <a:path w="438150" h="15239">
                  <a:moveTo>
                    <a:pt x="263448" y="4470"/>
                  </a:moveTo>
                  <a:lnTo>
                    <a:pt x="262407" y="4470"/>
                  </a:lnTo>
                  <a:lnTo>
                    <a:pt x="262407" y="0"/>
                  </a:lnTo>
                  <a:lnTo>
                    <a:pt x="173913" y="0"/>
                  </a:lnTo>
                  <a:lnTo>
                    <a:pt x="173913" y="15240"/>
                  </a:lnTo>
                  <a:lnTo>
                    <a:pt x="262407" y="15240"/>
                  </a:lnTo>
                  <a:lnTo>
                    <a:pt x="262407" y="10566"/>
                  </a:lnTo>
                  <a:lnTo>
                    <a:pt x="263448" y="10566"/>
                  </a:lnTo>
                  <a:lnTo>
                    <a:pt x="263448" y="4470"/>
                  </a:lnTo>
                  <a:close/>
                </a:path>
                <a:path w="438150" h="15239">
                  <a:moveTo>
                    <a:pt x="437857" y="0"/>
                  </a:moveTo>
                  <a:lnTo>
                    <a:pt x="350888" y="0"/>
                  </a:lnTo>
                  <a:lnTo>
                    <a:pt x="350888" y="15240"/>
                  </a:lnTo>
                  <a:lnTo>
                    <a:pt x="437857" y="15240"/>
                  </a:lnTo>
                  <a:lnTo>
                    <a:pt x="437857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7" name="object 397" descr=""/>
          <p:cNvGrpSpPr/>
          <p:nvPr/>
        </p:nvGrpSpPr>
        <p:grpSpPr>
          <a:xfrm>
            <a:off x="1690116" y="1826604"/>
            <a:ext cx="5434330" cy="708660"/>
            <a:chOff x="1690116" y="1826604"/>
            <a:chExt cx="5434330" cy="708660"/>
          </a:xfrm>
        </p:grpSpPr>
        <p:sp>
          <p:nvSpPr>
            <p:cNvPr id="398" name="object 398" descr=""/>
            <p:cNvSpPr/>
            <p:nvPr/>
          </p:nvSpPr>
          <p:spPr>
            <a:xfrm>
              <a:off x="1693068" y="2531649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2457354" y="2478214"/>
              <a:ext cx="48895" cy="24765"/>
            </a:xfrm>
            <a:custGeom>
              <a:avLst/>
              <a:gdLst/>
              <a:ahLst/>
              <a:cxnLst/>
              <a:rect l="l" t="t" r="r" b="b"/>
              <a:pathLst>
                <a:path w="48894" h="24764">
                  <a:moveTo>
                    <a:pt x="33623" y="24479"/>
                  </a:moveTo>
                  <a:lnTo>
                    <a:pt x="24479" y="24479"/>
                  </a:lnTo>
                  <a:lnTo>
                    <a:pt x="15240" y="24479"/>
                  </a:lnTo>
                  <a:lnTo>
                    <a:pt x="7620" y="21431"/>
                  </a:lnTo>
                  <a:lnTo>
                    <a:pt x="1524" y="16859"/>
                  </a:lnTo>
                  <a:lnTo>
                    <a:pt x="0" y="12287"/>
                  </a:lnTo>
                  <a:lnTo>
                    <a:pt x="1524" y="7620"/>
                  </a:lnTo>
                  <a:lnTo>
                    <a:pt x="7620" y="3048"/>
                  </a:lnTo>
                  <a:lnTo>
                    <a:pt x="15240" y="1524"/>
                  </a:lnTo>
                  <a:lnTo>
                    <a:pt x="24479" y="0"/>
                  </a:lnTo>
                  <a:lnTo>
                    <a:pt x="42767" y="3048"/>
                  </a:lnTo>
                  <a:lnTo>
                    <a:pt x="47339" y="7620"/>
                  </a:lnTo>
                  <a:lnTo>
                    <a:pt x="48863" y="12287"/>
                  </a:lnTo>
                  <a:lnTo>
                    <a:pt x="47339" y="16859"/>
                  </a:lnTo>
                  <a:lnTo>
                    <a:pt x="42767" y="21431"/>
                  </a:lnTo>
                  <a:lnTo>
                    <a:pt x="33623" y="24479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1690116" y="1827275"/>
              <a:ext cx="5430520" cy="620395"/>
            </a:xfrm>
            <a:custGeom>
              <a:avLst/>
              <a:gdLst/>
              <a:ahLst/>
              <a:cxnLst/>
              <a:rect l="l" t="t" r="r" b="b"/>
              <a:pathLst>
                <a:path w="5430520" h="620394">
                  <a:moveTo>
                    <a:pt x="4572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4572" y="620268"/>
                  </a:lnTo>
                  <a:lnTo>
                    <a:pt x="4572" y="0"/>
                  </a:lnTo>
                  <a:close/>
                </a:path>
                <a:path w="5430520" h="620394">
                  <a:moveTo>
                    <a:pt x="5430012" y="0"/>
                  </a:moveTo>
                  <a:lnTo>
                    <a:pt x="5425440" y="0"/>
                  </a:lnTo>
                  <a:lnTo>
                    <a:pt x="5425440" y="620268"/>
                  </a:lnTo>
                  <a:lnTo>
                    <a:pt x="5430012" y="620268"/>
                  </a:lnTo>
                  <a:lnTo>
                    <a:pt x="543001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1693068" y="1829657"/>
              <a:ext cx="5431155" cy="621665"/>
            </a:xfrm>
            <a:custGeom>
              <a:avLst/>
              <a:gdLst/>
              <a:ahLst/>
              <a:cxnLst/>
              <a:rect l="l" t="t" r="r" b="b"/>
              <a:pathLst>
                <a:path w="5431155" h="621664">
                  <a:moveTo>
                    <a:pt x="0" y="0"/>
                  </a:moveTo>
                  <a:lnTo>
                    <a:pt x="5430773" y="0"/>
                  </a:lnTo>
                </a:path>
                <a:path w="5431155" h="621664">
                  <a:moveTo>
                    <a:pt x="0" y="621125"/>
                  </a:moveTo>
                  <a:lnTo>
                    <a:pt x="5430773" y="621125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2" name="object 402" descr=""/>
          <p:cNvGrpSpPr/>
          <p:nvPr/>
        </p:nvGrpSpPr>
        <p:grpSpPr>
          <a:xfrm>
            <a:off x="1693068" y="3004756"/>
            <a:ext cx="5431155" cy="38735"/>
            <a:chOff x="1693068" y="3004756"/>
            <a:chExt cx="5431155" cy="38735"/>
          </a:xfrm>
        </p:grpSpPr>
        <p:sp>
          <p:nvSpPr>
            <p:cNvPr id="403" name="object 403" descr=""/>
            <p:cNvSpPr/>
            <p:nvPr/>
          </p:nvSpPr>
          <p:spPr>
            <a:xfrm>
              <a:off x="1693068" y="3030664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2109495" y="3004756"/>
              <a:ext cx="4950460" cy="38735"/>
            </a:xfrm>
            <a:custGeom>
              <a:avLst/>
              <a:gdLst/>
              <a:ahLst/>
              <a:cxnLst/>
              <a:rect l="l" t="t" r="r" b="b"/>
              <a:pathLst>
                <a:path w="4950459" h="38735">
                  <a:moveTo>
                    <a:pt x="47345" y="24384"/>
                  </a:moveTo>
                  <a:lnTo>
                    <a:pt x="44297" y="19812"/>
                  </a:lnTo>
                  <a:lnTo>
                    <a:pt x="39725" y="15240"/>
                  </a:lnTo>
                  <a:lnTo>
                    <a:pt x="32105" y="12192"/>
                  </a:lnTo>
                  <a:lnTo>
                    <a:pt x="22961" y="10668"/>
                  </a:lnTo>
                  <a:lnTo>
                    <a:pt x="13716" y="12192"/>
                  </a:lnTo>
                  <a:lnTo>
                    <a:pt x="6096" y="15240"/>
                  </a:lnTo>
                  <a:lnTo>
                    <a:pt x="1524" y="19812"/>
                  </a:lnTo>
                  <a:lnTo>
                    <a:pt x="0" y="24384"/>
                  </a:lnTo>
                  <a:lnTo>
                    <a:pt x="1524" y="30480"/>
                  </a:lnTo>
                  <a:lnTo>
                    <a:pt x="6096" y="33528"/>
                  </a:lnTo>
                  <a:lnTo>
                    <a:pt x="13716" y="36677"/>
                  </a:lnTo>
                  <a:lnTo>
                    <a:pt x="22961" y="38201"/>
                  </a:lnTo>
                  <a:lnTo>
                    <a:pt x="32105" y="36677"/>
                  </a:lnTo>
                  <a:lnTo>
                    <a:pt x="39725" y="33528"/>
                  </a:lnTo>
                  <a:lnTo>
                    <a:pt x="44297" y="30480"/>
                  </a:lnTo>
                  <a:lnTo>
                    <a:pt x="47345" y="24384"/>
                  </a:lnTo>
                  <a:close/>
                </a:path>
                <a:path w="4950459" h="38735">
                  <a:moveTo>
                    <a:pt x="922972" y="19812"/>
                  </a:moveTo>
                  <a:lnTo>
                    <a:pt x="919924" y="15240"/>
                  </a:lnTo>
                  <a:lnTo>
                    <a:pt x="915352" y="10668"/>
                  </a:lnTo>
                  <a:lnTo>
                    <a:pt x="907732" y="7620"/>
                  </a:lnTo>
                  <a:lnTo>
                    <a:pt x="898588" y="6096"/>
                  </a:lnTo>
                  <a:lnTo>
                    <a:pt x="889444" y="7620"/>
                  </a:lnTo>
                  <a:lnTo>
                    <a:pt x="881824" y="10668"/>
                  </a:lnTo>
                  <a:lnTo>
                    <a:pt x="877252" y="15240"/>
                  </a:lnTo>
                  <a:lnTo>
                    <a:pt x="875728" y="19812"/>
                  </a:lnTo>
                  <a:lnTo>
                    <a:pt x="875728" y="24384"/>
                  </a:lnTo>
                  <a:lnTo>
                    <a:pt x="877252" y="30480"/>
                  </a:lnTo>
                  <a:lnTo>
                    <a:pt x="881824" y="33528"/>
                  </a:lnTo>
                  <a:lnTo>
                    <a:pt x="889444" y="36576"/>
                  </a:lnTo>
                  <a:lnTo>
                    <a:pt x="898588" y="38100"/>
                  </a:lnTo>
                  <a:lnTo>
                    <a:pt x="907732" y="36576"/>
                  </a:lnTo>
                  <a:lnTo>
                    <a:pt x="915352" y="33528"/>
                  </a:lnTo>
                  <a:lnTo>
                    <a:pt x="919924" y="30480"/>
                  </a:lnTo>
                  <a:lnTo>
                    <a:pt x="922972" y="24384"/>
                  </a:lnTo>
                  <a:lnTo>
                    <a:pt x="922972" y="22860"/>
                  </a:lnTo>
                  <a:lnTo>
                    <a:pt x="921448" y="21336"/>
                  </a:lnTo>
                  <a:lnTo>
                    <a:pt x="922972" y="19812"/>
                  </a:lnTo>
                  <a:close/>
                </a:path>
                <a:path w="4950459" h="38735">
                  <a:moveTo>
                    <a:pt x="1098423" y="13716"/>
                  </a:moveTo>
                  <a:lnTo>
                    <a:pt x="1095375" y="7620"/>
                  </a:lnTo>
                  <a:lnTo>
                    <a:pt x="1090803" y="4572"/>
                  </a:lnTo>
                  <a:lnTo>
                    <a:pt x="1083183" y="1524"/>
                  </a:lnTo>
                  <a:lnTo>
                    <a:pt x="1074039" y="0"/>
                  </a:lnTo>
                  <a:lnTo>
                    <a:pt x="1064895" y="1524"/>
                  </a:lnTo>
                  <a:lnTo>
                    <a:pt x="1057275" y="4572"/>
                  </a:lnTo>
                  <a:lnTo>
                    <a:pt x="1052703" y="7620"/>
                  </a:lnTo>
                  <a:lnTo>
                    <a:pt x="1051179" y="13716"/>
                  </a:lnTo>
                  <a:lnTo>
                    <a:pt x="1052703" y="18288"/>
                  </a:lnTo>
                  <a:lnTo>
                    <a:pt x="1052703" y="19812"/>
                  </a:lnTo>
                  <a:lnTo>
                    <a:pt x="1051179" y="24384"/>
                  </a:lnTo>
                  <a:lnTo>
                    <a:pt x="1052703" y="30480"/>
                  </a:lnTo>
                  <a:lnTo>
                    <a:pt x="1057275" y="33528"/>
                  </a:lnTo>
                  <a:lnTo>
                    <a:pt x="1064895" y="36576"/>
                  </a:lnTo>
                  <a:lnTo>
                    <a:pt x="1074039" y="38100"/>
                  </a:lnTo>
                  <a:lnTo>
                    <a:pt x="1083183" y="36576"/>
                  </a:lnTo>
                  <a:lnTo>
                    <a:pt x="1090803" y="33528"/>
                  </a:lnTo>
                  <a:lnTo>
                    <a:pt x="1095375" y="30480"/>
                  </a:lnTo>
                  <a:lnTo>
                    <a:pt x="1098423" y="24384"/>
                  </a:lnTo>
                  <a:lnTo>
                    <a:pt x="1095375" y="19812"/>
                  </a:lnTo>
                  <a:lnTo>
                    <a:pt x="1095375" y="18288"/>
                  </a:lnTo>
                  <a:lnTo>
                    <a:pt x="1098423" y="13716"/>
                  </a:lnTo>
                  <a:close/>
                </a:path>
                <a:path w="4950459" h="38735">
                  <a:moveTo>
                    <a:pt x="1272349" y="24384"/>
                  </a:moveTo>
                  <a:lnTo>
                    <a:pt x="1270825" y="19812"/>
                  </a:lnTo>
                  <a:lnTo>
                    <a:pt x="1266253" y="15240"/>
                  </a:lnTo>
                  <a:lnTo>
                    <a:pt x="1258633" y="12192"/>
                  </a:lnTo>
                  <a:lnTo>
                    <a:pt x="1249489" y="10668"/>
                  </a:lnTo>
                  <a:lnTo>
                    <a:pt x="1240345" y="12192"/>
                  </a:lnTo>
                  <a:lnTo>
                    <a:pt x="1232725" y="15240"/>
                  </a:lnTo>
                  <a:lnTo>
                    <a:pt x="1226629" y="19812"/>
                  </a:lnTo>
                  <a:lnTo>
                    <a:pt x="1225105" y="24384"/>
                  </a:lnTo>
                  <a:lnTo>
                    <a:pt x="1226629" y="30480"/>
                  </a:lnTo>
                  <a:lnTo>
                    <a:pt x="1232725" y="33528"/>
                  </a:lnTo>
                  <a:lnTo>
                    <a:pt x="1240345" y="36576"/>
                  </a:lnTo>
                  <a:lnTo>
                    <a:pt x="1249489" y="38100"/>
                  </a:lnTo>
                  <a:lnTo>
                    <a:pt x="1258633" y="36576"/>
                  </a:lnTo>
                  <a:lnTo>
                    <a:pt x="1266253" y="33528"/>
                  </a:lnTo>
                  <a:lnTo>
                    <a:pt x="1270825" y="30480"/>
                  </a:lnTo>
                  <a:lnTo>
                    <a:pt x="1272349" y="24384"/>
                  </a:lnTo>
                  <a:close/>
                </a:path>
                <a:path w="4950459" h="38735">
                  <a:moveTo>
                    <a:pt x="2147989" y="24384"/>
                  </a:moveTo>
                  <a:lnTo>
                    <a:pt x="2146465" y="19812"/>
                  </a:lnTo>
                  <a:lnTo>
                    <a:pt x="2141893" y="15240"/>
                  </a:lnTo>
                  <a:lnTo>
                    <a:pt x="2134273" y="12192"/>
                  </a:lnTo>
                  <a:lnTo>
                    <a:pt x="2125129" y="10668"/>
                  </a:lnTo>
                  <a:lnTo>
                    <a:pt x="2115985" y="12192"/>
                  </a:lnTo>
                  <a:lnTo>
                    <a:pt x="2108365" y="15240"/>
                  </a:lnTo>
                  <a:lnTo>
                    <a:pt x="2102269" y="19812"/>
                  </a:lnTo>
                  <a:lnTo>
                    <a:pt x="2100745" y="24384"/>
                  </a:lnTo>
                  <a:lnTo>
                    <a:pt x="2102269" y="30480"/>
                  </a:lnTo>
                  <a:lnTo>
                    <a:pt x="2108365" y="33528"/>
                  </a:lnTo>
                  <a:lnTo>
                    <a:pt x="2115985" y="36576"/>
                  </a:lnTo>
                  <a:lnTo>
                    <a:pt x="2125129" y="38100"/>
                  </a:lnTo>
                  <a:lnTo>
                    <a:pt x="2134273" y="36576"/>
                  </a:lnTo>
                  <a:lnTo>
                    <a:pt x="2141893" y="33528"/>
                  </a:lnTo>
                  <a:lnTo>
                    <a:pt x="2146465" y="30480"/>
                  </a:lnTo>
                  <a:lnTo>
                    <a:pt x="2147989" y="24384"/>
                  </a:lnTo>
                  <a:close/>
                </a:path>
                <a:path w="4950459" h="38735">
                  <a:moveTo>
                    <a:pt x="3549866" y="22860"/>
                  </a:moveTo>
                  <a:lnTo>
                    <a:pt x="3548342" y="16764"/>
                  </a:lnTo>
                  <a:lnTo>
                    <a:pt x="3542246" y="12192"/>
                  </a:lnTo>
                  <a:lnTo>
                    <a:pt x="3534626" y="10668"/>
                  </a:lnTo>
                  <a:lnTo>
                    <a:pt x="3525482" y="9144"/>
                  </a:lnTo>
                  <a:lnTo>
                    <a:pt x="3510242" y="12192"/>
                  </a:lnTo>
                  <a:lnTo>
                    <a:pt x="3504146" y="16764"/>
                  </a:lnTo>
                  <a:lnTo>
                    <a:pt x="3502622" y="22860"/>
                  </a:lnTo>
                  <a:lnTo>
                    <a:pt x="3504146" y="27432"/>
                  </a:lnTo>
                  <a:lnTo>
                    <a:pt x="3510242" y="32004"/>
                  </a:lnTo>
                  <a:lnTo>
                    <a:pt x="3517862" y="35052"/>
                  </a:lnTo>
                  <a:lnTo>
                    <a:pt x="3525482" y="36576"/>
                  </a:lnTo>
                  <a:lnTo>
                    <a:pt x="3534626" y="35052"/>
                  </a:lnTo>
                  <a:lnTo>
                    <a:pt x="3542246" y="32004"/>
                  </a:lnTo>
                  <a:lnTo>
                    <a:pt x="3548342" y="27432"/>
                  </a:lnTo>
                  <a:lnTo>
                    <a:pt x="3549866" y="22860"/>
                  </a:lnTo>
                  <a:close/>
                </a:path>
                <a:path w="4950459" h="38735">
                  <a:moveTo>
                    <a:pt x="3900779" y="24384"/>
                  </a:moveTo>
                  <a:lnTo>
                    <a:pt x="3897731" y="18288"/>
                  </a:lnTo>
                  <a:lnTo>
                    <a:pt x="3893159" y="13716"/>
                  </a:lnTo>
                  <a:lnTo>
                    <a:pt x="3885438" y="12192"/>
                  </a:lnTo>
                  <a:lnTo>
                    <a:pt x="3876294" y="10668"/>
                  </a:lnTo>
                  <a:lnTo>
                    <a:pt x="3867150" y="12192"/>
                  </a:lnTo>
                  <a:lnTo>
                    <a:pt x="3859530" y="13716"/>
                  </a:lnTo>
                  <a:lnTo>
                    <a:pt x="3854958" y="18288"/>
                  </a:lnTo>
                  <a:lnTo>
                    <a:pt x="3853434" y="24384"/>
                  </a:lnTo>
                  <a:lnTo>
                    <a:pt x="3854958" y="28956"/>
                  </a:lnTo>
                  <a:lnTo>
                    <a:pt x="3859530" y="33528"/>
                  </a:lnTo>
                  <a:lnTo>
                    <a:pt x="3867150" y="36576"/>
                  </a:lnTo>
                  <a:lnTo>
                    <a:pt x="3876294" y="38100"/>
                  </a:lnTo>
                  <a:lnTo>
                    <a:pt x="3885438" y="36576"/>
                  </a:lnTo>
                  <a:lnTo>
                    <a:pt x="3893159" y="33528"/>
                  </a:lnTo>
                  <a:lnTo>
                    <a:pt x="3897731" y="28956"/>
                  </a:lnTo>
                  <a:lnTo>
                    <a:pt x="3900779" y="24384"/>
                  </a:lnTo>
                  <a:close/>
                </a:path>
                <a:path w="4950459" h="38735">
                  <a:moveTo>
                    <a:pt x="4425505" y="21348"/>
                  </a:moveTo>
                  <a:lnTo>
                    <a:pt x="4423981" y="15252"/>
                  </a:lnTo>
                  <a:lnTo>
                    <a:pt x="4417885" y="10680"/>
                  </a:lnTo>
                  <a:lnTo>
                    <a:pt x="4411789" y="9156"/>
                  </a:lnTo>
                  <a:lnTo>
                    <a:pt x="4402645" y="7632"/>
                  </a:lnTo>
                  <a:lnTo>
                    <a:pt x="4393501" y="9156"/>
                  </a:lnTo>
                  <a:lnTo>
                    <a:pt x="4385881" y="10680"/>
                  </a:lnTo>
                  <a:lnTo>
                    <a:pt x="4379785" y="15252"/>
                  </a:lnTo>
                  <a:lnTo>
                    <a:pt x="4378261" y="21348"/>
                  </a:lnTo>
                  <a:lnTo>
                    <a:pt x="4379785" y="25920"/>
                  </a:lnTo>
                  <a:lnTo>
                    <a:pt x="4385881" y="30492"/>
                  </a:lnTo>
                  <a:lnTo>
                    <a:pt x="4393501" y="33540"/>
                  </a:lnTo>
                  <a:lnTo>
                    <a:pt x="4402645" y="35064"/>
                  </a:lnTo>
                  <a:lnTo>
                    <a:pt x="4411789" y="33540"/>
                  </a:lnTo>
                  <a:lnTo>
                    <a:pt x="4417885" y="30492"/>
                  </a:lnTo>
                  <a:lnTo>
                    <a:pt x="4423981" y="25920"/>
                  </a:lnTo>
                  <a:lnTo>
                    <a:pt x="4425505" y="21348"/>
                  </a:lnTo>
                  <a:close/>
                </a:path>
                <a:path w="4950459" h="38735">
                  <a:moveTo>
                    <a:pt x="4950333" y="21336"/>
                  </a:moveTo>
                  <a:lnTo>
                    <a:pt x="4944237" y="15240"/>
                  </a:lnTo>
                  <a:lnTo>
                    <a:pt x="4936528" y="12192"/>
                  </a:lnTo>
                  <a:lnTo>
                    <a:pt x="4927384" y="10668"/>
                  </a:lnTo>
                  <a:lnTo>
                    <a:pt x="4918240" y="12192"/>
                  </a:lnTo>
                  <a:lnTo>
                    <a:pt x="4910620" y="15240"/>
                  </a:lnTo>
                  <a:lnTo>
                    <a:pt x="4906048" y="19812"/>
                  </a:lnTo>
                  <a:lnTo>
                    <a:pt x="4904524" y="24384"/>
                  </a:lnTo>
                  <a:lnTo>
                    <a:pt x="4906048" y="30480"/>
                  </a:lnTo>
                  <a:lnTo>
                    <a:pt x="4910620" y="33528"/>
                  </a:lnTo>
                  <a:lnTo>
                    <a:pt x="4918240" y="36576"/>
                  </a:lnTo>
                  <a:lnTo>
                    <a:pt x="4927384" y="38100"/>
                  </a:lnTo>
                  <a:lnTo>
                    <a:pt x="4936528" y="36576"/>
                  </a:lnTo>
                  <a:lnTo>
                    <a:pt x="4944237" y="33528"/>
                  </a:lnTo>
                  <a:lnTo>
                    <a:pt x="4948809" y="30480"/>
                  </a:lnTo>
                  <a:lnTo>
                    <a:pt x="4950333" y="24384"/>
                  </a:lnTo>
                  <a:lnTo>
                    <a:pt x="4950333" y="2133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5" name="object 405" descr=""/>
          <p:cNvSpPr/>
          <p:nvPr/>
        </p:nvSpPr>
        <p:spPr>
          <a:xfrm>
            <a:off x="1693068" y="2778918"/>
            <a:ext cx="5431155" cy="0"/>
          </a:xfrm>
          <a:custGeom>
            <a:avLst/>
            <a:gdLst/>
            <a:ahLst/>
            <a:cxnLst/>
            <a:rect l="l" t="t" r="r" b="b"/>
            <a:pathLst>
              <a:path w="5431155" h="0">
                <a:moveTo>
                  <a:pt x="0" y="0"/>
                </a:moveTo>
                <a:lnTo>
                  <a:pt x="54307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 descr=""/>
          <p:cNvSpPr/>
          <p:nvPr/>
        </p:nvSpPr>
        <p:spPr>
          <a:xfrm>
            <a:off x="1761839" y="3015424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59" y="27431"/>
                </a:moveTo>
                <a:lnTo>
                  <a:pt x="13715" y="25907"/>
                </a:lnTo>
                <a:lnTo>
                  <a:pt x="6095" y="22859"/>
                </a:lnTo>
                <a:lnTo>
                  <a:pt x="1523" y="18287"/>
                </a:lnTo>
                <a:lnTo>
                  <a:pt x="0" y="13715"/>
                </a:lnTo>
                <a:lnTo>
                  <a:pt x="1523" y="7619"/>
                </a:lnTo>
                <a:lnTo>
                  <a:pt x="6095" y="4571"/>
                </a:lnTo>
                <a:lnTo>
                  <a:pt x="13715" y="1523"/>
                </a:lnTo>
                <a:lnTo>
                  <a:pt x="22859" y="0"/>
                </a:lnTo>
                <a:lnTo>
                  <a:pt x="32003" y="1523"/>
                </a:lnTo>
                <a:lnTo>
                  <a:pt x="39623" y="4571"/>
                </a:lnTo>
                <a:lnTo>
                  <a:pt x="44195" y="7619"/>
                </a:lnTo>
                <a:lnTo>
                  <a:pt x="47243" y="13715"/>
                </a:lnTo>
                <a:lnTo>
                  <a:pt x="44195" y="18287"/>
                </a:lnTo>
                <a:lnTo>
                  <a:pt x="39623" y="22859"/>
                </a:lnTo>
                <a:lnTo>
                  <a:pt x="32003" y="25907"/>
                </a:lnTo>
                <a:lnTo>
                  <a:pt x="2285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 descr=""/>
          <p:cNvSpPr/>
          <p:nvPr/>
        </p:nvSpPr>
        <p:spPr>
          <a:xfrm>
            <a:off x="1937099" y="2757487"/>
            <a:ext cx="46355" cy="27940"/>
          </a:xfrm>
          <a:custGeom>
            <a:avLst/>
            <a:gdLst/>
            <a:ahLst/>
            <a:cxnLst/>
            <a:rect l="l" t="t" r="r" b="b"/>
            <a:pathLst>
              <a:path w="46355" h="27939">
                <a:moveTo>
                  <a:pt x="22955" y="27431"/>
                </a:moveTo>
                <a:lnTo>
                  <a:pt x="13715" y="25907"/>
                </a:lnTo>
                <a:lnTo>
                  <a:pt x="6095" y="22859"/>
                </a:lnTo>
                <a:lnTo>
                  <a:pt x="1523" y="18287"/>
                </a:lnTo>
                <a:lnTo>
                  <a:pt x="0" y="13715"/>
                </a:lnTo>
                <a:lnTo>
                  <a:pt x="1523" y="7619"/>
                </a:lnTo>
                <a:lnTo>
                  <a:pt x="6095" y="4571"/>
                </a:lnTo>
                <a:lnTo>
                  <a:pt x="13715" y="1523"/>
                </a:lnTo>
                <a:lnTo>
                  <a:pt x="22955" y="0"/>
                </a:lnTo>
                <a:lnTo>
                  <a:pt x="32099" y="1523"/>
                </a:lnTo>
                <a:lnTo>
                  <a:pt x="39719" y="4571"/>
                </a:lnTo>
                <a:lnTo>
                  <a:pt x="44291" y="7619"/>
                </a:lnTo>
                <a:lnTo>
                  <a:pt x="45815" y="13715"/>
                </a:lnTo>
                <a:lnTo>
                  <a:pt x="44291" y="18287"/>
                </a:lnTo>
                <a:lnTo>
                  <a:pt x="39719" y="22859"/>
                </a:lnTo>
                <a:lnTo>
                  <a:pt x="32099" y="25907"/>
                </a:lnTo>
                <a:lnTo>
                  <a:pt x="22955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 descr=""/>
          <p:cNvSpPr/>
          <p:nvPr/>
        </p:nvSpPr>
        <p:spPr>
          <a:xfrm>
            <a:off x="2111121" y="3015424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3" y="27431"/>
                </a:moveTo>
                <a:lnTo>
                  <a:pt x="15239" y="25907"/>
                </a:lnTo>
                <a:lnTo>
                  <a:pt x="7619" y="22859"/>
                </a:lnTo>
                <a:lnTo>
                  <a:pt x="1523" y="18287"/>
                </a:lnTo>
                <a:lnTo>
                  <a:pt x="0" y="13715"/>
                </a:lnTo>
                <a:lnTo>
                  <a:pt x="1523" y="7619"/>
                </a:lnTo>
                <a:lnTo>
                  <a:pt x="7619" y="4571"/>
                </a:lnTo>
                <a:lnTo>
                  <a:pt x="15239" y="1523"/>
                </a:lnTo>
                <a:lnTo>
                  <a:pt x="24383" y="0"/>
                </a:lnTo>
                <a:lnTo>
                  <a:pt x="33527" y="1523"/>
                </a:lnTo>
                <a:lnTo>
                  <a:pt x="45719" y="7619"/>
                </a:lnTo>
                <a:lnTo>
                  <a:pt x="47243" y="13715"/>
                </a:lnTo>
                <a:lnTo>
                  <a:pt x="45719" y="18287"/>
                </a:lnTo>
                <a:lnTo>
                  <a:pt x="39623" y="22859"/>
                </a:lnTo>
                <a:lnTo>
                  <a:pt x="33527" y="25907"/>
                </a:lnTo>
                <a:lnTo>
                  <a:pt x="24383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 descr=""/>
          <p:cNvSpPr/>
          <p:nvPr/>
        </p:nvSpPr>
        <p:spPr>
          <a:xfrm>
            <a:off x="2635948" y="269957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3" y="27431"/>
                </a:moveTo>
                <a:lnTo>
                  <a:pt x="15239" y="25907"/>
                </a:lnTo>
                <a:lnTo>
                  <a:pt x="7619" y="24383"/>
                </a:lnTo>
                <a:lnTo>
                  <a:pt x="3047" y="19811"/>
                </a:lnTo>
                <a:lnTo>
                  <a:pt x="0" y="13715"/>
                </a:lnTo>
                <a:lnTo>
                  <a:pt x="3047" y="9143"/>
                </a:lnTo>
                <a:lnTo>
                  <a:pt x="7619" y="4571"/>
                </a:lnTo>
                <a:lnTo>
                  <a:pt x="15239" y="1523"/>
                </a:lnTo>
                <a:lnTo>
                  <a:pt x="24383" y="0"/>
                </a:lnTo>
                <a:lnTo>
                  <a:pt x="33527" y="1523"/>
                </a:lnTo>
                <a:lnTo>
                  <a:pt x="41147" y="4571"/>
                </a:lnTo>
                <a:lnTo>
                  <a:pt x="45719" y="9143"/>
                </a:lnTo>
                <a:lnTo>
                  <a:pt x="47243" y="13715"/>
                </a:lnTo>
                <a:lnTo>
                  <a:pt x="45719" y="19811"/>
                </a:lnTo>
                <a:lnTo>
                  <a:pt x="41147" y="24383"/>
                </a:lnTo>
                <a:lnTo>
                  <a:pt x="33527" y="25907"/>
                </a:lnTo>
                <a:lnTo>
                  <a:pt x="24383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 descr=""/>
          <p:cNvSpPr/>
          <p:nvPr/>
        </p:nvSpPr>
        <p:spPr>
          <a:xfrm>
            <a:off x="2811303" y="2852166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33527" y="27431"/>
                </a:moveTo>
                <a:lnTo>
                  <a:pt x="15239" y="27431"/>
                </a:lnTo>
                <a:lnTo>
                  <a:pt x="7619" y="24383"/>
                </a:lnTo>
                <a:lnTo>
                  <a:pt x="1523" y="19811"/>
                </a:lnTo>
                <a:lnTo>
                  <a:pt x="0" y="13715"/>
                </a:lnTo>
                <a:lnTo>
                  <a:pt x="1523" y="9143"/>
                </a:lnTo>
                <a:lnTo>
                  <a:pt x="7619" y="4571"/>
                </a:lnTo>
                <a:lnTo>
                  <a:pt x="15239" y="1523"/>
                </a:lnTo>
                <a:lnTo>
                  <a:pt x="24383" y="0"/>
                </a:lnTo>
                <a:lnTo>
                  <a:pt x="33527" y="1523"/>
                </a:lnTo>
                <a:lnTo>
                  <a:pt x="41147" y="4571"/>
                </a:lnTo>
                <a:lnTo>
                  <a:pt x="45719" y="9143"/>
                </a:lnTo>
                <a:lnTo>
                  <a:pt x="47243" y="13715"/>
                </a:lnTo>
                <a:lnTo>
                  <a:pt x="45719" y="19811"/>
                </a:lnTo>
                <a:lnTo>
                  <a:pt x="41147" y="24383"/>
                </a:lnTo>
                <a:lnTo>
                  <a:pt x="33527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object 411" descr=""/>
          <p:cNvSpPr/>
          <p:nvPr/>
        </p:nvSpPr>
        <p:spPr>
          <a:xfrm>
            <a:off x="2986754" y="3010852"/>
            <a:ext cx="47625" cy="32384"/>
          </a:xfrm>
          <a:custGeom>
            <a:avLst/>
            <a:gdLst/>
            <a:ahLst/>
            <a:cxnLst/>
            <a:rect l="l" t="t" r="r" b="b"/>
            <a:pathLst>
              <a:path w="47625" h="32385">
                <a:moveTo>
                  <a:pt x="22859" y="32003"/>
                </a:moveTo>
                <a:lnTo>
                  <a:pt x="13715" y="30479"/>
                </a:lnTo>
                <a:lnTo>
                  <a:pt x="6095" y="27431"/>
                </a:lnTo>
                <a:lnTo>
                  <a:pt x="1523" y="22859"/>
                </a:lnTo>
                <a:lnTo>
                  <a:pt x="0" y="18287"/>
                </a:lnTo>
                <a:lnTo>
                  <a:pt x="0" y="13715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2859" y="0"/>
                </a:lnTo>
                <a:lnTo>
                  <a:pt x="32003" y="1523"/>
                </a:lnTo>
                <a:lnTo>
                  <a:pt x="39623" y="4571"/>
                </a:lnTo>
                <a:lnTo>
                  <a:pt x="45719" y="9143"/>
                </a:lnTo>
                <a:lnTo>
                  <a:pt x="47243" y="13715"/>
                </a:lnTo>
                <a:lnTo>
                  <a:pt x="45719" y="16763"/>
                </a:lnTo>
                <a:lnTo>
                  <a:pt x="47243" y="18287"/>
                </a:lnTo>
                <a:lnTo>
                  <a:pt x="45719" y="22859"/>
                </a:lnTo>
                <a:lnTo>
                  <a:pt x="39623" y="27431"/>
                </a:lnTo>
                <a:lnTo>
                  <a:pt x="32003" y="30479"/>
                </a:lnTo>
                <a:lnTo>
                  <a:pt x="22859" y="32003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object 412" descr=""/>
          <p:cNvSpPr/>
          <p:nvPr/>
        </p:nvSpPr>
        <p:spPr>
          <a:xfrm>
            <a:off x="2986754" y="2933033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59" y="27431"/>
                </a:moveTo>
                <a:lnTo>
                  <a:pt x="13715" y="25907"/>
                </a:lnTo>
                <a:lnTo>
                  <a:pt x="6095" y="24383"/>
                </a:lnTo>
                <a:lnTo>
                  <a:pt x="1523" y="19811"/>
                </a:lnTo>
                <a:lnTo>
                  <a:pt x="0" y="13715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2859" y="0"/>
                </a:lnTo>
                <a:lnTo>
                  <a:pt x="32003" y="1523"/>
                </a:lnTo>
                <a:lnTo>
                  <a:pt x="39623" y="4571"/>
                </a:lnTo>
                <a:lnTo>
                  <a:pt x="45719" y="9143"/>
                </a:lnTo>
                <a:lnTo>
                  <a:pt x="47243" y="13715"/>
                </a:lnTo>
                <a:lnTo>
                  <a:pt x="45719" y="19811"/>
                </a:lnTo>
                <a:lnTo>
                  <a:pt x="39623" y="24383"/>
                </a:lnTo>
                <a:lnTo>
                  <a:pt x="32003" y="25907"/>
                </a:lnTo>
                <a:lnTo>
                  <a:pt x="2285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 descr=""/>
          <p:cNvSpPr/>
          <p:nvPr/>
        </p:nvSpPr>
        <p:spPr>
          <a:xfrm>
            <a:off x="3511486" y="2878073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5">
                <a:moveTo>
                  <a:pt x="33528" y="25907"/>
                </a:moveTo>
                <a:lnTo>
                  <a:pt x="15240" y="25907"/>
                </a:lnTo>
                <a:lnTo>
                  <a:pt x="7620" y="22859"/>
                </a:lnTo>
                <a:lnTo>
                  <a:pt x="1524" y="18287"/>
                </a:lnTo>
                <a:lnTo>
                  <a:pt x="0" y="12191"/>
                </a:lnTo>
                <a:lnTo>
                  <a:pt x="1524" y="7619"/>
                </a:lnTo>
                <a:lnTo>
                  <a:pt x="7620" y="3047"/>
                </a:lnTo>
                <a:lnTo>
                  <a:pt x="15240" y="0"/>
                </a:lnTo>
                <a:lnTo>
                  <a:pt x="33528" y="0"/>
                </a:lnTo>
                <a:lnTo>
                  <a:pt x="39719" y="3047"/>
                </a:lnTo>
                <a:lnTo>
                  <a:pt x="45815" y="7619"/>
                </a:lnTo>
                <a:lnTo>
                  <a:pt x="47339" y="12191"/>
                </a:lnTo>
                <a:lnTo>
                  <a:pt x="45815" y="18287"/>
                </a:lnTo>
                <a:lnTo>
                  <a:pt x="39719" y="22859"/>
                </a:lnTo>
                <a:lnTo>
                  <a:pt x="33528" y="2590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 descr=""/>
          <p:cNvSpPr/>
          <p:nvPr/>
        </p:nvSpPr>
        <p:spPr>
          <a:xfrm>
            <a:off x="3686842" y="2734532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32004" y="27527"/>
                </a:moveTo>
                <a:lnTo>
                  <a:pt x="13716" y="27527"/>
                </a:lnTo>
                <a:lnTo>
                  <a:pt x="7620" y="24479"/>
                </a:lnTo>
                <a:lnTo>
                  <a:pt x="1524" y="19907"/>
                </a:lnTo>
                <a:lnTo>
                  <a:pt x="0" y="13811"/>
                </a:lnTo>
                <a:lnTo>
                  <a:pt x="1524" y="9239"/>
                </a:lnTo>
                <a:lnTo>
                  <a:pt x="7620" y="4667"/>
                </a:lnTo>
                <a:lnTo>
                  <a:pt x="13716" y="1523"/>
                </a:lnTo>
                <a:lnTo>
                  <a:pt x="22860" y="0"/>
                </a:lnTo>
                <a:lnTo>
                  <a:pt x="32004" y="1523"/>
                </a:lnTo>
                <a:lnTo>
                  <a:pt x="39719" y="4667"/>
                </a:lnTo>
                <a:lnTo>
                  <a:pt x="45815" y="9239"/>
                </a:lnTo>
                <a:lnTo>
                  <a:pt x="47339" y="13811"/>
                </a:lnTo>
                <a:lnTo>
                  <a:pt x="45815" y="19907"/>
                </a:lnTo>
                <a:lnTo>
                  <a:pt x="39719" y="24479"/>
                </a:lnTo>
                <a:lnTo>
                  <a:pt x="32004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 descr=""/>
          <p:cNvSpPr/>
          <p:nvPr/>
        </p:nvSpPr>
        <p:spPr>
          <a:xfrm>
            <a:off x="4387215" y="2801778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60" y="27431"/>
                </a:moveTo>
                <a:lnTo>
                  <a:pt x="13716" y="25907"/>
                </a:lnTo>
                <a:lnTo>
                  <a:pt x="6096" y="22859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7619"/>
                </a:lnTo>
                <a:lnTo>
                  <a:pt x="6096" y="4571"/>
                </a:lnTo>
                <a:lnTo>
                  <a:pt x="13716" y="1523"/>
                </a:lnTo>
                <a:lnTo>
                  <a:pt x="22860" y="0"/>
                </a:lnTo>
                <a:lnTo>
                  <a:pt x="32004" y="1523"/>
                </a:lnTo>
                <a:lnTo>
                  <a:pt x="39624" y="4571"/>
                </a:lnTo>
                <a:lnTo>
                  <a:pt x="45720" y="7619"/>
                </a:lnTo>
                <a:lnTo>
                  <a:pt x="47244" y="13715"/>
                </a:lnTo>
                <a:lnTo>
                  <a:pt x="45720" y="18287"/>
                </a:lnTo>
                <a:lnTo>
                  <a:pt x="39624" y="22859"/>
                </a:lnTo>
                <a:lnTo>
                  <a:pt x="32004" y="25907"/>
                </a:lnTo>
                <a:lnTo>
                  <a:pt x="22860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 descr=""/>
          <p:cNvSpPr/>
          <p:nvPr/>
        </p:nvSpPr>
        <p:spPr>
          <a:xfrm>
            <a:off x="5787485" y="2844450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32004" y="27527"/>
                </a:moveTo>
                <a:lnTo>
                  <a:pt x="13716" y="27527"/>
                </a:lnTo>
                <a:lnTo>
                  <a:pt x="7620" y="24479"/>
                </a:lnTo>
                <a:lnTo>
                  <a:pt x="1524" y="19907"/>
                </a:lnTo>
                <a:lnTo>
                  <a:pt x="0" y="13811"/>
                </a:lnTo>
                <a:lnTo>
                  <a:pt x="1524" y="9239"/>
                </a:lnTo>
                <a:lnTo>
                  <a:pt x="7620" y="4667"/>
                </a:lnTo>
                <a:lnTo>
                  <a:pt x="13716" y="1523"/>
                </a:lnTo>
                <a:lnTo>
                  <a:pt x="22860" y="0"/>
                </a:lnTo>
                <a:lnTo>
                  <a:pt x="32004" y="1523"/>
                </a:lnTo>
                <a:lnTo>
                  <a:pt x="39719" y="4667"/>
                </a:lnTo>
                <a:lnTo>
                  <a:pt x="45815" y="9239"/>
                </a:lnTo>
                <a:lnTo>
                  <a:pt x="47339" y="13811"/>
                </a:lnTo>
                <a:lnTo>
                  <a:pt x="45815" y="19907"/>
                </a:lnTo>
                <a:lnTo>
                  <a:pt x="39719" y="24479"/>
                </a:lnTo>
                <a:lnTo>
                  <a:pt x="32004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 descr=""/>
          <p:cNvSpPr/>
          <p:nvPr/>
        </p:nvSpPr>
        <p:spPr>
          <a:xfrm>
            <a:off x="6136957" y="2763678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4" y="27431"/>
                </a:moveTo>
                <a:lnTo>
                  <a:pt x="15240" y="25907"/>
                </a:lnTo>
                <a:lnTo>
                  <a:pt x="7620" y="22859"/>
                </a:lnTo>
                <a:lnTo>
                  <a:pt x="3048" y="18287"/>
                </a:lnTo>
                <a:lnTo>
                  <a:pt x="0" y="13715"/>
                </a:lnTo>
                <a:lnTo>
                  <a:pt x="3048" y="7619"/>
                </a:lnTo>
                <a:lnTo>
                  <a:pt x="7620" y="3047"/>
                </a:lnTo>
                <a:lnTo>
                  <a:pt x="15240" y="0"/>
                </a:lnTo>
                <a:lnTo>
                  <a:pt x="33528" y="0"/>
                </a:lnTo>
                <a:lnTo>
                  <a:pt x="41148" y="3047"/>
                </a:lnTo>
                <a:lnTo>
                  <a:pt x="45720" y="7619"/>
                </a:lnTo>
                <a:lnTo>
                  <a:pt x="47244" y="13715"/>
                </a:lnTo>
                <a:lnTo>
                  <a:pt x="45720" y="18287"/>
                </a:lnTo>
                <a:lnTo>
                  <a:pt x="41148" y="22859"/>
                </a:lnTo>
                <a:lnTo>
                  <a:pt x="33528" y="25907"/>
                </a:lnTo>
                <a:lnTo>
                  <a:pt x="24384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 descr=""/>
          <p:cNvSpPr/>
          <p:nvPr/>
        </p:nvSpPr>
        <p:spPr>
          <a:xfrm>
            <a:off x="7012495" y="3013900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10">
                <a:moveTo>
                  <a:pt x="24384" y="28956"/>
                </a:moveTo>
                <a:lnTo>
                  <a:pt x="15240" y="27432"/>
                </a:lnTo>
                <a:lnTo>
                  <a:pt x="7620" y="24384"/>
                </a:lnTo>
                <a:lnTo>
                  <a:pt x="1524" y="19812"/>
                </a:lnTo>
                <a:lnTo>
                  <a:pt x="0" y="15240"/>
                </a:lnTo>
                <a:lnTo>
                  <a:pt x="0" y="13716"/>
                </a:lnTo>
                <a:lnTo>
                  <a:pt x="1524" y="9144"/>
                </a:lnTo>
                <a:lnTo>
                  <a:pt x="7620" y="4572"/>
                </a:lnTo>
                <a:lnTo>
                  <a:pt x="15240" y="1524"/>
                </a:lnTo>
                <a:lnTo>
                  <a:pt x="24384" y="0"/>
                </a:lnTo>
                <a:lnTo>
                  <a:pt x="33528" y="1524"/>
                </a:lnTo>
                <a:lnTo>
                  <a:pt x="39719" y="4572"/>
                </a:lnTo>
                <a:lnTo>
                  <a:pt x="45815" y="9144"/>
                </a:lnTo>
                <a:lnTo>
                  <a:pt x="47339" y="13716"/>
                </a:lnTo>
                <a:lnTo>
                  <a:pt x="47339" y="15240"/>
                </a:lnTo>
                <a:lnTo>
                  <a:pt x="45815" y="19812"/>
                </a:lnTo>
                <a:lnTo>
                  <a:pt x="39719" y="24384"/>
                </a:lnTo>
                <a:lnTo>
                  <a:pt x="33528" y="27432"/>
                </a:lnTo>
                <a:lnTo>
                  <a:pt x="24384" y="28956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9" name="object 419" descr="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6313932" y="2956560"/>
            <a:ext cx="47244" cy="88391"/>
          </a:xfrm>
          <a:prstGeom prst="rect">
            <a:avLst/>
          </a:prstGeom>
        </p:spPr>
      </p:pic>
      <p:pic>
        <p:nvPicPr>
          <p:cNvPr id="420" name="object 420" descr="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6137147" y="2987040"/>
            <a:ext cx="47244" cy="57911"/>
          </a:xfrm>
          <a:prstGeom prst="rect">
            <a:avLst/>
          </a:prstGeom>
        </p:spPr>
      </p:pic>
      <p:sp>
        <p:nvSpPr>
          <p:cNvPr id="421" name="object 421" descr=""/>
          <p:cNvSpPr/>
          <p:nvPr/>
        </p:nvSpPr>
        <p:spPr>
          <a:xfrm>
            <a:off x="2986754" y="3012376"/>
            <a:ext cx="47625" cy="30480"/>
          </a:xfrm>
          <a:custGeom>
            <a:avLst/>
            <a:gdLst/>
            <a:ahLst/>
            <a:cxnLst/>
            <a:rect l="l" t="t" r="r" b="b"/>
            <a:pathLst>
              <a:path w="47625" h="30480">
                <a:moveTo>
                  <a:pt x="22859" y="30479"/>
                </a:moveTo>
                <a:lnTo>
                  <a:pt x="13715" y="28955"/>
                </a:lnTo>
                <a:lnTo>
                  <a:pt x="6095" y="25907"/>
                </a:lnTo>
                <a:lnTo>
                  <a:pt x="1523" y="21335"/>
                </a:lnTo>
                <a:lnTo>
                  <a:pt x="0" y="15239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2859" y="0"/>
                </a:lnTo>
                <a:lnTo>
                  <a:pt x="32003" y="1523"/>
                </a:lnTo>
                <a:lnTo>
                  <a:pt x="39623" y="4571"/>
                </a:lnTo>
                <a:lnTo>
                  <a:pt x="44195" y="9143"/>
                </a:lnTo>
                <a:lnTo>
                  <a:pt x="47243" y="15239"/>
                </a:lnTo>
                <a:lnTo>
                  <a:pt x="44195" y="21335"/>
                </a:lnTo>
                <a:lnTo>
                  <a:pt x="39623" y="25907"/>
                </a:lnTo>
                <a:lnTo>
                  <a:pt x="32003" y="28955"/>
                </a:lnTo>
                <a:lnTo>
                  <a:pt x="22859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 descr=""/>
          <p:cNvSpPr/>
          <p:nvPr/>
        </p:nvSpPr>
        <p:spPr>
          <a:xfrm>
            <a:off x="7014019" y="3012376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22859" y="30479"/>
                </a:moveTo>
                <a:lnTo>
                  <a:pt x="13715" y="28955"/>
                </a:lnTo>
                <a:lnTo>
                  <a:pt x="6095" y="25907"/>
                </a:lnTo>
                <a:lnTo>
                  <a:pt x="1523" y="21335"/>
                </a:lnTo>
                <a:lnTo>
                  <a:pt x="0" y="15239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2859" y="0"/>
                </a:lnTo>
                <a:lnTo>
                  <a:pt x="32003" y="1523"/>
                </a:lnTo>
                <a:lnTo>
                  <a:pt x="39719" y="4571"/>
                </a:lnTo>
                <a:lnTo>
                  <a:pt x="44291" y="9143"/>
                </a:lnTo>
                <a:lnTo>
                  <a:pt x="45815" y="15239"/>
                </a:lnTo>
                <a:lnTo>
                  <a:pt x="44291" y="21335"/>
                </a:lnTo>
                <a:lnTo>
                  <a:pt x="39719" y="25907"/>
                </a:lnTo>
                <a:lnTo>
                  <a:pt x="32003" y="28955"/>
                </a:lnTo>
                <a:lnTo>
                  <a:pt x="22859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3" name="object 423" descr="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5789676" y="2942844"/>
            <a:ext cx="47243" cy="102108"/>
          </a:xfrm>
          <a:prstGeom prst="rect">
            <a:avLst/>
          </a:prstGeom>
        </p:spPr>
      </p:pic>
      <p:sp>
        <p:nvSpPr>
          <p:cNvPr id="424" name="object 424" descr=""/>
          <p:cNvSpPr/>
          <p:nvPr/>
        </p:nvSpPr>
        <p:spPr>
          <a:xfrm>
            <a:off x="2986754" y="3012376"/>
            <a:ext cx="44450" cy="30480"/>
          </a:xfrm>
          <a:custGeom>
            <a:avLst/>
            <a:gdLst/>
            <a:ahLst/>
            <a:cxnLst/>
            <a:rect l="l" t="t" r="r" b="b"/>
            <a:pathLst>
              <a:path w="44450" h="30480">
                <a:moveTo>
                  <a:pt x="22860" y="30479"/>
                </a:moveTo>
                <a:lnTo>
                  <a:pt x="13716" y="28955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5239"/>
                </a:lnTo>
                <a:lnTo>
                  <a:pt x="1524" y="9143"/>
                </a:lnTo>
                <a:lnTo>
                  <a:pt x="6096" y="4571"/>
                </a:lnTo>
                <a:lnTo>
                  <a:pt x="13716" y="1523"/>
                </a:lnTo>
                <a:lnTo>
                  <a:pt x="22860" y="0"/>
                </a:lnTo>
                <a:lnTo>
                  <a:pt x="30480" y="1523"/>
                </a:lnTo>
                <a:lnTo>
                  <a:pt x="38100" y="4571"/>
                </a:lnTo>
                <a:lnTo>
                  <a:pt x="42672" y="9143"/>
                </a:lnTo>
                <a:lnTo>
                  <a:pt x="44196" y="15239"/>
                </a:lnTo>
                <a:lnTo>
                  <a:pt x="42672" y="21335"/>
                </a:lnTo>
                <a:lnTo>
                  <a:pt x="38100" y="25907"/>
                </a:lnTo>
                <a:lnTo>
                  <a:pt x="30480" y="28955"/>
                </a:lnTo>
                <a:lnTo>
                  <a:pt x="22860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5" name="object 425" descr="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2810256" y="2997708"/>
            <a:ext cx="45719" cy="47243"/>
          </a:xfrm>
          <a:prstGeom prst="rect">
            <a:avLst/>
          </a:prstGeom>
        </p:spPr>
      </p:pic>
      <p:sp>
        <p:nvSpPr>
          <p:cNvPr id="426" name="object 426" descr=""/>
          <p:cNvSpPr/>
          <p:nvPr/>
        </p:nvSpPr>
        <p:spPr>
          <a:xfrm>
            <a:off x="2986754" y="3012376"/>
            <a:ext cx="44450" cy="30480"/>
          </a:xfrm>
          <a:custGeom>
            <a:avLst/>
            <a:gdLst/>
            <a:ahLst/>
            <a:cxnLst/>
            <a:rect l="l" t="t" r="r" b="b"/>
            <a:pathLst>
              <a:path w="44450" h="30480">
                <a:moveTo>
                  <a:pt x="22860" y="30479"/>
                </a:moveTo>
                <a:lnTo>
                  <a:pt x="13716" y="28955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5239"/>
                </a:lnTo>
                <a:lnTo>
                  <a:pt x="1524" y="9143"/>
                </a:lnTo>
                <a:lnTo>
                  <a:pt x="6096" y="4571"/>
                </a:lnTo>
                <a:lnTo>
                  <a:pt x="13716" y="1523"/>
                </a:lnTo>
                <a:lnTo>
                  <a:pt x="22860" y="0"/>
                </a:lnTo>
                <a:lnTo>
                  <a:pt x="30480" y="1523"/>
                </a:lnTo>
                <a:lnTo>
                  <a:pt x="38100" y="4571"/>
                </a:lnTo>
                <a:lnTo>
                  <a:pt x="42672" y="9143"/>
                </a:lnTo>
                <a:lnTo>
                  <a:pt x="44196" y="15239"/>
                </a:lnTo>
                <a:lnTo>
                  <a:pt x="42672" y="21335"/>
                </a:lnTo>
                <a:lnTo>
                  <a:pt x="38100" y="25907"/>
                </a:lnTo>
                <a:lnTo>
                  <a:pt x="30480" y="28955"/>
                </a:lnTo>
                <a:lnTo>
                  <a:pt x="22860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7" name="object 427" descr="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5436107" y="3006851"/>
            <a:ext cx="45720" cy="38100"/>
          </a:xfrm>
          <a:prstGeom prst="rect">
            <a:avLst/>
          </a:prstGeom>
        </p:spPr>
      </p:pic>
      <p:sp>
        <p:nvSpPr>
          <p:cNvPr id="428" name="object 428" descr=""/>
          <p:cNvSpPr/>
          <p:nvPr/>
        </p:nvSpPr>
        <p:spPr>
          <a:xfrm>
            <a:off x="7015543" y="3012376"/>
            <a:ext cx="44450" cy="30480"/>
          </a:xfrm>
          <a:custGeom>
            <a:avLst/>
            <a:gdLst/>
            <a:ahLst/>
            <a:cxnLst/>
            <a:rect l="l" t="t" r="r" b="b"/>
            <a:pathLst>
              <a:path w="44450" h="30480">
                <a:moveTo>
                  <a:pt x="21335" y="30479"/>
                </a:moveTo>
                <a:lnTo>
                  <a:pt x="13715" y="28955"/>
                </a:lnTo>
                <a:lnTo>
                  <a:pt x="6095" y="25907"/>
                </a:lnTo>
                <a:lnTo>
                  <a:pt x="1523" y="21335"/>
                </a:lnTo>
                <a:lnTo>
                  <a:pt x="0" y="15239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1335" y="0"/>
                </a:lnTo>
                <a:lnTo>
                  <a:pt x="30479" y="1523"/>
                </a:lnTo>
                <a:lnTo>
                  <a:pt x="38195" y="4571"/>
                </a:lnTo>
                <a:lnTo>
                  <a:pt x="42767" y="9143"/>
                </a:lnTo>
                <a:lnTo>
                  <a:pt x="44291" y="15239"/>
                </a:lnTo>
                <a:lnTo>
                  <a:pt x="42767" y="21335"/>
                </a:lnTo>
                <a:lnTo>
                  <a:pt x="38195" y="25907"/>
                </a:lnTo>
                <a:lnTo>
                  <a:pt x="30479" y="28955"/>
                </a:lnTo>
                <a:lnTo>
                  <a:pt x="21335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9" name="object 429" descr="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284475" y="2987040"/>
            <a:ext cx="47243" cy="57911"/>
          </a:xfrm>
          <a:prstGeom prst="rect">
            <a:avLst/>
          </a:prstGeom>
        </p:spPr>
      </p:pic>
      <p:pic>
        <p:nvPicPr>
          <p:cNvPr id="430" name="object 430" descr="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6838188" y="3012948"/>
            <a:ext cx="45719" cy="32003"/>
          </a:xfrm>
          <a:prstGeom prst="rect">
            <a:avLst/>
          </a:prstGeom>
        </p:spPr>
      </p:pic>
      <p:pic>
        <p:nvPicPr>
          <p:cNvPr id="431" name="object 431" descr="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4911852" y="3006851"/>
            <a:ext cx="47244" cy="38100"/>
          </a:xfrm>
          <a:prstGeom prst="rect">
            <a:avLst/>
          </a:prstGeom>
        </p:spPr>
      </p:pic>
      <p:pic>
        <p:nvPicPr>
          <p:cNvPr id="432" name="object 432" descr="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6661403" y="3002280"/>
            <a:ext cx="51816" cy="42671"/>
          </a:xfrm>
          <a:prstGeom prst="rect">
            <a:avLst/>
          </a:prstGeom>
        </p:spPr>
      </p:pic>
      <p:pic>
        <p:nvPicPr>
          <p:cNvPr id="433" name="object 433" descr="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4559808" y="2912364"/>
            <a:ext cx="51815" cy="132587"/>
          </a:xfrm>
          <a:prstGeom prst="rect">
            <a:avLst/>
          </a:prstGeom>
        </p:spPr>
      </p:pic>
      <p:pic>
        <p:nvPicPr>
          <p:cNvPr id="434" name="object 434" descr="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4387596" y="2927603"/>
            <a:ext cx="47243" cy="117348"/>
          </a:xfrm>
          <a:prstGeom prst="rect">
            <a:avLst/>
          </a:prstGeom>
        </p:spPr>
      </p:pic>
      <p:sp>
        <p:nvSpPr>
          <p:cNvPr id="435" name="object 435" descr=""/>
          <p:cNvSpPr/>
          <p:nvPr/>
        </p:nvSpPr>
        <p:spPr>
          <a:xfrm>
            <a:off x="7015543" y="3012376"/>
            <a:ext cx="44450" cy="30480"/>
          </a:xfrm>
          <a:custGeom>
            <a:avLst/>
            <a:gdLst/>
            <a:ahLst/>
            <a:cxnLst/>
            <a:rect l="l" t="t" r="r" b="b"/>
            <a:pathLst>
              <a:path w="44450" h="30480">
                <a:moveTo>
                  <a:pt x="21335" y="30479"/>
                </a:moveTo>
                <a:lnTo>
                  <a:pt x="13715" y="28955"/>
                </a:lnTo>
                <a:lnTo>
                  <a:pt x="6095" y="25907"/>
                </a:lnTo>
                <a:lnTo>
                  <a:pt x="1523" y="21335"/>
                </a:lnTo>
                <a:lnTo>
                  <a:pt x="0" y="15239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1335" y="0"/>
                </a:lnTo>
                <a:lnTo>
                  <a:pt x="30479" y="1523"/>
                </a:lnTo>
                <a:lnTo>
                  <a:pt x="38195" y="4571"/>
                </a:lnTo>
                <a:lnTo>
                  <a:pt x="42767" y="9143"/>
                </a:lnTo>
                <a:lnTo>
                  <a:pt x="44291" y="15239"/>
                </a:lnTo>
                <a:lnTo>
                  <a:pt x="42767" y="21335"/>
                </a:lnTo>
                <a:lnTo>
                  <a:pt x="38195" y="25907"/>
                </a:lnTo>
                <a:lnTo>
                  <a:pt x="30479" y="28955"/>
                </a:lnTo>
                <a:lnTo>
                  <a:pt x="21335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6" name="object 436" descr="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3509772" y="2997708"/>
            <a:ext cx="47243" cy="47243"/>
          </a:xfrm>
          <a:prstGeom prst="rect">
            <a:avLst/>
          </a:prstGeom>
        </p:spPr>
      </p:pic>
      <p:sp>
        <p:nvSpPr>
          <p:cNvPr id="437" name="object 437" descr=""/>
          <p:cNvSpPr/>
          <p:nvPr/>
        </p:nvSpPr>
        <p:spPr>
          <a:xfrm>
            <a:off x="2986754" y="3012281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59" y="27527"/>
                </a:moveTo>
                <a:lnTo>
                  <a:pt x="13715" y="26003"/>
                </a:lnTo>
                <a:lnTo>
                  <a:pt x="6095" y="22955"/>
                </a:lnTo>
                <a:lnTo>
                  <a:pt x="1523" y="18383"/>
                </a:lnTo>
                <a:lnTo>
                  <a:pt x="0" y="13811"/>
                </a:lnTo>
                <a:lnTo>
                  <a:pt x="1523" y="7619"/>
                </a:lnTo>
                <a:lnTo>
                  <a:pt x="6095" y="3047"/>
                </a:lnTo>
                <a:lnTo>
                  <a:pt x="13715" y="0"/>
                </a:lnTo>
                <a:lnTo>
                  <a:pt x="32003" y="0"/>
                </a:lnTo>
                <a:lnTo>
                  <a:pt x="39623" y="3047"/>
                </a:lnTo>
                <a:lnTo>
                  <a:pt x="44195" y="7619"/>
                </a:lnTo>
                <a:lnTo>
                  <a:pt x="47243" y="13811"/>
                </a:lnTo>
                <a:lnTo>
                  <a:pt x="44195" y="18383"/>
                </a:lnTo>
                <a:lnTo>
                  <a:pt x="39623" y="22955"/>
                </a:lnTo>
                <a:lnTo>
                  <a:pt x="32003" y="26003"/>
                </a:lnTo>
                <a:lnTo>
                  <a:pt x="22859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object 438" descr=""/>
          <p:cNvSpPr/>
          <p:nvPr/>
        </p:nvSpPr>
        <p:spPr>
          <a:xfrm>
            <a:off x="3160585" y="3013900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10">
                <a:moveTo>
                  <a:pt x="24383" y="28955"/>
                </a:moveTo>
                <a:lnTo>
                  <a:pt x="15239" y="27431"/>
                </a:lnTo>
                <a:lnTo>
                  <a:pt x="7619" y="24383"/>
                </a:lnTo>
                <a:lnTo>
                  <a:pt x="3047" y="19811"/>
                </a:lnTo>
                <a:lnTo>
                  <a:pt x="0" y="15239"/>
                </a:lnTo>
                <a:lnTo>
                  <a:pt x="3047" y="9143"/>
                </a:lnTo>
                <a:lnTo>
                  <a:pt x="7619" y="4571"/>
                </a:lnTo>
                <a:lnTo>
                  <a:pt x="15239" y="1523"/>
                </a:lnTo>
                <a:lnTo>
                  <a:pt x="24383" y="0"/>
                </a:lnTo>
                <a:lnTo>
                  <a:pt x="33527" y="1523"/>
                </a:lnTo>
                <a:lnTo>
                  <a:pt x="41243" y="4571"/>
                </a:lnTo>
                <a:lnTo>
                  <a:pt x="45815" y="9143"/>
                </a:lnTo>
                <a:lnTo>
                  <a:pt x="47339" y="15239"/>
                </a:lnTo>
                <a:lnTo>
                  <a:pt x="45815" y="19811"/>
                </a:lnTo>
                <a:lnTo>
                  <a:pt x="41243" y="24383"/>
                </a:lnTo>
                <a:lnTo>
                  <a:pt x="33527" y="27431"/>
                </a:lnTo>
                <a:lnTo>
                  <a:pt x="24383" y="28955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9" name="object 439" descr="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2455164" y="2947416"/>
            <a:ext cx="53339" cy="97535"/>
          </a:xfrm>
          <a:prstGeom prst="rect">
            <a:avLst/>
          </a:prstGeom>
        </p:spPr>
      </p:pic>
      <p:sp>
        <p:nvSpPr>
          <p:cNvPr id="440" name="object 440" descr=""/>
          <p:cNvSpPr/>
          <p:nvPr/>
        </p:nvSpPr>
        <p:spPr>
          <a:xfrm>
            <a:off x="1761839" y="3012376"/>
            <a:ext cx="47625" cy="30480"/>
          </a:xfrm>
          <a:custGeom>
            <a:avLst/>
            <a:gdLst/>
            <a:ahLst/>
            <a:cxnLst/>
            <a:rect l="l" t="t" r="r" b="b"/>
            <a:pathLst>
              <a:path w="47625" h="30480">
                <a:moveTo>
                  <a:pt x="22859" y="30479"/>
                </a:moveTo>
                <a:lnTo>
                  <a:pt x="13715" y="28955"/>
                </a:lnTo>
                <a:lnTo>
                  <a:pt x="6095" y="25907"/>
                </a:lnTo>
                <a:lnTo>
                  <a:pt x="1523" y="21335"/>
                </a:lnTo>
                <a:lnTo>
                  <a:pt x="0" y="15239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2859" y="0"/>
                </a:lnTo>
                <a:lnTo>
                  <a:pt x="32003" y="1523"/>
                </a:lnTo>
                <a:lnTo>
                  <a:pt x="39623" y="4571"/>
                </a:lnTo>
                <a:lnTo>
                  <a:pt x="44195" y="9143"/>
                </a:lnTo>
                <a:lnTo>
                  <a:pt x="47243" y="15239"/>
                </a:lnTo>
                <a:lnTo>
                  <a:pt x="44195" y="21335"/>
                </a:lnTo>
                <a:lnTo>
                  <a:pt x="39623" y="25907"/>
                </a:lnTo>
                <a:lnTo>
                  <a:pt x="32003" y="28955"/>
                </a:lnTo>
                <a:lnTo>
                  <a:pt x="22859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 descr=""/>
          <p:cNvSpPr/>
          <p:nvPr/>
        </p:nvSpPr>
        <p:spPr>
          <a:xfrm>
            <a:off x="7012495" y="3012376"/>
            <a:ext cx="47625" cy="30480"/>
          </a:xfrm>
          <a:custGeom>
            <a:avLst/>
            <a:gdLst/>
            <a:ahLst/>
            <a:cxnLst/>
            <a:rect l="l" t="t" r="r" b="b"/>
            <a:pathLst>
              <a:path w="47625" h="30480">
                <a:moveTo>
                  <a:pt x="24383" y="30479"/>
                </a:moveTo>
                <a:lnTo>
                  <a:pt x="15239" y="28955"/>
                </a:lnTo>
                <a:lnTo>
                  <a:pt x="7619" y="25907"/>
                </a:lnTo>
                <a:lnTo>
                  <a:pt x="1523" y="21335"/>
                </a:lnTo>
                <a:lnTo>
                  <a:pt x="0" y="15239"/>
                </a:lnTo>
                <a:lnTo>
                  <a:pt x="1523" y="9143"/>
                </a:lnTo>
                <a:lnTo>
                  <a:pt x="7619" y="4571"/>
                </a:lnTo>
                <a:lnTo>
                  <a:pt x="15239" y="1523"/>
                </a:lnTo>
                <a:lnTo>
                  <a:pt x="24383" y="0"/>
                </a:lnTo>
                <a:lnTo>
                  <a:pt x="33527" y="1523"/>
                </a:lnTo>
                <a:lnTo>
                  <a:pt x="39719" y="4571"/>
                </a:lnTo>
                <a:lnTo>
                  <a:pt x="45815" y="9143"/>
                </a:lnTo>
                <a:lnTo>
                  <a:pt x="47339" y="15239"/>
                </a:lnTo>
                <a:lnTo>
                  <a:pt x="45815" y="21335"/>
                </a:lnTo>
                <a:lnTo>
                  <a:pt x="39719" y="25907"/>
                </a:lnTo>
                <a:lnTo>
                  <a:pt x="33527" y="28955"/>
                </a:lnTo>
                <a:lnTo>
                  <a:pt x="24383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2" name="object 442" descr="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4735067" y="2942844"/>
            <a:ext cx="47243" cy="102108"/>
          </a:xfrm>
          <a:prstGeom prst="rect">
            <a:avLst/>
          </a:prstGeom>
        </p:spPr>
      </p:pic>
      <p:pic>
        <p:nvPicPr>
          <p:cNvPr id="443" name="object 443" descr="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5088635" y="2942844"/>
            <a:ext cx="45719" cy="102108"/>
          </a:xfrm>
          <a:prstGeom prst="rect">
            <a:avLst/>
          </a:prstGeom>
        </p:spPr>
      </p:pic>
      <p:pic>
        <p:nvPicPr>
          <p:cNvPr id="444" name="object 444" descr="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1932432" y="2971800"/>
            <a:ext cx="51816" cy="73151"/>
          </a:xfrm>
          <a:prstGeom prst="rect">
            <a:avLst/>
          </a:prstGeom>
        </p:spPr>
      </p:pic>
      <p:pic>
        <p:nvPicPr>
          <p:cNvPr id="445" name="object 445" descr="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4034027" y="3012948"/>
            <a:ext cx="48767" cy="32003"/>
          </a:xfrm>
          <a:prstGeom prst="rect">
            <a:avLst/>
          </a:prstGeom>
        </p:spPr>
      </p:pic>
      <p:pic>
        <p:nvPicPr>
          <p:cNvPr id="446" name="object 446" descr="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5259323" y="2993135"/>
            <a:ext cx="51815" cy="51815"/>
          </a:xfrm>
          <a:prstGeom prst="rect">
            <a:avLst/>
          </a:prstGeom>
        </p:spPr>
      </p:pic>
      <p:sp>
        <p:nvSpPr>
          <p:cNvPr id="447" name="object 447" descr=""/>
          <p:cNvSpPr/>
          <p:nvPr/>
        </p:nvSpPr>
        <p:spPr>
          <a:xfrm>
            <a:off x="1761744" y="3013900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10">
                <a:moveTo>
                  <a:pt x="22859" y="28955"/>
                </a:moveTo>
                <a:lnTo>
                  <a:pt x="13715" y="27431"/>
                </a:lnTo>
                <a:lnTo>
                  <a:pt x="6095" y="24383"/>
                </a:lnTo>
                <a:lnTo>
                  <a:pt x="1523" y="19811"/>
                </a:lnTo>
                <a:lnTo>
                  <a:pt x="0" y="13715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2859" y="0"/>
                </a:lnTo>
                <a:lnTo>
                  <a:pt x="32003" y="1523"/>
                </a:lnTo>
                <a:lnTo>
                  <a:pt x="39719" y="4571"/>
                </a:lnTo>
                <a:lnTo>
                  <a:pt x="44291" y="9143"/>
                </a:lnTo>
                <a:lnTo>
                  <a:pt x="47339" y="13715"/>
                </a:lnTo>
                <a:lnTo>
                  <a:pt x="44291" y="19811"/>
                </a:lnTo>
                <a:lnTo>
                  <a:pt x="39719" y="24383"/>
                </a:lnTo>
                <a:lnTo>
                  <a:pt x="32003" y="27431"/>
                </a:lnTo>
                <a:lnTo>
                  <a:pt x="22859" y="28955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 descr=""/>
          <p:cNvSpPr/>
          <p:nvPr/>
        </p:nvSpPr>
        <p:spPr>
          <a:xfrm>
            <a:off x="2111025" y="3013900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479" y="27527"/>
                </a:moveTo>
                <a:lnTo>
                  <a:pt x="15239" y="26003"/>
                </a:lnTo>
                <a:lnTo>
                  <a:pt x="7619" y="22955"/>
                </a:lnTo>
                <a:lnTo>
                  <a:pt x="1523" y="19907"/>
                </a:lnTo>
                <a:lnTo>
                  <a:pt x="0" y="13715"/>
                </a:lnTo>
                <a:lnTo>
                  <a:pt x="1523" y="9143"/>
                </a:lnTo>
                <a:lnTo>
                  <a:pt x="7619" y="4571"/>
                </a:lnTo>
                <a:lnTo>
                  <a:pt x="15239" y="1523"/>
                </a:lnTo>
                <a:lnTo>
                  <a:pt x="24479" y="0"/>
                </a:lnTo>
                <a:lnTo>
                  <a:pt x="33623" y="1523"/>
                </a:lnTo>
                <a:lnTo>
                  <a:pt x="39719" y="4571"/>
                </a:lnTo>
                <a:lnTo>
                  <a:pt x="45815" y="9143"/>
                </a:lnTo>
                <a:lnTo>
                  <a:pt x="47339" y="13715"/>
                </a:lnTo>
                <a:lnTo>
                  <a:pt x="45815" y="19907"/>
                </a:lnTo>
                <a:lnTo>
                  <a:pt x="33623" y="26003"/>
                </a:lnTo>
                <a:lnTo>
                  <a:pt x="24479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 descr=""/>
          <p:cNvSpPr/>
          <p:nvPr/>
        </p:nvSpPr>
        <p:spPr>
          <a:xfrm>
            <a:off x="2986754" y="3012376"/>
            <a:ext cx="47625" cy="30480"/>
          </a:xfrm>
          <a:custGeom>
            <a:avLst/>
            <a:gdLst/>
            <a:ahLst/>
            <a:cxnLst/>
            <a:rect l="l" t="t" r="r" b="b"/>
            <a:pathLst>
              <a:path w="47625" h="30480">
                <a:moveTo>
                  <a:pt x="22860" y="30480"/>
                </a:moveTo>
                <a:lnTo>
                  <a:pt x="13716" y="28956"/>
                </a:lnTo>
                <a:lnTo>
                  <a:pt x="6096" y="25908"/>
                </a:lnTo>
                <a:lnTo>
                  <a:pt x="1524" y="21336"/>
                </a:lnTo>
                <a:lnTo>
                  <a:pt x="0" y="15240"/>
                </a:lnTo>
                <a:lnTo>
                  <a:pt x="1524" y="9144"/>
                </a:lnTo>
                <a:lnTo>
                  <a:pt x="6096" y="4572"/>
                </a:lnTo>
                <a:lnTo>
                  <a:pt x="13716" y="1524"/>
                </a:lnTo>
                <a:lnTo>
                  <a:pt x="22860" y="0"/>
                </a:lnTo>
                <a:lnTo>
                  <a:pt x="32004" y="1524"/>
                </a:lnTo>
                <a:lnTo>
                  <a:pt x="39624" y="4572"/>
                </a:lnTo>
                <a:lnTo>
                  <a:pt x="45720" y="9144"/>
                </a:lnTo>
                <a:lnTo>
                  <a:pt x="47244" y="15240"/>
                </a:lnTo>
                <a:lnTo>
                  <a:pt x="45720" y="21336"/>
                </a:lnTo>
                <a:lnTo>
                  <a:pt x="39624" y="25908"/>
                </a:lnTo>
                <a:lnTo>
                  <a:pt x="32004" y="28956"/>
                </a:lnTo>
                <a:lnTo>
                  <a:pt x="22860" y="30480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object 450" descr=""/>
          <p:cNvSpPr/>
          <p:nvPr/>
        </p:nvSpPr>
        <p:spPr>
          <a:xfrm>
            <a:off x="7012495" y="3013900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10">
                <a:moveTo>
                  <a:pt x="24383" y="28955"/>
                </a:moveTo>
                <a:lnTo>
                  <a:pt x="15239" y="27431"/>
                </a:lnTo>
                <a:lnTo>
                  <a:pt x="7619" y="24383"/>
                </a:lnTo>
                <a:lnTo>
                  <a:pt x="1523" y="19811"/>
                </a:lnTo>
                <a:lnTo>
                  <a:pt x="0" y="13715"/>
                </a:lnTo>
                <a:lnTo>
                  <a:pt x="1523" y="9143"/>
                </a:lnTo>
                <a:lnTo>
                  <a:pt x="7619" y="4571"/>
                </a:lnTo>
                <a:lnTo>
                  <a:pt x="15239" y="1523"/>
                </a:lnTo>
                <a:lnTo>
                  <a:pt x="24383" y="0"/>
                </a:lnTo>
                <a:lnTo>
                  <a:pt x="33527" y="1523"/>
                </a:lnTo>
                <a:lnTo>
                  <a:pt x="39719" y="4571"/>
                </a:lnTo>
                <a:lnTo>
                  <a:pt x="45815" y="9143"/>
                </a:lnTo>
                <a:lnTo>
                  <a:pt x="47339" y="13715"/>
                </a:lnTo>
                <a:lnTo>
                  <a:pt x="45815" y="19811"/>
                </a:lnTo>
                <a:lnTo>
                  <a:pt x="39719" y="24383"/>
                </a:lnTo>
                <a:lnTo>
                  <a:pt x="33527" y="27431"/>
                </a:lnTo>
                <a:lnTo>
                  <a:pt x="24383" y="28955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1" name="object 451" descr="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2633472" y="2982467"/>
            <a:ext cx="51816" cy="62483"/>
          </a:xfrm>
          <a:prstGeom prst="rect">
            <a:avLst/>
          </a:prstGeom>
        </p:spPr>
      </p:pic>
      <p:pic>
        <p:nvPicPr>
          <p:cNvPr id="452" name="object 452" descr="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3836384" y="3009328"/>
            <a:ext cx="88487" cy="33527"/>
          </a:xfrm>
          <a:prstGeom prst="rect">
            <a:avLst/>
          </a:prstGeom>
        </p:spPr>
      </p:pic>
      <p:sp>
        <p:nvSpPr>
          <p:cNvPr id="453" name="object 453" descr=""/>
          <p:cNvSpPr/>
          <p:nvPr/>
        </p:nvSpPr>
        <p:spPr>
          <a:xfrm>
            <a:off x="2109597" y="3015424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59" y="27431"/>
                </a:moveTo>
                <a:lnTo>
                  <a:pt x="13715" y="25907"/>
                </a:lnTo>
                <a:lnTo>
                  <a:pt x="6095" y="22859"/>
                </a:lnTo>
                <a:lnTo>
                  <a:pt x="1523" y="18287"/>
                </a:lnTo>
                <a:lnTo>
                  <a:pt x="0" y="13715"/>
                </a:lnTo>
                <a:lnTo>
                  <a:pt x="1523" y="7619"/>
                </a:lnTo>
                <a:lnTo>
                  <a:pt x="6095" y="3047"/>
                </a:lnTo>
                <a:lnTo>
                  <a:pt x="13715" y="0"/>
                </a:lnTo>
                <a:lnTo>
                  <a:pt x="32003" y="0"/>
                </a:lnTo>
                <a:lnTo>
                  <a:pt x="39623" y="3047"/>
                </a:lnTo>
                <a:lnTo>
                  <a:pt x="44195" y="7619"/>
                </a:lnTo>
                <a:lnTo>
                  <a:pt x="47243" y="13715"/>
                </a:lnTo>
                <a:lnTo>
                  <a:pt x="44195" y="18287"/>
                </a:lnTo>
                <a:lnTo>
                  <a:pt x="39623" y="22859"/>
                </a:lnTo>
                <a:lnTo>
                  <a:pt x="32003" y="25907"/>
                </a:lnTo>
                <a:lnTo>
                  <a:pt x="2285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 descr=""/>
          <p:cNvSpPr/>
          <p:nvPr/>
        </p:nvSpPr>
        <p:spPr>
          <a:xfrm>
            <a:off x="2985230" y="3009328"/>
            <a:ext cx="47625" cy="33655"/>
          </a:xfrm>
          <a:custGeom>
            <a:avLst/>
            <a:gdLst/>
            <a:ahLst/>
            <a:cxnLst/>
            <a:rect l="l" t="t" r="r" b="b"/>
            <a:pathLst>
              <a:path w="47625" h="33655">
                <a:moveTo>
                  <a:pt x="22860" y="33528"/>
                </a:moveTo>
                <a:lnTo>
                  <a:pt x="13716" y="32004"/>
                </a:lnTo>
                <a:lnTo>
                  <a:pt x="6096" y="28956"/>
                </a:lnTo>
                <a:lnTo>
                  <a:pt x="1524" y="24384"/>
                </a:lnTo>
                <a:lnTo>
                  <a:pt x="0" y="19812"/>
                </a:lnTo>
                <a:lnTo>
                  <a:pt x="0" y="13716"/>
                </a:lnTo>
                <a:lnTo>
                  <a:pt x="1524" y="7620"/>
                </a:lnTo>
                <a:lnTo>
                  <a:pt x="6096" y="3048"/>
                </a:lnTo>
                <a:lnTo>
                  <a:pt x="13716" y="0"/>
                </a:lnTo>
                <a:lnTo>
                  <a:pt x="32004" y="0"/>
                </a:lnTo>
                <a:lnTo>
                  <a:pt x="39624" y="3048"/>
                </a:lnTo>
                <a:lnTo>
                  <a:pt x="44196" y="7620"/>
                </a:lnTo>
                <a:lnTo>
                  <a:pt x="47244" y="13716"/>
                </a:lnTo>
                <a:lnTo>
                  <a:pt x="45720" y="16764"/>
                </a:lnTo>
                <a:lnTo>
                  <a:pt x="47244" y="18288"/>
                </a:lnTo>
                <a:lnTo>
                  <a:pt x="47244" y="19812"/>
                </a:lnTo>
                <a:lnTo>
                  <a:pt x="44196" y="24384"/>
                </a:lnTo>
                <a:lnTo>
                  <a:pt x="39624" y="28956"/>
                </a:lnTo>
                <a:lnTo>
                  <a:pt x="32004" y="32004"/>
                </a:lnTo>
                <a:lnTo>
                  <a:pt x="22860" y="33528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 descr=""/>
          <p:cNvSpPr/>
          <p:nvPr/>
        </p:nvSpPr>
        <p:spPr>
          <a:xfrm>
            <a:off x="3160680" y="3013900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10">
                <a:moveTo>
                  <a:pt x="22860" y="28956"/>
                </a:moveTo>
                <a:lnTo>
                  <a:pt x="13716" y="27432"/>
                </a:lnTo>
                <a:lnTo>
                  <a:pt x="6096" y="24384"/>
                </a:lnTo>
                <a:lnTo>
                  <a:pt x="1524" y="19812"/>
                </a:lnTo>
                <a:lnTo>
                  <a:pt x="0" y="15240"/>
                </a:lnTo>
                <a:lnTo>
                  <a:pt x="0" y="13716"/>
                </a:lnTo>
                <a:lnTo>
                  <a:pt x="1524" y="7620"/>
                </a:lnTo>
                <a:lnTo>
                  <a:pt x="6096" y="3048"/>
                </a:lnTo>
                <a:lnTo>
                  <a:pt x="13716" y="1524"/>
                </a:lnTo>
                <a:lnTo>
                  <a:pt x="22860" y="0"/>
                </a:lnTo>
                <a:lnTo>
                  <a:pt x="32004" y="1524"/>
                </a:lnTo>
                <a:lnTo>
                  <a:pt x="39624" y="3048"/>
                </a:lnTo>
                <a:lnTo>
                  <a:pt x="44196" y="7620"/>
                </a:lnTo>
                <a:lnTo>
                  <a:pt x="47244" y="13716"/>
                </a:lnTo>
                <a:lnTo>
                  <a:pt x="45720" y="15240"/>
                </a:lnTo>
                <a:lnTo>
                  <a:pt x="47244" y="15240"/>
                </a:lnTo>
                <a:lnTo>
                  <a:pt x="44196" y="19812"/>
                </a:lnTo>
                <a:lnTo>
                  <a:pt x="39624" y="24384"/>
                </a:lnTo>
                <a:lnTo>
                  <a:pt x="32004" y="27432"/>
                </a:lnTo>
                <a:lnTo>
                  <a:pt x="22860" y="28956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 descr=""/>
          <p:cNvSpPr/>
          <p:nvPr/>
        </p:nvSpPr>
        <p:spPr>
          <a:xfrm>
            <a:off x="5963030" y="3015329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60" y="27527"/>
                </a:moveTo>
                <a:lnTo>
                  <a:pt x="13716" y="26003"/>
                </a:lnTo>
                <a:lnTo>
                  <a:pt x="6096" y="22955"/>
                </a:lnTo>
                <a:lnTo>
                  <a:pt x="1524" y="18383"/>
                </a:lnTo>
                <a:lnTo>
                  <a:pt x="0" y="13811"/>
                </a:lnTo>
                <a:lnTo>
                  <a:pt x="1524" y="7619"/>
                </a:lnTo>
                <a:lnTo>
                  <a:pt x="6096" y="3047"/>
                </a:lnTo>
                <a:lnTo>
                  <a:pt x="13716" y="0"/>
                </a:lnTo>
                <a:lnTo>
                  <a:pt x="32004" y="0"/>
                </a:lnTo>
                <a:lnTo>
                  <a:pt x="39624" y="3047"/>
                </a:lnTo>
                <a:lnTo>
                  <a:pt x="44196" y="7619"/>
                </a:lnTo>
                <a:lnTo>
                  <a:pt x="47244" y="13811"/>
                </a:lnTo>
                <a:lnTo>
                  <a:pt x="44196" y="18383"/>
                </a:lnTo>
                <a:lnTo>
                  <a:pt x="39624" y="22955"/>
                </a:lnTo>
                <a:lnTo>
                  <a:pt x="32004" y="26003"/>
                </a:lnTo>
                <a:lnTo>
                  <a:pt x="22860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7" name="object 457" descr="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3659124" y="2948273"/>
            <a:ext cx="88868" cy="94583"/>
          </a:xfrm>
          <a:prstGeom prst="rect">
            <a:avLst/>
          </a:prstGeom>
        </p:spPr>
      </p:pic>
      <p:sp>
        <p:nvSpPr>
          <p:cNvPr id="458" name="object 458" descr=""/>
          <p:cNvSpPr/>
          <p:nvPr/>
        </p:nvSpPr>
        <p:spPr>
          <a:xfrm>
            <a:off x="7014019" y="3013900"/>
            <a:ext cx="46355" cy="29209"/>
          </a:xfrm>
          <a:custGeom>
            <a:avLst/>
            <a:gdLst/>
            <a:ahLst/>
            <a:cxnLst/>
            <a:rect l="l" t="t" r="r" b="b"/>
            <a:pathLst>
              <a:path w="46354" h="29210">
                <a:moveTo>
                  <a:pt x="22860" y="28956"/>
                </a:moveTo>
                <a:lnTo>
                  <a:pt x="13716" y="27432"/>
                </a:lnTo>
                <a:lnTo>
                  <a:pt x="6096" y="24384"/>
                </a:lnTo>
                <a:lnTo>
                  <a:pt x="1524" y="19812"/>
                </a:lnTo>
                <a:lnTo>
                  <a:pt x="0" y="15240"/>
                </a:lnTo>
                <a:lnTo>
                  <a:pt x="1524" y="9144"/>
                </a:lnTo>
                <a:lnTo>
                  <a:pt x="6096" y="4572"/>
                </a:lnTo>
                <a:lnTo>
                  <a:pt x="13716" y="1524"/>
                </a:lnTo>
                <a:lnTo>
                  <a:pt x="22860" y="0"/>
                </a:lnTo>
                <a:lnTo>
                  <a:pt x="32004" y="1524"/>
                </a:lnTo>
                <a:lnTo>
                  <a:pt x="39719" y="4572"/>
                </a:lnTo>
                <a:lnTo>
                  <a:pt x="44291" y="9144"/>
                </a:lnTo>
                <a:lnTo>
                  <a:pt x="45815" y="15240"/>
                </a:lnTo>
                <a:lnTo>
                  <a:pt x="44291" y="19812"/>
                </a:lnTo>
                <a:lnTo>
                  <a:pt x="39719" y="24384"/>
                </a:lnTo>
                <a:lnTo>
                  <a:pt x="32004" y="27432"/>
                </a:lnTo>
                <a:lnTo>
                  <a:pt x="22860" y="28956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9" name="object 459" descr=""/>
          <p:cNvGrpSpPr/>
          <p:nvPr/>
        </p:nvGrpSpPr>
        <p:grpSpPr>
          <a:xfrm>
            <a:off x="1043273" y="3023616"/>
            <a:ext cx="781050" cy="50165"/>
            <a:chOff x="1043273" y="3023616"/>
            <a:chExt cx="781050" cy="50165"/>
          </a:xfrm>
        </p:grpSpPr>
        <p:sp>
          <p:nvSpPr>
            <p:cNvPr id="460" name="object 460" descr=""/>
            <p:cNvSpPr/>
            <p:nvPr/>
          </p:nvSpPr>
          <p:spPr>
            <a:xfrm>
              <a:off x="1043273" y="3070383"/>
              <a:ext cx="650240" cy="0"/>
            </a:xfrm>
            <a:custGeom>
              <a:avLst/>
              <a:gdLst/>
              <a:ahLst/>
              <a:cxnLst/>
              <a:rect l="l" t="t" r="r" b="b"/>
              <a:pathLst>
                <a:path w="650239" h="0">
                  <a:moveTo>
                    <a:pt x="649795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 descr=""/>
            <p:cNvSpPr/>
            <p:nvPr/>
          </p:nvSpPr>
          <p:spPr>
            <a:xfrm>
              <a:off x="1735836" y="3023615"/>
              <a:ext cx="88900" cy="10795"/>
            </a:xfrm>
            <a:custGeom>
              <a:avLst/>
              <a:gdLst/>
              <a:ahLst/>
              <a:cxnLst/>
              <a:rect l="l" t="t" r="r" b="b"/>
              <a:pathLst>
                <a:path w="88900" h="10794">
                  <a:moveTo>
                    <a:pt x="88392" y="12"/>
                  </a:moveTo>
                  <a:lnTo>
                    <a:pt x="85331" y="12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0" y="10668"/>
                  </a:lnTo>
                  <a:lnTo>
                    <a:pt x="85331" y="10668"/>
                  </a:lnTo>
                  <a:lnTo>
                    <a:pt x="85331" y="6096"/>
                  </a:lnTo>
                  <a:lnTo>
                    <a:pt x="88392" y="6096"/>
                  </a:lnTo>
                  <a:lnTo>
                    <a:pt x="88392" y="12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2" name="object 462" descr=""/>
          <p:cNvSpPr/>
          <p:nvPr/>
        </p:nvSpPr>
        <p:spPr>
          <a:xfrm>
            <a:off x="1906524" y="302362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9916" y="0"/>
                </a:lnTo>
                <a:lnTo>
                  <a:pt x="3048" y="0"/>
                </a:lnTo>
                <a:lnTo>
                  <a:pt x="0" y="0"/>
                </a:lnTo>
                <a:lnTo>
                  <a:pt x="0" y="6083"/>
                </a:lnTo>
                <a:lnTo>
                  <a:pt x="3048" y="6083"/>
                </a:lnTo>
                <a:lnTo>
                  <a:pt x="3048" y="10655"/>
                </a:lnTo>
                <a:lnTo>
                  <a:pt x="91440" y="10655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object 463" descr=""/>
          <p:cNvSpPr/>
          <p:nvPr/>
        </p:nvSpPr>
        <p:spPr>
          <a:xfrm>
            <a:off x="2083308" y="3023615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12"/>
                </a:moveTo>
                <a:lnTo>
                  <a:pt x="88392" y="12"/>
                </a:lnTo>
                <a:lnTo>
                  <a:pt x="0" y="0"/>
                </a:lnTo>
                <a:lnTo>
                  <a:pt x="0" y="6096"/>
                </a:lnTo>
                <a:lnTo>
                  <a:pt x="1524" y="6096"/>
                </a:lnTo>
                <a:lnTo>
                  <a:pt x="1524" y="10668"/>
                </a:lnTo>
                <a:lnTo>
                  <a:pt x="91440" y="10668"/>
                </a:lnTo>
                <a:lnTo>
                  <a:pt x="91440" y="12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4" name="object 464" descr=""/>
          <p:cNvSpPr/>
          <p:nvPr/>
        </p:nvSpPr>
        <p:spPr>
          <a:xfrm>
            <a:off x="2259038" y="3018472"/>
            <a:ext cx="89535" cy="15240"/>
          </a:xfrm>
          <a:custGeom>
            <a:avLst/>
            <a:gdLst/>
            <a:ahLst/>
            <a:cxnLst/>
            <a:rect l="l" t="t" r="r" b="b"/>
            <a:pathLst>
              <a:path w="89535" h="15239">
                <a:moveTo>
                  <a:pt x="89446" y="5156"/>
                </a:moveTo>
                <a:lnTo>
                  <a:pt x="86969" y="5156"/>
                </a:lnTo>
                <a:lnTo>
                  <a:pt x="86969" y="0"/>
                </a:lnTo>
                <a:lnTo>
                  <a:pt x="0" y="0"/>
                </a:lnTo>
                <a:lnTo>
                  <a:pt x="0" y="15240"/>
                </a:lnTo>
                <a:lnTo>
                  <a:pt x="86969" y="15240"/>
                </a:lnTo>
                <a:lnTo>
                  <a:pt x="86969" y="11239"/>
                </a:lnTo>
                <a:lnTo>
                  <a:pt x="89446" y="11239"/>
                </a:lnTo>
                <a:lnTo>
                  <a:pt x="89446" y="515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object 465" descr=""/>
          <p:cNvSpPr/>
          <p:nvPr/>
        </p:nvSpPr>
        <p:spPr>
          <a:xfrm>
            <a:off x="2433828" y="3022091"/>
            <a:ext cx="91440" cy="12700"/>
          </a:xfrm>
          <a:custGeom>
            <a:avLst/>
            <a:gdLst/>
            <a:ahLst/>
            <a:cxnLst/>
            <a:rect l="l" t="t" r="r" b="b"/>
            <a:pathLst>
              <a:path w="91439" h="12700">
                <a:moveTo>
                  <a:pt x="91440" y="0"/>
                </a:moveTo>
                <a:lnTo>
                  <a:pt x="1524" y="0"/>
                </a:lnTo>
                <a:lnTo>
                  <a:pt x="1524" y="1536"/>
                </a:lnTo>
                <a:lnTo>
                  <a:pt x="0" y="1536"/>
                </a:lnTo>
                <a:lnTo>
                  <a:pt x="0" y="12192"/>
                </a:lnTo>
                <a:lnTo>
                  <a:pt x="89903" y="12192"/>
                </a:lnTo>
                <a:lnTo>
                  <a:pt x="89903" y="6108"/>
                </a:lnTo>
                <a:lnTo>
                  <a:pt x="91440" y="610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66" name="object 466" descr=""/>
          <p:cNvGrpSpPr/>
          <p:nvPr/>
        </p:nvGrpSpPr>
        <p:grpSpPr>
          <a:xfrm>
            <a:off x="2607564" y="3007804"/>
            <a:ext cx="93345" cy="25400"/>
            <a:chOff x="2607564" y="3007804"/>
            <a:chExt cx="93345" cy="25400"/>
          </a:xfrm>
        </p:grpSpPr>
        <p:pic>
          <p:nvPicPr>
            <p:cNvPr id="467" name="object 467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2607564" y="3007804"/>
              <a:ext cx="92963" cy="24955"/>
            </a:xfrm>
            <a:prstGeom prst="rect">
              <a:avLst/>
            </a:prstGeom>
          </p:spPr>
        </p:pic>
        <p:sp>
          <p:nvSpPr>
            <p:cNvPr id="468" name="object 468" descr=""/>
            <p:cNvSpPr/>
            <p:nvPr/>
          </p:nvSpPr>
          <p:spPr>
            <a:xfrm>
              <a:off x="2609088" y="3012960"/>
              <a:ext cx="88900" cy="15240"/>
            </a:xfrm>
            <a:custGeom>
              <a:avLst/>
              <a:gdLst/>
              <a:ahLst/>
              <a:cxnLst/>
              <a:rect l="l" t="t" r="r" b="b"/>
              <a:pathLst>
                <a:path w="88900" h="15239">
                  <a:moveTo>
                    <a:pt x="88392" y="9131"/>
                  </a:moveTo>
                  <a:lnTo>
                    <a:pt x="0" y="9131"/>
                  </a:lnTo>
                  <a:lnTo>
                    <a:pt x="0" y="15240"/>
                  </a:lnTo>
                  <a:lnTo>
                    <a:pt x="88392" y="15240"/>
                  </a:lnTo>
                  <a:lnTo>
                    <a:pt x="88392" y="9131"/>
                  </a:lnTo>
                  <a:close/>
                </a:path>
                <a:path w="88900" h="15239">
                  <a:moveTo>
                    <a:pt x="88392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88392" y="6083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9" name="object 469" descr=""/>
          <p:cNvSpPr/>
          <p:nvPr/>
        </p:nvSpPr>
        <p:spPr>
          <a:xfrm>
            <a:off x="2782824" y="302362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4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55"/>
                </a:lnTo>
                <a:lnTo>
                  <a:pt x="88392" y="10655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object 470" descr=""/>
          <p:cNvSpPr/>
          <p:nvPr/>
        </p:nvSpPr>
        <p:spPr>
          <a:xfrm>
            <a:off x="2959608" y="302362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4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55"/>
                </a:lnTo>
                <a:lnTo>
                  <a:pt x="88392" y="10655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 descr=""/>
          <p:cNvSpPr/>
          <p:nvPr/>
        </p:nvSpPr>
        <p:spPr>
          <a:xfrm>
            <a:off x="3134868" y="302362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10655"/>
                </a:lnTo>
                <a:lnTo>
                  <a:pt x="88392" y="10655"/>
                </a:lnTo>
                <a:lnTo>
                  <a:pt x="88392" y="6083"/>
                </a:lnTo>
                <a:lnTo>
                  <a:pt x="91440" y="6083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object 472" descr=""/>
          <p:cNvSpPr/>
          <p:nvPr/>
        </p:nvSpPr>
        <p:spPr>
          <a:xfrm>
            <a:off x="3308591" y="3023628"/>
            <a:ext cx="92075" cy="10795"/>
          </a:xfrm>
          <a:custGeom>
            <a:avLst/>
            <a:gdLst/>
            <a:ahLst/>
            <a:cxnLst/>
            <a:rect l="l" t="t" r="r" b="b"/>
            <a:pathLst>
              <a:path w="92075" h="10794">
                <a:moveTo>
                  <a:pt x="91452" y="0"/>
                </a:moveTo>
                <a:lnTo>
                  <a:pt x="88404" y="0"/>
                </a:lnTo>
                <a:lnTo>
                  <a:pt x="3060" y="0"/>
                </a:lnTo>
                <a:lnTo>
                  <a:pt x="0" y="0"/>
                </a:lnTo>
                <a:lnTo>
                  <a:pt x="0" y="6083"/>
                </a:lnTo>
                <a:lnTo>
                  <a:pt x="3060" y="6083"/>
                </a:lnTo>
                <a:lnTo>
                  <a:pt x="3060" y="10655"/>
                </a:lnTo>
                <a:lnTo>
                  <a:pt x="91452" y="10655"/>
                </a:lnTo>
                <a:lnTo>
                  <a:pt x="9145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 descr=""/>
          <p:cNvSpPr/>
          <p:nvPr/>
        </p:nvSpPr>
        <p:spPr>
          <a:xfrm>
            <a:off x="3483864" y="3022091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89916" y="0"/>
                </a:moveTo>
                <a:lnTo>
                  <a:pt x="1524" y="0"/>
                </a:lnTo>
                <a:lnTo>
                  <a:pt x="1524" y="1536"/>
                </a:lnTo>
                <a:lnTo>
                  <a:pt x="0" y="1536"/>
                </a:lnTo>
                <a:lnTo>
                  <a:pt x="0" y="12192"/>
                </a:lnTo>
                <a:lnTo>
                  <a:pt x="88392" y="12192"/>
                </a:lnTo>
                <a:lnTo>
                  <a:pt x="88392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object 474" descr=""/>
          <p:cNvSpPr/>
          <p:nvPr/>
        </p:nvSpPr>
        <p:spPr>
          <a:xfrm>
            <a:off x="3660648" y="2982467"/>
            <a:ext cx="88900" cy="45720"/>
          </a:xfrm>
          <a:custGeom>
            <a:avLst/>
            <a:gdLst/>
            <a:ahLst/>
            <a:cxnLst/>
            <a:rect l="l" t="t" r="r" b="b"/>
            <a:pathLst>
              <a:path w="88900" h="45719">
                <a:moveTo>
                  <a:pt x="88391" y="45720"/>
                </a:moveTo>
                <a:lnTo>
                  <a:pt x="0" y="45720"/>
                </a:lnTo>
                <a:lnTo>
                  <a:pt x="0" y="39624"/>
                </a:lnTo>
                <a:lnTo>
                  <a:pt x="88391" y="39624"/>
                </a:lnTo>
                <a:lnTo>
                  <a:pt x="88391" y="45720"/>
                </a:lnTo>
                <a:close/>
              </a:path>
              <a:path w="88900" h="45719">
                <a:moveTo>
                  <a:pt x="88391" y="6096"/>
                </a:moveTo>
                <a:lnTo>
                  <a:pt x="0" y="6096"/>
                </a:lnTo>
                <a:lnTo>
                  <a:pt x="0" y="0"/>
                </a:lnTo>
                <a:lnTo>
                  <a:pt x="88391" y="0"/>
                </a:lnTo>
                <a:lnTo>
                  <a:pt x="88391" y="6096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object 475" descr=""/>
          <p:cNvSpPr/>
          <p:nvPr/>
        </p:nvSpPr>
        <p:spPr>
          <a:xfrm>
            <a:off x="3837908" y="3018472"/>
            <a:ext cx="88900" cy="9525"/>
          </a:xfrm>
          <a:custGeom>
            <a:avLst/>
            <a:gdLst/>
            <a:ahLst/>
            <a:cxnLst/>
            <a:rect l="l" t="t" r="r" b="b"/>
            <a:pathLst>
              <a:path w="88900" h="9525">
                <a:moveTo>
                  <a:pt x="88487" y="9143"/>
                </a:moveTo>
                <a:lnTo>
                  <a:pt x="0" y="9143"/>
                </a:lnTo>
                <a:lnTo>
                  <a:pt x="0" y="0"/>
                </a:lnTo>
                <a:lnTo>
                  <a:pt x="88487" y="0"/>
                </a:lnTo>
                <a:lnTo>
                  <a:pt x="88487" y="9143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object 476" descr=""/>
          <p:cNvSpPr/>
          <p:nvPr/>
        </p:nvSpPr>
        <p:spPr>
          <a:xfrm>
            <a:off x="4008120" y="3023615"/>
            <a:ext cx="94615" cy="10795"/>
          </a:xfrm>
          <a:custGeom>
            <a:avLst/>
            <a:gdLst/>
            <a:ahLst/>
            <a:cxnLst/>
            <a:rect l="l" t="t" r="r" b="b"/>
            <a:pathLst>
              <a:path w="94614" h="10794">
                <a:moveTo>
                  <a:pt x="94488" y="0"/>
                </a:moveTo>
                <a:lnTo>
                  <a:pt x="4559" y="0"/>
                </a:lnTo>
                <a:lnTo>
                  <a:pt x="0" y="12"/>
                </a:lnTo>
                <a:lnTo>
                  <a:pt x="0" y="6096"/>
                </a:lnTo>
                <a:lnTo>
                  <a:pt x="4559" y="6096"/>
                </a:lnTo>
                <a:lnTo>
                  <a:pt x="4559" y="10668"/>
                </a:lnTo>
                <a:lnTo>
                  <a:pt x="94488" y="10668"/>
                </a:lnTo>
                <a:lnTo>
                  <a:pt x="9448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object 477" descr=""/>
          <p:cNvSpPr/>
          <p:nvPr/>
        </p:nvSpPr>
        <p:spPr>
          <a:xfrm>
            <a:off x="4184891" y="302362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28" y="0"/>
                </a:moveTo>
                <a:lnTo>
                  <a:pt x="88404" y="0"/>
                </a:lnTo>
                <a:lnTo>
                  <a:pt x="1536" y="0"/>
                </a:lnTo>
                <a:lnTo>
                  <a:pt x="0" y="0"/>
                </a:lnTo>
                <a:lnTo>
                  <a:pt x="0" y="10655"/>
                </a:lnTo>
                <a:lnTo>
                  <a:pt x="88404" y="10655"/>
                </a:lnTo>
                <a:lnTo>
                  <a:pt x="88404" y="6083"/>
                </a:lnTo>
                <a:lnTo>
                  <a:pt x="89928" y="6083"/>
                </a:lnTo>
                <a:lnTo>
                  <a:pt x="8992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 descr=""/>
          <p:cNvSpPr/>
          <p:nvPr/>
        </p:nvSpPr>
        <p:spPr>
          <a:xfrm>
            <a:off x="4361688" y="302362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03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55"/>
                </a:lnTo>
                <a:lnTo>
                  <a:pt x="88392" y="10655"/>
                </a:lnTo>
                <a:lnTo>
                  <a:pt x="88392" y="6083"/>
                </a:lnTo>
                <a:lnTo>
                  <a:pt x="89903" y="6083"/>
                </a:lnTo>
                <a:lnTo>
                  <a:pt x="89903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object 479" descr=""/>
          <p:cNvSpPr/>
          <p:nvPr/>
        </p:nvSpPr>
        <p:spPr>
          <a:xfrm>
            <a:off x="4533900" y="3023615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12"/>
                </a:moveTo>
                <a:lnTo>
                  <a:pt x="89916" y="12"/>
                </a:lnTo>
                <a:lnTo>
                  <a:pt x="0" y="0"/>
                </a:lnTo>
                <a:lnTo>
                  <a:pt x="0" y="6096"/>
                </a:lnTo>
                <a:lnTo>
                  <a:pt x="3048" y="6096"/>
                </a:lnTo>
                <a:lnTo>
                  <a:pt x="3048" y="10668"/>
                </a:lnTo>
                <a:lnTo>
                  <a:pt x="91440" y="10668"/>
                </a:lnTo>
                <a:lnTo>
                  <a:pt x="91440" y="12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object 480" descr=""/>
          <p:cNvSpPr/>
          <p:nvPr/>
        </p:nvSpPr>
        <p:spPr>
          <a:xfrm>
            <a:off x="4710684" y="3018472"/>
            <a:ext cx="91440" cy="15240"/>
          </a:xfrm>
          <a:custGeom>
            <a:avLst/>
            <a:gdLst/>
            <a:ahLst/>
            <a:cxnLst/>
            <a:rect l="l" t="t" r="r" b="b"/>
            <a:pathLst>
              <a:path w="91439" h="15239">
                <a:moveTo>
                  <a:pt x="91338" y="0"/>
                </a:moveTo>
                <a:lnTo>
                  <a:pt x="1320" y="0"/>
                </a:lnTo>
                <a:lnTo>
                  <a:pt x="1320" y="5156"/>
                </a:lnTo>
                <a:lnTo>
                  <a:pt x="0" y="5156"/>
                </a:lnTo>
                <a:lnTo>
                  <a:pt x="0" y="11239"/>
                </a:lnTo>
                <a:lnTo>
                  <a:pt x="1320" y="11239"/>
                </a:lnTo>
                <a:lnTo>
                  <a:pt x="1320" y="15240"/>
                </a:lnTo>
                <a:lnTo>
                  <a:pt x="91338" y="15240"/>
                </a:lnTo>
                <a:lnTo>
                  <a:pt x="9133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1" name="object 481" descr=""/>
          <p:cNvSpPr/>
          <p:nvPr/>
        </p:nvSpPr>
        <p:spPr>
          <a:xfrm>
            <a:off x="4884420" y="302362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10655"/>
                </a:lnTo>
                <a:lnTo>
                  <a:pt x="88392" y="10655"/>
                </a:lnTo>
                <a:lnTo>
                  <a:pt x="88392" y="6083"/>
                </a:lnTo>
                <a:lnTo>
                  <a:pt x="91440" y="6083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 descr=""/>
          <p:cNvSpPr/>
          <p:nvPr/>
        </p:nvSpPr>
        <p:spPr>
          <a:xfrm>
            <a:off x="5061204" y="302362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55"/>
                </a:lnTo>
                <a:lnTo>
                  <a:pt x="88392" y="10655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3" name="object 483" descr=""/>
          <p:cNvSpPr/>
          <p:nvPr/>
        </p:nvSpPr>
        <p:spPr>
          <a:xfrm>
            <a:off x="5234927" y="3023615"/>
            <a:ext cx="92075" cy="10795"/>
          </a:xfrm>
          <a:custGeom>
            <a:avLst/>
            <a:gdLst/>
            <a:ahLst/>
            <a:cxnLst/>
            <a:rect l="l" t="t" r="r" b="b"/>
            <a:pathLst>
              <a:path w="92075" h="10794">
                <a:moveTo>
                  <a:pt x="91452" y="12"/>
                </a:moveTo>
                <a:lnTo>
                  <a:pt x="89916" y="12"/>
                </a:lnTo>
                <a:lnTo>
                  <a:pt x="0" y="0"/>
                </a:lnTo>
                <a:lnTo>
                  <a:pt x="0" y="6096"/>
                </a:lnTo>
                <a:lnTo>
                  <a:pt x="3048" y="6096"/>
                </a:lnTo>
                <a:lnTo>
                  <a:pt x="3048" y="10668"/>
                </a:lnTo>
                <a:lnTo>
                  <a:pt x="91452" y="10668"/>
                </a:lnTo>
                <a:lnTo>
                  <a:pt x="91452" y="12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84" name="object 484" descr=""/>
          <p:cNvGrpSpPr/>
          <p:nvPr/>
        </p:nvGrpSpPr>
        <p:grpSpPr>
          <a:xfrm>
            <a:off x="5410200" y="3018472"/>
            <a:ext cx="92710" cy="15240"/>
            <a:chOff x="5410200" y="3018472"/>
            <a:chExt cx="92710" cy="15240"/>
          </a:xfrm>
        </p:grpSpPr>
        <p:pic>
          <p:nvPicPr>
            <p:cNvPr id="485" name="object 485" descr="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5410200" y="3018472"/>
              <a:ext cx="92106" cy="15239"/>
            </a:xfrm>
            <a:prstGeom prst="rect">
              <a:avLst/>
            </a:prstGeom>
          </p:spPr>
        </p:pic>
        <p:sp>
          <p:nvSpPr>
            <p:cNvPr id="486" name="object 486" descr=""/>
            <p:cNvSpPr/>
            <p:nvPr/>
          </p:nvSpPr>
          <p:spPr>
            <a:xfrm>
              <a:off x="5412295" y="3018472"/>
              <a:ext cx="86995" cy="9525"/>
            </a:xfrm>
            <a:custGeom>
              <a:avLst/>
              <a:gdLst/>
              <a:ahLst/>
              <a:cxnLst/>
              <a:rect l="l" t="t" r="r" b="b"/>
              <a:pathLst>
                <a:path w="86995" h="9525">
                  <a:moveTo>
                    <a:pt x="86963" y="9143"/>
                  </a:moveTo>
                  <a:lnTo>
                    <a:pt x="0" y="9143"/>
                  </a:lnTo>
                  <a:lnTo>
                    <a:pt x="0" y="0"/>
                  </a:lnTo>
                  <a:lnTo>
                    <a:pt x="86963" y="0"/>
                  </a:lnTo>
                  <a:lnTo>
                    <a:pt x="86963" y="914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7" name="object 487" descr=""/>
          <p:cNvSpPr/>
          <p:nvPr/>
        </p:nvSpPr>
        <p:spPr>
          <a:xfrm>
            <a:off x="5585460" y="3022091"/>
            <a:ext cx="91440" cy="12700"/>
          </a:xfrm>
          <a:custGeom>
            <a:avLst/>
            <a:gdLst/>
            <a:ahLst/>
            <a:cxnLst/>
            <a:rect l="l" t="t" r="r" b="b"/>
            <a:pathLst>
              <a:path w="91439" h="12700">
                <a:moveTo>
                  <a:pt x="91440" y="0"/>
                </a:moveTo>
                <a:lnTo>
                  <a:pt x="1511" y="0"/>
                </a:lnTo>
                <a:lnTo>
                  <a:pt x="1511" y="1524"/>
                </a:lnTo>
                <a:lnTo>
                  <a:pt x="0" y="1524"/>
                </a:lnTo>
                <a:lnTo>
                  <a:pt x="0" y="12192"/>
                </a:lnTo>
                <a:lnTo>
                  <a:pt x="89916" y="12192"/>
                </a:lnTo>
                <a:lnTo>
                  <a:pt x="89916" y="6108"/>
                </a:lnTo>
                <a:lnTo>
                  <a:pt x="91440" y="610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88" name="object 488" descr=""/>
          <p:cNvGrpSpPr/>
          <p:nvPr/>
        </p:nvGrpSpPr>
        <p:grpSpPr>
          <a:xfrm>
            <a:off x="5763101" y="3007804"/>
            <a:ext cx="88900" cy="24765"/>
            <a:chOff x="5763101" y="3007804"/>
            <a:chExt cx="88900" cy="24765"/>
          </a:xfrm>
        </p:grpSpPr>
        <p:pic>
          <p:nvPicPr>
            <p:cNvPr id="489" name="object 489" descr="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5763101" y="3007804"/>
              <a:ext cx="87534" cy="24384"/>
            </a:xfrm>
            <a:prstGeom prst="rect">
              <a:avLst/>
            </a:prstGeom>
          </p:spPr>
        </p:pic>
        <p:sp>
          <p:nvSpPr>
            <p:cNvPr id="490" name="object 490" descr=""/>
            <p:cNvSpPr/>
            <p:nvPr/>
          </p:nvSpPr>
          <p:spPr>
            <a:xfrm>
              <a:off x="5764625" y="3018472"/>
              <a:ext cx="86995" cy="9525"/>
            </a:xfrm>
            <a:custGeom>
              <a:avLst/>
              <a:gdLst/>
              <a:ahLst/>
              <a:cxnLst/>
              <a:rect l="l" t="t" r="r" b="b"/>
              <a:pathLst>
                <a:path w="86995" h="9525">
                  <a:moveTo>
                    <a:pt x="86963" y="9143"/>
                  </a:moveTo>
                  <a:lnTo>
                    <a:pt x="0" y="9143"/>
                  </a:lnTo>
                  <a:lnTo>
                    <a:pt x="0" y="0"/>
                  </a:lnTo>
                  <a:lnTo>
                    <a:pt x="86963" y="0"/>
                  </a:lnTo>
                  <a:lnTo>
                    <a:pt x="86963" y="914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1" name="object 491" descr=""/>
          <p:cNvSpPr/>
          <p:nvPr/>
        </p:nvSpPr>
        <p:spPr>
          <a:xfrm>
            <a:off x="5935980" y="3023615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4">
                <a:moveTo>
                  <a:pt x="91427" y="0"/>
                </a:moveTo>
                <a:lnTo>
                  <a:pt x="3048" y="0"/>
                </a:lnTo>
                <a:lnTo>
                  <a:pt x="0" y="12"/>
                </a:lnTo>
                <a:lnTo>
                  <a:pt x="0" y="6096"/>
                </a:lnTo>
                <a:lnTo>
                  <a:pt x="3048" y="6096"/>
                </a:lnTo>
                <a:lnTo>
                  <a:pt x="3048" y="10668"/>
                </a:lnTo>
                <a:lnTo>
                  <a:pt x="91427" y="10668"/>
                </a:lnTo>
                <a:lnTo>
                  <a:pt x="91427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object 492" descr=""/>
          <p:cNvSpPr/>
          <p:nvPr/>
        </p:nvSpPr>
        <p:spPr>
          <a:xfrm>
            <a:off x="6111227" y="302362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16" y="0"/>
                </a:moveTo>
                <a:lnTo>
                  <a:pt x="88404" y="0"/>
                </a:lnTo>
                <a:lnTo>
                  <a:pt x="1536" y="0"/>
                </a:lnTo>
                <a:lnTo>
                  <a:pt x="0" y="0"/>
                </a:lnTo>
                <a:lnTo>
                  <a:pt x="0" y="10655"/>
                </a:lnTo>
                <a:lnTo>
                  <a:pt x="88404" y="10655"/>
                </a:lnTo>
                <a:lnTo>
                  <a:pt x="88404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 descr=""/>
          <p:cNvSpPr/>
          <p:nvPr/>
        </p:nvSpPr>
        <p:spPr>
          <a:xfrm>
            <a:off x="6286500" y="3022091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89916" y="0"/>
                </a:moveTo>
                <a:lnTo>
                  <a:pt x="1511" y="0"/>
                </a:lnTo>
                <a:lnTo>
                  <a:pt x="1511" y="1536"/>
                </a:lnTo>
                <a:lnTo>
                  <a:pt x="0" y="1536"/>
                </a:lnTo>
                <a:lnTo>
                  <a:pt x="0" y="12192"/>
                </a:lnTo>
                <a:lnTo>
                  <a:pt x="88392" y="12192"/>
                </a:lnTo>
                <a:lnTo>
                  <a:pt x="88392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 descr=""/>
          <p:cNvSpPr/>
          <p:nvPr/>
        </p:nvSpPr>
        <p:spPr>
          <a:xfrm>
            <a:off x="6463284" y="3017519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16" y="0"/>
                </a:moveTo>
                <a:lnTo>
                  <a:pt x="88392" y="0"/>
                </a:lnTo>
                <a:lnTo>
                  <a:pt x="1511" y="0"/>
                </a:lnTo>
                <a:lnTo>
                  <a:pt x="0" y="0"/>
                </a:lnTo>
                <a:lnTo>
                  <a:pt x="0" y="10680"/>
                </a:lnTo>
                <a:lnTo>
                  <a:pt x="88392" y="10680"/>
                </a:lnTo>
                <a:lnTo>
                  <a:pt x="88392" y="6108"/>
                </a:lnTo>
                <a:lnTo>
                  <a:pt x="89916" y="6108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5" name="object 495" descr=""/>
          <p:cNvSpPr/>
          <p:nvPr/>
        </p:nvSpPr>
        <p:spPr>
          <a:xfrm>
            <a:off x="6635496" y="3023628"/>
            <a:ext cx="93345" cy="10795"/>
          </a:xfrm>
          <a:custGeom>
            <a:avLst/>
            <a:gdLst/>
            <a:ahLst/>
            <a:cxnLst/>
            <a:rect l="l" t="t" r="r" b="b"/>
            <a:pathLst>
              <a:path w="93345" h="10794">
                <a:moveTo>
                  <a:pt x="92964" y="0"/>
                </a:moveTo>
                <a:lnTo>
                  <a:pt x="88392" y="0"/>
                </a:lnTo>
                <a:lnTo>
                  <a:pt x="4572" y="0"/>
                </a:lnTo>
                <a:lnTo>
                  <a:pt x="0" y="0"/>
                </a:lnTo>
                <a:lnTo>
                  <a:pt x="0" y="6083"/>
                </a:lnTo>
                <a:lnTo>
                  <a:pt x="4572" y="6083"/>
                </a:lnTo>
                <a:lnTo>
                  <a:pt x="4572" y="10655"/>
                </a:lnTo>
                <a:lnTo>
                  <a:pt x="92964" y="10655"/>
                </a:lnTo>
                <a:lnTo>
                  <a:pt x="92964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object 496" descr=""/>
          <p:cNvSpPr/>
          <p:nvPr/>
        </p:nvSpPr>
        <p:spPr>
          <a:xfrm>
            <a:off x="6810743" y="302362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4">
                <a:moveTo>
                  <a:pt x="89928" y="0"/>
                </a:moveTo>
                <a:lnTo>
                  <a:pt x="88404" y="0"/>
                </a:lnTo>
                <a:lnTo>
                  <a:pt x="1536" y="0"/>
                </a:lnTo>
                <a:lnTo>
                  <a:pt x="0" y="0"/>
                </a:lnTo>
                <a:lnTo>
                  <a:pt x="0" y="10655"/>
                </a:lnTo>
                <a:lnTo>
                  <a:pt x="88404" y="10655"/>
                </a:lnTo>
                <a:lnTo>
                  <a:pt x="88404" y="6083"/>
                </a:lnTo>
                <a:lnTo>
                  <a:pt x="89928" y="6083"/>
                </a:lnTo>
                <a:lnTo>
                  <a:pt x="8992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7" name="object 497" descr=""/>
          <p:cNvSpPr/>
          <p:nvPr/>
        </p:nvSpPr>
        <p:spPr>
          <a:xfrm>
            <a:off x="6987527" y="3023615"/>
            <a:ext cx="88900" cy="10795"/>
          </a:xfrm>
          <a:custGeom>
            <a:avLst/>
            <a:gdLst/>
            <a:ahLst/>
            <a:cxnLst/>
            <a:rect l="l" t="t" r="r" b="b"/>
            <a:pathLst>
              <a:path w="88900" h="10794">
                <a:moveTo>
                  <a:pt x="88404" y="12"/>
                </a:moveTo>
                <a:lnTo>
                  <a:pt x="86868" y="12"/>
                </a:lnTo>
                <a:lnTo>
                  <a:pt x="1536" y="0"/>
                </a:lnTo>
                <a:lnTo>
                  <a:pt x="0" y="12"/>
                </a:lnTo>
                <a:lnTo>
                  <a:pt x="0" y="10668"/>
                </a:lnTo>
                <a:lnTo>
                  <a:pt x="88404" y="10668"/>
                </a:lnTo>
                <a:lnTo>
                  <a:pt x="88404" y="12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object 498" descr=""/>
          <p:cNvSpPr/>
          <p:nvPr/>
        </p:nvSpPr>
        <p:spPr>
          <a:xfrm>
            <a:off x="1690116" y="2447544"/>
            <a:ext cx="5080" cy="622300"/>
          </a:xfrm>
          <a:custGeom>
            <a:avLst/>
            <a:gdLst/>
            <a:ahLst/>
            <a:cxnLst/>
            <a:rect l="l" t="t" r="r" b="b"/>
            <a:pathLst>
              <a:path w="5080" h="622300">
                <a:moveTo>
                  <a:pt x="4571" y="621792"/>
                </a:moveTo>
                <a:lnTo>
                  <a:pt x="0" y="621792"/>
                </a:lnTo>
                <a:lnTo>
                  <a:pt x="0" y="0"/>
                </a:lnTo>
                <a:lnTo>
                  <a:pt x="4571" y="0"/>
                </a:lnTo>
                <a:lnTo>
                  <a:pt x="4571" y="621792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99" name="object 499" descr=""/>
          <p:cNvGrpSpPr/>
          <p:nvPr/>
        </p:nvGrpSpPr>
        <p:grpSpPr>
          <a:xfrm>
            <a:off x="1693068" y="2447544"/>
            <a:ext cx="5431155" cy="676275"/>
            <a:chOff x="1693068" y="2447544"/>
            <a:chExt cx="5431155" cy="676275"/>
          </a:xfrm>
        </p:grpSpPr>
        <p:sp>
          <p:nvSpPr>
            <p:cNvPr id="500" name="object 500" descr=""/>
            <p:cNvSpPr/>
            <p:nvPr/>
          </p:nvSpPr>
          <p:spPr>
            <a:xfrm>
              <a:off x="7115555" y="2447544"/>
              <a:ext cx="5080" cy="622300"/>
            </a:xfrm>
            <a:custGeom>
              <a:avLst/>
              <a:gdLst/>
              <a:ahLst/>
              <a:cxnLst/>
              <a:rect l="l" t="t" r="r" b="b"/>
              <a:pathLst>
                <a:path w="5079" h="622300">
                  <a:moveTo>
                    <a:pt x="4572" y="621792"/>
                  </a:moveTo>
                  <a:lnTo>
                    <a:pt x="0" y="621792"/>
                  </a:lnTo>
                  <a:lnTo>
                    <a:pt x="0" y="0"/>
                  </a:lnTo>
                  <a:lnTo>
                    <a:pt x="4572" y="0"/>
                  </a:lnTo>
                  <a:lnTo>
                    <a:pt x="4572" y="62179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 descr=""/>
            <p:cNvSpPr/>
            <p:nvPr/>
          </p:nvSpPr>
          <p:spPr>
            <a:xfrm>
              <a:off x="1693068" y="2450782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 descr=""/>
            <p:cNvSpPr/>
            <p:nvPr/>
          </p:nvSpPr>
          <p:spPr>
            <a:xfrm>
              <a:off x="6138386" y="3097815"/>
              <a:ext cx="44450" cy="26034"/>
            </a:xfrm>
            <a:custGeom>
              <a:avLst/>
              <a:gdLst/>
              <a:ahLst/>
              <a:cxnLst/>
              <a:rect l="l" t="t" r="r" b="b"/>
              <a:pathLst>
                <a:path w="44450" h="26035">
                  <a:moveTo>
                    <a:pt x="21336" y="25908"/>
                  </a:moveTo>
                  <a:lnTo>
                    <a:pt x="13716" y="24384"/>
                  </a:lnTo>
                  <a:lnTo>
                    <a:pt x="6096" y="21336"/>
                  </a:lnTo>
                  <a:lnTo>
                    <a:pt x="1524" y="18288"/>
                  </a:lnTo>
                  <a:lnTo>
                    <a:pt x="0" y="13716"/>
                  </a:lnTo>
                  <a:lnTo>
                    <a:pt x="1524" y="7620"/>
                  </a:lnTo>
                  <a:lnTo>
                    <a:pt x="6096" y="4572"/>
                  </a:lnTo>
                  <a:lnTo>
                    <a:pt x="13716" y="1524"/>
                  </a:lnTo>
                  <a:lnTo>
                    <a:pt x="21336" y="0"/>
                  </a:lnTo>
                  <a:lnTo>
                    <a:pt x="30480" y="1524"/>
                  </a:lnTo>
                  <a:lnTo>
                    <a:pt x="38195" y="4572"/>
                  </a:lnTo>
                  <a:lnTo>
                    <a:pt x="42767" y="7620"/>
                  </a:lnTo>
                  <a:lnTo>
                    <a:pt x="44291" y="13716"/>
                  </a:lnTo>
                  <a:lnTo>
                    <a:pt x="42767" y="18288"/>
                  </a:lnTo>
                  <a:lnTo>
                    <a:pt x="38195" y="21336"/>
                  </a:lnTo>
                  <a:lnTo>
                    <a:pt x="30480" y="24384"/>
                  </a:lnTo>
                  <a:lnTo>
                    <a:pt x="21336" y="25908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 descr=""/>
            <p:cNvSpPr/>
            <p:nvPr/>
          </p:nvSpPr>
          <p:spPr>
            <a:xfrm>
              <a:off x="1693068" y="3070383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4" name="object 504" descr=""/>
          <p:cNvGrpSpPr/>
          <p:nvPr/>
        </p:nvGrpSpPr>
        <p:grpSpPr>
          <a:xfrm>
            <a:off x="1693068" y="3557016"/>
            <a:ext cx="5431155" cy="106680"/>
            <a:chOff x="1693068" y="3557016"/>
            <a:chExt cx="5431155" cy="106680"/>
          </a:xfrm>
        </p:grpSpPr>
        <p:sp>
          <p:nvSpPr>
            <p:cNvPr id="505" name="object 505" descr=""/>
            <p:cNvSpPr/>
            <p:nvPr/>
          </p:nvSpPr>
          <p:spPr>
            <a:xfrm>
              <a:off x="1693068" y="3645693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6" name="object 506" descr=""/>
            <p:cNvSpPr/>
            <p:nvPr/>
          </p:nvSpPr>
          <p:spPr>
            <a:xfrm>
              <a:off x="1761731" y="3631984"/>
              <a:ext cx="4773295" cy="31115"/>
            </a:xfrm>
            <a:custGeom>
              <a:avLst/>
              <a:gdLst/>
              <a:ahLst/>
              <a:cxnLst/>
              <a:rect l="l" t="t" r="r" b="b"/>
              <a:pathLst>
                <a:path w="4773295" h="31114">
                  <a:moveTo>
                    <a:pt x="47345" y="16764"/>
                  </a:moveTo>
                  <a:lnTo>
                    <a:pt x="44297" y="12192"/>
                  </a:lnTo>
                  <a:lnTo>
                    <a:pt x="39725" y="7620"/>
                  </a:lnTo>
                  <a:lnTo>
                    <a:pt x="32105" y="4572"/>
                  </a:lnTo>
                  <a:lnTo>
                    <a:pt x="22961" y="3048"/>
                  </a:lnTo>
                  <a:lnTo>
                    <a:pt x="13716" y="4572"/>
                  </a:lnTo>
                  <a:lnTo>
                    <a:pt x="6096" y="7620"/>
                  </a:lnTo>
                  <a:lnTo>
                    <a:pt x="1524" y="12192"/>
                  </a:lnTo>
                  <a:lnTo>
                    <a:pt x="0" y="16764"/>
                  </a:lnTo>
                  <a:lnTo>
                    <a:pt x="1524" y="22860"/>
                  </a:lnTo>
                  <a:lnTo>
                    <a:pt x="6096" y="27432"/>
                  </a:lnTo>
                  <a:lnTo>
                    <a:pt x="13716" y="30480"/>
                  </a:lnTo>
                  <a:lnTo>
                    <a:pt x="32105" y="30480"/>
                  </a:lnTo>
                  <a:lnTo>
                    <a:pt x="39725" y="27432"/>
                  </a:lnTo>
                  <a:lnTo>
                    <a:pt x="44297" y="22860"/>
                  </a:lnTo>
                  <a:lnTo>
                    <a:pt x="47345" y="16764"/>
                  </a:lnTo>
                  <a:close/>
                </a:path>
                <a:path w="4773295" h="31114">
                  <a:moveTo>
                    <a:pt x="921461" y="16764"/>
                  </a:moveTo>
                  <a:lnTo>
                    <a:pt x="919937" y="12192"/>
                  </a:lnTo>
                  <a:lnTo>
                    <a:pt x="915365" y="7620"/>
                  </a:lnTo>
                  <a:lnTo>
                    <a:pt x="907745" y="4572"/>
                  </a:lnTo>
                  <a:lnTo>
                    <a:pt x="898601" y="3048"/>
                  </a:lnTo>
                  <a:lnTo>
                    <a:pt x="889457" y="4572"/>
                  </a:lnTo>
                  <a:lnTo>
                    <a:pt x="881837" y="7620"/>
                  </a:lnTo>
                  <a:lnTo>
                    <a:pt x="877265" y="12192"/>
                  </a:lnTo>
                  <a:lnTo>
                    <a:pt x="874217" y="16764"/>
                  </a:lnTo>
                  <a:lnTo>
                    <a:pt x="877265" y="22860"/>
                  </a:lnTo>
                  <a:lnTo>
                    <a:pt x="881837" y="27432"/>
                  </a:lnTo>
                  <a:lnTo>
                    <a:pt x="889457" y="30480"/>
                  </a:lnTo>
                  <a:lnTo>
                    <a:pt x="907745" y="30480"/>
                  </a:lnTo>
                  <a:lnTo>
                    <a:pt x="915365" y="27432"/>
                  </a:lnTo>
                  <a:lnTo>
                    <a:pt x="919937" y="22860"/>
                  </a:lnTo>
                  <a:lnTo>
                    <a:pt x="921461" y="16764"/>
                  </a:lnTo>
                  <a:close/>
                </a:path>
                <a:path w="4773295" h="31114">
                  <a:moveTo>
                    <a:pt x="1621637" y="16764"/>
                  </a:moveTo>
                  <a:lnTo>
                    <a:pt x="1620113" y="12192"/>
                  </a:lnTo>
                  <a:lnTo>
                    <a:pt x="1615541" y="7620"/>
                  </a:lnTo>
                  <a:lnTo>
                    <a:pt x="1607921" y="4572"/>
                  </a:lnTo>
                  <a:lnTo>
                    <a:pt x="1598777" y="3048"/>
                  </a:lnTo>
                  <a:lnTo>
                    <a:pt x="1589532" y="4572"/>
                  </a:lnTo>
                  <a:lnTo>
                    <a:pt x="1581912" y="7620"/>
                  </a:lnTo>
                  <a:lnTo>
                    <a:pt x="1577340" y="12192"/>
                  </a:lnTo>
                  <a:lnTo>
                    <a:pt x="1575816" y="16764"/>
                  </a:lnTo>
                  <a:lnTo>
                    <a:pt x="1577340" y="22948"/>
                  </a:lnTo>
                  <a:lnTo>
                    <a:pt x="1581912" y="27520"/>
                  </a:lnTo>
                  <a:lnTo>
                    <a:pt x="1589532" y="30568"/>
                  </a:lnTo>
                  <a:lnTo>
                    <a:pt x="1607921" y="30568"/>
                  </a:lnTo>
                  <a:lnTo>
                    <a:pt x="1615541" y="27520"/>
                  </a:lnTo>
                  <a:lnTo>
                    <a:pt x="1620113" y="22948"/>
                  </a:lnTo>
                  <a:lnTo>
                    <a:pt x="1621637" y="16764"/>
                  </a:lnTo>
                  <a:close/>
                </a:path>
                <a:path w="4773295" h="31114">
                  <a:moveTo>
                    <a:pt x="2147887" y="16764"/>
                  </a:moveTo>
                  <a:lnTo>
                    <a:pt x="2146363" y="12192"/>
                  </a:lnTo>
                  <a:lnTo>
                    <a:pt x="2140267" y="7620"/>
                  </a:lnTo>
                  <a:lnTo>
                    <a:pt x="2132558" y="4470"/>
                  </a:lnTo>
                  <a:lnTo>
                    <a:pt x="2123414" y="2946"/>
                  </a:lnTo>
                  <a:lnTo>
                    <a:pt x="2114270" y="4470"/>
                  </a:lnTo>
                  <a:lnTo>
                    <a:pt x="2108174" y="7620"/>
                  </a:lnTo>
                  <a:lnTo>
                    <a:pt x="2102078" y="12192"/>
                  </a:lnTo>
                  <a:lnTo>
                    <a:pt x="2100554" y="16764"/>
                  </a:lnTo>
                  <a:lnTo>
                    <a:pt x="2102078" y="22860"/>
                  </a:lnTo>
                  <a:lnTo>
                    <a:pt x="2108174" y="27432"/>
                  </a:lnTo>
                  <a:lnTo>
                    <a:pt x="2114270" y="30480"/>
                  </a:lnTo>
                  <a:lnTo>
                    <a:pt x="2132558" y="30480"/>
                  </a:lnTo>
                  <a:lnTo>
                    <a:pt x="2140267" y="27432"/>
                  </a:lnTo>
                  <a:lnTo>
                    <a:pt x="2146363" y="22860"/>
                  </a:lnTo>
                  <a:lnTo>
                    <a:pt x="2147887" y="16764"/>
                  </a:lnTo>
                  <a:close/>
                </a:path>
                <a:path w="4773295" h="31114">
                  <a:moveTo>
                    <a:pt x="2497277" y="16764"/>
                  </a:moveTo>
                  <a:lnTo>
                    <a:pt x="2495753" y="12192"/>
                  </a:lnTo>
                  <a:lnTo>
                    <a:pt x="2491181" y="7620"/>
                  </a:lnTo>
                  <a:lnTo>
                    <a:pt x="2483561" y="4572"/>
                  </a:lnTo>
                  <a:lnTo>
                    <a:pt x="2474417" y="3048"/>
                  </a:lnTo>
                  <a:lnTo>
                    <a:pt x="2465273" y="4572"/>
                  </a:lnTo>
                  <a:lnTo>
                    <a:pt x="2457653" y="7620"/>
                  </a:lnTo>
                  <a:lnTo>
                    <a:pt x="2453081" y="12192"/>
                  </a:lnTo>
                  <a:lnTo>
                    <a:pt x="2450033" y="16764"/>
                  </a:lnTo>
                  <a:lnTo>
                    <a:pt x="2453081" y="22860"/>
                  </a:lnTo>
                  <a:lnTo>
                    <a:pt x="2457653" y="27432"/>
                  </a:lnTo>
                  <a:lnTo>
                    <a:pt x="2465273" y="30480"/>
                  </a:lnTo>
                  <a:lnTo>
                    <a:pt x="2483561" y="30480"/>
                  </a:lnTo>
                  <a:lnTo>
                    <a:pt x="2491181" y="27432"/>
                  </a:lnTo>
                  <a:lnTo>
                    <a:pt x="2495753" y="22860"/>
                  </a:lnTo>
                  <a:lnTo>
                    <a:pt x="2497277" y="16764"/>
                  </a:lnTo>
                  <a:close/>
                </a:path>
                <a:path w="4773295" h="31114">
                  <a:moveTo>
                    <a:pt x="3723716" y="15240"/>
                  </a:moveTo>
                  <a:lnTo>
                    <a:pt x="3720668" y="10668"/>
                  </a:lnTo>
                  <a:lnTo>
                    <a:pt x="3716096" y="5994"/>
                  </a:lnTo>
                  <a:lnTo>
                    <a:pt x="3708476" y="2946"/>
                  </a:lnTo>
                  <a:lnTo>
                    <a:pt x="3699332" y="1422"/>
                  </a:lnTo>
                  <a:lnTo>
                    <a:pt x="3690188" y="2946"/>
                  </a:lnTo>
                  <a:lnTo>
                    <a:pt x="3682568" y="5994"/>
                  </a:lnTo>
                  <a:lnTo>
                    <a:pt x="3677996" y="10668"/>
                  </a:lnTo>
                  <a:lnTo>
                    <a:pt x="3676472" y="15240"/>
                  </a:lnTo>
                  <a:lnTo>
                    <a:pt x="3676472" y="16764"/>
                  </a:lnTo>
                  <a:lnTo>
                    <a:pt x="3677996" y="22860"/>
                  </a:lnTo>
                  <a:lnTo>
                    <a:pt x="3682568" y="27432"/>
                  </a:lnTo>
                  <a:lnTo>
                    <a:pt x="3690188" y="30480"/>
                  </a:lnTo>
                  <a:lnTo>
                    <a:pt x="3708476" y="30480"/>
                  </a:lnTo>
                  <a:lnTo>
                    <a:pt x="3716096" y="27432"/>
                  </a:lnTo>
                  <a:lnTo>
                    <a:pt x="3720668" y="22860"/>
                  </a:lnTo>
                  <a:lnTo>
                    <a:pt x="3723716" y="16764"/>
                  </a:lnTo>
                  <a:lnTo>
                    <a:pt x="3722192" y="16764"/>
                  </a:lnTo>
                  <a:lnTo>
                    <a:pt x="3723716" y="15240"/>
                  </a:lnTo>
                  <a:close/>
                </a:path>
                <a:path w="4773295" h="31114">
                  <a:moveTo>
                    <a:pt x="3897630" y="13716"/>
                  </a:moveTo>
                  <a:lnTo>
                    <a:pt x="3896106" y="9144"/>
                  </a:lnTo>
                  <a:lnTo>
                    <a:pt x="3891534" y="4572"/>
                  </a:lnTo>
                  <a:lnTo>
                    <a:pt x="3883914" y="1524"/>
                  </a:lnTo>
                  <a:lnTo>
                    <a:pt x="3874770" y="0"/>
                  </a:lnTo>
                  <a:lnTo>
                    <a:pt x="3865537" y="1524"/>
                  </a:lnTo>
                  <a:lnTo>
                    <a:pt x="3857917" y="4572"/>
                  </a:lnTo>
                  <a:lnTo>
                    <a:pt x="3853345" y="9144"/>
                  </a:lnTo>
                  <a:lnTo>
                    <a:pt x="3851821" y="13716"/>
                  </a:lnTo>
                  <a:lnTo>
                    <a:pt x="3853345" y="19900"/>
                  </a:lnTo>
                  <a:lnTo>
                    <a:pt x="3857917" y="24472"/>
                  </a:lnTo>
                  <a:lnTo>
                    <a:pt x="3865537" y="27520"/>
                  </a:lnTo>
                  <a:lnTo>
                    <a:pt x="3883914" y="27520"/>
                  </a:lnTo>
                  <a:lnTo>
                    <a:pt x="3891534" y="24472"/>
                  </a:lnTo>
                  <a:lnTo>
                    <a:pt x="3896106" y="19900"/>
                  </a:lnTo>
                  <a:lnTo>
                    <a:pt x="3897630" y="13716"/>
                  </a:lnTo>
                  <a:close/>
                </a:path>
                <a:path w="4773295" h="31114">
                  <a:moveTo>
                    <a:pt x="4248543" y="16764"/>
                  </a:moveTo>
                  <a:lnTo>
                    <a:pt x="4247019" y="12192"/>
                  </a:lnTo>
                  <a:lnTo>
                    <a:pt x="4240923" y="7620"/>
                  </a:lnTo>
                  <a:lnTo>
                    <a:pt x="4234827" y="4572"/>
                  </a:lnTo>
                  <a:lnTo>
                    <a:pt x="4225683" y="3048"/>
                  </a:lnTo>
                  <a:lnTo>
                    <a:pt x="4216438" y="4572"/>
                  </a:lnTo>
                  <a:lnTo>
                    <a:pt x="4208818" y="7620"/>
                  </a:lnTo>
                  <a:lnTo>
                    <a:pt x="4202722" y="12192"/>
                  </a:lnTo>
                  <a:lnTo>
                    <a:pt x="4201198" y="16764"/>
                  </a:lnTo>
                  <a:lnTo>
                    <a:pt x="4202722" y="22948"/>
                  </a:lnTo>
                  <a:lnTo>
                    <a:pt x="4208818" y="25996"/>
                  </a:lnTo>
                  <a:lnTo>
                    <a:pt x="4216438" y="29044"/>
                  </a:lnTo>
                  <a:lnTo>
                    <a:pt x="4225683" y="30568"/>
                  </a:lnTo>
                  <a:lnTo>
                    <a:pt x="4234827" y="29044"/>
                  </a:lnTo>
                  <a:lnTo>
                    <a:pt x="4247019" y="22948"/>
                  </a:lnTo>
                  <a:lnTo>
                    <a:pt x="4248543" y="16764"/>
                  </a:lnTo>
                  <a:close/>
                </a:path>
                <a:path w="4773295" h="31114">
                  <a:moveTo>
                    <a:pt x="4773269" y="16764"/>
                  </a:moveTo>
                  <a:lnTo>
                    <a:pt x="4771745" y="12192"/>
                  </a:lnTo>
                  <a:lnTo>
                    <a:pt x="4767173" y="7620"/>
                  </a:lnTo>
                  <a:lnTo>
                    <a:pt x="4759553" y="4572"/>
                  </a:lnTo>
                  <a:lnTo>
                    <a:pt x="4750409" y="3048"/>
                  </a:lnTo>
                  <a:lnTo>
                    <a:pt x="4741176" y="4572"/>
                  </a:lnTo>
                  <a:lnTo>
                    <a:pt x="4733556" y="7620"/>
                  </a:lnTo>
                  <a:lnTo>
                    <a:pt x="4728984" y="12192"/>
                  </a:lnTo>
                  <a:lnTo>
                    <a:pt x="4727460" y="16764"/>
                  </a:lnTo>
                  <a:lnTo>
                    <a:pt x="4728984" y="22948"/>
                  </a:lnTo>
                  <a:lnTo>
                    <a:pt x="4733556" y="27520"/>
                  </a:lnTo>
                  <a:lnTo>
                    <a:pt x="4741176" y="30568"/>
                  </a:lnTo>
                  <a:lnTo>
                    <a:pt x="4759553" y="30568"/>
                  </a:lnTo>
                  <a:lnTo>
                    <a:pt x="4767173" y="27520"/>
                  </a:lnTo>
                  <a:lnTo>
                    <a:pt x="4771745" y="22948"/>
                  </a:lnTo>
                  <a:lnTo>
                    <a:pt x="4773269" y="1676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7" name="object 507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6313932" y="3557016"/>
              <a:ext cx="47244" cy="106679"/>
            </a:xfrm>
            <a:prstGeom prst="rect">
              <a:avLst/>
            </a:prstGeom>
          </p:spPr>
        </p:pic>
      </p:grpSp>
      <p:grpSp>
        <p:nvGrpSpPr>
          <p:cNvPr id="508" name="object 508" descr=""/>
          <p:cNvGrpSpPr/>
          <p:nvPr/>
        </p:nvGrpSpPr>
        <p:grpSpPr>
          <a:xfrm>
            <a:off x="1693068" y="3285553"/>
            <a:ext cx="5431155" cy="70485"/>
            <a:chOff x="1693068" y="3285553"/>
            <a:chExt cx="5431155" cy="70485"/>
          </a:xfrm>
        </p:grpSpPr>
        <p:sp>
          <p:nvSpPr>
            <p:cNvPr id="509" name="object 509" descr=""/>
            <p:cNvSpPr/>
            <p:nvPr/>
          </p:nvSpPr>
          <p:spPr>
            <a:xfrm>
              <a:off x="1693068" y="3352704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0" name="object 510" descr=""/>
            <p:cNvSpPr/>
            <p:nvPr/>
          </p:nvSpPr>
          <p:spPr>
            <a:xfrm>
              <a:off x="2457348" y="3285553"/>
              <a:ext cx="222885" cy="47625"/>
            </a:xfrm>
            <a:custGeom>
              <a:avLst/>
              <a:gdLst/>
              <a:ahLst/>
              <a:cxnLst/>
              <a:rect l="l" t="t" r="r" b="b"/>
              <a:pathLst>
                <a:path w="222885" h="47625">
                  <a:moveTo>
                    <a:pt x="47332" y="13716"/>
                  </a:moveTo>
                  <a:lnTo>
                    <a:pt x="44284" y="7620"/>
                  </a:lnTo>
                  <a:lnTo>
                    <a:pt x="39712" y="3048"/>
                  </a:lnTo>
                  <a:lnTo>
                    <a:pt x="32004" y="1524"/>
                  </a:lnTo>
                  <a:lnTo>
                    <a:pt x="22860" y="0"/>
                  </a:lnTo>
                  <a:lnTo>
                    <a:pt x="13716" y="1524"/>
                  </a:lnTo>
                  <a:lnTo>
                    <a:pt x="6096" y="3048"/>
                  </a:lnTo>
                  <a:lnTo>
                    <a:pt x="1524" y="7620"/>
                  </a:lnTo>
                  <a:lnTo>
                    <a:pt x="0" y="13716"/>
                  </a:lnTo>
                  <a:lnTo>
                    <a:pt x="1524" y="18288"/>
                  </a:lnTo>
                  <a:lnTo>
                    <a:pt x="6096" y="22860"/>
                  </a:lnTo>
                  <a:lnTo>
                    <a:pt x="13716" y="25908"/>
                  </a:lnTo>
                  <a:lnTo>
                    <a:pt x="22860" y="27432"/>
                  </a:lnTo>
                  <a:lnTo>
                    <a:pt x="32004" y="25908"/>
                  </a:lnTo>
                  <a:lnTo>
                    <a:pt x="39712" y="22860"/>
                  </a:lnTo>
                  <a:lnTo>
                    <a:pt x="44284" y="18288"/>
                  </a:lnTo>
                  <a:lnTo>
                    <a:pt x="47332" y="13716"/>
                  </a:lnTo>
                  <a:close/>
                </a:path>
                <a:path w="222885" h="47625">
                  <a:moveTo>
                    <a:pt x="222796" y="33528"/>
                  </a:moveTo>
                  <a:lnTo>
                    <a:pt x="219748" y="28956"/>
                  </a:lnTo>
                  <a:lnTo>
                    <a:pt x="215176" y="24384"/>
                  </a:lnTo>
                  <a:lnTo>
                    <a:pt x="207454" y="21336"/>
                  </a:lnTo>
                  <a:lnTo>
                    <a:pt x="198310" y="19812"/>
                  </a:lnTo>
                  <a:lnTo>
                    <a:pt x="189166" y="21336"/>
                  </a:lnTo>
                  <a:lnTo>
                    <a:pt x="181546" y="24384"/>
                  </a:lnTo>
                  <a:lnTo>
                    <a:pt x="176974" y="28956"/>
                  </a:lnTo>
                  <a:lnTo>
                    <a:pt x="175450" y="33528"/>
                  </a:lnTo>
                  <a:lnTo>
                    <a:pt x="176974" y="38100"/>
                  </a:lnTo>
                  <a:lnTo>
                    <a:pt x="181546" y="42672"/>
                  </a:lnTo>
                  <a:lnTo>
                    <a:pt x="189166" y="45720"/>
                  </a:lnTo>
                  <a:lnTo>
                    <a:pt x="198310" y="47244"/>
                  </a:lnTo>
                  <a:lnTo>
                    <a:pt x="207454" y="45720"/>
                  </a:lnTo>
                  <a:lnTo>
                    <a:pt x="215176" y="42672"/>
                  </a:lnTo>
                  <a:lnTo>
                    <a:pt x="219748" y="38100"/>
                  </a:lnTo>
                  <a:lnTo>
                    <a:pt x="222796" y="33528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1" name="object 511" descr=""/>
          <p:cNvSpPr/>
          <p:nvPr/>
        </p:nvSpPr>
        <p:spPr>
          <a:xfrm>
            <a:off x="3508533" y="3413759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33528" y="27431"/>
                </a:moveTo>
                <a:lnTo>
                  <a:pt x="15240" y="27431"/>
                </a:lnTo>
                <a:lnTo>
                  <a:pt x="7620" y="24383"/>
                </a:lnTo>
                <a:lnTo>
                  <a:pt x="3048" y="19811"/>
                </a:lnTo>
                <a:lnTo>
                  <a:pt x="0" y="13715"/>
                </a:lnTo>
                <a:lnTo>
                  <a:pt x="3048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3528" y="1523"/>
                </a:lnTo>
                <a:lnTo>
                  <a:pt x="41148" y="4571"/>
                </a:lnTo>
                <a:lnTo>
                  <a:pt x="45720" y="9143"/>
                </a:lnTo>
                <a:lnTo>
                  <a:pt x="47244" y="13715"/>
                </a:lnTo>
                <a:lnTo>
                  <a:pt x="45720" y="19811"/>
                </a:lnTo>
                <a:lnTo>
                  <a:pt x="41148" y="24383"/>
                </a:lnTo>
                <a:lnTo>
                  <a:pt x="33528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2" name="object 512" descr=""/>
          <p:cNvSpPr/>
          <p:nvPr/>
        </p:nvSpPr>
        <p:spPr>
          <a:xfrm>
            <a:off x="3685317" y="3320605"/>
            <a:ext cx="46355" cy="27940"/>
          </a:xfrm>
          <a:custGeom>
            <a:avLst/>
            <a:gdLst/>
            <a:ahLst/>
            <a:cxnLst/>
            <a:rect l="l" t="t" r="r" b="b"/>
            <a:pathLst>
              <a:path w="46354" h="27939">
                <a:moveTo>
                  <a:pt x="32099" y="27527"/>
                </a:moveTo>
                <a:lnTo>
                  <a:pt x="13716" y="27527"/>
                </a:lnTo>
                <a:lnTo>
                  <a:pt x="6096" y="24479"/>
                </a:lnTo>
                <a:lnTo>
                  <a:pt x="1524" y="19907"/>
                </a:lnTo>
                <a:lnTo>
                  <a:pt x="0" y="13715"/>
                </a:lnTo>
                <a:lnTo>
                  <a:pt x="1524" y="9143"/>
                </a:lnTo>
                <a:lnTo>
                  <a:pt x="6096" y="4571"/>
                </a:lnTo>
                <a:lnTo>
                  <a:pt x="13716" y="1523"/>
                </a:lnTo>
                <a:lnTo>
                  <a:pt x="22955" y="0"/>
                </a:lnTo>
                <a:lnTo>
                  <a:pt x="32099" y="1523"/>
                </a:lnTo>
                <a:lnTo>
                  <a:pt x="39719" y="4571"/>
                </a:lnTo>
                <a:lnTo>
                  <a:pt x="44291" y="9143"/>
                </a:lnTo>
                <a:lnTo>
                  <a:pt x="45815" y="13715"/>
                </a:lnTo>
                <a:lnTo>
                  <a:pt x="44291" y="19907"/>
                </a:lnTo>
                <a:lnTo>
                  <a:pt x="39719" y="24479"/>
                </a:lnTo>
                <a:lnTo>
                  <a:pt x="32099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3" name="object 513" descr=""/>
          <p:cNvSpPr/>
          <p:nvPr/>
        </p:nvSpPr>
        <p:spPr>
          <a:xfrm>
            <a:off x="4385690" y="3380136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4" y="27431"/>
                </a:moveTo>
                <a:lnTo>
                  <a:pt x="13716" y="25907"/>
                </a:lnTo>
                <a:lnTo>
                  <a:pt x="7620" y="22859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7619"/>
                </a:lnTo>
                <a:lnTo>
                  <a:pt x="7620" y="3047"/>
                </a:lnTo>
                <a:lnTo>
                  <a:pt x="13716" y="0"/>
                </a:lnTo>
                <a:lnTo>
                  <a:pt x="32004" y="0"/>
                </a:lnTo>
                <a:lnTo>
                  <a:pt x="39624" y="3047"/>
                </a:lnTo>
                <a:lnTo>
                  <a:pt x="45720" y="7619"/>
                </a:lnTo>
                <a:lnTo>
                  <a:pt x="47244" y="13715"/>
                </a:lnTo>
                <a:lnTo>
                  <a:pt x="45720" y="18287"/>
                </a:lnTo>
                <a:lnTo>
                  <a:pt x="39624" y="22859"/>
                </a:lnTo>
                <a:lnTo>
                  <a:pt x="32004" y="25907"/>
                </a:lnTo>
                <a:lnTo>
                  <a:pt x="24384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4" name="object 514" descr=""/>
          <p:cNvSpPr/>
          <p:nvPr/>
        </p:nvSpPr>
        <p:spPr>
          <a:xfrm>
            <a:off x="6664737" y="333584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4" y="27431"/>
                </a:moveTo>
                <a:lnTo>
                  <a:pt x="15240" y="25907"/>
                </a:lnTo>
                <a:lnTo>
                  <a:pt x="7620" y="22859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7619"/>
                </a:lnTo>
                <a:lnTo>
                  <a:pt x="7620" y="3047"/>
                </a:lnTo>
                <a:lnTo>
                  <a:pt x="15240" y="0"/>
                </a:lnTo>
                <a:lnTo>
                  <a:pt x="33528" y="0"/>
                </a:lnTo>
                <a:lnTo>
                  <a:pt x="41148" y="3047"/>
                </a:lnTo>
                <a:lnTo>
                  <a:pt x="45720" y="7619"/>
                </a:lnTo>
                <a:lnTo>
                  <a:pt x="47244" y="13715"/>
                </a:lnTo>
                <a:lnTo>
                  <a:pt x="45720" y="18287"/>
                </a:lnTo>
                <a:lnTo>
                  <a:pt x="41148" y="22859"/>
                </a:lnTo>
                <a:lnTo>
                  <a:pt x="33528" y="25907"/>
                </a:lnTo>
                <a:lnTo>
                  <a:pt x="24384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5" name="object 515" descr="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6137147" y="3471672"/>
            <a:ext cx="47244" cy="192024"/>
          </a:xfrm>
          <a:prstGeom prst="rect">
            <a:avLst/>
          </a:prstGeom>
        </p:spPr>
      </p:pic>
      <p:pic>
        <p:nvPicPr>
          <p:cNvPr id="516" name="object 516" descr="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2985516" y="3572255"/>
            <a:ext cx="47243" cy="91439"/>
          </a:xfrm>
          <a:prstGeom prst="rect">
            <a:avLst/>
          </a:prstGeom>
        </p:spPr>
      </p:pic>
      <p:pic>
        <p:nvPicPr>
          <p:cNvPr id="517" name="object 517" descr="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5789676" y="3611880"/>
            <a:ext cx="47243" cy="51815"/>
          </a:xfrm>
          <a:prstGeom prst="rect">
            <a:avLst/>
          </a:prstGeom>
        </p:spPr>
      </p:pic>
      <p:pic>
        <p:nvPicPr>
          <p:cNvPr id="518" name="object 518" descr="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2810256" y="3476244"/>
            <a:ext cx="45719" cy="187451"/>
          </a:xfrm>
          <a:prstGeom prst="rect">
            <a:avLst/>
          </a:prstGeom>
        </p:spPr>
      </p:pic>
      <p:pic>
        <p:nvPicPr>
          <p:cNvPr id="519" name="object 519" descr="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7013447" y="3587496"/>
            <a:ext cx="47244" cy="76200"/>
          </a:xfrm>
          <a:prstGeom prst="rect">
            <a:avLst/>
          </a:prstGeom>
        </p:spPr>
      </p:pic>
      <p:pic>
        <p:nvPicPr>
          <p:cNvPr id="520" name="object 520" descr="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2107692" y="3581400"/>
            <a:ext cx="47243" cy="82296"/>
          </a:xfrm>
          <a:prstGeom prst="rect">
            <a:avLst/>
          </a:prstGeom>
        </p:spPr>
      </p:pic>
      <p:pic>
        <p:nvPicPr>
          <p:cNvPr id="521" name="object 521" descr="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2284475" y="3616452"/>
            <a:ext cx="47243" cy="47243"/>
          </a:xfrm>
          <a:prstGeom prst="rect">
            <a:avLst/>
          </a:prstGeom>
        </p:spPr>
      </p:pic>
      <p:pic>
        <p:nvPicPr>
          <p:cNvPr id="522" name="object 522" descr="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6838188" y="3506724"/>
            <a:ext cx="45719" cy="156972"/>
          </a:xfrm>
          <a:prstGeom prst="rect">
            <a:avLst/>
          </a:prstGeom>
        </p:spPr>
      </p:pic>
      <p:pic>
        <p:nvPicPr>
          <p:cNvPr id="523" name="object 523" descr="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4911852" y="3581400"/>
            <a:ext cx="47244" cy="82296"/>
          </a:xfrm>
          <a:prstGeom prst="rect">
            <a:avLst/>
          </a:prstGeom>
        </p:spPr>
      </p:pic>
      <p:pic>
        <p:nvPicPr>
          <p:cNvPr id="524" name="object 524" descr="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6661403" y="3561588"/>
            <a:ext cx="51816" cy="102108"/>
          </a:xfrm>
          <a:prstGeom prst="rect">
            <a:avLst/>
          </a:prstGeom>
        </p:spPr>
      </p:pic>
      <p:pic>
        <p:nvPicPr>
          <p:cNvPr id="525" name="object 525" descr="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4559808" y="3485388"/>
            <a:ext cx="51815" cy="178307"/>
          </a:xfrm>
          <a:prstGeom prst="rect">
            <a:avLst/>
          </a:prstGeom>
        </p:spPr>
      </p:pic>
      <p:pic>
        <p:nvPicPr>
          <p:cNvPr id="526" name="object 526" descr="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4387596" y="3581400"/>
            <a:ext cx="47243" cy="82296"/>
          </a:xfrm>
          <a:prstGeom prst="rect">
            <a:avLst/>
          </a:prstGeom>
        </p:spPr>
      </p:pic>
      <p:sp>
        <p:nvSpPr>
          <p:cNvPr id="527" name="object 527" descr=""/>
          <p:cNvSpPr/>
          <p:nvPr/>
        </p:nvSpPr>
        <p:spPr>
          <a:xfrm>
            <a:off x="5436679" y="3633406"/>
            <a:ext cx="50800" cy="29209"/>
          </a:xfrm>
          <a:custGeom>
            <a:avLst/>
            <a:gdLst/>
            <a:ahLst/>
            <a:cxnLst/>
            <a:rect l="l" t="t" r="r" b="b"/>
            <a:pathLst>
              <a:path w="50800" h="29210">
                <a:moveTo>
                  <a:pt x="35052" y="29051"/>
                </a:moveTo>
                <a:lnTo>
                  <a:pt x="24384" y="29051"/>
                </a:lnTo>
                <a:lnTo>
                  <a:pt x="15240" y="29051"/>
                </a:lnTo>
                <a:lnTo>
                  <a:pt x="7620" y="26003"/>
                </a:lnTo>
                <a:lnTo>
                  <a:pt x="1524" y="19907"/>
                </a:lnTo>
                <a:lnTo>
                  <a:pt x="0" y="15335"/>
                </a:lnTo>
                <a:lnTo>
                  <a:pt x="1524" y="9239"/>
                </a:lnTo>
                <a:lnTo>
                  <a:pt x="7620" y="4572"/>
                </a:lnTo>
                <a:lnTo>
                  <a:pt x="15240" y="1524"/>
                </a:lnTo>
                <a:lnTo>
                  <a:pt x="24384" y="0"/>
                </a:lnTo>
                <a:lnTo>
                  <a:pt x="35052" y="1524"/>
                </a:lnTo>
                <a:lnTo>
                  <a:pt x="42672" y="4572"/>
                </a:lnTo>
                <a:lnTo>
                  <a:pt x="47244" y="9239"/>
                </a:lnTo>
                <a:lnTo>
                  <a:pt x="50292" y="15335"/>
                </a:lnTo>
                <a:lnTo>
                  <a:pt x="47244" y="19907"/>
                </a:lnTo>
                <a:lnTo>
                  <a:pt x="42672" y="26003"/>
                </a:lnTo>
                <a:lnTo>
                  <a:pt x="35052" y="2905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28" name="object 528" descr="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3509772" y="3602735"/>
            <a:ext cx="47243" cy="60959"/>
          </a:xfrm>
          <a:prstGeom prst="rect">
            <a:avLst/>
          </a:prstGeom>
        </p:spPr>
      </p:pic>
      <p:sp>
        <p:nvSpPr>
          <p:cNvPr id="529" name="object 529" descr=""/>
          <p:cNvSpPr/>
          <p:nvPr/>
        </p:nvSpPr>
        <p:spPr>
          <a:xfrm>
            <a:off x="2632805" y="3636549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3" y="27431"/>
                </a:moveTo>
                <a:lnTo>
                  <a:pt x="15239" y="25907"/>
                </a:lnTo>
                <a:lnTo>
                  <a:pt x="7619" y="22859"/>
                </a:lnTo>
                <a:lnTo>
                  <a:pt x="3047" y="18287"/>
                </a:lnTo>
                <a:lnTo>
                  <a:pt x="0" y="13715"/>
                </a:lnTo>
                <a:lnTo>
                  <a:pt x="3047" y="7619"/>
                </a:lnTo>
                <a:lnTo>
                  <a:pt x="7619" y="4571"/>
                </a:lnTo>
                <a:lnTo>
                  <a:pt x="15239" y="1523"/>
                </a:lnTo>
                <a:lnTo>
                  <a:pt x="24383" y="0"/>
                </a:lnTo>
                <a:lnTo>
                  <a:pt x="33527" y="1523"/>
                </a:lnTo>
                <a:lnTo>
                  <a:pt x="41243" y="4571"/>
                </a:lnTo>
                <a:lnTo>
                  <a:pt x="45815" y="7619"/>
                </a:lnTo>
                <a:lnTo>
                  <a:pt x="47339" y="13715"/>
                </a:lnTo>
                <a:lnTo>
                  <a:pt x="45815" y="18287"/>
                </a:lnTo>
                <a:lnTo>
                  <a:pt x="41243" y="22859"/>
                </a:lnTo>
                <a:lnTo>
                  <a:pt x="33527" y="25907"/>
                </a:lnTo>
                <a:lnTo>
                  <a:pt x="24383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0" name="object 530" descr="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2455164" y="3526535"/>
            <a:ext cx="53339" cy="137159"/>
          </a:xfrm>
          <a:prstGeom prst="rect">
            <a:avLst/>
          </a:prstGeom>
        </p:spPr>
      </p:pic>
      <p:sp>
        <p:nvSpPr>
          <p:cNvPr id="531" name="object 531" descr=""/>
          <p:cNvSpPr/>
          <p:nvPr/>
        </p:nvSpPr>
        <p:spPr>
          <a:xfrm>
            <a:off x="1761744" y="3633406"/>
            <a:ext cx="44450" cy="29209"/>
          </a:xfrm>
          <a:custGeom>
            <a:avLst/>
            <a:gdLst/>
            <a:ahLst/>
            <a:cxnLst/>
            <a:rect l="l" t="t" r="r" b="b"/>
            <a:pathLst>
              <a:path w="44450" h="29210">
                <a:moveTo>
                  <a:pt x="30480" y="29051"/>
                </a:moveTo>
                <a:lnTo>
                  <a:pt x="21336" y="29051"/>
                </a:lnTo>
                <a:lnTo>
                  <a:pt x="13716" y="29051"/>
                </a:lnTo>
                <a:lnTo>
                  <a:pt x="6096" y="26003"/>
                </a:lnTo>
                <a:lnTo>
                  <a:pt x="1524" y="19907"/>
                </a:lnTo>
                <a:lnTo>
                  <a:pt x="0" y="15335"/>
                </a:lnTo>
                <a:lnTo>
                  <a:pt x="1524" y="9239"/>
                </a:lnTo>
                <a:lnTo>
                  <a:pt x="6096" y="4572"/>
                </a:lnTo>
                <a:lnTo>
                  <a:pt x="13716" y="1524"/>
                </a:lnTo>
                <a:lnTo>
                  <a:pt x="21336" y="0"/>
                </a:lnTo>
                <a:lnTo>
                  <a:pt x="30480" y="1524"/>
                </a:lnTo>
                <a:lnTo>
                  <a:pt x="38195" y="4572"/>
                </a:lnTo>
                <a:lnTo>
                  <a:pt x="42767" y="9239"/>
                </a:lnTo>
                <a:lnTo>
                  <a:pt x="44291" y="15335"/>
                </a:lnTo>
                <a:lnTo>
                  <a:pt x="42767" y="19907"/>
                </a:lnTo>
                <a:lnTo>
                  <a:pt x="38195" y="26003"/>
                </a:lnTo>
                <a:lnTo>
                  <a:pt x="30480" y="2905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2" name="object 532" descr="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4735067" y="3425952"/>
            <a:ext cx="47243" cy="237743"/>
          </a:xfrm>
          <a:prstGeom prst="rect">
            <a:avLst/>
          </a:prstGeom>
        </p:spPr>
      </p:pic>
      <p:pic>
        <p:nvPicPr>
          <p:cNvPr id="533" name="object 533" descr="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5088635" y="3566159"/>
            <a:ext cx="45719" cy="97535"/>
          </a:xfrm>
          <a:prstGeom prst="rect">
            <a:avLst/>
          </a:prstGeom>
        </p:spPr>
      </p:pic>
      <p:pic>
        <p:nvPicPr>
          <p:cNvPr id="534" name="object 534" descr="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1932432" y="3622548"/>
            <a:ext cx="51816" cy="41148"/>
          </a:xfrm>
          <a:prstGeom prst="rect">
            <a:avLst/>
          </a:prstGeom>
        </p:spPr>
      </p:pic>
      <p:pic>
        <p:nvPicPr>
          <p:cNvPr id="535" name="object 535" descr="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4034027" y="3546348"/>
            <a:ext cx="48767" cy="117348"/>
          </a:xfrm>
          <a:prstGeom prst="rect">
            <a:avLst/>
          </a:prstGeom>
        </p:spPr>
      </p:pic>
      <p:sp>
        <p:nvSpPr>
          <p:cNvPr id="536" name="object 536" descr=""/>
          <p:cNvSpPr/>
          <p:nvPr/>
        </p:nvSpPr>
        <p:spPr>
          <a:xfrm>
            <a:off x="5436679" y="3633406"/>
            <a:ext cx="50800" cy="29209"/>
          </a:xfrm>
          <a:custGeom>
            <a:avLst/>
            <a:gdLst/>
            <a:ahLst/>
            <a:cxnLst/>
            <a:rect l="l" t="t" r="r" b="b"/>
            <a:pathLst>
              <a:path w="50800" h="29210">
                <a:moveTo>
                  <a:pt x="35052" y="29051"/>
                </a:moveTo>
                <a:lnTo>
                  <a:pt x="24384" y="29051"/>
                </a:lnTo>
                <a:lnTo>
                  <a:pt x="15240" y="29051"/>
                </a:lnTo>
                <a:lnTo>
                  <a:pt x="7620" y="26003"/>
                </a:lnTo>
                <a:lnTo>
                  <a:pt x="1524" y="19907"/>
                </a:lnTo>
                <a:lnTo>
                  <a:pt x="0" y="15335"/>
                </a:lnTo>
                <a:lnTo>
                  <a:pt x="1524" y="9239"/>
                </a:lnTo>
                <a:lnTo>
                  <a:pt x="7620" y="4572"/>
                </a:lnTo>
                <a:lnTo>
                  <a:pt x="15240" y="1524"/>
                </a:lnTo>
                <a:lnTo>
                  <a:pt x="24384" y="0"/>
                </a:lnTo>
                <a:lnTo>
                  <a:pt x="35052" y="1524"/>
                </a:lnTo>
                <a:lnTo>
                  <a:pt x="42672" y="4572"/>
                </a:lnTo>
                <a:lnTo>
                  <a:pt x="47244" y="9239"/>
                </a:lnTo>
                <a:lnTo>
                  <a:pt x="50292" y="15335"/>
                </a:lnTo>
                <a:lnTo>
                  <a:pt x="47244" y="19907"/>
                </a:lnTo>
                <a:lnTo>
                  <a:pt x="42672" y="26003"/>
                </a:lnTo>
                <a:lnTo>
                  <a:pt x="35052" y="2905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7" name="object 537" descr="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36201" y="3598354"/>
            <a:ext cx="87058" cy="64198"/>
          </a:xfrm>
          <a:prstGeom prst="rect">
            <a:avLst/>
          </a:prstGeom>
        </p:spPr>
      </p:pic>
      <p:pic>
        <p:nvPicPr>
          <p:cNvPr id="538" name="object 538" descr="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5259323" y="3622548"/>
            <a:ext cx="51815" cy="41148"/>
          </a:xfrm>
          <a:prstGeom prst="rect">
            <a:avLst/>
          </a:prstGeom>
        </p:spPr>
      </p:pic>
      <p:sp>
        <p:nvSpPr>
          <p:cNvPr id="539" name="object 539" descr=""/>
          <p:cNvSpPr/>
          <p:nvPr/>
        </p:nvSpPr>
        <p:spPr>
          <a:xfrm>
            <a:off x="1761744" y="3636549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5">
                <a:moveTo>
                  <a:pt x="32003" y="25907"/>
                </a:moveTo>
                <a:lnTo>
                  <a:pt x="13715" y="25907"/>
                </a:lnTo>
                <a:lnTo>
                  <a:pt x="6095" y="22859"/>
                </a:lnTo>
                <a:lnTo>
                  <a:pt x="1523" y="18287"/>
                </a:lnTo>
                <a:lnTo>
                  <a:pt x="0" y="12191"/>
                </a:lnTo>
                <a:lnTo>
                  <a:pt x="1523" y="7619"/>
                </a:lnTo>
                <a:lnTo>
                  <a:pt x="6095" y="3047"/>
                </a:lnTo>
                <a:lnTo>
                  <a:pt x="13715" y="0"/>
                </a:lnTo>
                <a:lnTo>
                  <a:pt x="32003" y="0"/>
                </a:lnTo>
                <a:lnTo>
                  <a:pt x="39719" y="3047"/>
                </a:lnTo>
                <a:lnTo>
                  <a:pt x="44291" y="7619"/>
                </a:lnTo>
                <a:lnTo>
                  <a:pt x="47339" y="12191"/>
                </a:lnTo>
                <a:lnTo>
                  <a:pt x="44291" y="18287"/>
                </a:lnTo>
                <a:lnTo>
                  <a:pt x="39719" y="22859"/>
                </a:lnTo>
                <a:lnTo>
                  <a:pt x="32003" y="2590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0" name="object 540" descr=""/>
          <p:cNvSpPr/>
          <p:nvPr/>
        </p:nvSpPr>
        <p:spPr>
          <a:xfrm>
            <a:off x="2112549" y="3497675"/>
            <a:ext cx="46355" cy="27940"/>
          </a:xfrm>
          <a:custGeom>
            <a:avLst/>
            <a:gdLst/>
            <a:ahLst/>
            <a:cxnLst/>
            <a:rect l="l" t="t" r="r" b="b"/>
            <a:pathLst>
              <a:path w="46355" h="27939">
                <a:moveTo>
                  <a:pt x="22955" y="27431"/>
                </a:moveTo>
                <a:lnTo>
                  <a:pt x="13715" y="25907"/>
                </a:lnTo>
                <a:lnTo>
                  <a:pt x="6095" y="22859"/>
                </a:lnTo>
                <a:lnTo>
                  <a:pt x="1523" y="18287"/>
                </a:lnTo>
                <a:lnTo>
                  <a:pt x="0" y="13715"/>
                </a:lnTo>
                <a:lnTo>
                  <a:pt x="1523" y="7619"/>
                </a:lnTo>
                <a:lnTo>
                  <a:pt x="6095" y="4571"/>
                </a:lnTo>
                <a:lnTo>
                  <a:pt x="13715" y="1523"/>
                </a:lnTo>
                <a:lnTo>
                  <a:pt x="22955" y="0"/>
                </a:lnTo>
                <a:lnTo>
                  <a:pt x="32099" y="1523"/>
                </a:lnTo>
                <a:lnTo>
                  <a:pt x="39719" y="4571"/>
                </a:lnTo>
                <a:lnTo>
                  <a:pt x="44291" y="7619"/>
                </a:lnTo>
                <a:lnTo>
                  <a:pt x="45815" y="13715"/>
                </a:lnTo>
                <a:lnTo>
                  <a:pt x="44291" y="18287"/>
                </a:lnTo>
                <a:lnTo>
                  <a:pt x="39719" y="22859"/>
                </a:lnTo>
                <a:lnTo>
                  <a:pt x="32099" y="25907"/>
                </a:lnTo>
                <a:lnTo>
                  <a:pt x="22955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 descr=""/>
          <p:cNvSpPr/>
          <p:nvPr/>
        </p:nvSpPr>
        <p:spPr>
          <a:xfrm>
            <a:off x="2637377" y="3633406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10">
                <a:moveTo>
                  <a:pt x="32004" y="29051"/>
                </a:moveTo>
                <a:lnTo>
                  <a:pt x="22860" y="29051"/>
                </a:lnTo>
                <a:lnTo>
                  <a:pt x="0" y="15335"/>
                </a:lnTo>
                <a:lnTo>
                  <a:pt x="0" y="13811"/>
                </a:lnTo>
                <a:lnTo>
                  <a:pt x="1524" y="7715"/>
                </a:lnTo>
                <a:lnTo>
                  <a:pt x="6096" y="3048"/>
                </a:lnTo>
                <a:lnTo>
                  <a:pt x="13716" y="0"/>
                </a:lnTo>
                <a:lnTo>
                  <a:pt x="32004" y="0"/>
                </a:lnTo>
                <a:lnTo>
                  <a:pt x="39719" y="3048"/>
                </a:lnTo>
                <a:lnTo>
                  <a:pt x="44291" y="7715"/>
                </a:lnTo>
                <a:lnTo>
                  <a:pt x="47339" y="13811"/>
                </a:lnTo>
                <a:lnTo>
                  <a:pt x="45815" y="15335"/>
                </a:lnTo>
                <a:lnTo>
                  <a:pt x="47339" y="15335"/>
                </a:lnTo>
                <a:lnTo>
                  <a:pt x="44291" y="21431"/>
                </a:lnTo>
                <a:lnTo>
                  <a:pt x="39719" y="26003"/>
                </a:lnTo>
                <a:lnTo>
                  <a:pt x="32004" y="2905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 descr=""/>
          <p:cNvSpPr/>
          <p:nvPr/>
        </p:nvSpPr>
        <p:spPr>
          <a:xfrm>
            <a:off x="3862387" y="3636454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5">
                <a:moveTo>
                  <a:pt x="33528" y="26003"/>
                </a:moveTo>
                <a:lnTo>
                  <a:pt x="15240" y="26003"/>
                </a:lnTo>
                <a:lnTo>
                  <a:pt x="7620" y="22955"/>
                </a:lnTo>
                <a:lnTo>
                  <a:pt x="3048" y="18383"/>
                </a:lnTo>
                <a:lnTo>
                  <a:pt x="0" y="12287"/>
                </a:lnTo>
                <a:lnTo>
                  <a:pt x="3048" y="7715"/>
                </a:lnTo>
                <a:lnTo>
                  <a:pt x="7620" y="3143"/>
                </a:lnTo>
                <a:lnTo>
                  <a:pt x="15240" y="0"/>
                </a:lnTo>
                <a:lnTo>
                  <a:pt x="33528" y="0"/>
                </a:lnTo>
                <a:lnTo>
                  <a:pt x="41148" y="3143"/>
                </a:lnTo>
                <a:lnTo>
                  <a:pt x="45720" y="7715"/>
                </a:lnTo>
                <a:lnTo>
                  <a:pt x="47244" y="12287"/>
                </a:lnTo>
                <a:lnTo>
                  <a:pt x="45720" y="18383"/>
                </a:lnTo>
                <a:lnTo>
                  <a:pt x="41148" y="22955"/>
                </a:lnTo>
                <a:lnTo>
                  <a:pt x="33528" y="26003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 descr=""/>
          <p:cNvSpPr/>
          <p:nvPr/>
        </p:nvSpPr>
        <p:spPr>
          <a:xfrm>
            <a:off x="4388643" y="3476244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60" y="27527"/>
                </a:moveTo>
                <a:lnTo>
                  <a:pt x="13716" y="26003"/>
                </a:lnTo>
                <a:lnTo>
                  <a:pt x="6096" y="22955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7619"/>
                </a:lnTo>
                <a:lnTo>
                  <a:pt x="6096" y="3047"/>
                </a:lnTo>
                <a:lnTo>
                  <a:pt x="13716" y="0"/>
                </a:lnTo>
                <a:lnTo>
                  <a:pt x="32004" y="0"/>
                </a:lnTo>
                <a:lnTo>
                  <a:pt x="39719" y="3047"/>
                </a:lnTo>
                <a:lnTo>
                  <a:pt x="45815" y="7619"/>
                </a:lnTo>
                <a:lnTo>
                  <a:pt x="47339" y="13715"/>
                </a:lnTo>
                <a:lnTo>
                  <a:pt x="45815" y="18287"/>
                </a:lnTo>
                <a:lnTo>
                  <a:pt x="39719" y="22955"/>
                </a:lnTo>
                <a:lnTo>
                  <a:pt x="32004" y="26003"/>
                </a:lnTo>
                <a:lnTo>
                  <a:pt x="22860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 descr=""/>
          <p:cNvSpPr/>
          <p:nvPr/>
        </p:nvSpPr>
        <p:spPr>
          <a:xfrm>
            <a:off x="4563998" y="3224498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955" y="27527"/>
                </a:moveTo>
                <a:lnTo>
                  <a:pt x="13716" y="26003"/>
                </a:lnTo>
                <a:lnTo>
                  <a:pt x="6096" y="22859"/>
                </a:lnTo>
                <a:lnTo>
                  <a:pt x="1524" y="19811"/>
                </a:lnTo>
                <a:lnTo>
                  <a:pt x="0" y="13715"/>
                </a:lnTo>
                <a:lnTo>
                  <a:pt x="1524" y="9143"/>
                </a:lnTo>
                <a:lnTo>
                  <a:pt x="6096" y="4571"/>
                </a:lnTo>
                <a:lnTo>
                  <a:pt x="13716" y="1523"/>
                </a:lnTo>
                <a:lnTo>
                  <a:pt x="22955" y="0"/>
                </a:lnTo>
                <a:lnTo>
                  <a:pt x="32099" y="1523"/>
                </a:lnTo>
                <a:lnTo>
                  <a:pt x="39719" y="4571"/>
                </a:lnTo>
                <a:lnTo>
                  <a:pt x="44291" y="9143"/>
                </a:lnTo>
                <a:lnTo>
                  <a:pt x="47339" y="13715"/>
                </a:lnTo>
                <a:lnTo>
                  <a:pt x="44291" y="19811"/>
                </a:lnTo>
                <a:lnTo>
                  <a:pt x="39719" y="22859"/>
                </a:lnTo>
                <a:lnTo>
                  <a:pt x="32099" y="26003"/>
                </a:lnTo>
                <a:lnTo>
                  <a:pt x="22955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object 545" descr=""/>
          <p:cNvSpPr/>
          <p:nvPr/>
        </p:nvSpPr>
        <p:spPr>
          <a:xfrm>
            <a:off x="5439632" y="3636549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5">
                <a:moveTo>
                  <a:pt x="32004" y="25907"/>
                </a:moveTo>
                <a:lnTo>
                  <a:pt x="13716" y="25907"/>
                </a:lnTo>
                <a:lnTo>
                  <a:pt x="6096" y="22859"/>
                </a:lnTo>
                <a:lnTo>
                  <a:pt x="1524" y="18287"/>
                </a:lnTo>
                <a:lnTo>
                  <a:pt x="0" y="12191"/>
                </a:lnTo>
                <a:lnTo>
                  <a:pt x="1524" y="7619"/>
                </a:lnTo>
                <a:lnTo>
                  <a:pt x="6096" y="3047"/>
                </a:lnTo>
                <a:lnTo>
                  <a:pt x="13716" y="0"/>
                </a:lnTo>
                <a:lnTo>
                  <a:pt x="32004" y="0"/>
                </a:lnTo>
                <a:lnTo>
                  <a:pt x="39719" y="3047"/>
                </a:lnTo>
                <a:lnTo>
                  <a:pt x="44291" y="7619"/>
                </a:lnTo>
                <a:lnTo>
                  <a:pt x="47339" y="12191"/>
                </a:lnTo>
                <a:lnTo>
                  <a:pt x="44291" y="18287"/>
                </a:lnTo>
                <a:lnTo>
                  <a:pt x="39719" y="22859"/>
                </a:lnTo>
                <a:lnTo>
                  <a:pt x="32004" y="2590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object 546" descr=""/>
          <p:cNvSpPr/>
          <p:nvPr/>
        </p:nvSpPr>
        <p:spPr>
          <a:xfrm>
            <a:off x="5964554" y="363502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33528" y="27431"/>
                </a:moveTo>
                <a:lnTo>
                  <a:pt x="15240" y="27431"/>
                </a:lnTo>
                <a:lnTo>
                  <a:pt x="7620" y="24383"/>
                </a:lnTo>
                <a:lnTo>
                  <a:pt x="1524" y="19811"/>
                </a:lnTo>
                <a:lnTo>
                  <a:pt x="0" y="13715"/>
                </a:lnTo>
                <a:lnTo>
                  <a:pt x="1524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3528" y="1523"/>
                </a:lnTo>
                <a:lnTo>
                  <a:pt x="41148" y="4571"/>
                </a:lnTo>
                <a:lnTo>
                  <a:pt x="45720" y="9143"/>
                </a:lnTo>
                <a:lnTo>
                  <a:pt x="47244" y="13715"/>
                </a:lnTo>
                <a:lnTo>
                  <a:pt x="45720" y="19811"/>
                </a:lnTo>
                <a:lnTo>
                  <a:pt x="41148" y="24383"/>
                </a:lnTo>
                <a:lnTo>
                  <a:pt x="33528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47" name="object 547" descr="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3659123" y="3613594"/>
            <a:ext cx="88868" cy="48863"/>
          </a:xfrm>
          <a:prstGeom prst="rect">
            <a:avLst/>
          </a:prstGeom>
        </p:spPr>
      </p:pic>
      <p:sp>
        <p:nvSpPr>
          <p:cNvPr id="548" name="object 548" descr=""/>
          <p:cNvSpPr/>
          <p:nvPr/>
        </p:nvSpPr>
        <p:spPr>
          <a:xfrm>
            <a:off x="6664737" y="3311461"/>
            <a:ext cx="47625" cy="41275"/>
          </a:xfrm>
          <a:custGeom>
            <a:avLst/>
            <a:gdLst/>
            <a:ahLst/>
            <a:cxnLst/>
            <a:rect l="l" t="t" r="r" b="b"/>
            <a:pathLst>
              <a:path w="47625" h="41275">
                <a:moveTo>
                  <a:pt x="33528" y="41243"/>
                </a:moveTo>
                <a:lnTo>
                  <a:pt x="15240" y="41243"/>
                </a:lnTo>
                <a:lnTo>
                  <a:pt x="7620" y="38099"/>
                </a:lnTo>
                <a:lnTo>
                  <a:pt x="3048" y="33527"/>
                </a:lnTo>
                <a:lnTo>
                  <a:pt x="0" y="27431"/>
                </a:lnTo>
                <a:lnTo>
                  <a:pt x="3048" y="22859"/>
                </a:lnTo>
                <a:lnTo>
                  <a:pt x="4572" y="21335"/>
                </a:lnTo>
                <a:lnTo>
                  <a:pt x="3048" y="18287"/>
                </a:lnTo>
                <a:lnTo>
                  <a:pt x="0" y="13715"/>
                </a:lnTo>
                <a:lnTo>
                  <a:pt x="3048" y="7619"/>
                </a:lnTo>
                <a:lnTo>
                  <a:pt x="7620" y="3047"/>
                </a:lnTo>
                <a:lnTo>
                  <a:pt x="15240" y="1523"/>
                </a:lnTo>
                <a:lnTo>
                  <a:pt x="24384" y="0"/>
                </a:lnTo>
                <a:lnTo>
                  <a:pt x="33528" y="1523"/>
                </a:lnTo>
                <a:lnTo>
                  <a:pt x="41148" y="3047"/>
                </a:lnTo>
                <a:lnTo>
                  <a:pt x="45720" y="7619"/>
                </a:lnTo>
                <a:lnTo>
                  <a:pt x="47244" y="13715"/>
                </a:lnTo>
                <a:lnTo>
                  <a:pt x="45720" y="18287"/>
                </a:lnTo>
                <a:lnTo>
                  <a:pt x="44196" y="21335"/>
                </a:lnTo>
                <a:lnTo>
                  <a:pt x="45720" y="22859"/>
                </a:lnTo>
                <a:lnTo>
                  <a:pt x="47244" y="27431"/>
                </a:lnTo>
                <a:lnTo>
                  <a:pt x="45720" y="33527"/>
                </a:lnTo>
                <a:lnTo>
                  <a:pt x="41148" y="38099"/>
                </a:lnTo>
                <a:lnTo>
                  <a:pt x="33528" y="41243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9" name="object 549" descr=""/>
          <p:cNvGrpSpPr/>
          <p:nvPr/>
        </p:nvGrpSpPr>
        <p:grpSpPr>
          <a:xfrm>
            <a:off x="1043273" y="3637788"/>
            <a:ext cx="781050" cy="57150"/>
            <a:chOff x="1043273" y="3637788"/>
            <a:chExt cx="781050" cy="57150"/>
          </a:xfrm>
        </p:grpSpPr>
        <p:sp>
          <p:nvSpPr>
            <p:cNvPr id="550" name="object 550" descr=""/>
            <p:cNvSpPr/>
            <p:nvPr/>
          </p:nvSpPr>
          <p:spPr>
            <a:xfrm>
              <a:off x="1043273" y="3691413"/>
              <a:ext cx="650240" cy="0"/>
            </a:xfrm>
            <a:custGeom>
              <a:avLst/>
              <a:gdLst/>
              <a:ahLst/>
              <a:cxnLst/>
              <a:rect l="l" t="t" r="r" b="b"/>
              <a:pathLst>
                <a:path w="650239" h="0">
                  <a:moveTo>
                    <a:pt x="649795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 descr=""/>
            <p:cNvSpPr/>
            <p:nvPr/>
          </p:nvSpPr>
          <p:spPr>
            <a:xfrm>
              <a:off x="1735836" y="3637800"/>
              <a:ext cx="88900" cy="15240"/>
            </a:xfrm>
            <a:custGeom>
              <a:avLst/>
              <a:gdLst/>
              <a:ahLst/>
              <a:cxnLst/>
              <a:rect l="l" t="t" r="r" b="b"/>
              <a:pathLst>
                <a:path w="88900" h="15239">
                  <a:moveTo>
                    <a:pt x="88392" y="0"/>
                  </a:moveTo>
                  <a:lnTo>
                    <a:pt x="85331" y="0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0" y="15227"/>
                  </a:lnTo>
                  <a:lnTo>
                    <a:pt x="85331" y="15227"/>
                  </a:lnTo>
                  <a:lnTo>
                    <a:pt x="85331" y="7620"/>
                  </a:lnTo>
                  <a:lnTo>
                    <a:pt x="88392" y="7620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2" name="object 552" descr=""/>
          <p:cNvSpPr/>
          <p:nvPr/>
        </p:nvSpPr>
        <p:spPr>
          <a:xfrm>
            <a:off x="1906524" y="3637800"/>
            <a:ext cx="91440" cy="15240"/>
          </a:xfrm>
          <a:custGeom>
            <a:avLst/>
            <a:gdLst/>
            <a:ahLst/>
            <a:cxnLst/>
            <a:rect l="l" t="t" r="r" b="b"/>
            <a:pathLst>
              <a:path w="91439" h="15239">
                <a:moveTo>
                  <a:pt x="91440" y="0"/>
                </a:moveTo>
                <a:lnTo>
                  <a:pt x="3048" y="0"/>
                </a:lnTo>
                <a:lnTo>
                  <a:pt x="3048" y="1511"/>
                </a:lnTo>
                <a:lnTo>
                  <a:pt x="0" y="1511"/>
                </a:lnTo>
                <a:lnTo>
                  <a:pt x="0" y="9131"/>
                </a:lnTo>
                <a:lnTo>
                  <a:pt x="3048" y="9131"/>
                </a:lnTo>
                <a:lnTo>
                  <a:pt x="3048" y="15227"/>
                </a:lnTo>
                <a:lnTo>
                  <a:pt x="91440" y="15227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53" name="object 553" descr=""/>
          <p:cNvGrpSpPr/>
          <p:nvPr/>
        </p:nvGrpSpPr>
        <p:grpSpPr>
          <a:xfrm>
            <a:off x="2083307" y="3628834"/>
            <a:ext cx="92075" cy="24765"/>
            <a:chOff x="2083307" y="3628834"/>
            <a:chExt cx="92075" cy="24765"/>
          </a:xfrm>
        </p:grpSpPr>
        <p:pic>
          <p:nvPicPr>
            <p:cNvPr id="554" name="object 554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2083307" y="3628834"/>
              <a:ext cx="91821" cy="24479"/>
            </a:xfrm>
            <a:prstGeom prst="rect">
              <a:avLst/>
            </a:prstGeom>
          </p:spPr>
        </p:pic>
        <p:sp>
          <p:nvSpPr>
            <p:cNvPr id="555" name="object 555" descr=""/>
            <p:cNvSpPr/>
            <p:nvPr/>
          </p:nvSpPr>
          <p:spPr>
            <a:xfrm>
              <a:off x="2083593" y="3633406"/>
              <a:ext cx="86995" cy="13970"/>
            </a:xfrm>
            <a:custGeom>
              <a:avLst/>
              <a:gdLst/>
              <a:ahLst/>
              <a:cxnLst/>
              <a:rect l="l" t="t" r="r" b="b"/>
              <a:pathLst>
                <a:path w="86994" h="13970">
                  <a:moveTo>
                    <a:pt x="86963" y="13811"/>
                  </a:moveTo>
                  <a:lnTo>
                    <a:pt x="0" y="13811"/>
                  </a:lnTo>
                  <a:lnTo>
                    <a:pt x="0" y="0"/>
                  </a:lnTo>
                  <a:lnTo>
                    <a:pt x="86963" y="0"/>
                  </a:lnTo>
                  <a:lnTo>
                    <a:pt x="86963" y="13811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6" name="object 556" descr=""/>
          <p:cNvSpPr/>
          <p:nvPr/>
        </p:nvSpPr>
        <p:spPr>
          <a:xfrm>
            <a:off x="2257044" y="3639311"/>
            <a:ext cx="91440" cy="13970"/>
          </a:xfrm>
          <a:custGeom>
            <a:avLst/>
            <a:gdLst/>
            <a:ahLst/>
            <a:cxnLst/>
            <a:rect l="l" t="t" r="r" b="b"/>
            <a:pathLst>
              <a:path w="91439" h="13970">
                <a:moveTo>
                  <a:pt x="91427" y="0"/>
                </a:moveTo>
                <a:lnTo>
                  <a:pt x="88392" y="0"/>
                </a:lnTo>
                <a:lnTo>
                  <a:pt x="3035" y="0"/>
                </a:lnTo>
                <a:lnTo>
                  <a:pt x="0" y="0"/>
                </a:lnTo>
                <a:lnTo>
                  <a:pt x="0" y="13716"/>
                </a:lnTo>
                <a:lnTo>
                  <a:pt x="88392" y="13716"/>
                </a:lnTo>
                <a:lnTo>
                  <a:pt x="88392" y="7620"/>
                </a:lnTo>
                <a:lnTo>
                  <a:pt x="91427" y="7620"/>
                </a:lnTo>
                <a:lnTo>
                  <a:pt x="91427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7" name="object 557" descr=""/>
          <p:cNvSpPr/>
          <p:nvPr/>
        </p:nvSpPr>
        <p:spPr>
          <a:xfrm>
            <a:off x="2434488" y="3633406"/>
            <a:ext cx="90805" cy="20320"/>
          </a:xfrm>
          <a:custGeom>
            <a:avLst/>
            <a:gdLst/>
            <a:ahLst/>
            <a:cxnLst/>
            <a:rect l="l" t="t" r="r" b="b"/>
            <a:pathLst>
              <a:path w="90805" h="20320">
                <a:moveTo>
                  <a:pt x="90779" y="4394"/>
                </a:moveTo>
                <a:lnTo>
                  <a:pt x="88493" y="4394"/>
                </a:lnTo>
                <a:lnTo>
                  <a:pt x="88493" y="0"/>
                </a:lnTo>
                <a:lnTo>
                  <a:pt x="0" y="0"/>
                </a:lnTo>
                <a:lnTo>
                  <a:pt x="0" y="19913"/>
                </a:lnTo>
                <a:lnTo>
                  <a:pt x="88493" y="19913"/>
                </a:lnTo>
                <a:lnTo>
                  <a:pt x="88493" y="12014"/>
                </a:lnTo>
                <a:lnTo>
                  <a:pt x="90779" y="12014"/>
                </a:lnTo>
                <a:lnTo>
                  <a:pt x="90779" y="4394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8" name="object 558" descr=""/>
          <p:cNvSpPr/>
          <p:nvPr/>
        </p:nvSpPr>
        <p:spPr>
          <a:xfrm>
            <a:off x="2609088" y="3637800"/>
            <a:ext cx="91440" cy="15240"/>
          </a:xfrm>
          <a:custGeom>
            <a:avLst/>
            <a:gdLst/>
            <a:ahLst/>
            <a:cxnLst/>
            <a:rect l="l" t="t" r="r" b="b"/>
            <a:pathLst>
              <a:path w="91439" h="15239">
                <a:moveTo>
                  <a:pt x="91427" y="0"/>
                </a:moveTo>
                <a:lnTo>
                  <a:pt x="3035" y="0"/>
                </a:lnTo>
                <a:lnTo>
                  <a:pt x="3035" y="1511"/>
                </a:lnTo>
                <a:lnTo>
                  <a:pt x="0" y="1511"/>
                </a:lnTo>
                <a:lnTo>
                  <a:pt x="0" y="9131"/>
                </a:lnTo>
                <a:lnTo>
                  <a:pt x="3035" y="9131"/>
                </a:lnTo>
                <a:lnTo>
                  <a:pt x="3035" y="15227"/>
                </a:lnTo>
                <a:lnTo>
                  <a:pt x="91427" y="15227"/>
                </a:lnTo>
                <a:lnTo>
                  <a:pt x="91427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9" name="object 559" descr=""/>
          <p:cNvSpPr/>
          <p:nvPr/>
        </p:nvSpPr>
        <p:spPr>
          <a:xfrm>
            <a:off x="2783865" y="3633406"/>
            <a:ext cx="88900" cy="20320"/>
          </a:xfrm>
          <a:custGeom>
            <a:avLst/>
            <a:gdLst/>
            <a:ahLst/>
            <a:cxnLst/>
            <a:rect l="l" t="t" r="r" b="b"/>
            <a:pathLst>
              <a:path w="88900" h="20320">
                <a:moveTo>
                  <a:pt x="88874" y="7429"/>
                </a:moveTo>
                <a:lnTo>
                  <a:pt x="86956" y="7429"/>
                </a:lnTo>
                <a:lnTo>
                  <a:pt x="86956" y="0"/>
                </a:lnTo>
                <a:lnTo>
                  <a:pt x="0" y="0"/>
                </a:lnTo>
                <a:lnTo>
                  <a:pt x="0" y="19913"/>
                </a:lnTo>
                <a:lnTo>
                  <a:pt x="86956" y="19913"/>
                </a:lnTo>
                <a:lnTo>
                  <a:pt x="86956" y="13525"/>
                </a:lnTo>
                <a:lnTo>
                  <a:pt x="88874" y="13525"/>
                </a:lnTo>
                <a:lnTo>
                  <a:pt x="88874" y="7429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60" name="object 560" descr=""/>
          <p:cNvGrpSpPr/>
          <p:nvPr/>
        </p:nvGrpSpPr>
        <p:grpSpPr>
          <a:xfrm>
            <a:off x="2959226" y="3622738"/>
            <a:ext cx="90170" cy="31115"/>
            <a:chOff x="2959226" y="3622738"/>
            <a:chExt cx="90170" cy="31115"/>
          </a:xfrm>
        </p:grpSpPr>
        <p:pic>
          <p:nvPicPr>
            <p:cNvPr id="561" name="object 561" descr="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2959226" y="3622738"/>
              <a:ext cx="88773" cy="30575"/>
            </a:xfrm>
            <a:prstGeom prst="rect">
              <a:avLst/>
            </a:prstGeom>
          </p:spPr>
        </p:pic>
        <p:sp>
          <p:nvSpPr>
            <p:cNvPr id="562" name="object 562" descr=""/>
            <p:cNvSpPr/>
            <p:nvPr/>
          </p:nvSpPr>
          <p:spPr>
            <a:xfrm>
              <a:off x="2960750" y="3634930"/>
              <a:ext cx="88900" cy="12700"/>
            </a:xfrm>
            <a:custGeom>
              <a:avLst/>
              <a:gdLst/>
              <a:ahLst/>
              <a:cxnLst/>
              <a:rect l="l" t="t" r="r" b="b"/>
              <a:pathLst>
                <a:path w="88900" h="12700">
                  <a:moveTo>
                    <a:pt x="88487" y="12287"/>
                  </a:moveTo>
                  <a:lnTo>
                    <a:pt x="0" y="12287"/>
                  </a:lnTo>
                  <a:lnTo>
                    <a:pt x="0" y="0"/>
                  </a:lnTo>
                  <a:lnTo>
                    <a:pt x="88487" y="0"/>
                  </a:lnTo>
                  <a:lnTo>
                    <a:pt x="88487" y="122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3" name="object 563" descr=""/>
          <p:cNvSpPr/>
          <p:nvPr/>
        </p:nvSpPr>
        <p:spPr>
          <a:xfrm>
            <a:off x="3137916" y="3627120"/>
            <a:ext cx="88900" cy="20320"/>
          </a:xfrm>
          <a:custGeom>
            <a:avLst/>
            <a:gdLst/>
            <a:ahLst/>
            <a:cxnLst/>
            <a:rect l="l" t="t" r="r" b="b"/>
            <a:pathLst>
              <a:path w="88900" h="20320">
                <a:moveTo>
                  <a:pt x="88392" y="12192"/>
                </a:moveTo>
                <a:lnTo>
                  <a:pt x="0" y="12192"/>
                </a:lnTo>
                <a:lnTo>
                  <a:pt x="0" y="19824"/>
                </a:lnTo>
                <a:lnTo>
                  <a:pt x="88392" y="19824"/>
                </a:lnTo>
                <a:lnTo>
                  <a:pt x="88392" y="12192"/>
                </a:lnTo>
                <a:close/>
              </a:path>
              <a:path w="88900" h="20320">
                <a:moveTo>
                  <a:pt x="88392" y="0"/>
                </a:moveTo>
                <a:lnTo>
                  <a:pt x="0" y="0"/>
                </a:lnTo>
                <a:lnTo>
                  <a:pt x="0" y="7632"/>
                </a:lnTo>
                <a:lnTo>
                  <a:pt x="88392" y="7632"/>
                </a:lnTo>
                <a:lnTo>
                  <a:pt x="8839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4" name="object 564" descr=""/>
          <p:cNvSpPr/>
          <p:nvPr/>
        </p:nvSpPr>
        <p:spPr>
          <a:xfrm>
            <a:off x="3308591" y="3639311"/>
            <a:ext cx="92075" cy="13970"/>
          </a:xfrm>
          <a:custGeom>
            <a:avLst/>
            <a:gdLst/>
            <a:ahLst/>
            <a:cxnLst/>
            <a:rect l="l" t="t" r="r" b="b"/>
            <a:pathLst>
              <a:path w="92075" h="13970">
                <a:moveTo>
                  <a:pt x="91452" y="0"/>
                </a:moveTo>
                <a:lnTo>
                  <a:pt x="88404" y="0"/>
                </a:lnTo>
                <a:lnTo>
                  <a:pt x="3060" y="0"/>
                </a:lnTo>
                <a:lnTo>
                  <a:pt x="0" y="0"/>
                </a:lnTo>
                <a:lnTo>
                  <a:pt x="0" y="7620"/>
                </a:lnTo>
                <a:lnTo>
                  <a:pt x="3060" y="7620"/>
                </a:lnTo>
                <a:lnTo>
                  <a:pt x="3060" y="13716"/>
                </a:lnTo>
                <a:lnTo>
                  <a:pt x="91452" y="13716"/>
                </a:lnTo>
                <a:lnTo>
                  <a:pt x="9145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65" name="object 565" descr=""/>
          <p:cNvGrpSpPr/>
          <p:nvPr/>
        </p:nvGrpSpPr>
        <p:grpSpPr>
          <a:xfrm>
            <a:off x="3484054" y="3633406"/>
            <a:ext cx="93345" cy="20320"/>
            <a:chOff x="3484054" y="3633406"/>
            <a:chExt cx="93345" cy="20320"/>
          </a:xfrm>
        </p:grpSpPr>
        <p:pic>
          <p:nvPicPr>
            <p:cNvPr id="566" name="object 566" descr="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484054" y="3633406"/>
              <a:ext cx="92773" cy="19907"/>
            </a:xfrm>
            <a:prstGeom prst="rect">
              <a:avLst/>
            </a:prstGeom>
          </p:spPr>
        </p:pic>
        <p:sp>
          <p:nvSpPr>
            <p:cNvPr id="567" name="object 567" descr=""/>
            <p:cNvSpPr/>
            <p:nvPr/>
          </p:nvSpPr>
          <p:spPr>
            <a:xfrm>
              <a:off x="3485578" y="3634930"/>
              <a:ext cx="86995" cy="12700"/>
            </a:xfrm>
            <a:custGeom>
              <a:avLst/>
              <a:gdLst/>
              <a:ahLst/>
              <a:cxnLst/>
              <a:rect l="l" t="t" r="r" b="b"/>
              <a:pathLst>
                <a:path w="86995" h="12700">
                  <a:moveTo>
                    <a:pt x="86963" y="12287"/>
                  </a:moveTo>
                  <a:lnTo>
                    <a:pt x="0" y="12287"/>
                  </a:lnTo>
                  <a:lnTo>
                    <a:pt x="0" y="0"/>
                  </a:lnTo>
                  <a:lnTo>
                    <a:pt x="86963" y="0"/>
                  </a:lnTo>
                  <a:lnTo>
                    <a:pt x="86963" y="122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8" name="object 568" descr=""/>
          <p:cNvSpPr/>
          <p:nvPr/>
        </p:nvSpPr>
        <p:spPr>
          <a:xfrm>
            <a:off x="3660648" y="3627120"/>
            <a:ext cx="88900" cy="20320"/>
          </a:xfrm>
          <a:custGeom>
            <a:avLst/>
            <a:gdLst/>
            <a:ahLst/>
            <a:cxnLst/>
            <a:rect l="l" t="t" r="r" b="b"/>
            <a:pathLst>
              <a:path w="88900" h="20320">
                <a:moveTo>
                  <a:pt x="88392" y="12192"/>
                </a:moveTo>
                <a:lnTo>
                  <a:pt x="0" y="12192"/>
                </a:lnTo>
                <a:lnTo>
                  <a:pt x="0" y="19824"/>
                </a:lnTo>
                <a:lnTo>
                  <a:pt x="88392" y="19824"/>
                </a:lnTo>
                <a:lnTo>
                  <a:pt x="88392" y="12192"/>
                </a:lnTo>
                <a:close/>
              </a:path>
              <a:path w="88900" h="20320">
                <a:moveTo>
                  <a:pt x="88392" y="0"/>
                </a:moveTo>
                <a:lnTo>
                  <a:pt x="0" y="0"/>
                </a:lnTo>
                <a:lnTo>
                  <a:pt x="0" y="7632"/>
                </a:lnTo>
                <a:lnTo>
                  <a:pt x="88392" y="7632"/>
                </a:lnTo>
                <a:lnTo>
                  <a:pt x="8839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9" name="object 569" descr=""/>
          <p:cNvSpPr/>
          <p:nvPr/>
        </p:nvSpPr>
        <p:spPr>
          <a:xfrm>
            <a:off x="3835908" y="3637800"/>
            <a:ext cx="90170" cy="15240"/>
          </a:xfrm>
          <a:custGeom>
            <a:avLst/>
            <a:gdLst/>
            <a:ahLst/>
            <a:cxnLst/>
            <a:rect l="l" t="t" r="r" b="b"/>
            <a:pathLst>
              <a:path w="90170" h="15239">
                <a:moveTo>
                  <a:pt x="89916" y="0"/>
                </a:moveTo>
                <a:lnTo>
                  <a:pt x="1524" y="0"/>
                </a:lnTo>
                <a:lnTo>
                  <a:pt x="1524" y="1511"/>
                </a:lnTo>
                <a:lnTo>
                  <a:pt x="0" y="1511"/>
                </a:lnTo>
                <a:lnTo>
                  <a:pt x="0" y="15227"/>
                </a:lnTo>
                <a:lnTo>
                  <a:pt x="88392" y="15227"/>
                </a:lnTo>
                <a:lnTo>
                  <a:pt x="88392" y="7620"/>
                </a:lnTo>
                <a:lnTo>
                  <a:pt x="89916" y="7620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0" name="object 570" descr=""/>
          <p:cNvSpPr/>
          <p:nvPr/>
        </p:nvSpPr>
        <p:spPr>
          <a:xfrm>
            <a:off x="4008120" y="3637800"/>
            <a:ext cx="94615" cy="15240"/>
          </a:xfrm>
          <a:custGeom>
            <a:avLst/>
            <a:gdLst/>
            <a:ahLst/>
            <a:cxnLst/>
            <a:rect l="l" t="t" r="r" b="b"/>
            <a:pathLst>
              <a:path w="94614" h="15239">
                <a:moveTo>
                  <a:pt x="94488" y="0"/>
                </a:moveTo>
                <a:lnTo>
                  <a:pt x="89916" y="0"/>
                </a:lnTo>
                <a:lnTo>
                  <a:pt x="4572" y="0"/>
                </a:lnTo>
                <a:lnTo>
                  <a:pt x="0" y="0"/>
                </a:lnTo>
                <a:lnTo>
                  <a:pt x="0" y="7620"/>
                </a:lnTo>
                <a:lnTo>
                  <a:pt x="4572" y="7620"/>
                </a:lnTo>
                <a:lnTo>
                  <a:pt x="4572" y="15227"/>
                </a:lnTo>
                <a:lnTo>
                  <a:pt x="94488" y="15227"/>
                </a:lnTo>
                <a:lnTo>
                  <a:pt x="9448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1" name="object 571" descr=""/>
          <p:cNvSpPr/>
          <p:nvPr/>
        </p:nvSpPr>
        <p:spPr>
          <a:xfrm>
            <a:off x="4184891" y="3637800"/>
            <a:ext cx="90170" cy="15240"/>
          </a:xfrm>
          <a:custGeom>
            <a:avLst/>
            <a:gdLst/>
            <a:ahLst/>
            <a:cxnLst/>
            <a:rect l="l" t="t" r="r" b="b"/>
            <a:pathLst>
              <a:path w="90170" h="15239">
                <a:moveTo>
                  <a:pt x="89916" y="1511"/>
                </a:moveTo>
                <a:lnTo>
                  <a:pt x="88404" y="1511"/>
                </a:lnTo>
                <a:lnTo>
                  <a:pt x="88404" y="0"/>
                </a:lnTo>
                <a:lnTo>
                  <a:pt x="0" y="0"/>
                </a:lnTo>
                <a:lnTo>
                  <a:pt x="0" y="15227"/>
                </a:lnTo>
                <a:lnTo>
                  <a:pt x="88404" y="15227"/>
                </a:lnTo>
                <a:lnTo>
                  <a:pt x="88404" y="9131"/>
                </a:lnTo>
                <a:lnTo>
                  <a:pt x="89916" y="9131"/>
                </a:lnTo>
                <a:lnTo>
                  <a:pt x="89916" y="1511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object 572" descr=""/>
          <p:cNvSpPr/>
          <p:nvPr/>
        </p:nvSpPr>
        <p:spPr>
          <a:xfrm>
            <a:off x="4361205" y="3633406"/>
            <a:ext cx="90805" cy="20320"/>
          </a:xfrm>
          <a:custGeom>
            <a:avLst/>
            <a:gdLst/>
            <a:ahLst/>
            <a:cxnLst/>
            <a:rect l="l" t="t" r="r" b="b"/>
            <a:pathLst>
              <a:path w="90804" h="20320">
                <a:moveTo>
                  <a:pt x="90385" y="5905"/>
                </a:moveTo>
                <a:lnTo>
                  <a:pt x="86969" y="5905"/>
                </a:lnTo>
                <a:lnTo>
                  <a:pt x="86969" y="0"/>
                </a:lnTo>
                <a:lnTo>
                  <a:pt x="0" y="0"/>
                </a:lnTo>
                <a:lnTo>
                  <a:pt x="0" y="19913"/>
                </a:lnTo>
                <a:lnTo>
                  <a:pt x="86969" y="19913"/>
                </a:lnTo>
                <a:lnTo>
                  <a:pt x="86969" y="13525"/>
                </a:lnTo>
                <a:lnTo>
                  <a:pt x="90385" y="13525"/>
                </a:lnTo>
                <a:lnTo>
                  <a:pt x="90385" y="5905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object 573" descr=""/>
          <p:cNvSpPr/>
          <p:nvPr/>
        </p:nvSpPr>
        <p:spPr>
          <a:xfrm>
            <a:off x="4533900" y="3633406"/>
            <a:ext cx="91440" cy="20320"/>
          </a:xfrm>
          <a:custGeom>
            <a:avLst/>
            <a:gdLst/>
            <a:ahLst/>
            <a:cxnLst/>
            <a:rect l="l" t="t" r="r" b="b"/>
            <a:pathLst>
              <a:path w="91439" h="20320">
                <a:moveTo>
                  <a:pt x="91236" y="0"/>
                </a:moveTo>
                <a:lnTo>
                  <a:pt x="4279" y="0"/>
                </a:lnTo>
                <a:lnTo>
                  <a:pt x="4279" y="5905"/>
                </a:lnTo>
                <a:lnTo>
                  <a:pt x="0" y="5905"/>
                </a:lnTo>
                <a:lnTo>
                  <a:pt x="0" y="13525"/>
                </a:lnTo>
                <a:lnTo>
                  <a:pt x="4279" y="13525"/>
                </a:lnTo>
                <a:lnTo>
                  <a:pt x="4279" y="19913"/>
                </a:lnTo>
                <a:lnTo>
                  <a:pt x="91236" y="19913"/>
                </a:lnTo>
                <a:lnTo>
                  <a:pt x="9123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object 574" descr=""/>
          <p:cNvSpPr/>
          <p:nvPr/>
        </p:nvSpPr>
        <p:spPr>
          <a:xfrm>
            <a:off x="4710684" y="3633406"/>
            <a:ext cx="91440" cy="20320"/>
          </a:xfrm>
          <a:custGeom>
            <a:avLst/>
            <a:gdLst/>
            <a:ahLst/>
            <a:cxnLst/>
            <a:rect l="l" t="t" r="r" b="b"/>
            <a:pathLst>
              <a:path w="91439" h="20320">
                <a:moveTo>
                  <a:pt x="91338" y="0"/>
                </a:moveTo>
                <a:lnTo>
                  <a:pt x="1320" y="0"/>
                </a:lnTo>
                <a:lnTo>
                  <a:pt x="1320" y="4394"/>
                </a:lnTo>
                <a:lnTo>
                  <a:pt x="0" y="4394"/>
                </a:lnTo>
                <a:lnTo>
                  <a:pt x="0" y="12014"/>
                </a:lnTo>
                <a:lnTo>
                  <a:pt x="1320" y="12014"/>
                </a:lnTo>
                <a:lnTo>
                  <a:pt x="1320" y="19913"/>
                </a:lnTo>
                <a:lnTo>
                  <a:pt x="91338" y="19913"/>
                </a:lnTo>
                <a:lnTo>
                  <a:pt x="9133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5" name="object 575" descr=""/>
          <p:cNvSpPr/>
          <p:nvPr/>
        </p:nvSpPr>
        <p:spPr>
          <a:xfrm>
            <a:off x="4884420" y="3637800"/>
            <a:ext cx="91440" cy="15240"/>
          </a:xfrm>
          <a:custGeom>
            <a:avLst/>
            <a:gdLst/>
            <a:ahLst/>
            <a:cxnLst/>
            <a:rect l="l" t="t" r="r" b="b"/>
            <a:pathLst>
              <a:path w="91439" h="15239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15227"/>
                </a:lnTo>
                <a:lnTo>
                  <a:pt x="88392" y="15227"/>
                </a:lnTo>
                <a:lnTo>
                  <a:pt x="88392" y="7620"/>
                </a:lnTo>
                <a:lnTo>
                  <a:pt x="91440" y="7620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6" name="object 576" descr=""/>
          <p:cNvSpPr/>
          <p:nvPr/>
        </p:nvSpPr>
        <p:spPr>
          <a:xfrm>
            <a:off x="5061204" y="3637800"/>
            <a:ext cx="90170" cy="15240"/>
          </a:xfrm>
          <a:custGeom>
            <a:avLst/>
            <a:gdLst/>
            <a:ahLst/>
            <a:cxnLst/>
            <a:rect l="l" t="t" r="r" b="b"/>
            <a:pathLst>
              <a:path w="90170" h="15239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5227"/>
                </a:lnTo>
                <a:lnTo>
                  <a:pt x="88392" y="15227"/>
                </a:lnTo>
                <a:lnTo>
                  <a:pt x="88392" y="7620"/>
                </a:lnTo>
                <a:lnTo>
                  <a:pt x="89916" y="7620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7" name="object 577" descr=""/>
          <p:cNvSpPr/>
          <p:nvPr/>
        </p:nvSpPr>
        <p:spPr>
          <a:xfrm>
            <a:off x="5234927" y="3637800"/>
            <a:ext cx="92075" cy="15240"/>
          </a:xfrm>
          <a:custGeom>
            <a:avLst/>
            <a:gdLst/>
            <a:ahLst/>
            <a:cxnLst/>
            <a:rect l="l" t="t" r="r" b="b"/>
            <a:pathLst>
              <a:path w="92075" h="15239">
                <a:moveTo>
                  <a:pt x="91452" y="0"/>
                </a:moveTo>
                <a:lnTo>
                  <a:pt x="89916" y="0"/>
                </a:lnTo>
                <a:lnTo>
                  <a:pt x="3048" y="0"/>
                </a:lnTo>
                <a:lnTo>
                  <a:pt x="0" y="0"/>
                </a:lnTo>
                <a:lnTo>
                  <a:pt x="0" y="7620"/>
                </a:lnTo>
                <a:lnTo>
                  <a:pt x="3048" y="7620"/>
                </a:lnTo>
                <a:lnTo>
                  <a:pt x="3048" y="15227"/>
                </a:lnTo>
                <a:lnTo>
                  <a:pt x="91452" y="15227"/>
                </a:lnTo>
                <a:lnTo>
                  <a:pt x="9145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8" name="object 578" descr=""/>
          <p:cNvSpPr/>
          <p:nvPr/>
        </p:nvSpPr>
        <p:spPr>
          <a:xfrm>
            <a:off x="5410200" y="3637800"/>
            <a:ext cx="91440" cy="15240"/>
          </a:xfrm>
          <a:custGeom>
            <a:avLst/>
            <a:gdLst/>
            <a:ahLst/>
            <a:cxnLst/>
            <a:rect l="l" t="t" r="r" b="b"/>
            <a:pathLst>
              <a:path w="91439" h="15239">
                <a:moveTo>
                  <a:pt x="91427" y="0"/>
                </a:moveTo>
                <a:lnTo>
                  <a:pt x="1511" y="0"/>
                </a:lnTo>
                <a:lnTo>
                  <a:pt x="1511" y="1511"/>
                </a:lnTo>
                <a:lnTo>
                  <a:pt x="0" y="1511"/>
                </a:lnTo>
                <a:lnTo>
                  <a:pt x="0" y="9144"/>
                </a:lnTo>
                <a:lnTo>
                  <a:pt x="1511" y="9144"/>
                </a:lnTo>
                <a:lnTo>
                  <a:pt x="1511" y="15227"/>
                </a:lnTo>
                <a:lnTo>
                  <a:pt x="91427" y="15227"/>
                </a:lnTo>
                <a:lnTo>
                  <a:pt x="91427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9" name="object 579" descr=""/>
          <p:cNvSpPr/>
          <p:nvPr/>
        </p:nvSpPr>
        <p:spPr>
          <a:xfrm>
            <a:off x="5585460" y="3633228"/>
            <a:ext cx="91440" cy="15240"/>
          </a:xfrm>
          <a:custGeom>
            <a:avLst/>
            <a:gdLst/>
            <a:ahLst/>
            <a:cxnLst/>
            <a:rect l="l" t="t" r="r" b="b"/>
            <a:pathLst>
              <a:path w="91439" h="15239">
                <a:moveTo>
                  <a:pt x="91440" y="0"/>
                </a:moveTo>
                <a:lnTo>
                  <a:pt x="89916" y="0"/>
                </a:lnTo>
                <a:lnTo>
                  <a:pt x="1524" y="0"/>
                </a:lnTo>
                <a:lnTo>
                  <a:pt x="0" y="0"/>
                </a:lnTo>
                <a:lnTo>
                  <a:pt x="0" y="15240"/>
                </a:lnTo>
                <a:lnTo>
                  <a:pt x="89916" y="15240"/>
                </a:lnTo>
                <a:lnTo>
                  <a:pt x="89916" y="7607"/>
                </a:lnTo>
                <a:lnTo>
                  <a:pt x="91440" y="7607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0" name="object 580" descr=""/>
          <p:cNvSpPr/>
          <p:nvPr/>
        </p:nvSpPr>
        <p:spPr>
          <a:xfrm>
            <a:off x="5763768" y="3637800"/>
            <a:ext cx="90170" cy="15240"/>
          </a:xfrm>
          <a:custGeom>
            <a:avLst/>
            <a:gdLst/>
            <a:ahLst/>
            <a:cxnLst/>
            <a:rect l="l" t="t" r="r" b="b"/>
            <a:pathLst>
              <a:path w="90170" h="15239">
                <a:moveTo>
                  <a:pt x="89916" y="0"/>
                </a:moveTo>
                <a:lnTo>
                  <a:pt x="1524" y="0"/>
                </a:lnTo>
                <a:lnTo>
                  <a:pt x="1524" y="1511"/>
                </a:lnTo>
                <a:lnTo>
                  <a:pt x="0" y="1511"/>
                </a:lnTo>
                <a:lnTo>
                  <a:pt x="0" y="15227"/>
                </a:lnTo>
                <a:lnTo>
                  <a:pt x="88392" y="15227"/>
                </a:lnTo>
                <a:lnTo>
                  <a:pt x="88392" y="7620"/>
                </a:lnTo>
                <a:lnTo>
                  <a:pt x="89916" y="7620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1" name="object 581" descr=""/>
          <p:cNvSpPr/>
          <p:nvPr/>
        </p:nvSpPr>
        <p:spPr>
          <a:xfrm>
            <a:off x="5935980" y="3637800"/>
            <a:ext cx="91440" cy="15240"/>
          </a:xfrm>
          <a:custGeom>
            <a:avLst/>
            <a:gdLst/>
            <a:ahLst/>
            <a:cxnLst/>
            <a:rect l="l" t="t" r="r" b="b"/>
            <a:pathLst>
              <a:path w="91439" h="15239">
                <a:moveTo>
                  <a:pt x="91440" y="0"/>
                </a:moveTo>
                <a:lnTo>
                  <a:pt x="3048" y="0"/>
                </a:lnTo>
                <a:lnTo>
                  <a:pt x="3048" y="1511"/>
                </a:lnTo>
                <a:lnTo>
                  <a:pt x="0" y="1511"/>
                </a:lnTo>
                <a:lnTo>
                  <a:pt x="0" y="9131"/>
                </a:lnTo>
                <a:lnTo>
                  <a:pt x="3048" y="9131"/>
                </a:lnTo>
                <a:lnTo>
                  <a:pt x="3048" y="15227"/>
                </a:lnTo>
                <a:lnTo>
                  <a:pt x="91440" y="15227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2" name="object 582" descr=""/>
          <p:cNvGrpSpPr/>
          <p:nvPr/>
        </p:nvGrpSpPr>
        <p:grpSpPr>
          <a:xfrm>
            <a:off x="6110954" y="3633406"/>
            <a:ext cx="93345" cy="20320"/>
            <a:chOff x="6110954" y="3633406"/>
            <a:chExt cx="93345" cy="20320"/>
          </a:xfrm>
        </p:grpSpPr>
        <p:pic>
          <p:nvPicPr>
            <p:cNvPr id="583" name="object 583" descr="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110954" y="3633406"/>
              <a:ext cx="93249" cy="19907"/>
            </a:xfrm>
            <a:prstGeom prst="rect">
              <a:avLst/>
            </a:prstGeom>
          </p:spPr>
        </p:pic>
        <p:sp>
          <p:nvSpPr>
            <p:cNvPr id="584" name="object 584" descr=""/>
            <p:cNvSpPr/>
            <p:nvPr/>
          </p:nvSpPr>
          <p:spPr>
            <a:xfrm>
              <a:off x="6112478" y="3633406"/>
              <a:ext cx="86995" cy="13970"/>
            </a:xfrm>
            <a:custGeom>
              <a:avLst/>
              <a:gdLst/>
              <a:ahLst/>
              <a:cxnLst/>
              <a:rect l="l" t="t" r="r" b="b"/>
              <a:pathLst>
                <a:path w="86995" h="13970">
                  <a:moveTo>
                    <a:pt x="86963" y="13811"/>
                  </a:moveTo>
                  <a:lnTo>
                    <a:pt x="0" y="13811"/>
                  </a:lnTo>
                  <a:lnTo>
                    <a:pt x="0" y="0"/>
                  </a:lnTo>
                  <a:lnTo>
                    <a:pt x="86963" y="0"/>
                  </a:lnTo>
                  <a:lnTo>
                    <a:pt x="86963" y="13811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5" name="object 585" descr=""/>
          <p:cNvSpPr/>
          <p:nvPr/>
        </p:nvSpPr>
        <p:spPr>
          <a:xfrm>
            <a:off x="6287922" y="3633406"/>
            <a:ext cx="88900" cy="20320"/>
          </a:xfrm>
          <a:custGeom>
            <a:avLst/>
            <a:gdLst/>
            <a:ahLst/>
            <a:cxnLst/>
            <a:rect l="l" t="t" r="r" b="b"/>
            <a:pathLst>
              <a:path w="88900" h="20320">
                <a:moveTo>
                  <a:pt x="88493" y="4394"/>
                </a:moveTo>
                <a:lnTo>
                  <a:pt x="86969" y="4394"/>
                </a:lnTo>
                <a:lnTo>
                  <a:pt x="86969" y="0"/>
                </a:lnTo>
                <a:lnTo>
                  <a:pt x="0" y="0"/>
                </a:lnTo>
                <a:lnTo>
                  <a:pt x="0" y="19913"/>
                </a:lnTo>
                <a:lnTo>
                  <a:pt x="86969" y="19913"/>
                </a:lnTo>
                <a:lnTo>
                  <a:pt x="86969" y="12014"/>
                </a:lnTo>
                <a:lnTo>
                  <a:pt x="88493" y="12014"/>
                </a:lnTo>
                <a:lnTo>
                  <a:pt x="88493" y="4394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6" name="object 586" descr=""/>
          <p:cNvSpPr/>
          <p:nvPr/>
        </p:nvSpPr>
        <p:spPr>
          <a:xfrm>
            <a:off x="6463284" y="3637800"/>
            <a:ext cx="90170" cy="15240"/>
          </a:xfrm>
          <a:custGeom>
            <a:avLst/>
            <a:gdLst/>
            <a:ahLst/>
            <a:cxnLst/>
            <a:rect l="l" t="t" r="r" b="b"/>
            <a:pathLst>
              <a:path w="90170" h="15239">
                <a:moveTo>
                  <a:pt x="89916" y="1511"/>
                </a:moveTo>
                <a:lnTo>
                  <a:pt x="88392" y="1511"/>
                </a:lnTo>
                <a:lnTo>
                  <a:pt x="88392" y="0"/>
                </a:lnTo>
                <a:lnTo>
                  <a:pt x="0" y="0"/>
                </a:lnTo>
                <a:lnTo>
                  <a:pt x="0" y="15227"/>
                </a:lnTo>
                <a:lnTo>
                  <a:pt x="88392" y="15227"/>
                </a:lnTo>
                <a:lnTo>
                  <a:pt x="88392" y="9131"/>
                </a:lnTo>
                <a:lnTo>
                  <a:pt x="89916" y="9131"/>
                </a:lnTo>
                <a:lnTo>
                  <a:pt x="89916" y="1511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7" name="object 587" descr=""/>
          <p:cNvGrpSpPr/>
          <p:nvPr/>
        </p:nvGrpSpPr>
        <p:grpSpPr>
          <a:xfrm>
            <a:off x="6635496" y="3628834"/>
            <a:ext cx="92075" cy="24765"/>
            <a:chOff x="6635496" y="3628834"/>
            <a:chExt cx="92075" cy="24765"/>
          </a:xfrm>
        </p:grpSpPr>
        <p:pic>
          <p:nvPicPr>
            <p:cNvPr id="588" name="object 588" descr="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6635496" y="3628834"/>
              <a:ext cx="91725" cy="24479"/>
            </a:xfrm>
            <a:prstGeom prst="rect">
              <a:avLst/>
            </a:prstGeom>
          </p:spPr>
        </p:pic>
        <p:sp>
          <p:nvSpPr>
            <p:cNvPr id="589" name="object 589" descr=""/>
            <p:cNvSpPr/>
            <p:nvPr/>
          </p:nvSpPr>
          <p:spPr>
            <a:xfrm>
              <a:off x="6637210" y="3633406"/>
              <a:ext cx="86995" cy="13970"/>
            </a:xfrm>
            <a:custGeom>
              <a:avLst/>
              <a:gdLst/>
              <a:ahLst/>
              <a:cxnLst/>
              <a:rect l="l" t="t" r="r" b="b"/>
              <a:pathLst>
                <a:path w="86995" h="13970">
                  <a:moveTo>
                    <a:pt x="86963" y="13811"/>
                  </a:moveTo>
                  <a:lnTo>
                    <a:pt x="0" y="13811"/>
                  </a:lnTo>
                  <a:lnTo>
                    <a:pt x="0" y="0"/>
                  </a:lnTo>
                  <a:lnTo>
                    <a:pt x="86963" y="0"/>
                  </a:lnTo>
                  <a:lnTo>
                    <a:pt x="86963" y="13811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0" name="object 590" descr=""/>
          <p:cNvGrpSpPr/>
          <p:nvPr/>
        </p:nvGrpSpPr>
        <p:grpSpPr>
          <a:xfrm>
            <a:off x="6811136" y="3633406"/>
            <a:ext cx="92710" cy="20320"/>
            <a:chOff x="6811136" y="3633406"/>
            <a:chExt cx="92710" cy="20320"/>
          </a:xfrm>
        </p:grpSpPr>
        <p:pic>
          <p:nvPicPr>
            <p:cNvPr id="591" name="object 591" descr="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6811136" y="3633406"/>
              <a:ext cx="92582" cy="19907"/>
            </a:xfrm>
            <a:prstGeom prst="rect">
              <a:avLst/>
            </a:prstGeom>
          </p:spPr>
        </p:pic>
        <p:sp>
          <p:nvSpPr>
            <p:cNvPr id="592" name="object 592" descr=""/>
            <p:cNvSpPr/>
            <p:nvPr/>
          </p:nvSpPr>
          <p:spPr>
            <a:xfrm>
              <a:off x="6814185" y="3633406"/>
              <a:ext cx="86995" cy="13970"/>
            </a:xfrm>
            <a:custGeom>
              <a:avLst/>
              <a:gdLst/>
              <a:ahLst/>
              <a:cxnLst/>
              <a:rect l="l" t="t" r="r" b="b"/>
              <a:pathLst>
                <a:path w="86995" h="13970">
                  <a:moveTo>
                    <a:pt x="86963" y="13811"/>
                  </a:moveTo>
                  <a:lnTo>
                    <a:pt x="0" y="13811"/>
                  </a:lnTo>
                  <a:lnTo>
                    <a:pt x="0" y="0"/>
                  </a:lnTo>
                  <a:lnTo>
                    <a:pt x="86963" y="0"/>
                  </a:lnTo>
                  <a:lnTo>
                    <a:pt x="86963" y="13811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3" name="object 593" descr=""/>
          <p:cNvSpPr/>
          <p:nvPr/>
        </p:nvSpPr>
        <p:spPr>
          <a:xfrm>
            <a:off x="6987527" y="3637800"/>
            <a:ext cx="88900" cy="15240"/>
          </a:xfrm>
          <a:custGeom>
            <a:avLst/>
            <a:gdLst/>
            <a:ahLst/>
            <a:cxnLst/>
            <a:rect l="l" t="t" r="r" b="b"/>
            <a:pathLst>
              <a:path w="88900" h="15239">
                <a:moveTo>
                  <a:pt x="88404" y="1511"/>
                </a:moveTo>
                <a:lnTo>
                  <a:pt x="86868" y="1511"/>
                </a:lnTo>
                <a:lnTo>
                  <a:pt x="86868" y="0"/>
                </a:lnTo>
                <a:lnTo>
                  <a:pt x="1536" y="0"/>
                </a:lnTo>
                <a:lnTo>
                  <a:pt x="1536" y="1511"/>
                </a:lnTo>
                <a:lnTo>
                  <a:pt x="0" y="1511"/>
                </a:lnTo>
                <a:lnTo>
                  <a:pt x="0" y="15227"/>
                </a:lnTo>
                <a:lnTo>
                  <a:pt x="88404" y="15227"/>
                </a:lnTo>
                <a:lnTo>
                  <a:pt x="88404" y="1511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94" name="object 594" descr=""/>
          <p:cNvGrpSpPr/>
          <p:nvPr/>
        </p:nvGrpSpPr>
        <p:grpSpPr>
          <a:xfrm>
            <a:off x="1690116" y="3067330"/>
            <a:ext cx="5434330" cy="692785"/>
            <a:chOff x="1690116" y="3067330"/>
            <a:chExt cx="5434330" cy="692785"/>
          </a:xfrm>
        </p:grpSpPr>
        <p:sp>
          <p:nvSpPr>
            <p:cNvPr id="595" name="object 595" descr=""/>
            <p:cNvSpPr/>
            <p:nvPr/>
          </p:nvSpPr>
          <p:spPr>
            <a:xfrm>
              <a:off x="1693068" y="3757040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6" name="object 596" descr=""/>
            <p:cNvSpPr/>
            <p:nvPr/>
          </p:nvSpPr>
          <p:spPr>
            <a:xfrm>
              <a:off x="4559522" y="3714368"/>
              <a:ext cx="50800" cy="29209"/>
            </a:xfrm>
            <a:custGeom>
              <a:avLst/>
              <a:gdLst/>
              <a:ahLst/>
              <a:cxnLst/>
              <a:rect l="l" t="t" r="r" b="b"/>
              <a:pathLst>
                <a:path w="50800" h="29210">
                  <a:moveTo>
                    <a:pt x="35052" y="28955"/>
                  </a:moveTo>
                  <a:lnTo>
                    <a:pt x="24384" y="28955"/>
                  </a:lnTo>
                  <a:lnTo>
                    <a:pt x="15240" y="28955"/>
                  </a:lnTo>
                  <a:lnTo>
                    <a:pt x="7620" y="24383"/>
                  </a:lnTo>
                  <a:lnTo>
                    <a:pt x="1524" y="19811"/>
                  </a:lnTo>
                  <a:lnTo>
                    <a:pt x="0" y="13715"/>
                  </a:lnTo>
                  <a:lnTo>
                    <a:pt x="1524" y="9143"/>
                  </a:lnTo>
                  <a:lnTo>
                    <a:pt x="7620" y="4571"/>
                  </a:lnTo>
                  <a:lnTo>
                    <a:pt x="15240" y="0"/>
                  </a:lnTo>
                  <a:lnTo>
                    <a:pt x="35052" y="0"/>
                  </a:lnTo>
                  <a:lnTo>
                    <a:pt x="42672" y="4571"/>
                  </a:lnTo>
                  <a:lnTo>
                    <a:pt x="47244" y="9143"/>
                  </a:lnTo>
                  <a:lnTo>
                    <a:pt x="50292" y="13715"/>
                  </a:lnTo>
                  <a:lnTo>
                    <a:pt x="47244" y="19811"/>
                  </a:lnTo>
                  <a:lnTo>
                    <a:pt x="42672" y="24383"/>
                  </a:lnTo>
                  <a:lnTo>
                    <a:pt x="35052" y="28955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" name="object 597" descr=""/>
            <p:cNvSpPr/>
            <p:nvPr/>
          </p:nvSpPr>
          <p:spPr>
            <a:xfrm>
              <a:off x="1690116" y="3067811"/>
              <a:ext cx="5430520" cy="620395"/>
            </a:xfrm>
            <a:custGeom>
              <a:avLst/>
              <a:gdLst/>
              <a:ahLst/>
              <a:cxnLst/>
              <a:rect l="l" t="t" r="r" b="b"/>
              <a:pathLst>
                <a:path w="5430520" h="620395">
                  <a:moveTo>
                    <a:pt x="4572" y="0"/>
                  </a:moveTo>
                  <a:lnTo>
                    <a:pt x="0" y="0"/>
                  </a:lnTo>
                  <a:lnTo>
                    <a:pt x="0" y="620280"/>
                  </a:lnTo>
                  <a:lnTo>
                    <a:pt x="4572" y="620280"/>
                  </a:lnTo>
                  <a:lnTo>
                    <a:pt x="4572" y="0"/>
                  </a:lnTo>
                  <a:close/>
                </a:path>
                <a:path w="5430520" h="620395">
                  <a:moveTo>
                    <a:pt x="5430012" y="0"/>
                  </a:moveTo>
                  <a:lnTo>
                    <a:pt x="5425440" y="0"/>
                  </a:lnTo>
                  <a:lnTo>
                    <a:pt x="5425440" y="620280"/>
                  </a:lnTo>
                  <a:lnTo>
                    <a:pt x="5430012" y="620280"/>
                  </a:lnTo>
                  <a:lnTo>
                    <a:pt x="543001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" name="object 598" descr=""/>
            <p:cNvSpPr/>
            <p:nvPr/>
          </p:nvSpPr>
          <p:spPr>
            <a:xfrm>
              <a:off x="1693068" y="3070383"/>
              <a:ext cx="5431155" cy="621030"/>
            </a:xfrm>
            <a:custGeom>
              <a:avLst/>
              <a:gdLst/>
              <a:ahLst/>
              <a:cxnLst/>
              <a:rect l="l" t="t" r="r" b="b"/>
              <a:pathLst>
                <a:path w="5431155" h="621029">
                  <a:moveTo>
                    <a:pt x="0" y="0"/>
                  </a:moveTo>
                  <a:lnTo>
                    <a:pt x="5430773" y="0"/>
                  </a:lnTo>
                </a:path>
                <a:path w="5431155" h="621029">
                  <a:moveTo>
                    <a:pt x="0" y="621029"/>
                  </a:moveTo>
                  <a:lnTo>
                    <a:pt x="5430773" y="621029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9" name="object 599" descr=""/>
          <p:cNvGrpSpPr/>
          <p:nvPr/>
        </p:nvGrpSpPr>
        <p:grpSpPr>
          <a:xfrm>
            <a:off x="1693068" y="4142232"/>
            <a:ext cx="5431155" cy="143510"/>
            <a:chOff x="1693068" y="4142232"/>
            <a:chExt cx="5431155" cy="143510"/>
          </a:xfrm>
        </p:grpSpPr>
        <p:sp>
          <p:nvSpPr>
            <p:cNvPr id="600" name="object 600" descr=""/>
            <p:cNvSpPr/>
            <p:nvPr/>
          </p:nvSpPr>
          <p:spPr>
            <a:xfrm>
              <a:off x="1693068" y="4266723"/>
              <a:ext cx="5431155" cy="0"/>
            </a:xfrm>
            <a:custGeom>
              <a:avLst/>
              <a:gdLst/>
              <a:ahLst/>
              <a:cxnLst/>
              <a:rect l="l" t="t" r="r" b="b"/>
              <a:pathLst>
                <a:path w="5431155" h="0">
                  <a:moveTo>
                    <a:pt x="0" y="0"/>
                  </a:moveTo>
                  <a:lnTo>
                    <a:pt x="5430773" y="0"/>
                  </a:lnTo>
                </a:path>
              </a:pathLst>
            </a:custGeom>
            <a:ln w="610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1" name="object 601" descr=""/>
            <p:cNvSpPr/>
            <p:nvPr/>
          </p:nvSpPr>
          <p:spPr>
            <a:xfrm>
              <a:off x="1761832" y="4213288"/>
              <a:ext cx="4773295" cy="70485"/>
            </a:xfrm>
            <a:custGeom>
              <a:avLst/>
              <a:gdLst/>
              <a:ahLst/>
              <a:cxnLst/>
              <a:rect l="l" t="t" r="r" b="b"/>
              <a:pathLst>
                <a:path w="4773295" h="70485">
                  <a:moveTo>
                    <a:pt x="47244" y="56489"/>
                  </a:moveTo>
                  <a:lnTo>
                    <a:pt x="44196" y="50393"/>
                  </a:lnTo>
                  <a:lnTo>
                    <a:pt x="39624" y="47345"/>
                  </a:lnTo>
                  <a:lnTo>
                    <a:pt x="32004" y="44297"/>
                  </a:lnTo>
                  <a:lnTo>
                    <a:pt x="22860" y="42773"/>
                  </a:lnTo>
                  <a:lnTo>
                    <a:pt x="13716" y="44297"/>
                  </a:lnTo>
                  <a:lnTo>
                    <a:pt x="6096" y="47345"/>
                  </a:lnTo>
                  <a:lnTo>
                    <a:pt x="1524" y="50393"/>
                  </a:lnTo>
                  <a:lnTo>
                    <a:pt x="0" y="56489"/>
                  </a:lnTo>
                  <a:lnTo>
                    <a:pt x="1524" y="61061"/>
                  </a:lnTo>
                  <a:lnTo>
                    <a:pt x="6096" y="65633"/>
                  </a:lnTo>
                  <a:lnTo>
                    <a:pt x="13716" y="68681"/>
                  </a:lnTo>
                  <a:lnTo>
                    <a:pt x="22860" y="70205"/>
                  </a:lnTo>
                  <a:lnTo>
                    <a:pt x="32004" y="68681"/>
                  </a:lnTo>
                  <a:lnTo>
                    <a:pt x="39624" y="65633"/>
                  </a:lnTo>
                  <a:lnTo>
                    <a:pt x="44196" y="61061"/>
                  </a:lnTo>
                  <a:lnTo>
                    <a:pt x="47244" y="56489"/>
                  </a:lnTo>
                  <a:close/>
                </a:path>
                <a:path w="4773295" h="70485">
                  <a:moveTo>
                    <a:pt x="571982" y="53441"/>
                  </a:moveTo>
                  <a:lnTo>
                    <a:pt x="570458" y="47345"/>
                  </a:lnTo>
                  <a:lnTo>
                    <a:pt x="564362" y="42773"/>
                  </a:lnTo>
                  <a:lnTo>
                    <a:pt x="556742" y="39725"/>
                  </a:lnTo>
                  <a:lnTo>
                    <a:pt x="538454" y="39725"/>
                  </a:lnTo>
                  <a:lnTo>
                    <a:pt x="530834" y="42773"/>
                  </a:lnTo>
                  <a:lnTo>
                    <a:pt x="526262" y="47345"/>
                  </a:lnTo>
                  <a:lnTo>
                    <a:pt x="524738" y="53441"/>
                  </a:lnTo>
                  <a:lnTo>
                    <a:pt x="524738" y="56489"/>
                  </a:lnTo>
                  <a:lnTo>
                    <a:pt x="526262" y="61061"/>
                  </a:lnTo>
                  <a:lnTo>
                    <a:pt x="530834" y="65633"/>
                  </a:lnTo>
                  <a:lnTo>
                    <a:pt x="538454" y="68681"/>
                  </a:lnTo>
                  <a:lnTo>
                    <a:pt x="547598" y="70205"/>
                  </a:lnTo>
                  <a:lnTo>
                    <a:pt x="556742" y="68681"/>
                  </a:lnTo>
                  <a:lnTo>
                    <a:pt x="564362" y="65633"/>
                  </a:lnTo>
                  <a:lnTo>
                    <a:pt x="570458" y="61061"/>
                  </a:lnTo>
                  <a:lnTo>
                    <a:pt x="571982" y="56489"/>
                  </a:lnTo>
                  <a:lnTo>
                    <a:pt x="570458" y="54965"/>
                  </a:lnTo>
                  <a:lnTo>
                    <a:pt x="571982" y="53441"/>
                  </a:lnTo>
                  <a:close/>
                </a:path>
                <a:path w="4773295" h="70485">
                  <a:moveTo>
                    <a:pt x="921359" y="56489"/>
                  </a:moveTo>
                  <a:lnTo>
                    <a:pt x="919835" y="50393"/>
                  </a:lnTo>
                  <a:lnTo>
                    <a:pt x="915263" y="45821"/>
                  </a:lnTo>
                  <a:lnTo>
                    <a:pt x="907542" y="42773"/>
                  </a:lnTo>
                  <a:lnTo>
                    <a:pt x="889254" y="42773"/>
                  </a:lnTo>
                  <a:lnTo>
                    <a:pt x="881634" y="45821"/>
                  </a:lnTo>
                  <a:lnTo>
                    <a:pt x="877062" y="50393"/>
                  </a:lnTo>
                  <a:lnTo>
                    <a:pt x="874014" y="56489"/>
                  </a:lnTo>
                  <a:lnTo>
                    <a:pt x="877062" y="61061"/>
                  </a:lnTo>
                  <a:lnTo>
                    <a:pt x="881634" y="65633"/>
                  </a:lnTo>
                  <a:lnTo>
                    <a:pt x="889254" y="68681"/>
                  </a:lnTo>
                  <a:lnTo>
                    <a:pt x="898398" y="70205"/>
                  </a:lnTo>
                  <a:lnTo>
                    <a:pt x="907542" y="68681"/>
                  </a:lnTo>
                  <a:lnTo>
                    <a:pt x="915263" y="65633"/>
                  </a:lnTo>
                  <a:lnTo>
                    <a:pt x="919835" y="61061"/>
                  </a:lnTo>
                  <a:lnTo>
                    <a:pt x="921359" y="56489"/>
                  </a:lnTo>
                  <a:close/>
                </a:path>
                <a:path w="4773295" h="70485">
                  <a:moveTo>
                    <a:pt x="1447609" y="48869"/>
                  </a:moveTo>
                  <a:lnTo>
                    <a:pt x="1444561" y="42773"/>
                  </a:lnTo>
                  <a:lnTo>
                    <a:pt x="1439989" y="38201"/>
                  </a:lnTo>
                  <a:lnTo>
                    <a:pt x="1432369" y="35153"/>
                  </a:lnTo>
                  <a:lnTo>
                    <a:pt x="1423225" y="33629"/>
                  </a:lnTo>
                  <a:lnTo>
                    <a:pt x="1414081" y="35153"/>
                  </a:lnTo>
                  <a:lnTo>
                    <a:pt x="1406461" y="38201"/>
                  </a:lnTo>
                  <a:lnTo>
                    <a:pt x="1401889" y="42773"/>
                  </a:lnTo>
                  <a:lnTo>
                    <a:pt x="1400365" y="48869"/>
                  </a:lnTo>
                  <a:lnTo>
                    <a:pt x="1401889" y="51917"/>
                  </a:lnTo>
                  <a:lnTo>
                    <a:pt x="1400365" y="54965"/>
                  </a:lnTo>
                  <a:lnTo>
                    <a:pt x="1401889" y="61061"/>
                  </a:lnTo>
                  <a:lnTo>
                    <a:pt x="1406461" y="65633"/>
                  </a:lnTo>
                  <a:lnTo>
                    <a:pt x="1414081" y="68681"/>
                  </a:lnTo>
                  <a:lnTo>
                    <a:pt x="1423225" y="70205"/>
                  </a:lnTo>
                  <a:lnTo>
                    <a:pt x="1432369" y="68681"/>
                  </a:lnTo>
                  <a:lnTo>
                    <a:pt x="1439989" y="65633"/>
                  </a:lnTo>
                  <a:lnTo>
                    <a:pt x="1444561" y="61061"/>
                  </a:lnTo>
                  <a:lnTo>
                    <a:pt x="1447609" y="54965"/>
                  </a:lnTo>
                  <a:lnTo>
                    <a:pt x="1446085" y="51917"/>
                  </a:lnTo>
                  <a:lnTo>
                    <a:pt x="1447609" y="48869"/>
                  </a:lnTo>
                  <a:close/>
                </a:path>
                <a:path w="4773295" h="70485">
                  <a:moveTo>
                    <a:pt x="1621536" y="56489"/>
                  </a:moveTo>
                  <a:lnTo>
                    <a:pt x="1620012" y="50393"/>
                  </a:lnTo>
                  <a:lnTo>
                    <a:pt x="1615440" y="47345"/>
                  </a:lnTo>
                  <a:lnTo>
                    <a:pt x="1607820" y="44297"/>
                  </a:lnTo>
                  <a:lnTo>
                    <a:pt x="1598676" y="42773"/>
                  </a:lnTo>
                  <a:lnTo>
                    <a:pt x="1589430" y="44297"/>
                  </a:lnTo>
                  <a:lnTo>
                    <a:pt x="1581810" y="47345"/>
                  </a:lnTo>
                  <a:lnTo>
                    <a:pt x="1577238" y="50393"/>
                  </a:lnTo>
                  <a:lnTo>
                    <a:pt x="1575714" y="56489"/>
                  </a:lnTo>
                  <a:lnTo>
                    <a:pt x="1577238" y="61061"/>
                  </a:lnTo>
                  <a:lnTo>
                    <a:pt x="1581810" y="65633"/>
                  </a:lnTo>
                  <a:lnTo>
                    <a:pt x="1589430" y="68681"/>
                  </a:lnTo>
                  <a:lnTo>
                    <a:pt x="1598676" y="70205"/>
                  </a:lnTo>
                  <a:lnTo>
                    <a:pt x="1607820" y="68681"/>
                  </a:lnTo>
                  <a:lnTo>
                    <a:pt x="1615440" y="65633"/>
                  </a:lnTo>
                  <a:lnTo>
                    <a:pt x="1620012" y="61061"/>
                  </a:lnTo>
                  <a:lnTo>
                    <a:pt x="1621536" y="56489"/>
                  </a:lnTo>
                  <a:close/>
                </a:path>
                <a:path w="4773295" h="70485">
                  <a:moveTo>
                    <a:pt x="1972348" y="54965"/>
                  </a:moveTo>
                  <a:lnTo>
                    <a:pt x="1970824" y="50393"/>
                  </a:lnTo>
                  <a:lnTo>
                    <a:pt x="1966252" y="45821"/>
                  </a:lnTo>
                  <a:lnTo>
                    <a:pt x="1958632" y="42773"/>
                  </a:lnTo>
                  <a:lnTo>
                    <a:pt x="1949488" y="41249"/>
                  </a:lnTo>
                  <a:lnTo>
                    <a:pt x="1940344" y="42773"/>
                  </a:lnTo>
                  <a:lnTo>
                    <a:pt x="1932724" y="45821"/>
                  </a:lnTo>
                  <a:lnTo>
                    <a:pt x="1926628" y="50393"/>
                  </a:lnTo>
                  <a:lnTo>
                    <a:pt x="1925104" y="54965"/>
                  </a:lnTo>
                  <a:lnTo>
                    <a:pt x="1925104" y="56489"/>
                  </a:lnTo>
                  <a:lnTo>
                    <a:pt x="1949488" y="70205"/>
                  </a:lnTo>
                  <a:lnTo>
                    <a:pt x="1958632" y="68681"/>
                  </a:lnTo>
                  <a:lnTo>
                    <a:pt x="1966252" y="65633"/>
                  </a:lnTo>
                  <a:lnTo>
                    <a:pt x="1970824" y="61061"/>
                  </a:lnTo>
                  <a:lnTo>
                    <a:pt x="1972348" y="56489"/>
                  </a:lnTo>
                  <a:lnTo>
                    <a:pt x="1972348" y="54965"/>
                  </a:lnTo>
                  <a:close/>
                </a:path>
                <a:path w="4773295" h="70485">
                  <a:moveTo>
                    <a:pt x="1972348" y="13817"/>
                  </a:moveTo>
                  <a:lnTo>
                    <a:pt x="1970824" y="7721"/>
                  </a:lnTo>
                  <a:lnTo>
                    <a:pt x="1966252" y="4673"/>
                  </a:lnTo>
                  <a:lnTo>
                    <a:pt x="1958632" y="1524"/>
                  </a:lnTo>
                  <a:lnTo>
                    <a:pt x="1949488" y="0"/>
                  </a:lnTo>
                  <a:lnTo>
                    <a:pt x="1940344" y="1524"/>
                  </a:lnTo>
                  <a:lnTo>
                    <a:pt x="1932724" y="4673"/>
                  </a:lnTo>
                  <a:lnTo>
                    <a:pt x="1926628" y="7721"/>
                  </a:lnTo>
                  <a:lnTo>
                    <a:pt x="1925104" y="13817"/>
                  </a:lnTo>
                  <a:lnTo>
                    <a:pt x="1926628" y="19913"/>
                  </a:lnTo>
                  <a:lnTo>
                    <a:pt x="1932724" y="22961"/>
                  </a:lnTo>
                  <a:lnTo>
                    <a:pt x="1940344" y="26009"/>
                  </a:lnTo>
                  <a:lnTo>
                    <a:pt x="1949488" y="27533"/>
                  </a:lnTo>
                  <a:lnTo>
                    <a:pt x="1958632" y="26009"/>
                  </a:lnTo>
                  <a:lnTo>
                    <a:pt x="1966252" y="22961"/>
                  </a:lnTo>
                  <a:lnTo>
                    <a:pt x="1970824" y="19913"/>
                  </a:lnTo>
                  <a:lnTo>
                    <a:pt x="1972348" y="13817"/>
                  </a:lnTo>
                  <a:close/>
                </a:path>
                <a:path w="4773295" h="70485">
                  <a:moveTo>
                    <a:pt x="2147786" y="56489"/>
                  </a:moveTo>
                  <a:lnTo>
                    <a:pt x="2146262" y="50393"/>
                  </a:lnTo>
                  <a:lnTo>
                    <a:pt x="2140166" y="47345"/>
                  </a:lnTo>
                  <a:lnTo>
                    <a:pt x="2132546" y="44297"/>
                  </a:lnTo>
                  <a:lnTo>
                    <a:pt x="2123402" y="42773"/>
                  </a:lnTo>
                  <a:lnTo>
                    <a:pt x="2114258" y="44297"/>
                  </a:lnTo>
                  <a:lnTo>
                    <a:pt x="2106638" y="47345"/>
                  </a:lnTo>
                  <a:lnTo>
                    <a:pt x="2102065" y="50393"/>
                  </a:lnTo>
                  <a:lnTo>
                    <a:pt x="2100541" y="56489"/>
                  </a:lnTo>
                  <a:lnTo>
                    <a:pt x="2102065" y="61061"/>
                  </a:lnTo>
                  <a:lnTo>
                    <a:pt x="2106638" y="65633"/>
                  </a:lnTo>
                  <a:lnTo>
                    <a:pt x="2114258" y="68681"/>
                  </a:lnTo>
                  <a:lnTo>
                    <a:pt x="2123402" y="70205"/>
                  </a:lnTo>
                  <a:lnTo>
                    <a:pt x="2132546" y="68681"/>
                  </a:lnTo>
                  <a:lnTo>
                    <a:pt x="2140166" y="65633"/>
                  </a:lnTo>
                  <a:lnTo>
                    <a:pt x="2146262" y="61061"/>
                  </a:lnTo>
                  <a:lnTo>
                    <a:pt x="2147786" y="56489"/>
                  </a:lnTo>
                  <a:close/>
                </a:path>
                <a:path w="4773295" h="70485">
                  <a:moveTo>
                    <a:pt x="2497175" y="56489"/>
                  </a:moveTo>
                  <a:lnTo>
                    <a:pt x="2495651" y="50393"/>
                  </a:lnTo>
                  <a:lnTo>
                    <a:pt x="2491079" y="47345"/>
                  </a:lnTo>
                  <a:lnTo>
                    <a:pt x="2483358" y="44297"/>
                  </a:lnTo>
                  <a:lnTo>
                    <a:pt x="2474214" y="42773"/>
                  </a:lnTo>
                  <a:lnTo>
                    <a:pt x="2465070" y="44297"/>
                  </a:lnTo>
                  <a:lnTo>
                    <a:pt x="2457450" y="47345"/>
                  </a:lnTo>
                  <a:lnTo>
                    <a:pt x="2452878" y="50393"/>
                  </a:lnTo>
                  <a:lnTo>
                    <a:pt x="2449830" y="56489"/>
                  </a:lnTo>
                  <a:lnTo>
                    <a:pt x="2452878" y="61061"/>
                  </a:lnTo>
                  <a:lnTo>
                    <a:pt x="2457450" y="65633"/>
                  </a:lnTo>
                  <a:lnTo>
                    <a:pt x="2465070" y="68681"/>
                  </a:lnTo>
                  <a:lnTo>
                    <a:pt x="2474214" y="70205"/>
                  </a:lnTo>
                  <a:lnTo>
                    <a:pt x="2483358" y="68681"/>
                  </a:lnTo>
                  <a:lnTo>
                    <a:pt x="2491079" y="65633"/>
                  </a:lnTo>
                  <a:lnTo>
                    <a:pt x="2495651" y="61061"/>
                  </a:lnTo>
                  <a:lnTo>
                    <a:pt x="2497175" y="56489"/>
                  </a:lnTo>
                  <a:close/>
                </a:path>
                <a:path w="4773295" h="70485">
                  <a:moveTo>
                    <a:pt x="3723614" y="54965"/>
                  </a:moveTo>
                  <a:lnTo>
                    <a:pt x="3720566" y="50393"/>
                  </a:lnTo>
                  <a:lnTo>
                    <a:pt x="3715994" y="45821"/>
                  </a:lnTo>
                  <a:lnTo>
                    <a:pt x="3708374" y="42773"/>
                  </a:lnTo>
                  <a:lnTo>
                    <a:pt x="3699230" y="41249"/>
                  </a:lnTo>
                  <a:lnTo>
                    <a:pt x="3690086" y="42773"/>
                  </a:lnTo>
                  <a:lnTo>
                    <a:pt x="3682466" y="45821"/>
                  </a:lnTo>
                  <a:lnTo>
                    <a:pt x="3677894" y="50393"/>
                  </a:lnTo>
                  <a:lnTo>
                    <a:pt x="3676370" y="54965"/>
                  </a:lnTo>
                  <a:lnTo>
                    <a:pt x="3676370" y="56489"/>
                  </a:lnTo>
                  <a:lnTo>
                    <a:pt x="3677894" y="61061"/>
                  </a:lnTo>
                  <a:lnTo>
                    <a:pt x="3682466" y="65633"/>
                  </a:lnTo>
                  <a:lnTo>
                    <a:pt x="3690086" y="68681"/>
                  </a:lnTo>
                  <a:lnTo>
                    <a:pt x="3699230" y="70205"/>
                  </a:lnTo>
                  <a:lnTo>
                    <a:pt x="3708374" y="68681"/>
                  </a:lnTo>
                  <a:lnTo>
                    <a:pt x="3715994" y="65633"/>
                  </a:lnTo>
                  <a:lnTo>
                    <a:pt x="3720566" y="61061"/>
                  </a:lnTo>
                  <a:lnTo>
                    <a:pt x="3723614" y="56489"/>
                  </a:lnTo>
                  <a:lnTo>
                    <a:pt x="3723614" y="54965"/>
                  </a:lnTo>
                  <a:close/>
                </a:path>
                <a:path w="4773295" h="70485">
                  <a:moveTo>
                    <a:pt x="3897528" y="54965"/>
                  </a:moveTo>
                  <a:lnTo>
                    <a:pt x="3896004" y="50393"/>
                  </a:lnTo>
                  <a:lnTo>
                    <a:pt x="3891432" y="45821"/>
                  </a:lnTo>
                  <a:lnTo>
                    <a:pt x="3883812" y="42773"/>
                  </a:lnTo>
                  <a:lnTo>
                    <a:pt x="3874668" y="41249"/>
                  </a:lnTo>
                  <a:lnTo>
                    <a:pt x="3865524" y="42773"/>
                  </a:lnTo>
                  <a:lnTo>
                    <a:pt x="3857904" y="45821"/>
                  </a:lnTo>
                  <a:lnTo>
                    <a:pt x="3853332" y="50393"/>
                  </a:lnTo>
                  <a:lnTo>
                    <a:pt x="3851808" y="54965"/>
                  </a:lnTo>
                  <a:lnTo>
                    <a:pt x="3853332" y="61061"/>
                  </a:lnTo>
                  <a:lnTo>
                    <a:pt x="3857904" y="65722"/>
                  </a:lnTo>
                  <a:lnTo>
                    <a:pt x="3865524" y="68770"/>
                  </a:lnTo>
                  <a:lnTo>
                    <a:pt x="3874668" y="70294"/>
                  </a:lnTo>
                  <a:lnTo>
                    <a:pt x="3883812" y="68770"/>
                  </a:lnTo>
                  <a:lnTo>
                    <a:pt x="3891432" y="65722"/>
                  </a:lnTo>
                  <a:lnTo>
                    <a:pt x="3896004" y="61061"/>
                  </a:lnTo>
                  <a:lnTo>
                    <a:pt x="3897528" y="54965"/>
                  </a:lnTo>
                  <a:close/>
                </a:path>
                <a:path w="4773295" h="70485">
                  <a:moveTo>
                    <a:pt x="4248442" y="56489"/>
                  </a:moveTo>
                  <a:lnTo>
                    <a:pt x="4246918" y="50393"/>
                  </a:lnTo>
                  <a:lnTo>
                    <a:pt x="4234726" y="44297"/>
                  </a:lnTo>
                  <a:lnTo>
                    <a:pt x="4225582" y="42773"/>
                  </a:lnTo>
                  <a:lnTo>
                    <a:pt x="4216438" y="44297"/>
                  </a:lnTo>
                  <a:lnTo>
                    <a:pt x="4208818" y="47345"/>
                  </a:lnTo>
                  <a:lnTo>
                    <a:pt x="4202722" y="50393"/>
                  </a:lnTo>
                  <a:lnTo>
                    <a:pt x="4201198" y="56489"/>
                  </a:lnTo>
                  <a:lnTo>
                    <a:pt x="4202722" y="61061"/>
                  </a:lnTo>
                  <a:lnTo>
                    <a:pt x="4208818" y="65633"/>
                  </a:lnTo>
                  <a:lnTo>
                    <a:pt x="4216438" y="68681"/>
                  </a:lnTo>
                  <a:lnTo>
                    <a:pt x="4225582" y="70205"/>
                  </a:lnTo>
                  <a:lnTo>
                    <a:pt x="4234726" y="68681"/>
                  </a:lnTo>
                  <a:lnTo>
                    <a:pt x="4240822" y="65633"/>
                  </a:lnTo>
                  <a:lnTo>
                    <a:pt x="4246918" y="61061"/>
                  </a:lnTo>
                  <a:lnTo>
                    <a:pt x="4248442" y="56489"/>
                  </a:lnTo>
                  <a:close/>
                </a:path>
                <a:path w="4773295" h="70485">
                  <a:moveTo>
                    <a:pt x="4773168" y="56489"/>
                  </a:moveTo>
                  <a:lnTo>
                    <a:pt x="4771644" y="50393"/>
                  </a:lnTo>
                  <a:lnTo>
                    <a:pt x="4767072" y="47345"/>
                  </a:lnTo>
                  <a:lnTo>
                    <a:pt x="4759452" y="44297"/>
                  </a:lnTo>
                  <a:lnTo>
                    <a:pt x="4750308" y="42773"/>
                  </a:lnTo>
                  <a:lnTo>
                    <a:pt x="4741164" y="44297"/>
                  </a:lnTo>
                  <a:lnTo>
                    <a:pt x="4733544" y="47345"/>
                  </a:lnTo>
                  <a:lnTo>
                    <a:pt x="4728972" y="50393"/>
                  </a:lnTo>
                  <a:lnTo>
                    <a:pt x="4727448" y="56489"/>
                  </a:lnTo>
                  <a:lnTo>
                    <a:pt x="4728972" y="61061"/>
                  </a:lnTo>
                  <a:lnTo>
                    <a:pt x="4733544" y="65633"/>
                  </a:lnTo>
                  <a:lnTo>
                    <a:pt x="4741164" y="68681"/>
                  </a:lnTo>
                  <a:lnTo>
                    <a:pt x="4750308" y="70205"/>
                  </a:lnTo>
                  <a:lnTo>
                    <a:pt x="4759452" y="68681"/>
                  </a:lnTo>
                  <a:lnTo>
                    <a:pt x="4767072" y="65633"/>
                  </a:lnTo>
                  <a:lnTo>
                    <a:pt x="4771644" y="61061"/>
                  </a:lnTo>
                  <a:lnTo>
                    <a:pt x="4773168" y="56489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2" name="object 602" descr="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6313932" y="4198619"/>
              <a:ext cx="47244" cy="86867"/>
            </a:xfrm>
            <a:prstGeom prst="rect">
              <a:avLst/>
            </a:prstGeom>
          </p:spPr>
        </p:pic>
        <p:pic>
          <p:nvPicPr>
            <p:cNvPr id="603" name="object 603" descr="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137147" y="4146803"/>
              <a:ext cx="47244" cy="138683"/>
            </a:xfrm>
            <a:prstGeom prst="rect">
              <a:avLst/>
            </a:prstGeom>
          </p:spPr>
        </p:pic>
        <p:pic>
          <p:nvPicPr>
            <p:cNvPr id="604" name="object 604" descr="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2985516" y="4223003"/>
              <a:ext cx="47243" cy="62483"/>
            </a:xfrm>
            <a:prstGeom prst="rect">
              <a:avLst/>
            </a:prstGeom>
          </p:spPr>
        </p:pic>
        <p:pic>
          <p:nvPicPr>
            <p:cNvPr id="605" name="object 605" descr="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5789676" y="4227575"/>
              <a:ext cx="47243" cy="57911"/>
            </a:xfrm>
            <a:prstGeom prst="rect">
              <a:avLst/>
            </a:prstGeom>
          </p:spPr>
        </p:pic>
        <p:pic>
          <p:nvPicPr>
            <p:cNvPr id="606" name="object 606" descr="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2810256" y="4207764"/>
              <a:ext cx="45719" cy="77724"/>
            </a:xfrm>
            <a:prstGeom prst="rect">
              <a:avLst/>
            </a:prstGeom>
          </p:spPr>
        </p:pic>
        <p:pic>
          <p:nvPicPr>
            <p:cNvPr id="607" name="object 607" descr="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7013447" y="4223003"/>
              <a:ext cx="47244" cy="62483"/>
            </a:xfrm>
            <a:prstGeom prst="rect">
              <a:avLst/>
            </a:prstGeom>
          </p:spPr>
        </p:pic>
        <p:pic>
          <p:nvPicPr>
            <p:cNvPr id="608" name="object 608" descr="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6838188" y="4223003"/>
              <a:ext cx="45719" cy="62483"/>
            </a:xfrm>
            <a:prstGeom prst="rect">
              <a:avLst/>
            </a:prstGeom>
          </p:spPr>
        </p:pic>
        <p:pic>
          <p:nvPicPr>
            <p:cNvPr id="609" name="object 609" descr="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911851" y="4142232"/>
              <a:ext cx="47244" cy="143255"/>
            </a:xfrm>
            <a:prstGeom prst="rect">
              <a:avLst/>
            </a:prstGeom>
          </p:spPr>
        </p:pic>
      </p:grpSp>
      <p:sp>
        <p:nvSpPr>
          <p:cNvPr id="610" name="object 610" descr=""/>
          <p:cNvSpPr/>
          <p:nvPr/>
        </p:nvSpPr>
        <p:spPr>
          <a:xfrm>
            <a:off x="1693068" y="4008882"/>
            <a:ext cx="5431155" cy="0"/>
          </a:xfrm>
          <a:custGeom>
            <a:avLst/>
            <a:gdLst/>
            <a:ahLst/>
            <a:cxnLst/>
            <a:rect l="l" t="t" r="r" b="b"/>
            <a:pathLst>
              <a:path w="5431155" h="0">
                <a:moveTo>
                  <a:pt x="0" y="0"/>
                </a:moveTo>
                <a:lnTo>
                  <a:pt x="54307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 descr=""/>
          <p:cNvSpPr/>
          <p:nvPr/>
        </p:nvSpPr>
        <p:spPr>
          <a:xfrm>
            <a:off x="2457354" y="3920394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10">
                <a:moveTo>
                  <a:pt x="22859" y="28955"/>
                </a:moveTo>
                <a:lnTo>
                  <a:pt x="13715" y="27431"/>
                </a:lnTo>
                <a:lnTo>
                  <a:pt x="6095" y="24383"/>
                </a:lnTo>
                <a:lnTo>
                  <a:pt x="1523" y="19811"/>
                </a:lnTo>
                <a:lnTo>
                  <a:pt x="0" y="13715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2859" y="0"/>
                </a:lnTo>
                <a:lnTo>
                  <a:pt x="32003" y="1523"/>
                </a:lnTo>
                <a:lnTo>
                  <a:pt x="39719" y="4571"/>
                </a:lnTo>
                <a:lnTo>
                  <a:pt x="44291" y="9143"/>
                </a:lnTo>
                <a:lnTo>
                  <a:pt x="47339" y="13715"/>
                </a:lnTo>
                <a:lnTo>
                  <a:pt x="44291" y="19811"/>
                </a:lnTo>
                <a:lnTo>
                  <a:pt x="39719" y="24383"/>
                </a:lnTo>
                <a:lnTo>
                  <a:pt x="32003" y="27431"/>
                </a:lnTo>
                <a:lnTo>
                  <a:pt x="22859" y="28955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2" name="object 612" descr=""/>
          <p:cNvSpPr/>
          <p:nvPr/>
        </p:nvSpPr>
        <p:spPr>
          <a:xfrm>
            <a:off x="4559427" y="4013453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32099" y="27431"/>
                </a:moveTo>
                <a:lnTo>
                  <a:pt x="13716" y="27431"/>
                </a:lnTo>
                <a:lnTo>
                  <a:pt x="6096" y="24383"/>
                </a:lnTo>
                <a:lnTo>
                  <a:pt x="1524" y="19811"/>
                </a:lnTo>
                <a:lnTo>
                  <a:pt x="0" y="13715"/>
                </a:lnTo>
                <a:lnTo>
                  <a:pt x="1524" y="9143"/>
                </a:lnTo>
                <a:lnTo>
                  <a:pt x="6096" y="4571"/>
                </a:lnTo>
                <a:lnTo>
                  <a:pt x="13716" y="1523"/>
                </a:lnTo>
                <a:lnTo>
                  <a:pt x="22955" y="0"/>
                </a:lnTo>
                <a:lnTo>
                  <a:pt x="32099" y="1523"/>
                </a:lnTo>
                <a:lnTo>
                  <a:pt x="39719" y="4571"/>
                </a:lnTo>
                <a:lnTo>
                  <a:pt x="44291" y="9143"/>
                </a:lnTo>
                <a:lnTo>
                  <a:pt x="47339" y="13715"/>
                </a:lnTo>
                <a:lnTo>
                  <a:pt x="44291" y="19811"/>
                </a:lnTo>
                <a:lnTo>
                  <a:pt x="39719" y="24383"/>
                </a:lnTo>
                <a:lnTo>
                  <a:pt x="3209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3" name="object 613" descr=""/>
          <p:cNvSpPr/>
          <p:nvPr/>
        </p:nvSpPr>
        <p:spPr>
          <a:xfrm>
            <a:off x="4734877" y="3973734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10">
                <a:moveTo>
                  <a:pt x="22860" y="28955"/>
                </a:moveTo>
                <a:lnTo>
                  <a:pt x="13716" y="27431"/>
                </a:lnTo>
                <a:lnTo>
                  <a:pt x="6096" y="24383"/>
                </a:lnTo>
                <a:lnTo>
                  <a:pt x="1524" y="19811"/>
                </a:lnTo>
                <a:lnTo>
                  <a:pt x="0" y="13715"/>
                </a:lnTo>
                <a:lnTo>
                  <a:pt x="1524" y="9143"/>
                </a:lnTo>
                <a:lnTo>
                  <a:pt x="6096" y="4571"/>
                </a:lnTo>
                <a:lnTo>
                  <a:pt x="13716" y="1523"/>
                </a:lnTo>
                <a:lnTo>
                  <a:pt x="22860" y="0"/>
                </a:lnTo>
                <a:lnTo>
                  <a:pt x="32004" y="1523"/>
                </a:lnTo>
                <a:lnTo>
                  <a:pt x="39719" y="4571"/>
                </a:lnTo>
                <a:lnTo>
                  <a:pt x="44291" y="9143"/>
                </a:lnTo>
                <a:lnTo>
                  <a:pt x="47339" y="13715"/>
                </a:lnTo>
                <a:lnTo>
                  <a:pt x="44291" y="19811"/>
                </a:lnTo>
                <a:lnTo>
                  <a:pt x="39719" y="24383"/>
                </a:lnTo>
                <a:lnTo>
                  <a:pt x="32004" y="27431"/>
                </a:lnTo>
                <a:lnTo>
                  <a:pt x="22860" y="28955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4" name="object 614" descr=""/>
          <p:cNvPicPr/>
          <p:nvPr/>
        </p:nvPicPr>
        <p:blipFill>
          <a:blip r:embed="rId222" cstate="print"/>
          <a:stretch>
            <a:fillRect/>
          </a:stretch>
        </p:blipFill>
        <p:spPr>
          <a:xfrm>
            <a:off x="6661403" y="4046220"/>
            <a:ext cx="51816" cy="239267"/>
          </a:xfrm>
          <a:prstGeom prst="rect">
            <a:avLst/>
          </a:prstGeom>
        </p:spPr>
      </p:pic>
      <p:pic>
        <p:nvPicPr>
          <p:cNvPr id="615" name="object 615" descr=""/>
          <p:cNvPicPr/>
          <p:nvPr/>
        </p:nvPicPr>
        <p:blipFill>
          <a:blip r:embed="rId223" cstate="print"/>
          <a:stretch>
            <a:fillRect/>
          </a:stretch>
        </p:blipFill>
        <p:spPr>
          <a:xfrm>
            <a:off x="2107692" y="4248911"/>
            <a:ext cx="47243" cy="36575"/>
          </a:xfrm>
          <a:prstGeom prst="rect">
            <a:avLst/>
          </a:prstGeom>
        </p:spPr>
      </p:pic>
      <p:pic>
        <p:nvPicPr>
          <p:cNvPr id="616" name="object 616" descr=""/>
          <p:cNvPicPr/>
          <p:nvPr/>
        </p:nvPicPr>
        <p:blipFill>
          <a:blip r:embed="rId224" cstate="print"/>
          <a:stretch>
            <a:fillRect/>
          </a:stretch>
        </p:blipFill>
        <p:spPr>
          <a:xfrm>
            <a:off x="4387596" y="4122420"/>
            <a:ext cx="47243" cy="163067"/>
          </a:xfrm>
          <a:prstGeom prst="rect">
            <a:avLst/>
          </a:prstGeom>
        </p:spPr>
      </p:pic>
      <p:pic>
        <p:nvPicPr>
          <p:cNvPr id="617" name="object 617" descr=""/>
          <p:cNvPicPr/>
          <p:nvPr/>
        </p:nvPicPr>
        <p:blipFill>
          <a:blip r:embed="rId225" cstate="print"/>
          <a:stretch>
            <a:fillRect/>
          </a:stretch>
        </p:blipFill>
        <p:spPr>
          <a:xfrm>
            <a:off x="4559808" y="4192523"/>
            <a:ext cx="51815" cy="92963"/>
          </a:xfrm>
          <a:prstGeom prst="rect">
            <a:avLst/>
          </a:prstGeom>
        </p:spPr>
      </p:pic>
      <p:sp>
        <p:nvSpPr>
          <p:cNvPr id="618" name="object 618" descr=""/>
          <p:cNvSpPr/>
          <p:nvPr/>
        </p:nvSpPr>
        <p:spPr>
          <a:xfrm>
            <a:off x="5436679" y="4253007"/>
            <a:ext cx="50800" cy="30480"/>
          </a:xfrm>
          <a:custGeom>
            <a:avLst/>
            <a:gdLst/>
            <a:ahLst/>
            <a:cxnLst/>
            <a:rect l="l" t="t" r="r" b="b"/>
            <a:pathLst>
              <a:path w="50800" h="30479">
                <a:moveTo>
                  <a:pt x="24384" y="30479"/>
                </a:moveTo>
                <a:lnTo>
                  <a:pt x="15240" y="28955"/>
                </a:lnTo>
                <a:lnTo>
                  <a:pt x="7620" y="25907"/>
                </a:lnTo>
                <a:lnTo>
                  <a:pt x="1524" y="21335"/>
                </a:lnTo>
                <a:lnTo>
                  <a:pt x="0" y="15239"/>
                </a:lnTo>
                <a:lnTo>
                  <a:pt x="1524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5052" y="1523"/>
                </a:lnTo>
                <a:lnTo>
                  <a:pt x="42672" y="4571"/>
                </a:lnTo>
                <a:lnTo>
                  <a:pt x="47244" y="9143"/>
                </a:lnTo>
                <a:lnTo>
                  <a:pt x="50292" y="15239"/>
                </a:lnTo>
                <a:lnTo>
                  <a:pt x="47244" y="21335"/>
                </a:lnTo>
                <a:lnTo>
                  <a:pt x="42672" y="25907"/>
                </a:lnTo>
                <a:lnTo>
                  <a:pt x="35052" y="28955"/>
                </a:lnTo>
                <a:lnTo>
                  <a:pt x="24384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9" name="object 619" descr=""/>
          <p:cNvPicPr/>
          <p:nvPr/>
        </p:nvPicPr>
        <p:blipFill>
          <a:blip r:embed="rId226" cstate="print"/>
          <a:stretch>
            <a:fillRect/>
          </a:stretch>
        </p:blipFill>
        <p:spPr>
          <a:xfrm>
            <a:off x="3509772" y="4223003"/>
            <a:ext cx="47243" cy="62483"/>
          </a:xfrm>
          <a:prstGeom prst="rect">
            <a:avLst/>
          </a:prstGeom>
        </p:spPr>
      </p:pic>
      <p:sp>
        <p:nvSpPr>
          <p:cNvPr id="620" name="object 620" descr=""/>
          <p:cNvSpPr/>
          <p:nvPr/>
        </p:nvSpPr>
        <p:spPr>
          <a:xfrm>
            <a:off x="2285047" y="425605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3" y="27431"/>
                </a:moveTo>
                <a:lnTo>
                  <a:pt x="15239" y="25907"/>
                </a:lnTo>
                <a:lnTo>
                  <a:pt x="7619" y="24383"/>
                </a:lnTo>
                <a:lnTo>
                  <a:pt x="3047" y="19811"/>
                </a:lnTo>
                <a:lnTo>
                  <a:pt x="0" y="13715"/>
                </a:lnTo>
                <a:lnTo>
                  <a:pt x="3047" y="9143"/>
                </a:lnTo>
                <a:lnTo>
                  <a:pt x="7619" y="4571"/>
                </a:lnTo>
                <a:lnTo>
                  <a:pt x="15239" y="1523"/>
                </a:lnTo>
                <a:lnTo>
                  <a:pt x="24383" y="0"/>
                </a:lnTo>
                <a:lnTo>
                  <a:pt x="33527" y="1523"/>
                </a:lnTo>
                <a:lnTo>
                  <a:pt x="41147" y="4571"/>
                </a:lnTo>
                <a:lnTo>
                  <a:pt x="45719" y="9143"/>
                </a:lnTo>
                <a:lnTo>
                  <a:pt x="47243" y="13715"/>
                </a:lnTo>
                <a:lnTo>
                  <a:pt x="45719" y="19811"/>
                </a:lnTo>
                <a:lnTo>
                  <a:pt x="41147" y="24383"/>
                </a:lnTo>
                <a:lnTo>
                  <a:pt x="33527" y="25907"/>
                </a:lnTo>
                <a:lnTo>
                  <a:pt x="24383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 descr=""/>
          <p:cNvSpPr/>
          <p:nvPr/>
        </p:nvSpPr>
        <p:spPr>
          <a:xfrm>
            <a:off x="2635853" y="425605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3" y="27431"/>
                </a:moveTo>
                <a:lnTo>
                  <a:pt x="13715" y="25907"/>
                </a:lnTo>
                <a:lnTo>
                  <a:pt x="1523" y="19811"/>
                </a:lnTo>
                <a:lnTo>
                  <a:pt x="0" y="13715"/>
                </a:lnTo>
                <a:lnTo>
                  <a:pt x="1523" y="9143"/>
                </a:lnTo>
                <a:lnTo>
                  <a:pt x="7619" y="4571"/>
                </a:lnTo>
                <a:lnTo>
                  <a:pt x="13715" y="1523"/>
                </a:lnTo>
                <a:lnTo>
                  <a:pt x="24383" y="0"/>
                </a:lnTo>
                <a:lnTo>
                  <a:pt x="33527" y="1523"/>
                </a:lnTo>
                <a:lnTo>
                  <a:pt x="39719" y="4571"/>
                </a:lnTo>
                <a:lnTo>
                  <a:pt x="45815" y="9143"/>
                </a:lnTo>
                <a:lnTo>
                  <a:pt x="47339" y="13715"/>
                </a:lnTo>
                <a:lnTo>
                  <a:pt x="45815" y="19811"/>
                </a:lnTo>
                <a:lnTo>
                  <a:pt x="33527" y="25907"/>
                </a:lnTo>
                <a:lnTo>
                  <a:pt x="24383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 descr=""/>
          <p:cNvSpPr/>
          <p:nvPr/>
        </p:nvSpPr>
        <p:spPr>
          <a:xfrm>
            <a:off x="3162204" y="4256055"/>
            <a:ext cx="45720" cy="27940"/>
          </a:xfrm>
          <a:custGeom>
            <a:avLst/>
            <a:gdLst/>
            <a:ahLst/>
            <a:cxnLst/>
            <a:rect l="l" t="t" r="r" b="b"/>
            <a:pathLst>
              <a:path w="45719" h="27939">
                <a:moveTo>
                  <a:pt x="22859" y="27431"/>
                </a:moveTo>
                <a:lnTo>
                  <a:pt x="13715" y="25907"/>
                </a:lnTo>
                <a:lnTo>
                  <a:pt x="6095" y="24383"/>
                </a:lnTo>
                <a:lnTo>
                  <a:pt x="1523" y="19811"/>
                </a:lnTo>
                <a:lnTo>
                  <a:pt x="0" y="13715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2859" y="0"/>
                </a:lnTo>
                <a:lnTo>
                  <a:pt x="32003" y="1523"/>
                </a:lnTo>
                <a:lnTo>
                  <a:pt x="39623" y="4571"/>
                </a:lnTo>
                <a:lnTo>
                  <a:pt x="44195" y="9143"/>
                </a:lnTo>
                <a:lnTo>
                  <a:pt x="45719" y="13715"/>
                </a:lnTo>
                <a:lnTo>
                  <a:pt x="44195" y="19811"/>
                </a:lnTo>
                <a:lnTo>
                  <a:pt x="39623" y="24383"/>
                </a:lnTo>
                <a:lnTo>
                  <a:pt x="32003" y="25907"/>
                </a:lnTo>
                <a:lnTo>
                  <a:pt x="22859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3" name="object 623" descr=""/>
          <p:cNvSpPr/>
          <p:nvPr/>
        </p:nvSpPr>
        <p:spPr>
          <a:xfrm>
            <a:off x="3686936" y="4254531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32004" y="27431"/>
                </a:moveTo>
                <a:lnTo>
                  <a:pt x="13716" y="27431"/>
                </a:lnTo>
                <a:lnTo>
                  <a:pt x="7620" y="24383"/>
                </a:lnTo>
                <a:lnTo>
                  <a:pt x="1524" y="19811"/>
                </a:lnTo>
                <a:lnTo>
                  <a:pt x="0" y="13715"/>
                </a:lnTo>
                <a:lnTo>
                  <a:pt x="1524" y="9143"/>
                </a:lnTo>
                <a:lnTo>
                  <a:pt x="7620" y="4571"/>
                </a:lnTo>
                <a:lnTo>
                  <a:pt x="13716" y="1523"/>
                </a:lnTo>
                <a:lnTo>
                  <a:pt x="24384" y="0"/>
                </a:lnTo>
                <a:lnTo>
                  <a:pt x="32004" y="1523"/>
                </a:lnTo>
                <a:lnTo>
                  <a:pt x="39624" y="4571"/>
                </a:lnTo>
                <a:lnTo>
                  <a:pt x="45720" y="9143"/>
                </a:lnTo>
                <a:lnTo>
                  <a:pt x="47244" y="13715"/>
                </a:lnTo>
                <a:lnTo>
                  <a:pt x="45720" y="19811"/>
                </a:lnTo>
                <a:lnTo>
                  <a:pt x="39624" y="24383"/>
                </a:lnTo>
                <a:lnTo>
                  <a:pt x="32004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4" name="object 624" descr=""/>
          <p:cNvSpPr/>
          <p:nvPr/>
        </p:nvSpPr>
        <p:spPr>
          <a:xfrm>
            <a:off x="4562564" y="4042409"/>
            <a:ext cx="47625" cy="85725"/>
          </a:xfrm>
          <a:custGeom>
            <a:avLst/>
            <a:gdLst/>
            <a:ahLst/>
            <a:cxnLst/>
            <a:rect l="l" t="t" r="r" b="b"/>
            <a:pathLst>
              <a:path w="47625" h="85725">
                <a:moveTo>
                  <a:pt x="47244" y="71729"/>
                </a:moveTo>
                <a:lnTo>
                  <a:pt x="45720" y="67157"/>
                </a:lnTo>
                <a:lnTo>
                  <a:pt x="41148" y="62585"/>
                </a:lnTo>
                <a:lnTo>
                  <a:pt x="33528" y="59537"/>
                </a:lnTo>
                <a:lnTo>
                  <a:pt x="24384" y="58013"/>
                </a:lnTo>
                <a:lnTo>
                  <a:pt x="15240" y="59537"/>
                </a:lnTo>
                <a:lnTo>
                  <a:pt x="7620" y="62585"/>
                </a:lnTo>
                <a:lnTo>
                  <a:pt x="1524" y="67157"/>
                </a:lnTo>
                <a:lnTo>
                  <a:pt x="0" y="71729"/>
                </a:lnTo>
                <a:lnTo>
                  <a:pt x="1524" y="77825"/>
                </a:lnTo>
                <a:lnTo>
                  <a:pt x="7620" y="82397"/>
                </a:lnTo>
                <a:lnTo>
                  <a:pt x="15240" y="85445"/>
                </a:lnTo>
                <a:lnTo>
                  <a:pt x="33528" y="85445"/>
                </a:lnTo>
                <a:lnTo>
                  <a:pt x="41148" y="82397"/>
                </a:lnTo>
                <a:lnTo>
                  <a:pt x="45720" y="77825"/>
                </a:lnTo>
                <a:lnTo>
                  <a:pt x="47244" y="71729"/>
                </a:lnTo>
                <a:close/>
              </a:path>
              <a:path w="47625" h="85725">
                <a:moveTo>
                  <a:pt x="47244" y="13716"/>
                </a:moveTo>
                <a:lnTo>
                  <a:pt x="45720" y="7620"/>
                </a:lnTo>
                <a:lnTo>
                  <a:pt x="41148" y="3048"/>
                </a:lnTo>
                <a:lnTo>
                  <a:pt x="33528" y="0"/>
                </a:lnTo>
                <a:lnTo>
                  <a:pt x="15240" y="0"/>
                </a:lnTo>
                <a:lnTo>
                  <a:pt x="7620" y="3048"/>
                </a:lnTo>
                <a:lnTo>
                  <a:pt x="1524" y="7620"/>
                </a:lnTo>
                <a:lnTo>
                  <a:pt x="0" y="13716"/>
                </a:lnTo>
                <a:lnTo>
                  <a:pt x="1524" y="18288"/>
                </a:lnTo>
                <a:lnTo>
                  <a:pt x="7620" y="22860"/>
                </a:lnTo>
                <a:lnTo>
                  <a:pt x="15240" y="25908"/>
                </a:lnTo>
                <a:lnTo>
                  <a:pt x="24384" y="27432"/>
                </a:lnTo>
                <a:lnTo>
                  <a:pt x="33528" y="25908"/>
                </a:lnTo>
                <a:lnTo>
                  <a:pt x="41148" y="22860"/>
                </a:lnTo>
                <a:lnTo>
                  <a:pt x="45720" y="18288"/>
                </a:lnTo>
                <a:lnTo>
                  <a:pt x="47244" y="13716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5" name="object 625" descr=""/>
          <p:cNvPicPr/>
          <p:nvPr/>
        </p:nvPicPr>
        <p:blipFill>
          <a:blip r:embed="rId227" cstate="print"/>
          <a:stretch>
            <a:fillRect/>
          </a:stretch>
        </p:blipFill>
        <p:spPr>
          <a:xfrm>
            <a:off x="2455164" y="4187952"/>
            <a:ext cx="53339" cy="97535"/>
          </a:xfrm>
          <a:prstGeom prst="rect">
            <a:avLst/>
          </a:prstGeom>
        </p:spPr>
      </p:pic>
      <p:sp>
        <p:nvSpPr>
          <p:cNvPr id="626" name="object 626" descr=""/>
          <p:cNvSpPr/>
          <p:nvPr/>
        </p:nvSpPr>
        <p:spPr>
          <a:xfrm>
            <a:off x="1761744" y="4253007"/>
            <a:ext cx="44450" cy="30480"/>
          </a:xfrm>
          <a:custGeom>
            <a:avLst/>
            <a:gdLst/>
            <a:ahLst/>
            <a:cxnLst/>
            <a:rect l="l" t="t" r="r" b="b"/>
            <a:pathLst>
              <a:path w="44450" h="30479">
                <a:moveTo>
                  <a:pt x="21336" y="30479"/>
                </a:moveTo>
                <a:lnTo>
                  <a:pt x="13716" y="28955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5239"/>
                </a:lnTo>
                <a:lnTo>
                  <a:pt x="1524" y="9143"/>
                </a:lnTo>
                <a:lnTo>
                  <a:pt x="6096" y="4571"/>
                </a:lnTo>
                <a:lnTo>
                  <a:pt x="13716" y="1523"/>
                </a:lnTo>
                <a:lnTo>
                  <a:pt x="21336" y="0"/>
                </a:lnTo>
                <a:lnTo>
                  <a:pt x="30480" y="1523"/>
                </a:lnTo>
                <a:lnTo>
                  <a:pt x="38195" y="4571"/>
                </a:lnTo>
                <a:lnTo>
                  <a:pt x="42767" y="9143"/>
                </a:lnTo>
                <a:lnTo>
                  <a:pt x="44291" y="15239"/>
                </a:lnTo>
                <a:lnTo>
                  <a:pt x="42767" y="21335"/>
                </a:lnTo>
                <a:lnTo>
                  <a:pt x="38195" y="25907"/>
                </a:lnTo>
                <a:lnTo>
                  <a:pt x="30480" y="28955"/>
                </a:lnTo>
                <a:lnTo>
                  <a:pt x="21336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7" name="object 627" descr=""/>
          <p:cNvPicPr/>
          <p:nvPr/>
        </p:nvPicPr>
        <p:blipFill>
          <a:blip r:embed="rId228" cstate="print"/>
          <a:stretch>
            <a:fillRect/>
          </a:stretch>
        </p:blipFill>
        <p:spPr>
          <a:xfrm>
            <a:off x="5088635" y="4126991"/>
            <a:ext cx="45719" cy="158495"/>
          </a:xfrm>
          <a:prstGeom prst="rect">
            <a:avLst/>
          </a:prstGeom>
        </p:spPr>
      </p:pic>
      <p:pic>
        <p:nvPicPr>
          <p:cNvPr id="628" name="object 628" descr=""/>
          <p:cNvPicPr/>
          <p:nvPr/>
        </p:nvPicPr>
        <p:blipFill>
          <a:blip r:embed="rId229" cstate="print"/>
          <a:stretch>
            <a:fillRect/>
          </a:stretch>
        </p:blipFill>
        <p:spPr>
          <a:xfrm>
            <a:off x="4735067" y="4192523"/>
            <a:ext cx="47243" cy="92963"/>
          </a:xfrm>
          <a:prstGeom prst="rect">
            <a:avLst/>
          </a:prstGeom>
        </p:spPr>
      </p:pic>
      <p:pic>
        <p:nvPicPr>
          <p:cNvPr id="629" name="object 629" descr=""/>
          <p:cNvPicPr/>
          <p:nvPr/>
        </p:nvPicPr>
        <p:blipFill>
          <a:blip r:embed="rId230" cstate="print"/>
          <a:stretch>
            <a:fillRect/>
          </a:stretch>
        </p:blipFill>
        <p:spPr>
          <a:xfrm>
            <a:off x="1932432" y="4248911"/>
            <a:ext cx="51816" cy="36575"/>
          </a:xfrm>
          <a:prstGeom prst="rect">
            <a:avLst/>
          </a:prstGeom>
        </p:spPr>
      </p:pic>
      <p:pic>
        <p:nvPicPr>
          <p:cNvPr id="630" name="object 630" descr=""/>
          <p:cNvPicPr/>
          <p:nvPr/>
        </p:nvPicPr>
        <p:blipFill>
          <a:blip r:embed="rId231" cstate="print"/>
          <a:stretch>
            <a:fillRect/>
          </a:stretch>
        </p:blipFill>
        <p:spPr>
          <a:xfrm>
            <a:off x="4034027" y="4168140"/>
            <a:ext cx="48767" cy="117348"/>
          </a:xfrm>
          <a:prstGeom prst="rect">
            <a:avLst/>
          </a:prstGeom>
        </p:spPr>
      </p:pic>
      <p:sp>
        <p:nvSpPr>
          <p:cNvPr id="631" name="object 631" descr=""/>
          <p:cNvSpPr/>
          <p:nvPr/>
        </p:nvSpPr>
        <p:spPr>
          <a:xfrm>
            <a:off x="5436679" y="4253007"/>
            <a:ext cx="50800" cy="30480"/>
          </a:xfrm>
          <a:custGeom>
            <a:avLst/>
            <a:gdLst/>
            <a:ahLst/>
            <a:cxnLst/>
            <a:rect l="l" t="t" r="r" b="b"/>
            <a:pathLst>
              <a:path w="50800" h="30479">
                <a:moveTo>
                  <a:pt x="24384" y="30479"/>
                </a:moveTo>
                <a:lnTo>
                  <a:pt x="15240" y="28955"/>
                </a:lnTo>
                <a:lnTo>
                  <a:pt x="7620" y="25907"/>
                </a:lnTo>
                <a:lnTo>
                  <a:pt x="1524" y="21335"/>
                </a:lnTo>
                <a:lnTo>
                  <a:pt x="0" y="15239"/>
                </a:lnTo>
                <a:lnTo>
                  <a:pt x="1524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5052" y="1523"/>
                </a:lnTo>
                <a:lnTo>
                  <a:pt x="42672" y="4571"/>
                </a:lnTo>
                <a:lnTo>
                  <a:pt x="47244" y="9143"/>
                </a:lnTo>
                <a:lnTo>
                  <a:pt x="50292" y="15239"/>
                </a:lnTo>
                <a:lnTo>
                  <a:pt x="47244" y="21335"/>
                </a:lnTo>
                <a:lnTo>
                  <a:pt x="42672" y="25907"/>
                </a:lnTo>
                <a:lnTo>
                  <a:pt x="35052" y="28955"/>
                </a:lnTo>
                <a:lnTo>
                  <a:pt x="24384" y="30479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2" name="object 632" descr=""/>
          <p:cNvPicPr/>
          <p:nvPr/>
        </p:nvPicPr>
        <p:blipFill>
          <a:blip r:embed="rId232" cstate="print"/>
          <a:stretch>
            <a:fillRect/>
          </a:stretch>
        </p:blipFill>
        <p:spPr>
          <a:xfrm>
            <a:off x="5259323" y="4233672"/>
            <a:ext cx="51815" cy="51815"/>
          </a:xfrm>
          <a:prstGeom prst="rect">
            <a:avLst/>
          </a:prstGeom>
        </p:spPr>
      </p:pic>
      <p:sp>
        <p:nvSpPr>
          <p:cNvPr id="633" name="object 633" descr=""/>
          <p:cNvSpPr/>
          <p:nvPr/>
        </p:nvSpPr>
        <p:spPr>
          <a:xfrm>
            <a:off x="1761744" y="425605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955" y="27527"/>
                </a:moveTo>
                <a:lnTo>
                  <a:pt x="13715" y="26003"/>
                </a:lnTo>
                <a:lnTo>
                  <a:pt x="6095" y="22859"/>
                </a:lnTo>
                <a:lnTo>
                  <a:pt x="1523" y="19811"/>
                </a:lnTo>
                <a:lnTo>
                  <a:pt x="0" y="13715"/>
                </a:lnTo>
                <a:lnTo>
                  <a:pt x="1523" y="9143"/>
                </a:lnTo>
                <a:lnTo>
                  <a:pt x="6095" y="4571"/>
                </a:lnTo>
                <a:lnTo>
                  <a:pt x="13715" y="1523"/>
                </a:lnTo>
                <a:lnTo>
                  <a:pt x="22955" y="0"/>
                </a:lnTo>
                <a:lnTo>
                  <a:pt x="32099" y="1523"/>
                </a:lnTo>
                <a:lnTo>
                  <a:pt x="39719" y="4571"/>
                </a:lnTo>
                <a:lnTo>
                  <a:pt x="44291" y="9143"/>
                </a:lnTo>
                <a:lnTo>
                  <a:pt x="47339" y="13715"/>
                </a:lnTo>
                <a:lnTo>
                  <a:pt x="44291" y="19811"/>
                </a:lnTo>
                <a:lnTo>
                  <a:pt x="39719" y="22859"/>
                </a:lnTo>
                <a:lnTo>
                  <a:pt x="32099" y="26003"/>
                </a:lnTo>
                <a:lnTo>
                  <a:pt x="22955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 descr=""/>
          <p:cNvSpPr/>
          <p:nvPr/>
        </p:nvSpPr>
        <p:spPr>
          <a:xfrm>
            <a:off x="2286571" y="425605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60" y="27432"/>
                </a:moveTo>
                <a:lnTo>
                  <a:pt x="15240" y="25908"/>
                </a:lnTo>
                <a:lnTo>
                  <a:pt x="7620" y="22860"/>
                </a:lnTo>
                <a:lnTo>
                  <a:pt x="1524" y="19812"/>
                </a:lnTo>
                <a:lnTo>
                  <a:pt x="0" y="13716"/>
                </a:lnTo>
                <a:lnTo>
                  <a:pt x="1524" y="7620"/>
                </a:lnTo>
                <a:lnTo>
                  <a:pt x="7620" y="4572"/>
                </a:lnTo>
                <a:lnTo>
                  <a:pt x="15240" y="1524"/>
                </a:lnTo>
                <a:lnTo>
                  <a:pt x="22860" y="0"/>
                </a:lnTo>
                <a:lnTo>
                  <a:pt x="33528" y="1524"/>
                </a:lnTo>
                <a:lnTo>
                  <a:pt x="45720" y="7620"/>
                </a:lnTo>
                <a:lnTo>
                  <a:pt x="47244" y="13716"/>
                </a:lnTo>
                <a:lnTo>
                  <a:pt x="45720" y="19812"/>
                </a:lnTo>
                <a:lnTo>
                  <a:pt x="33528" y="25908"/>
                </a:lnTo>
                <a:lnTo>
                  <a:pt x="22860" y="27432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 descr=""/>
          <p:cNvSpPr/>
          <p:nvPr/>
        </p:nvSpPr>
        <p:spPr>
          <a:xfrm>
            <a:off x="2637377" y="4254531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10">
                <a:moveTo>
                  <a:pt x="22860" y="28956"/>
                </a:moveTo>
                <a:lnTo>
                  <a:pt x="13716" y="27432"/>
                </a:lnTo>
                <a:lnTo>
                  <a:pt x="6096" y="24384"/>
                </a:lnTo>
                <a:lnTo>
                  <a:pt x="1524" y="21336"/>
                </a:lnTo>
                <a:lnTo>
                  <a:pt x="0" y="15240"/>
                </a:lnTo>
                <a:lnTo>
                  <a:pt x="0" y="13716"/>
                </a:lnTo>
                <a:lnTo>
                  <a:pt x="1524" y="9144"/>
                </a:lnTo>
                <a:lnTo>
                  <a:pt x="6096" y="4572"/>
                </a:lnTo>
                <a:lnTo>
                  <a:pt x="13716" y="1524"/>
                </a:lnTo>
                <a:lnTo>
                  <a:pt x="22860" y="0"/>
                </a:lnTo>
                <a:lnTo>
                  <a:pt x="32004" y="1524"/>
                </a:lnTo>
                <a:lnTo>
                  <a:pt x="39719" y="4572"/>
                </a:lnTo>
                <a:lnTo>
                  <a:pt x="44291" y="9144"/>
                </a:lnTo>
                <a:lnTo>
                  <a:pt x="47339" y="13716"/>
                </a:lnTo>
                <a:lnTo>
                  <a:pt x="47339" y="15240"/>
                </a:lnTo>
                <a:lnTo>
                  <a:pt x="44291" y="21336"/>
                </a:lnTo>
                <a:lnTo>
                  <a:pt x="39719" y="24384"/>
                </a:lnTo>
                <a:lnTo>
                  <a:pt x="32004" y="27432"/>
                </a:lnTo>
                <a:lnTo>
                  <a:pt x="22860" y="28956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 descr=""/>
          <p:cNvSpPr/>
          <p:nvPr/>
        </p:nvSpPr>
        <p:spPr>
          <a:xfrm>
            <a:off x="3162204" y="4254531"/>
            <a:ext cx="47625" cy="29209"/>
          </a:xfrm>
          <a:custGeom>
            <a:avLst/>
            <a:gdLst/>
            <a:ahLst/>
            <a:cxnLst/>
            <a:rect l="l" t="t" r="r" b="b"/>
            <a:pathLst>
              <a:path w="47625" h="29210">
                <a:moveTo>
                  <a:pt x="22860" y="28956"/>
                </a:moveTo>
                <a:lnTo>
                  <a:pt x="15240" y="27432"/>
                </a:lnTo>
                <a:lnTo>
                  <a:pt x="7620" y="24384"/>
                </a:lnTo>
                <a:lnTo>
                  <a:pt x="1524" y="21336"/>
                </a:lnTo>
                <a:lnTo>
                  <a:pt x="0" y="1524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4572"/>
                </a:lnTo>
                <a:lnTo>
                  <a:pt x="15240" y="1524"/>
                </a:lnTo>
                <a:lnTo>
                  <a:pt x="22860" y="0"/>
                </a:lnTo>
                <a:lnTo>
                  <a:pt x="32004" y="1524"/>
                </a:lnTo>
                <a:lnTo>
                  <a:pt x="39624" y="4572"/>
                </a:lnTo>
                <a:lnTo>
                  <a:pt x="45720" y="7620"/>
                </a:lnTo>
                <a:lnTo>
                  <a:pt x="47244" y="13716"/>
                </a:lnTo>
                <a:lnTo>
                  <a:pt x="47244" y="15240"/>
                </a:lnTo>
                <a:lnTo>
                  <a:pt x="45720" y="21336"/>
                </a:lnTo>
                <a:lnTo>
                  <a:pt x="39624" y="24384"/>
                </a:lnTo>
                <a:lnTo>
                  <a:pt x="32004" y="27432"/>
                </a:lnTo>
                <a:lnTo>
                  <a:pt x="22860" y="28956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 descr=""/>
          <p:cNvSpPr/>
          <p:nvPr/>
        </p:nvSpPr>
        <p:spPr>
          <a:xfrm>
            <a:off x="3686936" y="4234719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39624" y="24384"/>
                </a:moveTo>
                <a:lnTo>
                  <a:pt x="9144" y="24384"/>
                </a:lnTo>
                <a:lnTo>
                  <a:pt x="3048" y="18288"/>
                </a:lnTo>
                <a:lnTo>
                  <a:pt x="0" y="13716"/>
                </a:lnTo>
                <a:lnTo>
                  <a:pt x="3048" y="7620"/>
                </a:lnTo>
                <a:lnTo>
                  <a:pt x="7620" y="3048"/>
                </a:lnTo>
                <a:lnTo>
                  <a:pt x="15240" y="1524"/>
                </a:lnTo>
                <a:lnTo>
                  <a:pt x="24384" y="0"/>
                </a:lnTo>
                <a:lnTo>
                  <a:pt x="33528" y="1524"/>
                </a:lnTo>
                <a:lnTo>
                  <a:pt x="41148" y="3048"/>
                </a:lnTo>
                <a:lnTo>
                  <a:pt x="45720" y="7620"/>
                </a:lnTo>
                <a:lnTo>
                  <a:pt x="47244" y="13716"/>
                </a:lnTo>
                <a:lnTo>
                  <a:pt x="45720" y="18288"/>
                </a:lnTo>
                <a:lnTo>
                  <a:pt x="39624" y="24384"/>
                </a:lnTo>
                <a:close/>
              </a:path>
              <a:path w="47625" h="48895">
                <a:moveTo>
                  <a:pt x="24384" y="48768"/>
                </a:moveTo>
                <a:lnTo>
                  <a:pt x="15240" y="47244"/>
                </a:lnTo>
                <a:lnTo>
                  <a:pt x="7620" y="44196"/>
                </a:lnTo>
                <a:lnTo>
                  <a:pt x="3048" y="41148"/>
                </a:lnTo>
                <a:lnTo>
                  <a:pt x="0" y="35052"/>
                </a:lnTo>
                <a:lnTo>
                  <a:pt x="1524" y="35052"/>
                </a:lnTo>
                <a:lnTo>
                  <a:pt x="0" y="33528"/>
                </a:lnTo>
                <a:lnTo>
                  <a:pt x="3048" y="28956"/>
                </a:lnTo>
                <a:lnTo>
                  <a:pt x="7620" y="24384"/>
                </a:lnTo>
                <a:lnTo>
                  <a:pt x="41148" y="24384"/>
                </a:lnTo>
                <a:lnTo>
                  <a:pt x="45720" y="28956"/>
                </a:lnTo>
                <a:lnTo>
                  <a:pt x="47244" y="33528"/>
                </a:lnTo>
                <a:lnTo>
                  <a:pt x="47244" y="35052"/>
                </a:lnTo>
                <a:lnTo>
                  <a:pt x="45720" y="41148"/>
                </a:lnTo>
                <a:lnTo>
                  <a:pt x="41148" y="44196"/>
                </a:lnTo>
                <a:lnTo>
                  <a:pt x="33528" y="47244"/>
                </a:lnTo>
                <a:lnTo>
                  <a:pt x="24384" y="48768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object 638" descr=""/>
          <p:cNvSpPr/>
          <p:nvPr/>
        </p:nvSpPr>
        <p:spPr>
          <a:xfrm>
            <a:off x="3862387" y="425605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4" y="27431"/>
                </a:moveTo>
                <a:lnTo>
                  <a:pt x="15240" y="25907"/>
                </a:lnTo>
                <a:lnTo>
                  <a:pt x="7620" y="22859"/>
                </a:lnTo>
                <a:lnTo>
                  <a:pt x="3048" y="19811"/>
                </a:lnTo>
                <a:lnTo>
                  <a:pt x="0" y="13715"/>
                </a:lnTo>
                <a:lnTo>
                  <a:pt x="3048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3528" y="1523"/>
                </a:lnTo>
                <a:lnTo>
                  <a:pt x="41148" y="4571"/>
                </a:lnTo>
                <a:lnTo>
                  <a:pt x="45720" y="9143"/>
                </a:lnTo>
                <a:lnTo>
                  <a:pt x="47244" y="13715"/>
                </a:lnTo>
                <a:lnTo>
                  <a:pt x="45720" y="19811"/>
                </a:lnTo>
                <a:lnTo>
                  <a:pt x="41148" y="22859"/>
                </a:lnTo>
                <a:lnTo>
                  <a:pt x="33528" y="25907"/>
                </a:lnTo>
                <a:lnTo>
                  <a:pt x="24384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 descr=""/>
          <p:cNvSpPr/>
          <p:nvPr/>
        </p:nvSpPr>
        <p:spPr>
          <a:xfrm>
            <a:off x="4562570" y="408060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4" y="27431"/>
                </a:moveTo>
                <a:lnTo>
                  <a:pt x="15240" y="25907"/>
                </a:lnTo>
                <a:lnTo>
                  <a:pt x="7620" y="22859"/>
                </a:lnTo>
                <a:lnTo>
                  <a:pt x="3048" y="18287"/>
                </a:lnTo>
                <a:lnTo>
                  <a:pt x="0" y="13715"/>
                </a:lnTo>
                <a:lnTo>
                  <a:pt x="3048" y="7619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3528" y="1523"/>
                </a:lnTo>
                <a:lnTo>
                  <a:pt x="41148" y="4571"/>
                </a:lnTo>
                <a:lnTo>
                  <a:pt x="45720" y="7619"/>
                </a:lnTo>
                <a:lnTo>
                  <a:pt x="47244" y="13715"/>
                </a:lnTo>
                <a:lnTo>
                  <a:pt x="45720" y="18287"/>
                </a:lnTo>
                <a:lnTo>
                  <a:pt x="41148" y="22859"/>
                </a:lnTo>
                <a:lnTo>
                  <a:pt x="33528" y="25907"/>
                </a:lnTo>
                <a:lnTo>
                  <a:pt x="24384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 descr=""/>
          <p:cNvSpPr/>
          <p:nvPr/>
        </p:nvSpPr>
        <p:spPr>
          <a:xfrm>
            <a:off x="4738020" y="401040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4" y="27431"/>
                </a:moveTo>
                <a:lnTo>
                  <a:pt x="15240" y="25907"/>
                </a:lnTo>
                <a:lnTo>
                  <a:pt x="7620" y="22859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7619"/>
                </a:lnTo>
                <a:lnTo>
                  <a:pt x="7620" y="3047"/>
                </a:lnTo>
                <a:lnTo>
                  <a:pt x="15240" y="0"/>
                </a:lnTo>
                <a:lnTo>
                  <a:pt x="33528" y="0"/>
                </a:lnTo>
                <a:lnTo>
                  <a:pt x="41148" y="3047"/>
                </a:lnTo>
                <a:lnTo>
                  <a:pt x="45720" y="7619"/>
                </a:lnTo>
                <a:lnTo>
                  <a:pt x="47244" y="13715"/>
                </a:lnTo>
                <a:lnTo>
                  <a:pt x="45720" y="18287"/>
                </a:lnTo>
                <a:lnTo>
                  <a:pt x="41148" y="22859"/>
                </a:lnTo>
                <a:lnTo>
                  <a:pt x="33528" y="25907"/>
                </a:lnTo>
                <a:lnTo>
                  <a:pt x="24384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 descr=""/>
          <p:cNvSpPr/>
          <p:nvPr/>
        </p:nvSpPr>
        <p:spPr>
          <a:xfrm>
            <a:off x="4738020" y="3900487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4" y="27431"/>
                </a:moveTo>
                <a:lnTo>
                  <a:pt x="15240" y="25907"/>
                </a:lnTo>
                <a:lnTo>
                  <a:pt x="7620" y="22859"/>
                </a:lnTo>
                <a:lnTo>
                  <a:pt x="1524" y="19811"/>
                </a:lnTo>
                <a:lnTo>
                  <a:pt x="0" y="13715"/>
                </a:lnTo>
                <a:lnTo>
                  <a:pt x="1524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3528" y="1523"/>
                </a:lnTo>
                <a:lnTo>
                  <a:pt x="41148" y="4571"/>
                </a:lnTo>
                <a:lnTo>
                  <a:pt x="45720" y="9143"/>
                </a:lnTo>
                <a:lnTo>
                  <a:pt x="47244" y="13715"/>
                </a:lnTo>
                <a:lnTo>
                  <a:pt x="45720" y="19811"/>
                </a:lnTo>
                <a:lnTo>
                  <a:pt x="41148" y="22859"/>
                </a:lnTo>
                <a:lnTo>
                  <a:pt x="33528" y="25907"/>
                </a:lnTo>
                <a:lnTo>
                  <a:pt x="24384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 descr=""/>
          <p:cNvSpPr/>
          <p:nvPr/>
        </p:nvSpPr>
        <p:spPr>
          <a:xfrm>
            <a:off x="5438203" y="425605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4384" y="27431"/>
                </a:moveTo>
                <a:lnTo>
                  <a:pt x="15240" y="25907"/>
                </a:lnTo>
                <a:lnTo>
                  <a:pt x="7620" y="22859"/>
                </a:lnTo>
                <a:lnTo>
                  <a:pt x="3048" y="19811"/>
                </a:lnTo>
                <a:lnTo>
                  <a:pt x="0" y="13715"/>
                </a:lnTo>
                <a:lnTo>
                  <a:pt x="3048" y="9143"/>
                </a:lnTo>
                <a:lnTo>
                  <a:pt x="7620" y="4571"/>
                </a:lnTo>
                <a:lnTo>
                  <a:pt x="15240" y="1523"/>
                </a:lnTo>
                <a:lnTo>
                  <a:pt x="24384" y="0"/>
                </a:lnTo>
                <a:lnTo>
                  <a:pt x="33528" y="1523"/>
                </a:lnTo>
                <a:lnTo>
                  <a:pt x="41148" y="4571"/>
                </a:lnTo>
                <a:lnTo>
                  <a:pt x="45720" y="9143"/>
                </a:lnTo>
                <a:lnTo>
                  <a:pt x="47244" y="13715"/>
                </a:lnTo>
                <a:lnTo>
                  <a:pt x="45720" y="19811"/>
                </a:lnTo>
                <a:lnTo>
                  <a:pt x="41148" y="22859"/>
                </a:lnTo>
                <a:lnTo>
                  <a:pt x="33528" y="25907"/>
                </a:lnTo>
                <a:lnTo>
                  <a:pt x="24384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 descr=""/>
          <p:cNvSpPr/>
          <p:nvPr/>
        </p:nvSpPr>
        <p:spPr>
          <a:xfrm>
            <a:off x="5964459" y="425605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60" y="27431"/>
                </a:moveTo>
                <a:lnTo>
                  <a:pt x="13716" y="25907"/>
                </a:lnTo>
                <a:lnTo>
                  <a:pt x="6096" y="22859"/>
                </a:lnTo>
                <a:lnTo>
                  <a:pt x="1524" y="19811"/>
                </a:lnTo>
                <a:lnTo>
                  <a:pt x="0" y="13715"/>
                </a:lnTo>
                <a:lnTo>
                  <a:pt x="1524" y="9143"/>
                </a:lnTo>
                <a:lnTo>
                  <a:pt x="6096" y="4571"/>
                </a:lnTo>
                <a:lnTo>
                  <a:pt x="13716" y="1523"/>
                </a:lnTo>
                <a:lnTo>
                  <a:pt x="22860" y="0"/>
                </a:lnTo>
                <a:lnTo>
                  <a:pt x="32004" y="1523"/>
                </a:lnTo>
                <a:lnTo>
                  <a:pt x="39719" y="4571"/>
                </a:lnTo>
                <a:lnTo>
                  <a:pt x="45815" y="9143"/>
                </a:lnTo>
                <a:lnTo>
                  <a:pt x="47339" y="13715"/>
                </a:lnTo>
                <a:lnTo>
                  <a:pt x="45815" y="19811"/>
                </a:lnTo>
                <a:lnTo>
                  <a:pt x="39719" y="22859"/>
                </a:lnTo>
                <a:lnTo>
                  <a:pt x="32004" y="25907"/>
                </a:lnTo>
                <a:lnTo>
                  <a:pt x="22860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4" name="object 644" descr=""/>
          <p:cNvGrpSpPr/>
          <p:nvPr/>
        </p:nvGrpSpPr>
        <p:grpSpPr>
          <a:xfrm>
            <a:off x="1043273" y="4258055"/>
            <a:ext cx="781050" cy="51435"/>
            <a:chOff x="1043273" y="4258055"/>
            <a:chExt cx="781050" cy="51435"/>
          </a:xfrm>
        </p:grpSpPr>
        <p:sp>
          <p:nvSpPr>
            <p:cNvPr id="645" name="object 645" descr=""/>
            <p:cNvSpPr/>
            <p:nvPr/>
          </p:nvSpPr>
          <p:spPr>
            <a:xfrm>
              <a:off x="1043273" y="4306442"/>
              <a:ext cx="650240" cy="0"/>
            </a:xfrm>
            <a:custGeom>
              <a:avLst/>
              <a:gdLst/>
              <a:ahLst/>
              <a:cxnLst/>
              <a:rect l="l" t="t" r="r" b="b"/>
              <a:pathLst>
                <a:path w="650239" h="0">
                  <a:moveTo>
                    <a:pt x="649795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6" name="object 646" descr=""/>
            <p:cNvSpPr/>
            <p:nvPr/>
          </p:nvSpPr>
          <p:spPr>
            <a:xfrm>
              <a:off x="1735836" y="4258055"/>
              <a:ext cx="88900" cy="10795"/>
            </a:xfrm>
            <a:custGeom>
              <a:avLst/>
              <a:gdLst/>
              <a:ahLst/>
              <a:cxnLst/>
              <a:rect l="l" t="t" r="r" b="b"/>
              <a:pathLst>
                <a:path w="88900" h="10795">
                  <a:moveTo>
                    <a:pt x="88392" y="12"/>
                  </a:moveTo>
                  <a:lnTo>
                    <a:pt x="85331" y="12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0" y="10668"/>
                  </a:lnTo>
                  <a:lnTo>
                    <a:pt x="85331" y="10668"/>
                  </a:lnTo>
                  <a:lnTo>
                    <a:pt x="85331" y="6096"/>
                  </a:lnTo>
                  <a:lnTo>
                    <a:pt x="88392" y="6096"/>
                  </a:lnTo>
                  <a:lnTo>
                    <a:pt x="88392" y="12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7" name="object 647" descr=""/>
          <p:cNvSpPr/>
          <p:nvPr/>
        </p:nvSpPr>
        <p:spPr>
          <a:xfrm>
            <a:off x="1906524" y="425806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9916" y="0"/>
                </a:lnTo>
                <a:lnTo>
                  <a:pt x="3048" y="0"/>
                </a:lnTo>
                <a:lnTo>
                  <a:pt x="0" y="0"/>
                </a:lnTo>
                <a:lnTo>
                  <a:pt x="0" y="6083"/>
                </a:lnTo>
                <a:lnTo>
                  <a:pt x="3048" y="6083"/>
                </a:lnTo>
                <a:lnTo>
                  <a:pt x="3048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 descr=""/>
          <p:cNvSpPr/>
          <p:nvPr/>
        </p:nvSpPr>
        <p:spPr>
          <a:xfrm>
            <a:off x="2083308" y="425806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6083"/>
                </a:lnTo>
                <a:lnTo>
                  <a:pt x="1524" y="6083"/>
                </a:lnTo>
                <a:lnTo>
                  <a:pt x="1524" y="10668"/>
                </a:lnTo>
                <a:lnTo>
                  <a:pt x="91440" y="10668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 descr=""/>
          <p:cNvSpPr/>
          <p:nvPr/>
        </p:nvSpPr>
        <p:spPr>
          <a:xfrm>
            <a:off x="2257044" y="425806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91440" y="6083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 descr=""/>
          <p:cNvSpPr/>
          <p:nvPr/>
        </p:nvSpPr>
        <p:spPr>
          <a:xfrm>
            <a:off x="2433828" y="425806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9903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9903" y="10668"/>
                </a:lnTo>
                <a:lnTo>
                  <a:pt x="89903" y="6083"/>
                </a:lnTo>
                <a:lnTo>
                  <a:pt x="91440" y="6083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 descr=""/>
          <p:cNvSpPr/>
          <p:nvPr/>
        </p:nvSpPr>
        <p:spPr>
          <a:xfrm>
            <a:off x="2609088" y="425806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27" y="0"/>
                </a:moveTo>
                <a:lnTo>
                  <a:pt x="88392" y="0"/>
                </a:lnTo>
                <a:lnTo>
                  <a:pt x="3035" y="0"/>
                </a:lnTo>
                <a:lnTo>
                  <a:pt x="0" y="0"/>
                </a:lnTo>
                <a:lnTo>
                  <a:pt x="0" y="6083"/>
                </a:lnTo>
                <a:lnTo>
                  <a:pt x="3035" y="6083"/>
                </a:lnTo>
                <a:lnTo>
                  <a:pt x="3035" y="10668"/>
                </a:lnTo>
                <a:lnTo>
                  <a:pt x="91427" y="10668"/>
                </a:lnTo>
                <a:lnTo>
                  <a:pt x="91427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 descr=""/>
          <p:cNvSpPr/>
          <p:nvPr/>
        </p:nvSpPr>
        <p:spPr>
          <a:xfrm>
            <a:off x="2782824" y="425806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 descr=""/>
          <p:cNvSpPr/>
          <p:nvPr/>
        </p:nvSpPr>
        <p:spPr>
          <a:xfrm>
            <a:off x="2959608" y="425806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69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4" name="object 654" descr=""/>
          <p:cNvSpPr/>
          <p:nvPr/>
        </p:nvSpPr>
        <p:spPr>
          <a:xfrm>
            <a:off x="3134868" y="425806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8392" y="0"/>
                </a:lnTo>
                <a:lnTo>
                  <a:pt x="3048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91440" y="6083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5" name="object 655" descr=""/>
          <p:cNvSpPr/>
          <p:nvPr/>
        </p:nvSpPr>
        <p:spPr>
          <a:xfrm>
            <a:off x="3308591" y="4258068"/>
            <a:ext cx="92075" cy="10795"/>
          </a:xfrm>
          <a:custGeom>
            <a:avLst/>
            <a:gdLst/>
            <a:ahLst/>
            <a:cxnLst/>
            <a:rect l="l" t="t" r="r" b="b"/>
            <a:pathLst>
              <a:path w="92075" h="10795">
                <a:moveTo>
                  <a:pt x="91452" y="0"/>
                </a:moveTo>
                <a:lnTo>
                  <a:pt x="88404" y="0"/>
                </a:lnTo>
                <a:lnTo>
                  <a:pt x="3060" y="0"/>
                </a:lnTo>
                <a:lnTo>
                  <a:pt x="0" y="0"/>
                </a:lnTo>
                <a:lnTo>
                  <a:pt x="0" y="6083"/>
                </a:lnTo>
                <a:lnTo>
                  <a:pt x="3060" y="6083"/>
                </a:lnTo>
                <a:lnTo>
                  <a:pt x="3060" y="10668"/>
                </a:lnTo>
                <a:lnTo>
                  <a:pt x="91452" y="10668"/>
                </a:lnTo>
                <a:lnTo>
                  <a:pt x="91452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6" name="object 656" descr=""/>
          <p:cNvSpPr/>
          <p:nvPr/>
        </p:nvSpPr>
        <p:spPr>
          <a:xfrm>
            <a:off x="3483864" y="425806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7" name="object 657" descr=""/>
          <p:cNvSpPr/>
          <p:nvPr/>
        </p:nvSpPr>
        <p:spPr>
          <a:xfrm>
            <a:off x="3659124" y="425806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8" name="object 658" descr=""/>
          <p:cNvSpPr/>
          <p:nvPr/>
        </p:nvSpPr>
        <p:spPr>
          <a:xfrm>
            <a:off x="3835908" y="425806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9" name="object 659" descr=""/>
          <p:cNvSpPr/>
          <p:nvPr/>
        </p:nvSpPr>
        <p:spPr>
          <a:xfrm>
            <a:off x="4008120" y="4258068"/>
            <a:ext cx="94615" cy="10795"/>
          </a:xfrm>
          <a:custGeom>
            <a:avLst/>
            <a:gdLst/>
            <a:ahLst/>
            <a:cxnLst/>
            <a:rect l="l" t="t" r="r" b="b"/>
            <a:pathLst>
              <a:path w="94614" h="10795">
                <a:moveTo>
                  <a:pt x="94488" y="0"/>
                </a:moveTo>
                <a:lnTo>
                  <a:pt x="89916" y="0"/>
                </a:lnTo>
                <a:lnTo>
                  <a:pt x="4572" y="0"/>
                </a:lnTo>
                <a:lnTo>
                  <a:pt x="0" y="0"/>
                </a:lnTo>
                <a:lnTo>
                  <a:pt x="0" y="6083"/>
                </a:lnTo>
                <a:lnTo>
                  <a:pt x="4572" y="6083"/>
                </a:lnTo>
                <a:lnTo>
                  <a:pt x="4572" y="10668"/>
                </a:lnTo>
                <a:lnTo>
                  <a:pt x="94488" y="10668"/>
                </a:lnTo>
                <a:lnTo>
                  <a:pt x="9448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 descr=""/>
          <p:cNvSpPr/>
          <p:nvPr/>
        </p:nvSpPr>
        <p:spPr>
          <a:xfrm>
            <a:off x="4184891" y="4258055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1524" y="0"/>
                </a:lnTo>
                <a:lnTo>
                  <a:pt x="0" y="12"/>
                </a:lnTo>
                <a:lnTo>
                  <a:pt x="0" y="10680"/>
                </a:lnTo>
                <a:lnTo>
                  <a:pt x="88404" y="10680"/>
                </a:lnTo>
                <a:lnTo>
                  <a:pt x="88404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 descr=""/>
          <p:cNvSpPr/>
          <p:nvPr/>
        </p:nvSpPr>
        <p:spPr>
          <a:xfrm>
            <a:off x="4361205" y="4253014"/>
            <a:ext cx="90805" cy="15240"/>
          </a:xfrm>
          <a:custGeom>
            <a:avLst/>
            <a:gdLst/>
            <a:ahLst/>
            <a:cxnLst/>
            <a:rect l="l" t="t" r="r" b="b"/>
            <a:pathLst>
              <a:path w="90804" h="15239">
                <a:moveTo>
                  <a:pt x="90385" y="5041"/>
                </a:moveTo>
                <a:lnTo>
                  <a:pt x="86969" y="5041"/>
                </a:lnTo>
                <a:lnTo>
                  <a:pt x="86969" y="0"/>
                </a:lnTo>
                <a:lnTo>
                  <a:pt x="0" y="0"/>
                </a:lnTo>
                <a:lnTo>
                  <a:pt x="0" y="15240"/>
                </a:lnTo>
                <a:lnTo>
                  <a:pt x="86969" y="15240"/>
                </a:lnTo>
                <a:lnTo>
                  <a:pt x="86969" y="11137"/>
                </a:lnTo>
                <a:lnTo>
                  <a:pt x="90385" y="11137"/>
                </a:lnTo>
                <a:lnTo>
                  <a:pt x="90385" y="5041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62" name="object 662" descr=""/>
          <p:cNvGrpSpPr/>
          <p:nvPr/>
        </p:nvGrpSpPr>
        <p:grpSpPr>
          <a:xfrm>
            <a:off x="4533900" y="4253007"/>
            <a:ext cx="91440" cy="15240"/>
            <a:chOff x="4533900" y="4253007"/>
            <a:chExt cx="91440" cy="15240"/>
          </a:xfrm>
        </p:grpSpPr>
        <p:pic>
          <p:nvPicPr>
            <p:cNvPr id="663" name="object 663" descr="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4533900" y="4253007"/>
              <a:ext cx="91439" cy="15239"/>
            </a:xfrm>
            <a:prstGeom prst="rect">
              <a:avLst/>
            </a:prstGeom>
          </p:spPr>
        </p:pic>
        <p:sp>
          <p:nvSpPr>
            <p:cNvPr id="664" name="object 664" descr=""/>
            <p:cNvSpPr/>
            <p:nvPr/>
          </p:nvSpPr>
          <p:spPr>
            <a:xfrm>
              <a:off x="4535138" y="4253007"/>
              <a:ext cx="88900" cy="10795"/>
            </a:xfrm>
            <a:custGeom>
              <a:avLst/>
              <a:gdLst/>
              <a:ahLst/>
              <a:cxnLst/>
              <a:rect l="l" t="t" r="r" b="b"/>
              <a:pathLst>
                <a:path w="88900" h="10795">
                  <a:moveTo>
                    <a:pt x="88487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8487" y="0"/>
                  </a:lnTo>
                  <a:lnTo>
                    <a:pt x="88487" y="1066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5" name="object 665" descr=""/>
          <p:cNvGrpSpPr/>
          <p:nvPr/>
        </p:nvGrpSpPr>
        <p:grpSpPr>
          <a:xfrm>
            <a:off x="4710493" y="4253007"/>
            <a:ext cx="92075" cy="15240"/>
            <a:chOff x="4710493" y="4253007"/>
            <a:chExt cx="92075" cy="15240"/>
          </a:xfrm>
        </p:grpSpPr>
        <p:pic>
          <p:nvPicPr>
            <p:cNvPr id="666" name="object 666" descr="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0683" y="4253007"/>
              <a:ext cx="91439" cy="15239"/>
            </a:xfrm>
            <a:prstGeom prst="rect">
              <a:avLst/>
            </a:prstGeom>
          </p:spPr>
        </p:pic>
        <p:sp>
          <p:nvSpPr>
            <p:cNvPr id="667" name="object 667" descr=""/>
            <p:cNvSpPr/>
            <p:nvPr/>
          </p:nvSpPr>
          <p:spPr>
            <a:xfrm>
              <a:off x="4710493" y="4253007"/>
              <a:ext cx="88900" cy="10795"/>
            </a:xfrm>
            <a:custGeom>
              <a:avLst/>
              <a:gdLst/>
              <a:ahLst/>
              <a:cxnLst/>
              <a:rect l="l" t="t" r="r" b="b"/>
              <a:pathLst>
                <a:path w="88900" h="10795">
                  <a:moveTo>
                    <a:pt x="88487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8487" y="0"/>
                  </a:lnTo>
                  <a:lnTo>
                    <a:pt x="88487" y="1066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8" name="object 668" descr=""/>
          <p:cNvGrpSpPr/>
          <p:nvPr/>
        </p:nvGrpSpPr>
        <p:grpSpPr>
          <a:xfrm>
            <a:off x="4885944" y="4253007"/>
            <a:ext cx="88900" cy="15240"/>
            <a:chOff x="4885944" y="4253007"/>
            <a:chExt cx="88900" cy="15240"/>
          </a:xfrm>
        </p:grpSpPr>
        <p:pic>
          <p:nvPicPr>
            <p:cNvPr id="669" name="object 669" descr="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4885944" y="4253007"/>
              <a:ext cx="86963" cy="15239"/>
            </a:xfrm>
            <a:prstGeom prst="rect">
              <a:avLst/>
            </a:prstGeom>
          </p:spPr>
        </p:pic>
        <p:sp>
          <p:nvSpPr>
            <p:cNvPr id="670" name="object 670" descr=""/>
            <p:cNvSpPr/>
            <p:nvPr/>
          </p:nvSpPr>
          <p:spPr>
            <a:xfrm>
              <a:off x="4887468" y="4253007"/>
              <a:ext cx="86995" cy="10795"/>
            </a:xfrm>
            <a:custGeom>
              <a:avLst/>
              <a:gdLst/>
              <a:ahLst/>
              <a:cxnLst/>
              <a:rect l="l" t="t" r="r" b="b"/>
              <a:pathLst>
                <a:path w="86995" h="10795">
                  <a:moveTo>
                    <a:pt x="86963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6963" y="0"/>
                  </a:lnTo>
                  <a:lnTo>
                    <a:pt x="86963" y="1066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1" name="object 671" descr=""/>
          <p:cNvSpPr/>
          <p:nvPr/>
        </p:nvSpPr>
        <p:spPr>
          <a:xfrm>
            <a:off x="5061191" y="4258055"/>
            <a:ext cx="90170" cy="12700"/>
          </a:xfrm>
          <a:custGeom>
            <a:avLst/>
            <a:gdLst/>
            <a:ahLst/>
            <a:cxnLst/>
            <a:rect l="l" t="t" r="r" b="b"/>
            <a:pathLst>
              <a:path w="90170" h="12700">
                <a:moveTo>
                  <a:pt x="89916" y="0"/>
                </a:moveTo>
                <a:lnTo>
                  <a:pt x="1536" y="0"/>
                </a:lnTo>
                <a:lnTo>
                  <a:pt x="1536" y="1536"/>
                </a:lnTo>
                <a:lnTo>
                  <a:pt x="0" y="1536"/>
                </a:lnTo>
                <a:lnTo>
                  <a:pt x="0" y="12192"/>
                </a:lnTo>
                <a:lnTo>
                  <a:pt x="88404" y="12192"/>
                </a:lnTo>
                <a:lnTo>
                  <a:pt x="88404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object 672" descr=""/>
          <p:cNvSpPr/>
          <p:nvPr/>
        </p:nvSpPr>
        <p:spPr>
          <a:xfrm>
            <a:off x="5234927" y="4253014"/>
            <a:ext cx="90805" cy="15240"/>
          </a:xfrm>
          <a:custGeom>
            <a:avLst/>
            <a:gdLst/>
            <a:ahLst/>
            <a:cxnLst/>
            <a:rect l="l" t="t" r="r" b="b"/>
            <a:pathLst>
              <a:path w="90804" h="15239">
                <a:moveTo>
                  <a:pt x="90398" y="0"/>
                </a:moveTo>
                <a:lnTo>
                  <a:pt x="3441" y="0"/>
                </a:lnTo>
                <a:lnTo>
                  <a:pt x="3441" y="5054"/>
                </a:lnTo>
                <a:lnTo>
                  <a:pt x="0" y="5054"/>
                </a:lnTo>
                <a:lnTo>
                  <a:pt x="0" y="11137"/>
                </a:lnTo>
                <a:lnTo>
                  <a:pt x="3441" y="11137"/>
                </a:lnTo>
                <a:lnTo>
                  <a:pt x="3441" y="15240"/>
                </a:lnTo>
                <a:lnTo>
                  <a:pt x="90398" y="15240"/>
                </a:lnTo>
                <a:lnTo>
                  <a:pt x="9039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object 673" descr=""/>
          <p:cNvSpPr/>
          <p:nvPr/>
        </p:nvSpPr>
        <p:spPr>
          <a:xfrm>
            <a:off x="5410200" y="425806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27" y="0"/>
                </a:moveTo>
                <a:lnTo>
                  <a:pt x="88392" y="0"/>
                </a:lnTo>
                <a:lnTo>
                  <a:pt x="1511" y="0"/>
                </a:lnTo>
                <a:lnTo>
                  <a:pt x="0" y="0"/>
                </a:lnTo>
                <a:lnTo>
                  <a:pt x="0" y="6083"/>
                </a:lnTo>
                <a:lnTo>
                  <a:pt x="1511" y="6083"/>
                </a:lnTo>
                <a:lnTo>
                  <a:pt x="1511" y="10668"/>
                </a:lnTo>
                <a:lnTo>
                  <a:pt x="91427" y="10668"/>
                </a:lnTo>
                <a:lnTo>
                  <a:pt x="91427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4" name="object 674" descr=""/>
          <p:cNvSpPr/>
          <p:nvPr/>
        </p:nvSpPr>
        <p:spPr>
          <a:xfrm>
            <a:off x="5585460" y="4258068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0"/>
                </a:moveTo>
                <a:lnTo>
                  <a:pt x="89916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9916" y="10668"/>
                </a:lnTo>
                <a:lnTo>
                  <a:pt x="89916" y="6083"/>
                </a:lnTo>
                <a:lnTo>
                  <a:pt x="91440" y="6083"/>
                </a:lnTo>
                <a:lnTo>
                  <a:pt x="9144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5" name="object 675" descr=""/>
          <p:cNvSpPr/>
          <p:nvPr/>
        </p:nvSpPr>
        <p:spPr>
          <a:xfrm>
            <a:off x="5763768" y="425806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24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" name="object 676" descr=""/>
          <p:cNvSpPr/>
          <p:nvPr/>
        </p:nvSpPr>
        <p:spPr>
          <a:xfrm>
            <a:off x="5935980" y="4258055"/>
            <a:ext cx="91440" cy="10795"/>
          </a:xfrm>
          <a:custGeom>
            <a:avLst/>
            <a:gdLst/>
            <a:ahLst/>
            <a:cxnLst/>
            <a:rect l="l" t="t" r="r" b="b"/>
            <a:pathLst>
              <a:path w="91439" h="10795">
                <a:moveTo>
                  <a:pt x="91440" y="12"/>
                </a:moveTo>
                <a:lnTo>
                  <a:pt x="88379" y="12"/>
                </a:lnTo>
                <a:lnTo>
                  <a:pt x="0" y="0"/>
                </a:lnTo>
                <a:lnTo>
                  <a:pt x="0" y="6096"/>
                </a:lnTo>
                <a:lnTo>
                  <a:pt x="3048" y="6096"/>
                </a:lnTo>
                <a:lnTo>
                  <a:pt x="3048" y="10680"/>
                </a:lnTo>
                <a:lnTo>
                  <a:pt x="91440" y="10680"/>
                </a:lnTo>
                <a:lnTo>
                  <a:pt x="91440" y="12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7" name="object 677" descr=""/>
          <p:cNvSpPr/>
          <p:nvPr/>
        </p:nvSpPr>
        <p:spPr>
          <a:xfrm>
            <a:off x="6110948" y="4253014"/>
            <a:ext cx="90805" cy="15240"/>
          </a:xfrm>
          <a:custGeom>
            <a:avLst/>
            <a:gdLst/>
            <a:ahLst/>
            <a:cxnLst/>
            <a:rect l="l" t="t" r="r" b="b"/>
            <a:pathLst>
              <a:path w="90804" h="15239">
                <a:moveTo>
                  <a:pt x="90195" y="5054"/>
                </a:moveTo>
                <a:lnTo>
                  <a:pt x="86969" y="5054"/>
                </a:lnTo>
                <a:lnTo>
                  <a:pt x="86969" y="0"/>
                </a:lnTo>
                <a:lnTo>
                  <a:pt x="0" y="0"/>
                </a:lnTo>
                <a:lnTo>
                  <a:pt x="0" y="15240"/>
                </a:lnTo>
                <a:lnTo>
                  <a:pt x="86969" y="15240"/>
                </a:lnTo>
                <a:lnTo>
                  <a:pt x="86969" y="11137"/>
                </a:lnTo>
                <a:lnTo>
                  <a:pt x="90195" y="11137"/>
                </a:lnTo>
                <a:lnTo>
                  <a:pt x="90195" y="5054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object 678" descr=""/>
          <p:cNvSpPr/>
          <p:nvPr/>
        </p:nvSpPr>
        <p:spPr>
          <a:xfrm>
            <a:off x="6286500" y="425806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88392" y="0"/>
                </a:lnTo>
                <a:lnTo>
                  <a:pt x="1511" y="0"/>
                </a:lnTo>
                <a:lnTo>
                  <a:pt x="0" y="0"/>
                </a:lnTo>
                <a:lnTo>
                  <a:pt x="0" y="10668"/>
                </a:lnTo>
                <a:lnTo>
                  <a:pt x="88392" y="10668"/>
                </a:lnTo>
                <a:lnTo>
                  <a:pt x="88392" y="6083"/>
                </a:lnTo>
                <a:lnTo>
                  <a:pt x="89916" y="6083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object 679" descr=""/>
          <p:cNvSpPr/>
          <p:nvPr/>
        </p:nvSpPr>
        <p:spPr>
          <a:xfrm>
            <a:off x="6463284" y="4258055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16" y="0"/>
                </a:moveTo>
                <a:lnTo>
                  <a:pt x="1511" y="0"/>
                </a:lnTo>
                <a:lnTo>
                  <a:pt x="0" y="12"/>
                </a:lnTo>
                <a:lnTo>
                  <a:pt x="0" y="10680"/>
                </a:lnTo>
                <a:lnTo>
                  <a:pt x="88392" y="10680"/>
                </a:lnTo>
                <a:lnTo>
                  <a:pt x="88392" y="6096"/>
                </a:lnTo>
                <a:lnTo>
                  <a:pt x="89916" y="6096"/>
                </a:lnTo>
                <a:lnTo>
                  <a:pt x="89916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0" name="object 680" descr=""/>
          <p:cNvSpPr/>
          <p:nvPr/>
        </p:nvSpPr>
        <p:spPr>
          <a:xfrm>
            <a:off x="6635496" y="4253014"/>
            <a:ext cx="92075" cy="15240"/>
          </a:xfrm>
          <a:custGeom>
            <a:avLst/>
            <a:gdLst/>
            <a:ahLst/>
            <a:cxnLst/>
            <a:rect l="l" t="t" r="r" b="b"/>
            <a:pathLst>
              <a:path w="92075" h="15239">
                <a:moveTo>
                  <a:pt x="91719" y="0"/>
                </a:moveTo>
                <a:lnTo>
                  <a:pt x="4762" y="0"/>
                </a:lnTo>
                <a:lnTo>
                  <a:pt x="4762" y="5054"/>
                </a:lnTo>
                <a:lnTo>
                  <a:pt x="0" y="5054"/>
                </a:lnTo>
                <a:lnTo>
                  <a:pt x="0" y="11137"/>
                </a:lnTo>
                <a:lnTo>
                  <a:pt x="4762" y="11137"/>
                </a:lnTo>
                <a:lnTo>
                  <a:pt x="4762" y="15240"/>
                </a:lnTo>
                <a:lnTo>
                  <a:pt x="91719" y="15240"/>
                </a:lnTo>
                <a:lnTo>
                  <a:pt x="91719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1" name="object 681" descr=""/>
          <p:cNvSpPr/>
          <p:nvPr/>
        </p:nvSpPr>
        <p:spPr>
          <a:xfrm>
            <a:off x="6810743" y="4258068"/>
            <a:ext cx="90170" cy="10795"/>
          </a:xfrm>
          <a:custGeom>
            <a:avLst/>
            <a:gdLst/>
            <a:ahLst/>
            <a:cxnLst/>
            <a:rect l="l" t="t" r="r" b="b"/>
            <a:pathLst>
              <a:path w="90170" h="10795">
                <a:moveTo>
                  <a:pt x="89928" y="0"/>
                </a:moveTo>
                <a:lnTo>
                  <a:pt x="88404" y="0"/>
                </a:lnTo>
                <a:lnTo>
                  <a:pt x="1536" y="0"/>
                </a:lnTo>
                <a:lnTo>
                  <a:pt x="0" y="0"/>
                </a:lnTo>
                <a:lnTo>
                  <a:pt x="0" y="10668"/>
                </a:lnTo>
                <a:lnTo>
                  <a:pt x="88404" y="10668"/>
                </a:lnTo>
                <a:lnTo>
                  <a:pt x="88404" y="6083"/>
                </a:lnTo>
                <a:lnTo>
                  <a:pt x="89928" y="6083"/>
                </a:lnTo>
                <a:lnTo>
                  <a:pt x="89928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object 682" descr=""/>
          <p:cNvSpPr/>
          <p:nvPr/>
        </p:nvSpPr>
        <p:spPr>
          <a:xfrm>
            <a:off x="6987527" y="4258055"/>
            <a:ext cx="88900" cy="10795"/>
          </a:xfrm>
          <a:custGeom>
            <a:avLst/>
            <a:gdLst/>
            <a:ahLst/>
            <a:cxnLst/>
            <a:rect l="l" t="t" r="r" b="b"/>
            <a:pathLst>
              <a:path w="88900" h="10795">
                <a:moveTo>
                  <a:pt x="88404" y="12"/>
                </a:moveTo>
                <a:lnTo>
                  <a:pt x="86868" y="12"/>
                </a:lnTo>
                <a:lnTo>
                  <a:pt x="1536" y="0"/>
                </a:lnTo>
                <a:lnTo>
                  <a:pt x="0" y="12"/>
                </a:lnTo>
                <a:lnTo>
                  <a:pt x="0" y="10680"/>
                </a:lnTo>
                <a:lnTo>
                  <a:pt x="88404" y="10680"/>
                </a:lnTo>
                <a:lnTo>
                  <a:pt x="88404" y="12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object 683" descr=""/>
          <p:cNvSpPr/>
          <p:nvPr/>
        </p:nvSpPr>
        <p:spPr>
          <a:xfrm>
            <a:off x="1693068" y="4352163"/>
            <a:ext cx="5431155" cy="0"/>
          </a:xfrm>
          <a:custGeom>
            <a:avLst/>
            <a:gdLst/>
            <a:ahLst/>
            <a:cxnLst/>
            <a:rect l="l" t="t" r="r" b="b"/>
            <a:pathLst>
              <a:path w="5431155" h="0">
                <a:moveTo>
                  <a:pt x="0" y="0"/>
                </a:moveTo>
                <a:lnTo>
                  <a:pt x="54307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 descr=""/>
          <p:cNvSpPr/>
          <p:nvPr/>
        </p:nvSpPr>
        <p:spPr>
          <a:xfrm>
            <a:off x="2457354" y="4433125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59" y="27527"/>
                </a:moveTo>
                <a:lnTo>
                  <a:pt x="13715" y="26003"/>
                </a:lnTo>
                <a:lnTo>
                  <a:pt x="6095" y="22955"/>
                </a:lnTo>
                <a:lnTo>
                  <a:pt x="1523" y="18287"/>
                </a:lnTo>
                <a:lnTo>
                  <a:pt x="0" y="13715"/>
                </a:lnTo>
                <a:lnTo>
                  <a:pt x="1523" y="7619"/>
                </a:lnTo>
                <a:lnTo>
                  <a:pt x="6095" y="3047"/>
                </a:lnTo>
                <a:lnTo>
                  <a:pt x="13715" y="0"/>
                </a:lnTo>
                <a:lnTo>
                  <a:pt x="32003" y="0"/>
                </a:lnTo>
                <a:lnTo>
                  <a:pt x="39719" y="3047"/>
                </a:lnTo>
                <a:lnTo>
                  <a:pt x="45815" y="7619"/>
                </a:lnTo>
                <a:lnTo>
                  <a:pt x="47339" y="13715"/>
                </a:lnTo>
                <a:lnTo>
                  <a:pt x="45815" y="18287"/>
                </a:lnTo>
                <a:lnTo>
                  <a:pt x="39719" y="22955"/>
                </a:lnTo>
                <a:lnTo>
                  <a:pt x="32003" y="26003"/>
                </a:lnTo>
                <a:lnTo>
                  <a:pt x="22859" y="2752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object 685" descr=""/>
          <p:cNvSpPr/>
          <p:nvPr/>
        </p:nvSpPr>
        <p:spPr>
          <a:xfrm>
            <a:off x="2457354" y="4333875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22955" y="50387"/>
                </a:moveTo>
                <a:lnTo>
                  <a:pt x="13715" y="48863"/>
                </a:lnTo>
                <a:lnTo>
                  <a:pt x="6095" y="45815"/>
                </a:lnTo>
                <a:lnTo>
                  <a:pt x="1523" y="41243"/>
                </a:lnTo>
                <a:lnTo>
                  <a:pt x="0" y="36671"/>
                </a:lnTo>
                <a:lnTo>
                  <a:pt x="1523" y="30575"/>
                </a:lnTo>
                <a:lnTo>
                  <a:pt x="6095" y="27527"/>
                </a:lnTo>
                <a:lnTo>
                  <a:pt x="10667" y="26003"/>
                </a:lnTo>
                <a:lnTo>
                  <a:pt x="6095" y="24384"/>
                </a:lnTo>
                <a:lnTo>
                  <a:pt x="1523" y="19812"/>
                </a:lnTo>
                <a:lnTo>
                  <a:pt x="0" y="13716"/>
                </a:lnTo>
                <a:lnTo>
                  <a:pt x="1523" y="9144"/>
                </a:lnTo>
                <a:lnTo>
                  <a:pt x="6095" y="4572"/>
                </a:lnTo>
                <a:lnTo>
                  <a:pt x="13715" y="1524"/>
                </a:lnTo>
                <a:lnTo>
                  <a:pt x="22955" y="0"/>
                </a:lnTo>
                <a:lnTo>
                  <a:pt x="32099" y="1524"/>
                </a:lnTo>
                <a:lnTo>
                  <a:pt x="39719" y="4572"/>
                </a:lnTo>
                <a:lnTo>
                  <a:pt x="45815" y="9144"/>
                </a:lnTo>
                <a:lnTo>
                  <a:pt x="47339" y="13716"/>
                </a:lnTo>
                <a:lnTo>
                  <a:pt x="45815" y="19812"/>
                </a:lnTo>
                <a:lnTo>
                  <a:pt x="39719" y="24384"/>
                </a:lnTo>
                <a:lnTo>
                  <a:pt x="36671" y="26003"/>
                </a:lnTo>
                <a:lnTo>
                  <a:pt x="45815" y="30575"/>
                </a:lnTo>
                <a:lnTo>
                  <a:pt x="47339" y="36671"/>
                </a:lnTo>
                <a:lnTo>
                  <a:pt x="45815" y="41243"/>
                </a:lnTo>
                <a:lnTo>
                  <a:pt x="39719" y="45815"/>
                </a:lnTo>
                <a:lnTo>
                  <a:pt x="32099" y="48863"/>
                </a:lnTo>
                <a:lnTo>
                  <a:pt x="22955" y="50387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object 686" descr=""/>
          <p:cNvSpPr/>
          <p:nvPr/>
        </p:nvSpPr>
        <p:spPr>
          <a:xfrm>
            <a:off x="4036314" y="4384262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60" y="27432"/>
                </a:moveTo>
                <a:lnTo>
                  <a:pt x="13716" y="25908"/>
                </a:lnTo>
                <a:lnTo>
                  <a:pt x="6096" y="22860"/>
                </a:lnTo>
                <a:lnTo>
                  <a:pt x="1524" y="18288"/>
                </a:lnTo>
                <a:lnTo>
                  <a:pt x="0" y="13716"/>
                </a:lnTo>
                <a:lnTo>
                  <a:pt x="1524" y="7620"/>
                </a:lnTo>
                <a:lnTo>
                  <a:pt x="6096" y="4572"/>
                </a:lnTo>
                <a:lnTo>
                  <a:pt x="13716" y="1524"/>
                </a:lnTo>
                <a:lnTo>
                  <a:pt x="22860" y="0"/>
                </a:lnTo>
                <a:lnTo>
                  <a:pt x="32004" y="1524"/>
                </a:lnTo>
                <a:lnTo>
                  <a:pt x="39624" y="4572"/>
                </a:lnTo>
                <a:lnTo>
                  <a:pt x="45720" y="7620"/>
                </a:lnTo>
                <a:lnTo>
                  <a:pt x="47244" y="13716"/>
                </a:lnTo>
                <a:lnTo>
                  <a:pt x="45720" y="18288"/>
                </a:lnTo>
                <a:lnTo>
                  <a:pt x="39624" y="22860"/>
                </a:lnTo>
                <a:lnTo>
                  <a:pt x="32004" y="25908"/>
                </a:lnTo>
                <a:lnTo>
                  <a:pt x="22860" y="27432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object 687" descr=""/>
          <p:cNvSpPr/>
          <p:nvPr/>
        </p:nvSpPr>
        <p:spPr>
          <a:xfrm>
            <a:off x="4562570" y="4387310"/>
            <a:ext cx="47625" cy="27940"/>
          </a:xfrm>
          <a:custGeom>
            <a:avLst/>
            <a:gdLst/>
            <a:ahLst/>
            <a:cxnLst/>
            <a:rect l="l" t="t" r="r" b="b"/>
            <a:pathLst>
              <a:path w="47625" h="27939">
                <a:moveTo>
                  <a:pt x="22860" y="27431"/>
                </a:moveTo>
                <a:lnTo>
                  <a:pt x="13716" y="25907"/>
                </a:lnTo>
                <a:lnTo>
                  <a:pt x="6096" y="22859"/>
                </a:lnTo>
                <a:lnTo>
                  <a:pt x="1524" y="18287"/>
                </a:lnTo>
                <a:lnTo>
                  <a:pt x="0" y="13715"/>
                </a:lnTo>
                <a:lnTo>
                  <a:pt x="1524" y="7619"/>
                </a:lnTo>
                <a:lnTo>
                  <a:pt x="6096" y="3047"/>
                </a:lnTo>
                <a:lnTo>
                  <a:pt x="13716" y="0"/>
                </a:lnTo>
                <a:lnTo>
                  <a:pt x="32004" y="0"/>
                </a:lnTo>
                <a:lnTo>
                  <a:pt x="39624" y="3047"/>
                </a:lnTo>
                <a:lnTo>
                  <a:pt x="45720" y="7619"/>
                </a:lnTo>
                <a:lnTo>
                  <a:pt x="47244" y="13715"/>
                </a:lnTo>
                <a:lnTo>
                  <a:pt x="45720" y="18287"/>
                </a:lnTo>
                <a:lnTo>
                  <a:pt x="39624" y="22859"/>
                </a:lnTo>
                <a:lnTo>
                  <a:pt x="32004" y="25907"/>
                </a:lnTo>
                <a:lnTo>
                  <a:pt x="22860" y="27431"/>
                </a:lnTo>
                <a:close/>
              </a:path>
            </a:pathLst>
          </a:custGeom>
          <a:solidFill>
            <a:srgbClr val="4D7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object 688" descr=""/>
          <p:cNvSpPr/>
          <p:nvPr/>
        </p:nvSpPr>
        <p:spPr>
          <a:xfrm>
            <a:off x="1690116" y="3688080"/>
            <a:ext cx="5080" cy="617220"/>
          </a:xfrm>
          <a:custGeom>
            <a:avLst/>
            <a:gdLst/>
            <a:ahLst/>
            <a:cxnLst/>
            <a:rect l="l" t="t" r="r" b="b"/>
            <a:pathLst>
              <a:path w="5080" h="617220">
                <a:moveTo>
                  <a:pt x="4571" y="617219"/>
                </a:moveTo>
                <a:lnTo>
                  <a:pt x="0" y="617219"/>
                </a:lnTo>
                <a:lnTo>
                  <a:pt x="0" y="0"/>
                </a:lnTo>
                <a:lnTo>
                  <a:pt x="4571" y="0"/>
                </a:lnTo>
                <a:lnTo>
                  <a:pt x="4571" y="61721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9" name="object 689" descr=""/>
          <p:cNvGrpSpPr/>
          <p:nvPr/>
        </p:nvGrpSpPr>
        <p:grpSpPr>
          <a:xfrm>
            <a:off x="1690116" y="3688080"/>
            <a:ext cx="5434330" cy="1242695"/>
            <a:chOff x="1690116" y="3688080"/>
            <a:chExt cx="5434330" cy="1242695"/>
          </a:xfrm>
        </p:grpSpPr>
        <p:sp>
          <p:nvSpPr>
            <p:cNvPr id="690" name="object 690" descr=""/>
            <p:cNvSpPr/>
            <p:nvPr/>
          </p:nvSpPr>
          <p:spPr>
            <a:xfrm>
              <a:off x="7115555" y="3688080"/>
              <a:ext cx="5080" cy="617220"/>
            </a:xfrm>
            <a:custGeom>
              <a:avLst/>
              <a:gdLst/>
              <a:ahLst/>
              <a:cxnLst/>
              <a:rect l="l" t="t" r="r" b="b"/>
              <a:pathLst>
                <a:path w="5079" h="617220">
                  <a:moveTo>
                    <a:pt x="4572" y="617219"/>
                  </a:moveTo>
                  <a:lnTo>
                    <a:pt x="0" y="617219"/>
                  </a:lnTo>
                  <a:lnTo>
                    <a:pt x="0" y="0"/>
                  </a:lnTo>
                  <a:lnTo>
                    <a:pt x="4572" y="0"/>
                  </a:lnTo>
                  <a:lnTo>
                    <a:pt x="4572" y="617219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 descr=""/>
            <p:cNvSpPr/>
            <p:nvPr/>
          </p:nvSpPr>
          <p:spPr>
            <a:xfrm>
              <a:off x="1693068" y="3691413"/>
              <a:ext cx="5431155" cy="615315"/>
            </a:xfrm>
            <a:custGeom>
              <a:avLst/>
              <a:gdLst/>
              <a:ahLst/>
              <a:cxnLst/>
              <a:rect l="l" t="t" r="r" b="b"/>
              <a:pathLst>
                <a:path w="5431155" h="615314">
                  <a:moveTo>
                    <a:pt x="0" y="0"/>
                  </a:moveTo>
                  <a:lnTo>
                    <a:pt x="5430773" y="0"/>
                  </a:lnTo>
                </a:path>
                <a:path w="5431155" h="615314">
                  <a:moveTo>
                    <a:pt x="0" y="615029"/>
                  </a:moveTo>
                  <a:lnTo>
                    <a:pt x="5430773" y="615029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 descr=""/>
            <p:cNvSpPr/>
            <p:nvPr/>
          </p:nvSpPr>
          <p:spPr>
            <a:xfrm>
              <a:off x="1690116" y="4303788"/>
              <a:ext cx="5430520" cy="620395"/>
            </a:xfrm>
            <a:custGeom>
              <a:avLst/>
              <a:gdLst/>
              <a:ahLst/>
              <a:cxnLst/>
              <a:rect l="l" t="t" r="r" b="b"/>
              <a:pathLst>
                <a:path w="5430520" h="620395">
                  <a:moveTo>
                    <a:pt x="4572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4572" y="620268"/>
                  </a:lnTo>
                  <a:lnTo>
                    <a:pt x="4572" y="0"/>
                  </a:lnTo>
                  <a:close/>
                </a:path>
                <a:path w="5430520" h="620395">
                  <a:moveTo>
                    <a:pt x="5430012" y="0"/>
                  </a:moveTo>
                  <a:lnTo>
                    <a:pt x="5425440" y="0"/>
                  </a:lnTo>
                  <a:lnTo>
                    <a:pt x="5425440" y="620268"/>
                  </a:lnTo>
                  <a:lnTo>
                    <a:pt x="5430012" y="620268"/>
                  </a:lnTo>
                  <a:lnTo>
                    <a:pt x="543001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 descr=""/>
            <p:cNvSpPr/>
            <p:nvPr/>
          </p:nvSpPr>
          <p:spPr>
            <a:xfrm>
              <a:off x="1693068" y="4306443"/>
              <a:ext cx="5431155" cy="621030"/>
            </a:xfrm>
            <a:custGeom>
              <a:avLst/>
              <a:gdLst/>
              <a:ahLst/>
              <a:cxnLst/>
              <a:rect l="l" t="t" r="r" b="b"/>
              <a:pathLst>
                <a:path w="5431155" h="621029">
                  <a:moveTo>
                    <a:pt x="0" y="0"/>
                  </a:moveTo>
                  <a:lnTo>
                    <a:pt x="5430773" y="0"/>
                  </a:lnTo>
                </a:path>
                <a:path w="5431155" h="621029">
                  <a:moveTo>
                    <a:pt x="0" y="621030"/>
                  </a:moveTo>
                  <a:lnTo>
                    <a:pt x="5430773" y="62103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2875" y="1474088"/>
            <a:ext cx="1348105" cy="233679"/>
            <a:chOff x="912875" y="1474088"/>
            <a:chExt cx="1348105" cy="23367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875" y="1474088"/>
              <a:ext cx="1286256" cy="23355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225509" y="1522958"/>
              <a:ext cx="35560" cy="131445"/>
            </a:xfrm>
            <a:custGeom>
              <a:avLst/>
              <a:gdLst/>
              <a:ahLst/>
              <a:cxnLst/>
              <a:rect l="l" t="t" r="r" b="b"/>
              <a:pathLst>
                <a:path w="35560" h="131444">
                  <a:moveTo>
                    <a:pt x="35052" y="96100"/>
                  </a:moveTo>
                  <a:lnTo>
                    <a:pt x="0" y="96100"/>
                  </a:lnTo>
                  <a:lnTo>
                    <a:pt x="0" y="131254"/>
                  </a:lnTo>
                  <a:lnTo>
                    <a:pt x="35052" y="131254"/>
                  </a:lnTo>
                  <a:lnTo>
                    <a:pt x="35052" y="96100"/>
                  </a:lnTo>
                  <a:close/>
                </a:path>
                <a:path w="35560" h="131444">
                  <a:moveTo>
                    <a:pt x="35052" y="0"/>
                  </a:moveTo>
                  <a:lnTo>
                    <a:pt x="0" y="0"/>
                  </a:lnTo>
                  <a:lnTo>
                    <a:pt x="0" y="35140"/>
                  </a:lnTo>
                  <a:lnTo>
                    <a:pt x="35052" y="35140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2500122" y="1773269"/>
            <a:ext cx="308610" cy="186690"/>
            <a:chOff x="2500122" y="1773269"/>
            <a:chExt cx="308610" cy="18669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0122" y="1773269"/>
              <a:ext cx="173926" cy="1861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1480" y="1823561"/>
              <a:ext cx="106775" cy="132778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997422" y="1776317"/>
            <a:ext cx="337185" cy="183515"/>
            <a:chOff x="2997422" y="1776317"/>
            <a:chExt cx="337185" cy="18351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7422" y="1776317"/>
              <a:ext cx="189166" cy="18154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4020" y="1823561"/>
              <a:ext cx="120491" cy="135826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529774" y="1776317"/>
            <a:ext cx="828675" cy="230504"/>
            <a:chOff x="3529774" y="1776317"/>
            <a:chExt cx="828675" cy="230504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9774" y="1823561"/>
              <a:ext cx="112871" cy="18316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2552" y="1823561"/>
              <a:ext cx="248602" cy="13582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932479" y="1776323"/>
              <a:ext cx="21590" cy="180340"/>
            </a:xfrm>
            <a:custGeom>
              <a:avLst/>
              <a:gdLst/>
              <a:ahLst/>
              <a:cxnLst/>
              <a:rect l="l" t="t" r="r" b="b"/>
              <a:pathLst>
                <a:path w="21589" h="180339">
                  <a:moveTo>
                    <a:pt x="21437" y="50292"/>
                  </a:moveTo>
                  <a:lnTo>
                    <a:pt x="0" y="50292"/>
                  </a:lnTo>
                  <a:lnTo>
                    <a:pt x="0" y="180022"/>
                  </a:lnTo>
                  <a:lnTo>
                    <a:pt x="21437" y="180022"/>
                  </a:lnTo>
                  <a:lnTo>
                    <a:pt x="21437" y="50292"/>
                  </a:lnTo>
                  <a:close/>
                </a:path>
                <a:path w="21589" h="180339">
                  <a:moveTo>
                    <a:pt x="21437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1437" y="25908"/>
                  </a:lnTo>
                  <a:lnTo>
                    <a:pt x="21437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9926" y="1776317"/>
              <a:ext cx="99155" cy="18154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4894" y="1823561"/>
              <a:ext cx="253269" cy="135826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4544282" y="1776317"/>
            <a:ext cx="505459" cy="217170"/>
            <a:chOff x="4544282" y="1776317"/>
            <a:chExt cx="505459" cy="217170"/>
          </a:xfrm>
        </p:grpSpPr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4282" y="1823561"/>
              <a:ext cx="108299" cy="13582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673917" y="1776323"/>
              <a:ext cx="21590" cy="180340"/>
            </a:xfrm>
            <a:custGeom>
              <a:avLst/>
              <a:gdLst/>
              <a:ahLst/>
              <a:cxnLst/>
              <a:rect l="l" t="t" r="r" b="b"/>
              <a:pathLst>
                <a:path w="21589" h="180339">
                  <a:moveTo>
                    <a:pt x="21424" y="50292"/>
                  </a:moveTo>
                  <a:lnTo>
                    <a:pt x="0" y="50292"/>
                  </a:lnTo>
                  <a:lnTo>
                    <a:pt x="0" y="180022"/>
                  </a:lnTo>
                  <a:lnTo>
                    <a:pt x="21424" y="180022"/>
                  </a:lnTo>
                  <a:lnTo>
                    <a:pt x="21424" y="50292"/>
                  </a:lnTo>
                  <a:close/>
                </a:path>
                <a:path w="21589" h="180339">
                  <a:moveTo>
                    <a:pt x="21424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1424" y="25908"/>
                  </a:lnTo>
                  <a:lnTo>
                    <a:pt x="21424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7352" y="1776317"/>
              <a:ext cx="112871" cy="18307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9179" y="1823561"/>
              <a:ext cx="120491" cy="13582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5021770" y="1931955"/>
              <a:ext cx="27940" cy="61594"/>
            </a:xfrm>
            <a:custGeom>
              <a:avLst/>
              <a:gdLst/>
              <a:ahLst/>
              <a:cxnLst/>
              <a:rect l="l" t="t" r="r" b="b"/>
              <a:pathLst>
                <a:path w="27939" h="61594">
                  <a:moveTo>
                    <a:pt x="6096" y="61055"/>
                  </a:moveTo>
                  <a:lnTo>
                    <a:pt x="0" y="51911"/>
                  </a:lnTo>
                  <a:lnTo>
                    <a:pt x="4572" y="48768"/>
                  </a:lnTo>
                  <a:lnTo>
                    <a:pt x="10668" y="42672"/>
                  </a:lnTo>
                  <a:lnTo>
                    <a:pt x="12192" y="38100"/>
                  </a:lnTo>
                  <a:lnTo>
                    <a:pt x="13716" y="32004"/>
                  </a:lnTo>
                  <a:lnTo>
                    <a:pt x="13716" y="24384"/>
                  </a:lnTo>
                  <a:lnTo>
                    <a:pt x="1524" y="24384"/>
                  </a:lnTo>
                  <a:lnTo>
                    <a:pt x="1524" y="0"/>
                  </a:lnTo>
                  <a:lnTo>
                    <a:pt x="27432" y="0"/>
                  </a:lnTo>
                  <a:lnTo>
                    <a:pt x="27432" y="33528"/>
                  </a:lnTo>
                  <a:lnTo>
                    <a:pt x="25908" y="41148"/>
                  </a:lnTo>
                  <a:lnTo>
                    <a:pt x="21336" y="47244"/>
                  </a:lnTo>
                  <a:lnTo>
                    <a:pt x="18288" y="53435"/>
                  </a:lnTo>
                  <a:lnTo>
                    <a:pt x="13716" y="58007"/>
                  </a:lnTo>
                  <a:lnTo>
                    <a:pt x="6096" y="61055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5241416" y="1776317"/>
            <a:ext cx="474980" cy="233679"/>
            <a:chOff x="5241416" y="1776317"/>
            <a:chExt cx="474980" cy="233679"/>
          </a:xfrm>
        </p:grpSpPr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41416" y="1776317"/>
              <a:ext cx="189166" cy="18154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59539" y="1823561"/>
              <a:ext cx="256317" cy="186213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5892831" y="1823561"/>
            <a:ext cx="377190" cy="135890"/>
            <a:chOff x="5892831" y="1823561"/>
            <a:chExt cx="377190" cy="135890"/>
          </a:xfrm>
        </p:grpSpPr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92831" y="1823561"/>
              <a:ext cx="240982" cy="13582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62770" y="1823561"/>
              <a:ext cx="106775" cy="132778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6463283" y="1776317"/>
            <a:ext cx="592455" cy="183515"/>
            <a:chOff x="6463283" y="1776317"/>
            <a:chExt cx="592455" cy="183515"/>
          </a:xfrm>
        </p:grpSpPr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63283" y="1780889"/>
              <a:ext cx="331089" cy="17849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15709" y="1776317"/>
              <a:ext cx="239458" cy="183070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7262717" y="1776317"/>
            <a:ext cx="1177925" cy="233679"/>
            <a:chOff x="7262717" y="1776317"/>
            <a:chExt cx="1177925" cy="233679"/>
          </a:xfrm>
        </p:grpSpPr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62717" y="1776317"/>
              <a:ext cx="231838" cy="18002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15891" y="1776983"/>
              <a:ext cx="349472" cy="18240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95748" y="1823561"/>
              <a:ext cx="120491" cy="13582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36147" y="1776317"/>
              <a:ext cx="114395" cy="18307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77974" y="1823561"/>
              <a:ext cx="114395" cy="18621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19896" y="1823561"/>
              <a:ext cx="120491" cy="135826"/>
            </a:xfrm>
            <a:prstGeom prst="rect">
              <a:avLst/>
            </a:prstGeom>
          </p:spPr>
        </p:pic>
      </p:grpSp>
      <p:grpSp>
        <p:nvGrpSpPr>
          <p:cNvPr id="39" name="object 39" descr=""/>
          <p:cNvGrpSpPr/>
          <p:nvPr/>
        </p:nvGrpSpPr>
        <p:grpSpPr>
          <a:xfrm>
            <a:off x="8626506" y="1776317"/>
            <a:ext cx="390525" cy="183515"/>
            <a:chOff x="8626506" y="1776317"/>
            <a:chExt cx="390525" cy="183515"/>
          </a:xfrm>
        </p:grpSpPr>
        <p:pic>
          <p:nvPicPr>
            <p:cNvPr id="40" name="object 4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26506" y="1823561"/>
              <a:ext cx="120491" cy="13582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75953" y="1823561"/>
              <a:ext cx="105251" cy="13277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04160" y="1776317"/>
              <a:ext cx="112871" cy="183070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931925" y="2079974"/>
            <a:ext cx="868044" cy="230504"/>
            <a:chOff x="931925" y="2079974"/>
            <a:chExt cx="868044" cy="230504"/>
          </a:xfrm>
        </p:grpSpPr>
        <p:sp>
          <p:nvSpPr>
            <p:cNvPr id="44" name="object 44" descr=""/>
            <p:cNvSpPr/>
            <p:nvPr/>
          </p:nvSpPr>
          <p:spPr>
            <a:xfrm>
              <a:off x="931913" y="2079980"/>
              <a:ext cx="21590" cy="180340"/>
            </a:xfrm>
            <a:custGeom>
              <a:avLst/>
              <a:gdLst/>
              <a:ahLst/>
              <a:cxnLst/>
              <a:rect l="l" t="t" r="r" b="b"/>
              <a:pathLst>
                <a:path w="21590" h="180339">
                  <a:moveTo>
                    <a:pt x="21336" y="48856"/>
                  </a:moveTo>
                  <a:lnTo>
                    <a:pt x="0" y="48856"/>
                  </a:lnTo>
                  <a:lnTo>
                    <a:pt x="0" y="180022"/>
                  </a:lnTo>
                  <a:lnTo>
                    <a:pt x="21336" y="180022"/>
                  </a:lnTo>
                  <a:lnTo>
                    <a:pt x="21336" y="48856"/>
                  </a:lnTo>
                  <a:close/>
                </a:path>
                <a:path w="21590" h="180339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1362" y="2125789"/>
              <a:ext cx="176974" cy="13420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2720" y="2125789"/>
              <a:ext cx="114395" cy="184594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3119" y="2125789"/>
              <a:ext cx="466820" cy="137255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1979866" y="2078736"/>
            <a:ext cx="879475" cy="234950"/>
            <a:chOff x="1979866" y="2078736"/>
            <a:chExt cx="879475" cy="234950"/>
          </a:xfrm>
        </p:grpSpPr>
        <p:pic>
          <p:nvPicPr>
            <p:cNvPr id="49" name="object 4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79866" y="2125789"/>
              <a:ext cx="114490" cy="18459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21788" y="2079974"/>
              <a:ext cx="106775" cy="18002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49900" y="2125789"/>
              <a:ext cx="238029" cy="187642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515349" y="2079980"/>
              <a:ext cx="21590" cy="180340"/>
            </a:xfrm>
            <a:custGeom>
              <a:avLst/>
              <a:gdLst/>
              <a:ahLst/>
              <a:cxnLst/>
              <a:rect l="l" t="t" r="r" b="b"/>
              <a:pathLst>
                <a:path w="21589" h="180339">
                  <a:moveTo>
                    <a:pt x="21336" y="48856"/>
                  </a:moveTo>
                  <a:lnTo>
                    <a:pt x="0" y="48856"/>
                  </a:lnTo>
                  <a:lnTo>
                    <a:pt x="0" y="180022"/>
                  </a:lnTo>
                  <a:lnTo>
                    <a:pt x="21336" y="180022"/>
                  </a:lnTo>
                  <a:lnTo>
                    <a:pt x="21336" y="48856"/>
                  </a:lnTo>
                  <a:close/>
                </a:path>
                <a:path w="21589" h="180339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67178" y="2125789"/>
              <a:ext cx="241077" cy="137255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2836164" y="2078736"/>
              <a:ext cx="22860" cy="181610"/>
            </a:xfrm>
            <a:custGeom>
              <a:avLst/>
              <a:gdLst/>
              <a:ahLst/>
              <a:cxnLst/>
              <a:rect l="l" t="t" r="r" b="b"/>
              <a:pathLst>
                <a:path w="22860" h="181610">
                  <a:moveTo>
                    <a:pt x="22859" y="181355"/>
                  </a:moveTo>
                  <a:lnTo>
                    <a:pt x="0" y="181355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1355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 descr=""/>
          <p:cNvGrpSpPr/>
          <p:nvPr/>
        </p:nvGrpSpPr>
        <p:grpSpPr>
          <a:xfrm>
            <a:off x="3037046" y="2079974"/>
            <a:ext cx="395605" cy="183515"/>
            <a:chOff x="3037046" y="2079974"/>
            <a:chExt cx="395605" cy="183515"/>
          </a:xfrm>
        </p:grpSpPr>
        <p:pic>
          <p:nvPicPr>
            <p:cNvPr id="56" name="object 5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037046" y="2125789"/>
              <a:ext cx="120491" cy="13725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86588" y="2125789"/>
              <a:ext cx="105251" cy="134207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19272" y="2079974"/>
              <a:ext cx="112871" cy="183070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3619785" y="2078736"/>
            <a:ext cx="717550" cy="184785"/>
            <a:chOff x="3619785" y="2078736"/>
            <a:chExt cx="717550" cy="184785"/>
          </a:xfrm>
        </p:grpSpPr>
        <p:pic>
          <p:nvPicPr>
            <p:cNvPr id="60" name="object 6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19785" y="2125789"/>
              <a:ext cx="314229" cy="13725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963066" y="2125789"/>
              <a:ext cx="105251" cy="134207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91177" y="2083022"/>
              <a:ext cx="195262" cy="180022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4314443" y="2078736"/>
              <a:ext cx="22860" cy="181610"/>
            </a:xfrm>
            <a:custGeom>
              <a:avLst/>
              <a:gdLst/>
              <a:ahLst/>
              <a:cxnLst/>
              <a:rect l="l" t="t" r="r" b="b"/>
              <a:pathLst>
                <a:path w="22860" h="181610">
                  <a:moveTo>
                    <a:pt x="22859" y="181355"/>
                  </a:moveTo>
                  <a:lnTo>
                    <a:pt x="0" y="181355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1355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 descr=""/>
          <p:cNvGrpSpPr/>
          <p:nvPr/>
        </p:nvGrpSpPr>
        <p:grpSpPr>
          <a:xfrm>
            <a:off x="4518278" y="2078736"/>
            <a:ext cx="591820" cy="184785"/>
            <a:chOff x="4518278" y="2078736"/>
            <a:chExt cx="591820" cy="184785"/>
          </a:xfrm>
        </p:grpSpPr>
        <p:pic>
          <p:nvPicPr>
            <p:cNvPr id="65" name="object 6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18278" y="2125789"/>
              <a:ext cx="109918" cy="13725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54105" y="2079974"/>
              <a:ext cx="143351" cy="180022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4834128" y="2078748"/>
              <a:ext cx="79375" cy="181610"/>
            </a:xfrm>
            <a:custGeom>
              <a:avLst/>
              <a:gdLst/>
              <a:ahLst/>
              <a:cxnLst/>
              <a:rect l="l" t="t" r="r" b="b"/>
              <a:pathLst>
                <a:path w="79375" h="181610">
                  <a:moveTo>
                    <a:pt x="22860" y="0"/>
                  </a:moveTo>
                  <a:lnTo>
                    <a:pt x="0" y="0"/>
                  </a:lnTo>
                  <a:lnTo>
                    <a:pt x="0" y="181343"/>
                  </a:lnTo>
                  <a:lnTo>
                    <a:pt x="22860" y="181343"/>
                  </a:lnTo>
                  <a:lnTo>
                    <a:pt x="22860" y="0"/>
                  </a:lnTo>
                  <a:close/>
                </a:path>
                <a:path w="79375" h="181610">
                  <a:moveTo>
                    <a:pt x="79248" y="0"/>
                  </a:moveTo>
                  <a:lnTo>
                    <a:pt x="56388" y="0"/>
                  </a:lnTo>
                  <a:lnTo>
                    <a:pt x="56388" y="181343"/>
                  </a:lnTo>
                  <a:lnTo>
                    <a:pt x="79248" y="181343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42427" y="2125789"/>
              <a:ext cx="108299" cy="137255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5084064" y="223418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907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5907" y="0"/>
                  </a:lnTo>
                  <a:lnTo>
                    <a:pt x="25907" y="25908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 descr=""/>
          <p:cNvGrpSpPr/>
          <p:nvPr/>
        </p:nvGrpSpPr>
        <p:grpSpPr>
          <a:xfrm>
            <a:off x="5284089" y="2079656"/>
            <a:ext cx="421640" cy="183515"/>
            <a:chOff x="5284089" y="2079656"/>
            <a:chExt cx="421640" cy="183515"/>
          </a:xfrm>
        </p:grpSpPr>
        <p:sp>
          <p:nvSpPr>
            <p:cNvPr id="71" name="object 71" descr=""/>
            <p:cNvSpPr/>
            <p:nvPr/>
          </p:nvSpPr>
          <p:spPr>
            <a:xfrm>
              <a:off x="5284089" y="2079662"/>
              <a:ext cx="143510" cy="180340"/>
            </a:xfrm>
            <a:custGeom>
              <a:avLst/>
              <a:gdLst/>
              <a:ahLst/>
              <a:cxnLst/>
              <a:rect l="l" t="t" r="r" b="b"/>
              <a:pathLst>
                <a:path w="143510" h="180339">
                  <a:moveTo>
                    <a:pt x="143446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59524" y="21590"/>
                  </a:lnTo>
                  <a:lnTo>
                    <a:pt x="59524" y="180340"/>
                  </a:lnTo>
                  <a:lnTo>
                    <a:pt x="82384" y="180340"/>
                  </a:lnTo>
                  <a:lnTo>
                    <a:pt x="82384" y="21590"/>
                  </a:lnTo>
                  <a:lnTo>
                    <a:pt x="143446" y="21590"/>
                  </a:lnTo>
                  <a:lnTo>
                    <a:pt x="143446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50395" y="2079974"/>
              <a:ext cx="106775" cy="18002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584602" y="2125789"/>
              <a:ext cx="120586" cy="137255"/>
            </a:xfrm>
            <a:prstGeom prst="rect">
              <a:avLst/>
            </a:prstGeom>
          </p:spPr>
        </p:pic>
      </p:grpSp>
      <p:grpSp>
        <p:nvGrpSpPr>
          <p:cNvPr id="74" name="object 74" descr=""/>
          <p:cNvGrpSpPr/>
          <p:nvPr/>
        </p:nvGrpSpPr>
        <p:grpSpPr>
          <a:xfrm>
            <a:off x="5877496" y="2079974"/>
            <a:ext cx="567690" cy="183515"/>
            <a:chOff x="5877496" y="2079974"/>
            <a:chExt cx="567690" cy="183515"/>
          </a:xfrm>
        </p:grpSpPr>
        <p:pic>
          <p:nvPicPr>
            <p:cNvPr id="75" name="object 7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877496" y="2079974"/>
              <a:ext cx="112966" cy="183070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13323" y="2125789"/>
              <a:ext cx="431673" cy="137255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6621970" y="2079974"/>
            <a:ext cx="452120" cy="183515"/>
            <a:chOff x="6621970" y="2079974"/>
            <a:chExt cx="452120" cy="183515"/>
          </a:xfrm>
        </p:grpSpPr>
        <p:pic>
          <p:nvPicPr>
            <p:cNvPr id="78" name="object 78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21970" y="2125789"/>
              <a:ext cx="109823" cy="137255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6757784" y="2079980"/>
              <a:ext cx="21590" cy="180340"/>
            </a:xfrm>
            <a:custGeom>
              <a:avLst/>
              <a:gdLst/>
              <a:ahLst/>
              <a:cxnLst/>
              <a:rect l="l" t="t" r="r" b="b"/>
              <a:pathLst>
                <a:path w="21590" h="180339">
                  <a:moveTo>
                    <a:pt x="21336" y="48856"/>
                  </a:moveTo>
                  <a:lnTo>
                    <a:pt x="0" y="48856"/>
                  </a:lnTo>
                  <a:lnTo>
                    <a:pt x="0" y="180022"/>
                  </a:lnTo>
                  <a:lnTo>
                    <a:pt x="21336" y="180022"/>
                  </a:lnTo>
                  <a:lnTo>
                    <a:pt x="21336" y="48856"/>
                  </a:lnTo>
                  <a:close/>
                </a:path>
                <a:path w="21590" h="180339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811137" y="2079974"/>
              <a:ext cx="112871" cy="183070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953145" y="2125789"/>
              <a:ext cx="120405" cy="137255"/>
            </a:xfrm>
            <a:prstGeom prst="rect">
              <a:avLst/>
            </a:prstGeom>
          </p:spPr>
        </p:pic>
      </p:grpSp>
      <p:grpSp>
        <p:nvGrpSpPr>
          <p:cNvPr id="82" name="object 82" descr=""/>
          <p:cNvGrpSpPr/>
          <p:nvPr/>
        </p:nvGrpSpPr>
        <p:grpSpPr>
          <a:xfrm>
            <a:off x="7252048" y="2079974"/>
            <a:ext cx="160655" cy="183515"/>
            <a:chOff x="7252048" y="2079974"/>
            <a:chExt cx="160655" cy="183515"/>
          </a:xfrm>
        </p:grpSpPr>
        <p:sp>
          <p:nvSpPr>
            <p:cNvPr id="83" name="object 83" descr=""/>
            <p:cNvSpPr/>
            <p:nvPr/>
          </p:nvSpPr>
          <p:spPr>
            <a:xfrm>
              <a:off x="7252042" y="2079980"/>
              <a:ext cx="22860" cy="180340"/>
            </a:xfrm>
            <a:custGeom>
              <a:avLst/>
              <a:gdLst/>
              <a:ahLst/>
              <a:cxnLst/>
              <a:rect l="l" t="t" r="r" b="b"/>
              <a:pathLst>
                <a:path w="22859" h="180339">
                  <a:moveTo>
                    <a:pt x="22860" y="48856"/>
                  </a:moveTo>
                  <a:lnTo>
                    <a:pt x="0" y="48856"/>
                  </a:lnTo>
                  <a:lnTo>
                    <a:pt x="0" y="180022"/>
                  </a:lnTo>
                  <a:lnTo>
                    <a:pt x="22860" y="180022"/>
                  </a:lnTo>
                  <a:lnTo>
                    <a:pt x="22860" y="48856"/>
                  </a:lnTo>
                  <a:close/>
                </a:path>
                <a:path w="22859" h="180339">
                  <a:moveTo>
                    <a:pt x="228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860" y="24384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303864" y="2125789"/>
              <a:ext cx="108299" cy="137255"/>
            </a:xfrm>
            <a:prstGeom prst="rect">
              <a:avLst/>
            </a:prstGeom>
          </p:spPr>
        </p:pic>
      </p:grpSp>
      <p:grpSp>
        <p:nvGrpSpPr>
          <p:cNvPr id="85" name="object 85" descr=""/>
          <p:cNvGrpSpPr/>
          <p:nvPr/>
        </p:nvGrpSpPr>
        <p:grpSpPr>
          <a:xfrm>
            <a:off x="7578471" y="2079974"/>
            <a:ext cx="467359" cy="233679"/>
            <a:chOff x="7578471" y="2079974"/>
            <a:chExt cx="467359" cy="233679"/>
          </a:xfrm>
        </p:grpSpPr>
        <p:sp>
          <p:nvSpPr>
            <p:cNvPr id="86" name="object 86" descr=""/>
            <p:cNvSpPr/>
            <p:nvPr/>
          </p:nvSpPr>
          <p:spPr>
            <a:xfrm>
              <a:off x="7578471" y="2083022"/>
              <a:ext cx="62865" cy="179070"/>
            </a:xfrm>
            <a:custGeom>
              <a:avLst/>
              <a:gdLst/>
              <a:ahLst/>
              <a:cxnLst/>
              <a:rect l="l" t="t" r="r" b="b"/>
              <a:pathLst>
                <a:path w="62865" h="179069">
                  <a:moveTo>
                    <a:pt x="56483" y="178498"/>
                  </a:moveTo>
                  <a:lnTo>
                    <a:pt x="38100" y="178498"/>
                  </a:lnTo>
                  <a:lnTo>
                    <a:pt x="32004" y="176974"/>
                  </a:lnTo>
                  <a:lnTo>
                    <a:pt x="27432" y="173926"/>
                  </a:lnTo>
                  <a:lnTo>
                    <a:pt x="22859" y="172402"/>
                  </a:lnTo>
                  <a:lnTo>
                    <a:pt x="15239" y="138874"/>
                  </a:lnTo>
                  <a:lnTo>
                    <a:pt x="15239" y="62579"/>
                  </a:lnTo>
                  <a:lnTo>
                    <a:pt x="0" y="62579"/>
                  </a:lnTo>
                  <a:lnTo>
                    <a:pt x="0" y="45815"/>
                  </a:lnTo>
                  <a:lnTo>
                    <a:pt x="15239" y="45815"/>
                  </a:lnTo>
                  <a:lnTo>
                    <a:pt x="15239" y="13716"/>
                  </a:lnTo>
                  <a:lnTo>
                    <a:pt x="38100" y="0"/>
                  </a:lnTo>
                  <a:lnTo>
                    <a:pt x="38100" y="45815"/>
                  </a:lnTo>
                  <a:lnTo>
                    <a:pt x="59531" y="45815"/>
                  </a:lnTo>
                  <a:lnTo>
                    <a:pt x="59531" y="62579"/>
                  </a:lnTo>
                  <a:lnTo>
                    <a:pt x="38100" y="62579"/>
                  </a:lnTo>
                  <a:lnTo>
                    <a:pt x="38100" y="152590"/>
                  </a:lnTo>
                  <a:lnTo>
                    <a:pt x="41148" y="155638"/>
                  </a:lnTo>
                  <a:lnTo>
                    <a:pt x="42672" y="155638"/>
                  </a:lnTo>
                  <a:lnTo>
                    <a:pt x="44196" y="157162"/>
                  </a:lnTo>
                  <a:lnTo>
                    <a:pt x="59531" y="157162"/>
                  </a:lnTo>
                  <a:lnTo>
                    <a:pt x="62579" y="176974"/>
                  </a:lnTo>
                  <a:lnTo>
                    <a:pt x="56483" y="178498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60862" y="2079974"/>
              <a:ext cx="105251" cy="180022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88973" y="2125789"/>
              <a:ext cx="256318" cy="187642"/>
            </a:xfrm>
            <a:prstGeom prst="rect">
              <a:avLst/>
            </a:prstGeom>
          </p:spPr>
        </p:pic>
      </p:grpSp>
      <p:grpSp>
        <p:nvGrpSpPr>
          <p:cNvPr id="89" name="object 89" descr=""/>
          <p:cNvGrpSpPr/>
          <p:nvPr/>
        </p:nvGrpSpPr>
        <p:grpSpPr>
          <a:xfrm>
            <a:off x="8208454" y="2125789"/>
            <a:ext cx="380365" cy="137795"/>
            <a:chOff x="8208454" y="2125789"/>
            <a:chExt cx="380365" cy="137795"/>
          </a:xfrm>
        </p:grpSpPr>
        <p:pic>
          <p:nvPicPr>
            <p:cNvPr id="90" name="object 9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208454" y="2125789"/>
              <a:ext cx="245649" cy="137255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483059" y="2125789"/>
              <a:ext cx="105251" cy="134207"/>
            </a:xfrm>
            <a:prstGeom prst="rect">
              <a:avLst/>
            </a:prstGeom>
          </p:spPr>
        </p:pic>
      </p:grpSp>
      <p:grpSp>
        <p:nvGrpSpPr>
          <p:cNvPr id="92" name="object 92" descr=""/>
          <p:cNvGrpSpPr/>
          <p:nvPr/>
        </p:nvGrpSpPr>
        <p:grpSpPr>
          <a:xfrm>
            <a:off x="8775954" y="2079974"/>
            <a:ext cx="253365" cy="183515"/>
            <a:chOff x="8775954" y="2079974"/>
            <a:chExt cx="253365" cy="183515"/>
          </a:xfrm>
        </p:grpSpPr>
        <p:pic>
          <p:nvPicPr>
            <p:cNvPr id="93" name="object 93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775954" y="2079974"/>
              <a:ext cx="112871" cy="183070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908732" y="2125789"/>
              <a:ext cx="120491" cy="137255"/>
            </a:xfrm>
            <a:prstGeom prst="rect">
              <a:avLst/>
            </a:prstGeom>
          </p:spPr>
        </p:pic>
      </p:grpSp>
      <p:grpSp>
        <p:nvGrpSpPr>
          <p:cNvPr id="95" name="object 95" descr=""/>
          <p:cNvGrpSpPr/>
          <p:nvPr/>
        </p:nvGrpSpPr>
        <p:grpSpPr>
          <a:xfrm>
            <a:off x="924305" y="2382107"/>
            <a:ext cx="1208405" cy="233679"/>
            <a:chOff x="924305" y="2382107"/>
            <a:chExt cx="1208405" cy="233679"/>
          </a:xfrm>
        </p:grpSpPr>
        <p:pic>
          <p:nvPicPr>
            <p:cNvPr id="96" name="object 96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24305" y="2427922"/>
              <a:ext cx="881729" cy="187642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1833460" y="2382113"/>
              <a:ext cx="21590" cy="180340"/>
            </a:xfrm>
            <a:custGeom>
              <a:avLst/>
              <a:gdLst/>
              <a:ahLst/>
              <a:cxnLst/>
              <a:rect l="l" t="t" r="r" b="b"/>
              <a:pathLst>
                <a:path w="21589" h="180339">
                  <a:moveTo>
                    <a:pt x="21336" y="48856"/>
                  </a:moveTo>
                  <a:lnTo>
                    <a:pt x="0" y="48856"/>
                  </a:lnTo>
                  <a:lnTo>
                    <a:pt x="0" y="180022"/>
                  </a:lnTo>
                  <a:lnTo>
                    <a:pt x="21336" y="180022"/>
                  </a:lnTo>
                  <a:lnTo>
                    <a:pt x="21336" y="48856"/>
                  </a:lnTo>
                  <a:close/>
                </a:path>
                <a:path w="21589" h="180339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879187" y="2427922"/>
              <a:ext cx="253269" cy="137350"/>
            </a:xfrm>
            <a:prstGeom prst="rect">
              <a:avLst/>
            </a:prstGeom>
          </p:spPr>
        </p:pic>
      </p:grpSp>
      <p:grpSp>
        <p:nvGrpSpPr>
          <p:cNvPr id="99" name="object 99" descr=""/>
          <p:cNvGrpSpPr/>
          <p:nvPr/>
        </p:nvGrpSpPr>
        <p:grpSpPr>
          <a:xfrm>
            <a:off x="2214848" y="2382107"/>
            <a:ext cx="395605" cy="183515"/>
            <a:chOff x="2214848" y="2382107"/>
            <a:chExt cx="395605" cy="183515"/>
          </a:xfrm>
        </p:grpSpPr>
        <p:pic>
          <p:nvPicPr>
            <p:cNvPr id="100" name="object 100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14848" y="2427922"/>
              <a:ext cx="120491" cy="13735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64295" y="2428017"/>
              <a:ext cx="105251" cy="134207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97073" y="2382107"/>
              <a:ext cx="112871" cy="183165"/>
            </a:xfrm>
            <a:prstGeom prst="rect">
              <a:avLst/>
            </a:prstGeom>
          </p:spPr>
        </p:pic>
      </p:grpSp>
      <p:grpSp>
        <p:nvGrpSpPr>
          <p:cNvPr id="103" name="object 103" descr=""/>
          <p:cNvGrpSpPr/>
          <p:nvPr/>
        </p:nvGrpSpPr>
        <p:grpSpPr>
          <a:xfrm>
            <a:off x="2712148" y="2382107"/>
            <a:ext cx="582930" cy="183515"/>
            <a:chOff x="2712148" y="2382107"/>
            <a:chExt cx="582930" cy="183515"/>
          </a:xfrm>
        </p:grpSpPr>
        <p:pic>
          <p:nvPicPr>
            <p:cNvPr id="104" name="object 104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712148" y="2427922"/>
              <a:ext cx="314229" cy="137350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055334" y="2382107"/>
              <a:ext cx="239553" cy="183165"/>
            </a:xfrm>
            <a:prstGeom prst="rect">
              <a:avLst/>
            </a:prstGeom>
          </p:spPr>
        </p:pic>
      </p:grpSp>
      <p:grpSp>
        <p:nvGrpSpPr>
          <p:cNvPr id="106" name="object 106" descr=""/>
          <p:cNvGrpSpPr/>
          <p:nvPr/>
        </p:nvGrpSpPr>
        <p:grpSpPr>
          <a:xfrm>
            <a:off x="3384899" y="2427922"/>
            <a:ext cx="386080" cy="187960"/>
            <a:chOff x="3384899" y="2427922"/>
            <a:chExt cx="386080" cy="187960"/>
          </a:xfrm>
        </p:grpSpPr>
        <p:pic>
          <p:nvPicPr>
            <p:cNvPr id="107" name="object 107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384899" y="2427922"/>
              <a:ext cx="253174" cy="187642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664077" y="2430970"/>
              <a:ext cx="106775" cy="134302"/>
            </a:xfrm>
            <a:prstGeom prst="rect">
              <a:avLst/>
            </a:prstGeom>
          </p:spPr>
        </p:pic>
      </p:grpSp>
      <p:grpSp>
        <p:nvGrpSpPr>
          <p:cNvPr id="109" name="object 109" descr=""/>
          <p:cNvGrpSpPr/>
          <p:nvPr/>
        </p:nvGrpSpPr>
        <p:grpSpPr>
          <a:xfrm>
            <a:off x="3863911" y="2382107"/>
            <a:ext cx="663575" cy="230504"/>
            <a:chOff x="3863911" y="2382107"/>
            <a:chExt cx="663575" cy="230504"/>
          </a:xfrm>
        </p:grpSpPr>
        <p:pic>
          <p:nvPicPr>
            <p:cNvPr id="110" name="object 110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863911" y="2427922"/>
              <a:ext cx="108299" cy="13735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998118" y="2427922"/>
              <a:ext cx="114395" cy="184594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132421" y="2427922"/>
              <a:ext cx="120491" cy="13735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280344" y="2427922"/>
              <a:ext cx="106775" cy="134302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14551" y="2382107"/>
              <a:ext cx="112871" cy="183165"/>
            </a:xfrm>
            <a:prstGeom prst="rect">
              <a:avLst/>
            </a:prstGeom>
          </p:spPr>
        </p:pic>
      </p:grpSp>
      <p:grpSp>
        <p:nvGrpSpPr>
          <p:cNvPr id="115" name="object 115" descr=""/>
          <p:cNvGrpSpPr/>
          <p:nvPr/>
        </p:nvGrpSpPr>
        <p:grpSpPr>
          <a:xfrm>
            <a:off x="4615910" y="2385155"/>
            <a:ext cx="339090" cy="180340"/>
            <a:chOff x="4615910" y="2385155"/>
            <a:chExt cx="339090" cy="180340"/>
          </a:xfrm>
        </p:grpSpPr>
        <p:pic>
          <p:nvPicPr>
            <p:cNvPr id="116" name="object 116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615910" y="2385155"/>
              <a:ext cx="196786" cy="180117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832603" y="2427922"/>
              <a:ext cx="122015" cy="137350"/>
            </a:xfrm>
            <a:prstGeom prst="rect">
              <a:avLst/>
            </a:prstGeom>
          </p:spPr>
        </p:pic>
      </p:grpSp>
      <p:grpSp>
        <p:nvGrpSpPr>
          <p:cNvPr id="118" name="object 118" descr=""/>
          <p:cNvGrpSpPr/>
          <p:nvPr/>
        </p:nvGrpSpPr>
        <p:grpSpPr>
          <a:xfrm>
            <a:off x="5052250" y="2382107"/>
            <a:ext cx="575310" cy="183515"/>
            <a:chOff x="5052250" y="2382107"/>
            <a:chExt cx="575310" cy="183515"/>
          </a:xfrm>
        </p:grpSpPr>
        <p:pic>
          <p:nvPicPr>
            <p:cNvPr id="119" name="object 119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052250" y="2427922"/>
              <a:ext cx="178498" cy="134302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253609" y="2430970"/>
              <a:ext cx="106775" cy="134302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387816" y="2427922"/>
              <a:ext cx="114490" cy="137350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522118" y="2382107"/>
              <a:ext cx="105251" cy="180117"/>
            </a:xfrm>
            <a:prstGeom prst="rect">
              <a:avLst/>
            </a:prstGeom>
          </p:spPr>
        </p:pic>
      </p:grpSp>
      <p:grpSp>
        <p:nvGrpSpPr>
          <p:cNvPr id="123" name="object 123" descr=""/>
          <p:cNvGrpSpPr/>
          <p:nvPr/>
        </p:nvGrpSpPr>
        <p:grpSpPr>
          <a:xfrm>
            <a:off x="5726525" y="2382107"/>
            <a:ext cx="457834" cy="183515"/>
            <a:chOff x="5726525" y="2382107"/>
            <a:chExt cx="457834" cy="183515"/>
          </a:xfrm>
        </p:grpSpPr>
        <p:pic>
          <p:nvPicPr>
            <p:cNvPr id="124" name="object 124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726525" y="2382107"/>
              <a:ext cx="105251" cy="181641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869876" y="2427922"/>
              <a:ext cx="314324" cy="137350"/>
            </a:xfrm>
            <a:prstGeom prst="rect">
              <a:avLst/>
            </a:prstGeom>
          </p:spPr>
        </p:pic>
      </p:grpSp>
      <p:grpSp>
        <p:nvGrpSpPr>
          <p:cNvPr id="126" name="object 126" descr=""/>
          <p:cNvGrpSpPr/>
          <p:nvPr/>
        </p:nvGrpSpPr>
        <p:grpSpPr>
          <a:xfrm>
            <a:off x="6268021" y="2382107"/>
            <a:ext cx="429259" cy="182245"/>
            <a:chOff x="6268021" y="2382107"/>
            <a:chExt cx="429259" cy="182245"/>
          </a:xfrm>
        </p:grpSpPr>
        <p:sp>
          <p:nvSpPr>
            <p:cNvPr id="127" name="object 127" descr=""/>
            <p:cNvSpPr/>
            <p:nvPr/>
          </p:nvSpPr>
          <p:spPr>
            <a:xfrm>
              <a:off x="6268009" y="2382113"/>
              <a:ext cx="215265" cy="180340"/>
            </a:xfrm>
            <a:custGeom>
              <a:avLst/>
              <a:gdLst/>
              <a:ahLst/>
              <a:cxnLst/>
              <a:rect l="l" t="t" r="r" b="b"/>
              <a:pathLst>
                <a:path w="215264" h="180339">
                  <a:moveTo>
                    <a:pt x="178498" y="48856"/>
                  </a:moveTo>
                  <a:lnTo>
                    <a:pt x="157162" y="48856"/>
                  </a:lnTo>
                  <a:lnTo>
                    <a:pt x="135826" y="125158"/>
                  </a:lnTo>
                  <a:lnTo>
                    <a:pt x="128206" y="151066"/>
                  </a:lnTo>
                  <a:lnTo>
                    <a:pt x="120586" y="125158"/>
                  </a:lnTo>
                  <a:lnTo>
                    <a:pt x="102298" y="48856"/>
                  </a:lnTo>
                  <a:lnTo>
                    <a:pt x="79349" y="48856"/>
                  </a:lnTo>
                  <a:lnTo>
                    <a:pt x="55130" y="137591"/>
                  </a:lnTo>
                  <a:lnTo>
                    <a:pt x="53251" y="145351"/>
                  </a:lnTo>
                  <a:lnTo>
                    <a:pt x="52222" y="150253"/>
                  </a:lnTo>
                  <a:lnTo>
                    <a:pt x="51917" y="152590"/>
                  </a:lnTo>
                  <a:lnTo>
                    <a:pt x="42773" y="125158"/>
                  </a:lnTo>
                  <a:lnTo>
                    <a:pt x="22961" y="48856"/>
                  </a:lnTo>
                  <a:lnTo>
                    <a:pt x="0" y="48856"/>
                  </a:lnTo>
                  <a:lnTo>
                    <a:pt x="39725" y="180111"/>
                  </a:lnTo>
                  <a:lnTo>
                    <a:pt x="62585" y="180111"/>
                  </a:lnTo>
                  <a:lnTo>
                    <a:pt x="90017" y="79336"/>
                  </a:lnTo>
                  <a:lnTo>
                    <a:pt x="94589" y="102196"/>
                  </a:lnTo>
                  <a:lnTo>
                    <a:pt x="116014" y="180111"/>
                  </a:lnTo>
                  <a:lnTo>
                    <a:pt x="138874" y="180111"/>
                  </a:lnTo>
                  <a:lnTo>
                    <a:pt x="178498" y="48856"/>
                  </a:lnTo>
                  <a:close/>
                </a:path>
                <a:path w="215264" h="180339">
                  <a:moveTo>
                    <a:pt x="215074" y="48856"/>
                  </a:moveTo>
                  <a:lnTo>
                    <a:pt x="192214" y="48856"/>
                  </a:lnTo>
                  <a:lnTo>
                    <a:pt x="192214" y="180022"/>
                  </a:lnTo>
                  <a:lnTo>
                    <a:pt x="215074" y="180022"/>
                  </a:lnTo>
                  <a:lnTo>
                    <a:pt x="215074" y="48856"/>
                  </a:lnTo>
                  <a:close/>
                </a:path>
                <a:path w="215264" h="180339">
                  <a:moveTo>
                    <a:pt x="215074" y="0"/>
                  </a:moveTo>
                  <a:lnTo>
                    <a:pt x="192214" y="0"/>
                  </a:lnTo>
                  <a:lnTo>
                    <a:pt x="192214" y="24384"/>
                  </a:lnTo>
                  <a:lnTo>
                    <a:pt x="215074" y="24384"/>
                  </a:lnTo>
                  <a:lnTo>
                    <a:pt x="215074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507575" y="2382107"/>
              <a:ext cx="189166" cy="181641"/>
            </a:xfrm>
            <a:prstGeom prst="rect">
              <a:avLst/>
            </a:prstGeom>
          </p:spPr>
        </p:pic>
      </p:grpSp>
      <p:grpSp>
        <p:nvGrpSpPr>
          <p:cNvPr id="129" name="object 129" descr=""/>
          <p:cNvGrpSpPr/>
          <p:nvPr/>
        </p:nvGrpSpPr>
        <p:grpSpPr>
          <a:xfrm>
            <a:off x="6791325" y="2382107"/>
            <a:ext cx="598805" cy="183515"/>
            <a:chOff x="6791325" y="2382107"/>
            <a:chExt cx="598805" cy="183515"/>
          </a:xfrm>
        </p:grpSpPr>
        <p:pic>
          <p:nvPicPr>
            <p:cNvPr id="130" name="object 130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791325" y="2382107"/>
              <a:ext cx="189166" cy="181641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007923" y="2427922"/>
              <a:ext cx="120491" cy="137350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155942" y="2427922"/>
              <a:ext cx="176879" cy="134302"/>
            </a:xfrm>
            <a:prstGeom prst="rect">
              <a:avLst/>
            </a:prstGeom>
          </p:spPr>
        </p:pic>
        <p:sp>
          <p:nvSpPr>
            <p:cNvPr id="133" name="object 133" descr=""/>
            <p:cNvSpPr/>
            <p:nvPr/>
          </p:nvSpPr>
          <p:spPr>
            <a:xfrm>
              <a:off x="7363967" y="2535935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4" h="26035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5908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4" name="object 134" descr=""/>
          <p:cNvGrpSpPr/>
          <p:nvPr/>
        </p:nvGrpSpPr>
        <p:grpSpPr>
          <a:xfrm>
            <a:off x="912875" y="3290125"/>
            <a:ext cx="1704975" cy="233679"/>
            <a:chOff x="912875" y="3290125"/>
            <a:chExt cx="1704975" cy="233679"/>
          </a:xfrm>
        </p:grpSpPr>
        <p:pic>
          <p:nvPicPr>
            <p:cNvPr id="135" name="object 135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12875" y="3290125"/>
              <a:ext cx="1645920" cy="233457"/>
            </a:xfrm>
            <a:prstGeom prst="rect">
              <a:avLst/>
            </a:prstGeom>
          </p:spPr>
        </p:pic>
        <p:sp>
          <p:nvSpPr>
            <p:cNvPr id="136" name="object 136" descr=""/>
            <p:cNvSpPr/>
            <p:nvPr/>
          </p:nvSpPr>
          <p:spPr>
            <a:xfrm>
              <a:off x="2584030" y="3340430"/>
              <a:ext cx="33655" cy="131445"/>
            </a:xfrm>
            <a:custGeom>
              <a:avLst/>
              <a:gdLst/>
              <a:ahLst/>
              <a:cxnLst/>
              <a:rect l="l" t="t" r="r" b="b"/>
              <a:pathLst>
                <a:path w="33655" h="131445">
                  <a:moveTo>
                    <a:pt x="33528" y="96202"/>
                  </a:moveTo>
                  <a:lnTo>
                    <a:pt x="0" y="96202"/>
                  </a:lnTo>
                  <a:lnTo>
                    <a:pt x="0" y="131254"/>
                  </a:lnTo>
                  <a:lnTo>
                    <a:pt x="33528" y="131254"/>
                  </a:lnTo>
                  <a:lnTo>
                    <a:pt x="33528" y="96202"/>
                  </a:lnTo>
                  <a:close/>
                </a:path>
                <a:path w="33655" h="131445">
                  <a:moveTo>
                    <a:pt x="33528" y="0"/>
                  </a:moveTo>
                  <a:lnTo>
                    <a:pt x="0" y="0"/>
                  </a:lnTo>
                  <a:lnTo>
                    <a:pt x="0" y="35140"/>
                  </a:lnTo>
                  <a:lnTo>
                    <a:pt x="33528" y="35140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7" name="object 137" descr=""/>
          <p:cNvGrpSpPr/>
          <p:nvPr/>
        </p:nvGrpSpPr>
        <p:grpSpPr>
          <a:xfrm>
            <a:off x="2115692" y="3593465"/>
            <a:ext cx="662305" cy="234315"/>
            <a:chOff x="2115692" y="3593465"/>
            <a:chExt cx="662305" cy="234315"/>
          </a:xfrm>
        </p:grpSpPr>
        <p:pic>
          <p:nvPicPr>
            <p:cNvPr id="138" name="object 138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115692" y="3593465"/>
              <a:ext cx="382905" cy="183388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522981" y="3641121"/>
              <a:ext cx="254793" cy="186118"/>
            </a:xfrm>
            <a:prstGeom prst="rect">
              <a:avLst/>
            </a:prstGeom>
          </p:spPr>
        </p:pic>
      </p:grpSp>
      <p:grpSp>
        <p:nvGrpSpPr>
          <p:cNvPr id="140" name="object 140" descr=""/>
          <p:cNvGrpSpPr/>
          <p:nvPr/>
        </p:nvGrpSpPr>
        <p:grpSpPr>
          <a:xfrm>
            <a:off x="2919602" y="3593782"/>
            <a:ext cx="107314" cy="181610"/>
            <a:chOff x="2919602" y="3593782"/>
            <a:chExt cx="107314" cy="181610"/>
          </a:xfrm>
        </p:grpSpPr>
        <p:sp>
          <p:nvSpPr>
            <p:cNvPr id="141" name="object 141" descr=""/>
            <p:cNvSpPr/>
            <p:nvPr/>
          </p:nvSpPr>
          <p:spPr>
            <a:xfrm>
              <a:off x="2919590" y="3593782"/>
              <a:ext cx="21590" cy="180340"/>
            </a:xfrm>
            <a:custGeom>
              <a:avLst/>
              <a:gdLst/>
              <a:ahLst/>
              <a:cxnLst/>
              <a:rect l="l" t="t" r="r" b="b"/>
              <a:pathLst>
                <a:path w="21589" h="180339">
                  <a:moveTo>
                    <a:pt x="21437" y="50292"/>
                  </a:moveTo>
                  <a:lnTo>
                    <a:pt x="0" y="50292"/>
                  </a:lnTo>
                  <a:lnTo>
                    <a:pt x="0" y="180022"/>
                  </a:lnTo>
                  <a:lnTo>
                    <a:pt x="21437" y="180022"/>
                  </a:lnTo>
                  <a:lnTo>
                    <a:pt x="21437" y="50292"/>
                  </a:lnTo>
                  <a:close/>
                </a:path>
                <a:path w="21589" h="180339">
                  <a:moveTo>
                    <a:pt x="21437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1437" y="25908"/>
                  </a:lnTo>
                  <a:lnTo>
                    <a:pt x="21437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62274" y="3598354"/>
              <a:ext cx="64103" cy="176974"/>
            </a:xfrm>
            <a:prstGeom prst="rect">
              <a:avLst/>
            </a:prstGeom>
          </p:spPr>
        </p:pic>
      </p:grpSp>
      <p:grpSp>
        <p:nvGrpSpPr>
          <p:cNvPr id="143" name="object 143" descr=""/>
          <p:cNvGrpSpPr/>
          <p:nvPr/>
        </p:nvGrpSpPr>
        <p:grpSpPr>
          <a:xfrm>
            <a:off x="3166776" y="3593782"/>
            <a:ext cx="158750" cy="183515"/>
            <a:chOff x="3166776" y="3593782"/>
            <a:chExt cx="158750" cy="183515"/>
          </a:xfrm>
        </p:grpSpPr>
        <p:sp>
          <p:nvSpPr>
            <p:cNvPr id="144" name="object 144" descr=""/>
            <p:cNvSpPr/>
            <p:nvPr/>
          </p:nvSpPr>
          <p:spPr>
            <a:xfrm>
              <a:off x="3166770" y="3593782"/>
              <a:ext cx="21590" cy="180340"/>
            </a:xfrm>
            <a:custGeom>
              <a:avLst/>
              <a:gdLst/>
              <a:ahLst/>
              <a:cxnLst/>
              <a:rect l="l" t="t" r="r" b="b"/>
              <a:pathLst>
                <a:path w="21589" h="180339">
                  <a:moveTo>
                    <a:pt x="21437" y="50292"/>
                  </a:moveTo>
                  <a:lnTo>
                    <a:pt x="0" y="50292"/>
                  </a:lnTo>
                  <a:lnTo>
                    <a:pt x="0" y="180022"/>
                  </a:lnTo>
                  <a:lnTo>
                    <a:pt x="21437" y="180022"/>
                  </a:lnTo>
                  <a:lnTo>
                    <a:pt x="21437" y="50292"/>
                  </a:lnTo>
                  <a:close/>
                </a:path>
                <a:path w="21589" h="180339">
                  <a:moveTo>
                    <a:pt x="21437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1437" y="25908"/>
                  </a:lnTo>
                  <a:lnTo>
                    <a:pt x="21437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217068" y="3641122"/>
              <a:ext cx="108299" cy="135731"/>
            </a:xfrm>
            <a:prstGeom prst="rect">
              <a:avLst/>
            </a:prstGeom>
          </p:spPr>
        </p:pic>
      </p:grpSp>
      <p:grpSp>
        <p:nvGrpSpPr>
          <p:cNvPr id="146" name="object 146" descr=""/>
          <p:cNvGrpSpPr/>
          <p:nvPr/>
        </p:nvGrpSpPr>
        <p:grpSpPr>
          <a:xfrm>
            <a:off x="3461194" y="3590734"/>
            <a:ext cx="768985" cy="186690"/>
            <a:chOff x="3461194" y="3590734"/>
            <a:chExt cx="768985" cy="186690"/>
          </a:xfrm>
        </p:grpSpPr>
        <p:pic>
          <p:nvPicPr>
            <p:cNvPr id="147" name="object 147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461194" y="3593782"/>
              <a:ext cx="112871" cy="183070"/>
            </a:xfrm>
            <a:prstGeom prst="rect">
              <a:avLst/>
            </a:prstGeom>
          </p:spPr>
        </p:pic>
        <p:sp>
          <p:nvSpPr>
            <p:cNvPr id="148" name="object 148" descr=""/>
            <p:cNvSpPr/>
            <p:nvPr/>
          </p:nvSpPr>
          <p:spPr>
            <a:xfrm>
              <a:off x="3609111" y="3593782"/>
              <a:ext cx="21590" cy="180340"/>
            </a:xfrm>
            <a:custGeom>
              <a:avLst/>
              <a:gdLst/>
              <a:ahLst/>
              <a:cxnLst/>
              <a:rect l="l" t="t" r="r" b="b"/>
              <a:pathLst>
                <a:path w="21589" h="180339">
                  <a:moveTo>
                    <a:pt x="21437" y="50292"/>
                  </a:moveTo>
                  <a:lnTo>
                    <a:pt x="0" y="50292"/>
                  </a:lnTo>
                  <a:lnTo>
                    <a:pt x="0" y="180022"/>
                  </a:lnTo>
                  <a:lnTo>
                    <a:pt x="21437" y="180022"/>
                  </a:lnTo>
                  <a:lnTo>
                    <a:pt x="21437" y="50292"/>
                  </a:lnTo>
                  <a:close/>
                </a:path>
                <a:path w="21589" h="180339">
                  <a:moveTo>
                    <a:pt x="21437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1437" y="25908"/>
                  </a:lnTo>
                  <a:lnTo>
                    <a:pt x="21437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654932" y="3590734"/>
              <a:ext cx="166306" cy="183070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854767" y="3641121"/>
              <a:ext cx="233362" cy="135731"/>
            </a:xfrm>
            <a:prstGeom prst="rect">
              <a:avLst/>
            </a:prstGeom>
          </p:spPr>
        </p:pic>
        <p:sp>
          <p:nvSpPr>
            <p:cNvPr id="151" name="object 151" descr=""/>
            <p:cNvSpPr/>
            <p:nvPr/>
          </p:nvSpPr>
          <p:spPr>
            <a:xfrm>
              <a:off x="4117848" y="3593592"/>
              <a:ext cx="22860" cy="181610"/>
            </a:xfrm>
            <a:custGeom>
              <a:avLst/>
              <a:gdLst/>
              <a:ahLst/>
              <a:cxnLst/>
              <a:rect l="l" t="t" r="r" b="b"/>
              <a:pathLst>
                <a:path w="22860" h="181610">
                  <a:moveTo>
                    <a:pt x="22859" y="181356"/>
                  </a:moveTo>
                  <a:lnTo>
                    <a:pt x="0" y="18135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1356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165949" y="3598354"/>
              <a:ext cx="64103" cy="176974"/>
            </a:xfrm>
            <a:prstGeom prst="rect">
              <a:avLst/>
            </a:prstGeom>
          </p:spPr>
        </p:pic>
      </p:grpSp>
      <p:pic>
        <p:nvPicPr>
          <p:cNvPr id="153" name="object 153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4359687" y="3598354"/>
            <a:ext cx="196786" cy="178498"/>
          </a:xfrm>
          <a:prstGeom prst="rect">
            <a:avLst/>
          </a:prstGeom>
        </p:spPr>
      </p:pic>
      <p:grpSp>
        <p:nvGrpSpPr>
          <p:cNvPr id="154" name="object 154" descr=""/>
          <p:cNvGrpSpPr/>
          <p:nvPr/>
        </p:nvGrpSpPr>
        <p:grpSpPr>
          <a:xfrm>
            <a:off x="4690681" y="3590734"/>
            <a:ext cx="386080" cy="186690"/>
            <a:chOff x="4690681" y="3590734"/>
            <a:chExt cx="386080" cy="186690"/>
          </a:xfrm>
        </p:grpSpPr>
        <p:pic>
          <p:nvPicPr>
            <p:cNvPr id="155" name="object 155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690681" y="3590734"/>
              <a:ext cx="100774" cy="183070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831080" y="3641121"/>
              <a:ext cx="105251" cy="132683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963763" y="3593782"/>
              <a:ext cx="112871" cy="183070"/>
            </a:xfrm>
            <a:prstGeom prst="rect">
              <a:avLst/>
            </a:prstGeom>
          </p:spPr>
        </p:pic>
      </p:grpSp>
      <p:pic>
        <p:nvPicPr>
          <p:cNvPr id="158" name="object 158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221604" y="3641121"/>
            <a:ext cx="120491" cy="135731"/>
          </a:xfrm>
          <a:prstGeom prst="rect">
            <a:avLst/>
          </a:prstGeom>
        </p:spPr>
      </p:pic>
      <p:grpSp>
        <p:nvGrpSpPr>
          <p:cNvPr id="159" name="object 159" descr=""/>
          <p:cNvGrpSpPr/>
          <p:nvPr/>
        </p:nvGrpSpPr>
        <p:grpSpPr>
          <a:xfrm>
            <a:off x="5491543" y="3593782"/>
            <a:ext cx="657860" cy="183515"/>
            <a:chOff x="5491543" y="3593782"/>
            <a:chExt cx="657860" cy="183515"/>
          </a:xfrm>
        </p:grpSpPr>
        <p:pic>
          <p:nvPicPr>
            <p:cNvPr id="160" name="object 160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491543" y="3593782"/>
              <a:ext cx="106870" cy="180022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624321" y="3641121"/>
              <a:ext cx="122015" cy="135731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772245" y="3644169"/>
              <a:ext cx="106775" cy="132683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905023" y="3641121"/>
              <a:ext cx="244030" cy="135731"/>
            </a:xfrm>
            <a:prstGeom prst="rect">
              <a:avLst/>
            </a:prstGeom>
          </p:spPr>
        </p:pic>
      </p:grpSp>
      <p:grpSp>
        <p:nvGrpSpPr>
          <p:cNvPr id="164" name="object 164" descr=""/>
          <p:cNvGrpSpPr/>
          <p:nvPr/>
        </p:nvGrpSpPr>
        <p:grpSpPr>
          <a:xfrm>
            <a:off x="6286405" y="3593782"/>
            <a:ext cx="416559" cy="183515"/>
            <a:chOff x="6286405" y="3593782"/>
            <a:chExt cx="416559" cy="183515"/>
          </a:xfrm>
        </p:grpSpPr>
        <p:pic>
          <p:nvPicPr>
            <p:cNvPr id="165" name="object 165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286405" y="3593782"/>
              <a:ext cx="189166" cy="181546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503003" y="3598354"/>
              <a:ext cx="199834" cy="178498"/>
            </a:xfrm>
            <a:prstGeom prst="rect">
              <a:avLst/>
            </a:prstGeom>
          </p:spPr>
        </p:pic>
      </p:grpSp>
      <p:grpSp>
        <p:nvGrpSpPr>
          <p:cNvPr id="167" name="object 167" descr=""/>
          <p:cNvGrpSpPr/>
          <p:nvPr/>
        </p:nvGrpSpPr>
        <p:grpSpPr>
          <a:xfrm>
            <a:off x="6835520" y="3593782"/>
            <a:ext cx="403225" cy="183515"/>
            <a:chOff x="6835520" y="3593782"/>
            <a:chExt cx="403225" cy="183515"/>
          </a:xfrm>
        </p:grpSpPr>
        <p:pic>
          <p:nvPicPr>
            <p:cNvPr id="168" name="object 168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835520" y="3593782"/>
              <a:ext cx="112871" cy="183070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975919" y="3641121"/>
              <a:ext cx="262318" cy="135731"/>
            </a:xfrm>
            <a:prstGeom prst="rect">
              <a:avLst/>
            </a:prstGeom>
          </p:spPr>
        </p:pic>
      </p:grpSp>
      <p:pic>
        <p:nvPicPr>
          <p:cNvPr id="170" name="object 170" descr="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7509795" y="3641121"/>
            <a:ext cx="105251" cy="132683"/>
          </a:xfrm>
          <a:prstGeom prst="rect">
            <a:avLst/>
          </a:prstGeom>
        </p:spPr>
      </p:pic>
      <p:pic>
        <p:nvPicPr>
          <p:cNvPr id="171" name="object 171" descr="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7258145" y="3641121"/>
            <a:ext cx="108299" cy="135731"/>
          </a:xfrm>
          <a:prstGeom prst="rect">
            <a:avLst/>
          </a:prstGeom>
        </p:spPr>
      </p:pic>
      <p:pic>
        <p:nvPicPr>
          <p:cNvPr id="172" name="object 172" descr="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7642573" y="3598354"/>
            <a:ext cx="201358" cy="178498"/>
          </a:xfrm>
          <a:prstGeom prst="rect">
            <a:avLst/>
          </a:prstGeom>
        </p:spPr>
      </p:pic>
      <p:grpSp>
        <p:nvGrpSpPr>
          <p:cNvPr id="173" name="object 173" descr=""/>
          <p:cNvGrpSpPr/>
          <p:nvPr/>
        </p:nvGrpSpPr>
        <p:grpSpPr>
          <a:xfrm>
            <a:off x="7982711" y="3593782"/>
            <a:ext cx="517525" cy="183515"/>
            <a:chOff x="7982711" y="3593782"/>
            <a:chExt cx="517525" cy="183515"/>
          </a:xfrm>
        </p:grpSpPr>
        <p:pic>
          <p:nvPicPr>
            <p:cNvPr id="174" name="object 174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982711" y="3593782"/>
              <a:ext cx="106775" cy="180022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8116919" y="3641121"/>
              <a:ext cx="382904" cy="135731"/>
            </a:xfrm>
            <a:prstGeom prst="rect">
              <a:avLst/>
            </a:prstGeom>
          </p:spPr>
        </p:pic>
      </p:grpSp>
      <p:grpSp>
        <p:nvGrpSpPr>
          <p:cNvPr id="176" name="object 176" descr=""/>
          <p:cNvGrpSpPr/>
          <p:nvPr/>
        </p:nvGrpSpPr>
        <p:grpSpPr>
          <a:xfrm>
            <a:off x="8641746" y="3641121"/>
            <a:ext cx="398145" cy="186690"/>
            <a:chOff x="8641746" y="3641121"/>
            <a:chExt cx="398145" cy="186690"/>
          </a:xfrm>
        </p:grpSpPr>
        <p:pic>
          <p:nvPicPr>
            <p:cNvPr id="177" name="object 177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8641746" y="3641121"/>
              <a:ext cx="120491" cy="135731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8791193" y="3641121"/>
              <a:ext cx="105251" cy="132683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919400" y="3644169"/>
              <a:ext cx="120491" cy="183070"/>
            </a:xfrm>
            <a:prstGeom prst="rect">
              <a:avLst/>
            </a:prstGeom>
          </p:spPr>
        </p:pic>
      </p:grpSp>
      <p:pic>
        <p:nvPicPr>
          <p:cNvPr id="180" name="object 180" descr="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922686" y="3895915"/>
            <a:ext cx="326516" cy="184689"/>
          </a:xfrm>
          <a:prstGeom prst="rect">
            <a:avLst/>
          </a:prstGeom>
        </p:spPr>
      </p:pic>
      <p:grpSp>
        <p:nvGrpSpPr>
          <p:cNvPr id="181" name="object 181" descr=""/>
          <p:cNvGrpSpPr/>
          <p:nvPr/>
        </p:nvGrpSpPr>
        <p:grpSpPr>
          <a:xfrm>
            <a:off x="1276635" y="3943254"/>
            <a:ext cx="218440" cy="137795"/>
            <a:chOff x="1276635" y="3943254"/>
            <a:chExt cx="218440" cy="137795"/>
          </a:xfrm>
        </p:grpSpPr>
        <p:pic>
          <p:nvPicPr>
            <p:cNvPr id="182" name="object 182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424654" y="3943254"/>
              <a:ext cx="70103" cy="134302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276635" y="3943254"/>
              <a:ext cx="120491" cy="137350"/>
            </a:xfrm>
            <a:prstGeom prst="rect">
              <a:avLst/>
            </a:prstGeom>
          </p:spPr>
        </p:pic>
      </p:grpSp>
      <p:grpSp>
        <p:nvGrpSpPr>
          <p:cNvPr id="184" name="object 184" descr=""/>
          <p:cNvGrpSpPr/>
          <p:nvPr/>
        </p:nvGrpSpPr>
        <p:grpSpPr>
          <a:xfrm>
            <a:off x="1584769" y="3895344"/>
            <a:ext cx="694055" cy="185420"/>
            <a:chOff x="1584769" y="3895344"/>
            <a:chExt cx="694055" cy="185420"/>
          </a:xfrm>
        </p:grpSpPr>
        <p:pic>
          <p:nvPicPr>
            <p:cNvPr id="185" name="object 185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584769" y="3943254"/>
              <a:ext cx="242601" cy="137350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853279" y="3943254"/>
              <a:ext cx="106775" cy="134302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985962" y="3943254"/>
              <a:ext cx="248793" cy="137350"/>
            </a:xfrm>
            <a:prstGeom prst="rect">
              <a:avLst/>
            </a:prstGeom>
          </p:spPr>
        </p:pic>
        <p:sp>
          <p:nvSpPr>
            <p:cNvPr id="188" name="object 188" descr=""/>
            <p:cNvSpPr/>
            <p:nvPr/>
          </p:nvSpPr>
          <p:spPr>
            <a:xfrm>
              <a:off x="2255520" y="3895344"/>
              <a:ext cx="22860" cy="182880"/>
            </a:xfrm>
            <a:custGeom>
              <a:avLst/>
              <a:gdLst/>
              <a:ahLst/>
              <a:cxnLst/>
              <a:rect l="l" t="t" r="r" b="b"/>
              <a:pathLst>
                <a:path w="22860" h="182879">
                  <a:moveTo>
                    <a:pt x="22859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288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9" name="object 189" descr="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2527553" y="3943255"/>
            <a:ext cx="122015" cy="137350"/>
          </a:xfrm>
          <a:prstGeom prst="rect">
            <a:avLst/>
          </a:prstGeom>
        </p:spPr>
      </p:pic>
      <p:pic>
        <p:nvPicPr>
          <p:cNvPr id="190" name="object 190" descr="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2309431" y="3943254"/>
            <a:ext cx="120491" cy="137350"/>
          </a:xfrm>
          <a:prstGeom prst="rect">
            <a:avLst/>
          </a:prstGeom>
        </p:spPr>
      </p:pic>
      <p:pic>
        <p:nvPicPr>
          <p:cNvPr id="191" name="object 191" descr="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677096" y="3943254"/>
            <a:ext cx="70104" cy="134302"/>
          </a:xfrm>
          <a:prstGeom prst="rect">
            <a:avLst/>
          </a:prstGeom>
        </p:spPr>
      </p:pic>
      <p:grpSp>
        <p:nvGrpSpPr>
          <p:cNvPr id="192" name="object 192" descr=""/>
          <p:cNvGrpSpPr/>
          <p:nvPr/>
        </p:nvGrpSpPr>
        <p:grpSpPr>
          <a:xfrm>
            <a:off x="2835687" y="3900487"/>
            <a:ext cx="1067435" cy="227965"/>
            <a:chOff x="2835687" y="3900487"/>
            <a:chExt cx="1067435" cy="227965"/>
          </a:xfrm>
        </p:grpSpPr>
        <p:pic>
          <p:nvPicPr>
            <p:cNvPr id="193" name="object 193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835687" y="3943254"/>
              <a:ext cx="242601" cy="137350"/>
            </a:xfrm>
            <a:prstGeom prst="rect">
              <a:avLst/>
            </a:prstGeom>
          </p:spPr>
        </p:pic>
        <p:pic>
          <p:nvPicPr>
            <p:cNvPr id="194" name="object 194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105721" y="3943254"/>
              <a:ext cx="176974" cy="134302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307080" y="3943254"/>
              <a:ext cx="112871" cy="184594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447383" y="3946302"/>
              <a:ext cx="105346" cy="134302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577113" y="3900487"/>
              <a:ext cx="195262" cy="180117"/>
            </a:xfrm>
            <a:prstGeom prst="rect">
              <a:avLst/>
            </a:prstGeom>
          </p:spPr>
        </p:pic>
        <p:sp>
          <p:nvSpPr>
            <p:cNvPr id="198" name="object 198" descr=""/>
            <p:cNvSpPr/>
            <p:nvPr/>
          </p:nvSpPr>
          <p:spPr>
            <a:xfrm>
              <a:off x="3799801" y="3943261"/>
              <a:ext cx="103505" cy="135255"/>
            </a:xfrm>
            <a:custGeom>
              <a:avLst/>
              <a:gdLst/>
              <a:ahLst/>
              <a:cxnLst/>
              <a:rect l="l" t="t" r="r" b="b"/>
              <a:pathLst>
                <a:path w="103504" h="135254">
                  <a:moveTo>
                    <a:pt x="71716" y="7620"/>
                  </a:moveTo>
                  <a:lnTo>
                    <a:pt x="64096" y="3048"/>
                  </a:lnTo>
                  <a:lnTo>
                    <a:pt x="56476" y="0"/>
                  </a:lnTo>
                  <a:lnTo>
                    <a:pt x="42760" y="0"/>
                  </a:lnTo>
                  <a:lnTo>
                    <a:pt x="38100" y="1524"/>
                  </a:lnTo>
                  <a:lnTo>
                    <a:pt x="33528" y="4572"/>
                  </a:lnTo>
                  <a:lnTo>
                    <a:pt x="24384" y="13716"/>
                  </a:lnTo>
                  <a:lnTo>
                    <a:pt x="19812" y="22860"/>
                  </a:lnTo>
                  <a:lnTo>
                    <a:pt x="19812" y="3048"/>
                  </a:lnTo>
                  <a:lnTo>
                    <a:pt x="0" y="3048"/>
                  </a:lnTo>
                  <a:lnTo>
                    <a:pt x="0" y="134302"/>
                  </a:lnTo>
                  <a:lnTo>
                    <a:pt x="22860" y="134302"/>
                  </a:lnTo>
                  <a:lnTo>
                    <a:pt x="22910" y="58775"/>
                  </a:lnTo>
                  <a:lnTo>
                    <a:pt x="23241" y="52057"/>
                  </a:lnTo>
                  <a:lnTo>
                    <a:pt x="42760" y="22860"/>
                  </a:lnTo>
                  <a:lnTo>
                    <a:pt x="53428" y="22860"/>
                  </a:lnTo>
                  <a:lnTo>
                    <a:pt x="58000" y="24384"/>
                  </a:lnTo>
                  <a:lnTo>
                    <a:pt x="64096" y="27432"/>
                  </a:lnTo>
                  <a:lnTo>
                    <a:pt x="71716" y="7620"/>
                  </a:lnTo>
                  <a:close/>
                </a:path>
                <a:path w="103504" h="135254">
                  <a:moveTo>
                    <a:pt x="103162" y="109054"/>
                  </a:moveTo>
                  <a:lnTo>
                    <a:pt x="77254" y="109054"/>
                  </a:lnTo>
                  <a:lnTo>
                    <a:pt x="77254" y="134962"/>
                  </a:lnTo>
                  <a:lnTo>
                    <a:pt x="103162" y="134962"/>
                  </a:lnTo>
                  <a:lnTo>
                    <a:pt x="103162" y="109054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9" name="object 199" descr=""/>
          <p:cNvGrpSpPr/>
          <p:nvPr/>
        </p:nvGrpSpPr>
        <p:grpSpPr>
          <a:xfrm>
            <a:off x="4025550" y="3895915"/>
            <a:ext cx="482600" cy="184785"/>
            <a:chOff x="4025550" y="3895915"/>
            <a:chExt cx="482600" cy="184785"/>
          </a:xfrm>
        </p:grpSpPr>
        <p:pic>
          <p:nvPicPr>
            <p:cNvPr id="200" name="object 200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025550" y="3895915"/>
              <a:ext cx="135826" cy="181641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181189" y="3895915"/>
              <a:ext cx="326421" cy="184689"/>
            </a:xfrm>
            <a:prstGeom prst="rect">
              <a:avLst/>
            </a:prstGeom>
          </p:spPr>
        </p:pic>
      </p:grpSp>
      <p:grpSp>
        <p:nvGrpSpPr>
          <p:cNvPr id="202" name="object 202" descr=""/>
          <p:cNvGrpSpPr/>
          <p:nvPr/>
        </p:nvGrpSpPr>
        <p:grpSpPr>
          <a:xfrm>
            <a:off x="4615910" y="3895344"/>
            <a:ext cx="657860" cy="185420"/>
            <a:chOff x="4615910" y="3895344"/>
            <a:chExt cx="657860" cy="185420"/>
          </a:xfrm>
        </p:grpSpPr>
        <p:pic>
          <p:nvPicPr>
            <p:cNvPr id="203" name="object 203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615910" y="3943254"/>
              <a:ext cx="120586" cy="137350"/>
            </a:xfrm>
            <a:prstGeom prst="rect">
              <a:avLst/>
            </a:prstGeom>
          </p:spPr>
        </p:pic>
        <p:pic>
          <p:nvPicPr>
            <p:cNvPr id="204" name="object 204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756308" y="3895915"/>
              <a:ext cx="114395" cy="184689"/>
            </a:xfrm>
            <a:prstGeom prst="rect">
              <a:avLst/>
            </a:prstGeom>
          </p:spPr>
        </p:pic>
        <p:pic>
          <p:nvPicPr>
            <p:cNvPr id="205" name="object 205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905755" y="3946302"/>
              <a:ext cx="105346" cy="134302"/>
            </a:xfrm>
            <a:prstGeom prst="rect">
              <a:avLst/>
            </a:prstGeom>
          </p:spPr>
        </p:pic>
        <p:sp>
          <p:nvSpPr>
            <p:cNvPr id="206" name="object 206" descr=""/>
            <p:cNvSpPr/>
            <p:nvPr/>
          </p:nvSpPr>
          <p:spPr>
            <a:xfrm>
              <a:off x="5041392" y="3895344"/>
              <a:ext cx="22860" cy="182880"/>
            </a:xfrm>
            <a:custGeom>
              <a:avLst/>
              <a:gdLst/>
              <a:ahLst/>
              <a:cxnLst/>
              <a:rect l="l" t="t" r="r" b="b"/>
              <a:pathLst>
                <a:path w="22860" h="182879">
                  <a:moveTo>
                    <a:pt x="22859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288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5090350" y="3900487"/>
              <a:ext cx="183070" cy="180117"/>
            </a:xfrm>
            <a:prstGeom prst="rect">
              <a:avLst/>
            </a:prstGeom>
          </p:spPr>
        </p:pic>
      </p:grpSp>
      <p:grpSp>
        <p:nvGrpSpPr>
          <p:cNvPr id="208" name="object 208" descr=""/>
          <p:cNvGrpSpPr/>
          <p:nvPr/>
        </p:nvGrpSpPr>
        <p:grpSpPr>
          <a:xfrm>
            <a:off x="5368004" y="3895915"/>
            <a:ext cx="395605" cy="184785"/>
            <a:chOff x="5368004" y="3895915"/>
            <a:chExt cx="395605" cy="184785"/>
          </a:xfrm>
        </p:grpSpPr>
        <p:pic>
          <p:nvPicPr>
            <p:cNvPr id="209" name="object 209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368004" y="3943254"/>
              <a:ext cx="120491" cy="137350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5516022" y="3943254"/>
              <a:ext cx="106775" cy="134302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650229" y="3895915"/>
              <a:ext cx="112871" cy="184689"/>
            </a:xfrm>
            <a:prstGeom prst="rect">
              <a:avLst/>
            </a:prstGeom>
          </p:spPr>
        </p:pic>
      </p:grpSp>
      <p:grpSp>
        <p:nvGrpSpPr>
          <p:cNvPr id="212" name="object 212" descr=""/>
          <p:cNvGrpSpPr/>
          <p:nvPr/>
        </p:nvGrpSpPr>
        <p:grpSpPr>
          <a:xfrm>
            <a:off x="5862256" y="3943254"/>
            <a:ext cx="664210" cy="186690"/>
            <a:chOff x="5862256" y="3943254"/>
            <a:chExt cx="664210" cy="186690"/>
          </a:xfrm>
        </p:grpSpPr>
        <p:pic>
          <p:nvPicPr>
            <p:cNvPr id="213" name="object 213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5862256" y="3943254"/>
              <a:ext cx="248697" cy="186118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136862" y="3946302"/>
              <a:ext cx="105251" cy="134302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6278784" y="3943254"/>
              <a:ext cx="105251" cy="134302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411467" y="3943254"/>
              <a:ext cx="114395" cy="186118"/>
            </a:xfrm>
            <a:prstGeom prst="rect">
              <a:avLst/>
            </a:prstGeom>
          </p:spPr>
        </p:pic>
      </p:grpSp>
      <p:grpSp>
        <p:nvGrpSpPr>
          <p:cNvPr id="217" name="object 217" descr=""/>
          <p:cNvGrpSpPr/>
          <p:nvPr/>
        </p:nvGrpSpPr>
        <p:grpSpPr>
          <a:xfrm>
            <a:off x="6641782" y="3895344"/>
            <a:ext cx="729615" cy="233045"/>
            <a:chOff x="6641782" y="3895344"/>
            <a:chExt cx="729615" cy="233045"/>
          </a:xfrm>
        </p:grpSpPr>
        <p:pic>
          <p:nvPicPr>
            <p:cNvPr id="218" name="object 218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6641782" y="3943254"/>
              <a:ext cx="248697" cy="184594"/>
            </a:xfrm>
            <a:prstGeom prst="rect">
              <a:avLst/>
            </a:prstGeom>
          </p:spPr>
        </p:pic>
        <p:pic>
          <p:nvPicPr>
            <p:cNvPr id="219" name="object 219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910291" y="3943254"/>
              <a:ext cx="123539" cy="137350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7059834" y="3943254"/>
              <a:ext cx="114395" cy="184594"/>
            </a:xfrm>
            <a:prstGeom prst="rect">
              <a:avLst/>
            </a:prstGeom>
          </p:spPr>
        </p:pic>
        <p:sp>
          <p:nvSpPr>
            <p:cNvPr id="221" name="object 221" descr=""/>
            <p:cNvSpPr/>
            <p:nvPr/>
          </p:nvSpPr>
          <p:spPr>
            <a:xfrm>
              <a:off x="7196327" y="3895344"/>
              <a:ext cx="22860" cy="182880"/>
            </a:xfrm>
            <a:custGeom>
              <a:avLst/>
              <a:gdLst/>
              <a:ahLst/>
              <a:cxnLst/>
              <a:rect l="l" t="t" r="r" b="b"/>
              <a:pathLst>
                <a:path w="22859" h="182879">
                  <a:moveTo>
                    <a:pt x="22859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288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250610" y="3943254"/>
              <a:ext cx="120405" cy="137350"/>
            </a:xfrm>
            <a:prstGeom prst="rect">
              <a:avLst/>
            </a:prstGeom>
          </p:spPr>
        </p:pic>
      </p:grpSp>
      <p:grpSp>
        <p:nvGrpSpPr>
          <p:cNvPr id="223" name="object 223" descr=""/>
          <p:cNvGrpSpPr/>
          <p:nvPr/>
        </p:nvGrpSpPr>
        <p:grpSpPr>
          <a:xfrm>
            <a:off x="7465599" y="3895915"/>
            <a:ext cx="662305" cy="232410"/>
            <a:chOff x="7465599" y="3895915"/>
            <a:chExt cx="662305" cy="232410"/>
          </a:xfrm>
        </p:grpSpPr>
        <p:pic>
          <p:nvPicPr>
            <p:cNvPr id="224" name="object 224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465599" y="3943254"/>
              <a:ext cx="108299" cy="137350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7599806" y="3943254"/>
              <a:ext cx="114395" cy="184594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7734109" y="3943254"/>
              <a:ext cx="120491" cy="137350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882032" y="3943254"/>
              <a:ext cx="106775" cy="134302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014716" y="3895915"/>
              <a:ext cx="112966" cy="184689"/>
            </a:xfrm>
            <a:prstGeom prst="rect">
              <a:avLst/>
            </a:prstGeom>
          </p:spPr>
        </p:pic>
      </p:grpSp>
      <p:grpSp>
        <p:nvGrpSpPr>
          <p:cNvPr id="229" name="object 229" descr=""/>
          <p:cNvGrpSpPr/>
          <p:nvPr/>
        </p:nvGrpSpPr>
        <p:grpSpPr>
          <a:xfrm>
            <a:off x="8231409" y="3895344"/>
            <a:ext cx="783590" cy="185420"/>
            <a:chOff x="8231409" y="3895344"/>
            <a:chExt cx="783590" cy="185420"/>
          </a:xfrm>
        </p:grpSpPr>
        <p:sp>
          <p:nvSpPr>
            <p:cNvPr id="230" name="object 230" descr=""/>
            <p:cNvSpPr/>
            <p:nvPr/>
          </p:nvSpPr>
          <p:spPr>
            <a:xfrm>
              <a:off x="8231403" y="3943261"/>
              <a:ext cx="515620" cy="137795"/>
            </a:xfrm>
            <a:custGeom>
              <a:avLst/>
              <a:gdLst/>
              <a:ahLst/>
              <a:cxnLst/>
              <a:rect l="l" t="t" r="r" b="b"/>
              <a:pathLst>
                <a:path w="515620" h="137795">
                  <a:moveTo>
                    <a:pt x="109829" y="88493"/>
                  </a:moveTo>
                  <a:lnTo>
                    <a:pt x="83680" y="62458"/>
                  </a:lnTo>
                  <a:lnTo>
                    <a:pt x="67005" y="57416"/>
                  </a:lnTo>
                  <a:lnTo>
                    <a:pt x="56388" y="54864"/>
                  </a:lnTo>
                  <a:lnTo>
                    <a:pt x="45720" y="51816"/>
                  </a:lnTo>
                  <a:lnTo>
                    <a:pt x="39624" y="50292"/>
                  </a:lnTo>
                  <a:lnTo>
                    <a:pt x="30480" y="45720"/>
                  </a:lnTo>
                  <a:lnTo>
                    <a:pt x="28956" y="42672"/>
                  </a:lnTo>
                  <a:lnTo>
                    <a:pt x="25908" y="41148"/>
                  </a:lnTo>
                  <a:lnTo>
                    <a:pt x="25908" y="30480"/>
                  </a:lnTo>
                  <a:lnTo>
                    <a:pt x="27432" y="27432"/>
                  </a:lnTo>
                  <a:lnTo>
                    <a:pt x="32004" y="22860"/>
                  </a:lnTo>
                  <a:lnTo>
                    <a:pt x="36576" y="19812"/>
                  </a:lnTo>
                  <a:lnTo>
                    <a:pt x="44196" y="18288"/>
                  </a:lnTo>
                  <a:lnTo>
                    <a:pt x="62484" y="18288"/>
                  </a:lnTo>
                  <a:lnTo>
                    <a:pt x="68580" y="19812"/>
                  </a:lnTo>
                  <a:lnTo>
                    <a:pt x="74676" y="24384"/>
                  </a:lnTo>
                  <a:lnTo>
                    <a:pt x="79248" y="27432"/>
                  </a:lnTo>
                  <a:lnTo>
                    <a:pt x="82397" y="33528"/>
                  </a:lnTo>
                  <a:lnTo>
                    <a:pt x="82397" y="39624"/>
                  </a:lnTo>
                  <a:lnTo>
                    <a:pt x="103733" y="36576"/>
                  </a:lnTo>
                  <a:lnTo>
                    <a:pt x="100685" y="21336"/>
                  </a:lnTo>
                  <a:lnTo>
                    <a:pt x="96113" y="16764"/>
                  </a:lnTo>
                  <a:lnTo>
                    <a:pt x="93065" y="12192"/>
                  </a:lnTo>
                  <a:lnTo>
                    <a:pt x="51816" y="0"/>
                  </a:lnTo>
                  <a:lnTo>
                    <a:pt x="45720" y="0"/>
                  </a:lnTo>
                  <a:lnTo>
                    <a:pt x="27432" y="4572"/>
                  </a:lnTo>
                  <a:lnTo>
                    <a:pt x="22860" y="6096"/>
                  </a:lnTo>
                  <a:lnTo>
                    <a:pt x="19812" y="9144"/>
                  </a:lnTo>
                  <a:lnTo>
                    <a:pt x="15240" y="12192"/>
                  </a:lnTo>
                  <a:lnTo>
                    <a:pt x="10668" y="16764"/>
                  </a:lnTo>
                  <a:lnTo>
                    <a:pt x="7620" y="21336"/>
                  </a:lnTo>
                  <a:lnTo>
                    <a:pt x="6096" y="25908"/>
                  </a:lnTo>
                  <a:lnTo>
                    <a:pt x="4572" y="32004"/>
                  </a:lnTo>
                  <a:lnTo>
                    <a:pt x="4572" y="44196"/>
                  </a:lnTo>
                  <a:lnTo>
                    <a:pt x="6096" y="50292"/>
                  </a:lnTo>
                  <a:lnTo>
                    <a:pt x="9144" y="54864"/>
                  </a:lnTo>
                  <a:lnTo>
                    <a:pt x="12192" y="61061"/>
                  </a:lnTo>
                  <a:lnTo>
                    <a:pt x="57912" y="77825"/>
                  </a:lnTo>
                  <a:lnTo>
                    <a:pt x="68580" y="80873"/>
                  </a:lnTo>
                  <a:lnTo>
                    <a:pt x="76200" y="83921"/>
                  </a:lnTo>
                  <a:lnTo>
                    <a:pt x="79248" y="85445"/>
                  </a:lnTo>
                  <a:lnTo>
                    <a:pt x="83921" y="88493"/>
                  </a:lnTo>
                  <a:lnTo>
                    <a:pt x="86969" y="93065"/>
                  </a:lnTo>
                  <a:lnTo>
                    <a:pt x="86969" y="103733"/>
                  </a:lnTo>
                  <a:lnTo>
                    <a:pt x="83921" y="108305"/>
                  </a:lnTo>
                  <a:lnTo>
                    <a:pt x="79248" y="112877"/>
                  </a:lnTo>
                  <a:lnTo>
                    <a:pt x="74676" y="115925"/>
                  </a:lnTo>
                  <a:lnTo>
                    <a:pt x="67056" y="118973"/>
                  </a:lnTo>
                  <a:lnTo>
                    <a:pt x="45720" y="118973"/>
                  </a:lnTo>
                  <a:lnTo>
                    <a:pt x="38100" y="115925"/>
                  </a:lnTo>
                  <a:lnTo>
                    <a:pt x="33528" y="111353"/>
                  </a:lnTo>
                  <a:lnTo>
                    <a:pt x="27432" y="106781"/>
                  </a:lnTo>
                  <a:lnTo>
                    <a:pt x="24384" y="100685"/>
                  </a:lnTo>
                  <a:lnTo>
                    <a:pt x="22860" y="91541"/>
                  </a:lnTo>
                  <a:lnTo>
                    <a:pt x="0" y="94589"/>
                  </a:lnTo>
                  <a:lnTo>
                    <a:pt x="25095" y="130886"/>
                  </a:lnTo>
                  <a:lnTo>
                    <a:pt x="56388" y="137350"/>
                  </a:lnTo>
                  <a:lnTo>
                    <a:pt x="64109" y="136829"/>
                  </a:lnTo>
                  <a:lnTo>
                    <a:pt x="102209" y="115925"/>
                  </a:lnTo>
                  <a:lnTo>
                    <a:pt x="106781" y="109829"/>
                  </a:lnTo>
                  <a:lnTo>
                    <a:pt x="109829" y="102209"/>
                  </a:lnTo>
                  <a:lnTo>
                    <a:pt x="109829" y="88493"/>
                  </a:lnTo>
                  <a:close/>
                </a:path>
                <a:path w="515620" h="137795">
                  <a:moveTo>
                    <a:pt x="248602" y="68668"/>
                  </a:moveTo>
                  <a:lnTo>
                    <a:pt x="247700" y="56476"/>
                  </a:lnTo>
                  <a:lnTo>
                    <a:pt x="247484" y="53479"/>
                  </a:lnTo>
                  <a:lnTo>
                    <a:pt x="244221" y="40017"/>
                  </a:lnTo>
                  <a:lnTo>
                    <a:pt x="238963" y="28308"/>
                  </a:lnTo>
                  <a:lnTo>
                    <a:pt x="231838" y="18288"/>
                  </a:lnTo>
                  <a:lnTo>
                    <a:pt x="225742" y="12623"/>
                  </a:lnTo>
                  <a:lnTo>
                    <a:pt x="225742" y="56476"/>
                  </a:lnTo>
                  <a:lnTo>
                    <a:pt x="152501" y="56476"/>
                  </a:lnTo>
                  <a:lnTo>
                    <a:pt x="175590" y="20764"/>
                  </a:lnTo>
                  <a:lnTo>
                    <a:pt x="189166" y="18288"/>
                  </a:lnTo>
                  <a:lnTo>
                    <a:pt x="197739" y="19126"/>
                  </a:lnTo>
                  <a:lnTo>
                    <a:pt x="224320" y="48094"/>
                  </a:lnTo>
                  <a:lnTo>
                    <a:pt x="225742" y="56476"/>
                  </a:lnTo>
                  <a:lnTo>
                    <a:pt x="225742" y="12623"/>
                  </a:lnTo>
                  <a:lnTo>
                    <a:pt x="223240" y="10287"/>
                  </a:lnTo>
                  <a:lnTo>
                    <a:pt x="213360" y="4572"/>
                  </a:lnTo>
                  <a:lnTo>
                    <a:pt x="202044" y="1143"/>
                  </a:lnTo>
                  <a:lnTo>
                    <a:pt x="189166" y="0"/>
                  </a:lnTo>
                  <a:lnTo>
                    <a:pt x="176199" y="1143"/>
                  </a:lnTo>
                  <a:lnTo>
                    <a:pt x="137769" y="28295"/>
                  </a:lnTo>
                  <a:lnTo>
                    <a:pt x="128117" y="70192"/>
                  </a:lnTo>
                  <a:lnTo>
                    <a:pt x="129235" y="85102"/>
                  </a:lnTo>
                  <a:lnTo>
                    <a:pt x="153733" y="127025"/>
                  </a:lnTo>
                  <a:lnTo>
                    <a:pt x="190690" y="137350"/>
                  </a:lnTo>
                  <a:lnTo>
                    <a:pt x="201549" y="136512"/>
                  </a:lnTo>
                  <a:lnTo>
                    <a:pt x="235026" y="118960"/>
                  </a:lnTo>
                  <a:lnTo>
                    <a:pt x="240220" y="112674"/>
                  </a:lnTo>
                  <a:lnTo>
                    <a:pt x="244843" y="104279"/>
                  </a:lnTo>
                  <a:lnTo>
                    <a:pt x="248602" y="94576"/>
                  </a:lnTo>
                  <a:lnTo>
                    <a:pt x="225742" y="91528"/>
                  </a:lnTo>
                  <a:lnTo>
                    <a:pt x="221170" y="100672"/>
                  </a:lnTo>
                  <a:lnTo>
                    <a:pt x="216598" y="108292"/>
                  </a:lnTo>
                  <a:lnTo>
                    <a:pt x="212026" y="112864"/>
                  </a:lnTo>
                  <a:lnTo>
                    <a:pt x="205930" y="115912"/>
                  </a:lnTo>
                  <a:lnTo>
                    <a:pt x="198310" y="118960"/>
                  </a:lnTo>
                  <a:lnTo>
                    <a:pt x="190690" y="118960"/>
                  </a:lnTo>
                  <a:lnTo>
                    <a:pt x="154787" y="93052"/>
                  </a:lnTo>
                  <a:lnTo>
                    <a:pt x="150977" y="74764"/>
                  </a:lnTo>
                  <a:lnTo>
                    <a:pt x="248602" y="74764"/>
                  </a:lnTo>
                  <a:lnTo>
                    <a:pt x="248602" y="68668"/>
                  </a:lnTo>
                  <a:close/>
                </a:path>
                <a:path w="515620" h="137795">
                  <a:moveTo>
                    <a:pt x="382905" y="3048"/>
                  </a:moveTo>
                  <a:lnTo>
                    <a:pt x="359956" y="3048"/>
                  </a:lnTo>
                  <a:lnTo>
                    <a:pt x="331000" y="82384"/>
                  </a:lnTo>
                  <a:lnTo>
                    <a:pt x="324777" y="102539"/>
                  </a:lnTo>
                  <a:lnTo>
                    <a:pt x="323380" y="108292"/>
                  </a:lnTo>
                  <a:lnTo>
                    <a:pt x="314236" y="80860"/>
                  </a:lnTo>
                  <a:lnTo>
                    <a:pt x="286804" y="3048"/>
                  </a:lnTo>
                  <a:lnTo>
                    <a:pt x="262318" y="3048"/>
                  </a:lnTo>
                  <a:lnTo>
                    <a:pt x="312712" y="134302"/>
                  </a:lnTo>
                  <a:lnTo>
                    <a:pt x="334048" y="134302"/>
                  </a:lnTo>
                  <a:lnTo>
                    <a:pt x="382905" y="3048"/>
                  </a:lnTo>
                  <a:close/>
                </a:path>
                <a:path w="515620" h="137795">
                  <a:moveTo>
                    <a:pt x="515581" y="68668"/>
                  </a:moveTo>
                  <a:lnTo>
                    <a:pt x="505955" y="28308"/>
                  </a:lnTo>
                  <a:lnTo>
                    <a:pt x="492721" y="12611"/>
                  </a:lnTo>
                  <a:lnTo>
                    <a:pt x="492721" y="56476"/>
                  </a:lnTo>
                  <a:lnTo>
                    <a:pt x="419481" y="56476"/>
                  </a:lnTo>
                  <a:lnTo>
                    <a:pt x="442582" y="20764"/>
                  </a:lnTo>
                  <a:lnTo>
                    <a:pt x="456145" y="18288"/>
                  </a:lnTo>
                  <a:lnTo>
                    <a:pt x="464718" y="19126"/>
                  </a:lnTo>
                  <a:lnTo>
                    <a:pt x="491299" y="48094"/>
                  </a:lnTo>
                  <a:lnTo>
                    <a:pt x="492721" y="56476"/>
                  </a:lnTo>
                  <a:lnTo>
                    <a:pt x="492721" y="12611"/>
                  </a:lnTo>
                  <a:lnTo>
                    <a:pt x="490232" y="10287"/>
                  </a:lnTo>
                  <a:lnTo>
                    <a:pt x="480339" y="4572"/>
                  </a:lnTo>
                  <a:lnTo>
                    <a:pt x="469036" y="1143"/>
                  </a:lnTo>
                  <a:lnTo>
                    <a:pt x="456145" y="0"/>
                  </a:lnTo>
                  <a:lnTo>
                    <a:pt x="443191" y="1143"/>
                  </a:lnTo>
                  <a:lnTo>
                    <a:pt x="404761" y="28295"/>
                  </a:lnTo>
                  <a:lnTo>
                    <a:pt x="395097" y="70192"/>
                  </a:lnTo>
                  <a:lnTo>
                    <a:pt x="396214" y="85102"/>
                  </a:lnTo>
                  <a:lnTo>
                    <a:pt x="420725" y="127025"/>
                  </a:lnTo>
                  <a:lnTo>
                    <a:pt x="457669" y="137350"/>
                  </a:lnTo>
                  <a:lnTo>
                    <a:pt x="468528" y="136512"/>
                  </a:lnTo>
                  <a:lnTo>
                    <a:pt x="502018" y="118960"/>
                  </a:lnTo>
                  <a:lnTo>
                    <a:pt x="507199" y="112674"/>
                  </a:lnTo>
                  <a:lnTo>
                    <a:pt x="511822" y="104279"/>
                  </a:lnTo>
                  <a:lnTo>
                    <a:pt x="515581" y="94576"/>
                  </a:lnTo>
                  <a:lnTo>
                    <a:pt x="492721" y="91528"/>
                  </a:lnTo>
                  <a:lnTo>
                    <a:pt x="488149" y="100672"/>
                  </a:lnTo>
                  <a:lnTo>
                    <a:pt x="483577" y="108292"/>
                  </a:lnTo>
                  <a:lnTo>
                    <a:pt x="479005" y="112864"/>
                  </a:lnTo>
                  <a:lnTo>
                    <a:pt x="472909" y="115912"/>
                  </a:lnTo>
                  <a:lnTo>
                    <a:pt x="465289" y="118960"/>
                  </a:lnTo>
                  <a:lnTo>
                    <a:pt x="457669" y="118960"/>
                  </a:lnTo>
                  <a:lnTo>
                    <a:pt x="421767" y="93052"/>
                  </a:lnTo>
                  <a:lnTo>
                    <a:pt x="417957" y="74764"/>
                  </a:lnTo>
                  <a:lnTo>
                    <a:pt x="515581" y="74764"/>
                  </a:lnTo>
                  <a:lnTo>
                    <a:pt x="515581" y="68668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1" name="object 231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8774430" y="3943254"/>
              <a:ext cx="193738" cy="137350"/>
            </a:xfrm>
            <a:prstGeom prst="rect">
              <a:avLst/>
            </a:prstGeom>
          </p:spPr>
        </p:pic>
        <p:sp>
          <p:nvSpPr>
            <p:cNvPr id="232" name="object 232" descr=""/>
            <p:cNvSpPr/>
            <p:nvPr/>
          </p:nvSpPr>
          <p:spPr>
            <a:xfrm>
              <a:off x="8991600" y="3895344"/>
              <a:ext cx="22860" cy="182880"/>
            </a:xfrm>
            <a:custGeom>
              <a:avLst/>
              <a:gdLst/>
              <a:ahLst/>
              <a:cxnLst/>
              <a:rect l="l" t="t" r="r" b="b"/>
              <a:pathLst>
                <a:path w="22859" h="182879">
                  <a:moveTo>
                    <a:pt x="22860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8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3" name="object 233" descr=""/>
          <p:cNvGrpSpPr/>
          <p:nvPr/>
        </p:nvGrpSpPr>
        <p:grpSpPr>
          <a:xfrm>
            <a:off x="931925" y="4199572"/>
            <a:ext cx="607695" cy="183515"/>
            <a:chOff x="931925" y="4199572"/>
            <a:chExt cx="607695" cy="183515"/>
          </a:xfrm>
        </p:grpSpPr>
        <p:pic>
          <p:nvPicPr>
            <p:cNvPr id="234" name="object 234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931925" y="4199572"/>
              <a:ext cx="105251" cy="180117"/>
            </a:xfrm>
            <a:prstGeom prst="rect">
              <a:avLst/>
            </a:prstGeom>
          </p:spPr>
        </p:pic>
        <p:pic>
          <p:nvPicPr>
            <p:cNvPr id="235" name="object 235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063085" y="4245387"/>
              <a:ext cx="123539" cy="137350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212532" y="4248435"/>
              <a:ext cx="105346" cy="134302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52930" y="4245387"/>
              <a:ext cx="186118" cy="137350"/>
            </a:xfrm>
            <a:prstGeom prst="rect">
              <a:avLst/>
            </a:prstGeom>
          </p:spPr>
        </p:pic>
      </p:grpSp>
      <p:pic>
        <p:nvPicPr>
          <p:cNvPr id="238" name="object 238" descr="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644300" y="4245387"/>
            <a:ext cx="120491" cy="137350"/>
          </a:xfrm>
          <a:prstGeom prst="rect">
            <a:avLst/>
          </a:prstGeom>
        </p:spPr>
      </p:pic>
      <p:grpSp>
        <p:nvGrpSpPr>
          <p:cNvPr id="239" name="object 239" descr=""/>
          <p:cNvGrpSpPr/>
          <p:nvPr/>
        </p:nvGrpSpPr>
        <p:grpSpPr>
          <a:xfrm>
            <a:off x="1871567" y="4199572"/>
            <a:ext cx="393700" cy="233679"/>
            <a:chOff x="1871567" y="4199572"/>
            <a:chExt cx="393700" cy="233679"/>
          </a:xfrm>
        </p:grpSpPr>
        <p:pic>
          <p:nvPicPr>
            <p:cNvPr id="240" name="object 240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871567" y="4199572"/>
              <a:ext cx="112871" cy="183165"/>
            </a:xfrm>
            <a:prstGeom prst="rect">
              <a:avLst/>
            </a:prstGeom>
          </p:spPr>
        </p:pic>
        <p:pic>
          <p:nvPicPr>
            <p:cNvPr id="241" name="object 241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008917" y="4245387"/>
              <a:ext cx="256222" cy="187737"/>
            </a:xfrm>
            <a:prstGeom prst="rect">
              <a:avLst/>
            </a:prstGeom>
          </p:spPr>
        </p:pic>
      </p:grpSp>
      <p:grpSp>
        <p:nvGrpSpPr>
          <p:cNvPr id="242" name="object 242" descr=""/>
          <p:cNvGrpSpPr/>
          <p:nvPr/>
        </p:nvGrpSpPr>
        <p:grpSpPr>
          <a:xfrm>
            <a:off x="2368867" y="4198620"/>
            <a:ext cx="831850" cy="234950"/>
            <a:chOff x="2368867" y="4198620"/>
            <a:chExt cx="831850" cy="234950"/>
          </a:xfrm>
        </p:grpSpPr>
        <p:pic>
          <p:nvPicPr>
            <p:cNvPr id="243" name="object 243" descr="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68867" y="4245387"/>
              <a:ext cx="112966" cy="184594"/>
            </a:xfrm>
            <a:prstGeom prst="rect">
              <a:avLst/>
            </a:prstGeom>
          </p:spPr>
        </p:pic>
        <p:sp>
          <p:nvSpPr>
            <p:cNvPr id="244" name="object 244" descr=""/>
            <p:cNvSpPr/>
            <p:nvPr/>
          </p:nvSpPr>
          <p:spPr>
            <a:xfrm>
              <a:off x="2505456" y="4198620"/>
              <a:ext cx="344170" cy="234950"/>
            </a:xfrm>
            <a:custGeom>
              <a:avLst/>
              <a:gdLst/>
              <a:ahLst/>
              <a:cxnLst/>
              <a:rect l="l" t="t" r="r" b="b"/>
              <a:pathLst>
                <a:path w="344169" h="234950">
                  <a:moveTo>
                    <a:pt x="22860" y="0"/>
                  </a:moveTo>
                  <a:lnTo>
                    <a:pt x="0" y="0"/>
                  </a:lnTo>
                  <a:lnTo>
                    <a:pt x="0" y="181356"/>
                  </a:lnTo>
                  <a:lnTo>
                    <a:pt x="22860" y="181356"/>
                  </a:lnTo>
                  <a:lnTo>
                    <a:pt x="22860" y="0"/>
                  </a:lnTo>
                  <a:close/>
                </a:path>
                <a:path w="344169" h="234950">
                  <a:moveTo>
                    <a:pt x="173151" y="181076"/>
                  </a:moveTo>
                  <a:lnTo>
                    <a:pt x="170103" y="176504"/>
                  </a:lnTo>
                  <a:lnTo>
                    <a:pt x="168579" y="170408"/>
                  </a:lnTo>
                  <a:lnTo>
                    <a:pt x="166966" y="165836"/>
                  </a:lnTo>
                  <a:lnTo>
                    <a:pt x="166738" y="164312"/>
                  </a:lnTo>
                  <a:lnTo>
                    <a:pt x="166090" y="160020"/>
                  </a:lnTo>
                  <a:lnTo>
                    <a:pt x="165658" y="152019"/>
                  </a:lnTo>
                  <a:lnTo>
                    <a:pt x="165544" y="145923"/>
                  </a:lnTo>
                  <a:lnTo>
                    <a:pt x="165442" y="115443"/>
                  </a:lnTo>
                  <a:lnTo>
                    <a:pt x="165442" y="80302"/>
                  </a:lnTo>
                  <a:lnTo>
                    <a:pt x="163918" y="75730"/>
                  </a:lnTo>
                  <a:lnTo>
                    <a:pt x="163868" y="69557"/>
                  </a:lnTo>
                  <a:lnTo>
                    <a:pt x="160870" y="65062"/>
                  </a:lnTo>
                  <a:lnTo>
                    <a:pt x="157822" y="60490"/>
                  </a:lnTo>
                  <a:lnTo>
                    <a:pt x="115150" y="46774"/>
                  </a:lnTo>
                  <a:lnTo>
                    <a:pt x="107175" y="47053"/>
                  </a:lnTo>
                  <a:lnTo>
                    <a:pt x="70853" y="58966"/>
                  </a:lnTo>
                  <a:lnTo>
                    <a:pt x="55613" y="87922"/>
                  </a:lnTo>
                  <a:lnTo>
                    <a:pt x="77050" y="91059"/>
                  </a:lnTo>
                  <a:lnTo>
                    <a:pt x="80098" y="81826"/>
                  </a:lnTo>
                  <a:lnTo>
                    <a:pt x="83146" y="74206"/>
                  </a:lnTo>
                  <a:lnTo>
                    <a:pt x="89242" y="71158"/>
                  </a:lnTo>
                  <a:lnTo>
                    <a:pt x="93814" y="66586"/>
                  </a:lnTo>
                  <a:lnTo>
                    <a:pt x="101434" y="65062"/>
                  </a:lnTo>
                  <a:lnTo>
                    <a:pt x="112102" y="65062"/>
                  </a:lnTo>
                  <a:lnTo>
                    <a:pt x="119773" y="65608"/>
                  </a:lnTo>
                  <a:lnTo>
                    <a:pt x="144106" y="83350"/>
                  </a:lnTo>
                  <a:lnTo>
                    <a:pt x="144106" y="95631"/>
                  </a:lnTo>
                  <a:lnTo>
                    <a:pt x="142582" y="98679"/>
                  </a:lnTo>
                  <a:lnTo>
                    <a:pt x="142582" y="115443"/>
                  </a:lnTo>
                  <a:lnTo>
                    <a:pt x="142582" y="141351"/>
                  </a:lnTo>
                  <a:lnTo>
                    <a:pt x="139534" y="145923"/>
                  </a:lnTo>
                  <a:lnTo>
                    <a:pt x="136486" y="152019"/>
                  </a:lnTo>
                  <a:lnTo>
                    <a:pt x="131914" y="156591"/>
                  </a:lnTo>
                  <a:lnTo>
                    <a:pt x="125818" y="161264"/>
                  </a:lnTo>
                  <a:lnTo>
                    <a:pt x="110578" y="167360"/>
                  </a:lnTo>
                  <a:lnTo>
                    <a:pt x="93814" y="167360"/>
                  </a:lnTo>
                  <a:lnTo>
                    <a:pt x="87718" y="164312"/>
                  </a:lnTo>
                  <a:lnTo>
                    <a:pt x="83146" y="161264"/>
                  </a:lnTo>
                  <a:lnTo>
                    <a:pt x="78574" y="156591"/>
                  </a:lnTo>
                  <a:lnTo>
                    <a:pt x="75526" y="152019"/>
                  </a:lnTo>
                  <a:lnTo>
                    <a:pt x="75526" y="141351"/>
                  </a:lnTo>
                  <a:lnTo>
                    <a:pt x="118364" y="121666"/>
                  </a:lnTo>
                  <a:lnTo>
                    <a:pt x="127914" y="119824"/>
                  </a:lnTo>
                  <a:lnTo>
                    <a:pt x="136029" y="117716"/>
                  </a:lnTo>
                  <a:lnTo>
                    <a:pt x="142582" y="115443"/>
                  </a:lnTo>
                  <a:lnTo>
                    <a:pt x="142582" y="98679"/>
                  </a:lnTo>
                  <a:lnTo>
                    <a:pt x="135775" y="100736"/>
                  </a:lnTo>
                  <a:lnTo>
                    <a:pt x="126961" y="102489"/>
                  </a:lnTo>
                  <a:lnTo>
                    <a:pt x="104482" y="106299"/>
                  </a:lnTo>
                  <a:lnTo>
                    <a:pt x="95338" y="106299"/>
                  </a:lnTo>
                  <a:lnTo>
                    <a:pt x="87718" y="107823"/>
                  </a:lnTo>
                  <a:lnTo>
                    <a:pt x="84670" y="109347"/>
                  </a:lnTo>
                  <a:lnTo>
                    <a:pt x="72478" y="112395"/>
                  </a:lnTo>
                  <a:lnTo>
                    <a:pt x="67805" y="116967"/>
                  </a:lnTo>
                  <a:lnTo>
                    <a:pt x="63233" y="120015"/>
                  </a:lnTo>
                  <a:lnTo>
                    <a:pt x="60185" y="123063"/>
                  </a:lnTo>
                  <a:lnTo>
                    <a:pt x="57137" y="129159"/>
                  </a:lnTo>
                  <a:lnTo>
                    <a:pt x="54089" y="133731"/>
                  </a:lnTo>
                  <a:lnTo>
                    <a:pt x="52565" y="139827"/>
                  </a:lnTo>
                  <a:lnTo>
                    <a:pt x="52565" y="145923"/>
                  </a:lnTo>
                  <a:lnTo>
                    <a:pt x="77762" y="181648"/>
                  </a:lnTo>
                  <a:lnTo>
                    <a:pt x="96862" y="184124"/>
                  </a:lnTo>
                  <a:lnTo>
                    <a:pt x="106006" y="184124"/>
                  </a:lnTo>
                  <a:lnTo>
                    <a:pt x="141744" y="167360"/>
                  </a:lnTo>
                  <a:lnTo>
                    <a:pt x="145630" y="164312"/>
                  </a:lnTo>
                  <a:lnTo>
                    <a:pt x="145630" y="170408"/>
                  </a:lnTo>
                  <a:lnTo>
                    <a:pt x="147154" y="176504"/>
                  </a:lnTo>
                  <a:lnTo>
                    <a:pt x="150202" y="181076"/>
                  </a:lnTo>
                  <a:lnTo>
                    <a:pt x="173151" y="181076"/>
                  </a:lnTo>
                  <a:close/>
                </a:path>
                <a:path w="344169" h="234950">
                  <a:moveTo>
                    <a:pt x="307365" y="49822"/>
                  </a:moveTo>
                  <a:lnTo>
                    <a:pt x="286029" y="49822"/>
                  </a:lnTo>
                  <a:lnTo>
                    <a:pt x="258508" y="126111"/>
                  </a:lnTo>
                  <a:lnTo>
                    <a:pt x="255358" y="133883"/>
                  </a:lnTo>
                  <a:lnTo>
                    <a:pt x="252793" y="141351"/>
                  </a:lnTo>
                  <a:lnTo>
                    <a:pt x="250786" y="148831"/>
                  </a:lnTo>
                  <a:lnTo>
                    <a:pt x="249364" y="156591"/>
                  </a:lnTo>
                  <a:lnTo>
                    <a:pt x="244602" y="140779"/>
                  </a:lnTo>
                  <a:lnTo>
                    <a:pt x="241858" y="133235"/>
                  </a:lnTo>
                  <a:lnTo>
                    <a:pt x="238696" y="126111"/>
                  </a:lnTo>
                  <a:lnTo>
                    <a:pt x="211264" y="49822"/>
                  </a:lnTo>
                  <a:lnTo>
                    <a:pt x="188404" y="49822"/>
                  </a:lnTo>
                  <a:lnTo>
                    <a:pt x="237172" y="181076"/>
                  </a:lnTo>
                  <a:lnTo>
                    <a:pt x="237172" y="184124"/>
                  </a:lnTo>
                  <a:lnTo>
                    <a:pt x="235648" y="185648"/>
                  </a:lnTo>
                  <a:lnTo>
                    <a:pt x="235648" y="187172"/>
                  </a:lnTo>
                  <a:lnTo>
                    <a:pt x="232600" y="196316"/>
                  </a:lnTo>
                  <a:lnTo>
                    <a:pt x="229552" y="200888"/>
                  </a:lnTo>
                  <a:lnTo>
                    <a:pt x="229552" y="203936"/>
                  </a:lnTo>
                  <a:lnTo>
                    <a:pt x="224980" y="208508"/>
                  </a:lnTo>
                  <a:lnTo>
                    <a:pt x="218884" y="211556"/>
                  </a:lnTo>
                  <a:lnTo>
                    <a:pt x="214312" y="213080"/>
                  </a:lnTo>
                  <a:lnTo>
                    <a:pt x="206692" y="213080"/>
                  </a:lnTo>
                  <a:lnTo>
                    <a:pt x="197548" y="210032"/>
                  </a:lnTo>
                  <a:lnTo>
                    <a:pt x="199072" y="231368"/>
                  </a:lnTo>
                  <a:lnTo>
                    <a:pt x="205168" y="232981"/>
                  </a:lnTo>
                  <a:lnTo>
                    <a:pt x="209740" y="234505"/>
                  </a:lnTo>
                  <a:lnTo>
                    <a:pt x="220408" y="234505"/>
                  </a:lnTo>
                  <a:lnTo>
                    <a:pt x="248640" y="207886"/>
                  </a:lnTo>
                  <a:lnTo>
                    <a:pt x="258508" y="182600"/>
                  </a:lnTo>
                  <a:lnTo>
                    <a:pt x="307365" y="49822"/>
                  </a:lnTo>
                  <a:close/>
                </a:path>
                <a:path w="344169" h="234950">
                  <a:moveTo>
                    <a:pt x="343941" y="49911"/>
                  </a:moveTo>
                  <a:lnTo>
                    <a:pt x="321081" y="49911"/>
                  </a:lnTo>
                  <a:lnTo>
                    <a:pt x="321081" y="181076"/>
                  </a:lnTo>
                  <a:lnTo>
                    <a:pt x="343941" y="181076"/>
                  </a:lnTo>
                  <a:lnTo>
                    <a:pt x="343941" y="49911"/>
                  </a:lnTo>
                  <a:close/>
                </a:path>
                <a:path w="344169" h="234950">
                  <a:moveTo>
                    <a:pt x="343941" y="1054"/>
                  </a:moveTo>
                  <a:lnTo>
                    <a:pt x="321081" y="1054"/>
                  </a:lnTo>
                  <a:lnTo>
                    <a:pt x="321081" y="25438"/>
                  </a:lnTo>
                  <a:lnTo>
                    <a:pt x="343941" y="25438"/>
                  </a:lnTo>
                  <a:lnTo>
                    <a:pt x="343941" y="1054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5" name="object 245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887598" y="4245387"/>
              <a:ext cx="106775" cy="134302"/>
            </a:xfrm>
            <a:prstGeom prst="rect">
              <a:avLst/>
            </a:prstGeom>
          </p:spPr>
        </p:pic>
        <p:pic>
          <p:nvPicPr>
            <p:cNvPr id="246" name="object 246" descr="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020282" y="4245387"/>
              <a:ext cx="114395" cy="187737"/>
            </a:xfrm>
            <a:prstGeom prst="rect">
              <a:avLst/>
            </a:prstGeom>
          </p:spPr>
        </p:pic>
        <p:sp>
          <p:nvSpPr>
            <p:cNvPr id="247" name="object 247" descr=""/>
            <p:cNvSpPr/>
            <p:nvPr/>
          </p:nvSpPr>
          <p:spPr>
            <a:xfrm>
              <a:off x="3172872" y="4353687"/>
              <a:ext cx="27940" cy="61594"/>
            </a:xfrm>
            <a:custGeom>
              <a:avLst/>
              <a:gdLst/>
              <a:ahLst/>
              <a:cxnLst/>
              <a:rect l="l" t="t" r="r" b="b"/>
              <a:pathLst>
                <a:path w="27939" h="61595">
                  <a:moveTo>
                    <a:pt x="6096" y="61055"/>
                  </a:moveTo>
                  <a:lnTo>
                    <a:pt x="0" y="51911"/>
                  </a:lnTo>
                  <a:lnTo>
                    <a:pt x="4572" y="50387"/>
                  </a:lnTo>
                  <a:lnTo>
                    <a:pt x="9144" y="47339"/>
                  </a:lnTo>
                  <a:lnTo>
                    <a:pt x="10668" y="42767"/>
                  </a:lnTo>
                  <a:lnTo>
                    <a:pt x="13716" y="39719"/>
                  </a:lnTo>
                  <a:lnTo>
                    <a:pt x="13716" y="33623"/>
                  </a:lnTo>
                  <a:lnTo>
                    <a:pt x="15240" y="26003"/>
                  </a:lnTo>
                  <a:lnTo>
                    <a:pt x="1524" y="26003"/>
                  </a:lnTo>
                  <a:lnTo>
                    <a:pt x="1524" y="0"/>
                  </a:lnTo>
                  <a:lnTo>
                    <a:pt x="27432" y="0"/>
                  </a:lnTo>
                  <a:lnTo>
                    <a:pt x="27432" y="35147"/>
                  </a:lnTo>
                  <a:lnTo>
                    <a:pt x="25908" y="42767"/>
                  </a:lnTo>
                  <a:lnTo>
                    <a:pt x="22860" y="48863"/>
                  </a:lnTo>
                  <a:lnTo>
                    <a:pt x="19812" y="53435"/>
                  </a:lnTo>
                  <a:lnTo>
                    <a:pt x="13716" y="58007"/>
                  </a:lnTo>
                  <a:lnTo>
                    <a:pt x="6096" y="61055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8" name="object 248" descr=""/>
          <p:cNvGrpSpPr/>
          <p:nvPr/>
        </p:nvGrpSpPr>
        <p:grpSpPr>
          <a:xfrm>
            <a:off x="3314700" y="4199572"/>
            <a:ext cx="627380" cy="183515"/>
            <a:chOff x="3314700" y="4199572"/>
            <a:chExt cx="627380" cy="183515"/>
          </a:xfrm>
        </p:grpSpPr>
        <p:pic>
          <p:nvPicPr>
            <p:cNvPr id="249" name="object 249" descr="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314700" y="4245387"/>
              <a:ext cx="120491" cy="137350"/>
            </a:xfrm>
            <a:prstGeom prst="rect">
              <a:avLst/>
            </a:prstGeom>
          </p:spPr>
        </p:pic>
        <p:sp>
          <p:nvSpPr>
            <p:cNvPr id="250" name="object 250" descr=""/>
            <p:cNvSpPr/>
            <p:nvPr/>
          </p:nvSpPr>
          <p:spPr>
            <a:xfrm>
              <a:off x="3458133" y="4199673"/>
              <a:ext cx="22860" cy="180340"/>
            </a:xfrm>
            <a:custGeom>
              <a:avLst/>
              <a:gdLst/>
              <a:ahLst/>
              <a:cxnLst/>
              <a:rect l="l" t="t" r="r" b="b"/>
              <a:pathLst>
                <a:path w="22860" h="180339">
                  <a:moveTo>
                    <a:pt x="22860" y="48856"/>
                  </a:moveTo>
                  <a:lnTo>
                    <a:pt x="0" y="48856"/>
                  </a:lnTo>
                  <a:lnTo>
                    <a:pt x="0" y="180022"/>
                  </a:lnTo>
                  <a:lnTo>
                    <a:pt x="22860" y="180022"/>
                  </a:lnTo>
                  <a:lnTo>
                    <a:pt x="22860" y="48856"/>
                  </a:lnTo>
                  <a:close/>
                </a:path>
                <a:path w="22860" h="180339">
                  <a:moveTo>
                    <a:pt x="228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860" y="24384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1" name="object 251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506914" y="4199572"/>
              <a:ext cx="189166" cy="181641"/>
            </a:xfrm>
            <a:prstGeom prst="rect">
              <a:avLst/>
            </a:prstGeom>
          </p:spPr>
        </p:pic>
        <p:pic>
          <p:nvPicPr>
            <p:cNvPr id="252" name="object 252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3723513" y="4245387"/>
              <a:ext cx="120586" cy="137350"/>
            </a:xfrm>
            <a:prstGeom prst="rect">
              <a:avLst/>
            </a:prstGeom>
          </p:spPr>
        </p:pic>
        <p:pic>
          <p:nvPicPr>
            <p:cNvPr id="253" name="object 253" descr="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871531" y="4245387"/>
              <a:ext cx="70199" cy="134302"/>
            </a:xfrm>
            <a:prstGeom prst="rect">
              <a:avLst/>
            </a:prstGeom>
          </p:spPr>
        </p:pic>
      </p:grpSp>
      <p:grpSp>
        <p:nvGrpSpPr>
          <p:cNvPr id="254" name="object 254" descr=""/>
          <p:cNvGrpSpPr/>
          <p:nvPr/>
        </p:nvGrpSpPr>
        <p:grpSpPr>
          <a:xfrm>
            <a:off x="4031646" y="4199572"/>
            <a:ext cx="828675" cy="233679"/>
            <a:chOff x="4031646" y="4199572"/>
            <a:chExt cx="828675" cy="233679"/>
          </a:xfrm>
        </p:grpSpPr>
        <p:pic>
          <p:nvPicPr>
            <p:cNvPr id="255" name="object 255" descr="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4031646" y="4199572"/>
              <a:ext cx="184594" cy="181641"/>
            </a:xfrm>
            <a:prstGeom prst="rect">
              <a:avLst/>
            </a:prstGeom>
          </p:spPr>
        </p:pic>
        <p:pic>
          <p:nvPicPr>
            <p:cNvPr id="256" name="object 256" descr="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4249864" y="4245387"/>
              <a:ext cx="199834" cy="137350"/>
            </a:xfrm>
            <a:prstGeom prst="rect">
              <a:avLst/>
            </a:prstGeom>
          </p:spPr>
        </p:pic>
        <p:pic>
          <p:nvPicPr>
            <p:cNvPr id="257" name="object 257" descr="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4475606" y="4248435"/>
              <a:ext cx="106775" cy="134302"/>
            </a:xfrm>
            <a:prstGeom prst="rect">
              <a:avLst/>
            </a:prstGeom>
          </p:spPr>
        </p:pic>
        <p:pic>
          <p:nvPicPr>
            <p:cNvPr id="258" name="object 258" descr="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4603718" y="4245387"/>
              <a:ext cx="116014" cy="187737"/>
            </a:xfrm>
            <a:prstGeom prst="rect">
              <a:avLst/>
            </a:prstGeom>
          </p:spPr>
        </p:pic>
        <p:pic>
          <p:nvPicPr>
            <p:cNvPr id="259" name="object 259" descr="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4753260" y="4199572"/>
              <a:ext cx="106775" cy="180117"/>
            </a:xfrm>
            <a:prstGeom prst="rect">
              <a:avLst/>
            </a:prstGeom>
          </p:spPr>
        </p:pic>
      </p:grpSp>
      <p:grpSp>
        <p:nvGrpSpPr>
          <p:cNvPr id="260" name="object 260" descr=""/>
          <p:cNvGrpSpPr/>
          <p:nvPr/>
        </p:nvGrpSpPr>
        <p:grpSpPr>
          <a:xfrm>
            <a:off x="4969859" y="4199572"/>
            <a:ext cx="337185" cy="183515"/>
            <a:chOff x="4969859" y="4199572"/>
            <a:chExt cx="337185" cy="183515"/>
          </a:xfrm>
        </p:grpSpPr>
        <p:pic>
          <p:nvPicPr>
            <p:cNvPr id="261" name="object 261" descr="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4969859" y="4199572"/>
              <a:ext cx="189166" cy="181641"/>
            </a:xfrm>
            <a:prstGeom prst="rect">
              <a:avLst/>
            </a:prstGeom>
          </p:spPr>
        </p:pic>
        <p:pic>
          <p:nvPicPr>
            <p:cNvPr id="262" name="object 262" descr="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5186457" y="4245387"/>
              <a:ext cx="120586" cy="137350"/>
            </a:xfrm>
            <a:prstGeom prst="rect">
              <a:avLst/>
            </a:prstGeom>
          </p:spPr>
        </p:pic>
      </p:grpSp>
      <p:grpSp>
        <p:nvGrpSpPr>
          <p:cNvPr id="263" name="object 263" descr=""/>
          <p:cNvGrpSpPr/>
          <p:nvPr/>
        </p:nvGrpSpPr>
        <p:grpSpPr>
          <a:xfrm>
            <a:off x="5421439" y="4199572"/>
            <a:ext cx="651510" cy="183515"/>
            <a:chOff x="5421439" y="4199572"/>
            <a:chExt cx="651510" cy="183515"/>
          </a:xfrm>
        </p:grpSpPr>
        <p:pic>
          <p:nvPicPr>
            <p:cNvPr id="264" name="object 264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5421439" y="4245387"/>
              <a:ext cx="314230" cy="137350"/>
            </a:xfrm>
            <a:prstGeom prst="rect">
              <a:avLst/>
            </a:prstGeom>
          </p:spPr>
        </p:pic>
        <p:pic>
          <p:nvPicPr>
            <p:cNvPr id="265" name="object 265" descr="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5755481" y="4199572"/>
              <a:ext cx="112871" cy="183165"/>
            </a:xfrm>
            <a:prstGeom prst="rect">
              <a:avLst/>
            </a:prstGeom>
          </p:spPr>
        </p:pic>
        <p:sp>
          <p:nvSpPr>
            <p:cNvPr id="266" name="object 266" descr=""/>
            <p:cNvSpPr/>
            <p:nvPr/>
          </p:nvSpPr>
          <p:spPr>
            <a:xfrm>
              <a:off x="5905017" y="4199673"/>
              <a:ext cx="21590" cy="180340"/>
            </a:xfrm>
            <a:custGeom>
              <a:avLst/>
              <a:gdLst/>
              <a:ahLst/>
              <a:cxnLst/>
              <a:rect l="l" t="t" r="r" b="b"/>
              <a:pathLst>
                <a:path w="21589" h="180339">
                  <a:moveTo>
                    <a:pt x="21336" y="48856"/>
                  </a:moveTo>
                  <a:lnTo>
                    <a:pt x="0" y="48856"/>
                  </a:lnTo>
                  <a:lnTo>
                    <a:pt x="0" y="180022"/>
                  </a:lnTo>
                  <a:lnTo>
                    <a:pt x="21336" y="180022"/>
                  </a:lnTo>
                  <a:lnTo>
                    <a:pt x="21336" y="48856"/>
                  </a:lnTo>
                  <a:close/>
                </a:path>
                <a:path w="21589" h="180339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7" name="object 267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5952267" y="4245387"/>
              <a:ext cx="120491" cy="137350"/>
            </a:xfrm>
            <a:prstGeom prst="rect">
              <a:avLst/>
            </a:prstGeom>
          </p:spPr>
        </p:pic>
      </p:grpSp>
      <p:grpSp>
        <p:nvGrpSpPr>
          <p:cNvPr id="268" name="object 268" descr=""/>
          <p:cNvGrpSpPr/>
          <p:nvPr/>
        </p:nvGrpSpPr>
        <p:grpSpPr>
          <a:xfrm>
            <a:off x="6187249" y="4199572"/>
            <a:ext cx="730885" cy="183515"/>
            <a:chOff x="6187249" y="4199572"/>
            <a:chExt cx="730885" cy="183515"/>
          </a:xfrm>
        </p:grpSpPr>
        <p:pic>
          <p:nvPicPr>
            <p:cNvPr id="269" name="object 269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187249" y="4245387"/>
              <a:ext cx="106775" cy="134302"/>
            </a:xfrm>
            <a:prstGeom prst="rect">
              <a:avLst/>
            </a:prstGeom>
          </p:spPr>
        </p:pic>
        <p:pic>
          <p:nvPicPr>
            <p:cNvPr id="270" name="object 270" descr="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6321456" y="4245387"/>
              <a:ext cx="120491" cy="137350"/>
            </a:xfrm>
            <a:prstGeom prst="rect">
              <a:avLst/>
            </a:prstGeom>
          </p:spPr>
        </p:pic>
        <p:pic>
          <p:nvPicPr>
            <p:cNvPr id="271" name="object 271" descr="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469475" y="4199572"/>
              <a:ext cx="448436" cy="183165"/>
            </a:xfrm>
            <a:prstGeom prst="rect">
              <a:avLst/>
            </a:prstGeom>
          </p:spPr>
        </p:pic>
      </p:grpSp>
      <p:grpSp>
        <p:nvGrpSpPr>
          <p:cNvPr id="272" name="object 272" descr=""/>
          <p:cNvGrpSpPr/>
          <p:nvPr/>
        </p:nvGrpSpPr>
        <p:grpSpPr>
          <a:xfrm>
            <a:off x="7032307" y="4199572"/>
            <a:ext cx="669925" cy="183515"/>
            <a:chOff x="7032307" y="4199572"/>
            <a:chExt cx="669925" cy="183515"/>
          </a:xfrm>
        </p:grpSpPr>
        <p:pic>
          <p:nvPicPr>
            <p:cNvPr id="273" name="object 273" descr="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7032307" y="4245387"/>
              <a:ext cx="120586" cy="137350"/>
            </a:xfrm>
            <a:prstGeom prst="rect">
              <a:avLst/>
            </a:prstGeom>
          </p:spPr>
        </p:pic>
        <p:sp>
          <p:nvSpPr>
            <p:cNvPr id="274" name="object 274" descr=""/>
            <p:cNvSpPr/>
            <p:nvPr/>
          </p:nvSpPr>
          <p:spPr>
            <a:xfrm>
              <a:off x="7180325" y="4199572"/>
              <a:ext cx="521970" cy="183515"/>
            </a:xfrm>
            <a:custGeom>
              <a:avLst/>
              <a:gdLst/>
              <a:ahLst/>
              <a:cxnLst/>
              <a:rect l="l" t="t" r="r" b="b"/>
              <a:pathLst>
                <a:path w="521970" h="183514">
                  <a:moveTo>
                    <a:pt x="114388" y="112966"/>
                  </a:moveTo>
                  <a:lnTo>
                    <a:pt x="114109" y="106108"/>
                  </a:lnTo>
                  <a:lnTo>
                    <a:pt x="113245" y="99250"/>
                  </a:lnTo>
                  <a:lnTo>
                    <a:pt x="111823" y="92354"/>
                  </a:lnTo>
                  <a:lnTo>
                    <a:pt x="109816" y="85445"/>
                  </a:lnTo>
                  <a:lnTo>
                    <a:pt x="108292" y="77825"/>
                  </a:lnTo>
                  <a:lnTo>
                    <a:pt x="103720" y="70205"/>
                  </a:lnTo>
                  <a:lnTo>
                    <a:pt x="99148" y="64109"/>
                  </a:lnTo>
                  <a:lnTo>
                    <a:pt x="94576" y="59537"/>
                  </a:lnTo>
                  <a:lnTo>
                    <a:pt x="91528" y="57251"/>
                  </a:lnTo>
                  <a:lnTo>
                    <a:pt x="91528" y="114490"/>
                  </a:lnTo>
                  <a:lnTo>
                    <a:pt x="90932" y="126238"/>
                  </a:lnTo>
                  <a:lnTo>
                    <a:pt x="69227" y="161632"/>
                  </a:lnTo>
                  <a:lnTo>
                    <a:pt x="56388" y="164884"/>
                  </a:lnTo>
                  <a:lnTo>
                    <a:pt x="47790" y="163753"/>
                  </a:lnTo>
                  <a:lnTo>
                    <a:pt x="46888" y="163360"/>
                  </a:lnTo>
                  <a:lnTo>
                    <a:pt x="40195" y="160451"/>
                  </a:lnTo>
                  <a:lnTo>
                    <a:pt x="21640" y="124447"/>
                  </a:lnTo>
                  <a:lnTo>
                    <a:pt x="21336" y="112966"/>
                  </a:lnTo>
                  <a:lnTo>
                    <a:pt x="21920" y="102120"/>
                  </a:lnTo>
                  <a:lnTo>
                    <a:pt x="43053" y="67538"/>
                  </a:lnTo>
                  <a:lnTo>
                    <a:pt x="56388" y="64109"/>
                  </a:lnTo>
                  <a:lnTo>
                    <a:pt x="63246" y="64947"/>
                  </a:lnTo>
                  <a:lnTo>
                    <a:pt x="90932" y="102743"/>
                  </a:lnTo>
                  <a:lnTo>
                    <a:pt x="91528" y="114490"/>
                  </a:lnTo>
                  <a:lnTo>
                    <a:pt x="91528" y="57251"/>
                  </a:lnTo>
                  <a:lnTo>
                    <a:pt x="88480" y="54965"/>
                  </a:lnTo>
                  <a:lnTo>
                    <a:pt x="80860" y="50393"/>
                  </a:lnTo>
                  <a:lnTo>
                    <a:pt x="74764" y="47345"/>
                  </a:lnTo>
                  <a:lnTo>
                    <a:pt x="67144" y="45821"/>
                  </a:lnTo>
                  <a:lnTo>
                    <a:pt x="57912" y="45821"/>
                  </a:lnTo>
                  <a:lnTo>
                    <a:pt x="47929" y="46964"/>
                  </a:lnTo>
                  <a:lnTo>
                    <a:pt x="38671" y="50393"/>
                  </a:lnTo>
                  <a:lnTo>
                    <a:pt x="30264" y="56108"/>
                  </a:lnTo>
                  <a:lnTo>
                    <a:pt x="22860" y="64109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180124"/>
                  </a:lnTo>
                  <a:lnTo>
                    <a:pt x="21336" y="180124"/>
                  </a:lnTo>
                  <a:lnTo>
                    <a:pt x="21336" y="163360"/>
                  </a:lnTo>
                  <a:lnTo>
                    <a:pt x="28765" y="172237"/>
                  </a:lnTo>
                  <a:lnTo>
                    <a:pt x="37338" y="178409"/>
                  </a:lnTo>
                  <a:lnTo>
                    <a:pt x="47053" y="182003"/>
                  </a:lnTo>
                  <a:lnTo>
                    <a:pt x="57912" y="183172"/>
                  </a:lnTo>
                  <a:lnTo>
                    <a:pt x="69075" y="182029"/>
                  </a:lnTo>
                  <a:lnTo>
                    <a:pt x="104749" y="154800"/>
                  </a:lnTo>
                  <a:lnTo>
                    <a:pt x="113271" y="128993"/>
                  </a:lnTo>
                  <a:lnTo>
                    <a:pt x="114388" y="112966"/>
                  </a:lnTo>
                  <a:close/>
                </a:path>
                <a:path w="521970" h="183514">
                  <a:moveTo>
                    <a:pt x="256222" y="112979"/>
                  </a:moveTo>
                  <a:lnTo>
                    <a:pt x="246570" y="73888"/>
                  </a:lnTo>
                  <a:lnTo>
                    <a:pt x="233362" y="59093"/>
                  </a:lnTo>
                  <a:lnTo>
                    <a:pt x="233362" y="114503"/>
                  </a:lnTo>
                  <a:lnTo>
                    <a:pt x="232549" y="126238"/>
                  </a:lnTo>
                  <a:lnTo>
                    <a:pt x="210121" y="161632"/>
                  </a:lnTo>
                  <a:lnTo>
                    <a:pt x="195262" y="164884"/>
                  </a:lnTo>
                  <a:lnTo>
                    <a:pt x="186690" y="164045"/>
                  </a:lnTo>
                  <a:lnTo>
                    <a:pt x="158788" y="136410"/>
                  </a:lnTo>
                  <a:lnTo>
                    <a:pt x="155536" y="114503"/>
                  </a:lnTo>
                  <a:lnTo>
                    <a:pt x="156375" y="102768"/>
                  </a:lnTo>
                  <a:lnTo>
                    <a:pt x="179260" y="67348"/>
                  </a:lnTo>
                  <a:lnTo>
                    <a:pt x="195262" y="64109"/>
                  </a:lnTo>
                  <a:lnTo>
                    <a:pt x="202971" y="64973"/>
                  </a:lnTo>
                  <a:lnTo>
                    <a:pt x="230314" y="92735"/>
                  </a:lnTo>
                  <a:lnTo>
                    <a:pt x="233362" y="114503"/>
                  </a:lnTo>
                  <a:lnTo>
                    <a:pt x="233362" y="59093"/>
                  </a:lnTo>
                  <a:lnTo>
                    <a:pt x="229755" y="56108"/>
                  </a:lnTo>
                  <a:lnTo>
                    <a:pt x="219075" y="50393"/>
                  </a:lnTo>
                  <a:lnTo>
                    <a:pt x="207518" y="46964"/>
                  </a:lnTo>
                  <a:lnTo>
                    <a:pt x="195262" y="45821"/>
                  </a:lnTo>
                  <a:lnTo>
                    <a:pt x="183248" y="46697"/>
                  </a:lnTo>
                  <a:lnTo>
                    <a:pt x="144894" y="70485"/>
                  </a:lnTo>
                  <a:lnTo>
                    <a:pt x="132676" y="114503"/>
                  </a:lnTo>
                  <a:lnTo>
                    <a:pt x="133819" y="130505"/>
                  </a:lnTo>
                  <a:lnTo>
                    <a:pt x="150964" y="164884"/>
                  </a:lnTo>
                  <a:lnTo>
                    <a:pt x="195262" y="183172"/>
                  </a:lnTo>
                  <a:lnTo>
                    <a:pt x="203238" y="182626"/>
                  </a:lnTo>
                  <a:lnTo>
                    <a:pt x="239458" y="165252"/>
                  </a:lnTo>
                  <a:lnTo>
                    <a:pt x="239763" y="164884"/>
                  </a:lnTo>
                  <a:lnTo>
                    <a:pt x="244602" y="159219"/>
                  </a:lnTo>
                  <a:lnTo>
                    <a:pt x="248602" y="152603"/>
                  </a:lnTo>
                  <a:lnTo>
                    <a:pt x="251714" y="144907"/>
                  </a:lnTo>
                  <a:lnTo>
                    <a:pt x="254127" y="135648"/>
                  </a:lnTo>
                  <a:lnTo>
                    <a:pt x="255663" y="124955"/>
                  </a:lnTo>
                  <a:lnTo>
                    <a:pt x="256222" y="112979"/>
                  </a:lnTo>
                  <a:close/>
                </a:path>
                <a:path w="521970" h="183514">
                  <a:moveTo>
                    <a:pt x="388988" y="48869"/>
                  </a:moveTo>
                  <a:lnTo>
                    <a:pt x="366128" y="48869"/>
                  </a:lnTo>
                  <a:lnTo>
                    <a:pt x="337083" y="129730"/>
                  </a:lnTo>
                  <a:lnTo>
                    <a:pt x="330873" y="148386"/>
                  </a:lnTo>
                  <a:lnTo>
                    <a:pt x="329463" y="154114"/>
                  </a:lnTo>
                  <a:lnTo>
                    <a:pt x="324891" y="140589"/>
                  </a:lnTo>
                  <a:lnTo>
                    <a:pt x="320319" y="128206"/>
                  </a:lnTo>
                  <a:lnTo>
                    <a:pt x="292887" y="48869"/>
                  </a:lnTo>
                  <a:lnTo>
                    <a:pt x="268503" y="48869"/>
                  </a:lnTo>
                  <a:lnTo>
                    <a:pt x="318795" y="180124"/>
                  </a:lnTo>
                  <a:lnTo>
                    <a:pt x="340131" y="180124"/>
                  </a:lnTo>
                  <a:lnTo>
                    <a:pt x="388988" y="48869"/>
                  </a:lnTo>
                  <a:close/>
                </a:path>
                <a:path w="521970" h="183514">
                  <a:moveTo>
                    <a:pt x="521677" y="114490"/>
                  </a:moveTo>
                  <a:lnTo>
                    <a:pt x="512686" y="74155"/>
                  </a:lnTo>
                  <a:lnTo>
                    <a:pt x="498817" y="58445"/>
                  </a:lnTo>
                  <a:lnTo>
                    <a:pt x="498817" y="102298"/>
                  </a:lnTo>
                  <a:lnTo>
                    <a:pt x="425577" y="102298"/>
                  </a:lnTo>
                  <a:lnTo>
                    <a:pt x="448627" y="66586"/>
                  </a:lnTo>
                  <a:lnTo>
                    <a:pt x="462153" y="64109"/>
                  </a:lnTo>
                  <a:lnTo>
                    <a:pt x="470776" y="64960"/>
                  </a:lnTo>
                  <a:lnTo>
                    <a:pt x="497395" y="94627"/>
                  </a:lnTo>
                  <a:lnTo>
                    <a:pt x="498817" y="102298"/>
                  </a:lnTo>
                  <a:lnTo>
                    <a:pt x="498817" y="58445"/>
                  </a:lnTo>
                  <a:lnTo>
                    <a:pt x="496316" y="56108"/>
                  </a:lnTo>
                  <a:lnTo>
                    <a:pt x="486422" y="50393"/>
                  </a:lnTo>
                  <a:lnTo>
                    <a:pt x="475081" y="46964"/>
                  </a:lnTo>
                  <a:lnTo>
                    <a:pt x="462153" y="45821"/>
                  </a:lnTo>
                  <a:lnTo>
                    <a:pt x="449237" y="46964"/>
                  </a:lnTo>
                  <a:lnTo>
                    <a:pt x="410845" y="74129"/>
                  </a:lnTo>
                  <a:lnTo>
                    <a:pt x="401193" y="116014"/>
                  </a:lnTo>
                  <a:lnTo>
                    <a:pt x="402310" y="131140"/>
                  </a:lnTo>
                  <a:lnTo>
                    <a:pt x="426808" y="172885"/>
                  </a:lnTo>
                  <a:lnTo>
                    <a:pt x="463677" y="183172"/>
                  </a:lnTo>
                  <a:lnTo>
                    <a:pt x="474611" y="182575"/>
                  </a:lnTo>
                  <a:lnTo>
                    <a:pt x="509117" y="164884"/>
                  </a:lnTo>
                  <a:lnTo>
                    <a:pt x="521677" y="140398"/>
                  </a:lnTo>
                  <a:lnTo>
                    <a:pt x="498817" y="137350"/>
                  </a:lnTo>
                  <a:lnTo>
                    <a:pt x="494245" y="148018"/>
                  </a:lnTo>
                  <a:lnTo>
                    <a:pt x="489673" y="154114"/>
                  </a:lnTo>
                  <a:lnTo>
                    <a:pt x="485101" y="158686"/>
                  </a:lnTo>
                  <a:lnTo>
                    <a:pt x="479005" y="163360"/>
                  </a:lnTo>
                  <a:lnTo>
                    <a:pt x="471297" y="164884"/>
                  </a:lnTo>
                  <a:lnTo>
                    <a:pt x="463677" y="164884"/>
                  </a:lnTo>
                  <a:lnTo>
                    <a:pt x="427863" y="138874"/>
                  </a:lnTo>
                  <a:lnTo>
                    <a:pt x="424053" y="120586"/>
                  </a:lnTo>
                  <a:lnTo>
                    <a:pt x="521677" y="120586"/>
                  </a:lnTo>
                  <a:lnTo>
                    <a:pt x="521677" y="11449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5" name="object 275" descr=""/>
          <p:cNvGrpSpPr/>
          <p:nvPr/>
        </p:nvGrpSpPr>
        <p:grpSpPr>
          <a:xfrm>
            <a:off x="7808785" y="4245387"/>
            <a:ext cx="219710" cy="137795"/>
            <a:chOff x="7808785" y="4245387"/>
            <a:chExt cx="219710" cy="137795"/>
          </a:xfrm>
        </p:grpSpPr>
        <p:pic>
          <p:nvPicPr>
            <p:cNvPr id="276" name="object 276" descr="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7808785" y="4245387"/>
              <a:ext cx="122015" cy="137350"/>
            </a:xfrm>
            <a:prstGeom prst="rect">
              <a:avLst/>
            </a:prstGeom>
          </p:spPr>
        </p:pic>
        <p:pic>
          <p:nvPicPr>
            <p:cNvPr id="277" name="object 277" descr="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7958328" y="4245387"/>
              <a:ext cx="70103" cy="134302"/>
            </a:xfrm>
            <a:prstGeom prst="rect">
              <a:avLst/>
            </a:prstGeom>
          </p:spPr>
        </p:pic>
      </p:grpSp>
      <p:pic>
        <p:nvPicPr>
          <p:cNvPr id="278" name="object 278" descr="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8129206" y="4199572"/>
            <a:ext cx="248602" cy="233552"/>
          </a:xfrm>
          <a:prstGeom prst="rect">
            <a:avLst/>
          </a:prstGeom>
        </p:spPr>
      </p:pic>
      <p:grpSp>
        <p:nvGrpSpPr>
          <p:cNvPr id="279" name="object 279" descr=""/>
          <p:cNvGrpSpPr/>
          <p:nvPr/>
        </p:nvGrpSpPr>
        <p:grpSpPr>
          <a:xfrm>
            <a:off x="8473916" y="4199667"/>
            <a:ext cx="567690" cy="183515"/>
            <a:chOff x="8473916" y="4199667"/>
            <a:chExt cx="567690" cy="183515"/>
          </a:xfrm>
        </p:grpSpPr>
        <p:pic>
          <p:nvPicPr>
            <p:cNvPr id="280" name="object 280" descr="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8473916" y="4199667"/>
              <a:ext cx="321849" cy="183070"/>
            </a:xfrm>
            <a:prstGeom prst="rect">
              <a:avLst/>
            </a:prstGeom>
          </p:spPr>
        </p:pic>
        <p:pic>
          <p:nvPicPr>
            <p:cNvPr id="281" name="object 281" descr="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8823292" y="4245387"/>
              <a:ext cx="120491" cy="137350"/>
            </a:xfrm>
            <a:prstGeom prst="rect">
              <a:avLst/>
            </a:prstGeom>
          </p:spPr>
        </p:pic>
        <p:pic>
          <p:nvPicPr>
            <p:cNvPr id="282" name="object 282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8971215" y="4245387"/>
              <a:ext cx="70103" cy="134302"/>
            </a:xfrm>
            <a:prstGeom prst="rect">
              <a:avLst/>
            </a:prstGeom>
          </p:spPr>
        </p:pic>
      </p:grpSp>
      <p:grpSp>
        <p:nvGrpSpPr>
          <p:cNvPr id="283" name="object 283" descr=""/>
          <p:cNvGrpSpPr/>
          <p:nvPr/>
        </p:nvGrpSpPr>
        <p:grpSpPr>
          <a:xfrm>
            <a:off x="922686" y="4501705"/>
            <a:ext cx="843915" cy="183515"/>
            <a:chOff x="922686" y="4501705"/>
            <a:chExt cx="843915" cy="183515"/>
          </a:xfrm>
        </p:grpSpPr>
        <p:pic>
          <p:nvPicPr>
            <p:cNvPr id="284" name="object 284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922686" y="4501705"/>
              <a:ext cx="114490" cy="183165"/>
            </a:xfrm>
            <a:prstGeom prst="rect">
              <a:avLst/>
            </a:prstGeom>
          </p:spPr>
        </p:pic>
        <p:pic>
          <p:nvPicPr>
            <p:cNvPr id="285" name="object 285" descr="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1064609" y="4549044"/>
              <a:ext cx="254793" cy="135826"/>
            </a:xfrm>
            <a:prstGeom prst="rect">
              <a:avLst/>
            </a:prstGeom>
          </p:spPr>
        </p:pic>
        <p:sp>
          <p:nvSpPr>
            <p:cNvPr id="286" name="object 286" descr=""/>
            <p:cNvSpPr/>
            <p:nvPr/>
          </p:nvSpPr>
          <p:spPr>
            <a:xfrm>
              <a:off x="1339215" y="4501705"/>
              <a:ext cx="22860" cy="182245"/>
            </a:xfrm>
            <a:custGeom>
              <a:avLst/>
              <a:gdLst/>
              <a:ahLst/>
              <a:cxnLst/>
              <a:rect l="l" t="t" r="r" b="b"/>
              <a:pathLst>
                <a:path w="22859" h="182245">
                  <a:moveTo>
                    <a:pt x="22860" y="50393"/>
                  </a:moveTo>
                  <a:lnTo>
                    <a:pt x="0" y="50393"/>
                  </a:lnTo>
                  <a:lnTo>
                    <a:pt x="0" y="181648"/>
                  </a:lnTo>
                  <a:lnTo>
                    <a:pt x="22860" y="181648"/>
                  </a:lnTo>
                  <a:lnTo>
                    <a:pt x="22860" y="50393"/>
                  </a:lnTo>
                  <a:close/>
                </a:path>
                <a:path w="22859" h="182245">
                  <a:moveTo>
                    <a:pt x="22860" y="0"/>
                  </a:moveTo>
                  <a:lnTo>
                    <a:pt x="0" y="0"/>
                  </a:lnTo>
                  <a:lnTo>
                    <a:pt x="0" y="26009"/>
                  </a:lnTo>
                  <a:lnTo>
                    <a:pt x="22860" y="26009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7" name="object 287" descr="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1392554" y="4549044"/>
              <a:ext cx="245649" cy="135826"/>
            </a:xfrm>
            <a:prstGeom prst="rect">
              <a:avLst/>
            </a:prstGeom>
          </p:spPr>
        </p:pic>
        <p:pic>
          <p:nvPicPr>
            <p:cNvPr id="288" name="object 288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1658016" y="4549044"/>
              <a:ext cx="108299" cy="135826"/>
            </a:xfrm>
            <a:prstGeom prst="rect">
              <a:avLst/>
            </a:prstGeom>
          </p:spPr>
        </p:pic>
      </p:grpSp>
      <p:grpSp>
        <p:nvGrpSpPr>
          <p:cNvPr id="289" name="object 289" descr=""/>
          <p:cNvGrpSpPr/>
          <p:nvPr/>
        </p:nvGrpSpPr>
        <p:grpSpPr>
          <a:xfrm>
            <a:off x="1845659" y="4549044"/>
            <a:ext cx="240029" cy="135890"/>
            <a:chOff x="1845659" y="4549044"/>
            <a:chExt cx="240029" cy="135890"/>
          </a:xfrm>
        </p:grpSpPr>
        <p:pic>
          <p:nvPicPr>
            <p:cNvPr id="290" name="object 290" descr="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1845659" y="4549044"/>
              <a:ext cx="108299" cy="135826"/>
            </a:xfrm>
            <a:prstGeom prst="rect">
              <a:avLst/>
            </a:prstGeom>
          </p:spPr>
        </p:pic>
        <p:pic>
          <p:nvPicPr>
            <p:cNvPr id="291" name="object 291" descr="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1979866" y="4552092"/>
              <a:ext cx="105251" cy="132778"/>
            </a:xfrm>
            <a:prstGeom prst="rect">
              <a:avLst/>
            </a:prstGeom>
          </p:spPr>
        </p:pic>
      </p:grpSp>
      <p:grpSp>
        <p:nvGrpSpPr>
          <p:cNvPr id="292" name="object 292" descr=""/>
          <p:cNvGrpSpPr/>
          <p:nvPr/>
        </p:nvGrpSpPr>
        <p:grpSpPr>
          <a:xfrm>
            <a:off x="2115692" y="4501705"/>
            <a:ext cx="240029" cy="183515"/>
            <a:chOff x="2115692" y="4501705"/>
            <a:chExt cx="240029" cy="183515"/>
          </a:xfrm>
        </p:grpSpPr>
        <p:pic>
          <p:nvPicPr>
            <p:cNvPr id="293" name="object 293" descr="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2248376" y="4501705"/>
              <a:ext cx="106775" cy="181641"/>
            </a:xfrm>
            <a:prstGeom prst="rect">
              <a:avLst/>
            </a:prstGeom>
          </p:spPr>
        </p:pic>
        <p:pic>
          <p:nvPicPr>
            <p:cNvPr id="294" name="object 294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2115692" y="4549044"/>
              <a:ext cx="112871" cy="135826"/>
            </a:xfrm>
            <a:prstGeom prst="rect">
              <a:avLst/>
            </a:prstGeom>
          </p:spPr>
        </p:pic>
      </p:grpSp>
      <p:grpSp>
        <p:nvGrpSpPr>
          <p:cNvPr id="295" name="object 295" descr=""/>
          <p:cNvGrpSpPr/>
          <p:nvPr/>
        </p:nvGrpSpPr>
        <p:grpSpPr>
          <a:xfrm>
            <a:off x="2451258" y="4549044"/>
            <a:ext cx="248920" cy="135890"/>
            <a:chOff x="2451258" y="4549044"/>
            <a:chExt cx="248920" cy="135890"/>
          </a:xfrm>
        </p:grpSpPr>
        <p:pic>
          <p:nvPicPr>
            <p:cNvPr id="296" name="object 296" descr="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2451258" y="4549044"/>
              <a:ext cx="120491" cy="135826"/>
            </a:xfrm>
            <a:prstGeom prst="rect">
              <a:avLst/>
            </a:prstGeom>
          </p:spPr>
        </p:pic>
        <p:pic>
          <p:nvPicPr>
            <p:cNvPr id="297" name="object 297" descr="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2591657" y="4549044"/>
              <a:ext cx="108299" cy="135826"/>
            </a:xfrm>
            <a:prstGeom prst="rect">
              <a:avLst/>
            </a:prstGeom>
          </p:spPr>
        </p:pic>
      </p:grpSp>
      <p:grpSp>
        <p:nvGrpSpPr>
          <p:cNvPr id="298" name="object 298" descr=""/>
          <p:cNvGrpSpPr/>
          <p:nvPr/>
        </p:nvGrpSpPr>
        <p:grpSpPr>
          <a:xfrm>
            <a:off x="2793015" y="4501705"/>
            <a:ext cx="717550" cy="183515"/>
            <a:chOff x="2793015" y="4501705"/>
            <a:chExt cx="717550" cy="183515"/>
          </a:xfrm>
        </p:grpSpPr>
        <p:pic>
          <p:nvPicPr>
            <p:cNvPr id="299" name="object 299" descr="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2793015" y="4549044"/>
              <a:ext cx="315753" cy="135826"/>
            </a:xfrm>
            <a:prstGeom prst="rect">
              <a:avLst/>
            </a:prstGeom>
          </p:spPr>
        </p:pic>
        <p:pic>
          <p:nvPicPr>
            <p:cNvPr id="300" name="object 300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3134677" y="4501705"/>
              <a:ext cx="114395" cy="183165"/>
            </a:xfrm>
            <a:prstGeom prst="rect">
              <a:avLst/>
            </a:prstGeom>
          </p:spPr>
        </p:pic>
        <p:sp>
          <p:nvSpPr>
            <p:cNvPr id="301" name="object 301" descr=""/>
            <p:cNvSpPr/>
            <p:nvPr/>
          </p:nvSpPr>
          <p:spPr>
            <a:xfrm>
              <a:off x="3276600" y="4501705"/>
              <a:ext cx="82550" cy="182245"/>
            </a:xfrm>
            <a:custGeom>
              <a:avLst/>
              <a:gdLst/>
              <a:ahLst/>
              <a:cxnLst/>
              <a:rect l="l" t="t" r="r" b="b"/>
              <a:pathLst>
                <a:path w="82550" h="182245">
                  <a:moveTo>
                    <a:pt x="21336" y="50393"/>
                  </a:moveTo>
                  <a:lnTo>
                    <a:pt x="0" y="50393"/>
                  </a:lnTo>
                  <a:lnTo>
                    <a:pt x="0" y="181648"/>
                  </a:lnTo>
                  <a:lnTo>
                    <a:pt x="21336" y="181648"/>
                  </a:lnTo>
                  <a:lnTo>
                    <a:pt x="21336" y="50393"/>
                  </a:lnTo>
                  <a:close/>
                </a:path>
                <a:path w="82550" h="182245">
                  <a:moveTo>
                    <a:pt x="21336" y="0"/>
                  </a:moveTo>
                  <a:lnTo>
                    <a:pt x="0" y="0"/>
                  </a:lnTo>
                  <a:lnTo>
                    <a:pt x="0" y="26009"/>
                  </a:lnTo>
                  <a:lnTo>
                    <a:pt x="21336" y="26009"/>
                  </a:lnTo>
                  <a:lnTo>
                    <a:pt x="21336" y="0"/>
                  </a:lnTo>
                  <a:close/>
                </a:path>
                <a:path w="82550" h="182245">
                  <a:moveTo>
                    <a:pt x="82296" y="203"/>
                  </a:moveTo>
                  <a:lnTo>
                    <a:pt x="59423" y="203"/>
                  </a:lnTo>
                  <a:lnTo>
                    <a:pt x="59423" y="181546"/>
                  </a:lnTo>
                  <a:lnTo>
                    <a:pt x="82296" y="181546"/>
                  </a:lnTo>
                  <a:lnTo>
                    <a:pt x="82296" y="203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2" name="object 302" descr="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3389471" y="4549044"/>
              <a:ext cx="120491" cy="135826"/>
            </a:xfrm>
            <a:prstGeom prst="rect">
              <a:avLst/>
            </a:prstGeom>
          </p:spPr>
        </p:pic>
      </p:grpSp>
      <p:grpSp>
        <p:nvGrpSpPr>
          <p:cNvPr id="303" name="object 303" descr=""/>
          <p:cNvGrpSpPr/>
          <p:nvPr/>
        </p:nvGrpSpPr>
        <p:grpSpPr>
          <a:xfrm>
            <a:off x="3601497" y="4549044"/>
            <a:ext cx="219710" cy="135890"/>
            <a:chOff x="3601497" y="4549044"/>
            <a:chExt cx="219710" cy="135890"/>
          </a:xfrm>
        </p:grpSpPr>
        <p:pic>
          <p:nvPicPr>
            <p:cNvPr id="304" name="object 304" descr="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3751040" y="4549044"/>
              <a:ext cx="70103" cy="134302"/>
            </a:xfrm>
            <a:prstGeom prst="rect">
              <a:avLst/>
            </a:prstGeom>
          </p:spPr>
        </p:pic>
        <p:pic>
          <p:nvPicPr>
            <p:cNvPr id="305" name="object 305" descr="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3601497" y="4549044"/>
              <a:ext cx="122015" cy="135826"/>
            </a:xfrm>
            <a:prstGeom prst="rect">
              <a:avLst/>
            </a:prstGeom>
          </p:spPr>
        </p:pic>
      </p:grpSp>
      <p:grpSp>
        <p:nvGrpSpPr>
          <p:cNvPr id="306" name="object 306" descr=""/>
          <p:cNvGrpSpPr/>
          <p:nvPr/>
        </p:nvGrpSpPr>
        <p:grpSpPr>
          <a:xfrm>
            <a:off x="3889819" y="4501705"/>
            <a:ext cx="796925" cy="183515"/>
            <a:chOff x="3889819" y="4501705"/>
            <a:chExt cx="796925" cy="183515"/>
          </a:xfrm>
        </p:grpSpPr>
        <p:pic>
          <p:nvPicPr>
            <p:cNvPr id="307" name="object 307" descr="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3889819" y="4506372"/>
              <a:ext cx="195262" cy="178498"/>
            </a:xfrm>
            <a:prstGeom prst="rect">
              <a:avLst/>
            </a:prstGeom>
          </p:spPr>
        </p:pic>
        <p:pic>
          <p:nvPicPr>
            <p:cNvPr id="308" name="object 308" descr="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4114038" y="4501705"/>
              <a:ext cx="112871" cy="183165"/>
            </a:xfrm>
            <a:prstGeom prst="rect">
              <a:avLst/>
            </a:prstGeom>
          </p:spPr>
        </p:pic>
        <p:sp>
          <p:nvSpPr>
            <p:cNvPr id="309" name="object 309" descr=""/>
            <p:cNvSpPr/>
            <p:nvPr/>
          </p:nvSpPr>
          <p:spPr>
            <a:xfrm>
              <a:off x="4255007" y="4501896"/>
              <a:ext cx="22860" cy="181610"/>
            </a:xfrm>
            <a:custGeom>
              <a:avLst/>
              <a:gdLst/>
              <a:ahLst/>
              <a:cxnLst/>
              <a:rect l="l" t="t" r="r" b="b"/>
              <a:pathLst>
                <a:path w="22860" h="181610">
                  <a:moveTo>
                    <a:pt x="22859" y="181355"/>
                  </a:moveTo>
                  <a:lnTo>
                    <a:pt x="0" y="181355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1355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0" name="object 310" descr="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4307776" y="4506372"/>
              <a:ext cx="318896" cy="178498"/>
            </a:xfrm>
            <a:prstGeom prst="rect">
              <a:avLst/>
            </a:prstGeom>
          </p:spPr>
        </p:pic>
        <p:sp>
          <p:nvSpPr>
            <p:cNvPr id="311" name="object 311" descr=""/>
            <p:cNvSpPr/>
            <p:nvPr/>
          </p:nvSpPr>
          <p:spPr>
            <a:xfrm>
              <a:off x="4660391" y="465734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5908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917238" y="810297"/>
            <a:ext cx="1080135" cy="192405"/>
          </a:xfrm>
          <a:custGeom>
            <a:avLst/>
            <a:gdLst/>
            <a:ahLst/>
            <a:cxnLst/>
            <a:rect l="l" t="t" r="r" b="b"/>
            <a:pathLst>
              <a:path w="1080135" h="192405">
                <a:moveTo>
                  <a:pt x="140398" y="41236"/>
                </a:moveTo>
                <a:lnTo>
                  <a:pt x="138874" y="0"/>
                </a:lnTo>
                <a:lnTo>
                  <a:pt x="0" y="0"/>
                </a:lnTo>
                <a:lnTo>
                  <a:pt x="0" y="4572"/>
                </a:lnTo>
                <a:lnTo>
                  <a:pt x="10668" y="4572"/>
                </a:lnTo>
                <a:lnTo>
                  <a:pt x="15240" y="6096"/>
                </a:lnTo>
                <a:lnTo>
                  <a:pt x="19812" y="9144"/>
                </a:lnTo>
                <a:lnTo>
                  <a:pt x="21437" y="10668"/>
                </a:lnTo>
                <a:lnTo>
                  <a:pt x="24485" y="12192"/>
                </a:lnTo>
                <a:lnTo>
                  <a:pt x="24485" y="13716"/>
                </a:lnTo>
                <a:lnTo>
                  <a:pt x="26009" y="16764"/>
                </a:lnTo>
                <a:lnTo>
                  <a:pt x="26009" y="172491"/>
                </a:lnTo>
                <a:lnTo>
                  <a:pt x="22961" y="175539"/>
                </a:lnTo>
                <a:lnTo>
                  <a:pt x="19812" y="180111"/>
                </a:lnTo>
                <a:lnTo>
                  <a:pt x="13716" y="181635"/>
                </a:lnTo>
                <a:lnTo>
                  <a:pt x="0" y="181635"/>
                </a:lnTo>
                <a:lnTo>
                  <a:pt x="0" y="187731"/>
                </a:lnTo>
                <a:lnTo>
                  <a:pt x="80873" y="187731"/>
                </a:lnTo>
                <a:lnTo>
                  <a:pt x="80873" y="181635"/>
                </a:lnTo>
                <a:lnTo>
                  <a:pt x="64109" y="181635"/>
                </a:lnTo>
                <a:lnTo>
                  <a:pt x="61061" y="178587"/>
                </a:lnTo>
                <a:lnTo>
                  <a:pt x="58013" y="177063"/>
                </a:lnTo>
                <a:lnTo>
                  <a:pt x="56489" y="175539"/>
                </a:lnTo>
                <a:lnTo>
                  <a:pt x="53441" y="169443"/>
                </a:lnTo>
                <a:lnTo>
                  <a:pt x="53441" y="94678"/>
                </a:lnTo>
                <a:lnTo>
                  <a:pt x="93065" y="94678"/>
                </a:lnTo>
                <a:lnTo>
                  <a:pt x="97637" y="96202"/>
                </a:lnTo>
                <a:lnTo>
                  <a:pt x="100685" y="97726"/>
                </a:lnTo>
                <a:lnTo>
                  <a:pt x="105257" y="99250"/>
                </a:lnTo>
                <a:lnTo>
                  <a:pt x="108305" y="105346"/>
                </a:lnTo>
                <a:lnTo>
                  <a:pt x="111353" y="108394"/>
                </a:lnTo>
                <a:lnTo>
                  <a:pt x="111353" y="122110"/>
                </a:lnTo>
                <a:lnTo>
                  <a:pt x="117449" y="122110"/>
                </a:lnTo>
                <a:lnTo>
                  <a:pt x="117449" y="58000"/>
                </a:lnTo>
                <a:lnTo>
                  <a:pt x="111353" y="58000"/>
                </a:lnTo>
                <a:lnTo>
                  <a:pt x="109829" y="68668"/>
                </a:lnTo>
                <a:lnTo>
                  <a:pt x="108305" y="74764"/>
                </a:lnTo>
                <a:lnTo>
                  <a:pt x="100685" y="82384"/>
                </a:lnTo>
                <a:lnTo>
                  <a:pt x="94589" y="83908"/>
                </a:lnTo>
                <a:lnTo>
                  <a:pt x="53441" y="83908"/>
                </a:lnTo>
                <a:lnTo>
                  <a:pt x="53441" y="10668"/>
                </a:lnTo>
                <a:lnTo>
                  <a:pt x="111353" y="10668"/>
                </a:lnTo>
                <a:lnTo>
                  <a:pt x="115925" y="13716"/>
                </a:lnTo>
                <a:lnTo>
                  <a:pt x="120586" y="15240"/>
                </a:lnTo>
                <a:lnTo>
                  <a:pt x="135826" y="41236"/>
                </a:lnTo>
                <a:lnTo>
                  <a:pt x="140398" y="41236"/>
                </a:lnTo>
                <a:close/>
              </a:path>
              <a:path w="1080135" h="192405">
                <a:moveTo>
                  <a:pt x="347865" y="0"/>
                </a:moveTo>
                <a:lnTo>
                  <a:pt x="282232" y="0"/>
                </a:lnTo>
                <a:lnTo>
                  <a:pt x="282232" y="4572"/>
                </a:lnTo>
                <a:lnTo>
                  <a:pt x="295948" y="4572"/>
                </a:lnTo>
                <a:lnTo>
                  <a:pt x="305092" y="10668"/>
                </a:lnTo>
                <a:lnTo>
                  <a:pt x="306616" y="13716"/>
                </a:lnTo>
                <a:lnTo>
                  <a:pt x="308140" y="21424"/>
                </a:lnTo>
                <a:lnTo>
                  <a:pt x="308140" y="108394"/>
                </a:lnTo>
                <a:lnTo>
                  <a:pt x="303568" y="151066"/>
                </a:lnTo>
                <a:lnTo>
                  <a:pt x="267563" y="178015"/>
                </a:lnTo>
                <a:lnTo>
                  <a:pt x="250228" y="180111"/>
                </a:lnTo>
                <a:lnTo>
                  <a:pt x="241084" y="180111"/>
                </a:lnTo>
                <a:lnTo>
                  <a:pt x="233464" y="178587"/>
                </a:lnTo>
                <a:lnTo>
                  <a:pt x="225844" y="174015"/>
                </a:lnTo>
                <a:lnTo>
                  <a:pt x="219748" y="170967"/>
                </a:lnTo>
                <a:lnTo>
                  <a:pt x="202323" y="126301"/>
                </a:lnTo>
                <a:lnTo>
                  <a:pt x="201371" y="114490"/>
                </a:lnTo>
                <a:lnTo>
                  <a:pt x="201371" y="22948"/>
                </a:lnTo>
                <a:lnTo>
                  <a:pt x="202895" y="15240"/>
                </a:lnTo>
                <a:lnTo>
                  <a:pt x="205943" y="12192"/>
                </a:lnTo>
                <a:lnTo>
                  <a:pt x="208991" y="7620"/>
                </a:lnTo>
                <a:lnTo>
                  <a:pt x="213563" y="4572"/>
                </a:lnTo>
                <a:lnTo>
                  <a:pt x="228892" y="4572"/>
                </a:lnTo>
                <a:lnTo>
                  <a:pt x="228892" y="0"/>
                </a:lnTo>
                <a:lnTo>
                  <a:pt x="148031" y="0"/>
                </a:lnTo>
                <a:lnTo>
                  <a:pt x="148031" y="4572"/>
                </a:lnTo>
                <a:lnTo>
                  <a:pt x="163271" y="4572"/>
                </a:lnTo>
                <a:lnTo>
                  <a:pt x="167843" y="7620"/>
                </a:lnTo>
                <a:lnTo>
                  <a:pt x="173939" y="13716"/>
                </a:lnTo>
                <a:lnTo>
                  <a:pt x="175463" y="21424"/>
                </a:lnTo>
                <a:lnTo>
                  <a:pt x="175463" y="106870"/>
                </a:lnTo>
                <a:lnTo>
                  <a:pt x="175742" y="121945"/>
                </a:lnTo>
                <a:lnTo>
                  <a:pt x="184035" y="161239"/>
                </a:lnTo>
                <a:lnTo>
                  <a:pt x="222364" y="189255"/>
                </a:lnTo>
                <a:lnTo>
                  <a:pt x="248704" y="192303"/>
                </a:lnTo>
                <a:lnTo>
                  <a:pt x="261823" y="191477"/>
                </a:lnTo>
                <a:lnTo>
                  <a:pt x="300977" y="174358"/>
                </a:lnTo>
                <a:lnTo>
                  <a:pt x="319290" y="135445"/>
                </a:lnTo>
                <a:lnTo>
                  <a:pt x="320433" y="109918"/>
                </a:lnTo>
                <a:lnTo>
                  <a:pt x="320433" y="24472"/>
                </a:lnTo>
                <a:lnTo>
                  <a:pt x="321957" y="16764"/>
                </a:lnTo>
                <a:lnTo>
                  <a:pt x="323481" y="13716"/>
                </a:lnTo>
                <a:lnTo>
                  <a:pt x="328053" y="7620"/>
                </a:lnTo>
                <a:lnTo>
                  <a:pt x="334149" y="4572"/>
                </a:lnTo>
                <a:lnTo>
                  <a:pt x="347865" y="4572"/>
                </a:lnTo>
                <a:lnTo>
                  <a:pt x="347865" y="0"/>
                </a:lnTo>
                <a:close/>
              </a:path>
              <a:path w="1080135" h="192405">
                <a:moveTo>
                  <a:pt x="514159" y="44284"/>
                </a:moveTo>
                <a:lnTo>
                  <a:pt x="512635" y="0"/>
                </a:lnTo>
                <a:lnTo>
                  <a:pt x="360045" y="0"/>
                </a:lnTo>
                <a:lnTo>
                  <a:pt x="356997" y="44284"/>
                </a:lnTo>
                <a:lnTo>
                  <a:pt x="363093" y="44284"/>
                </a:lnTo>
                <a:lnTo>
                  <a:pt x="363093" y="35140"/>
                </a:lnTo>
                <a:lnTo>
                  <a:pt x="366141" y="29044"/>
                </a:lnTo>
                <a:lnTo>
                  <a:pt x="369189" y="24472"/>
                </a:lnTo>
                <a:lnTo>
                  <a:pt x="372237" y="18288"/>
                </a:lnTo>
                <a:lnTo>
                  <a:pt x="376809" y="15240"/>
                </a:lnTo>
                <a:lnTo>
                  <a:pt x="381381" y="13716"/>
                </a:lnTo>
                <a:lnTo>
                  <a:pt x="384429" y="12192"/>
                </a:lnTo>
                <a:lnTo>
                  <a:pt x="422630" y="12192"/>
                </a:lnTo>
                <a:lnTo>
                  <a:pt x="422630" y="164871"/>
                </a:lnTo>
                <a:lnTo>
                  <a:pt x="421106" y="172491"/>
                </a:lnTo>
                <a:lnTo>
                  <a:pt x="419582" y="175539"/>
                </a:lnTo>
                <a:lnTo>
                  <a:pt x="416534" y="180111"/>
                </a:lnTo>
                <a:lnTo>
                  <a:pt x="410438" y="181635"/>
                </a:lnTo>
                <a:lnTo>
                  <a:pt x="395097" y="181635"/>
                </a:lnTo>
                <a:lnTo>
                  <a:pt x="395097" y="187731"/>
                </a:lnTo>
                <a:lnTo>
                  <a:pt x="474446" y="187731"/>
                </a:lnTo>
                <a:lnTo>
                  <a:pt x="474446" y="181635"/>
                </a:lnTo>
                <a:lnTo>
                  <a:pt x="460730" y="181635"/>
                </a:lnTo>
                <a:lnTo>
                  <a:pt x="456158" y="180111"/>
                </a:lnTo>
                <a:lnTo>
                  <a:pt x="450062" y="174015"/>
                </a:lnTo>
                <a:lnTo>
                  <a:pt x="448538" y="166395"/>
                </a:lnTo>
                <a:lnTo>
                  <a:pt x="448538" y="12192"/>
                </a:lnTo>
                <a:lnTo>
                  <a:pt x="483590" y="12192"/>
                </a:lnTo>
                <a:lnTo>
                  <a:pt x="489686" y="13716"/>
                </a:lnTo>
                <a:lnTo>
                  <a:pt x="509587" y="44284"/>
                </a:lnTo>
                <a:lnTo>
                  <a:pt x="514159" y="44284"/>
                </a:lnTo>
                <a:close/>
              </a:path>
              <a:path w="1080135" h="192405">
                <a:moveTo>
                  <a:pt x="726186" y="0"/>
                </a:moveTo>
                <a:lnTo>
                  <a:pt x="660565" y="0"/>
                </a:lnTo>
                <a:lnTo>
                  <a:pt x="660565" y="4572"/>
                </a:lnTo>
                <a:lnTo>
                  <a:pt x="674281" y="4572"/>
                </a:lnTo>
                <a:lnTo>
                  <a:pt x="680377" y="7620"/>
                </a:lnTo>
                <a:lnTo>
                  <a:pt x="686473" y="13716"/>
                </a:lnTo>
                <a:lnTo>
                  <a:pt x="686473" y="108394"/>
                </a:lnTo>
                <a:lnTo>
                  <a:pt x="681901" y="151066"/>
                </a:lnTo>
                <a:lnTo>
                  <a:pt x="646468" y="178015"/>
                </a:lnTo>
                <a:lnTo>
                  <a:pt x="628561" y="180111"/>
                </a:lnTo>
                <a:lnTo>
                  <a:pt x="619417" y="180111"/>
                </a:lnTo>
                <a:lnTo>
                  <a:pt x="611797" y="178587"/>
                </a:lnTo>
                <a:lnTo>
                  <a:pt x="605701" y="174015"/>
                </a:lnTo>
                <a:lnTo>
                  <a:pt x="597979" y="170967"/>
                </a:lnTo>
                <a:lnTo>
                  <a:pt x="593407" y="166395"/>
                </a:lnTo>
                <a:lnTo>
                  <a:pt x="590359" y="161734"/>
                </a:lnTo>
                <a:lnTo>
                  <a:pt x="585787" y="157162"/>
                </a:lnTo>
                <a:lnTo>
                  <a:pt x="581215" y="15240"/>
                </a:lnTo>
                <a:lnTo>
                  <a:pt x="584263" y="12192"/>
                </a:lnTo>
                <a:lnTo>
                  <a:pt x="587311" y="7620"/>
                </a:lnTo>
                <a:lnTo>
                  <a:pt x="593407" y="4572"/>
                </a:lnTo>
                <a:lnTo>
                  <a:pt x="607225" y="4572"/>
                </a:lnTo>
                <a:lnTo>
                  <a:pt x="607225" y="0"/>
                </a:lnTo>
                <a:lnTo>
                  <a:pt x="526351" y="0"/>
                </a:lnTo>
                <a:lnTo>
                  <a:pt x="526351" y="4572"/>
                </a:lnTo>
                <a:lnTo>
                  <a:pt x="541591" y="4572"/>
                </a:lnTo>
                <a:lnTo>
                  <a:pt x="546163" y="7620"/>
                </a:lnTo>
                <a:lnTo>
                  <a:pt x="552259" y="13716"/>
                </a:lnTo>
                <a:lnTo>
                  <a:pt x="553783" y="21424"/>
                </a:lnTo>
                <a:lnTo>
                  <a:pt x="553783" y="106870"/>
                </a:lnTo>
                <a:lnTo>
                  <a:pt x="554075" y="121945"/>
                </a:lnTo>
                <a:lnTo>
                  <a:pt x="562356" y="161239"/>
                </a:lnTo>
                <a:lnTo>
                  <a:pt x="600697" y="189255"/>
                </a:lnTo>
                <a:lnTo>
                  <a:pt x="627037" y="192303"/>
                </a:lnTo>
                <a:lnTo>
                  <a:pt x="640829" y="191477"/>
                </a:lnTo>
                <a:lnTo>
                  <a:pt x="679945" y="174358"/>
                </a:lnTo>
                <a:lnTo>
                  <a:pt x="698284" y="135445"/>
                </a:lnTo>
                <a:lnTo>
                  <a:pt x="700189" y="109918"/>
                </a:lnTo>
                <a:lnTo>
                  <a:pt x="700189" y="16764"/>
                </a:lnTo>
                <a:lnTo>
                  <a:pt x="701802" y="13716"/>
                </a:lnTo>
                <a:lnTo>
                  <a:pt x="706374" y="7620"/>
                </a:lnTo>
                <a:lnTo>
                  <a:pt x="712470" y="4572"/>
                </a:lnTo>
                <a:lnTo>
                  <a:pt x="726186" y="4572"/>
                </a:lnTo>
                <a:lnTo>
                  <a:pt x="726186" y="0"/>
                </a:lnTo>
                <a:close/>
              </a:path>
              <a:path w="1080135" h="192405">
                <a:moveTo>
                  <a:pt x="918400" y="181635"/>
                </a:moveTo>
                <a:lnTo>
                  <a:pt x="883640" y="165214"/>
                </a:lnTo>
                <a:lnTo>
                  <a:pt x="835139" y="99250"/>
                </a:lnTo>
                <a:lnTo>
                  <a:pt x="832967" y="96202"/>
                </a:lnTo>
                <a:lnTo>
                  <a:pt x="843775" y="93332"/>
                </a:lnTo>
                <a:lnTo>
                  <a:pt x="847737" y="91630"/>
                </a:lnTo>
                <a:lnTo>
                  <a:pt x="875449" y="64477"/>
                </a:lnTo>
                <a:lnTo>
                  <a:pt x="878687" y="48856"/>
                </a:lnTo>
                <a:lnTo>
                  <a:pt x="878090" y="40906"/>
                </a:lnTo>
                <a:lnTo>
                  <a:pt x="857961" y="10668"/>
                </a:lnTo>
                <a:lnTo>
                  <a:pt x="857732" y="10490"/>
                </a:lnTo>
                <a:lnTo>
                  <a:pt x="851725" y="7162"/>
                </a:lnTo>
                <a:lnTo>
                  <a:pt x="846683" y="5181"/>
                </a:lnTo>
                <a:lnTo>
                  <a:pt x="846683" y="50380"/>
                </a:lnTo>
                <a:lnTo>
                  <a:pt x="845820" y="58978"/>
                </a:lnTo>
                <a:lnTo>
                  <a:pt x="817143" y="88341"/>
                </a:lnTo>
                <a:lnTo>
                  <a:pt x="793242" y="91630"/>
                </a:lnTo>
                <a:lnTo>
                  <a:pt x="785622" y="91630"/>
                </a:lnTo>
                <a:lnTo>
                  <a:pt x="785622" y="13716"/>
                </a:lnTo>
                <a:lnTo>
                  <a:pt x="794766" y="10668"/>
                </a:lnTo>
                <a:lnTo>
                  <a:pt x="807059" y="10668"/>
                </a:lnTo>
                <a:lnTo>
                  <a:pt x="815657" y="11264"/>
                </a:lnTo>
                <a:lnTo>
                  <a:pt x="846086" y="41795"/>
                </a:lnTo>
                <a:lnTo>
                  <a:pt x="846683" y="50380"/>
                </a:lnTo>
                <a:lnTo>
                  <a:pt x="846683" y="5181"/>
                </a:lnTo>
                <a:lnTo>
                  <a:pt x="800963" y="0"/>
                </a:lnTo>
                <a:lnTo>
                  <a:pt x="732282" y="0"/>
                </a:lnTo>
                <a:lnTo>
                  <a:pt x="732282" y="4572"/>
                </a:lnTo>
                <a:lnTo>
                  <a:pt x="745998" y="4572"/>
                </a:lnTo>
                <a:lnTo>
                  <a:pt x="752094" y="7620"/>
                </a:lnTo>
                <a:lnTo>
                  <a:pt x="758190" y="13716"/>
                </a:lnTo>
                <a:lnTo>
                  <a:pt x="759714" y="21424"/>
                </a:lnTo>
                <a:lnTo>
                  <a:pt x="759637" y="165214"/>
                </a:lnTo>
                <a:lnTo>
                  <a:pt x="758190" y="170967"/>
                </a:lnTo>
                <a:lnTo>
                  <a:pt x="753618" y="180111"/>
                </a:lnTo>
                <a:lnTo>
                  <a:pt x="747522" y="181635"/>
                </a:lnTo>
                <a:lnTo>
                  <a:pt x="732282" y="181635"/>
                </a:lnTo>
                <a:lnTo>
                  <a:pt x="732282" y="187731"/>
                </a:lnTo>
                <a:lnTo>
                  <a:pt x="813155" y="187731"/>
                </a:lnTo>
                <a:lnTo>
                  <a:pt x="813155" y="181635"/>
                </a:lnTo>
                <a:lnTo>
                  <a:pt x="797814" y="181635"/>
                </a:lnTo>
                <a:lnTo>
                  <a:pt x="793242" y="180111"/>
                </a:lnTo>
                <a:lnTo>
                  <a:pt x="788670" y="175539"/>
                </a:lnTo>
                <a:lnTo>
                  <a:pt x="787146" y="172491"/>
                </a:lnTo>
                <a:lnTo>
                  <a:pt x="785622" y="166395"/>
                </a:lnTo>
                <a:lnTo>
                  <a:pt x="785622" y="99250"/>
                </a:lnTo>
                <a:lnTo>
                  <a:pt x="790194" y="99250"/>
                </a:lnTo>
                <a:lnTo>
                  <a:pt x="791718" y="100774"/>
                </a:lnTo>
                <a:lnTo>
                  <a:pt x="796290" y="100774"/>
                </a:lnTo>
                <a:lnTo>
                  <a:pt x="800963" y="99250"/>
                </a:lnTo>
                <a:lnTo>
                  <a:pt x="805535" y="99250"/>
                </a:lnTo>
                <a:lnTo>
                  <a:pt x="868019" y="187731"/>
                </a:lnTo>
                <a:lnTo>
                  <a:pt x="918400" y="187731"/>
                </a:lnTo>
                <a:lnTo>
                  <a:pt x="918400" y="181635"/>
                </a:lnTo>
                <a:close/>
              </a:path>
              <a:path w="1080135" h="192405">
                <a:moveTo>
                  <a:pt x="1080046" y="140398"/>
                </a:moveTo>
                <a:lnTo>
                  <a:pt x="1075474" y="140398"/>
                </a:lnTo>
                <a:lnTo>
                  <a:pt x="1070902" y="148729"/>
                </a:lnTo>
                <a:lnTo>
                  <a:pt x="1066330" y="155651"/>
                </a:lnTo>
                <a:lnTo>
                  <a:pt x="1038898" y="177063"/>
                </a:lnTo>
                <a:lnTo>
                  <a:pt x="980897" y="177063"/>
                </a:lnTo>
                <a:lnTo>
                  <a:pt x="977849" y="175539"/>
                </a:lnTo>
                <a:lnTo>
                  <a:pt x="974801" y="172491"/>
                </a:lnTo>
                <a:lnTo>
                  <a:pt x="974801" y="170967"/>
                </a:lnTo>
                <a:lnTo>
                  <a:pt x="973277" y="169443"/>
                </a:lnTo>
                <a:lnTo>
                  <a:pt x="973277" y="94678"/>
                </a:lnTo>
                <a:lnTo>
                  <a:pt x="1028230" y="94678"/>
                </a:lnTo>
                <a:lnTo>
                  <a:pt x="1031278" y="97726"/>
                </a:lnTo>
                <a:lnTo>
                  <a:pt x="1035850" y="99250"/>
                </a:lnTo>
                <a:lnTo>
                  <a:pt x="1038898" y="102298"/>
                </a:lnTo>
                <a:lnTo>
                  <a:pt x="1040422" y="105346"/>
                </a:lnTo>
                <a:lnTo>
                  <a:pt x="1041946" y="106870"/>
                </a:lnTo>
                <a:lnTo>
                  <a:pt x="1043470" y="112966"/>
                </a:lnTo>
                <a:lnTo>
                  <a:pt x="1043470" y="122110"/>
                </a:lnTo>
                <a:lnTo>
                  <a:pt x="1049566" y="122110"/>
                </a:lnTo>
                <a:lnTo>
                  <a:pt x="1049566" y="56476"/>
                </a:lnTo>
                <a:lnTo>
                  <a:pt x="1043470" y="56476"/>
                </a:lnTo>
                <a:lnTo>
                  <a:pt x="1043470" y="67144"/>
                </a:lnTo>
                <a:lnTo>
                  <a:pt x="1040422" y="74764"/>
                </a:lnTo>
                <a:lnTo>
                  <a:pt x="1032802" y="82384"/>
                </a:lnTo>
                <a:lnTo>
                  <a:pt x="1025182" y="83908"/>
                </a:lnTo>
                <a:lnTo>
                  <a:pt x="973277" y="83908"/>
                </a:lnTo>
                <a:lnTo>
                  <a:pt x="973277" y="10668"/>
                </a:lnTo>
                <a:lnTo>
                  <a:pt x="1040422" y="10668"/>
                </a:lnTo>
                <a:lnTo>
                  <a:pt x="1049566" y="13716"/>
                </a:lnTo>
                <a:lnTo>
                  <a:pt x="1052614" y="16764"/>
                </a:lnTo>
                <a:lnTo>
                  <a:pt x="1054138" y="21424"/>
                </a:lnTo>
                <a:lnTo>
                  <a:pt x="1057186" y="24472"/>
                </a:lnTo>
                <a:lnTo>
                  <a:pt x="1058710" y="30568"/>
                </a:lnTo>
                <a:lnTo>
                  <a:pt x="1061758" y="41236"/>
                </a:lnTo>
                <a:lnTo>
                  <a:pt x="1066330" y="41236"/>
                </a:lnTo>
                <a:lnTo>
                  <a:pt x="1064806" y="0"/>
                </a:lnTo>
                <a:lnTo>
                  <a:pt x="919937" y="0"/>
                </a:lnTo>
                <a:lnTo>
                  <a:pt x="919937" y="4572"/>
                </a:lnTo>
                <a:lnTo>
                  <a:pt x="935177" y="4572"/>
                </a:lnTo>
                <a:lnTo>
                  <a:pt x="939749" y="7620"/>
                </a:lnTo>
                <a:lnTo>
                  <a:pt x="945845" y="13716"/>
                </a:lnTo>
                <a:lnTo>
                  <a:pt x="947369" y="21424"/>
                </a:lnTo>
                <a:lnTo>
                  <a:pt x="947369" y="163347"/>
                </a:lnTo>
                <a:lnTo>
                  <a:pt x="945845" y="169443"/>
                </a:lnTo>
                <a:lnTo>
                  <a:pt x="945845" y="172491"/>
                </a:lnTo>
                <a:lnTo>
                  <a:pt x="944321" y="175539"/>
                </a:lnTo>
                <a:lnTo>
                  <a:pt x="942797" y="177063"/>
                </a:lnTo>
                <a:lnTo>
                  <a:pt x="939749" y="178587"/>
                </a:lnTo>
                <a:lnTo>
                  <a:pt x="935177" y="181635"/>
                </a:lnTo>
                <a:lnTo>
                  <a:pt x="919937" y="181635"/>
                </a:lnTo>
                <a:lnTo>
                  <a:pt x="919937" y="187731"/>
                </a:lnTo>
                <a:lnTo>
                  <a:pt x="1064806" y="187731"/>
                </a:lnTo>
                <a:lnTo>
                  <a:pt x="1080046" y="140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96446" y="805719"/>
            <a:ext cx="851535" cy="197485"/>
            <a:chOff x="5096446" y="805719"/>
            <a:chExt cx="851535" cy="19748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6446" y="805719"/>
              <a:ext cx="125158" cy="19688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241404" y="805725"/>
              <a:ext cx="526415" cy="197485"/>
            </a:xfrm>
            <a:custGeom>
              <a:avLst/>
              <a:gdLst/>
              <a:ahLst/>
              <a:cxnLst/>
              <a:rect l="l" t="t" r="r" b="b"/>
              <a:pathLst>
                <a:path w="526414" h="197484">
                  <a:moveTo>
                    <a:pt x="167830" y="148018"/>
                  </a:moveTo>
                  <a:lnTo>
                    <a:pt x="163258" y="144970"/>
                  </a:lnTo>
                  <a:lnTo>
                    <a:pt x="155232" y="155536"/>
                  </a:lnTo>
                  <a:lnTo>
                    <a:pt x="147370" y="164261"/>
                  </a:lnTo>
                  <a:lnTo>
                    <a:pt x="109537" y="184111"/>
                  </a:lnTo>
                  <a:lnTo>
                    <a:pt x="100685" y="184683"/>
                  </a:lnTo>
                  <a:lnTo>
                    <a:pt x="90678" y="183883"/>
                  </a:lnTo>
                  <a:lnTo>
                    <a:pt x="49542" y="161785"/>
                  </a:lnTo>
                  <a:lnTo>
                    <a:pt x="32766" y="125158"/>
                  </a:lnTo>
                  <a:lnTo>
                    <a:pt x="30480" y="100774"/>
                  </a:lnTo>
                  <a:lnTo>
                    <a:pt x="31051" y="86436"/>
                  </a:lnTo>
                  <a:lnTo>
                    <a:pt x="44513" y="40690"/>
                  </a:lnTo>
                  <a:lnTo>
                    <a:pt x="79159" y="12954"/>
                  </a:lnTo>
                  <a:lnTo>
                    <a:pt x="97637" y="10668"/>
                  </a:lnTo>
                  <a:lnTo>
                    <a:pt x="107873" y="11290"/>
                  </a:lnTo>
                  <a:lnTo>
                    <a:pt x="143192" y="29768"/>
                  </a:lnTo>
                  <a:lnTo>
                    <a:pt x="160210" y="64096"/>
                  </a:lnTo>
                  <a:lnTo>
                    <a:pt x="163258" y="64096"/>
                  </a:lnTo>
                  <a:lnTo>
                    <a:pt x="160210" y="0"/>
                  </a:lnTo>
                  <a:lnTo>
                    <a:pt x="154025" y="0"/>
                  </a:lnTo>
                  <a:lnTo>
                    <a:pt x="154025" y="4572"/>
                  </a:lnTo>
                  <a:lnTo>
                    <a:pt x="152501" y="7620"/>
                  </a:lnTo>
                  <a:lnTo>
                    <a:pt x="147929" y="12192"/>
                  </a:lnTo>
                  <a:lnTo>
                    <a:pt x="144881" y="13716"/>
                  </a:lnTo>
                  <a:lnTo>
                    <a:pt x="141833" y="13716"/>
                  </a:lnTo>
                  <a:lnTo>
                    <a:pt x="138785" y="12192"/>
                  </a:lnTo>
                  <a:lnTo>
                    <a:pt x="134213" y="10668"/>
                  </a:lnTo>
                  <a:lnTo>
                    <a:pt x="124802" y="5791"/>
                  </a:lnTo>
                  <a:lnTo>
                    <a:pt x="114973" y="2476"/>
                  </a:lnTo>
                  <a:lnTo>
                    <a:pt x="104851" y="596"/>
                  </a:lnTo>
                  <a:lnTo>
                    <a:pt x="94589" y="0"/>
                  </a:lnTo>
                  <a:lnTo>
                    <a:pt x="82067" y="850"/>
                  </a:lnTo>
                  <a:lnTo>
                    <a:pt x="36410" y="20307"/>
                  </a:lnTo>
                  <a:lnTo>
                    <a:pt x="12192" y="50380"/>
                  </a:lnTo>
                  <a:lnTo>
                    <a:pt x="622" y="87287"/>
                  </a:lnTo>
                  <a:lnTo>
                    <a:pt x="0" y="100774"/>
                  </a:lnTo>
                  <a:lnTo>
                    <a:pt x="1143" y="117589"/>
                  </a:lnTo>
                  <a:lnTo>
                    <a:pt x="18288" y="161734"/>
                  </a:lnTo>
                  <a:lnTo>
                    <a:pt x="49009" y="187921"/>
                  </a:lnTo>
                  <a:lnTo>
                    <a:pt x="90017" y="196875"/>
                  </a:lnTo>
                  <a:lnTo>
                    <a:pt x="102946" y="196049"/>
                  </a:lnTo>
                  <a:lnTo>
                    <a:pt x="144614" y="178104"/>
                  </a:lnTo>
                  <a:lnTo>
                    <a:pt x="160680" y="159753"/>
                  </a:lnTo>
                  <a:lnTo>
                    <a:pt x="167830" y="148018"/>
                  </a:lnTo>
                  <a:close/>
                </a:path>
                <a:path w="526414" h="197484">
                  <a:moveTo>
                    <a:pt x="369201" y="97726"/>
                  </a:moveTo>
                  <a:lnTo>
                    <a:pt x="362521" y="59156"/>
                  </a:lnTo>
                  <a:lnTo>
                    <a:pt x="337096" y="22390"/>
                  </a:lnTo>
                  <a:lnTo>
                    <a:pt x="337096" y="100774"/>
                  </a:lnTo>
                  <a:lnTo>
                    <a:pt x="336194" y="121297"/>
                  </a:lnTo>
                  <a:lnTo>
                    <a:pt x="320332" y="166306"/>
                  </a:lnTo>
                  <a:lnTo>
                    <a:pt x="277660" y="186207"/>
                  </a:lnTo>
                  <a:lnTo>
                    <a:pt x="265671" y="185064"/>
                  </a:lnTo>
                  <a:lnTo>
                    <a:pt x="229057" y="154127"/>
                  </a:lnTo>
                  <a:lnTo>
                    <a:pt x="218135" y="97726"/>
                  </a:lnTo>
                  <a:lnTo>
                    <a:pt x="219290" y="76174"/>
                  </a:lnTo>
                  <a:lnTo>
                    <a:pt x="236423" y="29044"/>
                  </a:lnTo>
                  <a:lnTo>
                    <a:pt x="277660" y="10668"/>
                  </a:lnTo>
                  <a:lnTo>
                    <a:pt x="289661" y="11811"/>
                  </a:lnTo>
                  <a:lnTo>
                    <a:pt x="326809" y="42176"/>
                  </a:lnTo>
                  <a:lnTo>
                    <a:pt x="337096" y="100774"/>
                  </a:lnTo>
                  <a:lnTo>
                    <a:pt x="337096" y="22390"/>
                  </a:lnTo>
                  <a:lnTo>
                    <a:pt x="296900" y="1714"/>
                  </a:lnTo>
                  <a:lnTo>
                    <a:pt x="279184" y="0"/>
                  </a:lnTo>
                  <a:lnTo>
                    <a:pt x="261480" y="1663"/>
                  </a:lnTo>
                  <a:lnTo>
                    <a:pt x="216611" y="24472"/>
                  </a:lnTo>
                  <a:lnTo>
                    <a:pt x="193941" y="57061"/>
                  </a:lnTo>
                  <a:lnTo>
                    <a:pt x="186131" y="97726"/>
                  </a:lnTo>
                  <a:lnTo>
                    <a:pt x="187820" y="118567"/>
                  </a:lnTo>
                  <a:lnTo>
                    <a:pt x="200914" y="154559"/>
                  </a:lnTo>
                  <a:lnTo>
                    <a:pt x="241947" y="190017"/>
                  </a:lnTo>
                  <a:lnTo>
                    <a:pt x="277660" y="196875"/>
                  </a:lnTo>
                  <a:lnTo>
                    <a:pt x="296252" y="194932"/>
                  </a:lnTo>
                  <a:lnTo>
                    <a:pt x="343192" y="167919"/>
                  </a:lnTo>
                  <a:lnTo>
                    <a:pt x="367499" y="117678"/>
                  </a:lnTo>
                  <a:lnTo>
                    <a:pt x="369201" y="97726"/>
                  </a:lnTo>
                  <a:close/>
                </a:path>
                <a:path w="526414" h="197484">
                  <a:moveTo>
                    <a:pt x="526262" y="56476"/>
                  </a:moveTo>
                  <a:lnTo>
                    <a:pt x="510501" y="21399"/>
                  </a:lnTo>
                  <a:lnTo>
                    <a:pt x="494258" y="10718"/>
                  </a:lnTo>
                  <a:lnTo>
                    <a:pt x="494258" y="50380"/>
                  </a:lnTo>
                  <a:lnTo>
                    <a:pt x="494258" y="59524"/>
                  </a:lnTo>
                  <a:lnTo>
                    <a:pt x="472541" y="96761"/>
                  </a:lnTo>
                  <a:lnTo>
                    <a:pt x="459206" y="99250"/>
                  </a:lnTo>
                  <a:lnTo>
                    <a:pt x="453110" y="99250"/>
                  </a:lnTo>
                  <a:lnTo>
                    <a:pt x="450062" y="97726"/>
                  </a:lnTo>
                  <a:lnTo>
                    <a:pt x="440829" y="97726"/>
                  </a:lnTo>
                  <a:lnTo>
                    <a:pt x="436257" y="96202"/>
                  </a:lnTo>
                  <a:lnTo>
                    <a:pt x="436257" y="18288"/>
                  </a:lnTo>
                  <a:lnTo>
                    <a:pt x="443877" y="16764"/>
                  </a:lnTo>
                  <a:lnTo>
                    <a:pt x="450062" y="15240"/>
                  </a:lnTo>
                  <a:lnTo>
                    <a:pt x="462254" y="15240"/>
                  </a:lnTo>
                  <a:lnTo>
                    <a:pt x="468350" y="16764"/>
                  </a:lnTo>
                  <a:lnTo>
                    <a:pt x="474446" y="21336"/>
                  </a:lnTo>
                  <a:lnTo>
                    <a:pt x="480542" y="24472"/>
                  </a:lnTo>
                  <a:lnTo>
                    <a:pt x="486638" y="29044"/>
                  </a:lnTo>
                  <a:lnTo>
                    <a:pt x="492734" y="44284"/>
                  </a:lnTo>
                  <a:lnTo>
                    <a:pt x="494258" y="50380"/>
                  </a:lnTo>
                  <a:lnTo>
                    <a:pt x="494258" y="10718"/>
                  </a:lnTo>
                  <a:lnTo>
                    <a:pt x="451586" y="4572"/>
                  </a:lnTo>
                  <a:lnTo>
                    <a:pt x="382917" y="4572"/>
                  </a:lnTo>
                  <a:lnTo>
                    <a:pt x="382917" y="9144"/>
                  </a:lnTo>
                  <a:lnTo>
                    <a:pt x="396633" y="9144"/>
                  </a:lnTo>
                  <a:lnTo>
                    <a:pt x="402729" y="12192"/>
                  </a:lnTo>
                  <a:lnTo>
                    <a:pt x="408825" y="18288"/>
                  </a:lnTo>
                  <a:lnTo>
                    <a:pt x="410349" y="25996"/>
                  </a:lnTo>
                  <a:lnTo>
                    <a:pt x="410349" y="169443"/>
                  </a:lnTo>
                  <a:lnTo>
                    <a:pt x="408825" y="175539"/>
                  </a:lnTo>
                  <a:lnTo>
                    <a:pt x="404253" y="184683"/>
                  </a:lnTo>
                  <a:lnTo>
                    <a:pt x="398157" y="186207"/>
                  </a:lnTo>
                  <a:lnTo>
                    <a:pt x="382917" y="186207"/>
                  </a:lnTo>
                  <a:lnTo>
                    <a:pt x="382917" y="192303"/>
                  </a:lnTo>
                  <a:lnTo>
                    <a:pt x="463778" y="192303"/>
                  </a:lnTo>
                  <a:lnTo>
                    <a:pt x="463778" y="186207"/>
                  </a:lnTo>
                  <a:lnTo>
                    <a:pt x="448538" y="186207"/>
                  </a:lnTo>
                  <a:lnTo>
                    <a:pt x="443877" y="184683"/>
                  </a:lnTo>
                  <a:lnTo>
                    <a:pt x="440829" y="180111"/>
                  </a:lnTo>
                  <a:lnTo>
                    <a:pt x="437781" y="177063"/>
                  </a:lnTo>
                  <a:lnTo>
                    <a:pt x="436257" y="170967"/>
                  </a:lnTo>
                  <a:lnTo>
                    <a:pt x="436257" y="103822"/>
                  </a:lnTo>
                  <a:lnTo>
                    <a:pt x="448538" y="106870"/>
                  </a:lnTo>
                  <a:lnTo>
                    <a:pt x="453110" y="106870"/>
                  </a:lnTo>
                  <a:lnTo>
                    <a:pt x="457682" y="108394"/>
                  </a:lnTo>
                  <a:lnTo>
                    <a:pt x="468350" y="108394"/>
                  </a:lnTo>
                  <a:lnTo>
                    <a:pt x="503351" y="99250"/>
                  </a:lnTo>
                  <a:lnTo>
                    <a:pt x="511022" y="93052"/>
                  </a:lnTo>
                  <a:lnTo>
                    <a:pt x="517258" y="85623"/>
                  </a:lnTo>
                  <a:lnTo>
                    <a:pt x="522071" y="77050"/>
                  </a:lnTo>
                  <a:lnTo>
                    <a:pt x="525170" y="67335"/>
                  </a:lnTo>
                  <a:lnTo>
                    <a:pt x="526262" y="56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7580" y="810291"/>
              <a:ext cx="160115" cy="187737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084421" y="1678590"/>
            <a:ext cx="570865" cy="174625"/>
            <a:chOff x="1084421" y="1678590"/>
            <a:chExt cx="570865" cy="17462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421" y="1678590"/>
              <a:ext cx="233457" cy="17249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6882" y="1730501"/>
              <a:ext cx="100631" cy="12211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9518" y="1730501"/>
              <a:ext cx="175450" cy="12211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749551" y="1687734"/>
            <a:ext cx="127000" cy="165100"/>
            <a:chOff x="1749551" y="1687734"/>
            <a:chExt cx="127000" cy="165100"/>
          </a:xfrm>
        </p:grpSpPr>
        <p:sp>
          <p:nvSpPr>
            <p:cNvPr id="12" name="object 12" descr=""/>
            <p:cNvSpPr/>
            <p:nvPr/>
          </p:nvSpPr>
          <p:spPr>
            <a:xfrm>
              <a:off x="1749551" y="1687734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4" h="163830">
                  <a:moveTo>
                    <a:pt x="21336" y="47339"/>
                  </a:moveTo>
                  <a:lnTo>
                    <a:pt x="3048" y="47339"/>
                  </a:lnTo>
                  <a:lnTo>
                    <a:pt x="4572" y="45815"/>
                  </a:lnTo>
                  <a:lnTo>
                    <a:pt x="21336" y="45815"/>
                  </a:lnTo>
                  <a:lnTo>
                    <a:pt x="21336" y="47339"/>
                  </a:lnTo>
                  <a:close/>
                </a:path>
                <a:path w="24764" h="163830">
                  <a:moveTo>
                    <a:pt x="22860" y="161829"/>
                  </a:moveTo>
                  <a:lnTo>
                    <a:pt x="1524" y="161829"/>
                  </a:lnTo>
                  <a:lnTo>
                    <a:pt x="1524" y="47339"/>
                  </a:lnTo>
                  <a:lnTo>
                    <a:pt x="22860" y="47339"/>
                  </a:lnTo>
                  <a:lnTo>
                    <a:pt x="22860" y="161829"/>
                  </a:lnTo>
                  <a:close/>
                </a:path>
                <a:path w="24764" h="163830">
                  <a:moveTo>
                    <a:pt x="19812" y="163353"/>
                  </a:moveTo>
                  <a:lnTo>
                    <a:pt x="4572" y="163353"/>
                  </a:lnTo>
                  <a:lnTo>
                    <a:pt x="3048" y="161829"/>
                  </a:lnTo>
                  <a:lnTo>
                    <a:pt x="21336" y="161829"/>
                  </a:lnTo>
                  <a:lnTo>
                    <a:pt x="19812" y="163353"/>
                  </a:lnTo>
                  <a:close/>
                </a:path>
                <a:path w="24764" h="163830">
                  <a:moveTo>
                    <a:pt x="16764" y="24479"/>
                  </a:moveTo>
                  <a:lnTo>
                    <a:pt x="7620" y="24479"/>
                  </a:lnTo>
                  <a:lnTo>
                    <a:pt x="1524" y="21431"/>
                  </a:lnTo>
                  <a:lnTo>
                    <a:pt x="0" y="19907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lnTo>
                    <a:pt x="24384" y="3048"/>
                  </a:lnTo>
                  <a:lnTo>
                    <a:pt x="24384" y="19907"/>
                  </a:lnTo>
                  <a:lnTo>
                    <a:pt x="21336" y="21431"/>
                  </a:lnTo>
                  <a:lnTo>
                    <a:pt x="19812" y="22955"/>
                  </a:lnTo>
                  <a:lnTo>
                    <a:pt x="16764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8319" y="1730501"/>
              <a:ext cx="77819" cy="122110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55482" y="1730502"/>
            <a:ext cx="91535" cy="122110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2129408" y="1730501"/>
            <a:ext cx="433705" cy="165100"/>
            <a:chOff x="2129408" y="1730501"/>
            <a:chExt cx="433705" cy="165100"/>
          </a:xfrm>
        </p:grpSpPr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9408" y="1730501"/>
              <a:ext cx="225742" cy="12211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5726" y="1730501"/>
              <a:ext cx="176879" cy="164782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2625185" y="1680114"/>
            <a:ext cx="474980" cy="172720"/>
            <a:chOff x="2625185" y="1680114"/>
            <a:chExt cx="474980" cy="172720"/>
          </a:xfrm>
        </p:grpSpPr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5185" y="1733550"/>
              <a:ext cx="167830" cy="11753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817399" y="1687734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4" h="163830">
                  <a:moveTo>
                    <a:pt x="19812" y="163353"/>
                  </a:moveTo>
                  <a:lnTo>
                    <a:pt x="4572" y="163353"/>
                  </a:lnTo>
                  <a:lnTo>
                    <a:pt x="3048" y="161829"/>
                  </a:lnTo>
                  <a:lnTo>
                    <a:pt x="1524" y="161829"/>
                  </a:lnTo>
                  <a:lnTo>
                    <a:pt x="1524" y="47339"/>
                  </a:lnTo>
                  <a:lnTo>
                    <a:pt x="3048" y="47339"/>
                  </a:lnTo>
                  <a:lnTo>
                    <a:pt x="4572" y="45815"/>
                  </a:lnTo>
                  <a:lnTo>
                    <a:pt x="21336" y="45815"/>
                  </a:lnTo>
                  <a:lnTo>
                    <a:pt x="21336" y="47339"/>
                  </a:lnTo>
                  <a:lnTo>
                    <a:pt x="22860" y="48863"/>
                  </a:lnTo>
                  <a:lnTo>
                    <a:pt x="22860" y="160305"/>
                  </a:lnTo>
                  <a:lnTo>
                    <a:pt x="19812" y="163353"/>
                  </a:lnTo>
                  <a:close/>
                </a:path>
                <a:path w="24764" h="163830">
                  <a:moveTo>
                    <a:pt x="16764" y="24479"/>
                  </a:moveTo>
                  <a:lnTo>
                    <a:pt x="7620" y="24479"/>
                  </a:lnTo>
                  <a:lnTo>
                    <a:pt x="1524" y="21431"/>
                  </a:lnTo>
                  <a:lnTo>
                    <a:pt x="0" y="19907"/>
                  </a:lnTo>
                  <a:lnTo>
                    <a:pt x="0" y="4572"/>
                  </a:lnTo>
                  <a:lnTo>
                    <a:pt x="1524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2860" y="3048"/>
                  </a:lnTo>
                  <a:lnTo>
                    <a:pt x="24384" y="7715"/>
                  </a:lnTo>
                  <a:lnTo>
                    <a:pt x="24384" y="19907"/>
                  </a:lnTo>
                  <a:lnTo>
                    <a:pt x="21336" y="21431"/>
                  </a:lnTo>
                  <a:lnTo>
                    <a:pt x="19812" y="22955"/>
                  </a:lnTo>
                  <a:lnTo>
                    <a:pt x="16764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67691" y="1680114"/>
              <a:ext cx="102298" cy="17249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8993" y="1730502"/>
              <a:ext cx="100631" cy="122110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3185064" y="1680114"/>
            <a:ext cx="354330" cy="172720"/>
            <a:chOff x="3185064" y="1680114"/>
            <a:chExt cx="354330" cy="172720"/>
          </a:xfrm>
        </p:grpSpPr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85064" y="1730502"/>
              <a:ext cx="90011" cy="12211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13175" y="1730502"/>
              <a:ext cx="94583" cy="12058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36715" y="1680114"/>
              <a:ext cx="102203" cy="172497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3641121" y="1678590"/>
            <a:ext cx="581660" cy="217170"/>
            <a:chOff x="3641121" y="1678590"/>
            <a:chExt cx="581660" cy="217170"/>
          </a:xfrm>
        </p:grpSpPr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1121" y="1678590"/>
              <a:ext cx="100679" cy="17402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72375" y="1687734"/>
              <a:ext cx="108299" cy="16335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00487" y="1732026"/>
              <a:ext cx="105251" cy="16325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33170" y="1678590"/>
              <a:ext cx="96107" cy="17249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50709" y="1703070"/>
              <a:ext cx="71628" cy="149542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4291012" y="1678590"/>
            <a:ext cx="613410" cy="174625"/>
            <a:chOff x="4291012" y="1678590"/>
            <a:chExt cx="613410" cy="174625"/>
          </a:xfrm>
        </p:grpSpPr>
        <p:pic>
          <p:nvPicPr>
            <p:cNvPr id="34" name="object 3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91012" y="1678590"/>
              <a:ext cx="184594" cy="17402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96942" y="1703070"/>
              <a:ext cx="73247" cy="14954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97622" y="1733550"/>
              <a:ext cx="94583" cy="11906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28876" y="1730502"/>
              <a:ext cx="175355" cy="122110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4998815" y="1687734"/>
            <a:ext cx="153035" cy="163830"/>
            <a:chOff x="4998815" y="1687734"/>
            <a:chExt cx="153035" cy="163830"/>
          </a:xfrm>
        </p:grpSpPr>
        <p:sp>
          <p:nvSpPr>
            <p:cNvPr id="39" name="object 39" descr=""/>
            <p:cNvSpPr/>
            <p:nvPr/>
          </p:nvSpPr>
          <p:spPr>
            <a:xfrm>
              <a:off x="4998815" y="1687734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4" h="163830">
                  <a:moveTo>
                    <a:pt x="21431" y="47339"/>
                  </a:moveTo>
                  <a:lnTo>
                    <a:pt x="3048" y="47339"/>
                  </a:lnTo>
                  <a:lnTo>
                    <a:pt x="4572" y="45815"/>
                  </a:lnTo>
                  <a:lnTo>
                    <a:pt x="21431" y="45815"/>
                  </a:lnTo>
                  <a:lnTo>
                    <a:pt x="21431" y="47339"/>
                  </a:lnTo>
                  <a:close/>
                </a:path>
                <a:path w="24764" h="163830">
                  <a:moveTo>
                    <a:pt x="19907" y="163353"/>
                  </a:moveTo>
                  <a:lnTo>
                    <a:pt x="4572" y="163353"/>
                  </a:lnTo>
                  <a:lnTo>
                    <a:pt x="1524" y="160305"/>
                  </a:lnTo>
                  <a:lnTo>
                    <a:pt x="1524" y="47339"/>
                  </a:lnTo>
                  <a:lnTo>
                    <a:pt x="22955" y="47339"/>
                  </a:lnTo>
                  <a:lnTo>
                    <a:pt x="22955" y="161829"/>
                  </a:lnTo>
                  <a:lnTo>
                    <a:pt x="21431" y="161829"/>
                  </a:lnTo>
                  <a:lnTo>
                    <a:pt x="19907" y="163353"/>
                  </a:lnTo>
                  <a:close/>
                </a:path>
                <a:path w="24764" h="163830">
                  <a:moveTo>
                    <a:pt x="16859" y="24479"/>
                  </a:moveTo>
                  <a:lnTo>
                    <a:pt x="7620" y="24479"/>
                  </a:lnTo>
                  <a:lnTo>
                    <a:pt x="4572" y="22955"/>
                  </a:lnTo>
                  <a:lnTo>
                    <a:pt x="3048" y="21431"/>
                  </a:lnTo>
                  <a:lnTo>
                    <a:pt x="0" y="19907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9907" y="0"/>
                  </a:lnTo>
                  <a:lnTo>
                    <a:pt x="22955" y="1524"/>
                  </a:lnTo>
                  <a:lnTo>
                    <a:pt x="24479" y="3048"/>
                  </a:lnTo>
                  <a:lnTo>
                    <a:pt x="24479" y="19907"/>
                  </a:lnTo>
                  <a:lnTo>
                    <a:pt x="21431" y="21431"/>
                  </a:lnTo>
                  <a:lnTo>
                    <a:pt x="19907" y="22955"/>
                  </a:lnTo>
                  <a:lnTo>
                    <a:pt x="16859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56822" y="1730502"/>
              <a:ext cx="94583" cy="120586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5239892" y="1730501"/>
            <a:ext cx="546735" cy="165100"/>
            <a:chOff x="5239892" y="1730501"/>
            <a:chExt cx="546735" cy="165100"/>
          </a:xfrm>
        </p:grpSpPr>
        <p:pic>
          <p:nvPicPr>
            <p:cNvPr id="42" name="object 4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39892" y="1730501"/>
              <a:ext cx="212026" cy="16478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90019" y="1730501"/>
              <a:ext cx="163258" cy="12058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3875" y="1730501"/>
              <a:ext cx="102181" cy="122110"/>
            </a:xfrm>
            <a:prstGeom prst="rect">
              <a:avLst/>
            </a:prstGeom>
          </p:spPr>
        </p:pic>
      </p:grpSp>
      <p:pic>
        <p:nvPicPr>
          <p:cNvPr id="45" name="object 45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865304" y="1680114"/>
            <a:ext cx="636174" cy="215169"/>
          </a:xfrm>
          <a:prstGeom prst="rect">
            <a:avLst/>
          </a:prstGeom>
        </p:spPr>
      </p:pic>
      <p:grpSp>
        <p:nvGrpSpPr>
          <p:cNvPr id="46" name="object 46" descr=""/>
          <p:cNvGrpSpPr/>
          <p:nvPr/>
        </p:nvGrpSpPr>
        <p:grpSpPr>
          <a:xfrm>
            <a:off x="6591490" y="1687734"/>
            <a:ext cx="153035" cy="163830"/>
            <a:chOff x="6591490" y="1687734"/>
            <a:chExt cx="153035" cy="163830"/>
          </a:xfrm>
        </p:grpSpPr>
        <p:sp>
          <p:nvSpPr>
            <p:cNvPr id="47" name="object 47" descr=""/>
            <p:cNvSpPr/>
            <p:nvPr/>
          </p:nvSpPr>
          <p:spPr>
            <a:xfrm>
              <a:off x="6591490" y="1687734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5" h="163830">
                  <a:moveTo>
                    <a:pt x="19812" y="163353"/>
                  </a:moveTo>
                  <a:lnTo>
                    <a:pt x="4572" y="163353"/>
                  </a:lnTo>
                  <a:lnTo>
                    <a:pt x="3048" y="161829"/>
                  </a:lnTo>
                  <a:lnTo>
                    <a:pt x="1524" y="161829"/>
                  </a:lnTo>
                  <a:lnTo>
                    <a:pt x="1524" y="47339"/>
                  </a:lnTo>
                  <a:lnTo>
                    <a:pt x="3048" y="47339"/>
                  </a:lnTo>
                  <a:lnTo>
                    <a:pt x="4572" y="45815"/>
                  </a:lnTo>
                  <a:lnTo>
                    <a:pt x="21336" y="45815"/>
                  </a:lnTo>
                  <a:lnTo>
                    <a:pt x="21336" y="47339"/>
                  </a:lnTo>
                  <a:lnTo>
                    <a:pt x="22860" y="48863"/>
                  </a:lnTo>
                  <a:lnTo>
                    <a:pt x="22860" y="160305"/>
                  </a:lnTo>
                  <a:lnTo>
                    <a:pt x="19812" y="163353"/>
                  </a:lnTo>
                  <a:close/>
                </a:path>
                <a:path w="24765" h="163830">
                  <a:moveTo>
                    <a:pt x="16764" y="24479"/>
                  </a:moveTo>
                  <a:lnTo>
                    <a:pt x="7620" y="24479"/>
                  </a:lnTo>
                  <a:lnTo>
                    <a:pt x="3048" y="22955"/>
                  </a:lnTo>
                  <a:lnTo>
                    <a:pt x="0" y="19907"/>
                  </a:lnTo>
                  <a:lnTo>
                    <a:pt x="0" y="4572"/>
                  </a:lnTo>
                  <a:lnTo>
                    <a:pt x="1524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2860" y="3048"/>
                  </a:lnTo>
                  <a:lnTo>
                    <a:pt x="24384" y="7715"/>
                  </a:lnTo>
                  <a:lnTo>
                    <a:pt x="24384" y="16859"/>
                  </a:lnTo>
                  <a:lnTo>
                    <a:pt x="22860" y="19907"/>
                  </a:lnTo>
                  <a:lnTo>
                    <a:pt x="19812" y="22955"/>
                  </a:lnTo>
                  <a:lnTo>
                    <a:pt x="16764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49403" y="1730502"/>
              <a:ext cx="94583" cy="120586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6847713" y="1680114"/>
            <a:ext cx="528320" cy="172720"/>
            <a:chOff x="6847713" y="1680114"/>
            <a:chExt cx="528320" cy="172720"/>
          </a:xfrm>
        </p:grpSpPr>
        <p:sp>
          <p:nvSpPr>
            <p:cNvPr id="50" name="object 50" descr=""/>
            <p:cNvSpPr/>
            <p:nvPr/>
          </p:nvSpPr>
          <p:spPr>
            <a:xfrm>
              <a:off x="6847700" y="1690789"/>
              <a:ext cx="21590" cy="160020"/>
            </a:xfrm>
            <a:custGeom>
              <a:avLst/>
              <a:gdLst/>
              <a:ahLst/>
              <a:cxnLst/>
              <a:rect l="l" t="t" r="r" b="b"/>
              <a:pathLst>
                <a:path w="21590" h="160019">
                  <a:moveTo>
                    <a:pt x="21437" y="3581"/>
                  </a:moveTo>
                  <a:lnTo>
                    <a:pt x="20662" y="3581"/>
                  </a:lnTo>
                  <a:lnTo>
                    <a:pt x="20662" y="1041"/>
                  </a:lnTo>
                  <a:lnTo>
                    <a:pt x="18389" y="1041"/>
                  </a:lnTo>
                  <a:lnTo>
                    <a:pt x="18389" y="0"/>
                  </a:lnTo>
                  <a:lnTo>
                    <a:pt x="3048" y="0"/>
                  </a:lnTo>
                  <a:lnTo>
                    <a:pt x="2006" y="1041"/>
                  </a:lnTo>
                  <a:lnTo>
                    <a:pt x="0" y="1041"/>
                  </a:lnTo>
                  <a:lnTo>
                    <a:pt x="0" y="3581"/>
                  </a:lnTo>
                  <a:lnTo>
                    <a:pt x="0" y="157251"/>
                  </a:lnTo>
                  <a:lnTo>
                    <a:pt x="0" y="158521"/>
                  </a:lnTo>
                  <a:lnTo>
                    <a:pt x="1524" y="158521"/>
                  </a:lnTo>
                  <a:lnTo>
                    <a:pt x="1524" y="159791"/>
                  </a:lnTo>
                  <a:lnTo>
                    <a:pt x="19532" y="159791"/>
                  </a:lnTo>
                  <a:lnTo>
                    <a:pt x="19532" y="158521"/>
                  </a:lnTo>
                  <a:lnTo>
                    <a:pt x="20802" y="158521"/>
                  </a:lnTo>
                  <a:lnTo>
                    <a:pt x="20802" y="157251"/>
                  </a:lnTo>
                  <a:lnTo>
                    <a:pt x="21437" y="157251"/>
                  </a:lnTo>
                  <a:lnTo>
                    <a:pt x="21437" y="35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10292" y="1730502"/>
              <a:ext cx="96107" cy="12058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33831" y="1680114"/>
              <a:ext cx="102203" cy="172497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7169658" y="1687734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4" h="163830">
                  <a:moveTo>
                    <a:pt x="22860" y="161829"/>
                  </a:moveTo>
                  <a:lnTo>
                    <a:pt x="3048" y="161829"/>
                  </a:lnTo>
                  <a:lnTo>
                    <a:pt x="3048" y="47339"/>
                  </a:lnTo>
                  <a:lnTo>
                    <a:pt x="4572" y="47339"/>
                  </a:lnTo>
                  <a:lnTo>
                    <a:pt x="4572" y="45815"/>
                  </a:lnTo>
                  <a:lnTo>
                    <a:pt x="21336" y="45815"/>
                  </a:lnTo>
                  <a:lnTo>
                    <a:pt x="22860" y="47339"/>
                  </a:lnTo>
                  <a:lnTo>
                    <a:pt x="22860" y="161829"/>
                  </a:lnTo>
                  <a:close/>
                </a:path>
                <a:path w="26034" h="163830">
                  <a:moveTo>
                    <a:pt x="21336" y="163353"/>
                  </a:moveTo>
                  <a:lnTo>
                    <a:pt x="4572" y="163353"/>
                  </a:lnTo>
                  <a:lnTo>
                    <a:pt x="4572" y="161829"/>
                  </a:lnTo>
                  <a:lnTo>
                    <a:pt x="21336" y="161829"/>
                  </a:lnTo>
                  <a:lnTo>
                    <a:pt x="21336" y="163353"/>
                  </a:lnTo>
                  <a:close/>
                </a:path>
                <a:path w="26034" h="163830">
                  <a:moveTo>
                    <a:pt x="18288" y="24479"/>
                  </a:moveTo>
                  <a:lnTo>
                    <a:pt x="7620" y="24479"/>
                  </a:lnTo>
                  <a:lnTo>
                    <a:pt x="4572" y="22955"/>
                  </a:lnTo>
                  <a:lnTo>
                    <a:pt x="1524" y="19907"/>
                  </a:lnTo>
                  <a:lnTo>
                    <a:pt x="0" y="16859"/>
                  </a:lnTo>
                  <a:lnTo>
                    <a:pt x="0" y="7715"/>
                  </a:lnTo>
                  <a:lnTo>
                    <a:pt x="1524" y="4572"/>
                  </a:lnTo>
                  <a:lnTo>
                    <a:pt x="3048" y="1524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4384" y="3048"/>
                  </a:lnTo>
                  <a:lnTo>
                    <a:pt x="25908" y="7715"/>
                  </a:lnTo>
                  <a:lnTo>
                    <a:pt x="25908" y="16859"/>
                  </a:lnTo>
                  <a:lnTo>
                    <a:pt x="24384" y="19907"/>
                  </a:lnTo>
                  <a:lnTo>
                    <a:pt x="21336" y="22955"/>
                  </a:lnTo>
                  <a:lnTo>
                    <a:pt x="18288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19950" y="1730502"/>
              <a:ext cx="91535" cy="122110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7348156" y="1823561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22859" y="27527"/>
                  </a:moveTo>
                  <a:lnTo>
                    <a:pt x="4571" y="27527"/>
                  </a:lnTo>
                  <a:lnTo>
                    <a:pt x="3047" y="26003"/>
                  </a:lnTo>
                  <a:lnTo>
                    <a:pt x="0" y="19907"/>
                  </a:lnTo>
                  <a:lnTo>
                    <a:pt x="0" y="7619"/>
                  </a:lnTo>
                  <a:lnTo>
                    <a:pt x="1523" y="4571"/>
                  </a:lnTo>
                  <a:lnTo>
                    <a:pt x="3047" y="3047"/>
                  </a:lnTo>
                  <a:lnTo>
                    <a:pt x="4571" y="0"/>
                  </a:lnTo>
                  <a:lnTo>
                    <a:pt x="22859" y="0"/>
                  </a:lnTo>
                  <a:lnTo>
                    <a:pt x="24383" y="3047"/>
                  </a:lnTo>
                  <a:lnTo>
                    <a:pt x="25907" y="4571"/>
                  </a:lnTo>
                  <a:lnTo>
                    <a:pt x="27431" y="7619"/>
                  </a:lnTo>
                  <a:lnTo>
                    <a:pt x="27431" y="13715"/>
                  </a:lnTo>
                  <a:lnTo>
                    <a:pt x="27431" y="19907"/>
                  </a:lnTo>
                  <a:lnTo>
                    <a:pt x="24383" y="26003"/>
                  </a:lnTo>
                  <a:lnTo>
                    <a:pt x="22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6" name="object 56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459503" y="1680114"/>
            <a:ext cx="886301" cy="172497"/>
          </a:xfrm>
          <a:prstGeom prst="rect">
            <a:avLst/>
          </a:prstGeom>
        </p:spPr>
      </p:pic>
      <p:grpSp>
        <p:nvGrpSpPr>
          <p:cNvPr id="57" name="object 57" descr=""/>
          <p:cNvGrpSpPr/>
          <p:nvPr/>
        </p:nvGrpSpPr>
        <p:grpSpPr>
          <a:xfrm>
            <a:off x="1093565" y="2336291"/>
            <a:ext cx="329565" cy="122555"/>
            <a:chOff x="1093565" y="2336291"/>
            <a:chExt cx="329565" cy="122555"/>
          </a:xfrm>
        </p:grpSpPr>
        <p:pic>
          <p:nvPicPr>
            <p:cNvPr id="58" name="object 5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93565" y="2336291"/>
              <a:ext cx="86963" cy="12211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00340" y="2336291"/>
              <a:ext cx="90011" cy="12211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28546" y="2336291"/>
              <a:ext cx="94583" cy="120586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1511617" y="2336291"/>
            <a:ext cx="436245" cy="122555"/>
            <a:chOff x="1511617" y="2336291"/>
            <a:chExt cx="436245" cy="122555"/>
          </a:xfrm>
        </p:grpSpPr>
        <p:pic>
          <p:nvPicPr>
            <p:cNvPr id="62" name="object 6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11617" y="2336292"/>
              <a:ext cx="102203" cy="12211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38204" y="2336291"/>
              <a:ext cx="90011" cy="12211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66315" y="2336291"/>
              <a:ext cx="64103" cy="120586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51755" y="2336291"/>
              <a:ext cx="96107" cy="120586"/>
            </a:xfrm>
            <a:prstGeom prst="rect">
              <a:avLst/>
            </a:prstGeom>
          </p:spPr>
        </p:pic>
      </p:grpSp>
      <p:grpSp>
        <p:nvGrpSpPr>
          <p:cNvPr id="66" name="object 66" descr=""/>
          <p:cNvGrpSpPr/>
          <p:nvPr/>
        </p:nvGrpSpPr>
        <p:grpSpPr>
          <a:xfrm>
            <a:off x="2042445" y="2336292"/>
            <a:ext cx="234950" cy="165100"/>
            <a:chOff x="2042445" y="2336292"/>
            <a:chExt cx="234950" cy="165100"/>
          </a:xfrm>
        </p:grpSpPr>
        <p:pic>
          <p:nvPicPr>
            <p:cNvPr id="67" name="object 6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42445" y="2337816"/>
              <a:ext cx="96107" cy="120586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175129" y="2336292"/>
              <a:ext cx="102203" cy="164877"/>
            </a:xfrm>
            <a:prstGeom prst="rect">
              <a:avLst/>
            </a:prstGeom>
          </p:spPr>
        </p:pic>
      </p:grpSp>
      <p:grpSp>
        <p:nvGrpSpPr>
          <p:cNvPr id="69" name="object 69" descr=""/>
          <p:cNvGrpSpPr/>
          <p:nvPr/>
        </p:nvGrpSpPr>
        <p:grpSpPr>
          <a:xfrm>
            <a:off x="2352103" y="2308860"/>
            <a:ext cx="203200" cy="149860"/>
            <a:chOff x="2352103" y="2308860"/>
            <a:chExt cx="203200" cy="149860"/>
          </a:xfrm>
        </p:grpSpPr>
        <p:pic>
          <p:nvPicPr>
            <p:cNvPr id="70" name="object 7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352103" y="2308860"/>
              <a:ext cx="71723" cy="149542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443638" y="2336291"/>
              <a:ext cx="111347" cy="122110"/>
            </a:xfrm>
            <a:prstGeom prst="rect">
              <a:avLst/>
            </a:prstGeom>
          </p:spPr>
        </p:pic>
      </p:grpSp>
      <p:pic>
        <p:nvPicPr>
          <p:cNvPr id="72" name="object 72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632805" y="2295144"/>
            <a:ext cx="99155" cy="163258"/>
          </a:xfrm>
          <a:prstGeom prst="rect">
            <a:avLst/>
          </a:prstGeom>
        </p:spPr>
      </p:pic>
      <p:grpSp>
        <p:nvGrpSpPr>
          <p:cNvPr id="73" name="object 73" descr=""/>
          <p:cNvGrpSpPr/>
          <p:nvPr/>
        </p:nvGrpSpPr>
        <p:grpSpPr>
          <a:xfrm>
            <a:off x="2829591" y="2284475"/>
            <a:ext cx="434975" cy="173990"/>
            <a:chOff x="2829591" y="2284475"/>
            <a:chExt cx="434975" cy="173990"/>
          </a:xfrm>
        </p:grpSpPr>
        <p:pic>
          <p:nvPicPr>
            <p:cNvPr id="74" name="object 74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829591" y="2296668"/>
              <a:ext cx="186118" cy="161734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053810" y="2284475"/>
              <a:ext cx="90011" cy="17240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169824" y="2284475"/>
              <a:ext cx="94583" cy="172402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3342132" y="2308860"/>
            <a:ext cx="203200" cy="149860"/>
            <a:chOff x="3342132" y="2308860"/>
            <a:chExt cx="203200" cy="149860"/>
          </a:xfrm>
        </p:grpSpPr>
        <p:pic>
          <p:nvPicPr>
            <p:cNvPr id="78" name="object 78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342132" y="2308860"/>
              <a:ext cx="71723" cy="149542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433667" y="2336291"/>
              <a:ext cx="111347" cy="122110"/>
            </a:xfrm>
            <a:prstGeom prst="rect">
              <a:avLst/>
            </a:prstGeom>
          </p:spPr>
        </p:pic>
      </p:grpSp>
      <p:pic>
        <p:nvPicPr>
          <p:cNvPr id="80" name="object 80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622833" y="2296667"/>
            <a:ext cx="100679" cy="161734"/>
          </a:xfrm>
          <a:prstGeom prst="rect">
            <a:avLst/>
          </a:prstGeom>
        </p:spPr>
      </p:pic>
      <p:grpSp>
        <p:nvGrpSpPr>
          <p:cNvPr id="81" name="object 81" descr=""/>
          <p:cNvGrpSpPr/>
          <p:nvPr/>
        </p:nvGrpSpPr>
        <p:grpSpPr>
          <a:xfrm>
            <a:off x="3818096" y="2284475"/>
            <a:ext cx="434975" cy="173990"/>
            <a:chOff x="3818096" y="2284475"/>
            <a:chExt cx="434975" cy="173990"/>
          </a:xfrm>
        </p:grpSpPr>
        <p:pic>
          <p:nvPicPr>
            <p:cNvPr id="82" name="object 82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818096" y="2296668"/>
              <a:ext cx="186118" cy="161734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042410" y="2284475"/>
              <a:ext cx="90011" cy="172402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158329" y="2284475"/>
              <a:ext cx="94583" cy="172402"/>
            </a:xfrm>
            <a:prstGeom prst="rect">
              <a:avLst/>
            </a:prstGeom>
          </p:spPr>
        </p:pic>
      </p:grpSp>
      <p:grpSp>
        <p:nvGrpSpPr>
          <p:cNvPr id="85" name="object 85" descr=""/>
          <p:cNvGrpSpPr/>
          <p:nvPr/>
        </p:nvGrpSpPr>
        <p:grpSpPr>
          <a:xfrm>
            <a:off x="4352067" y="2296667"/>
            <a:ext cx="281305" cy="160655"/>
            <a:chOff x="4352067" y="2296667"/>
            <a:chExt cx="281305" cy="160655"/>
          </a:xfrm>
        </p:grpSpPr>
        <p:pic>
          <p:nvPicPr>
            <p:cNvPr id="86" name="object 8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352067" y="2296667"/>
              <a:ext cx="231838" cy="160210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4606766" y="2429446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39">
                  <a:moveTo>
                    <a:pt x="21431" y="27431"/>
                  </a:moveTo>
                  <a:lnTo>
                    <a:pt x="4572" y="27431"/>
                  </a:lnTo>
                  <a:lnTo>
                    <a:pt x="3048" y="24383"/>
                  </a:lnTo>
                  <a:lnTo>
                    <a:pt x="1524" y="22859"/>
                  </a:lnTo>
                  <a:lnTo>
                    <a:pt x="0" y="19811"/>
                  </a:lnTo>
                  <a:lnTo>
                    <a:pt x="0" y="7619"/>
                  </a:lnTo>
                  <a:lnTo>
                    <a:pt x="3048" y="1523"/>
                  </a:lnTo>
                  <a:lnTo>
                    <a:pt x="4572" y="0"/>
                  </a:lnTo>
                  <a:lnTo>
                    <a:pt x="21431" y="0"/>
                  </a:lnTo>
                  <a:lnTo>
                    <a:pt x="24479" y="1523"/>
                  </a:lnTo>
                  <a:lnTo>
                    <a:pt x="26003" y="4571"/>
                  </a:lnTo>
                  <a:lnTo>
                    <a:pt x="26003" y="13715"/>
                  </a:lnTo>
                  <a:lnTo>
                    <a:pt x="26003" y="22859"/>
                  </a:lnTo>
                  <a:lnTo>
                    <a:pt x="22955" y="24383"/>
                  </a:lnTo>
                  <a:lnTo>
                    <a:pt x="21431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8" name="object 88" descr=""/>
          <p:cNvGrpSpPr/>
          <p:nvPr/>
        </p:nvGrpSpPr>
        <p:grpSpPr>
          <a:xfrm>
            <a:off x="4730400" y="2296667"/>
            <a:ext cx="380365" cy="161925"/>
            <a:chOff x="4730400" y="2296667"/>
            <a:chExt cx="380365" cy="161925"/>
          </a:xfrm>
        </p:grpSpPr>
        <p:pic>
          <p:nvPicPr>
            <p:cNvPr id="89" name="object 8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730400" y="2296667"/>
              <a:ext cx="122015" cy="16021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882895" y="2337815"/>
              <a:ext cx="96107" cy="120586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008161" y="2336292"/>
              <a:ext cx="102096" cy="122110"/>
            </a:xfrm>
            <a:prstGeom prst="rect">
              <a:avLst/>
            </a:prstGeom>
          </p:spPr>
        </p:pic>
      </p:grpSp>
      <p:grpSp>
        <p:nvGrpSpPr>
          <p:cNvPr id="92" name="object 92" descr=""/>
          <p:cNvGrpSpPr/>
          <p:nvPr/>
        </p:nvGrpSpPr>
        <p:grpSpPr>
          <a:xfrm>
            <a:off x="5186457" y="2308860"/>
            <a:ext cx="203200" cy="149860"/>
            <a:chOff x="5186457" y="2308860"/>
            <a:chExt cx="203200" cy="149860"/>
          </a:xfrm>
        </p:grpSpPr>
        <p:pic>
          <p:nvPicPr>
            <p:cNvPr id="93" name="object 9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186457" y="2308860"/>
              <a:ext cx="73247" cy="149542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279516" y="2336291"/>
              <a:ext cx="109823" cy="122110"/>
            </a:xfrm>
            <a:prstGeom prst="rect">
              <a:avLst/>
            </a:prstGeom>
          </p:spPr>
        </p:pic>
      </p:grpSp>
      <p:grpSp>
        <p:nvGrpSpPr>
          <p:cNvPr id="95" name="object 95" descr=""/>
          <p:cNvGrpSpPr/>
          <p:nvPr/>
        </p:nvGrpSpPr>
        <p:grpSpPr>
          <a:xfrm>
            <a:off x="5473255" y="2284475"/>
            <a:ext cx="352425" cy="173990"/>
            <a:chOff x="5473255" y="2284475"/>
            <a:chExt cx="352425" cy="173990"/>
          </a:xfrm>
        </p:grpSpPr>
        <p:sp>
          <p:nvSpPr>
            <p:cNvPr id="96" name="object 96" descr=""/>
            <p:cNvSpPr/>
            <p:nvPr/>
          </p:nvSpPr>
          <p:spPr>
            <a:xfrm>
              <a:off x="5473255" y="2284475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19">
                  <a:moveTo>
                    <a:pt x="1828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  <a:path w="20320" h="172719">
                  <a:moveTo>
                    <a:pt x="19812" y="170878"/>
                  </a:moveTo>
                  <a:lnTo>
                    <a:pt x="0" y="170878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170878"/>
                  </a:lnTo>
                  <a:close/>
                </a:path>
                <a:path w="20320" h="172719">
                  <a:moveTo>
                    <a:pt x="18288" y="172402"/>
                  </a:moveTo>
                  <a:lnTo>
                    <a:pt x="3048" y="172402"/>
                  </a:lnTo>
                  <a:lnTo>
                    <a:pt x="3048" y="170878"/>
                  </a:lnTo>
                  <a:lnTo>
                    <a:pt x="18288" y="170878"/>
                  </a:lnTo>
                  <a:lnTo>
                    <a:pt x="18288" y="1724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522225" y="2336291"/>
              <a:ext cx="102096" cy="12211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645657" y="2336291"/>
              <a:ext cx="77819" cy="122110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46337" y="2336291"/>
              <a:ext cx="79343" cy="122110"/>
            </a:xfrm>
            <a:prstGeom prst="rect">
              <a:avLst/>
            </a:prstGeom>
          </p:spPr>
        </p:pic>
      </p:grpSp>
      <p:grpSp>
        <p:nvGrpSpPr>
          <p:cNvPr id="100" name="object 100" descr=""/>
          <p:cNvGrpSpPr/>
          <p:nvPr/>
        </p:nvGrpSpPr>
        <p:grpSpPr>
          <a:xfrm>
            <a:off x="5909595" y="2295144"/>
            <a:ext cx="236854" cy="163830"/>
            <a:chOff x="5909595" y="2295144"/>
            <a:chExt cx="236854" cy="163830"/>
          </a:xfrm>
        </p:grpSpPr>
        <p:pic>
          <p:nvPicPr>
            <p:cNvPr id="101" name="object 101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030087" y="2295144"/>
              <a:ext cx="115919" cy="163258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909595" y="2296668"/>
              <a:ext cx="97631" cy="160210"/>
            </a:xfrm>
            <a:prstGeom prst="rect">
              <a:avLst/>
            </a:prstGeom>
          </p:spPr>
        </p:pic>
      </p:grpSp>
      <p:pic>
        <p:nvPicPr>
          <p:cNvPr id="103" name="object 103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228397" y="2293619"/>
            <a:ext cx="1232630" cy="207549"/>
          </a:xfrm>
          <a:prstGeom prst="rect">
            <a:avLst/>
          </a:prstGeom>
        </p:spPr>
      </p:pic>
      <p:grpSp>
        <p:nvGrpSpPr>
          <p:cNvPr id="104" name="object 104" descr=""/>
          <p:cNvGrpSpPr/>
          <p:nvPr/>
        </p:nvGrpSpPr>
        <p:grpSpPr>
          <a:xfrm>
            <a:off x="7544943" y="2284475"/>
            <a:ext cx="325120" cy="173990"/>
            <a:chOff x="7544943" y="2284475"/>
            <a:chExt cx="325120" cy="173990"/>
          </a:xfrm>
        </p:grpSpPr>
        <p:pic>
          <p:nvPicPr>
            <p:cNvPr id="105" name="object 105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544943" y="2308859"/>
              <a:ext cx="71628" cy="149542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645622" y="2284475"/>
              <a:ext cx="94583" cy="172402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769209" y="2336291"/>
              <a:ext cx="100631" cy="122110"/>
            </a:xfrm>
            <a:prstGeom prst="rect">
              <a:avLst/>
            </a:prstGeom>
          </p:spPr>
        </p:pic>
      </p:grpSp>
      <p:grpSp>
        <p:nvGrpSpPr>
          <p:cNvPr id="108" name="object 108" descr=""/>
          <p:cNvGrpSpPr/>
          <p:nvPr/>
        </p:nvGrpSpPr>
        <p:grpSpPr>
          <a:xfrm>
            <a:off x="7950707" y="2336291"/>
            <a:ext cx="544830" cy="165100"/>
            <a:chOff x="7950707" y="2336291"/>
            <a:chExt cx="544830" cy="165100"/>
          </a:xfrm>
        </p:grpSpPr>
        <p:pic>
          <p:nvPicPr>
            <p:cNvPr id="109" name="object 109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950707" y="2336291"/>
              <a:ext cx="210502" cy="164877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199310" y="2336291"/>
              <a:ext cx="164782" cy="120586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393155" y="2336292"/>
              <a:ext cx="102096" cy="122110"/>
            </a:xfrm>
            <a:prstGeom prst="rect">
              <a:avLst/>
            </a:prstGeom>
          </p:spPr>
        </p:pic>
      </p:grpSp>
      <p:grpSp>
        <p:nvGrpSpPr>
          <p:cNvPr id="112" name="object 112" descr=""/>
          <p:cNvGrpSpPr/>
          <p:nvPr/>
        </p:nvGrpSpPr>
        <p:grpSpPr>
          <a:xfrm>
            <a:off x="1099661" y="2890266"/>
            <a:ext cx="808990" cy="217170"/>
            <a:chOff x="1099661" y="2890266"/>
            <a:chExt cx="808990" cy="217170"/>
          </a:xfrm>
        </p:grpSpPr>
        <p:sp>
          <p:nvSpPr>
            <p:cNvPr id="113" name="object 113" descr=""/>
            <p:cNvSpPr/>
            <p:nvPr/>
          </p:nvSpPr>
          <p:spPr>
            <a:xfrm>
              <a:off x="1099661" y="2897886"/>
              <a:ext cx="24765" cy="165100"/>
            </a:xfrm>
            <a:custGeom>
              <a:avLst/>
              <a:gdLst/>
              <a:ahLst/>
              <a:cxnLst/>
              <a:rect l="l" t="t" r="r" b="b"/>
              <a:pathLst>
                <a:path w="24765" h="165100">
                  <a:moveTo>
                    <a:pt x="19907" y="47339"/>
                  </a:moveTo>
                  <a:lnTo>
                    <a:pt x="4572" y="47339"/>
                  </a:lnTo>
                  <a:lnTo>
                    <a:pt x="6096" y="45815"/>
                  </a:lnTo>
                  <a:lnTo>
                    <a:pt x="18288" y="45815"/>
                  </a:lnTo>
                  <a:lnTo>
                    <a:pt x="19907" y="47339"/>
                  </a:lnTo>
                  <a:close/>
                </a:path>
                <a:path w="24765" h="165100">
                  <a:moveTo>
                    <a:pt x="18288" y="164877"/>
                  </a:moveTo>
                  <a:lnTo>
                    <a:pt x="4572" y="164877"/>
                  </a:lnTo>
                  <a:lnTo>
                    <a:pt x="3048" y="163258"/>
                  </a:lnTo>
                  <a:lnTo>
                    <a:pt x="1524" y="161734"/>
                  </a:lnTo>
                  <a:lnTo>
                    <a:pt x="1524" y="48863"/>
                  </a:lnTo>
                  <a:lnTo>
                    <a:pt x="3048" y="47339"/>
                  </a:lnTo>
                  <a:lnTo>
                    <a:pt x="21431" y="47339"/>
                  </a:lnTo>
                  <a:lnTo>
                    <a:pt x="21431" y="163258"/>
                  </a:lnTo>
                  <a:lnTo>
                    <a:pt x="19907" y="163258"/>
                  </a:lnTo>
                  <a:lnTo>
                    <a:pt x="18288" y="164877"/>
                  </a:lnTo>
                  <a:close/>
                </a:path>
                <a:path w="24765" h="165100">
                  <a:moveTo>
                    <a:pt x="19907" y="24479"/>
                  </a:moveTo>
                  <a:lnTo>
                    <a:pt x="3048" y="24479"/>
                  </a:lnTo>
                  <a:lnTo>
                    <a:pt x="1524" y="22955"/>
                  </a:lnTo>
                  <a:lnTo>
                    <a:pt x="0" y="19812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9907" y="1524"/>
                  </a:lnTo>
                  <a:lnTo>
                    <a:pt x="22955" y="4572"/>
                  </a:lnTo>
                  <a:lnTo>
                    <a:pt x="24479" y="7620"/>
                  </a:lnTo>
                  <a:lnTo>
                    <a:pt x="24479" y="16764"/>
                  </a:lnTo>
                  <a:lnTo>
                    <a:pt x="22955" y="19812"/>
                  </a:lnTo>
                  <a:lnTo>
                    <a:pt x="21431" y="21431"/>
                  </a:lnTo>
                  <a:lnTo>
                    <a:pt x="19907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57668" y="2942177"/>
              <a:ext cx="94583" cy="120586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81207" y="2890266"/>
              <a:ext cx="102203" cy="174021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418558" y="2943701"/>
              <a:ext cx="96107" cy="120586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540573" y="2914650"/>
              <a:ext cx="163258" cy="149637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731263" y="2942177"/>
              <a:ext cx="176974" cy="164782"/>
            </a:xfrm>
            <a:prstGeom prst="rect">
              <a:avLst/>
            </a:prstGeom>
          </p:spPr>
        </p:pic>
      </p:grpSp>
      <p:grpSp>
        <p:nvGrpSpPr>
          <p:cNvPr id="119" name="object 119" descr=""/>
          <p:cNvGrpSpPr/>
          <p:nvPr/>
        </p:nvGrpSpPr>
        <p:grpSpPr>
          <a:xfrm>
            <a:off x="1990534" y="2890266"/>
            <a:ext cx="290195" cy="174625"/>
            <a:chOff x="1990534" y="2890266"/>
            <a:chExt cx="290195" cy="174625"/>
          </a:xfrm>
        </p:grpSpPr>
        <p:pic>
          <p:nvPicPr>
            <p:cNvPr id="120" name="object 120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990534" y="2890266"/>
              <a:ext cx="102298" cy="174021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2126360" y="2897886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19812" y="47339"/>
                  </a:moveTo>
                  <a:lnTo>
                    <a:pt x="6096" y="47339"/>
                  </a:lnTo>
                  <a:lnTo>
                    <a:pt x="6096" y="45815"/>
                  </a:lnTo>
                  <a:lnTo>
                    <a:pt x="19812" y="45815"/>
                  </a:lnTo>
                  <a:lnTo>
                    <a:pt x="19812" y="47339"/>
                  </a:lnTo>
                  <a:close/>
                </a:path>
                <a:path w="26035" h="165100">
                  <a:moveTo>
                    <a:pt x="22860" y="163258"/>
                  </a:moveTo>
                  <a:lnTo>
                    <a:pt x="3048" y="163258"/>
                  </a:lnTo>
                  <a:lnTo>
                    <a:pt x="3048" y="47339"/>
                  </a:lnTo>
                  <a:lnTo>
                    <a:pt x="22860" y="47339"/>
                  </a:lnTo>
                  <a:lnTo>
                    <a:pt x="22860" y="163258"/>
                  </a:lnTo>
                  <a:close/>
                </a:path>
                <a:path w="26035" h="165100">
                  <a:moveTo>
                    <a:pt x="19812" y="164877"/>
                  </a:moveTo>
                  <a:lnTo>
                    <a:pt x="6096" y="164877"/>
                  </a:lnTo>
                  <a:lnTo>
                    <a:pt x="4572" y="163258"/>
                  </a:lnTo>
                  <a:lnTo>
                    <a:pt x="19812" y="163258"/>
                  </a:lnTo>
                  <a:lnTo>
                    <a:pt x="19812" y="164877"/>
                  </a:lnTo>
                  <a:close/>
                </a:path>
                <a:path w="26035" h="165100">
                  <a:moveTo>
                    <a:pt x="21336" y="24479"/>
                  </a:moveTo>
                  <a:lnTo>
                    <a:pt x="4572" y="24479"/>
                  </a:lnTo>
                  <a:lnTo>
                    <a:pt x="3048" y="22955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1524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2860" y="21431"/>
                  </a:lnTo>
                  <a:lnTo>
                    <a:pt x="21336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178177" y="2890266"/>
              <a:ext cx="102203" cy="174021"/>
            </a:xfrm>
            <a:prstGeom prst="rect">
              <a:avLst/>
            </a:prstGeom>
          </p:spPr>
        </p:pic>
      </p:grpSp>
      <p:grpSp>
        <p:nvGrpSpPr>
          <p:cNvPr id="123" name="object 123" descr=""/>
          <p:cNvGrpSpPr/>
          <p:nvPr/>
        </p:nvGrpSpPr>
        <p:grpSpPr>
          <a:xfrm>
            <a:off x="2381059" y="2914650"/>
            <a:ext cx="320675" cy="149860"/>
            <a:chOff x="2381059" y="2914650"/>
            <a:chExt cx="320675" cy="149860"/>
          </a:xfrm>
        </p:grpSpPr>
        <p:pic>
          <p:nvPicPr>
            <p:cNvPr id="124" name="object 124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381059" y="2942177"/>
              <a:ext cx="96107" cy="120586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504741" y="2914650"/>
              <a:ext cx="196738" cy="149637"/>
            </a:xfrm>
            <a:prstGeom prst="rect">
              <a:avLst/>
            </a:prstGeom>
          </p:spPr>
        </p:pic>
      </p:grpSp>
      <p:grpSp>
        <p:nvGrpSpPr>
          <p:cNvPr id="126" name="object 126" descr=""/>
          <p:cNvGrpSpPr/>
          <p:nvPr/>
        </p:nvGrpSpPr>
        <p:grpSpPr>
          <a:xfrm>
            <a:off x="2771679" y="2942177"/>
            <a:ext cx="500380" cy="165100"/>
            <a:chOff x="2771679" y="2942177"/>
            <a:chExt cx="500380" cy="165100"/>
          </a:xfrm>
        </p:grpSpPr>
        <p:pic>
          <p:nvPicPr>
            <p:cNvPr id="127" name="object 127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71679" y="2942177"/>
              <a:ext cx="105251" cy="164782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904362" y="2942177"/>
              <a:ext cx="367664" cy="122110"/>
            </a:xfrm>
            <a:prstGeom prst="rect">
              <a:avLst/>
            </a:prstGeom>
          </p:spPr>
        </p:pic>
      </p:grpSp>
      <p:grpSp>
        <p:nvGrpSpPr>
          <p:cNvPr id="129" name="object 129" descr=""/>
          <p:cNvGrpSpPr/>
          <p:nvPr/>
        </p:nvGrpSpPr>
        <p:grpSpPr>
          <a:xfrm>
            <a:off x="3343655" y="2890266"/>
            <a:ext cx="327025" cy="174625"/>
            <a:chOff x="3343655" y="2890266"/>
            <a:chExt cx="327025" cy="174625"/>
          </a:xfrm>
        </p:grpSpPr>
        <p:pic>
          <p:nvPicPr>
            <p:cNvPr id="130" name="object 130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343655" y="2914650"/>
              <a:ext cx="71723" cy="149637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444335" y="2890266"/>
              <a:ext cx="94583" cy="172497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567969" y="2942177"/>
              <a:ext cx="102203" cy="122110"/>
            </a:xfrm>
            <a:prstGeom prst="rect">
              <a:avLst/>
            </a:prstGeom>
          </p:spPr>
        </p:pic>
      </p:grpSp>
      <p:pic>
        <p:nvPicPr>
          <p:cNvPr id="133" name="object 133" descr="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749516" y="2942177"/>
            <a:ext cx="395096" cy="164782"/>
          </a:xfrm>
          <a:prstGeom prst="rect">
            <a:avLst/>
          </a:prstGeom>
        </p:spPr>
      </p:pic>
      <p:grpSp>
        <p:nvGrpSpPr>
          <p:cNvPr id="134" name="object 134" descr=""/>
          <p:cNvGrpSpPr/>
          <p:nvPr/>
        </p:nvGrpSpPr>
        <p:grpSpPr>
          <a:xfrm>
            <a:off x="4222337" y="2890266"/>
            <a:ext cx="808990" cy="217170"/>
            <a:chOff x="4222337" y="2890266"/>
            <a:chExt cx="808990" cy="217170"/>
          </a:xfrm>
        </p:grpSpPr>
        <p:sp>
          <p:nvSpPr>
            <p:cNvPr id="135" name="object 135" descr=""/>
            <p:cNvSpPr/>
            <p:nvPr/>
          </p:nvSpPr>
          <p:spPr>
            <a:xfrm>
              <a:off x="4222337" y="2897886"/>
              <a:ext cx="24765" cy="165100"/>
            </a:xfrm>
            <a:custGeom>
              <a:avLst/>
              <a:gdLst/>
              <a:ahLst/>
              <a:cxnLst/>
              <a:rect l="l" t="t" r="r" b="b"/>
              <a:pathLst>
                <a:path w="24764" h="165100">
                  <a:moveTo>
                    <a:pt x="19907" y="47339"/>
                  </a:moveTo>
                  <a:lnTo>
                    <a:pt x="4572" y="47339"/>
                  </a:lnTo>
                  <a:lnTo>
                    <a:pt x="6096" y="45815"/>
                  </a:lnTo>
                  <a:lnTo>
                    <a:pt x="18383" y="45815"/>
                  </a:lnTo>
                  <a:lnTo>
                    <a:pt x="19907" y="47339"/>
                  </a:lnTo>
                  <a:close/>
                </a:path>
                <a:path w="24764" h="165100">
                  <a:moveTo>
                    <a:pt x="21431" y="163258"/>
                  </a:moveTo>
                  <a:lnTo>
                    <a:pt x="3048" y="163258"/>
                  </a:lnTo>
                  <a:lnTo>
                    <a:pt x="3048" y="161734"/>
                  </a:lnTo>
                  <a:lnTo>
                    <a:pt x="1524" y="161734"/>
                  </a:lnTo>
                  <a:lnTo>
                    <a:pt x="1524" y="48863"/>
                  </a:lnTo>
                  <a:lnTo>
                    <a:pt x="3048" y="48863"/>
                  </a:lnTo>
                  <a:lnTo>
                    <a:pt x="3048" y="47339"/>
                  </a:lnTo>
                  <a:lnTo>
                    <a:pt x="21431" y="47339"/>
                  </a:lnTo>
                  <a:lnTo>
                    <a:pt x="22955" y="48863"/>
                  </a:lnTo>
                  <a:lnTo>
                    <a:pt x="22955" y="161734"/>
                  </a:lnTo>
                  <a:lnTo>
                    <a:pt x="21431" y="163258"/>
                  </a:lnTo>
                  <a:close/>
                </a:path>
                <a:path w="24764" h="165100">
                  <a:moveTo>
                    <a:pt x="18383" y="164877"/>
                  </a:moveTo>
                  <a:lnTo>
                    <a:pt x="4572" y="164877"/>
                  </a:lnTo>
                  <a:lnTo>
                    <a:pt x="4572" y="163258"/>
                  </a:lnTo>
                  <a:lnTo>
                    <a:pt x="19907" y="163258"/>
                  </a:lnTo>
                  <a:lnTo>
                    <a:pt x="18383" y="164877"/>
                  </a:lnTo>
                  <a:close/>
                </a:path>
                <a:path w="24764" h="165100">
                  <a:moveTo>
                    <a:pt x="19907" y="24479"/>
                  </a:moveTo>
                  <a:lnTo>
                    <a:pt x="4572" y="24479"/>
                  </a:lnTo>
                  <a:lnTo>
                    <a:pt x="3048" y="22955"/>
                  </a:lnTo>
                  <a:lnTo>
                    <a:pt x="0" y="19812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715" y="0"/>
                  </a:lnTo>
                  <a:lnTo>
                    <a:pt x="16859" y="0"/>
                  </a:lnTo>
                  <a:lnTo>
                    <a:pt x="22955" y="3048"/>
                  </a:lnTo>
                  <a:lnTo>
                    <a:pt x="24479" y="4572"/>
                  </a:lnTo>
                  <a:lnTo>
                    <a:pt x="24479" y="19812"/>
                  </a:lnTo>
                  <a:lnTo>
                    <a:pt x="22955" y="21431"/>
                  </a:lnTo>
                  <a:lnTo>
                    <a:pt x="19907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280344" y="2942177"/>
              <a:ext cx="96107" cy="120586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403883" y="2890266"/>
              <a:ext cx="102203" cy="174021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41233" y="2943701"/>
              <a:ext cx="96107" cy="120586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664773" y="2914650"/>
              <a:ext cx="161734" cy="149637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853939" y="2942177"/>
              <a:ext cx="176974" cy="164782"/>
            </a:xfrm>
            <a:prstGeom prst="rect">
              <a:avLst/>
            </a:prstGeom>
          </p:spPr>
        </p:pic>
      </p:grpSp>
      <p:grpSp>
        <p:nvGrpSpPr>
          <p:cNvPr id="141" name="object 141" descr=""/>
          <p:cNvGrpSpPr/>
          <p:nvPr/>
        </p:nvGrpSpPr>
        <p:grpSpPr>
          <a:xfrm>
            <a:off x="5108733" y="2942177"/>
            <a:ext cx="500380" cy="165100"/>
            <a:chOff x="5108733" y="2942177"/>
            <a:chExt cx="500380" cy="165100"/>
          </a:xfrm>
        </p:grpSpPr>
        <p:pic>
          <p:nvPicPr>
            <p:cNvPr id="142" name="object 142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108733" y="2942177"/>
              <a:ext cx="105251" cy="164782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241416" y="2942177"/>
              <a:ext cx="367665" cy="122110"/>
            </a:xfrm>
            <a:prstGeom prst="rect">
              <a:avLst/>
            </a:prstGeom>
          </p:spPr>
        </p:pic>
      </p:grpSp>
      <p:grpSp>
        <p:nvGrpSpPr>
          <p:cNvPr id="144" name="object 144" descr=""/>
          <p:cNvGrpSpPr/>
          <p:nvPr/>
        </p:nvGrpSpPr>
        <p:grpSpPr>
          <a:xfrm>
            <a:off x="5688425" y="2897885"/>
            <a:ext cx="153035" cy="165100"/>
            <a:chOff x="5688425" y="2897885"/>
            <a:chExt cx="153035" cy="165100"/>
          </a:xfrm>
        </p:grpSpPr>
        <p:sp>
          <p:nvSpPr>
            <p:cNvPr id="145" name="object 145" descr=""/>
            <p:cNvSpPr/>
            <p:nvPr/>
          </p:nvSpPr>
          <p:spPr>
            <a:xfrm>
              <a:off x="5688425" y="2897885"/>
              <a:ext cx="24765" cy="165100"/>
            </a:xfrm>
            <a:custGeom>
              <a:avLst/>
              <a:gdLst/>
              <a:ahLst/>
              <a:cxnLst/>
              <a:rect l="l" t="t" r="r" b="b"/>
              <a:pathLst>
                <a:path w="24764" h="165100">
                  <a:moveTo>
                    <a:pt x="19812" y="47339"/>
                  </a:moveTo>
                  <a:lnTo>
                    <a:pt x="4572" y="47339"/>
                  </a:lnTo>
                  <a:lnTo>
                    <a:pt x="6096" y="45815"/>
                  </a:lnTo>
                  <a:lnTo>
                    <a:pt x="18288" y="45815"/>
                  </a:lnTo>
                  <a:lnTo>
                    <a:pt x="19812" y="47339"/>
                  </a:lnTo>
                  <a:close/>
                </a:path>
                <a:path w="24764" h="165100">
                  <a:moveTo>
                    <a:pt x="21336" y="48863"/>
                  </a:moveTo>
                  <a:lnTo>
                    <a:pt x="3048" y="48863"/>
                  </a:lnTo>
                  <a:lnTo>
                    <a:pt x="3048" y="47339"/>
                  </a:lnTo>
                  <a:lnTo>
                    <a:pt x="21336" y="47339"/>
                  </a:lnTo>
                  <a:lnTo>
                    <a:pt x="21336" y="48863"/>
                  </a:lnTo>
                  <a:close/>
                </a:path>
                <a:path w="24764" h="165100">
                  <a:moveTo>
                    <a:pt x="22860" y="161734"/>
                  </a:moveTo>
                  <a:lnTo>
                    <a:pt x="1524" y="161734"/>
                  </a:lnTo>
                  <a:lnTo>
                    <a:pt x="1524" y="48863"/>
                  </a:lnTo>
                  <a:lnTo>
                    <a:pt x="22860" y="48863"/>
                  </a:lnTo>
                  <a:lnTo>
                    <a:pt x="22860" y="161734"/>
                  </a:lnTo>
                  <a:close/>
                </a:path>
                <a:path w="24764" h="165100">
                  <a:moveTo>
                    <a:pt x="21336" y="163258"/>
                  </a:moveTo>
                  <a:lnTo>
                    <a:pt x="3048" y="163258"/>
                  </a:lnTo>
                  <a:lnTo>
                    <a:pt x="3048" y="161734"/>
                  </a:lnTo>
                  <a:lnTo>
                    <a:pt x="21336" y="161734"/>
                  </a:lnTo>
                  <a:lnTo>
                    <a:pt x="21336" y="163258"/>
                  </a:lnTo>
                  <a:close/>
                </a:path>
                <a:path w="24764" h="165100">
                  <a:moveTo>
                    <a:pt x="18288" y="164877"/>
                  </a:moveTo>
                  <a:lnTo>
                    <a:pt x="4572" y="164877"/>
                  </a:lnTo>
                  <a:lnTo>
                    <a:pt x="4572" y="163258"/>
                  </a:lnTo>
                  <a:lnTo>
                    <a:pt x="19812" y="163258"/>
                  </a:lnTo>
                  <a:lnTo>
                    <a:pt x="18288" y="164877"/>
                  </a:lnTo>
                  <a:close/>
                </a:path>
                <a:path w="24764" h="165100">
                  <a:moveTo>
                    <a:pt x="19812" y="24479"/>
                  </a:moveTo>
                  <a:lnTo>
                    <a:pt x="4572" y="24479"/>
                  </a:lnTo>
                  <a:lnTo>
                    <a:pt x="3048" y="22955"/>
                  </a:lnTo>
                  <a:lnTo>
                    <a:pt x="0" y="19812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22860" y="3048"/>
                  </a:lnTo>
                  <a:lnTo>
                    <a:pt x="24384" y="4572"/>
                  </a:lnTo>
                  <a:lnTo>
                    <a:pt x="24384" y="19812"/>
                  </a:lnTo>
                  <a:lnTo>
                    <a:pt x="22860" y="21431"/>
                  </a:lnTo>
                  <a:lnTo>
                    <a:pt x="19812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746337" y="2942177"/>
              <a:ext cx="94583" cy="120586"/>
            </a:xfrm>
            <a:prstGeom prst="rect">
              <a:avLst/>
            </a:prstGeom>
          </p:spPr>
        </p:pic>
      </p:grpSp>
      <p:grpSp>
        <p:nvGrpSpPr>
          <p:cNvPr id="147" name="object 147" descr=""/>
          <p:cNvGrpSpPr/>
          <p:nvPr/>
        </p:nvGrpSpPr>
        <p:grpSpPr>
          <a:xfrm>
            <a:off x="5923312" y="2890266"/>
            <a:ext cx="325120" cy="174625"/>
            <a:chOff x="5923312" y="2890266"/>
            <a:chExt cx="325120" cy="174625"/>
          </a:xfrm>
        </p:grpSpPr>
        <p:pic>
          <p:nvPicPr>
            <p:cNvPr id="148" name="object 148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923312" y="2914650"/>
              <a:ext cx="71723" cy="149637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22467" y="2890266"/>
              <a:ext cx="96107" cy="172497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146006" y="2942177"/>
              <a:ext cx="102203" cy="122110"/>
            </a:xfrm>
            <a:prstGeom prst="rect">
              <a:avLst/>
            </a:prstGeom>
          </p:spPr>
        </p:pic>
      </p:grpSp>
      <p:grpSp>
        <p:nvGrpSpPr>
          <p:cNvPr id="151" name="object 151" descr=""/>
          <p:cNvGrpSpPr/>
          <p:nvPr/>
        </p:nvGrpSpPr>
        <p:grpSpPr>
          <a:xfrm>
            <a:off x="6327552" y="2942177"/>
            <a:ext cx="390525" cy="122555"/>
            <a:chOff x="6327552" y="2942177"/>
            <a:chExt cx="390525" cy="122555"/>
          </a:xfrm>
        </p:grpSpPr>
        <p:pic>
          <p:nvPicPr>
            <p:cNvPr id="152" name="object 152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327552" y="2942177"/>
              <a:ext cx="297465" cy="122110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652450" y="2942177"/>
              <a:ext cx="65627" cy="120586"/>
            </a:xfrm>
            <a:prstGeom prst="rect">
              <a:avLst/>
            </a:prstGeom>
          </p:spPr>
        </p:pic>
      </p:grpSp>
      <p:grpSp>
        <p:nvGrpSpPr>
          <p:cNvPr id="154" name="object 154" descr=""/>
          <p:cNvGrpSpPr/>
          <p:nvPr/>
        </p:nvGrpSpPr>
        <p:grpSpPr>
          <a:xfrm>
            <a:off x="6737890" y="2890266"/>
            <a:ext cx="213995" cy="174625"/>
            <a:chOff x="6737890" y="2890266"/>
            <a:chExt cx="213995" cy="174625"/>
          </a:xfrm>
        </p:grpSpPr>
        <p:sp>
          <p:nvSpPr>
            <p:cNvPr id="155" name="object 155" descr=""/>
            <p:cNvSpPr/>
            <p:nvPr/>
          </p:nvSpPr>
          <p:spPr>
            <a:xfrm>
              <a:off x="6737884" y="2890265"/>
              <a:ext cx="21590" cy="172720"/>
            </a:xfrm>
            <a:custGeom>
              <a:avLst/>
              <a:gdLst/>
              <a:ahLst/>
              <a:cxnLst/>
              <a:rect l="l" t="t" r="r" b="b"/>
              <a:pathLst>
                <a:path w="21590" h="172719">
                  <a:moveTo>
                    <a:pt x="19913" y="169354"/>
                  </a:moveTo>
                  <a:lnTo>
                    <a:pt x="1524" y="169354"/>
                  </a:lnTo>
                  <a:lnTo>
                    <a:pt x="1524" y="170878"/>
                  </a:lnTo>
                  <a:lnTo>
                    <a:pt x="3048" y="170878"/>
                  </a:lnTo>
                  <a:lnTo>
                    <a:pt x="3048" y="172504"/>
                  </a:lnTo>
                  <a:lnTo>
                    <a:pt x="16764" y="172504"/>
                  </a:lnTo>
                  <a:lnTo>
                    <a:pt x="18288" y="170878"/>
                  </a:lnTo>
                  <a:lnTo>
                    <a:pt x="19913" y="170878"/>
                  </a:lnTo>
                  <a:lnTo>
                    <a:pt x="19913" y="169354"/>
                  </a:lnTo>
                  <a:close/>
                </a:path>
                <a:path w="21590" h="172719">
                  <a:moveTo>
                    <a:pt x="21437" y="2730"/>
                  </a:moveTo>
                  <a:lnTo>
                    <a:pt x="20485" y="2730"/>
                  </a:lnTo>
                  <a:lnTo>
                    <a:pt x="20485" y="1460"/>
                  </a:lnTo>
                  <a:lnTo>
                    <a:pt x="18288" y="1460"/>
                  </a:lnTo>
                  <a:lnTo>
                    <a:pt x="18288" y="0"/>
                  </a:lnTo>
                  <a:lnTo>
                    <a:pt x="3048" y="0"/>
                  </a:lnTo>
                  <a:lnTo>
                    <a:pt x="3048" y="1460"/>
                  </a:lnTo>
                  <a:lnTo>
                    <a:pt x="952" y="1460"/>
                  </a:lnTo>
                  <a:lnTo>
                    <a:pt x="952" y="2730"/>
                  </a:lnTo>
                  <a:lnTo>
                    <a:pt x="0" y="2730"/>
                  </a:lnTo>
                  <a:lnTo>
                    <a:pt x="0" y="169100"/>
                  </a:lnTo>
                  <a:lnTo>
                    <a:pt x="21437" y="169100"/>
                  </a:lnTo>
                  <a:lnTo>
                    <a:pt x="21437" y="2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786753" y="2890266"/>
              <a:ext cx="102203" cy="174021"/>
            </a:xfrm>
            <a:prstGeom prst="rect">
              <a:avLst/>
            </a:prstGeom>
          </p:spPr>
        </p:pic>
        <p:sp>
          <p:nvSpPr>
            <p:cNvPr id="157" name="object 157" descr=""/>
            <p:cNvSpPr/>
            <p:nvPr/>
          </p:nvSpPr>
          <p:spPr>
            <a:xfrm>
              <a:off x="6924008" y="3033712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40" h="29210">
                  <a:moveTo>
                    <a:pt x="22859" y="29051"/>
                  </a:moveTo>
                  <a:lnTo>
                    <a:pt x="6095" y="29051"/>
                  </a:lnTo>
                  <a:lnTo>
                    <a:pt x="1523" y="24383"/>
                  </a:lnTo>
                  <a:lnTo>
                    <a:pt x="0" y="21335"/>
                  </a:lnTo>
                  <a:lnTo>
                    <a:pt x="0" y="9143"/>
                  </a:lnTo>
                  <a:lnTo>
                    <a:pt x="3047" y="3047"/>
                  </a:lnTo>
                  <a:lnTo>
                    <a:pt x="9143" y="0"/>
                  </a:lnTo>
                  <a:lnTo>
                    <a:pt x="19811" y="0"/>
                  </a:lnTo>
                  <a:lnTo>
                    <a:pt x="22859" y="1523"/>
                  </a:lnTo>
                  <a:lnTo>
                    <a:pt x="25907" y="4571"/>
                  </a:lnTo>
                  <a:lnTo>
                    <a:pt x="27431" y="9143"/>
                  </a:lnTo>
                  <a:lnTo>
                    <a:pt x="27431" y="15239"/>
                  </a:lnTo>
                  <a:lnTo>
                    <a:pt x="27431" y="19811"/>
                  </a:lnTo>
                  <a:lnTo>
                    <a:pt x="25907" y="24383"/>
                  </a:lnTo>
                  <a:lnTo>
                    <a:pt x="24383" y="25907"/>
                  </a:lnTo>
                  <a:lnTo>
                    <a:pt x="22859" y="29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8" name="object 158" descr="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7061358" y="2902457"/>
            <a:ext cx="883253" cy="161830"/>
          </a:xfrm>
          <a:prstGeom prst="rect">
            <a:avLst/>
          </a:prstGeom>
        </p:spPr>
      </p:pic>
      <p:pic>
        <p:nvPicPr>
          <p:cNvPr id="159" name="object 159" descr="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1093565" y="3503771"/>
            <a:ext cx="970216" cy="166306"/>
          </a:xfrm>
          <a:prstGeom prst="rect">
            <a:avLst/>
          </a:prstGeom>
        </p:spPr>
      </p:pic>
      <p:grpSp>
        <p:nvGrpSpPr>
          <p:cNvPr id="160" name="object 160" descr=""/>
          <p:cNvGrpSpPr/>
          <p:nvPr/>
        </p:nvGrpSpPr>
        <p:grpSpPr>
          <a:xfrm>
            <a:off x="2130932" y="3496151"/>
            <a:ext cx="408940" cy="173990"/>
            <a:chOff x="2130932" y="3496151"/>
            <a:chExt cx="408940" cy="173990"/>
          </a:xfrm>
        </p:grpSpPr>
        <p:pic>
          <p:nvPicPr>
            <p:cNvPr id="161" name="object 161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130932" y="3520535"/>
              <a:ext cx="71723" cy="149542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230088" y="3496151"/>
              <a:ext cx="96107" cy="172402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353627" y="3547967"/>
              <a:ext cx="91535" cy="122110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468022" y="3520535"/>
              <a:ext cx="71723" cy="149542"/>
            </a:xfrm>
            <a:prstGeom prst="rect">
              <a:avLst/>
            </a:prstGeom>
          </p:spPr>
        </p:pic>
      </p:grpSp>
      <p:grpSp>
        <p:nvGrpSpPr>
          <p:cNvPr id="165" name="object 165" descr=""/>
          <p:cNvGrpSpPr/>
          <p:nvPr/>
        </p:nvGrpSpPr>
        <p:grpSpPr>
          <a:xfrm>
            <a:off x="2626709" y="3494532"/>
            <a:ext cx="627380" cy="175895"/>
            <a:chOff x="2626709" y="3494532"/>
            <a:chExt cx="627380" cy="175895"/>
          </a:xfrm>
        </p:grpSpPr>
        <p:sp>
          <p:nvSpPr>
            <p:cNvPr id="166" name="object 166" descr=""/>
            <p:cNvSpPr/>
            <p:nvPr/>
          </p:nvSpPr>
          <p:spPr>
            <a:xfrm>
              <a:off x="2626702" y="3506825"/>
              <a:ext cx="20320" cy="161925"/>
            </a:xfrm>
            <a:custGeom>
              <a:avLst/>
              <a:gdLst/>
              <a:ahLst/>
              <a:cxnLst/>
              <a:rect l="l" t="t" r="r" b="b"/>
              <a:pathLst>
                <a:path w="20319" h="161925">
                  <a:moveTo>
                    <a:pt x="19812" y="1524"/>
                  </a:moveTo>
                  <a:lnTo>
                    <a:pt x="16764" y="1524"/>
                  </a:lnTo>
                  <a:lnTo>
                    <a:pt x="15240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60210"/>
                  </a:lnTo>
                  <a:lnTo>
                    <a:pt x="3048" y="160210"/>
                  </a:lnTo>
                  <a:lnTo>
                    <a:pt x="4572" y="161734"/>
                  </a:lnTo>
                  <a:lnTo>
                    <a:pt x="15240" y="161734"/>
                  </a:lnTo>
                  <a:lnTo>
                    <a:pt x="16764" y="160210"/>
                  </a:lnTo>
                  <a:lnTo>
                    <a:pt x="19812" y="160210"/>
                  </a:lnTo>
                  <a:lnTo>
                    <a:pt x="1981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689288" y="3547967"/>
              <a:ext cx="94583" cy="120586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812827" y="3496151"/>
              <a:ext cx="102203" cy="173926"/>
            </a:xfrm>
            <a:prstGeom prst="rect">
              <a:avLst/>
            </a:prstGeom>
          </p:spPr>
        </p:pic>
        <p:sp>
          <p:nvSpPr>
            <p:cNvPr id="169" name="object 169" descr=""/>
            <p:cNvSpPr/>
            <p:nvPr/>
          </p:nvSpPr>
          <p:spPr>
            <a:xfrm>
              <a:off x="2948558" y="3503771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21431" y="163258"/>
                  </a:moveTo>
                  <a:lnTo>
                    <a:pt x="3048" y="163258"/>
                  </a:lnTo>
                  <a:lnTo>
                    <a:pt x="3048" y="47244"/>
                  </a:lnTo>
                  <a:lnTo>
                    <a:pt x="4572" y="47244"/>
                  </a:lnTo>
                  <a:lnTo>
                    <a:pt x="6096" y="45720"/>
                  </a:lnTo>
                  <a:lnTo>
                    <a:pt x="19907" y="45720"/>
                  </a:lnTo>
                  <a:lnTo>
                    <a:pt x="22955" y="48768"/>
                  </a:lnTo>
                  <a:lnTo>
                    <a:pt x="22955" y="161734"/>
                  </a:lnTo>
                  <a:lnTo>
                    <a:pt x="21431" y="163258"/>
                  </a:lnTo>
                  <a:close/>
                </a:path>
                <a:path w="26035" h="165100">
                  <a:moveTo>
                    <a:pt x="18383" y="164782"/>
                  </a:moveTo>
                  <a:lnTo>
                    <a:pt x="6096" y="164782"/>
                  </a:lnTo>
                  <a:lnTo>
                    <a:pt x="4572" y="163258"/>
                  </a:lnTo>
                  <a:lnTo>
                    <a:pt x="19907" y="163258"/>
                  </a:lnTo>
                  <a:lnTo>
                    <a:pt x="18383" y="164782"/>
                  </a:lnTo>
                  <a:close/>
                </a:path>
                <a:path w="26035" h="165100">
                  <a:moveTo>
                    <a:pt x="21431" y="24384"/>
                  </a:moveTo>
                  <a:lnTo>
                    <a:pt x="4572" y="24384"/>
                  </a:lnTo>
                  <a:lnTo>
                    <a:pt x="3048" y="21336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21431" y="1524"/>
                  </a:lnTo>
                  <a:lnTo>
                    <a:pt x="24479" y="4572"/>
                  </a:lnTo>
                  <a:lnTo>
                    <a:pt x="26003" y="7620"/>
                  </a:lnTo>
                  <a:lnTo>
                    <a:pt x="26003" y="16764"/>
                  </a:lnTo>
                  <a:lnTo>
                    <a:pt x="24479" y="19812"/>
                  </a:lnTo>
                  <a:lnTo>
                    <a:pt x="22955" y="21336"/>
                  </a:lnTo>
                  <a:lnTo>
                    <a:pt x="21431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998946" y="3547967"/>
              <a:ext cx="91535" cy="122110"/>
            </a:xfrm>
            <a:prstGeom prst="rect">
              <a:avLst/>
            </a:prstGeom>
          </p:spPr>
        </p:pic>
        <p:sp>
          <p:nvSpPr>
            <p:cNvPr id="171" name="object 171" descr=""/>
            <p:cNvSpPr/>
            <p:nvPr/>
          </p:nvSpPr>
          <p:spPr>
            <a:xfrm>
              <a:off x="3125533" y="3494532"/>
              <a:ext cx="21590" cy="66040"/>
            </a:xfrm>
            <a:custGeom>
              <a:avLst/>
              <a:gdLst/>
              <a:ahLst/>
              <a:cxnLst/>
              <a:rect l="l" t="t" r="r" b="b"/>
              <a:pathLst>
                <a:path w="21589" h="66039">
                  <a:moveTo>
                    <a:pt x="15240" y="1619"/>
                  </a:moveTo>
                  <a:lnTo>
                    <a:pt x="7620" y="1619"/>
                  </a:lnTo>
                  <a:lnTo>
                    <a:pt x="9144" y="0"/>
                  </a:lnTo>
                  <a:lnTo>
                    <a:pt x="15240" y="0"/>
                  </a:lnTo>
                  <a:lnTo>
                    <a:pt x="15240" y="1619"/>
                  </a:lnTo>
                  <a:close/>
                </a:path>
                <a:path w="21589" h="66039">
                  <a:moveTo>
                    <a:pt x="18288" y="64103"/>
                  </a:moveTo>
                  <a:lnTo>
                    <a:pt x="3048" y="64103"/>
                  </a:lnTo>
                  <a:lnTo>
                    <a:pt x="3048" y="61055"/>
                  </a:lnTo>
                  <a:lnTo>
                    <a:pt x="0" y="4667"/>
                  </a:lnTo>
                  <a:lnTo>
                    <a:pt x="0" y="3143"/>
                  </a:lnTo>
                  <a:lnTo>
                    <a:pt x="1524" y="3143"/>
                  </a:lnTo>
                  <a:lnTo>
                    <a:pt x="1524" y="1619"/>
                  </a:lnTo>
                  <a:lnTo>
                    <a:pt x="19812" y="1619"/>
                  </a:lnTo>
                  <a:lnTo>
                    <a:pt x="21336" y="3143"/>
                  </a:lnTo>
                  <a:lnTo>
                    <a:pt x="21336" y="4667"/>
                  </a:lnTo>
                  <a:lnTo>
                    <a:pt x="18288" y="61055"/>
                  </a:lnTo>
                  <a:lnTo>
                    <a:pt x="18288" y="64103"/>
                  </a:lnTo>
                  <a:close/>
                </a:path>
                <a:path w="21589" h="66039">
                  <a:moveTo>
                    <a:pt x="16764" y="65627"/>
                  </a:moveTo>
                  <a:lnTo>
                    <a:pt x="6096" y="65627"/>
                  </a:lnTo>
                  <a:lnTo>
                    <a:pt x="4572" y="64103"/>
                  </a:lnTo>
                  <a:lnTo>
                    <a:pt x="16764" y="64103"/>
                  </a:lnTo>
                  <a:lnTo>
                    <a:pt x="16764" y="656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174396" y="3547967"/>
              <a:ext cx="79248" cy="122110"/>
            </a:xfrm>
            <a:prstGeom prst="rect">
              <a:avLst/>
            </a:prstGeom>
          </p:spPr>
        </p:pic>
      </p:grpSp>
      <p:pic>
        <p:nvPicPr>
          <p:cNvPr id="173" name="object 173" descr="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331464" y="3503771"/>
            <a:ext cx="730758" cy="209073"/>
          </a:xfrm>
          <a:prstGeom prst="rect">
            <a:avLst/>
          </a:prstGeom>
        </p:spPr>
      </p:pic>
      <p:grpSp>
        <p:nvGrpSpPr>
          <p:cNvPr id="174" name="object 174" descr=""/>
          <p:cNvGrpSpPr/>
          <p:nvPr/>
        </p:nvGrpSpPr>
        <p:grpSpPr>
          <a:xfrm>
            <a:off x="4143089" y="3496151"/>
            <a:ext cx="808990" cy="217170"/>
            <a:chOff x="4143089" y="3496151"/>
            <a:chExt cx="808990" cy="217170"/>
          </a:xfrm>
        </p:grpSpPr>
        <p:sp>
          <p:nvSpPr>
            <p:cNvPr id="175" name="object 175" descr=""/>
            <p:cNvSpPr/>
            <p:nvPr/>
          </p:nvSpPr>
          <p:spPr>
            <a:xfrm>
              <a:off x="4143089" y="3503771"/>
              <a:ext cx="24765" cy="165100"/>
            </a:xfrm>
            <a:custGeom>
              <a:avLst/>
              <a:gdLst/>
              <a:ahLst/>
              <a:cxnLst/>
              <a:rect l="l" t="t" r="r" b="b"/>
              <a:pathLst>
                <a:path w="24764" h="165100">
                  <a:moveTo>
                    <a:pt x="19812" y="47244"/>
                  </a:moveTo>
                  <a:lnTo>
                    <a:pt x="4572" y="47244"/>
                  </a:lnTo>
                  <a:lnTo>
                    <a:pt x="6096" y="45720"/>
                  </a:lnTo>
                  <a:lnTo>
                    <a:pt x="19812" y="45720"/>
                  </a:lnTo>
                  <a:lnTo>
                    <a:pt x="19812" y="47244"/>
                  </a:lnTo>
                  <a:close/>
                </a:path>
                <a:path w="24764" h="165100">
                  <a:moveTo>
                    <a:pt x="21336" y="163258"/>
                  </a:moveTo>
                  <a:lnTo>
                    <a:pt x="3048" y="163258"/>
                  </a:lnTo>
                  <a:lnTo>
                    <a:pt x="3048" y="47244"/>
                  </a:lnTo>
                  <a:lnTo>
                    <a:pt x="21336" y="47244"/>
                  </a:lnTo>
                  <a:lnTo>
                    <a:pt x="22860" y="48768"/>
                  </a:lnTo>
                  <a:lnTo>
                    <a:pt x="22860" y="161734"/>
                  </a:lnTo>
                  <a:lnTo>
                    <a:pt x="21336" y="163258"/>
                  </a:lnTo>
                  <a:close/>
                </a:path>
                <a:path w="24764" h="165100">
                  <a:moveTo>
                    <a:pt x="18288" y="164782"/>
                  </a:moveTo>
                  <a:lnTo>
                    <a:pt x="6096" y="164782"/>
                  </a:lnTo>
                  <a:lnTo>
                    <a:pt x="4572" y="163258"/>
                  </a:lnTo>
                  <a:lnTo>
                    <a:pt x="19812" y="163258"/>
                  </a:lnTo>
                  <a:lnTo>
                    <a:pt x="18288" y="164782"/>
                  </a:lnTo>
                  <a:close/>
                </a:path>
                <a:path w="24764" h="165100">
                  <a:moveTo>
                    <a:pt x="19812" y="24384"/>
                  </a:moveTo>
                  <a:lnTo>
                    <a:pt x="4572" y="24384"/>
                  </a:lnTo>
                  <a:lnTo>
                    <a:pt x="3048" y="21336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22860" y="3048"/>
                  </a:lnTo>
                  <a:lnTo>
                    <a:pt x="24384" y="4572"/>
                  </a:lnTo>
                  <a:lnTo>
                    <a:pt x="24384" y="19812"/>
                  </a:lnTo>
                  <a:lnTo>
                    <a:pt x="19812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201001" y="3547967"/>
              <a:ext cx="96107" cy="120586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324540" y="3496151"/>
              <a:ext cx="102298" cy="173926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461891" y="3549491"/>
              <a:ext cx="96107" cy="120586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585430" y="3520535"/>
              <a:ext cx="161734" cy="149542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774596" y="3547967"/>
              <a:ext cx="176974" cy="164877"/>
            </a:xfrm>
            <a:prstGeom prst="rect">
              <a:avLst/>
            </a:prstGeom>
          </p:spPr>
        </p:pic>
      </p:grpSp>
      <p:grpSp>
        <p:nvGrpSpPr>
          <p:cNvPr id="181" name="object 181" descr=""/>
          <p:cNvGrpSpPr/>
          <p:nvPr/>
        </p:nvGrpSpPr>
        <p:grpSpPr>
          <a:xfrm>
            <a:off x="5029390" y="3496151"/>
            <a:ext cx="325120" cy="172720"/>
            <a:chOff x="5029390" y="3496151"/>
            <a:chExt cx="325120" cy="172720"/>
          </a:xfrm>
        </p:grpSpPr>
        <p:pic>
          <p:nvPicPr>
            <p:cNvPr id="182" name="object 182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029390" y="3549491"/>
              <a:ext cx="167735" cy="119062"/>
            </a:xfrm>
            <a:prstGeom prst="rect">
              <a:avLst/>
            </a:prstGeom>
          </p:spPr>
        </p:pic>
        <p:sp>
          <p:nvSpPr>
            <p:cNvPr id="183" name="object 183" descr=""/>
            <p:cNvSpPr/>
            <p:nvPr/>
          </p:nvSpPr>
          <p:spPr>
            <a:xfrm>
              <a:off x="5221605" y="3496157"/>
              <a:ext cx="132715" cy="172720"/>
            </a:xfrm>
            <a:custGeom>
              <a:avLst/>
              <a:gdLst/>
              <a:ahLst/>
              <a:cxnLst/>
              <a:rect l="l" t="t" r="r" b="b"/>
              <a:pathLst>
                <a:path w="132714" h="172720">
                  <a:moveTo>
                    <a:pt x="21336" y="54864"/>
                  </a:moveTo>
                  <a:lnTo>
                    <a:pt x="19812" y="54864"/>
                  </a:lnTo>
                  <a:lnTo>
                    <a:pt x="19812" y="53340"/>
                  </a:lnTo>
                  <a:lnTo>
                    <a:pt x="6096" y="53340"/>
                  </a:lnTo>
                  <a:lnTo>
                    <a:pt x="4572" y="54864"/>
                  </a:lnTo>
                  <a:lnTo>
                    <a:pt x="3048" y="54864"/>
                  </a:lnTo>
                  <a:lnTo>
                    <a:pt x="1524" y="56388"/>
                  </a:lnTo>
                  <a:lnTo>
                    <a:pt x="1524" y="169354"/>
                  </a:lnTo>
                  <a:lnTo>
                    <a:pt x="3048" y="170878"/>
                  </a:lnTo>
                  <a:lnTo>
                    <a:pt x="4572" y="170878"/>
                  </a:lnTo>
                  <a:lnTo>
                    <a:pt x="6096" y="172402"/>
                  </a:lnTo>
                  <a:lnTo>
                    <a:pt x="18288" y="172402"/>
                  </a:lnTo>
                  <a:lnTo>
                    <a:pt x="19812" y="170878"/>
                  </a:lnTo>
                  <a:lnTo>
                    <a:pt x="21336" y="170878"/>
                  </a:lnTo>
                  <a:lnTo>
                    <a:pt x="21336" y="54864"/>
                  </a:lnTo>
                  <a:close/>
                </a:path>
                <a:path w="132714" h="172720">
                  <a:moveTo>
                    <a:pt x="24384" y="15240"/>
                  </a:moveTo>
                  <a:lnTo>
                    <a:pt x="22860" y="12192"/>
                  </a:lnTo>
                  <a:lnTo>
                    <a:pt x="19812" y="9144"/>
                  </a:lnTo>
                  <a:lnTo>
                    <a:pt x="16764" y="7620"/>
                  </a:lnTo>
                  <a:lnTo>
                    <a:pt x="7620" y="7620"/>
                  </a:lnTo>
                  <a:lnTo>
                    <a:pt x="3048" y="9144"/>
                  </a:lnTo>
                  <a:lnTo>
                    <a:pt x="0" y="12192"/>
                  </a:lnTo>
                  <a:lnTo>
                    <a:pt x="0" y="27432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19812" y="32004"/>
                  </a:lnTo>
                  <a:lnTo>
                    <a:pt x="21336" y="28956"/>
                  </a:lnTo>
                  <a:lnTo>
                    <a:pt x="22860" y="27432"/>
                  </a:lnTo>
                  <a:lnTo>
                    <a:pt x="24384" y="24384"/>
                  </a:lnTo>
                  <a:lnTo>
                    <a:pt x="24384" y="15240"/>
                  </a:lnTo>
                  <a:close/>
                </a:path>
                <a:path w="132714" h="172720">
                  <a:moveTo>
                    <a:pt x="74663" y="170878"/>
                  </a:moveTo>
                  <a:lnTo>
                    <a:pt x="59423" y="170878"/>
                  </a:lnTo>
                  <a:lnTo>
                    <a:pt x="60947" y="172402"/>
                  </a:lnTo>
                  <a:lnTo>
                    <a:pt x="73139" y="172402"/>
                  </a:lnTo>
                  <a:lnTo>
                    <a:pt x="74663" y="170878"/>
                  </a:lnTo>
                  <a:close/>
                </a:path>
                <a:path w="132714" h="172720">
                  <a:moveTo>
                    <a:pt x="77812" y="1460"/>
                  </a:moveTo>
                  <a:lnTo>
                    <a:pt x="76187" y="1460"/>
                  </a:lnTo>
                  <a:lnTo>
                    <a:pt x="76187" y="190"/>
                  </a:lnTo>
                  <a:lnTo>
                    <a:pt x="58597" y="190"/>
                  </a:lnTo>
                  <a:lnTo>
                    <a:pt x="58597" y="1460"/>
                  </a:lnTo>
                  <a:lnTo>
                    <a:pt x="57899" y="1460"/>
                  </a:lnTo>
                  <a:lnTo>
                    <a:pt x="57899" y="169100"/>
                  </a:lnTo>
                  <a:lnTo>
                    <a:pt x="57899" y="170370"/>
                  </a:lnTo>
                  <a:lnTo>
                    <a:pt x="77406" y="170370"/>
                  </a:lnTo>
                  <a:lnTo>
                    <a:pt x="77406" y="169100"/>
                  </a:lnTo>
                  <a:lnTo>
                    <a:pt x="77812" y="169100"/>
                  </a:lnTo>
                  <a:lnTo>
                    <a:pt x="77812" y="1460"/>
                  </a:lnTo>
                  <a:close/>
                </a:path>
                <a:path w="132714" h="172720">
                  <a:moveTo>
                    <a:pt x="132676" y="1524"/>
                  </a:moveTo>
                  <a:lnTo>
                    <a:pt x="131152" y="1524"/>
                  </a:lnTo>
                  <a:lnTo>
                    <a:pt x="131152" y="0"/>
                  </a:lnTo>
                  <a:lnTo>
                    <a:pt x="114388" y="0"/>
                  </a:lnTo>
                  <a:lnTo>
                    <a:pt x="114388" y="1524"/>
                  </a:lnTo>
                  <a:lnTo>
                    <a:pt x="112864" y="1524"/>
                  </a:lnTo>
                  <a:lnTo>
                    <a:pt x="112864" y="170878"/>
                  </a:lnTo>
                  <a:lnTo>
                    <a:pt x="115912" y="170878"/>
                  </a:lnTo>
                  <a:lnTo>
                    <a:pt x="117436" y="172402"/>
                  </a:lnTo>
                  <a:lnTo>
                    <a:pt x="129628" y="172402"/>
                  </a:lnTo>
                  <a:lnTo>
                    <a:pt x="129628" y="170878"/>
                  </a:lnTo>
                  <a:lnTo>
                    <a:pt x="132676" y="170878"/>
                  </a:lnTo>
                  <a:lnTo>
                    <a:pt x="13267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4" name="object 184" descr=""/>
          <p:cNvGrpSpPr/>
          <p:nvPr/>
        </p:nvGrpSpPr>
        <p:grpSpPr>
          <a:xfrm>
            <a:off x="5454967" y="3496151"/>
            <a:ext cx="529590" cy="173990"/>
            <a:chOff x="5454967" y="3496151"/>
            <a:chExt cx="529590" cy="173990"/>
          </a:xfrm>
        </p:grpSpPr>
        <p:pic>
          <p:nvPicPr>
            <p:cNvPr id="185" name="object 185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454967" y="3547967"/>
              <a:ext cx="175450" cy="122110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654802" y="3547967"/>
              <a:ext cx="90011" cy="122110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775341" y="3547967"/>
              <a:ext cx="86915" cy="122110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889784" y="3496151"/>
              <a:ext cx="94583" cy="172402"/>
            </a:xfrm>
            <a:prstGeom prst="rect">
              <a:avLst/>
            </a:prstGeom>
          </p:spPr>
        </p:pic>
      </p:grpSp>
      <p:grpSp>
        <p:nvGrpSpPr>
          <p:cNvPr id="189" name="object 189" descr=""/>
          <p:cNvGrpSpPr/>
          <p:nvPr/>
        </p:nvGrpSpPr>
        <p:grpSpPr>
          <a:xfrm>
            <a:off x="6072758" y="3547967"/>
            <a:ext cx="681990" cy="165100"/>
            <a:chOff x="6072758" y="3547967"/>
            <a:chExt cx="681990" cy="165100"/>
          </a:xfrm>
        </p:grpSpPr>
        <p:pic>
          <p:nvPicPr>
            <p:cNvPr id="190" name="object 190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072758" y="3547967"/>
              <a:ext cx="91535" cy="122110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200965" y="3547967"/>
              <a:ext cx="102203" cy="164877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332124" y="3547967"/>
              <a:ext cx="102203" cy="164877"/>
            </a:xfrm>
            <a:prstGeom prst="rect">
              <a:avLst/>
            </a:prstGeom>
          </p:spPr>
        </p:pic>
        <p:pic>
          <p:nvPicPr>
            <p:cNvPr id="193" name="object 193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463284" y="3547967"/>
              <a:ext cx="291369" cy="122110"/>
            </a:xfrm>
            <a:prstGeom prst="rect">
              <a:avLst/>
            </a:prstGeom>
          </p:spPr>
        </p:pic>
      </p:grpSp>
      <p:pic>
        <p:nvPicPr>
          <p:cNvPr id="194" name="object 194" descr="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7032307" y="3496151"/>
            <a:ext cx="102203" cy="173926"/>
          </a:xfrm>
          <a:prstGeom prst="rect">
            <a:avLst/>
          </a:prstGeom>
        </p:spPr>
      </p:pic>
      <p:pic>
        <p:nvPicPr>
          <p:cNvPr id="195" name="object 195" descr="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6849236" y="3506819"/>
            <a:ext cx="93059" cy="160210"/>
          </a:xfrm>
          <a:prstGeom prst="rect">
            <a:avLst/>
          </a:prstGeom>
        </p:spPr>
      </p:pic>
      <p:grpSp>
        <p:nvGrpSpPr>
          <p:cNvPr id="196" name="object 196" descr=""/>
          <p:cNvGrpSpPr/>
          <p:nvPr/>
        </p:nvGrpSpPr>
        <p:grpSpPr>
          <a:xfrm>
            <a:off x="7160514" y="3496151"/>
            <a:ext cx="514350" cy="173990"/>
            <a:chOff x="7160514" y="3496151"/>
            <a:chExt cx="514350" cy="173990"/>
          </a:xfrm>
        </p:grpSpPr>
        <p:sp>
          <p:nvSpPr>
            <p:cNvPr id="197" name="object 197" descr=""/>
            <p:cNvSpPr/>
            <p:nvPr/>
          </p:nvSpPr>
          <p:spPr>
            <a:xfrm>
              <a:off x="7160501" y="3496157"/>
              <a:ext cx="192405" cy="172720"/>
            </a:xfrm>
            <a:custGeom>
              <a:avLst/>
              <a:gdLst/>
              <a:ahLst/>
              <a:cxnLst/>
              <a:rect l="l" t="t" r="r" b="b"/>
              <a:pathLst>
                <a:path w="192404" h="172720">
                  <a:moveTo>
                    <a:pt x="22860" y="54864"/>
                  </a:moveTo>
                  <a:lnTo>
                    <a:pt x="21336" y="54864"/>
                  </a:lnTo>
                  <a:lnTo>
                    <a:pt x="21336" y="53340"/>
                  </a:lnTo>
                  <a:lnTo>
                    <a:pt x="7620" y="53340"/>
                  </a:lnTo>
                  <a:lnTo>
                    <a:pt x="6096" y="54864"/>
                  </a:lnTo>
                  <a:lnTo>
                    <a:pt x="3048" y="54864"/>
                  </a:lnTo>
                  <a:lnTo>
                    <a:pt x="3048" y="169354"/>
                  </a:lnTo>
                  <a:lnTo>
                    <a:pt x="4572" y="170878"/>
                  </a:lnTo>
                  <a:lnTo>
                    <a:pt x="6096" y="170878"/>
                  </a:lnTo>
                  <a:lnTo>
                    <a:pt x="7620" y="172402"/>
                  </a:lnTo>
                  <a:lnTo>
                    <a:pt x="19812" y="172402"/>
                  </a:lnTo>
                  <a:lnTo>
                    <a:pt x="21336" y="170878"/>
                  </a:lnTo>
                  <a:lnTo>
                    <a:pt x="22860" y="170878"/>
                  </a:lnTo>
                  <a:lnTo>
                    <a:pt x="22860" y="54864"/>
                  </a:lnTo>
                  <a:close/>
                </a:path>
                <a:path w="192404" h="172720">
                  <a:moveTo>
                    <a:pt x="25908" y="15240"/>
                  </a:moveTo>
                  <a:lnTo>
                    <a:pt x="24384" y="12192"/>
                  </a:lnTo>
                  <a:lnTo>
                    <a:pt x="21336" y="9144"/>
                  </a:lnTo>
                  <a:lnTo>
                    <a:pt x="18288" y="7620"/>
                  </a:lnTo>
                  <a:lnTo>
                    <a:pt x="9144" y="7620"/>
                  </a:lnTo>
                  <a:lnTo>
                    <a:pt x="4572" y="9144"/>
                  </a:lnTo>
                  <a:lnTo>
                    <a:pt x="1524" y="12192"/>
                  </a:lnTo>
                  <a:lnTo>
                    <a:pt x="0" y="15240"/>
                  </a:lnTo>
                  <a:lnTo>
                    <a:pt x="0" y="24384"/>
                  </a:lnTo>
                  <a:lnTo>
                    <a:pt x="1524" y="27432"/>
                  </a:lnTo>
                  <a:lnTo>
                    <a:pt x="3048" y="28956"/>
                  </a:lnTo>
                  <a:lnTo>
                    <a:pt x="4572" y="32004"/>
                  </a:lnTo>
                  <a:lnTo>
                    <a:pt x="21336" y="32004"/>
                  </a:lnTo>
                  <a:lnTo>
                    <a:pt x="22860" y="28956"/>
                  </a:lnTo>
                  <a:lnTo>
                    <a:pt x="24384" y="27432"/>
                  </a:lnTo>
                  <a:lnTo>
                    <a:pt x="25908" y="24384"/>
                  </a:lnTo>
                  <a:lnTo>
                    <a:pt x="25908" y="15240"/>
                  </a:lnTo>
                  <a:close/>
                </a:path>
                <a:path w="192404" h="172720">
                  <a:moveTo>
                    <a:pt x="79260" y="3048"/>
                  </a:moveTo>
                  <a:lnTo>
                    <a:pt x="76212" y="0"/>
                  </a:lnTo>
                  <a:lnTo>
                    <a:pt x="60972" y="0"/>
                  </a:lnTo>
                  <a:lnTo>
                    <a:pt x="59448" y="1524"/>
                  </a:lnTo>
                  <a:lnTo>
                    <a:pt x="59448" y="3048"/>
                  </a:lnTo>
                  <a:lnTo>
                    <a:pt x="57924" y="3048"/>
                  </a:lnTo>
                  <a:lnTo>
                    <a:pt x="57924" y="169354"/>
                  </a:lnTo>
                  <a:lnTo>
                    <a:pt x="59448" y="169354"/>
                  </a:lnTo>
                  <a:lnTo>
                    <a:pt x="59448" y="170878"/>
                  </a:lnTo>
                  <a:lnTo>
                    <a:pt x="60972" y="170878"/>
                  </a:lnTo>
                  <a:lnTo>
                    <a:pt x="62496" y="172402"/>
                  </a:lnTo>
                  <a:lnTo>
                    <a:pt x="74688" y="172402"/>
                  </a:lnTo>
                  <a:lnTo>
                    <a:pt x="76212" y="170878"/>
                  </a:lnTo>
                  <a:lnTo>
                    <a:pt x="77736" y="170878"/>
                  </a:lnTo>
                  <a:lnTo>
                    <a:pt x="77736" y="169354"/>
                  </a:lnTo>
                  <a:lnTo>
                    <a:pt x="79260" y="169354"/>
                  </a:lnTo>
                  <a:lnTo>
                    <a:pt x="79260" y="3048"/>
                  </a:lnTo>
                  <a:close/>
                </a:path>
                <a:path w="192404" h="172720">
                  <a:moveTo>
                    <a:pt x="134213" y="1524"/>
                  </a:moveTo>
                  <a:lnTo>
                    <a:pt x="132689" y="1524"/>
                  </a:lnTo>
                  <a:lnTo>
                    <a:pt x="132689" y="0"/>
                  </a:lnTo>
                  <a:lnTo>
                    <a:pt x="115925" y="0"/>
                  </a:lnTo>
                  <a:lnTo>
                    <a:pt x="115925" y="1524"/>
                  </a:lnTo>
                  <a:lnTo>
                    <a:pt x="114401" y="1524"/>
                  </a:lnTo>
                  <a:lnTo>
                    <a:pt x="114401" y="170878"/>
                  </a:lnTo>
                  <a:lnTo>
                    <a:pt x="117449" y="170878"/>
                  </a:lnTo>
                  <a:lnTo>
                    <a:pt x="117449" y="172402"/>
                  </a:lnTo>
                  <a:lnTo>
                    <a:pt x="131165" y="172402"/>
                  </a:lnTo>
                  <a:lnTo>
                    <a:pt x="131165" y="170878"/>
                  </a:lnTo>
                  <a:lnTo>
                    <a:pt x="134213" y="170878"/>
                  </a:lnTo>
                  <a:lnTo>
                    <a:pt x="134213" y="1524"/>
                  </a:lnTo>
                  <a:close/>
                </a:path>
                <a:path w="192404" h="172720">
                  <a:moveTo>
                    <a:pt x="190703" y="56388"/>
                  </a:moveTo>
                  <a:lnTo>
                    <a:pt x="189179" y="56388"/>
                  </a:lnTo>
                  <a:lnTo>
                    <a:pt x="189179" y="54864"/>
                  </a:lnTo>
                  <a:lnTo>
                    <a:pt x="187655" y="54864"/>
                  </a:lnTo>
                  <a:lnTo>
                    <a:pt x="187655" y="53340"/>
                  </a:lnTo>
                  <a:lnTo>
                    <a:pt x="173837" y="53340"/>
                  </a:lnTo>
                  <a:lnTo>
                    <a:pt x="172313" y="54864"/>
                  </a:lnTo>
                  <a:lnTo>
                    <a:pt x="170789" y="54864"/>
                  </a:lnTo>
                  <a:lnTo>
                    <a:pt x="170789" y="56388"/>
                  </a:lnTo>
                  <a:lnTo>
                    <a:pt x="169265" y="56388"/>
                  </a:lnTo>
                  <a:lnTo>
                    <a:pt x="169265" y="169354"/>
                  </a:lnTo>
                  <a:lnTo>
                    <a:pt x="170789" y="169354"/>
                  </a:lnTo>
                  <a:lnTo>
                    <a:pt x="170789" y="170878"/>
                  </a:lnTo>
                  <a:lnTo>
                    <a:pt x="172313" y="170878"/>
                  </a:lnTo>
                  <a:lnTo>
                    <a:pt x="173837" y="172402"/>
                  </a:lnTo>
                  <a:lnTo>
                    <a:pt x="186131" y="172402"/>
                  </a:lnTo>
                  <a:lnTo>
                    <a:pt x="187655" y="170878"/>
                  </a:lnTo>
                  <a:lnTo>
                    <a:pt x="189179" y="170878"/>
                  </a:lnTo>
                  <a:lnTo>
                    <a:pt x="189179" y="169354"/>
                  </a:lnTo>
                  <a:lnTo>
                    <a:pt x="190703" y="169354"/>
                  </a:lnTo>
                  <a:lnTo>
                    <a:pt x="190703" y="56388"/>
                  </a:lnTo>
                  <a:close/>
                </a:path>
                <a:path w="192404" h="172720">
                  <a:moveTo>
                    <a:pt x="192227" y="12192"/>
                  </a:moveTo>
                  <a:lnTo>
                    <a:pt x="189179" y="10668"/>
                  </a:lnTo>
                  <a:lnTo>
                    <a:pt x="187655" y="9144"/>
                  </a:lnTo>
                  <a:lnTo>
                    <a:pt x="184607" y="7620"/>
                  </a:lnTo>
                  <a:lnTo>
                    <a:pt x="175361" y="7620"/>
                  </a:lnTo>
                  <a:lnTo>
                    <a:pt x="169265" y="10668"/>
                  </a:lnTo>
                  <a:lnTo>
                    <a:pt x="167741" y="12192"/>
                  </a:lnTo>
                  <a:lnTo>
                    <a:pt x="167741" y="27432"/>
                  </a:lnTo>
                  <a:lnTo>
                    <a:pt x="172313" y="32004"/>
                  </a:lnTo>
                  <a:lnTo>
                    <a:pt x="187655" y="32004"/>
                  </a:lnTo>
                  <a:lnTo>
                    <a:pt x="189179" y="28956"/>
                  </a:lnTo>
                  <a:lnTo>
                    <a:pt x="192227" y="27432"/>
                  </a:lnTo>
                  <a:lnTo>
                    <a:pt x="192227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8" name="object 198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378636" y="3547967"/>
              <a:ext cx="109775" cy="122110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517415" y="3547967"/>
              <a:ext cx="94583" cy="120586"/>
            </a:xfrm>
            <a:prstGeom prst="rect">
              <a:avLst/>
            </a:prstGeom>
          </p:spPr>
        </p:pic>
        <p:sp>
          <p:nvSpPr>
            <p:cNvPr id="200" name="object 200" descr=""/>
            <p:cNvSpPr/>
            <p:nvPr/>
          </p:nvSpPr>
          <p:spPr>
            <a:xfrm>
              <a:off x="7647146" y="3639597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40" h="29210">
                  <a:moveTo>
                    <a:pt x="18287" y="28955"/>
                  </a:moveTo>
                  <a:lnTo>
                    <a:pt x="9143" y="28955"/>
                  </a:lnTo>
                  <a:lnTo>
                    <a:pt x="4571" y="27431"/>
                  </a:lnTo>
                  <a:lnTo>
                    <a:pt x="1523" y="24383"/>
                  </a:lnTo>
                  <a:lnTo>
                    <a:pt x="0" y="19811"/>
                  </a:lnTo>
                  <a:lnTo>
                    <a:pt x="0" y="9143"/>
                  </a:lnTo>
                  <a:lnTo>
                    <a:pt x="1523" y="4571"/>
                  </a:lnTo>
                  <a:lnTo>
                    <a:pt x="4571" y="1523"/>
                  </a:lnTo>
                  <a:lnTo>
                    <a:pt x="9143" y="0"/>
                  </a:lnTo>
                  <a:lnTo>
                    <a:pt x="18287" y="0"/>
                  </a:lnTo>
                  <a:lnTo>
                    <a:pt x="22859" y="1523"/>
                  </a:lnTo>
                  <a:lnTo>
                    <a:pt x="25907" y="4571"/>
                  </a:lnTo>
                  <a:lnTo>
                    <a:pt x="27431" y="9143"/>
                  </a:lnTo>
                  <a:lnTo>
                    <a:pt x="27431" y="15239"/>
                  </a:lnTo>
                  <a:lnTo>
                    <a:pt x="27431" y="19811"/>
                  </a:lnTo>
                  <a:lnTo>
                    <a:pt x="25907" y="24383"/>
                  </a:lnTo>
                  <a:lnTo>
                    <a:pt x="24383" y="25907"/>
                  </a:lnTo>
                  <a:lnTo>
                    <a:pt x="18287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1" name="object 201" descr="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093668" y="4109561"/>
            <a:ext cx="770278" cy="209073"/>
          </a:xfrm>
          <a:prstGeom prst="rect">
            <a:avLst/>
          </a:prstGeom>
        </p:spPr>
      </p:pic>
      <p:grpSp>
        <p:nvGrpSpPr>
          <p:cNvPr id="202" name="object 202" descr=""/>
          <p:cNvGrpSpPr/>
          <p:nvPr/>
        </p:nvGrpSpPr>
        <p:grpSpPr>
          <a:xfrm>
            <a:off x="1944814" y="4109561"/>
            <a:ext cx="128270" cy="166370"/>
            <a:chOff x="1944814" y="4109561"/>
            <a:chExt cx="128270" cy="166370"/>
          </a:xfrm>
        </p:grpSpPr>
        <p:sp>
          <p:nvSpPr>
            <p:cNvPr id="203" name="object 203" descr=""/>
            <p:cNvSpPr/>
            <p:nvPr/>
          </p:nvSpPr>
          <p:spPr>
            <a:xfrm>
              <a:off x="1944814" y="4109561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19812" y="47339"/>
                  </a:moveTo>
                  <a:lnTo>
                    <a:pt x="7620" y="47339"/>
                  </a:lnTo>
                  <a:lnTo>
                    <a:pt x="7620" y="45815"/>
                  </a:lnTo>
                  <a:lnTo>
                    <a:pt x="18288" y="45815"/>
                  </a:lnTo>
                  <a:lnTo>
                    <a:pt x="19812" y="47339"/>
                  </a:lnTo>
                  <a:close/>
                </a:path>
                <a:path w="26035" h="165100">
                  <a:moveTo>
                    <a:pt x="22860" y="163258"/>
                  </a:moveTo>
                  <a:lnTo>
                    <a:pt x="3048" y="163258"/>
                  </a:lnTo>
                  <a:lnTo>
                    <a:pt x="3048" y="48863"/>
                  </a:lnTo>
                  <a:lnTo>
                    <a:pt x="4572" y="47339"/>
                  </a:lnTo>
                  <a:lnTo>
                    <a:pt x="22860" y="47339"/>
                  </a:lnTo>
                  <a:lnTo>
                    <a:pt x="22860" y="163258"/>
                  </a:lnTo>
                  <a:close/>
                </a:path>
                <a:path w="26035" h="165100">
                  <a:moveTo>
                    <a:pt x="19812" y="164782"/>
                  </a:moveTo>
                  <a:lnTo>
                    <a:pt x="6096" y="164782"/>
                  </a:lnTo>
                  <a:lnTo>
                    <a:pt x="4572" y="163258"/>
                  </a:lnTo>
                  <a:lnTo>
                    <a:pt x="21336" y="163258"/>
                  </a:lnTo>
                  <a:lnTo>
                    <a:pt x="19812" y="164782"/>
                  </a:lnTo>
                  <a:close/>
                </a:path>
                <a:path w="26035" h="165100">
                  <a:moveTo>
                    <a:pt x="21336" y="24384"/>
                  </a:moveTo>
                  <a:lnTo>
                    <a:pt x="4572" y="24384"/>
                  </a:lnTo>
                  <a:lnTo>
                    <a:pt x="1524" y="21336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21336" y="1524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21336"/>
                  </a:lnTo>
                  <a:lnTo>
                    <a:pt x="2133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4" name="object 204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995201" y="4153852"/>
              <a:ext cx="77724" cy="122015"/>
            </a:xfrm>
            <a:prstGeom prst="rect">
              <a:avLst/>
            </a:prstGeom>
          </p:spPr>
        </p:pic>
      </p:grpSp>
      <p:grpSp>
        <p:nvGrpSpPr>
          <p:cNvPr id="205" name="object 205" descr=""/>
          <p:cNvGrpSpPr/>
          <p:nvPr/>
        </p:nvGrpSpPr>
        <p:grpSpPr>
          <a:xfrm>
            <a:off x="2164460" y="4153852"/>
            <a:ext cx="416559" cy="122555"/>
            <a:chOff x="2164460" y="4153852"/>
            <a:chExt cx="416559" cy="122555"/>
          </a:xfrm>
        </p:grpSpPr>
        <p:pic>
          <p:nvPicPr>
            <p:cNvPr id="206" name="object 206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164460" y="4153852"/>
              <a:ext cx="94583" cy="120491"/>
            </a:xfrm>
            <a:prstGeom prst="rect">
              <a:avLst/>
            </a:prstGeom>
          </p:spPr>
        </p:pic>
        <p:pic>
          <p:nvPicPr>
            <p:cNvPr id="207" name="object 207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288142" y="4153852"/>
              <a:ext cx="292846" cy="122015"/>
            </a:xfrm>
            <a:prstGeom prst="rect">
              <a:avLst/>
            </a:prstGeom>
          </p:spPr>
        </p:pic>
      </p:grpSp>
      <p:pic>
        <p:nvPicPr>
          <p:cNvPr id="208" name="object 208" descr="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2660237" y="4153852"/>
            <a:ext cx="91535" cy="122015"/>
          </a:xfrm>
          <a:prstGeom prst="rect">
            <a:avLst/>
          </a:prstGeom>
        </p:spPr>
      </p:pic>
      <p:pic>
        <p:nvPicPr>
          <p:cNvPr id="209" name="object 209" descr="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2844831" y="4101941"/>
            <a:ext cx="617886" cy="216693"/>
          </a:xfrm>
          <a:prstGeom prst="rect">
            <a:avLst/>
          </a:prstGeom>
        </p:spPr>
      </p:pic>
      <p:grpSp>
        <p:nvGrpSpPr>
          <p:cNvPr id="210" name="object 210" descr=""/>
          <p:cNvGrpSpPr/>
          <p:nvPr/>
        </p:nvGrpSpPr>
        <p:grpSpPr>
          <a:xfrm>
            <a:off x="3541966" y="4101941"/>
            <a:ext cx="808990" cy="217170"/>
            <a:chOff x="3541966" y="4101941"/>
            <a:chExt cx="808990" cy="217170"/>
          </a:xfrm>
        </p:grpSpPr>
        <p:sp>
          <p:nvSpPr>
            <p:cNvPr id="211" name="object 211" descr=""/>
            <p:cNvSpPr/>
            <p:nvPr/>
          </p:nvSpPr>
          <p:spPr>
            <a:xfrm>
              <a:off x="3541966" y="4109561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18383" y="47339"/>
                  </a:moveTo>
                  <a:lnTo>
                    <a:pt x="6096" y="47339"/>
                  </a:lnTo>
                  <a:lnTo>
                    <a:pt x="7715" y="45815"/>
                  </a:lnTo>
                  <a:lnTo>
                    <a:pt x="18383" y="45815"/>
                  </a:lnTo>
                  <a:lnTo>
                    <a:pt x="18383" y="47339"/>
                  </a:lnTo>
                  <a:close/>
                </a:path>
                <a:path w="26035" h="165100">
                  <a:moveTo>
                    <a:pt x="22955" y="163258"/>
                  </a:moveTo>
                  <a:lnTo>
                    <a:pt x="3048" y="163258"/>
                  </a:lnTo>
                  <a:lnTo>
                    <a:pt x="3048" y="47339"/>
                  </a:lnTo>
                  <a:lnTo>
                    <a:pt x="21431" y="47339"/>
                  </a:lnTo>
                  <a:lnTo>
                    <a:pt x="22955" y="48863"/>
                  </a:lnTo>
                  <a:lnTo>
                    <a:pt x="22955" y="163258"/>
                  </a:lnTo>
                  <a:close/>
                </a:path>
                <a:path w="26035" h="165100">
                  <a:moveTo>
                    <a:pt x="18383" y="164782"/>
                  </a:moveTo>
                  <a:lnTo>
                    <a:pt x="6096" y="164782"/>
                  </a:lnTo>
                  <a:lnTo>
                    <a:pt x="4572" y="163258"/>
                  </a:lnTo>
                  <a:lnTo>
                    <a:pt x="19907" y="163258"/>
                  </a:lnTo>
                  <a:lnTo>
                    <a:pt x="18383" y="164782"/>
                  </a:lnTo>
                  <a:close/>
                </a:path>
                <a:path w="26035" h="165100">
                  <a:moveTo>
                    <a:pt x="21431" y="24384"/>
                  </a:moveTo>
                  <a:lnTo>
                    <a:pt x="4572" y="24384"/>
                  </a:lnTo>
                  <a:lnTo>
                    <a:pt x="1524" y="21336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715" y="0"/>
                  </a:lnTo>
                  <a:lnTo>
                    <a:pt x="16859" y="0"/>
                  </a:lnTo>
                  <a:lnTo>
                    <a:pt x="21431" y="1524"/>
                  </a:lnTo>
                  <a:lnTo>
                    <a:pt x="24479" y="4572"/>
                  </a:lnTo>
                  <a:lnTo>
                    <a:pt x="26003" y="7620"/>
                  </a:lnTo>
                  <a:lnTo>
                    <a:pt x="26003" y="16764"/>
                  </a:lnTo>
                  <a:lnTo>
                    <a:pt x="24479" y="21336"/>
                  </a:lnTo>
                  <a:lnTo>
                    <a:pt x="21431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3599973" y="4153852"/>
              <a:ext cx="96107" cy="120491"/>
            </a:xfrm>
            <a:prstGeom prst="rect">
              <a:avLst/>
            </a:prstGeom>
          </p:spPr>
        </p:pic>
        <p:pic>
          <p:nvPicPr>
            <p:cNvPr id="213" name="object 213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3723512" y="4101941"/>
              <a:ext cx="102203" cy="173926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3862387" y="4155376"/>
              <a:ext cx="94583" cy="120491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3984402" y="4126325"/>
              <a:ext cx="161734" cy="149542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4175093" y="4153852"/>
              <a:ext cx="175450" cy="164782"/>
            </a:xfrm>
            <a:prstGeom prst="rect">
              <a:avLst/>
            </a:prstGeom>
          </p:spPr>
        </p:pic>
      </p:grpSp>
      <p:grpSp>
        <p:nvGrpSpPr>
          <p:cNvPr id="217" name="object 217" descr=""/>
          <p:cNvGrpSpPr/>
          <p:nvPr/>
        </p:nvGrpSpPr>
        <p:grpSpPr>
          <a:xfrm>
            <a:off x="4426839" y="4101941"/>
            <a:ext cx="447040" cy="173990"/>
            <a:chOff x="4426839" y="4101941"/>
            <a:chExt cx="447040" cy="173990"/>
          </a:xfrm>
        </p:grpSpPr>
        <p:pic>
          <p:nvPicPr>
            <p:cNvPr id="218" name="object 218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4426839" y="4126325"/>
              <a:ext cx="71628" cy="149542"/>
            </a:xfrm>
            <a:prstGeom prst="rect">
              <a:avLst/>
            </a:prstGeom>
          </p:spPr>
        </p:pic>
        <p:pic>
          <p:nvPicPr>
            <p:cNvPr id="219" name="object 219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527518" y="4101941"/>
              <a:ext cx="94583" cy="172402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4651057" y="4153852"/>
              <a:ext cx="90011" cy="122015"/>
            </a:xfrm>
            <a:prstGeom prst="rect">
              <a:avLst/>
            </a:prstGeom>
          </p:spPr>
        </p:pic>
        <p:pic>
          <p:nvPicPr>
            <p:cNvPr id="221" name="object 221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4779168" y="4153852"/>
              <a:ext cx="94583" cy="120491"/>
            </a:xfrm>
            <a:prstGeom prst="rect">
              <a:avLst/>
            </a:prstGeom>
          </p:spPr>
        </p:pic>
      </p:grpSp>
      <p:grpSp>
        <p:nvGrpSpPr>
          <p:cNvPr id="222" name="object 222" descr=""/>
          <p:cNvGrpSpPr/>
          <p:nvPr/>
        </p:nvGrpSpPr>
        <p:grpSpPr>
          <a:xfrm>
            <a:off x="4969859" y="4109561"/>
            <a:ext cx="699135" cy="166370"/>
            <a:chOff x="4969859" y="4109561"/>
            <a:chExt cx="699135" cy="166370"/>
          </a:xfrm>
        </p:grpSpPr>
        <p:pic>
          <p:nvPicPr>
            <p:cNvPr id="223" name="object 223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4969859" y="4153852"/>
              <a:ext cx="164782" cy="120491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5163597" y="4153852"/>
              <a:ext cx="230314" cy="122015"/>
            </a:xfrm>
            <a:prstGeom prst="rect">
              <a:avLst/>
            </a:prstGeom>
          </p:spPr>
        </p:pic>
        <p:sp>
          <p:nvSpPr>
            <p:cNvPr id="225" name="object 225" descr=""/>
            <p:cNvSpPr/>
            <p:nvPr/>
          </p:nvSpPr>
          <p:spPr>
            <a:xfrm>
              <a:off x="5416867" y="4109561"/>
              <a:ext cx="24765" cy="165100"/>
            </a:xfrm>
            <a:custGeom>
              <a:avLst/>
              <a:gdLst/>
              <a:ahLst/>
              <a:cxnLst/>
              <a:rect l="l" t="t" r="r" b="b"/>
              <a:pathLst>
                <a:path w="24764" h="165100">
                  <a:moveTo>
                    <a:pt x="18288" y="47339"/>
                  </a:moveTo>
                  <a:lnTo>
                    <a:pt x="6096" y="47339"/>
                  </a:lnTo>
                  <a:lnTo>
                    <a:pt x="7620" y="45815"/>
                  </a:lnTo>
                  <a:lnTo>
                    <a:pt x="16764" y="45815"/>
                  </a:lnTo>
                  <a:lnTo>
                    <a:pt x="18288" y="47339"/>
                  </a:lnTo>
                  <a:close/>
                </a:path>
                <a:path w="24764" h="165100">
                  <a:moveTo>
                    <a:pt x="21336" y="48863"/>
                  </a:moveTo>
                  <a:lnTo>
                    <a:pt x="3048" y="48863"/>
                  </a:lnTo>
                  <a:lnTo>
                    <a:pt x="3048" y="47339"/>
                  </a:lnTo>
                  <a:lnTo>
                    <a:pt x="21336" y="47339"/>
                  </a:lnTo>
                  <a:lnTo>
                    <a:pt x="21336" y="48863"/>
                  </a:lnTo>
                  <a:close/>
                </a:path>
                <a:path w="24764" h="165100">
                  <a:moveTo>
                    <a:pt x="21336" y="163258"/>
                  </a:moveTo>
                  <a:lnTo>
                    <a:pt x="3048" y="163258"/>
                  </a:lnTo>
                  <a:lnTo>
                    <a:pt x="1524" y="161734"/>
                  </a:lnTo>
                  <a:lnTo>
                    <a:pt x="1524" y="48863"/>
                  </a:lnTo>
                  <a:lnTo>
                    <a:pt x="22860" y="48863"/>
                  </a:lnTo>
                  <a:lnTo>
                    <a:pt x="22860" y="161734"/>
                  </a:lnTo>
                  <a:lnTo>
                    <a:pt x="21336" y="161734"/>
                  </a:lnTo>
                  <a:lnTo>
                    <a:pt x="21336" y="163258"/>
                  </a:lnTo>
                  <a:close/>
                </a:path>
                <a:path w="24764" h="165100">
                  <a:moveTo>
                    <a:pt x="18288" y="164782"/>
                  </a:moveTo>
                  <a:lnTo>
                    <a:pt x="4572" y="164782"/>
                  </a:lnTo>
                  <a:lnTo>
                    <a:pt x="4572" y="163258"/>
                  </a:lnTo>
                  <a:lnTo>
                    <a:pt x="19812" y="163258"/>
                  </a:lnTo>
                  <a:lnTo>
                    <a:pt x="18288" y="164782"/>
                  </a:lnTo>
                  <a:close/>
                </a:path>
                <a:path w="24764" h="165100">
                  <a:moveTo>
                    <a:pt x="19812" y="24384"/>
                  </a:moveTo>
                  <a:lnTo>
                    <a:pt x="4572" y="24384"/>
                  </a:lnTo>
                  <a:lnTo>
                    <a:pt x="1524" y="22860"/>
                  </a:lnTo>
                  <a:lnTo>
                    <a:pt x="0" y="21336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9812" y="1524"/>
                  </a:lnTo>
                  <a:lnTo>
                    <a:pt x="22860" y="4572"/>
                  </a:lnTo>
                  <a:lnTo>
                    <a:pt x="24384" y="7620"/>
                  </a:lnTo>
                  <a:lnTo>
                    <a:pt x="24384" y="21336"/>
                  </a:lnTo>
                  <a:lnTo>
                    <a:pt x="21336" y="22860"/>
                  </a:lnTo>
                  <a:lnTo>
                    <a:pt x="19812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6" name="object 226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5467159" y="4153852"/>
              <a:ext cx="102203" cy="122015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590698" y="4153852"/>
              <a:ext cx="77819" cy="122015"/>
            </a:xfrm>
            <a:prstGeom prst="rect">
              <a:avLst/>
            </a:prstGeom>
          </p:spPr>
        </p:pic>
      </p:grpSp>
      <p:grpSp>
        <p:nvGrpSpPr>
          <p:cNvPr id="228" name="object 228" descr=""/>
          <p:cNvGrpSpPr/>
          <p:nvPr/>
        </p:nvGrpSpPr>
        <p:grpSpPr>
          <a:xfrm>
            <a:off x="5749385" y="4101941"/>
            <a:ext cx="354330" cy="173990"/>
            <a:chOff x="5749385" y="4101941"/>
            <a:chExt cx="354330" cy="173990"/>
          </a:xfrm>
        </p:grpSpPr>
        <p:pic>
          <p:nvPicPr>
            <p:cNvPr id="229" name="object 229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5749385" y="4153852"/>
              <a:ext cx="90011" cy="122015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5877496" y="4153852"/>
              <a:ext cx="94583" cy="120491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6001131" y="4101941"/>
              <a:ext cx="102203" cy="173926"/>
            </a:xfrm>
            <a:prstGeom prst="rect">
              <a:avLst/>
            </a:prstGeom>
          </p:spPr>
        </p:pic>
      </p:grpSp>
      <p:pic>
        <p:nvPicPr>
          <p:cNvPr id="232" name="object 232" descr="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6190297" y="4126325"/>
            <a:ext cx="613220" cy="192309"/>
          </a:xfrm>
          <a:prstGeom prst="rect">
            <a:avLst/>
          </a:prstGeom>
        </p:spPr>
      </p:pic>
      <p:pic>
        <p:nvPicPr>
          <p:cNvPr id="233" name="object 233" descr="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093565" y="4707731"/>
            <a:ext cx="1048035" cy="174021"/>
          </a:xfrm>
          <a:prstGeom prst="rect">
            <a:avLst/>
          </a:prstGeom>
        </p:spPr>
      </p:pic>
      <p:pic>
        <p:nvPicPr>
          <p:cNvPr id="234" name="object 234" descr="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2248376" y="4720018"/>
            <a:ext cx="854297" cy="161734"/>
          </a:xfrm>
          <a:prstGeom prst="rect">
            <a:avLst/>
          </a:prstGeom>
        </p:spPr>
      </p:pic>
      <p:grpSp>
        <p:nvGrpSpPr>
          <p:cNvPr id="235" name="object 235" descr=""/>
          <p:cNvGrpSpPr/>
          <p:nvPr/>
        </p:nvGrpSpPr>
        <p:grpSpPr>
          <a:xfrm>
            <a:off x="3174396" y="4706207"/>
            <a:ext cx="281305" cy="175895"/>
            <a:chOff x="3174396" y="4706207"/>
            <a:chExt cx="281305" cy="175895"/>
          </a:xfrm>
        </p:grpSpPr>
        <p:pic>
          <p:nvPicPr>
            <p:cNvPr id="236" name="object 236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174396" y="4706207"/>
              <a:ext cx="189166" cy="175545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390995" y="4759642"/>
              <a:ext cx="64103" cy="120586"/>
            </a:xfrm>
            <a:prstGeom prst="rect">
              <a:avLst/>
            </a:prstGeom>
          </p:spPr>
        </p:pic>
      </p:grpSp>
      <p:pic>
        <p:nvPicPr>
          <p:cNvPr id="238" name="object 238" descr="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525202" y="4715351"/>
            <a:ext cx="729234" cy="209073"/>
          </a:xfrm>
          <a:prstGeom prst="rect">
            <a:avLst/>
          </a:prstGeom>
        </p:spPr>
      </p:pic>
      <p:pic>
        <p:nvPicPr>
          <p:cNvPr id="239" name="object 239" descr="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4342923" y="4707731"/>
            <a:ext cx="785622" cy="174021"/>
          </a:xfrm>
          <a:prstGeom prst="rect">
            <a:avLst/>
          </a:prstGeom>
        </p:spPr>
      </p:pic>
      <p:grpSp>
        <p:nvGrpSpPr>
          <p:cNvPr id="240" name="object 240" descr=""/>
          <p:cNvGrpSpPr/>
          <p:nvPr/>
        </p:nvGrpSpPr>
        <p:grpSpPr>
          <a:xfrm>
            <a:off x="5223128" y="4690967"/>
            <a:ext cx="487045" cy="218440"/>
            <a:chOff x="5223128" y="4690967"/>
            <a:chExt cx="487045" cy="218440"/>
          </a:xfrm>
        </p:grpSpPr>
        <p:pic>
          <p:nvPicPr>
            <p:cNvPr id="241" name="object 241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5223128" y="4690967"/>
              <a:ext cx="103727" cy="218217"/>
            </a:xfrm>
            <a:prstGeom prst="rect">
              <a:avLst/>
            </a:prstGeom>
          </p:spPr>
        </p:pic>
        <p:pic>
          <p:nvPicPr>
            <p:cNvPr id="242" name="object 242" descr="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5358860" y="4718399"/>
              <a:ext cx="93059" cy="160305"/>
            </a:xfrm>
            <a:prstGeom prst="rect">
              <a:avLst/>
            </a:prstGeom>
          </p:spPr>
        </p:pic>
        <p:pic>
          <p:nvPicPr>
            <p:cNvPr id="243" name="object 243" descr="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5473255" y="4716875"/>
              <a:ext cx="236505" cy="164877"/>
            </a:xfrm>
            <a:prstGeom prst="rect">
              <a:avLst/>
            </a:prstGeom>
          </p:spPr>
        </p:pic>
      </p:grpSp>
      <p:grpSp>
        <p:nvGrpSpPr>
          <p:cNvPr id="244" name="object 244" descr=""/>
          <p:cNvGrpSpPr/>
          <p:nvPr/>
        </p:nvGrpSpPr>
        <p:grpSpPr>
          <a:xfrm>
            <a:off x="5799772" y="4707731"/>
            <a:ext cx="579755" cy="174625"/>
            <a:chOff x="5799772" y="4707731"/>
            <a:chExt cx="579755" cy="174625"/>
          </a:xfrm>
        </p:grpSpPr>
        <p:pic>
          <p:nvPicPr>
            <p:cNvPr id="245" name="object 245" descr="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5799772" y="4707731"/>
              <a:ext cx="102203" cy="174021"/>
            </a:xfrm>
            <a:prstGeom prst="rect">
              <a:avLst/>
            </a:prstGeom>
          </p:spPr>
        </p:pic>
        <p:sp>
          <p:nvSpPr>
            <p:cNvPr id="246" name="object 246" descr=""/>
            <p:cNvSpPr/>
            <p:nvPr/>
          </p:nvSpPr>
          <p:spPr>
            <a:xfrm>
              <a:off x="5927877" y="4707737"/>
              <a:ext cx="192405" cy="172720"/>
            </a:xfrm>
            <a:custGeom>
              <a:avLst/>
              <a:gdLst/>
              <a:ahLst/>
              <a:cxnLst/>
              <a:rect l="l" t="t" r="r" b="b"/>
              <a:pathLst>
                <a:path w="192404" h="172720">
                  <a:moveTo>
                    <a:pt x="22860" y="54952"/>
                  </a:moveTo>
                  <a:lnTo>
                    <a:pt x="19812" y="54952"/>
                  </a:lnTo>
                  <a:lnTo>
                    <a:pt x="19812" y="53428"/>
                  </a:lnTo>
                  <a:lnTo>
                    <a:pt x="6096" y="53428"/>
                  </a:lnTo>
                  <a:lnTo>
                    <a:pt x="6096" y="54952"/>
                  </a:lnTo>
                  <a:lnTo>
                    <a:pt x="3048" y="54952"/>
                  </a:lnTo>
                  <a:lnTo>
                    <a:pt x="3048" y="170967"/>
                  </a:lnTo>
                  <a:lnTo>
                    <a:pt x="7620" y="170967"/>
                  </a:lnTo>
                  <a:lnTo>
                    <a:pt x="7620" y="172491"/>
                  </a:lnTo>
                  <a:lnTo>
                    <a:pt x="18288" y="172491"/>
                  </a:lnTo>
                  <a:lnTo>
                    <a:pt x="19812" y="170967"/>
                  </a:lnTo>
                  <a:lnTo>
                    <a:pt x="22860" y="170967"/>
                  </a:lnTo>
                  <a:lnTo>
                    <a:pt x="22860" y="54952"/>
                  </a:lnTo>
                  <a:close/>
                </a:path>
                <a:path w="192404" h="172720">
                  <a:moveTo>
                    <a:pt x="25908" y="15328"/>
                  </a:moveTo>
                  <a:lnTo>
                    <a:pt x="24384" y="12280"/>
                  </a:lnTo>
                  <a:lnTo>
                    <a:pt x="22860" y="10668"/>
                  </a:lnTo>
                  <a:lnTo>
                    <a:pt x="21336" y="9144"/>
                  </a:lnTo>
                  <a:lnTo>
                    <a:pt x="18288" y="7620"/>
                  </a:lnTo>
                  <a:lnTo>
                    <a:pt x="7620" y="7620"/>
                  </a:lnTo>
                  <a:lnTo>
                    <a:pt x="4572" y="9144"/>
                  </a:lnTo>
                  <a:lnTo>
                    <a:pt x="3048" y="10668"/>
                  </a:lnTo>
                  <a:lnTo>
                    <a:pt x="1524" y="12280"/>
                  </a:lnTo>
                  <a:lnTo>
                    <a:pt x="0" y="15328"/>
                  </a:lnTo>
                  <a:lnTo>
                    <a:pt x="0" y="24472"/>
                  </a:lnTo>
                  <a:lnTo>
                    <a:pt x="1524" y="27520"/>
                  </a:lnTo>
                  <a:lnTo>
                    <a:pt x="3048" y="29044"/>
                  </a:lnTo>
                  <a:lnTo>
                    <a:pt x="4572" y="32092"/>
                  </a:lnTo>
                  <a:lnTo>
                    <a:pt x="21336" y="32092"/>
                  </a:lnTo>
                  <a:lnTo>
                    <a:pt x="22860" y="29044"/>
                  </a:lnTo>
                  <a:lnTo>
                    <a:pt x="24384" y="27520"/>
                  </a:lnTo>
                  <a:lnTo>
                    <a:pt x="25908" y="24472"/>
                  </a:lnTo>
                  <a:lnTo>
                    <a:pt x="25908" y="15328"/>
                  </a:lnTo>
                  <a:close/>
                </a:path>
                <a:path w="192404" h="172720">
                  <a:moveTo>
                    <a:pt x="77812" y="169443"/>
                  </a:moveTo>
                  <a:lnTo>
                    <a:pt x="59524" y="169443"/>
                  </a:lnTo>
                  <a:lnTo>
                    <a:pt x="59524" y="170967"/>
                  </a:lnTo>
                  <a:lnTo>
                    <a:pt x="62572" y="170967"/>
                  </a:lnTo>
                  <a:lnTo>
                    <a:pt x="64096" y="172491"/>
                  </a:lnTo>
                  <a:lnTo>
                    <a:pt x="73240" y="172491"/>
                  </a:lnTo>
                  <a:lnTo>
                    <a:pt x="74764" y="170967"/>
                  </a:lnTo>
                  <a:lnTo>
                    <a:pt x="77812" y="170967"/>
                  </a:lnTo>
                  <a:lnTo>
                    <a:pt x="77812" y="169443"/>
                  </a:lnTo>
                  <a:close/>
                </a:path>
                <a:path w="192404" h="172720">
                  <a:moveTo>
                    <a:pt x="79336" y="2819"/>
                  </a:moveTo>
                  <a:lnTo>
                    <a:pt x="77851" y="2819"/>
                  </a:lnTo>
                  <a:lnTo>
                    <a:pt x="77851" y="279"/>
                  </a:lnTo>
                  <a:lnTo>
                    <a:pt x="59499" y="279"/>
                  </a:lnTo>
                  <a:lnTo>
                    <a:pt x="59499" y="2819"/>
                  </a:lnTo>
                  <a:lnTo>
                    <a:pt x="58000" y="2819"/>
                  </a:lnTo>
                  <a:lnTo>
                    <a:pt x="58000" y="169189"/>
                  </a:lnTo>
                  <a:lnTo>
                    <a:pt x="79336" y="169189"/>
                  </a:lnTo>
                  <a:lnTo>
                    <a:pt x="79336" y="2819"/>
                  </a:lnTo>
                  <a:close/>
                </a:path>
                <a:path w="192404" h="172720">
                  <a:moveTo>
                    <a:pt x="131165" y="170967"/>
                  </a:moveTo>
                  <a:lnTo>
                    <a:pt x="117449" y="170967"/>
                  </a:lnTo>
                  <a:lnTo>
                    <a:pt x="118973" y="172491"/>
                  </a:lnTo>
                  <a:lnTo>
                    <a:pt x="129641" y="172491"/>
                  </a:lnTo>
                  <a:lnTo>
                    <a:pt x="131165" y="170967"/>
                  </a:lnTo>
                  <a:close/>
                </a:path>
                <a:path w="192404" h="172720">
                  <a:moveTo>
                    <a:pt x="132689" y="0"/>
                  </a:moveTo>
                  <a:lnTo>
                    <a:pt x="115925" y="0"/>
                  </a:lnTo>
                  <a:lnTo>
                    <a:pt x="115925" y="1524"/>
                  </a:lnTo>
                  <a:lnTo>
                    <a:pt x="132689" y="1524"/>
                  </a:lnTo>
                  <a:lnTo>
                    <a:pt x="132689" y="0"/>
                  </a:lnTo>
                  <a:close/>
                </a:path>
                <a:path w="192404" h="172720">
                  <a:moveTo>
                    <a:pt x="134213" y="1549"/>
                  </a:moveTo>
                  <a:lnTo>
                    <a:pt x="114401" y="1549"/>
                  </a:lnTo>
                  <a:lnTo>
                    <a:pt x="114401" y="169189"/>
                  </a:lnTo>
                  <a:lnTo>
                    <a:pt x="114401" y="170459"/>
                  </a:lnTo>
                  <a:lnTo>
                    <a:pt x="133832" y="170459"/>
                  </a:lnTo>
                  <a:lnTo>
                    <a:pt x="133832" y="169189"/>
                  </a:lnTo>
                  <a:lnTo>
                    <a:pt x="134213" y="169189"/>
                  </a:lnTo>
                  <a:lnTo>
                    <a:pt x="134213" y="1549"/>
                  </a:lnTo>
                  <a:close/>
                </a:path>
                <a:path w="192404" h="172720">
                  <a:moveTo>
                    <a:pt x="189166" y="54952"/>
                  </a:moveTo>
                  <a:lnTo>
                    <a:pt x="187642" y="54952"/>
                  </a:lnTo>
                  <a:lnTo>
                    <a:pt x="186118" y="53428"/>
                  </a:lnTo>
                  <a:lnTo>
                    <a:pt x="173926" y="53428"/>
                  </a:lnTo>
                  <a:lnTo>
                    <a:pt x="172402" y="54952"/>
                  </a:lnTo>
                  <a:lnTo>
                    <a:pt x="169354" y="54952"/>
                  </a:lnTo>
                  <a:lnTo>
                    <a:pt x="169354" y="169443"/>
                  </a:lnTo>
                  <a:lnTo>
                    <a:pt x="170878" y="170967"/>
                  </a:lnTo>
                  <a:lnTo>
                    <a:pt x="173926" y="170967"/>
                  </a:lnTo>
                  <a:lnTo>
                    <a:pt x="173926" y="172491"/>
                  </a:lnTo>
                  <a:lnTo>
                    <a:pt x="184594" y="172491"/>
                  </a:lnTo>
                  <a:lnTo>
                    <a:pt x="186118" y="170967"/>
                  </a:lnTo>
                  <a:lnTo>
                    <a:pt x="189166" y="170967"/>
                  </a:lnTo>
                  <a:lnTo>
                    <a:pt x="189166" y="54952"/>
                  </a:lnTo>
                  <a:close/>
                </a:path>
                <a:path w="192404" h="172720">
                  <a:moveTo>
                    <a:pt x="192214" y="15328"/>
                  </a:moveTo>
                  <a:lnTo>
                    <a:pt x="190690" y="12280"/>
                  </a:lnTo>
                  <a:lnTo>
                    <a:pt x="189166" y="10668"/>
                  </a:lnTo>
                  <a:lnTo>
                    <a:pt x="187642" y="9144"/>
                  </a:lnTo>
                  <a:lnTo>
                    <a:pt x="184594" y="7620"/>
                  </a:lnTo>
                  <a:lnTo>
                    <a:pt x="175450" y="7620"/>
                  </a:lnTo>
                  <a:lnTo>
                    <a:pt x="170878" y="9144"/>
                  </a:lnTo>
                  <a:lnTo>
                    <a:pt x="169354" y="10668"/>
                  </a:lnTo>
                  <a:lnTo>
                    <a:pt x="167830" y="12280"/>
                  </a:lnTo>
                  <a:lnTo>
                    <a:pt x="166306" y="15328"/>
                  </a:lnTo>
                  <a:lnTo>
                    <a:pt x="166306" y="24472"/>
                  </a:lnTo>
                  <a:lnTo>
                    <a:pt x="167830" y="27520"/>
                  </a:lnTo>
                  <a:lnTo>
                    <a:pt x="169354" y="29044"/>
                  </a:lnTo>
                  <a:lnTo>
                    <a:pt x="170878" y="32092"/>
                  </a:lnTo>
                  <a:lnTo>
                    <a:pt x="187642" y="32092"/>
                  </a:lnTo>
                  <a:lnTo>
                    <a:pt x="189166" y="29044"/>
                  </a:lnTo>
                  <a:lnTo>
                    <a:pt x="190690" y="27520"/>
                  </a:lnTo>
                  <a:lnTo>
                    <a:pt x="192214" y="24472"/>
                  </a:lnTo>
                  <a:lnTo>
                    <a:pt x="192214" y="153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7" name="object 247" descr="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6144482" y="4759642"/>
              <a:ext cx="111347" cy="122110"/>
            </a:xfrm>
            <a:prstGeom prst="rect">
              <a:avLst/>
            </a:prstGeom>
          </p:spPr>
        </p:pic>
        <p:pic>
          <p:nvPicPr>
            <p:cNvPr id="248" name="object 248" descr="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6283357" y="4759642"/>
              <a:ext cx="96107" cy="120586"/>
            </a:xfrm>
            <a:prstGeom prst="rect">
              <a:avLst/>
            </a:prstGeom>
          </p:spPr>
        </p:pic>
      </p:grpSp>
      <p:grpSp>
        <p:nvGrpSpPr>
          <p:cNvPr id="249" name="object 249" descr=""/>
          <p:cNvGrpSpPr/>
          <p:nvPr/>
        </p:nvGrpSpPr>
        <p:grpSpPr>
          <a:xfrm>
            <a:off x="6483191" y="4715351"/>
            <a:ext cx="153035" cy="165100"/>
            <a:chOff x="6483191" y="4715351"/>
            <a:chExt cx="153035" cy="165100"/>
          </a:xfrm>
        </p:grpSpPr>
        <p:sp>
          <p:nvSpPr>
            <p:cNvPr id="250" name="object 250" descr=""/>
            <p:cNvSpPr/>
            <p:nvPr/>
          </p:nvSpPr>
          <p:spPr>
            <a:xfrm>
              <a:off x="6483191" y="4715351"/>
              <a:ext cx="24765" cy="165100"/>
            </a:xfrm>
            <a:custGeom>
              <a:avLst/>
              <a:gdLst/>
              <a:ahLst/>
              <a:cxnLst/>
              <a:rect l="l" t="t" r="r" b="b"/>
              <a:pathLst>
                <a:path w="24765" h="165100">
                  <a:moveTo>
                    <a:pt x="19812" y="47339"/>
                  </a:moveTo>
                  <a:lnTo>
                    <a:pt x="4572" y="47339"/>
                  </a:lnTo>
                  <a:lnTo>
                    <a:pt x="6096" y="45815"/>
                  </a:lnTo>
                  <a:lnTo>
                    <a:pt x="18288" y="45815"/>
                  </a:lnTo>
                  <a:lnTo>
                    <a:pt x="19812" y="47339"/>
                  </a:lnTo>
                  <a:close/>
                </a:path>
                <a:path w="24765" h="165100">
                  <a:moveTo>
                    <a:pt x="21336" y="48863"/>
                  </a:moveTo>
                  <a:lnTo>
                    <a:pt x="3048" y="48863"/>
                  </a:lnTo>
                  <a:lnTo>
                    <a:pt x="3048" y="47339"/>
                  </a:lnTo>
                  <a:lnTo>
                    <a:pt x="21336" y="47339"/>
                  </a:lnTo>
                  <a:lnTo>
                    <a:pt x="21336" y="48863"/>
                  </a:lnTo>
                  <a:close/>
                </a:path>
                <a:path w="24765" h="165100">
                  <a:moveTo>
                    <a:pt x="22860" y="161829"/>
                  </a:moveTo>
                  <a:lnTo>
                    <a:pt x="1524" y="161829"/>
                  </a:lnTo>
                  <a:lnTo>
                    <a:pt x="1524" y="48863"/>
                  </a:lnTo>
                  <a:lnTo>
                    <a:pt x="22860" y="48863"/>
                  </a:lnTo>
                  <a:lnTo>
                    <a:pt x="22860" y="161829"/>
                  </a:lnTo>
                  <a:close/>
                </a:path>
                <a:path w="24765" h="165100">
                  <a:moveTo>
                    <a:pt x="21336" y="163353"/>
                  </a:moveTo>
                  <a:lnTo>
                    <a:pt x="3048" y="163353"/>
                  </a:lnTo>
                  <a:lnTo>
                    <a:pt x="3048" y="161829"/>
                  </a:lnTo>
                  <a:lnTo>
                    <a:pt x="21336" y="161829"/>
                  </a:lnTo>
                  <a:lnTo>
                    <a:pt x="21336" y="163353"/>
                  </a:lnTo>
                  <a:close/>
                </a:path>
                <a:path w="24765" h="165100">
                  <a:moveTo>
                    <a:pt x="16764" y="164877"/>
                  </a:moveTo>
                  <a:lnTo>
                    <a:pt x="7620" y="164877"/>
                  </a:lnTo>
                  <a:lnTo>
                    <a:pt x="6096" y="163353"/>
                  </a:lnTo>
                  <a:lnTo>
                    <a:pt x="18288" y="163353"/>
                  </a:lnTo>
                  <a:lnTo>
                    <a:pt x="16764" y="164877"/>
                  </a:lnTo>
                  <a:close/>
                </a:path>
                <a:path w="24765" h="165100">
                  <a:moveTo>
                    <a:pt x="19812" y="24479"/>
                  </a:moveTo>
                  <a:lnTo>
                    <a:pt x="4572" y="24479"/>
                  </a:lnTo>
                  <a:lnTo>
                    <a:pt x="3048" y="21431"/>
                  </a:lnTo>
                  <a:lnTo>
                    <a:pt x="0" y="19907"/>
                  </a:lnTo>
                  <a:lnTo>
                    <a:pt x="0" y="4667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22860" y="3048"/>
                  </a:lnTo>
                  <a:lnTo>
                    <a:pt x="24384" y="4667"/>
                  </a:lnTo>
                  <a:lnTo>
                    <a:pt x="24384" y="19907"/>
                  </a:lnTo>
                  <a:lnTo>
                    <a:pt x="21336" y="21431"/>
                  </a:lnTo>
                  <a:lnTo>
                    <a:pt x="19812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1" name="object 251" descr="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541102" y="4759642"/>
              <a:ext cx="94583" cy="120586"/>
            </a:xfrm>
            <a:prstGeom prst="rect">
              <a:avLst/>
            </a:prstGeom>
          </p:spPr>
        </p:pic>
      </p:grpSp>
      <p:grpSp>
        <p:nvGrpSpPr>
          <p:cNvPr id="252" name="object 252" descr=""/>
          <p:cNvGrpSpPr/>
          <p:nvPr/>
        </p:nvGrpSpPr>
        <p:grpSpPr>
          <a:xfrm>
            <a:off x="6731793" y="4716875"/>
            <a:ext cx="537210" cy="198755"/>
            <a:chOff x="6731793" y="4716875"/>
            <a:chExt cx="537210" cy="198755"/>
          </a:xfrm>
        </p:grpSpPr>
        <p:pic>
          <p:nvPicPr>
            <p:cNvPr id="253" name="object 253" descr="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6731793" y="4716875"/>
              <a:ext cx="100679" cy="161829"/>
            </a:xfrm>
            <a:prstGeom prst="rect">
              <a:avLst/>
            </a:prstGeom>
          </p:spPr>
        </p:pic>
        <p:pic>
          <p:nvPicPr>
            <p:cNvPr id="254" name="object 254" descr="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853893" y="4716875"/>
              <a:ext cx="109793" cy="164877"/>
            </a:xfrm>
            <a:prstGeom prst="rect">
              <a:avLst/>
            </a:prstGeom>
          </p:spPr>
        </p:pic>
        <p:pic>
          <p:nvPicPr>
            <p:cNvPr id="255" name="object 255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6985063" y="4716875"/>
              <a:ext cx="99155" cy="161829"/>
            </a:xfrm>
            <a:prstGeom prst="rect">
              <a:avLst/>
            </a:prstGeom>
          </p:spPr>
        </p:pic>
        <p:pic>
          <p:nvPicPr>
            <p:cNvPr id="256" name="object 256" descr="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7110126" y="4716875"/>
              <a:ext cx="158686" cy="198405"/>
            </a:xfrm>
            <a:prstGeom prst="rect">
              <a:avLst/>
            </a:prstGeom>
          </p:spPr>
        </p:pic>
      </p:grpSp>
      <p:grpSp>
        <p:nvGrpSpPr>
          <p:cNvPr id="257" name="object 257" descr=""/>
          <p:cNvGrpSpPr/>
          <p:nvPr/>
        </p:nvGrpSpPr>
        <p:grpSpPr>
          <a:xfrm>
            <a:off x="7360348" y="4759642"/>
            <a:ext cx="222885" cy="122555"/>
            <a:chOff x="7360348" y="4759642"/>
            <a:chExt cx="222885" cy="122555"/>
          </a:xfrm>
        </p:grpSpPr>
        <p:pic>
          <p:nvPicPr>
            <p:cNvPr id="258" name="object 258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7360348" y="4759642"/>
              <a:ext cx="90011" cy="122110"/>
            </a:xfrm>
            <a:prstGeom prst="rect">
              <a:avLst/>
            </a:prstGeom>
          </p:spPr>
        </p:pic>
        <p:pic>
          <p:nvPicPr>
            <p:cNvPr id="259" name="object 259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7488459" y="4759642"/>
              <a:ext cx="94583" cy="120586"/>
            </a:xfrm>
            <a:prstGeom prst="rect">
              <a:avLst/>
            </a:prstGeom>
          </p:spPr>
        </p:pic>
      </p:grpSp>
      <p:pic>
        <p:nvPicPr>
          <p:cNvPr id="260" name="object 260" descr="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7795069" y="4732210"/>
            <a:ext cx="73247" cy="149542"/>
          </a:xfrm>
          <a:prstGeom prst="rect">
            <a:avLst/>
          </a:prstGeom>
        </p:spPr>
      </p:pic>
      <p:pic>
        <p:nvPicPr>
          <p:cNvPr id="261" name="object 261" descr="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7611998" y="4707731"/>
            <a:ext cx="102203" cy="174021"/>
          </a:xfrm>
          <a:prstGeom prst="rect">
            <a:avLst/>
          </a:prstGeom>
        </p:spPr>
      </p:pic>
      <p:grpSp>
        <p:nvGrpSpPr>
          <p:cNvPr id="262" name="object 262" descr=""/>
          <p:cNvGrpSpPr/>
          <p:nvPr/>
        </p:nvGrpSpPr>
        <p:grpSpPr>
          <a:xfrm>
            <a:off x="7895748" y="4707731"/>
            <a:ext cx="226060" cy="174625"/>
            <a:chOff x="7895748" y="4707731"/>
            <a:chExt cx="226060" cy="174625"/>
          </a:xfrm>
        </p:grpSpPr>
        <p:pic>
          <p:nvPicPr>
            <p:cNvPr id="263" name="object 263" descr="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7895748" y="4707731"/>
              <a:ext cx="96107" cy="172497"/>
            </a:xfrm>
            <a:prstGeom prst="rect">
              <a:avLst/>
            </a:prstGeom>
          </p:spPr>
        </p:pic>
        <p:pic>
          <p:nvPicPr>
            <p:cNvPr id="264" name="object 264" descr="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8019287" y="4759642"/>
              <a:ext cx="102298" cy="122110"/>
            </a:xfrm>
            <a:prstGeom prst="rect">
              <a:avLst/>
            </a:prstGeom>
          </p:spPr>
        </p:pic>
      </p:grpSp>
      <p:grpSp>
        <p:nvGrpSpPr>
          <p:cNvPr id="265" name="object 265" descr=""/>
          <p:cNvGrpSpPr/>
          <p:nvPr/>
        </p:nvGrpSpPr>
        <p:grpSpPr>
          <a:xfrm>
            <a:off x="1101185" y="5313616"/>
            <a:ext cx="786130" cy="173990"/>
            <a:chOff x="1101185" y="5313616"/>
            <a:chExt cx="786130" cy="173990"/>
          </a:xfrm>
        </p:grpSpPr>
        <p:pic>
          <p:nvPicPr>
            <p:cNvPr id="266" name="object 266" descr="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1101185" y="5365432"/>
              <a:ext cx="96107" cy="120586"/>
            </a:xfrm>
            <a:prstGeom prst="rect">
              <a:avLst/>
            </a:prstGeom>
          </p:spPr>
        </p:pic>
        <p:pic>
          <p:nvPicPr>
            <p:cNvPr id="267" name="object 267" descr="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1232439" y="5366956"/>
              <a:ext cx="94583" cy="120586"/>
            </a:xfrm>
            <a:prstGeom prst="rect">
              <a:avLst/>
            </a:prstGeom>
          </p:spPr>
        </p:pic>
        <p:pic>
          <p:nvPicPr>
            <p:cNvPr id="268" name="object 268" descr="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1363599" y="5365432"/>
              <a:ext cx="164782" cy="120586"/>
            </a:xfrm>
            <a:prstGeom prst="rect">
              <a:avLst/>
            </a:prstGeom>
          </p:spPr>
        </p:pic>
        <p:pic>
          <p:nvPicPr>
            <p:cNvPr id="269" name="object 269" descr="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1564957" y="5313616"/>
              <a:ext cx="102203" cy="173926"/>
            </a:xfrm>
            <a:prstGeom prst="rect">
              <a:avLst/>
            </a:prstGeom>
          </p:spPr>
        </p:pic>
        <p:pic>
          <p:nvPicPr>
            <p:cNvPr id="270" name="object 270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1688496" y="5365432"/>
              <a:ext cx="102203" cy="122110"/>
            </a:xfrm>
            <a:prstGeom prst="rect">
              <a:avLst/>
            </a:prstGeom>
          </p:spPr>
        </p:pic>
        <p:pic>
          <p:nvPicPr>
            <p:cNvPr id="271" name="object 271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1821275" y="5365432"/>
              <a:ext cx="65532" cy="120586"/>
            </a:xfrm>
            <a:prstGeom prst="rect">
              <a:avLst/>
            </a:prstGeom>
          </p:spPr>
        </p:pic>
      </p:grpSp>
      <p:pic>
        <p:nvPicPr>
          <p:cNvPr id="272" name="object 272" descr="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1966150" y="5312092"/>
            <a:ext cx="198310" cy="175450"/>
          </a:xfrm>
          <a:prstGeom prst="rect">
            <a:avLst/>
          </a:prstGeom>
        </p:spPr>
      </p:pic>
      <p:pic>
        <p:nvPicPr>
          <p:cNvPr id="273" name="object 273" descr="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2228564" y="5365432"/>
            <a:ext cx="726090" cy="164877"/>
          </a:xfrm>
          <a:prstGeom prst="rect">
            <a:avLst/>
          </a:prstGeom>
        </p:spPr>
      </p:pic>
      <p:grpSp>
        <p:nvGrpSpPr>
          <p:cNvPr id="274" name="object 274" descr=""/>
          <p:cNvGrpSpPr/>
          <p:nvPr/>
        </p:nvGrpSpPr>
        <p:grpSpPr>
          <a:xfrm>
            <a:off x="3038570" y="5321236"/>
            <a:ext cx="128270" cy="166370"/>
            <a:chOff x="3038570" y="5321236"/>
            <a:chExt cx="128270" cy="166370"/>
          </a:xfrm>
        </p:grpSpPr>
        <p:sp>
          <p:nvSpPr>
            <p:cNvPr id="275" name="object 275" descr=""/>
            <p:cNvSpPr/>
            <p:nvPr/>
          </p:nvSpPr>
          <p:spPr>
            <a:xfrm>
              <a:off x="3038570" y="5321236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21336" y="47339"/>
                  </a:moveTo>
                  <a:lnTo>
                    <a:pt x="4572" y="47339"/>
                  </a:lnTo>
                  <a:lnTo>
                    <a:pt x="6096" y="45720"/>
                  </a:lnTo>
                  <a:lnTo>
                    <a:pt x="19812" y="45720"/>
                  </a:lnTo>
                  <a:lnTo>
                    <a:pt x="21336" y="47339"/>
                  </a:lnTo>
                  <a:close/>
                </a:path>
                <a:path w="26035" h="165100">
                  <a:moveTo>
                    <a:pt x="21336" y="163258"/>
                  </a:moveTo>
                  <a:lnTo>
                    <a:pt x="4572" y="163258"/>
                  </a:lnTo>
                  <a:lnTo>
                    <a:pt x="3048" y="161734"/>
                  </a:lnTo>
                  <a:lnTo>
                    <a:pt x="3048" y="47339"/>
                  </a:lnTo>
                  <a:lnTo>
                    <a:pt x="22860" y="47339"/>
                  </a:lnTo>
                  <a:lnTo>
                    <a:pt x="22860" y="161734"/>
                  </a:lnTo>
                  <a:lnTo>
                    <a:pt x="21336" y="163258"/>
                  </a:lnTo>
                  <a:close/>
                </a:path>
                <a:path w="26035" h="165100">
                  <a:moveTo>
                    <a:pt x="15240" y="164782"/>
                  </a:moveTo>
                  <a:lnTo>
                    <a:pt x="9144" y="164782"/>
                  </a:lnTo>
                  <a:lnTo>
                    <a:pt x="7620" y="163258"/>
                  </a:lnTo>
                  <a:lnTo>
                    <a:pt x="16764" y="163258"/>
                  </a:lnTo>
                  <a:lnTo>
                    <a:pt x="15240" y="164782"/>
                  </a:lnTo>
                  <a:close/>
                </a:path>
                <a:path w="26035" h="165100">
                  <a:moveTo>
                    <a:pt x="18288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1524"/>
                  </a:lnTo>
                  <a:lnTo>
                    <a:pt x="22860" y="3048"/>
                  </a:lnTo>
                  <a:lnTo>
                    <a:pt x="24479" y="4572"/>
                  </a:lnTo>
                  <a:lnTo>
                    <a:pt x="26003" y="7620"/>
                  </a:lnTo>
                  <a:lnTo>
                    <a:pt x="26003" y="16764"/>
                  </a:lnTo>
                  <a:lnTo>
                    <a:pt x="24479" y="19812"/>
                  </a:lnTo>
                  <a:lnTo>
                    <a:pt x="22860" y="21336"/>
                  </a:lnTo>
                  <a:lnTo>
                    <a:pt x="21336" y="22860"/>
                  </a:lnTo>
                  <a:lnTo>
                    <a:pt x="18288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6" name="object 276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088957" y="5365432"/>
              <a:ext cx="77819" cy="122110"/>
            </a:xfrm>
            <a:prstGeom prst="rect">
              <a:avLst/>
            </a:prstGeom>
          </p:spPr>
        </p:pic>
      </p:grpSp>
      <p:pic>
        <p:nvPicPr>
          <p:cNvPr id="277" name="object 277" descr="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3246083" y="5313616"/>
            <a:ext cx="903102" cy="215169"/>
          </a:xfrm>
          <a:prstGeom prst="rect">
            <a:avLst/>
          </a:prstGeom>
        </p:spPr>
      </p:pic>
      <p:grpSp>
        <p:nvGrpSpPr>
          <p:cNvPr id="278" name="object 278" descr=""/>
          <p:cNvGrpSpPr/>
          <p:nvPr/>
        </p:nvGrpSpPr>
        <p:grpSpPr>
          <a:xfrm>
            <a:off x="4236148" y="5336476"/>
            <a:ext cx="203200" cy="151130"/>
            <a:chOff x="4236148" y="5336476"/>
            <a:chExt cx="203200" cy="151130"/>
          </a:xfrm>
        </p:grpSpPr>
        <p:pic>
          <p:nvPicPr>
            <p:cNvPr id="279" name="object 279" descr="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4236148" y="5336476"/>
              <a:ext cx="73152" cy="149542"/>
            </a:xfrm>
            <a:prstGeom prst="rect">
              <a:avLst/>
            </a:prstGeom>
          </p:spPr>
        </p:pic>
        <p:pic>
          <p:nvPicPr>
            <p:cNvPr id="280" name="object 280" descr="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4329208" y="5365432"/>
              <a:ext cx="109823" cy="122110"/>
            </a:xfrm>
            <a:prstGeom prst="rect">
              <a:avLst/>
            </a:prstGeom>
          </p:spPr>
        </p:pic>
      </p:grpSp>
      <p:grpSp>
        <p:nvGrpSpPr>
          <p:cNvPr id="281" name="object 281" descr=""/>
          <p:cNvGrpSpPr/>
          <p:nvPr/>
        </p:nvGrpSpPr>
        <p:grpSpPr>
          <a:xfrm>
            <a:off x="4510658" y="5365432"/>
            <a:ext cx="501015" cy="165100"/>
            <a:chOff x="4510658" y="5365432"/>
            <a:chExt cx="501015" cy="165100"/>
          </a:xfrm>
        </p:grpSpPr>
        <p:pic>
          <p:nvPicPr>
            <p:cNvPr id="282" name="object 282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4510658" y="5365432"/>
              <a:ext cx="105251" cy="164877"/>
            </a:xfrm>
            <a:prstGeom prst="rect">
              <a:avLst/>
            </a:prstGeom>
          </p:spPr>
        </p:pic>
        <p:pic>
          <p:nvPicPr>
            <p:cNvPr id="283" name="object 283" descr="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4643437" y="5365432"/>
              <a:ext cx="367664" cy="122110"/>
            </a:xfrm>
            <a:prstGeom prst="rect">
              <a:avLst/>
            </a:prstGeom>
          </p:spPr>
        </p:pic>
      </p:grpSp>
      <p:grpSp>
        <p:nvGrpSpPr>
          <p:cNvPr id="284" name="object 284" descr=""/>
          <p:cNvGrpSpPr/>
          <p:nvPr/>
        </p:nvGrpSpPr>
        <p:grpSpPr>
          <a:xfrm>
            <a:off x="5078158" y="5336476"/>
            <a:ext cx="203200" cy="151130"/>
            <a:chOff x="5078158" y="5336476"/>
            <a:chExt cx="203200" cy="151130"/>
          </a:xfrm>
        </p:grpSpPr>
        <p:pic>
          <p:nvPicPr>
            <p:cNvPr id="285" name="object 285" descr="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5078158" y="5336476"/>
              <a:ext cx="71723" cy="149542"/>
            </a:xfrm>
            <a:prstGeom prst="rect">
              <a:avLst/>
            </a:prstGeom>
          </p:spPr>
        </p:pic>
        <p:pic>
          <p:nvPicPr>
            <p:cNvPr id="286" name="object 286" descr="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5169693" y="5365432"/>
              <a:ext cx="111347" cy="122110"/>
            </a:xfrm>
            <a:prstGeom prst="rect">
              <a:avLst/>
            </a:prstGeom>
          </p:spPr>
        </p:pic>
      </p:grpSp>
      <p:grpSp>
        <p:nvGrpSpPr>
          <p:cNvPr id="287" name="object 287" descr=""/>
          <p:cNvGrpSpPr/>
          <p:nvPr/>
        </p:nvGrpSpPr>
        <p:grpSpPr>
          <a:xfrm>
            <a:off x="5358860" y="5322760"/>
            <a:ext cx="296545" cy="165100"/>
            <a:chOff x="5358860" y="5322760"/>
            <a:chExt cx="296545" cy="165100"/>
          </a:xfrm>
        </p:grpSpPr>
        <p:pic>
          <p:nvPicPr>
            <p:cNvPr id="288" name="object 288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5358860" y="5322760"/>
              <a:ext cx="99155" cy="164782"/>
            </a:xfrm>
            <a:prstGeom prst="rect">
              <a:avLst/>
            </a:prstGeom>
          </p:spPr>
        </p:pic>
        <p:sp>
          <p:nvSpPr>
            <p:cNvPr id="289" name="object 289" descr=""/>
            <p:cNvSpPr/>
            <p:nvPr/>
          </p:nvSpPr>
          <p:spPr>
            <a:xfrm>
              <a:off x="5490019" y="5457062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5" h="29210">
                  <a:moveTo>
                    <a:pt x="18383" y="28956"/>
                  </a:moveTo>
                  <a:lnTo>
                    <a:pt x="7715" y="28956"/>
                  </a:lnTo>
                  <a:lnTo>
                    <a:pt x="4667" y="27432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667" y="1524"/>
                  </a:lnTo>
                  <a:lnTo>
                    <a:pt x="7715" y="0"/>
                  </a:lnTo>
                  <a:lnTo>
                    <a:pt x="18383" y="0"/>
                  </a:lnTo>
                  <a:lnTo>
                    <a:pt x="24479" y="3048"/>
                  </a:lnTo>
                  <a:lnTo>
                    <a:pt x="26003" y="4572"/>
                  </a:lnTo>
                  <a:lnTo>
                    <a:pt x="26003" y="13716"/>
                  </a:lnTo>
                  <a:lnTo>
                    <a:pt x="26003" y="24384"/>
                  </a:lnTo>
                  <a:lnTo>
                    <a:pt x="22955" y="25908"/>
                  </a:lnTo>
                  <a:lnTo>
                    <a:pt x="21431" y="27432"/>
                  </a:lnTo>
                  <a:lnTo>
                    <a:pt x="18383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0" name="object 290" descr="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5549550" y="5322760"/>
              <a:ext cx="105251" cy="164782"/>
            </a:xfrm>
            <a:prstGeom prst="rect">
              <a:avLst/>
            </a:prstGeom>
          </p:spPr>
        </p:pic>
      </p:grpSp>
      <p:grpSp>
        <p:nvGrpSpPr>
          <p:cNvPr id="291" name="object 291" descr=""/>
          <p:cNvGrpSpPr/>
          <p:nvPr/>
        </p:nvGrpSpPr>
        <p:grpSpPr>
          <a:xfrm>
            <a:off x="5741765" y="5313616"/>
            <a:ext cx="579755" cy="173990"/>
            <a:chOff x="5741765" y="5313616"/>
            <a:chExt cx="579755" cy="173990"/>
          </a:xfrm>
        </p:grpSpPr>
        <p:pic>
          <p:nvPicPr>
            <p:cNvPr id="292" name="object 292" descr="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5741765" y="5313616"/>
              <a:ext cx="102203" cy="173926"/>
            </a:xfrm>
            <a:prstGeom prst="rect">
              <a:avLst/>
            </a:prstGeom>
          </p:spPr>
        </p:pic>
        <p:sp>
          <p:nvSpPr>
            <p:cNvPr id="293" name="object 293" descr=""/>
            <p:cNvSpPr/>
            <p:nvPr/>
          </p:nvSpPr>
          <p:spPr>
            <a:xfrm>
              <a:off x="5869864" y="5313616"/>
              <a:ext cx="192405" cy="172720"/>
            </a:xfrm>
            <a:custGeom>
              <a:avLst/>
              <a:gdLst/>
              <a:ahLst/>
              <a:cxnLst/>
              <a:rect l="l" t="t" r="r" b="b"/>
              <a:pathLst>
                <a:path w="192404" h="172720">
                  <a:moveTo>
                    <a:pt x="22961" y="54965"/>
                  </a:moveTo>
                  <a:lnTo>
                    <a:pt x="21437" y="54965"/>
                  </a:lnTo>
                  <a:lnTo>
                    <a:pt x="21437" y="53340"/>
                  </a:lnTo>
                  <a:lnTo>
                    <a:pt x="6096" y="53340"/>
                  </a:lnTo>
                  <a:lnTo>
                    <a:pt x="4572" y="54965"/>
                  </a:lnTo>
                  <a:lnTo>
                    <a:pt x="3048" y="54965"/>
                  </a:lnTo>
                  <a:lnTo>
                    <a:pt x="3048" y="169354"/>
                  </a:lnTo>
                  <a:lnTo>
                    <a:pt x="4572" y="169354"/>
                  </a:lnTo>
                  <a:lnTo>
                    <a:pt x="4572" y="170878"/>
                  </a:lnTo>
                  <a:lnTo>
                    <a:pt x="7620" y="170878"/>
                  </a:lnTo>
                  <a:lnTo>
                    <a:pt x="9144" y="172402"/>
                  </a:lnTo>
                  <a:lnTo>
                    <a:pt x="15341" y="172402"/>
                  </a:lnTo>
                  <a:lnTo>
                    <a:pt x="16865" y="170878"/>
                  </a:lnTo>
                  <a:lnTo>
                    <a:pt x="21437" y="170878"/>
                  </a:lnTo>
                  <a:lnTo>
                    <a:pt x="22961" y="169354"/>
                  </a:lnTo>
                  <a:lnTo>
                    <a:pt x="22961" y="54965"/>
                  </a:lnTo>
                  <a:close/>
                </a:path>
                <a:path w="192404" h="172720">
                  <a:moveTo>
                    <a:pt x="26009" y="15240"/>
                  </a:moveTo>
                  <a:lnTo>
                    <a:pt x="24485" y="12192"/>
                  </a:lnTo>
                  <a:lnTo>
                    <a:pt x="21437" y="9144"/>
                  </a:lnTo>
                  <a:lnTo>
                    <a:pt x="18389" y="7620"/>
                  </a:lnTo>
                  <a:lnTo>
                    <a:pt x="9144" y="7620"/>
                  </a:lnTo>
                  <a:lnTo>
                    <a:pt x="4572" y="9144"/>
                  </a:lnTo>
                  <a:lnTo>
                    <a:pt x="1524" y="12192"/>
                  </a:lnTo>
                  <a:lnTo>
                    <a:pt x="0" y="15240"/>
                  </a:lnTo>
                  <a:lnTo>
                    <a:pt x="0" y="24384"/>
                  </a:lnTo>
                  <a:lnTo>
                    <a:pt x="1524" y="27432"/>
                  </a:lnTo>
                  <a:lnTo>
                    <a:pt x="4572" y="30480"/>
                  </a:lnTo>
                  <a:lnTo>
                    <a:pt x="7620" y="32004"/>
                  </a:lnTo>
                  <a:lnTo>
                    <a:pt x="18389" y="32004"/>
                  </a:lnTo>
                  <a:lnTo>
                    <a:pt x="21437" y="30480"/>
                  </a:lnTo>
                  <a:lnTo>
                    <a:pt x="24485" y="27432"/>
                  </a:lnTo>
                  <a:lnTo>
                    <a:pt x="26009" y="24384"/>
                  </a:lnTo>
                  <a:lnTo>
                    <a:pt x="26009" y="15240"/>
                  </a:lnTo>
                  <a:close/>
                </a:path>
                <a:path w="192404" h="172720">
                  <a:moveTo>
                    <a:pt x="79349" y="1524"/>
                  </a:moveTo>
                  <a:lnTo>
                    <a:pt x="77825" y="1524"/>
                  </a:lnTo>
                  <a:lnTo>
                    <a:pt x="76301" y="0"/>
                  </a:lnTo>
                  <a:lnTo>
                    <a:pt x="61061" y="0"/>
                  </a:lnTo>
                  <a:lnTo>
                    <a:pt x="59537" y="1524"/>
                  </a:lnTo>
                  <a:lnTo>
                    <a:pt x="58013" y="1524"/>
                  </a:lnTo>
                  <a:lnTo>
                    <a:pt x="58013" y="169354"/>
                  </a:lnTo>
                  <a:lnTo>
                    <a:pt x="59537" y="169354"/>
                  </a:lnTo>
                  <a:lnTo>
                    <a:pt x="59537" y="170878"/>
                  </a:lnTo>
                  <a:lnTo>
                    <a:pt x="64109" y="170878"/>
                  </a:lnTo>
                  <a:lnTo>
                    <a:pt x="65633" y="172402"/>
                  </a:lnTo>
                  <a:lnTo>
                    <a:pt x="70205" y="172402"/>
                  </a:lnTo>
                  <a:lnTo>
                    <a:pt x="71729" y="170878"/>
                  </a:lnTo>
                  <a:lnTo>
                    <a:pt x="77825" y="170878"/>
                  </a:lnTo>
                  <a:lnTo>
                    <a:pt x="77825" y="169354"/>
                  </a:lnTo>
                  <a:lnTo>
                    <a:pt x="79349" y="169354"/>
                  </a:lnTo>
                  <a:lnTo>
                    <a:pt x="79349" y="1524"/>
                  </a:lnTo>
                  <a:close/>
                </a:path>
                <a:path w="192404" h="172720">
                  <a:moveTo>
                    <a:pt x="134302" y="1524"/>
                  </a:moveTo>
                  <a:lnTo>
                    <a:pt x="132778" y="1524"/>
                  </a:lnTo>
                  <a:lnTo>
                    <a:pt x="132778" y="0"/>
                  </a:lnTo>
                  <a:lnTo>
                    <a:pt x="116014" y="0"/>
                  </a:lnTo>
                  <a:lnTo>
                    <a:pt x="116014" y="1524"/>
                  </a:lnTo>
                  <a:lnTo>
                    <a:pt x="114490" y="1524"/>
                  </a:lnTo>
                  <a:lnTo>
                    <a:pt x="114490" y="169354"/>
                  </a:lnTo>
                  <a:lnTo>
                    <a:pt x="116014" y="170878"/>
                  </a:lnTo>
                  <a:lnTo>
                    <a:pt x="119062" y="170878"/>
                  </a:lnTo>
                  <a:lnTo>
                    <a:pt x="120586" y="172402"/>
                  </a:lnTo>
                  <a:lnTo>
                    <a:pt x="126682" y="172402"/>
                  </a:lnTo>
                  <a:lnTo>
                    <a:pt x="128206" y="170878"/>
                  </a:lnTo>
                  <a:lnTo>
                    <a:pt x="132778" y="170878"/>
                  </a:lnTo>
                  <a:lnTo>
                    <a:pt x="134302" y="169354"/>
                  </a:lnTo>
                  <a:lnTo>
                    <a:pt x="134302" y="1524"/>
                  </a:lnTo>
                  <a:close/>
                </a:path>
                <a:path w="192404" h="172720">
                  <a:moveTo>
                    <a:pt x="189166" y="54965"/>
                  </a:moveTo>
                  <a:lnTo>
                    <a:pt x="187642" y="54965"/>
                  </a:lnTo>
                  <a:lnTo>
                    <a:pt x="187642" y="53340"/>
                  </a:lnTo>
                  <a:lnTo>
                    <a:pt x="172402" y="53340"/>
                  </a:lnTo>
                  <a:lnTo>
                    <a:pt x="170878" y="54965"/>
                  </a:lnTo>
                  <a:lnTo>
                    <a:pt x="169354" y="54965"/>
                  </a:lnTo>
                  <a:lnTo>
                    <a:pt x="169354" y="169354"/>
                  </a:lnTo>
                  <a:lnTo>
                    <a:pt x="170878" y="169354"/>
                  </a:lnTo>
                  <a:lnTo>
                    <a:pt x="170878" y="170878"/>
                  </a:lnTo>
                  <a:lnTo>
                    <a:pt x="175450" y="170878"/>
                  </a:lnTo>
                  <a:lnTo>
                    <a:pt x="175450" y="172402"/>
                  </a:lnTo>
                  <a:lnTo>
                    <a:pt x="181546" y="172402"/>
                  </a:lnTo>
                  <a:lnTo>
                    <a:pt x="183070" y="170878"/>
                  </a:lnTo>
                  <a:lnTo>
                    <a:pt x="189166" y="170878"/>
                  </a:lnTo>
                  <a:lnTo>
                    <a:pt x="189166" y="54965"/>
                  </a:lnTo>
                  <a:close/>
                </a:path>
                <a:path w="192404" h="172720">
                  <a:moveTo>
                    <a:pt x="192214" y="15240"/>
                  </a:moveTo>
                  <a:lnTo>
                    <a:pt x="190690" y="12192"/>
                  </a:lnTo>
                  <a:lnTo>
                    <a:pt x="187642" y="9144"/>
                  </a:lnTo>
                  <a:lnTo>
                    <a:pt x="184594" y="7620"/>
                  </a:lnTo>
                  <a:lnTo>
                    <a:pt x="175450" y="7620"/>
                  </a:lnTo>
                  <a:lnTo>
                    <a:pt x="170878" y="9144"/>
                  </a:lnTo>
                  <a:lnTo>
                    <a:pt x="167830" y="12192"/>
                  </a:lnTo>
                  <a:lnTo>
                    <a:pt x="167830" y="27432"/>
                  </a:lnTo>
                  <a:lnTo>
                    <a:pt x="170878" y="30480"/>
                  </a:lnTo>
                  <a:lnTo>
                    <a:pt x="175450" y="32004"/>
                  </a:lnTo>
                  <a:lnTo>
                    <a:pt x="184594" y="32004"/>
                  </a:lnTo>
                  <a:lnTo>
                    <a:pt x="187642" y="30480"/>
                  </a:lnTo>
                  <a:lnTo>
                    <a:pt x="190690" y="27432"/>
                  </a:lnTo>
                  <a:lnTo>
                    <a:pt x="192214" y="24384"/>
                  </a:lnTo>
                  <a:lnTo>
                    <a:pt x="192214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4" name="object 294" descr="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6086570" y="5365432"/>
              <a:ext cx="111347" cy="122110"/>
            </a:xfrm>
            <a:prstGeom prst="rect">
              <a:avLst/>
            </a:prstGeom>
          </p:spPr>
        </p:pic>
        <p:pic>
          <p:nvPicPr>
            <p:cNvPr id="295" name="object 295" descr="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6225349" y="5365432"/>
              <a:ext cx="96107" cy="120586"/>
            </a:xfrm>
            <a:prstGeom prst="rect">
              <a:avLst/>
            </a:prstGeom>
          </p:spPr>
        </p:pic>
      </p:grpSp>
      <p:pic>
        <p:nvPicPr>
          <p:cNvPr id="296" name="object 296" descr="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6426708" y="5313616"/>
            <a:ext cx="222694" cy="215169"/>
          </a:xfrm>
          <a:prstGeom prst="rect">
            <a:avLst/>
          </a:prstGeom>
        </p:spPr>
      </p:pic>
      <p:grpSp>
        <p:nvGrpSpPr>
          <p:cNvPr id="297" name="object 297" descr=""/>
          <p:cNvGrpSpPr/>
          <p:nvPr/>
        </p:nvGrpSpPr>
        <p:grpSpPr>
          <a:xfrm>
            <a:off x="6730269" y="5322760"/>
            <a:ext cx="534035" cy="165100"/>
            <a:chOff x="6730269" y="5322760"/>
            <a:chExt cx="534035" cy="165100"/>
          </a:xfrm>
        </p:grpSpPr>
        <p:pic>
          <p:nvPicPr>
            <p:cNvPr id="298" name="object 298" descr="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6730269" y="5322760"/>
              <a:ext cx="99155" cy="161734"/>
            </a:xfrm>
            <a:prstGeom prst="rect">
              <a:avLst/>
            </a:prstGeom>
          </p:spPr>
        </p:pic>
        <p:pic>
          <p:nvPicPr>
            <p:cNvPr id="299" name="object 299" descr="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6850852" y="5322760"/>
              <a:ext cx="109787" cy="164782"/>
            </a:xfrm>
            <a:prstGeom prst="rect">
              <a:avLst/>
            </a:prstGeom>
          </p:spPr>
        </p:pic>
        <p:pic>
          <p:nvPicPr>
            <p:cNvPr id="300" name="object 300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6982015" y="5322760"/>
              <a:ext cx="99155" cy="161734"/>
            </a:xfrm>
            <a:prstGeom prst="rect">
              <a:avLst/>
            </a:prstGeom>
          </p:spPr>
        </p:pic>
        <p:pic>
          <p:nvPicPr>
            <p:cNvPr id="301" name="object 301" descr="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7105554" y="5325808"/>
              <a:ext cx="100679" cy="161734"/>
            </a:xfrm>
            <a:prstGeom prst="rect">
              <a:avLst/>
            </a:prstGeom>
          </p:spPr>
        </p:pic>
        <p:sp>
          <p:nvSpPr>
            <p:cNvPr id="302" name="object 302" descr=""/>
            <p:cNvSpPr/>
            <p:nvPr/>
          </p:nvSpPr>
          <p:spPr>
            <a:xfrm>
              <a:off x="7238238" y="5457063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18383" y="28956"/>
                  </a:moveTo>
                  <a:lnTo>
                    <a:pt x="7715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239" y="0"/>
                  </a:lnTo>
                  <a:lnTo>
                    <a:pt x="18383" y="0"/>
                  </a:lnTo>
                  <a:lnTo>
                    <a:pt x="24479" y="3048"/>
                  </a:lnTo>
                  <a:lnTo>
                    <a:pt x="26003" y="4572"/>
                  </a:lnTo>
                  <a:lnTo>
                    <a:pt x="26003" y="13716"/>
                  </a:lnTo>
                  <a:lnTo>
                    <a:pt x="26003" y="24384"/>
                  </a:lnTo>
                  <a:lnTo>
                    <a:pt x="24479" y="25908"/>
                  </a:lnTo>
                  <a:lnTo>
                    <a:pt x="18383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3" name="object 303" descr=""/>
          <p:cNvGrpSpPr/>
          <p:nvPr/>
        </p:nvGrpSpPr>
        <p:grpSpPr>
          <a:xfrm>
            <a:off x="7366444" y="5312092"/>
            <a:ext cx="274955" cy="175895"/>
            <a:chOff x="7366444" y="5312092"/>
            <a:chExt cx="274955" cy="175895"/>
          </a:xfrm>
        </p:grpSpPr>
        <p:sp>
          <p:nvSpPr>
            <p:cNvPr id="304" name="object 304" descr=""/>
            <p:cNvSpPr/>
            <p:nvPr/>
          </p:nvSpPr>
          <p:spPr>
            <a:xfrm>
              <a:off x="7366431" y="5324284"/>
              <a:ext cx="21590" cy="161925"/>
            </a:xfrm>
            <a:custGeom>
              <a:avLst/>
              <a:gdLst/>
              <a:ahLst/>
              <a:cxnLst/>
              <a:rect l="l" t="t" r="r" b="b"/>
              <a:pathLst>
                <a:path w="21590" h="161925">
                  <a:moveTo>
                    <a:pt x="19812" y="158686"/>
                  </a:moveTo>
                  <a:lnTo>
                    <a:pt x="1524" y="158686"/>
                  </a:lnTo>
                  <a:lnTo>
                    <a:pt x="1524" y="160210"/>
                  </a:lnTo>
                  <a:lnTo>
                    <a:pt x="6096" y="160210"/>
                  </a:lnTo>
                  <a:lnTo>
                    <a:pt x="7620" y="161734"/>
                  </a:lnTo>
                  <a:lnTo>
                    <a:pt x="12192" y="161734"/>
                  </a:lnTo>
                  <a:lnTo>
                    <a:pt x="15240" y="160210"/>
                  </a:lnTo>
                  <a:lnTo>
                    <a:pt x="19812" y="160210"/>
                  </a:lnTo>
                  <a:lnTo>
                    <a:pt x="19812" y="158686"/>
                  </a:lnTo>
                  <a:close/>
                </a:path>
                <a:path w="21590" h="161925">
                  <a:moveTo>
                    <a:pt x="21336" y="3492"/>
                  </a:moveTo>
                  <a:lnTo>
                    <a:pt x="20510" y="3492"/>
                  </a:lnTo>
                  <a:lnTo>
                    <a:pt x="20510" y="952"/>
                  </a:lnTo>
                  <a:lnTo>
                    <a:pt x="17716" y="952"/>
                  </a:lnTo>
                  <a:lnTo>
                    <a:pt x="16764" y="0"/>
                  </a:lnTo>
                  <a:lnTo>
                    <a:pt x="6096" y="0"/>
                  </a:lnTo>
                  <a:lnTo>
                    <a:pt x="5143" y="952"/>
                  </a:lnTo>
                  <a:lnTo>
                    <a:pt x="825" y="952"/>
                  </a:lnTo>
                  <a:lnTo>
                    <a:pt x="825" y="3492"/>
                  </a:lnTo>
                  <a:lnTo>
                    <a:pt x="0" y="3492"/>
                  </a:lnTo>
                  <a:lnTo>
                    <a:pt x="0" y="158432"/>
                  </a:lnTo>
                  <a:lnTo>
                    <a:pt x="21336" y="158432"/>
                  </a:lnTo>
                  <a:lnTo>
                    <a:pt x="21336" y="3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5" name="object 305" descr="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7415212" y="5336476"/>
              <a:ext cx="71723" cy="149542"/>
            </a:xfrm>
            <a:prstGeom prst="rect">
              <a:avLst/>
            </a:prstGeom>
          </p:spPr>
        </p:pic>
        <p:sp>
          <p:nvSpPr>
            <p:cNvPr id="306" name="object 306" descr=""/>
            <p:cNvSpPr/>
            <p:nvPr/>
          </p:nvSpPr>
          <p:spPr>
            <a:xfrm>
              <a:off x="7512843" y="5312092"/>
              <a:ext cx="21590" cy="66040"/>
            </a:xfrm>
            <a:custGeom>
              <a:avLst/>
              <a:gdLst/>
              <a:ahLst/>
              <a:cxnLst/>
              <a:rect l="l" t="t" r="r" b="b"/>
              <a:pathLst>
                <a:path w="21590" h="66039">
                  <a:moveTo>
                    <a:pt x="16764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6764" y="1524"/>
                  </a:lnTo>
                  <a:close/>
                </a:path>
                <a:path w="21590" h="66039">
                  <a:moveTo>
                    <a:pt x="18288" y="64103"/>
                  </a:moveTo>
                  <a:lnTo>
                    <a:pt x="4572" y="64103"/>
                  </a:lnTo>
                  <a:lnTo>
                    <a:pt x="3048" y="62579"/>
                  </a:lnTo>
                  <a:lnTo>
                    <a:pt x="3048" y="61055"/>
                  </a:lnTo>
                  <a:lnTo>
                    <a:pt x="0" y="457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1336" y="4572"/>
                  </a:lnTo>
                  <a:lnTo>
                    <a:pt x="18288" y="61055"/>
                  </a:lnTo>
                  <a:lnTo>
                    <a:pt x="18288" y="64103"/>
                  </a:lnTo>
                  <a:close/>
                </a:path>
                <a:path w="21590" h="66039">
                  <a:moveTo>
                    <a:pt x="15240" y="65627"/>
                  </a:moveTo>
                  <a:lnTo>
                    <a:pt x="6096" y="65627"/>
                  </a:lnTo>
                  <a:lnTo>
                    <a:pt x="6096" y="64103"/>
                  </a:lnTo>
                  <a:lnTo>
                    <a:pt x="16764" y="64103"/>
                  </a:lnTo>
                  <a:lnTo>
                    <a:pt x="15240" y="656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7" name="object 307" descr="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7561706" y="5365432"/>
              <a:ext cx="79343" cy="122110"/>
            </a:xfrm>
            <a:prstGeom prst="rect">
              <a:avLst/>
            </a:prstGeom>
          </p:spPr>
        </p:pic>
      </p:grpSp>
      <p:grpSp>
        <p:nvGrpSpPr>
          <p:cNvPr id="308" name="object 308" descr=""/>
          <p:cNvGrpSpPr/>
          <p:nvPr/>
        </p:nvGrpSpPr>
        <p:grpSpPr>
          <a:xfrm>
            <a:off x="7721822" y="5336476"/>
            <a:ext cx="319405" cy="151130"/>
            <a:chOff x="7721822" y="5336476"/>
            <a:chExt cx="319405" cy="151130"/>
          </a:xfrm>
        </p:grpSpPr>
        <p:pic>
          <p:nvPicPr>
            <p:cNvPr id="309" name="object 309" descr="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7721822" y="5365432"/>
              <a:ext cx="94583" cy="120586"/>
            </a:xfrm>
            <a:prstGeom prst="rect">
              <a:avLst/>
            </a:prstGeom>
          </p:spPr>
        </p:pic>
        <p:pic>
          <p:nvPicPr>
            <p:cNvPr id="310" name="object 310" descr="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7845457" y="5336476"/>
              <a:ext cx="195262" cy="151066"/>
            </a:xfrm>
            <a:prstGeom prst="rect">
              <a:avLst/>
            </a:prstGeom>
          </p:spPr>
        </p:pic>
      </p:grpSp>
      <p:grpSp>
        <p:nvGrpSpPr>
          <p:cNvPr id="311" name="object 311" descr=""/>
          <p:cNvGrpSpPr/>
          <p:nvPr/>
        </p:nvGrpSpPr>
        <p:grpSpPr>
          <a:xfrm>
            <a:off x="8104727" y="5321236"/>
            <a:ext cx="369570" cy="209550"/>
            <a:chOff x="8104727" y="5321236"/>
            <a:chExt cx="369570" cy="209550"/>
          </a:xfrm>
        </p:grpSpPr>
        <p:sp>
          <p:nvSpPr>
            <p:cNvPr id="312" name="object 312" descr=""/>
            <p:cNvSpPr/>
            <p:nvPr/>
          </p:nvSpPr>
          <p:spPr>
            <a:xfrm>
              <a:off x="8104727" y="5321236"/>
              <a:ext cx="50800" cy="209550"/>
            </a:xfrm>
            <a:custGeom>
              <a:avLst/>
              <a:gdLst/>
              <a:ahLst/>
              <a:cxnLst/>
              <a:rect l="l" t="t" r="r" b="b"/>
              <a:pathLst>
                <a:path w="50800" h="209550">
                  <a:moveTo>
                    <a:pt x="45815" y="47339"/>
                  </a:moveTo>
                  <a:lnTo>
                    <a:pt x="29051" y="47339"/>
                  </a:lnTo>
                  <a:lnTo>
                    <a:pt x="29051" y="45719"/>
                  </a:lnTo>
                  <a:lnTo>
                    <a:pt x="44291" y="45719"/>
                  </a:lnTo>
                  <a:lnTo>
                    <a:pt x="45815" y="47339"/>
                  </a:lnTo>
                  <a:close/>
                </a:path>
                <a:path w="50800" h="209550">
                  <a:moveTo>
                    <a:pt x="19907" y="209073"/>
                  </a:moveTo>
                  <a:lnTo>
                    <a:pt x="12192" y="209073"/>
                  </a:lnTo>
                  <a:lnTo>
                    <a:pt x="9144" y="207549"/>
                  </a:lnTo>
                  <a:lnTo>
                    <a:pt x="4572" y="207549"/>
                  </a:lnTo>
                  <a:lnTo>
                    <a:pt x="3048" y="206025"/>
                  </a:lnTo>
                  <a:lnTo>
                    <a:pt x="1524" y="206025"/>
                  </a:lnTo>
                  <a:lnTo>
                    <a:pt x="1524" y="202977"/>
                  </a:lnTo>
                  <a:lnTo>
                    <a:pt x="0" y="202977"/>
                  </a:lnTo>
                  <a:lnTo>
                    <a:pt x="0" y="195357"/>
                  </a:lnTo>
                  <a:lnTo>
                    <a:pt x="1524" y="193833"/>
                  </a:lnTo>
                  <a:lnTo>
                    <a:pt x="1524" y="190690"/>
                  </a:lnTo>
                  <a:lnTo>
                    <a:pt x="16859" y="190690"/>
                  </a:lnTo>
                  <a:lnTo>
                    <a:pt x="18383" y="189166"/>
                  </a:lnTo>
                  <a:lnTo>
                    <a:pt x="19907" y="189166"/>
                  </a:lnTo>
                  <a:lnTo>
                    <a:pt x="24479" y="184594"/>
                  </a:lnTo>
                  <a:lnTo>
                    <a:pt x="26003" y="181546"/>
                  </a:lnTo>
                  <a:lnTo>
                    <a:pt x="26003" y="175450"/>
                  </a:lnTo>
                  <a:lnTo>
                    <a:pt x="27527" y="170878"/>
                  </a:lnTo>
                  <a:lnTo>
                    <a:pt x="27527" y="47339"/>
                  </a:lnTo>
                  <a:lnTo>
                    <a:pt x="47339" y="47339"/>
                  </a:lnTo>
                  <a:lnTo>
                    <a:pt x="47339" y="180022"/>
                  </a:lnTo>
                  <a:lnTo>
                    <a:pt x="45815" y="184594"/>
                  </a:lnTo>
                  <a:lnTo>
                    <a:pt x="44291" y="190690"/>
                  </a:lnTo>
                  <a:lnTo>
                    <a:pt x="42767" y="193833"/>
                  </a:lnTo>
                  <a:lnTo>
                    <a:pt x="39719" y="198405"/>
                  </a:lnTo>
                  <a:lnTo>
                    <a:pt x="33623" y="204501"/>
                  </a:lnTo>
                  <a:lnTo>
                    <a:pt x="29051" y="206025"/>
                  </a:lnTo>
                  <a:lnTo>
                    <a:pt x="26003" y="207549"/>
                  </a:lnTo>
                  <a:lnTo>
                    <a:pt x="19907" y="209073"/>
                  </a:lnTo>
                  <a:close/>
                </a:path>
                <a:path w="50800" h="209550">
                  <a:moveTo>
                    <a:pt x="41243" y="24383"/>
                  </a:moveTo>
                  <a:lnTo>
                    <a:pt x="32099" y="24383"/>
                  </a:lnTo>
                  <a:lnTo>
                    <a:pt x="29051" y="22859"/>
                  </a:lnTo>
                  <a:lnTo>
                    <a:pt x="26003" y="19811"/>
                  </a:lnTo>
                  <a:lnTo>
                    <a:pt x="24479" y="16763"/>
                  </a:lnTo>
                  <a:lnTo>
                    <a:pt x="24479" y="7619"/>
                  </a:lnTo>
                  <a:lnTo>
                    <a:pt x="26003" y="4571"/>
                  </a:lnTo>
                  <a:lnTo>
                    <a:pt x="29051" y="1524"/>
                  </a:lnTo>
                  <a:lnTo>
                    <a:pt x="32099" y="0"/>
                  </a:lnTo>
                  <a:lnTo>
                    <a:pt x="42767" y="0"/>
                  </a:lnTo>
                  <a:lnTo>
                    <a:pt x="45815" y="1524"/>
                  </a:lnTo>
                  <a:lnTo>
                    <a:pt x="48863" y="4571"/>
                  </a:lnTo>
                  <a:lnTo>
                    <a:pt x="50387" y="7619"/>
                  </a:lnTo>
                  <a:lnTo>
                    <a:pt x="50387" y="16763"/>
                  </a:lnTo>
                  <a:lnTo>
                    <a:pt x="48863" y="19811"/>
                  </a:lnTo>
                  <a:lnTo>
                    <a:pt x="45815" y="22859"/>
                  </a:lnTo>
                  <a:lnTo>
                    <a:pt x="41243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3" name="object 313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8188642" y="5366956"/>
              <a:ext cx="96107" cy="120586"/>
            </a:xfrm>
            <a:prstGeom prst="rect">
              <a:avLst/>
            </a:prstGeom>
          </p:spPr>
        </p:pic>
        <p:pic>
          <p:nvPicPr>
            <p:cNvPr id="314" name="object 314" descr="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8312181" y="5336476"/>
              <a:ext cx="161734" cy="151066"/>
            </a:xfrm>
            <a:prstGeom prst="rect">
              <a:avLst/>
            </a:prstGeom>
          </p:spPr>
        </p:pic>
      </p:grpSp>
      <p:grpSp>
        <p:nvGrpSpPr>
          <p:cNvPr id="315" name="object 315" descr=""/>
          <p:cNvGrpSpPr/>
          <p:nvPr/>
        </p:nvGrpSpPr>
        <p:grpSpPr>
          <a:xfrm>
            <a:off x="1101185" y="5917882"/>
            <a:ext cx="372745" cy="175895"/>
            <a:chOff x="1101185" y="5917882"/>
            <a:chExt cx="372745" cy="175895"/>
          </a:xfrm>
        </p:grpSpPr>
        <p:pic>
          <p:nvPicPr>
            <p:cNvPr id="316" name="object 316" descr="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1101185" y="5917882"/>
              <a:ext cx="91535" cy="172497"/>
            </a:xfrm>
            <a:prstGeom prst="rect">
              <a:avLst/>
            </a:prstGeom>
          </p:spPr>
        </p:pic>
        <p:sp>
          <p:nvSpPr>
            <p:cNvPr id="317" name="object 317" descr=""/>
            <p:cNvSpPr/>
            <p:nvPr/>
          </p:nvSpPr>
          <p:spPr>
            <a:xfrm>
              <a:off x="1214056" y="5927026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4" h="163829">
                  <a:moveTo>
                    <a:pt x="21431" y="47339"/>
                  </a:moveTo>
                  <a:lnTo>
                    <a:pt x="4667" y="47339"/>
                  </a:lnTo>
                  <a:lnTo>
                    <a:pt x="4667" y="45815"/>
                  </a:lnTo>
                  <a:lnTo>
                    <a:pt x="21431" y="45815"/>
                  </a:lnTo>
                  <a:lnTo>
                    <a:pt x="21431" y="47339"/>
                  </a:lnTo>
                  <a:close/>
                </a:path>
                <a:path w="26034" h="163829">
                  <a:moveTo>
                    <a:pt x="21431" y="163353"/>
                  </a:moveTo>
                  <a:lnTo>
                    <a:pt x="4667" y="163353"/>
                  </a:lnTo>
                  <a:lnTo>
                    <a:pt x="3143" y="161734"/>
                  </a:lnTo>
                  <a:lnTo>
                    <a:pt x="3143" y="47339"/>
                  </a:lnTo>
                  <a:lnTo>
                    <a:pt x="22955" y="47339"/>
                  </a:lnTo>
                  <a:lnTo>
                    <a:pt x="22955" y="161734"/>
                  </a:lnTo>
                  <a:lnTo>
                    <a:pt x="21431" y="163353"/>
                  </a:lnTo>
                  <a:close/>
                </a:path>
                <a:path w="26034" h="163829">
                  <a:moveTo>
                    <a:pt x="18383" y="24479"/>
                  </a:moveTo>
                  <a:lnTo>
                    <a:pt x="7715" y="24479"/>
                  </a:lnTo>
                  <a:lnTo>
                    <a:pt x="4667" y="22955"/>
                  </a:lnTo>
                  <a:lnTo>
                    <a:pt x="1619" y="19907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619" y="4572"/>
                  </a:lnTo>
                  <a:lnTo>
                    <a:pt x="3143" y="1524"/>
                  </a:lnTo>
                  <a:lnTo>
                    <a:pt x="4667" y="0"/>
                  </a:lnTo>
                  <a:lnTo>
                    <a:pt x="21431" y="0"/>
                  </a:lnTo>
                  <a:lnTo>
                    <a:pt x="22955" y="1524"/>
                  </a:lnTo>
                  <a:lnTo>
                    <a:pt x="26003" y="7620"/>
                  </a:lnTo>
                  <a:lnTo>
                    <a:pt x="26003" y="16764"/>
                  </a:lnTo>
                  <a:lnTo>
                    <a:pt x="24479" y="19907"/>
                  </a:lnTo>
                  <a:lnTo>
                    <a:pt x="21431" y="22955"/>
                  </a:lnTo>
                  <a:lnTo>
                    <a:pt x="18383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8" name="object 318" descr="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1265967" y="5919406"/>
              <a:ext cx="102203" cy="174021"/>
            </a:xfrm>
            <a:prstGeom prst="rect">
              <a:avLst/>
            </a:prstGeom>
          </p:spPr>
        </p:pic>
        <p:pic>
          <p:nvPicPr>
            <p:cNvPr id="319" name="object 319" descr="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394079" y="5971317"/>
              <a:ext cx="79343" cy="122110"/>
            </a:xfrm>
            <a:prstGeom prst="rect">
              <a:avLst/>
            </a:prstGeom>
          </p:spPr>
        </p:pic>
      </p:grpSp>
      <p:grpSp>
        <p:nvGrpSpPr>
          <p:cNvPr id="320" name="object 320" descr=""/>
          <p:cNvGrpSpPr/>
          <p:nvPr/>
        </p:nvGrpSpPr>
        <p:grpSpPr>
          <a:xfrm>
            <a:off x="1552813" y="5917882"/>
            <a:ext cx="647065" cy="175895"/>
            <a:chOff x="1552813" y="5917882"/>
            <a:chExt cx="647065" cy="175895"/>
          </a:xfrm>
        </p:grpSpPr>
        <p:pic>
          <p:nvPicPr>
            <p:cNvPr id="321" name="object 321" descr="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1552813" y="5971317"/>
              <a:ext cx="102155" cy="122110"/>
            </a:xfrm>
            <a:prstGeom prst="rect">
              <a:avLst/>
            </a:prstGeom>
          </p:spPr>
        </p:pic>
        <p:pic>
          <p:nvPicPr>
            <p:cNvPr id="322" name="object 322" descr="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1682400" y="5927026"/>
              <a:ext cx="115919" cy="164877"/>
            </a:xfrm>
            <a:prstGeom prst="rect">
              <a:avLst/>
            </a:prstGeom>
          </p:spPr>
        </p:pic>
        <p:pic>
          <p:nvPicPr>
            <p:cNvPr id="323" name="object 323" descr="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1827371" y="5917882"/>
              <a:ext cx="94583" cy="172497"/>
            </a:xfrm>
            <a:prstGeom prst="rect">
              <a:avLst/>
            </a:prstGeom>
          </p:spPr>
        </p:pic>
        <p:pic>
          <p:nvPicPr>
            <p:cNvPr id="324" name="object 324" descr="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1950958" y="5971317"/>
              <a:ext cx="102155" cy="122110"/>
            </a:xfrm>
            <a:prstGeom prst="rect">
              <a:avLst/>
            </a:prstGeom>
          </p:spPr>
        </p:pic>
        <p:pic>
          <p:nvPicPr>
            <p:cNvPr id="325" name="object 325" descr="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2083593" y="5971317"/>
              <a:ext cx="64103" cy="119062"/>
            </a:xfrm>
            <a:prstGeom prst="rect">
              <a:avLst/>
            </a:prstGeom>
          </p:spPr>
        </p:pic>
        <p:sp>
          <p:nvSpPr>
            <p:cNvPr id="326" name="object 326" descr=""/>
            <p:cNvSpPr/>
            <p:nvPr/>
          </p:nvSpPr>
          <p:spPr>
            <a:xfrm>
              <a:off x="2173604" y="5977413"/>
              <a:ext cx="26034" cy="114935"/>
            </a:xfrm>
            <a:custGeom>
              <a:avLst/>
              <a:gdLst/>
              <a:ahLst/>
              <a:cxnLst/>
              <a:rect l="l" t="t" r="r" b="b"/>
              <a:pathLst>
                <a:path w="26035" h="114935">
                  <a:moveTo>
                    <a:pt x="21431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9907" y="0"/>
                  </a:lnTo>
                  <a:lnTo>
                    <a:pt x="21431" y="1524"/>
                  </a:lnTo>
                  <a:close/>
                </a:path>
                <a:path w="26035" h="114935">
                  <a:moveTo>
                    <a:pt x="21431" y="27432"/>
                  </a:moveTo>
                  <a:lnTo>
                    <a:pt x="4572" y="27432"/>
                  </a:lnTo>
                  <a:lnTo>
                    <a:pt x="1524" y="24384"/>
                  </a:lnTo>
                  <a:lnTo>
                    <a:pt x="1524" y="22860"/>
                  </a:lnTo>
                  <a:lnTo>
                    <a:pt x="0" y="2133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22955" y="1524"/>
                  </a:lnTo>
                  <a:lnTo>
                    <a:pt x="22955" y="3048"/>
                  </a:lnTo>
                  <a:lnTo>
                    <a:pt x="24479" y="4572"/>
                  </a:lnTo>
                  <a:lnTo>
                    <a:pt x="24479" y="6096"/>
                  </a:lnTo>
                  <a:lnTo>
                    <a:pt x="26003" y="7620"/>
                  </a:lnTo>
                  <a:lnTo>
                    <a:pt x="26003" y="21336"/>
                  </a:lnTo>
                  <a:lnTo>
                    <a:pt x="24479" y="22860"/>
                  </a:lnTo>
                  <a:lnTo>
                    <a:pt x="24479" y="24384"/>
                  </a:lnTo>
                  <a:lnTo>
                    <a:pt x="21431" y="27432"/>
                  </a:lnTo>
                  <a:close/>
                </a:path>
                <a:path w="26035" h="114935">
                  <a:moveTo>
                    <a:pt x="15335" y="28956"/>
                  </a:moveTo>
                  <a:lnTo>
                    <a:pt x="10668" y="28956"/>
                  </a:lnTo>
                  <a:lnTo>
                    <a:pt x="7620" y="27432"/>
                  </a:lnTo>
                  <a:lnTo>
                    <a:pt x="18383" y="27432"/>
                  </a:lnTo>
                  <a:lnTo>
                    <a:pt x="15335" y="28956"/>
                  </a:lnTo>
                  <a:close/>
                </a:path>
                <a:path w="26035" h="114935">
                  <a:moveTo>
                    <a:pt x="19907" y="86963"/>
                  </a:moveTo>
                  <a:lnTo>
                    <a:pt x="6096" y="86963"/>
                  </a:lnTo>
                  <a:lnTo>
                    <a:pt x="7620" y="85439"/>
                  </a:lnTo>
                  <a:lnTo>
                    <a:pt x="18383" y="85439"/>
                  </a:lnTo>
                  <a:lnTo>
                    <a:pt x="19907" y="86963"/>
                  </a:lnTo>
                  <a:close/>
                </a:path>
                <a:path w="26035" h="114935">
                  <a:moveTo>
                    <a:pt x="21431" y="112966"/>
                  </a:moveTo>
                  <a:lnTo>
                    <a:pt x="4572" y="112966"/>
                  </a:lnTo>
                  <a:lnTo>
                    <a:pt x="3048" y="111347"/>
                  </a:lnTo>
                  <a:lnTo>
                    <a:pt x="1524" y="109823"/>
                  </a:lnTo>
                  <a:lnTo>
                    <a:pt x="1524" y="108299"/>
                  </a:lnTo>
                  <a:lnTo>
                    <a:pt x="0" y="106775"/>
                  </a:lnTo>
                  <a:lnTo>
                    <a:pt x="0" y="93059"/>
                  </a:lnTo>
                  <a:lnTo>
                    <a:pt x="1524" y="91535"/>
                  </a:lnTo>
                  <a:lnTo>
                    <a:pt x="1524" y="90011"/>
                  </a:lnTo>
                  <a:lnTo>
                    <a:pt x="3048" y="88487"/>
                  </a:lnTo>
                  <a:lnTo>
                    <a:pt x="3048" y="86963"/>
                  </a:lnTo>
                  <a:lnTo>
                    <a:pt x="22955" y="86963"/>
                  </a:lnTo>
                  <a:lnTo>
                    <a:pt x="22955" y="88487"/>
                  </a:lnTo>
                  <a:lnTo>
                    <a:pt x="24479" y="90011"/>
                  </a:lnTo>
                  <a:lnTo>
                    <a:pt x="24479" y="91535"/>
                  </a:lnTo>
                  <a:lnTo>
                    <a:pt x="26003" y="93059"/>
                  </a:lnTo>
                  <a:lnTo>
                    <a:pt x="26003" y="106775"/>
                  </a:lnTo>
                  <a:lnTo>
                    <a:pt x="24479" y="108299"/>
                  </a:lnTo>
                  <a:lnTo>
                    <a:pt x="24479" y="109823"/>
                  </a:lnTo>
                  <a:lnTo>
                    <a:pt x="22955" y="111347"/>
                  </a:lnTo>
                  <a:lnTo>
                    <a:pt x="21431" y="112966"/>
                  </a:lnTo>
                  <a:close/>
                </a:path>
                <a:path w="26035" h="114935">
                  <a:moveTo>
                    <a:pt x="18383" y="114490"/>
                  </a:moveTo>
                  <a:lnTo>
                    <a:pt x="7620" y="114490"/>
                  </a:lnTo>
                  <a:lnTo>
                    <a:pt x="6096" y="112966"/>
                  </a:lnTo>
                  <a:lnTo>
                    <a:pt x="19907" y="112966"/>
                  </a:lnTo>
                  <a:lnTo>
                    <a:pt x="18383" y="1144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7" name="object 327" descr=""/>
          <p:cNvGrpSpPr/>
          <p:nvPr/>
        </p:nvGrpSpPr>
        <p:grpSpPr>
          <a:xfrm>
            <a:off x="2294191" y="5928550"/>
            <a:ext cx="230504" cy="165100"/>
            <a:chOff x="2294191" y="5928550"/>
            <a:chExt cx="230504" cy="165100"/>
          </a:xfrm>
        </p:grpSpPr>
        <p:pic>
          <p:nvPicPr>
            <p:cNvPr id="328" name="object 328" descr="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2294191" y="5928550"/>
              <a:ext cx="100679" cy="164877"/>
            </a:xfrm>
            <a:prstGeom prst="rect">
              <a:avLst/>
            </a:prstGeom>
          </p:spPr>
        </p:pic>
        <p:pic>
          <p:nvPicPr>
            <p:cNvPr id="329" name="object 329" descr="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2417730" y="5928550"/>
              <a:ext cx="106775" cy="164877"/>
            </a:xfrm>
            <a:prstGeom prst="rect">
              <a:avLst/>
            </a:prstGeom>
          </p:spPr>
        </p:pic>
      </p:grpSp>
      <p:pic>
        <p:nvPicPr>
          <p:cNvPr id="330" name="object 330" descr=""/>
          <p:cNvPicPr/>
          <p:nvPr/>
        </p:nvPicPr>
        <p:blipFill>
          <a:blip r:embed="rId220" cstate="print"/>
          <a:stretch>
            <a:fillRect/>
          </a:stretch>
        </p:blipFill>
        <p:spPr>
          <a:xfrm>
            <a:off x="2612993" y="5942266"/>
            <a:ext cx="758189" cy="192309"/>
          </a:xfrm>
          <a:prstGeom prst="rect">
            <a:avLst/>
          </a:prstGeom>
        </p:spPr>
      </p:pic>
      <p:pic>
        <p:nvPicPr>
          <p:cNvPr id="331" name="object 331" descr=""/>
          <p:cNvPicPr/>
          <p:nvPr/>
        </p:nvPicPr>
        <p:blipFill>
          <a:blip r:embed="rId221" cstate="print"/>
          <a:stretch>
            <a:fillRect/>
          </a:stretch>
        </p:blipFill>
        <p:spPr>
          <a:xfrm>
            <a:off x="3456622" y="5917882"/>
            <a:ext cx="990028" cy="216693"/>
          </a:xfrm>
          <a:prstGeom prst="rect">
            <a:avLst/>
          </a:prstGeom>
        </p:spPr>
      </p:pic>
      <p:grpSp>
        <p:nvGrpSpPr>
          <p:cNvPr id="332" name="object 332" descr=""/>
          <p:cNvGrpSpPr/>
          <p:nvPr/>
        </p:nvGrpSpPr>
        <p:grpSpPr>
          <a:xfrm>
            <a:off x="4525994" y="5971317"/>
            <a:ext cx="304165" cy="122555"/>
            <a:chOff x="4525994" y="5971317"/>
            <a:chExt cx="304165" cy="122555"/>
          </a:xfrm>
        </p:grpSpPr>
        <p:pic>
          <p:nvPicPr>
            <p:cNvPr id="333" name="object 333" descr="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4525994" y="5971317"/>
              <a:ext cx="89916" cy="122110"/>
            </a:xfrm>
            <a:prstGeom prst="rect">
              <a:avLst/>
            </a:prstGeom>
          </p:spPr>
        </p:pic>
        <p:pic>
          <p:nvPicPr>
            <p:cNvPr id="334" name="object 334" descr="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4654105" y="5971317"/>
              <a:ext cx="175450" cy="122110"/>
            </a:xfrm>
            <a:prstGeom prst="rect">
              <a:avLst/>
            </a:prstGeom>
          </p:spPr>
        </p:pic>
      </p:grpSp>
      <p:pic>
        <p:nvPicPr>
          <p:cNvPr id="335" name="object 335" descr=""/>
          <p:cNvPicPr/>
          <p:nvPr/>
        </p:nvPicPr>
        <p:blipFill>
          <a:blip r:embed="rId224" cstate="print"/>
          <a:stretch>
            <a:fillRect/>
          </a:stretch>
        </p:blipFill>
        <p:spPr>
          <a:xfrm>
            <a:off x="4921091" y="5917882"/>
            <a:ext cx="871060" cy="175545"/>
          </a:xfrm>
          <a:prstGeom prst="rect">
            <a:avLst/>
          </a:prstGeom>
        </p:spPr>
      </p:pic>
      <p:grpSp>
        <p:nvGrpSpPr>
          <p:cNvPr id="336" name="object 336" descr=""/>
          <p:cNvGrpSpPr/>
          <p:nvPr/>
        </p:nvGrpSpPr>
        <p:grpSpPr>
          <a:xfrm>
            <a:off x="5868352" y="5917882"/>
            <a:ext cx="327025" cy="175895"/>
            <a:chOff x="5868352" y="5917882"/>
            <a:chExt cx="327025" cy="175895"/>
          </a:xfrm>
        </p:grpSpPr>
        <p:pic>
          <p:nvPicPr>
            <p:cNvPr id="337" name="object 337" descr="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5868352" y="5942266"/>
              <a:ext cx="73247" cy="149637"/>
            </a:xfrm>
            <a:prstGeom prst="rect">
              <a:avLst/>
            </a:prstGeom>
          </p:spPr>
        </p:pic>
        <p:pic>
          <p:nvPicPr>
            <p:cNvPr id="338" name="object 338" descr="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5969031" y="5917882"/>
              <a:ext cx="96107" cy="172497"/>
            </a:xfrm>
            <a:prstGeom prst="rect">
              <a:avLst/>
            </a:prstGeom>
          </p:spPr>
        </p:pic>
        <p:pic>
          <p:nvPicPr>
            <p:cNvPr id="339" name="object 339" descr="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6092724" y="5971317"/>
              <a:ext cx="102144" cy="122110"/>
            </a:xfrm>
            <a:prstGeom prst="rect">
              <a:avLst/>
            </a:prstGeom>
          </p:spPr>
        </p:pic>
      </p:grpSp>
      <p:grpSp>
        <p:nvGrpSpPr>
          <p:cNvPr id="340" name="object 340" descr=""/>
          <p:cNvGrpSpPr/>
          <p:nvPr/>
        </p:nvGrpSpPr>
        <p:grpSpPr>
          <a:xfrm>
            <a:off x="6274212" y="5971317"/>
            <a:ext cx="443865" cy="163830"/>
            <a:chOff x="6274212" y="5971317"/>
            <a:chExt cx="443865" cy="163830"/>
          </a:xfrm>
        </p:grpSpPr>
        <p:pic>
          <p:nvPicPr>
            <p:cNvPr id="341" name="object 341" descr="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6274212" y="5971317"/>
              <a:ext cx="91440" cy="122110"/>
            </a:xfrm>
            <a:prstGeom prst="rect">
              <a:avLst/>
            </a:prstGeom>
          </p:spPr>
        </p:pic>
        <p:pic>
          <p:nvPicPr>
            <p:cNvPr id="342" name="object 342" descr="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6390131" y="5971318"/>
              <a:ext cx="105251" cy="163258"/>
            </a:xfrm>
            <a:prstGeom prst="rect">
              <a:avLst/>
            </a:prstGeom>
          </p:spPr>
        </p:pic>
        <p:pic>
          <p:nvPicPr>
            <p:cNvPr id="343" name="object 343" descr="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6516766" y="5971317"/>
              <a:ext cx="100631" cy="122110"/>
            </a:xfrm>
            <a:prstGeom prst="rect">
              <a:avLst/>
            </a:prstGeom>
          </p:spPr>
        </p:pic>
        <p:pic>
          <p:nvPicPr>
            <p:cNvPr id="344" name="object 344" descr="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6640258" y="5971317"/>
              <a:ext cx="77819" cy="122110"/>
            </a:xfrm>
            <a:prstGeom prst="rect">
              <a:avLst/>
            </a:prstGeom>
          </p:spPr>
        </p:pic>
      </p:grpSp>
      <p:pic>
        <p:nvPicPr>
          <p:cNvPr id="345" name="object 345" descr=""/>
          <p:cNvPicPr/>
          <p:nvPr/>
        </p:nvPicPr>
        <p:blipFill>
          <a:blip r:embed="rId232" cstate="print"/>
          <a:stretch>
            <a:fillRect/>
          </a:stretch>
        </p:blipFill>
        <p:spPr>
          <a:xfrm>
            <a:off x="6792848" y="5917882"/>
            <a:ext cx="199834" cy="175545"/>
          </a:xfrm>
          <a:prstGeom prst="rect">
            <a:avLst/>
          </a:prstGeom>
        </p:spPr>
      </p:pic>
      <p:grpSp>
        <p:nvGrpSpPr>
          <p:cNvPr id="346" name="object 346" descr=""/>
          <p:cNvGrpSpPr/>
          <p:nvPr/>
        </p:nvGrpSpPr>
        <p:grpSpPr>
          <a:xfrm>
            <a:off x="7070502" y="5928550"/>
            <a:ext cx="221615" cy="165100"/>
            <a:chOff x="7070502" y="5928550"/>
            <a:chExt cx="221615" cy="165100"/>
          </a:xfrm>
        </p:grpSpPr>
        <p:pic>
          <p:nvPicPr>
            <p:cNvPr id="347" name="object 347" descr="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7070502" y="5930074"/>
              <a:ext cx="93059" cy="160305"/>
            </a:xfrm>
            <a:prstGeom prst="rect">
              <a:avLst/>
            </a:prstGeom>
          </p:spPr>
        </p:pic>
        <p:pic>
          <p:nvPicPr>
            <p:cNvPr id="348" name="object 348" descr="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7184897" y="5928550"/>
              <a:ext cx="106775" cy="164877"/>
            </a:xfrm>
            <a:prstGeom prst="rect">
              <a:avLst/>
            </a:prstGeom>
          </p:spPr>
        </p:pic>
      </p:grpSp>
      <p:grpSp>
        <p:nvGrpSpPr>
          <p:cNvPr id="349" name="object 349" descr=""/>
          <p:cNvGrpSpPr/>
          <p:nvPr/>
        </p:nvGrpSpPr>
        <p:grpSpPr>
          <a:xfrm>
            <a:off x="7377112" y="5919406"/>
            <a:ext cx="355600" cy="174625"/>
            <a:chOff x="7377112" y="5919406"/>
            <a:chExt cx="355600" cy="174625"/>
          </a:xfrm>
        </p:grpSpPr>
        <p:pic>
          <p:nvPicPr>
            <p:cNvPr id="350" name="object 350" descr="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7377112" y="5971317"/>
              <a:ext cx="91535" cy="122110"/>
            </a:xfrm>
            <a:prstGeom prst="rect">
              <a:avLst/>
            </a:prstGeom>
          </p:spPr>
        </p:pic>
        <p:pic>
          <p:nvPicPr>
            <p:cNvPr id="351" name="object 351" descr="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7505223" y="5971317"/>
              <a:ext cx="96107" cy="119062"/>
            </a:xfrm>
            <a:prstGeom prst="rect">
              <a:avLst/>
            </a:prstGeom>
          </p:spPr>
        </p:pic>
        <p:pic>
          <p:nvPicPr>
            <p:cNvPr id="352" name="object 352" descr="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7630287" y="5919406"/>
              <a:ext cx="102298" cy="174021"/>
            </a:xfrm>
            <a:prstGeom prst="rect">
              <a:avLst/>
            </a:prstGeom>
          </p:spPr>
        </p:pic>
      </p:grpSp>
      <p:grpSp>
        <p:nvGrpSpPr>
          <p:cNvPr id="353" name="object 353" descr=""/>
          <p:cNvGrpSpPr/>
          <p:nvPr/>
        </p:nvGrpSpPr>
        <p:grpSpPr>
          <a:xfrm>
            <a:off x="7822501" y="5928550"/>
            <a:ext cx="233679" cy="165100"/>
            <a:chOff x="7822501" y="5928550"/>
            <a:chExt cx="233679" cy="165100"/>
          </a:xfrm>
        </p:grpSpPr>
        <p:pic>
          <p:nvPicPr>
            <p:cNvPr id="354" name="object 354" descr="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7822501" y="5928550"/>
              <a:ext cx="99155" cy="164877"/>
            </a:xfrm>
            <a:prstGeom prst="rect">
              <a:avLst/>
            </a:prstGeom>
          </p:spPr>
        </p:pic>
        <p:pic>
          <p:nvPicPr>
            <p:cNvPr id="355" name="object 355" descr="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7941564" y="5930074"/>
              <a:ext cx="114395" cy="160305"/>
            </a:xfrm>
            <a:prstGeom prst="rect">
              <a:avLst/>
            </a:prstGeom>
          </p:spPr>
        </p:pic>
      </p:grpSp>
      <p:grpSp>
        <p:nvGrpSpPr>
          <p:cNvPr id="356" name="object 356" descr=""/>
          <p:cNvGrpSpPr/>
          <p:nvPr/>
        </p:nvGrpSpPr>
        <p:grpSpPr>
          <a:xfrm>
            <a:off x="8126159" y="5971317"/>
            <a:ext cx="581660" cy="163830"/>
            <a:chOff x="8126159" y="5971317"/>
            <a:chExt cx="581660" cy="163830"/>
          </a:xfrm>
        </p:grpSpPr>
        <p:pic>
          <p:nvPicPr>
            <p:cNvPr id="357" name="object 357" descr="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8126159" y="5971317"/>
              <a:ext cx="219646" cy="163258"/>
            </a:xfrm>
            <a:prstGeom prst="rect">
              <a:avLst/>
            </a:prstGeom>
          </p:spPr>
        </p:pic>
        <p:pic>
          <p:nvPicPr>
            <p:cNvPr id="358" name="object 358" descr="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8370189" y="5971317"/>
              <a:ext cx="90011" cy="122110"/>
            </a:xfrm>
            <a:prstGeom prst="rect">
              <a:avLst/>
            </a:prstGeom>
          </p:spPr>
        </p:pic>
        <p:pic>
          <p:nvPicPr>
            <p:cNvPr id="359" name="object 359" descr="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8498300" y="5971317"/>
              <a:ext cx="209073" cy="154114"/>
            </a:xfrm>
            <a:prstGeom prst="rect">
              <a:avLst/>
            </a:prstGeom>
          </p:spPr>
        </p:pic>
      </p:grpSp>
      <p:pic>
        <p:nvPicPr>
          <p:cNvPr id="360" name="object 360" descr=""/>
          <p:cNvPicPr/>
          <p:nvPr/>
        </p:nvPicPr>
        <p:blipFill>
          <a:blip r:embed="rId243" cstate="print"/>
          <a:stretch>
            <a:fillRect/>
          </a:stretch>
        </p:blipFill>
        <p:spPr>
          <a:xfrm>
            <a:off x="1093565" y="6575583"/>
            <a:ext cx="91535" cy="122110"/>
          </a:xfrm>
          <a:prstGeom prst="rect">
            <a:avLst/>
          </a:prstGeom>
        </p:spPr>
      </p:pic>
      <p:grpSp>
        <p:nvGrpSpPr>
          <p:cNvPr id="361" name="object 361" descr=""/>
          <p:cNvGrpSpPr/>
          <p:nvPr/>
        </p:nvGrpSpPr>
        <p:grpSpPr>
          <a:xfrm>
            <a:off x="1221771" y="6525291"/>
            <a:ext cx="227329" cy="172720"/>
            <a:chOff x="1221771" y="6525291"/>
            <a:chExt cx="227329" cy="172720"/>
          </a:xfrm>
        </p:grpSpPr>
        <p:pic>
          <p:nvPicPr>
            <p:cNvPr id="362" name="object 362" descr="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1346835" y="6525291"/>
              <a:ext cx="102203" cy="172402"/>
            </a:xfrm>
            <a:prstGeom prst="rect">
              <a:avLst/>
            </a:prstGeom>
          </p:spPr>
        </p:pic>
        <p:pic>
          <p:nvPicPr>
            <p:cNvPr id="363" name="object 363" descr="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1221771" y="6575583"/>
              <a:ext cx="96107" cy="120586"/>
            </a:xfrm>
            <a:prstGeom prst="rect">
              <a:avLst/>
            </a:prstGeom>
          </p:spPr>
        </p:pic>
      </p:grpSp>
      <p:grpSp>
        <p:nvGrpSpPr>
          <p:cNvPr id="364" name="object 364" descr=""/>
          <p:cNvGrpSpPr/>
          <p:nvPr/>
        </p:nvGrpSpPr>
        <p:grpSpPr>
          <a:xfrm>
            <a:off x="1548193" y="6534436"/>
            <a:ext cx="221615" cy="163830"/>
            <a:chOff x="1548193" y="6534436"/>
            <a:chExt cx="221615" cy="163830"/>
          </a:xfrm>
        </p:grpSpPr>
        <p:pic>
          <p:nvPicPr>
            <p:cNvPr id="365" name="object 365" descr="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1548193" y="6535959"/>
              <a:ext cx="91535" cy="160210"/>
            </a:xfrm>
            <a:prstGeom prst="rect">
              <a:avLst/>
            </a:prstGeom>
          </p:spPr>
        </p:pic>
        <p:pic>
          <p:nvPicPr>
            <p:cNvPr id="366" name="object 366" descr="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1665636" y="6534436"/>
              <a:ext cx="103727" cy="163258"/>
            </a:xfrm>
            <a:prstGeom prst="rect">
              <a:avLst/>
            </a:prstGeom>
          </p:spPr>
        </p:pic>
      </p:grpSp>
      <p:grpSp>
        <p:nvGrpSpPr>
          <p:cNvPr id="367" name="object 367" descr=""/>
          <p:cNvGrpSpPr/>
          <p:nvPr/>
        </p:nvGrpSpPr>
        <p:grpSpPr>
          <a:xfrm>
            <a:off x="1857851" y="6548151"/>
            <a:ext cx="758190" cy="192405"/>
            <a:chOff x="1857851" y="6548151"/>
            <a:chExt cx="758190" cy="192405"/>
          </a:xfrm>
        </p:grpSpPr>
        <p:pic>
          <p:nvPicPr>
            <p:cNvPr id="368" name="object 368" descr="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1857851" y="6575583"/>
              <a:ext cx="102203" cy="164877"/>
            </a:xfrm>
            <a:prstGeom prst="rect">
              <a:avLst/>
            </a:prstGeom>
          </p:spPr>
        </p:pic>
        <p:pic>
          <p:nvPicPr>
            <p:cNvPr id="369" name="object 369" descr="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1981438" y="6575583"/>
              <a:ext cx="102155" cy="122110"/>
            </a:xfrm>
            <a:prstGeom prst="rect">
              <a:avLst/>
            </a:prstGeom>
          </p:spPr>
        </p:pic>
        <p:pic>
          <p:nvPicPr>
            <p:cNvPr id="370" name="object 370" descr="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2114169" y="6575583"/>
              <a:ext cx="160115" cy="122110"/>
            </a:xfrm>
            <a:prstGeom prst="rect">
              <a:avLst/>
            </a:prstGeom>
          </p:spPr>
        </p:pic>
        <p:pic>
          <p:nvPicPr>
            <p:cNvPr id="371" name="object 371" descr="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2294239" y="6575583"/>
              <a:ext cx="100631" cy="122110"/>
            </a:xfrm>
            <a:prstGeom prst="rect">
              <a:avLst/>
            </a:prstGeom>
          </p:spPr>
        </p:pic>
        <p:pic>
          <p:nvPicPr>
            <p:cNvPr id="372" name="object 372" descr="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2426874" y="6575583"/>
              <a:ext cx="94583" cy="120586"/>
            </a:xfrm>
            <a:prstGeom prst="rect">
              <a:avLst/>
            </a:prstGeom>
          </p:spPr>
        </p:pic>
        <p:pic>
          <p:nvPicPr>
            <p:cNvPr id="373" name="object 373" descr="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2542794" y="6548151"/>
              <a:ext cx="73247" cy="149542"/>
            </a:xfrm>
            <a:prstGeom prst="rect">
              <a:avLst/>
            </a:prstGeom>
          </p:spPr>
        </p:pic>
      </p:grpSp>
      <p:grpSp>
        <p:nvGrpSpPr>
          <p:cNvPr id="374" name="object 374" descr=""/>
          <p:cNvGrpSpPr/>
          <p:nvPr/>
        </p:nvGrpSpPr>
        <p:grpSpPr>
          <a:xfrm>
            <a:off x="2701480" y="6575583"/>
            <a:ext cx="304165" cy="122555"/>
            <a:chOff x="2701480" y="6575583"/>
            <a:chExt cx="304165" cy="122555"/>
          </a:xfrm>
        </p:grpSpPr>
        <p:pic>
          <p:nvPicPr>
            <p:cNvPr id="375" name="object 375" descr="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2701480" y="6575584"/>
              <a:ext cx="91535" cy="122110"/>
            </a:xfrm>
            <a:prstGeom prst="rect">
              <a:avLst/>
            </a:prstGeom>
          </p:spPr>
        </p:pic>
        <p:pic>
          <p:nvPicPr>
            <p:cNvPr id="376" name="object 376" descr=""/>
            <p:cNvPicPr/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2829591" y="6575583"/>
              <a:ext cx="175450" cy="122110"/>
            </a:xfrm>
            <a:prstGeom prst="rect">
              <a:avLst/>
            </a:prstGeom>
          </p:spPr>
        </p:pic>
      </p:grpSp>
      <p:grpSp>
        <p:nvGrpSpPr>
          <p:cNvPr id="377" name="object 377" descr=""/>
          <p:cNvGrpSpPr/>
          <p:nvPr/>
        </p:nvGrpSpPr>
        <p:grpSpPr>
          <a:xfrm>
            <a:off x="3088957" y="6523767"/>
            <a:ext cx="515620" cy="173990"/>
            <a:chOff x="3088957" y="6523767"/>
            <a:chExt cx="515620" cy="173990"/>
          </a:xfrm>
        </p:grpSpPr>
        <p:pic>
          <p:nvPicPr>
            <p:cNvPr id="378" name="object 378" descr="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3088957" y="6575583"/>
              <a:ext cx="111347" cy="122110"/>
            </a:xfrm>
            <a:prstGeom prst="rect">
              <a:avLst/>
            </a:prstGeom>
          </p:spPr>
        </p:pic>
        <p:sp>
          <p:nvSpPr>
            <p:cNvPr id="379" name="object 379" descr=""/>
            <p:cNvSpPr/>
            <p:nvPr/>
          </p:nvSpPr>
          <p:spPr>
            <a:xfrm>
              <a:off x="3227736" y="6523767"/>
              <a:ext cx="21590" cy="172720"/>
            </a:xfrm>
            <a:custGeom>
              <a:avLst/>
              <a:gdLst/>
              <a:ahLst/>
              <a:cxnLst/>
              <a:rect l="l" t="t" r="r" b="b"/>
              <a:pathLst>
                <a:path w="21589" h="172720">
                  <a:moveTo>
                    <a:pt x="16764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6764" y="1524"/>
                  </a:lnTo>
                  <a:close/>
                </a:path>
                <a:path w="21589" h="172720">
                  <a:moveTo>
                    <a:pt x="18288" y="172402"/>
                  </a:moveTo>
                  <a:lnTo>
                    <a:pt x="3048" y="172402"/>
                  </a:lnTo>
                  <a:lnTo>
                    <a:pt x="1524" y="170878"/>
                  </a:lnTo>
                  <a:lnTo>
                    <a:pt x="0" y="170878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21336" y="3048"/>
                  </a:lnTo>
                  <a:lnTo>
                    <a:pt x="21336" y="169354"/>
                  </a:lnTo>
                  <a:lnTo>
                    <a:pt x="18288" y="1724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0" name="object 380" descr="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3276600" y="6525291"/>
              <a:ext cx="102203" cy="172402"/>
            </a:xfrm>
            <a:prstGeom prst="rect">
              <a:avLst/>
            </a:prstGeom>
          </p:spPr>
        </p:pic>
        <p:pic>
          <p:nvPicPr>
            <p:cNvPr id="381" name="object 381" descr="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3407806" y="6575583"/>
              <a:ext cx="102155" cy="122110"/>
            </a:xfrm>
            <a:prstGeom prst="rect">
              <a:avLst/>
            </a:prstGeom>
          </p:spPr>
        </p:pic>
        <p:pic>
          <p:nvPicPr>
            <p:cNvPr id="382" name="object 382" descr="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3540442" y="6575583"/>
              <a:ext cx="64103" cy="120586"/>
            </a:xfrm>
            <a:prstGeom prst="rect">
              <a:avLst/>
            </a:prstGeom>
          </p:spPr>
        </p:pic>
      </p:grpSp>
      <p:grpSp>
        <p:nvGrpSpPr>
          <p:cNvPr id="383" name="object 383" descr=""/>
          <p:cNvGrpSpPr/>
          <p:nvPr/>
        </p:nvGrpSpPr>
        <p:grpSpPr>
          <a:xfrm>
            <a:off x="3676269" y="6523767"/>
            <a:ext cx="448945" cy="173990"/>
            <a:chOff x="3676269" y="6523767"/>
            <a:chExt cx="448945" cy="173990"/>
          </a:xfrm>
        </p:grpSpPr>
        <p:pic>
          <p:nvPicPr>
            <p:cNvPr id="384" name="object 384" descr="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3676269" y="6548151"/>
              <a:ext cx="73247" cy="149542"/>
            </a:xfrm>
            <a:prstGeom prst="rect">
              <a:avLst/>
            </a:prstGeom>
          </p:spPr>
        </p:pic>
        <p:pic>
          <p:nvPicPr>
            <p:cNvPr id="385" name="object 385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3776948" y="6523767"/>
              <a:ext cx="96107" cy="172402"/>
            </a:xfrm>
            <a:prstGeom prst="rect">
              <a:avLst/>
            </a:prstGeom>
          </p:spPr>
        </p:pic>
        <p:pic>
          <p:nvPicPr>
            <p:cNvPr id="386" name="object 386" descr="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900487" y="6575583"/>
              <a:ext cx="91535" cy="122110"/>
            </a:xfrm>
            <a:prstGeom prst="rect">
              <a:avLst/>
            </a:prstGeom>
          </p:spPr>
        </p:pic>
        <p:pic>
          <p:nvPicPr>
            <p:cNvPr id="387" name="object 387" descr="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4028598" y="6575583"/>
              <a:ext cx="96107" cy="120586"/>
            </a:xfrm>
            <a:prstGeom prst="rect">
              <a:avLst/>
            </a:prstGeom>
          </p:spPr>
        </p:pic>
      </p:grpSp>
      <p:grpSp>
        <p:nvGrpSpPr>
          <p:cNvPr id="388" name="object 388" descr=""/>
          <p:cNvGrpSpPr/>
          <p:nvPr/>
        </p:nvGrpSpPr>
        <p:grpSpPr>
          <a:xfrm>
            <a:off x="4214717" y="6535959"/>
            <a:ext cx="283845" cy="161925"/>
            <a:chOff x="4214717" y="6535959"/>
            <a:chExt cx="283845" cy="161925"/>
          </a:xfrm>
        </p:grpSpPr>
        <p:pic>
          <p:nvPicPr>
            <p:cNvPr id="389" name="object 389" descr="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4214717" y="6535959"/>
              <a:ext cx="100679" cy="161734"/>
            </a:xfrm>
            <a:prstGeom prst="rect">
              <a:avLst/>
            </a:prstGeom>
          </p:spPr>
        </p:pic>
        <p:pic>
          <p:nvPicPr>
            <p:cNvPr id="390" name="object 390" descr="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4339875" y="6535959"/>
              <a:ext cx="100679" cy="161734"/>
            </a:xfrm>
            <a:prstGeom prst="rect">
              <a:avLst/>
            </a:prstGeom>
          </p:spPr>
        </p:pic>
        <p:sp>
          <p:nvSpPr>
            <p:cNvPr id="391" name="object 391" descr=""/>
            <p:cNvSpPr/>
            <p:nvPr/>
          </p:nvSpPr>
          <p:spPr>
            <a:xfrm>
              <a:off x="4472558" y="6668738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5" h="29209">
                  <a:moveTo>
                    <a:pt x="18288" y="28956"/>
                  </a:moveTo>
                  <a:lnTo>
                    <a:pt x="7620" y="28956"/>
                  </a:lnTo>
                  <a:lnTo>
                    <a:pt x="4572" y="27432"/>
                  </a:lnTo>
                  <a:lnTo>
                    <a:pt x="3048" y="25908"/>
                  </a:lnTo>
                  <a:lnTo>
                    <a:pt x="0" y="19812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5908" y="4572"/>
                  </a:lnTo>
                  <a:lnTo>
                    <a:pt x="25908" y="13716"/>
                  </a:lnTo>
                  <a:lnTo>
                    <a:pt x="25908" y="22860"/>
                  </a:lnTo>
                  <a:lnTo>
                    <a:pt x="21336" y="27432"/>
                  </a:lnTo>
                  <a:lnTo>
                    <a:pt x="18288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125" y="711136"/>
            <a:ext cx="794861" cy="21212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8519" y="706564"/>
            <a:ext cx="1252442" cy="21669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192684" y="711136"/>
            <a:ext cx="168275" cy="168275"/>
            <a:chOff x="3192684" y="711136"/>
            <a:chExt cx="168275" cy="168275"/>
          </a:xfrm>
        </p:grpSpPr>
        <p:sp>
          <p:nvSpPr>
            <p:cNvPr id="5" name="object 5" descr=""/>
            <p:cNvSpPr/>
            <p:nvPr/>
          </p:nvSpPr>
          <p:spPr>
            <a:xfrm>
              <a:off x="3192684" y="711136"/>
              <a:ext cx="35560" cy="168275"/>
            </a:xfrm>
            <a:custGeom>
              <a:avLst/>
              <a:gdLst/>
              <a:ahLst/>
              <a:cxnLst/>
              <a:rect l="l" t="t" r="r" b="b"/>
              <a:pathLst>
                <a:path w="35560" h="168275">
                  <a:moveTo>
                    <a:pt x="32004" y="166306"/>
                  </a:moveTo>
                  <a:lnTo>
                    <a:pt x="3048" y="166306"/>
                  </a:lnTo>
                  <a:lnTo>
                    <a:pt x="3048" y="50387"/>
                  </a:lnTo>
                  <a:lnTo>
                    <a:pt x="4572" y="50387"/>
                  </a:lnTo>
                  <a:lnTo>
                    <a:pt x="6096" y="48863"/>
                  </a:lnTo>
                  <a:lnTo>
                    <a:pt x="30480" y="48863"/>
                  </a:lnTo>
                  <a:lnTo>
                    <a:pt x="32004" y="50387"/>
                  </a:lnTo>
                  <a:lnTo>
                    <a:pt x="32004" y="51911"/>
                  </a:lnTo>
                  <a:lnTo>
                    <a:pt x="33528" y="51911"/>
                  </a:lnTo>
                  <a:lnTo>
                    <a:pt x="33528" y="164782"/>
                  </a:lnTo>
                  <a:lnTo>
                    <a:pt x="32004" y="164782"/>
                  </a:lnTo>
                  <a:lnTo>
                    <a:pt x="32004" y="166306"/>
                  </a:lnTo>
                  <a:close/>
                </a:path>
                <a:path w="35560" h="168275">
                  <a:moveTo>
                    <a:pt x="27432" y="167830"/>
                  </a:moveTo>
                  <a:lnTo>
                    <a:pt x="7620" y="167830"/>
                  </a:lnTo>
                  <a:lnTo>
                    <a:pt x="6096" y="166306"/>
                  </a:lnTo>
                  <a:lnTo>
                    <a:pt x="28956" y="166306"/>
                  </a:lnTo>
                  <a:lnTo>
                    <a:pt x="27432" y="167830"/>
                  </a:lnTo>
                  <a:close/>
                </a:path>
                <a:path w="35560" h="168275">
                  <a:moveTo>
                    <a:pt x="24384" y="32003"/>
                  </a:moveTo>
                  <a:lnTo>
                    <a:pt x="10668" y="32003"/>
                  </a:lnTo>
                  <a:lnTo>
                    <a:pt x="6096" y="30479"/>
                  </a:lnTo>
                  <a:lnTo>
                    <a:pt x="3048" y="28955"/>
                  </a:lnTo>
                  <a:lnTo>
                    <a:pt x="0" y="22859"/>
                  </a:lnTo>
                  <a:lnTo>
                    <a:pt x="0" y="10667"/>
                  </a:lnTo>
                  <a:lnTo>
                    <a:pt x="1524" y="6095"/>
                  </a:lnTo>
                  <a:lnTo>
                    <a:pt x="3048" y="3047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3"/>
                  </a:lnTo>
                  <a:lnTo>
                    <a:pt x="32004" y="3047"/>
                  </a:lnTo>
                  <a:lnTo>
                    <a:pt x="35052" y="6095"/>
                  </a:lnTo>
                  <a:lnTo>
                    <a:pt x="35052" y="25907"/>
                  </a:lnTo>
                  <a:lnTo>
                    <a:pt x="32004" y="28955"/>
                  </a:lnTo>
                  <a:lnTo>
                    <a:pt x="28956" y="30479"/>
                  </a:lnTo>
                  <a:lnTo>
                    <a:pt x="24384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5168" y="756951"/>
              <a:ext cx="105346" cy="122015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4387" y="706564"/>
            <a:ext cx="1022076" cy="173926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4542758" y="706564"/>
            <a:ext cx="374015" cy="173990"/>
            <a:chOff x="4542758" y="706564"/>
            <a:chExt cx="374015" cy="17399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2758" y="756951"/>
              <a:ext cx="100679" cy="1235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6965" y="756951"/>
              <a:ext cx="103727" cy="12201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6600" y="706564"/>
              <a:ext cx="109918" cy="173926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86623" y="711136"/>
            <a:ext cx="802481" cy="212121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1191196" y="1539716"/>
            <a:ext cx="638175" cy="207645"/>
            <a:chOff x="1191196" y="1539716"/>
            <a:chExt cx="638175" cy="207645"/>
          </a:xfrm>
        </p:grpSpPr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1196" y="1539716"/>
              <a:ext cx="202882" cy="20450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1606" y="1565719"/>
              <a:ext cx="132683" cy="18002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7149" y="1552003"/>
              <a:ext cx="106775" cy="19373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4556" y="1609915"/>
              <a:ext cx="114338" cy="137350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1920430" y="1552003"/>
            <a:ext cx="1203960" cy="243204"/>
            <a:chOff x="1920430" y="1552003"/>
            <a:chExt cx="1203960" cy="243204"/>
          </a:xfrm>
        </p:grpSpPr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20430" y="1552003"/>
              <a:ext cx="834389" cy="195262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794533" y="1552003"/>
              <a:ext cx="92075" cy="194310"/>
            </a:xfrm>
            <a:custGeom>
              <a:avLst/>
              <a:gdLst/>
              <a:ahLst/>
              <a:cxnLst/>
              <a:rect l="l" t="t" r="r" b="b"/>
              <a:pathLst>
                <a:path w="92075" h="194310">
                  <a:moveTo>
                    <a:pt x="16764" y="192214"/>
                  </a:moveTo>
                  <a:lnTo>
                    <a:pt x="6096" y="192214"/>
                  </a:lnTo>
                  <a:lnTo>
                    <a:pt x="7620" y="193738"/>
                  </a:lnTo>
                  <a:lnTo>
                    <a:pt x="15240" y="193738"/>
                  </a:lnTo>
                  <a:lnTo>
                    <a:pt x="16764" y="192214"/>
                  </a:lnTo>
                  <a:close/>
                </a:path>
                <a:path w="92075" h="194310">
                  <a:moveTo>
                    <a:pt x="22860" y="1206"/>
                  </a:moveTo>
                  <a:lnTo>
                    <a:pt x="21018" y="1206"/>
                  </a:lnTo>
                  <a:lnTo>
                    <a:pt x="19812" y="0"/>
                  </a:lnTo>
                  <a:lnTo>
                    <a:pt x="4572" y="0"/>
                  </a:lnTo>
                  <a:lnTo>
                    <a:pt x="3365" y="1206"/>
                  </a:lnTo>
                  <a:lnTo>
                    <a:pt x="1524" y="1206"/>
                  </a:lnTo>
                  <a:lnTo>
                    <a:pt x="1524" y="2476"/>
                  </a:lnTo>
                  <a:lnTo>
                    <a:pt x="0" y="2476"/>
                  </a:lnTo>
                  <a:lnTo>
                    <a:pt x="0" y="190436"/>
                  </a:lnTo>
                  <a:lnTo>
                    <a:pt x="1524" y="190436"/>
                  </a:lnTo>
                  <a:lnTo>
                    <a:pt x="1524" y="191706"/>
                  </a:lnTo>
                  <a:lnTo>
                    <a:pt x="22479" y="191706"/>
                  </a:lnTo>
                  <a:lnTo>
                    <a:pt x="22479" y="190436"/>
                  </a:lnTo>
                  <a:lnTo>
                    <a:pt x="22860" y="190436"/>
                  </a:lnTo>
                  <a:lnTo>
                    <a:pt x="22860" y="2476"/>
                  </a:lnTo>
                  <a:lnTo>
                    <a:pt x="22860" y="1206"/>
                  </a:lnTo>
                  <a:close/>
                </a:path>
                <a:path w="92075" h="194310">
                  <a:moveTo>
                    <a:pt x="88480" y="62484"/>
                  </a:moveTo>
                  <a:lnTo>
                    <a:pt x="86956" y="62484"/>
                  </a:lnTo>
                  <a:lnTo>
                    <a:pt x="86956" y="60960"/>
                  </a:lnTo>
                  <a:lnTo>
                    <a:pt x="68580" y="60960"/>
                  </a:lnTo>
                  <a:lnTo>
                    <a:pt x="65532" y="64008"/>
                  </a:lnTo>
                  <a:lnTo>
                    <a:pt x="65532" y="189166"/>
                  </a:lnTo>
                  <a:lnTo>
                    <a:pt x="67056" y="190690"/>
                  </a:lnTo>
                  <a:lnTo>
                    <a:pt x="67056" y="192214"/>
                  </a:lnTo>
                  <a:lnTo>
                    <a:pt x="71628" y="192214"/>
                  </a:lnTo>
                  <a:lnTo>
                    <a:pt x="73152" y="193738"/>
                  </a:lnTo>
                  <a:lnTo>
                    <a:pt x="82384" y="193738"/>
                  </a:lnTo>
                  <a:lnTo>
                    <a:pt x="83908" y="192214"/>
                  </a:lnTo>
                  <a:lnTo>
                    <a:pt x="86956" y="192214"/>
                  </a:lnTo>
                  <a:lnTo>
                    <a:pt x="88480" y="190690"/>
                  </a:lnTo>
                  <a:lnTo>
                    <a:pt x="88480" y="62484"/>
                  </a:lnTo>
                  <a:close/>
                </a:path>
                <a:path w="92075" h="194310">
                  <a:moveTo>
                    <a:pt x="91528" y="16764"/>
                  </a:moveTo>
                  <a:lnTo>
                    <a:pt x="90004" y="13716"/>
                  </a:lnTo>
                  <a:lnTo>
                    <a:pt x="86956" y="10668"/>
                  </a:lnTo>
                  <a:lnTo>
                    <a:pt x="82384" y="9144"/>
                  </a:lnTo>
                  <a:lnTo>
                    <a:pt x="71628" y="9144"/>
                  </a:lnTo>
                  <a:lnTo>
                    <a:pt x="68580" y="10668"/>
                  </a:lnTo>
                  <a:lnTo>
                    <a:pt x="67056" y="12192"/>
                  </a:lnTo>
                  <a:lnTo>
                    <a:pt x="64008" y="13716"/>
                  </a:lnTo>
                  <a:lnTo>
                    <a:pt x="64008" y="32004"/>
                  </a:lnTo>
                  <a:lnTo>
                    <a:pt x="67056" y="33528"/>
                  </a:lnTo>
                  <a:lnTo>
                    <a:pt x="68580" y="35052"/>
                  </a:lnTo>
                  <a:lnTo>
                    <a:pt x="71628" y="36576"/>
                  </a:lnTo>
                  <a:lnTo>
                    <a:pt x="82384" y="36576"/>
                  </a:lnTo>
                  <a:lnTo>
                    <a:pt x="86956" y="35052"/>
                  </a:lnTo>
                  <a:lnTo>
                    <a:pt x="90004" y="32004"/>
                  </a:lnTo>
                  <a:lnTo>
                    <a:pt x="91528" y="27432"/>
                  </a:lnTo>
                  <a:lnTo>
                    <a:pt x="91528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8935" y="1579435"/>
              <a:ext cx="215074" cy="215169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194321" y="1550479"/>
            <a:ext cx="228677" cy="196786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3494722" y="1552003"/>
            <a:ext cx="1034415" cy="195580"/>
            <a:chOff x="3494722" y="1552003"/>
            <a:chExt cx="1034415" cy="195580"/>
          </a:xfrm>
        </p:grpSpPr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4722" y="1552003"/>
              <a:ext cx="108299" cy="19373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33501" y="1609915"/>
              <a:ext cx="102203" cy="13735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76948" y="1609915"/>
              <a:ext cx="106775" cy="13582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15727" y="1552003"/>
              <a:ext cx="114395" cy="19526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69841" y="1552003"/>
              <a:ext cx="106775" cy="19373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08668" y="1609915"/>
              <a:ext cx="112823" cy="137350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4356633" y="1552003"/>
              <a:ext cx="22860" cy="194310"/>
            </a:xfrm>
            <a:custGeom>
              <a:avLst/>
              <a:gdLst/>
              <a:ahLst/>
              <a:cxnLst/>
              <a:rect l="l" t="t" r="r" b="b"/>
              <a:pathLst>
                <a:path w="22860" h="194310">
                  <a:moveTo>
                    <a:pt x="16764" y="192214"/>
                  </a:moveTo>
                  <a:lnTo>
                    <a:pt x="6096" y="192214"/>
                  </a:lnTo>
                  <a:lnTo>
                    <a:pt x="7620" y="193738"/>
                  </a:lnTo>
                  <a:lnTo>
                    <a:pt x="15240" y="193738"/>
                  </a:lnTo>
                  <a:lnTo>
                    <a:pt x="16764" y="192214"/>
                  </a:lnTo>
                  <a:close/>
                </a:path>
                <a:path w="22860" h="194310">
                  <a:moveTo>
                    <a:pt x="22860" y="1206"/>
                  </a:moveTo>
                  <a:lnTo>
                    <a:pt x="21018" y="1206"/>
                  </a:lnTo>
                  <a:lnTo>
                    <a:pt x="19812" y="0"/>
                  </a:lnTo>
                  <a:lnTo>
                    <a:pt x="4572" y="0"/>
                  </a:lnTo>
                  <a:lnTo>
                    <a:pt x="3365" y="1206"/>
                  </a:lnTo>
                  <a:lnTo>
                    <a:pt x="1524" y="1206"/>
                  </a:lnTo>
                  <a:lnTo>
                    <a:pt x="1524" y="2476"/>
                  </a:lnTo>
                  <a:lnTo>
                    <a:pt x="0" y="2476"/>
                  </a:lnTo>
                  <a:lnTo>
                    <a:pt x="0" y="190436"/>
                  </a:lnTo>
                  <a:lnTo>
                    <a:pt x="1524" y="190436"/>
                  </a:lnTo>
                  <a:lnTo>
                    <a:pt x="1524" y="191706"/>
                  </a:lnTo>
                  <a:lnTo>
                    <a:pt x="22479" y="191706"/>
                  </a:lnTo>
                  <a:lnTo>
                    <a:pt x="22479" y="190436"/>
                  </a:lnTo>
                  <a:lnTo>
                    <a:pt x="22860" y="190436"/>
                  </a:lnTo>
                  <a:lnTo>
                    <a:pt x="22860" y="2476"/>
                  </a:lnTo>
                  <a:lnTo>
                    <a:pt x="22860" y="12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14551" y="1552003"/>
              <a:ext cx="114490" cy="195262"/>
            </a:xfrm>
            <a:prstGeom prst="rect">
              <a:avLst/>
            </a:prstGeom>
          </p:spPr>
        </p:pic>
      </p:grpSp>
      <p:pic>
        <p:nvPicPr>
          <p:cNvPr id="32" name="object 32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626721" y="1552003"/>
            <a:ext cx="825198" cy="195262"/>
          </a:xfrm>
          <a:prstGeom prst="rect">
            <a:avLst/>
          </a:prstGeom>
        </p:spPr>
      </p:pic>
      <p:grpSp>
        <p:nvGrpSpPr>
          <p:cNvPr id="33" name="object 33" descr=""/>
          <p:cNvGrpSpPr/>
          <p:nvPr/>
        </p:nvGrpSpPr>
        <p:grpSpPr>
          <a:xfrm>
            <a:off x="5532786" y="1552003"/>
            <a:ext cx="396875" cy="195580"/>
            <a:chOff x="5532786" y="1552003"/>
            <a:chExt cx="396875" cy="195580"/>
          </a:xfrm>
        </p:grpSpPr>
        <p:pic>
          <p:nvPicPr>
            <p:cNvPr id="34" name="object 3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32786" y="1609915"/>
              <a:ext cx="102203" cy="13735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76138" y="1609915"/>
              <a:ext cx="106775" cy="13582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16584" y="1552003"/>
              <a:ext cx="112823" cy="195262"/>
            </a:xfrm>
            <a:prstGeom prst="rect">
              <a:avLst/>
            </a:prstGeom>
          </p:spPr>
        </p:pic>
      </p:grpSp>
      <p:pic>
        <p:nvPicPr>
          <p:cNvPr id="37" name="object 37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27039" y="1552003"/>
            <a:ext cx="1096803" cy="195262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210805" y="1609915"/>
            <a:ext cx="721613" cy="184689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013239" y="1552003"/>
            <a:ext cx="1034271" cy="231933"/>
          </a:xfrm>
          <a:prstGeom prst="rect">
            <a:avLst/>
          </a:prstGeom>
        </p:spPr>
      </p:pic>
      <p:grpSp>
        <p:nvGrpSpPr>
          <p:cNvPr id="40" name="object 40" descr=""/>
          <p:cNvGrpSpPr/>
          <p:nvPr/>
        </p:nvGrpSpPr>
        <p:grpSpPr>
          <a:xfrm>
            <a:off x="9131427" y="1609915"/>
            <a:ext cx="221615" cy="137795"/>
            <a:chOff x="9131427" y="1609915"/>
            <a:chExt cx="221615" cy="137795"/>
          </a:xfrm>
        </p:grpSpPr>
        <p:pic>
          <p:nvPicPr>
            <p:cNvPr id="41" name="object 4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31427" y="1609915"/>
              <a:ext cx="100679" cy="13735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264110" y="1609915"/>
              <a:ext cx="88487" cy="137350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1174432" y="1890712"/>
            <a:ext cx="445770" cy="195580"/>
            <a:chOff x="1174432" y="1890712"/>
            <a:chExt cx="445770" cy="195580"/>
          </a:xfrm>
        </p:grpSpPr>
        <p:pic>
          <p:nvPicPr>
            <p:cNvPr id="44" name="object 4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74432" y="1950243"/>
              <a:ext cx="187642" cy="13277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81938" y="1948719"/>
              <a:ext cx="114343" cy="13735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529905" y="1890712"/>
              <a:ext cx="90170" cy="192405"/>
            </a:xfrm>
            <a:custGeom>
              <a:avLst/>
              <a:gdLst/>
              <a:ahLst/>
              <a:cxnLst/>
              <a:rect l="l" t="t" r="r" b="b"/>
              <a:pathLst>
                <a:path w="90169" h="192405">
                  <a:moveTo>
                    <a:pt x="22860" y="1524"/>
                  </a:moveTo>
                  <a:lnTo>
                    <a:pt x="21336" y="1524"/>
                  </a:lnTo>
                  <a:lnTo>
                    <a:pt x="21336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89268"/>
                  </a:lnTo>
                  <a:lnTo>
                    <a:pt x="1524" y="189268"/>
                  </a:lnTo>
                  <a:lnTo>
                    <a:pt x="1524" y="190792"/>
                  </a:lnTo>
                  <a:lnTo>
                    <a:pt x="3048" y="192316"/>
                  </a:lnTo>
                  <a:lnTo>
                    <a:pt x="21336" y="192316"/>
                  </a:lnTo>
                  <a:lnTo>
                    <a:pt x="21336" y="190792"/>
                  </a:lnTo>
                  <a:lnTo>
                    <a:pt x="22860" y="190792"/>
                  </a:lnTo>
                  <a:lnTo>
                    <a:pt x="22860" y="1524"/>
                  </a:lnTo>
                  <a:close/>
                </a:path>
                <a:path w="90169" h="192405">
                  <a:moveTo>
                    <a:pt x="90004" y="3048"/>
                  </a:moveTo>
                  <a:lnTo>
                    <a:pt x="88480" y="3048"/>
                  </a:lnTo>
                  <a:lnTo>
                    <a:pt x="88480" y="1524"/>
                  </a:lnTo>
                  <a:lnTo>
                    <a:pt x="86956" y="0"/>
                  </a:lnTo>
                  <a:lnTo>
                    <a:pt x="68580" y="0"/>
                  </a:lnTo>
                  <a:lnTo>
                    <a:pt x="68580" y="1524"/>
                  </a:lnTo>
                  <a:lnTo>
                    <a:pt x="67056" y="1524"/>
                  </a:lnTo>
                  <a:lnTo>
                    <a:pt x="67056" y="190792"/>
                  </a:lnTo>
                  <a:lnTo>
                    <a:pt x="68580" y="190792"/>
                  </a:lnTo>
                  <a:lnTo>
                    <a:pt x="68580" y="192316"/>
                  </a:lnTo>
                  <a:lnTo>
                    <a:pt x="86956" y="192316"/>
                  </a:lnTo>
                  <a:lnTo>
                    <a:pt x="90004" y="189268"/>
                  </a:lnTo>
                  <a:lnTo>
                    <a:pt x="9000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 descr=""/>
          <p:cNvGrpSpPr/>
          <p:nvPr/>
        </p:nvGrpSpPr>
        <p:grpSpPr>
          <a:xfrm>
            <a:off x="1708404" y="1948719"/>
            <a:ext cx="222885" cy="137795"/>
            <a:chOff x="1708404" y="1948719"/>
            <a:chExt cx="222885" cy="137795"/>
          </a:xfrm>
        </p:grpSpPr>
        <p:pic>
          <p:nvPicPr>
            <p:cNvPr id="48" name="object 4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08404" y="1948719"/>
              <a:ext cx="102203" cy="13735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44135" y="1948719"/>
              <a:ext cx="86963" cy="137350"/>
            </a:xfrm>
            <a:prstGeom prst="rect">
              <a:avLst/>
            </a:prstGeom>
          </p:spPr>
        </p:pic>
      </p:grpSp>
      <p:grpSp>
        <p:nvGrpSpPr>
          <p:cNvPr id="50" name="object 50" descr=""/>
          <p:cNvGrpSpPr/>
          <p:nvPr/>
        </p:nvGrpSpPr>
        <p:grpSpPr>
          <a:xfrm>
            <a:off x="2025681" y="1890712"/>
            <a:ext cx="450215" cy="243204"/>
            <a:chOff x="2025681" y="1890712"/>
            <a:chExt cx="450215" cy="243204"/>
          </a:xfrm>
        </p:grpSpPr>
        <p:pic>
          <p:nvPicPr>
            <p:cNvPr id="51" name="object 5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25681" y="1890712"/>
              <a:ext cx="106775" cy="192309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169032" y="1899856"/>
              <a:ext cx="29209" cy="183515"/>
            </a:xfrm>
            <a:custGeom>
              <a:avLst/>
              <a:gdLst/>
              <a:ahLst/>
              <a:cxnLst/>
              <a:rect l="l" t="t" r="r" b="b"/>
              <a:pathLst>
                <a:path w="29210" h="183514">
                  <a:moveTo>
                    <a:pt x="21431" y="51911"/>
                  </a:moveTo>
                  <a:lnTo>
                    <a:pt x="7620" y="51911"/>
                  </a:lnTo>
                  <a:lnTo>
                    <a:pt x="9144" y="50387"/>
                  </a:lnTo>
                  <a:lnTo>
                    <a:pt x="19907" y="50387"/>
                  </a:lnTo>
                  <a:lnTo>
                    <a:pt x="21431" y="51911"/>
                  </a:lnTo>
                  <a:close/>
                </a:path>
                <a:path w="29210" h="183514">
                  <a:moveTo>
                    <a:pt x="26003" y="181641"/>
                  </a:moveTo>
                  <a:lnTo>
                    <a:pt x="3048" y="181641"/>
                  </a:lnTo>
                  <a:lnTo>
                    <a:pt x="3048" y="53435"/>
                  </a:lnTo>
                  <a:lnTo>
                    <a:pt x="4572" y="51911"/>
                  </a:lnTo>
                  <a:lnTo>
                    <a:pt x="24479" y="51911"/>
                  </a:lnTo>
                  <a:lnTo>
                    <a:pt x="24479" y="53435"/>
                  </a:lnTo>
                  <a:lnTo>
                    <a:pt x="26003" y="53435"/>
                  </a:lnTo>
                  <a:lnTo>
                    <a:pt x="26003" y="181641"/>
                  </a:lnTo>
                  <a:close/>
                </a:path>
                <a:path w="29210" h="183514">
                  <a:moveTo>
                    <a:pt x="22955" y="183165"/>
                  </a:moveTo>
                  <a:lnTo>
                    <a:pt x="4572" y="183165"/>
                  </a:lnTo>
                  <a:lnTo>
                    <a:pt x="4572" y="181641"/>
                  </a:lnTo>
                  <a:lnTo>
                    <a:pt x="24479" y="181641"/>
                  </a:lnTo>
                  <a:lnTo>
                    <a:pt x="22955" y="183165"/>
                  </a:lnTo>
                  <a:close/>
                </a:path>
                <a:path w="29210" h="183514">
                  <a:moveTo>
                    <a:pt x="19907" y="27527"/>
                  </a:moveTo>
                  <a:lnTo>
                    <a:pt x="9144" y="27527"/>
                  </a:lnTo>
                  <a:lnTo>
                    <a:pt x="4572" y="26003"/>
                  </a:lnTo>
                  <a:lnTo>
                    <a:pt x="1524" y="22955"/>
                  </a:lnTo>
                  <a:lnTo>
                    <a:pt x="0" y="18383"/>
                  </a:lnTo>
                  <a:lnTo>
                    <a:pt x="0" y="7619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22955" y="0"/>
                  </a:lnTo>
                  <a:lnTo>
                    <a:pt x="27527" y="4572"/>
                  </a:lnTo>
                  <a:lnTo>
                    <a:pt x="29051" y="7619"/>
                  </a:lnTo>
                  <a:lnTo>
                    <a:pt x="29051" y="18383"/>
                  </a:lnTo>
                  <a:lnTo>
                    <a:pt x="26003" y="24479"/>
                  </a:lnTo>
                  <a:lnTo>
                    <a:pt x="19907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23992" y="1948719"/>
              <a:ext cx="117443" cy="18468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68867" y="1890712"/>
              <a:ext cx="106775" cy="192309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2580989" y="1890712"/>
            <a:ext cx="612140" cy="195580"/>
            <a:chOff x="2580989" y="1890712"/>
            <a:chExt cx="612140" cy="195580"/>
          </a:xfrm>
        </p:grpSpPr>
        <p:sp>
          <p:nvSpPr>
            <p:cNvPr id="56" name="object 56" descr=""/>
            <p:cNvSpPr/>
            <p:nvPr/>
          </p:nvSpPr>
          <p:spPr>
            <a:xfrm>
              <a:off x="2580982" y="1890712"/>
              <a:ext cx="22860" cy="192405"/>
            </a:xfrm>
            <a:custGeom>
              <a:avLst/>
              <a:gdLst/>
              <a:ahLst/>
              <a:cxnLst/>
              <a:rect l="l" t="t" r="r" b="b"/>
              <a:pathLst>
                <a:path w="22860" h="192405">
                  <a:moveTo>
                    <a:pt x="22860" y="1524"/>
                  </a:moveTo>
                  <a:lnTo>
                    <a:pt x="21336" y="1524"/>
                  </a:lnTo>
                  <a:lnTo>
                    <a:pt x="19812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90792"/>
                  </a:lnTo>
                  <a:lnTo>
                    <a:pt x="1524" y="190792"/>
                  </a:lnTo>
                  <a:lnTo>
                    <a:pt x="1524" y="192316"/>
                  </a:lnTo>
                  <a:lnTo>
                    <a:pt x="19812" y="192316"/>
                  </a:lnTo>
                  <a:lnTo>
                    <a:pt x="21336" y="190792"/>
                  </a:lnTo>
                  <a:lnTo>
                    <a:pt x="22860" y="190792"/>
                  </a:lnTo>
                  <a:lnTo>
                    <a:pt x="2286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37433" y="1948719"/>
              <a:ext cx="114338" cy="13735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71679" y="1948719"/>
              <a:ext cx="242506" cy="137350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3049231" y="1890750"/>
              <a:ext cx="23495" cy="191770"/>
            </a:xfrm>
            <a:custGeom>
              <a:avLst/>
              <a:gdLst/>
              <a:ahLst/>
              <a:cxnLst/>
              <a:rect l="l" t="t" r="r" b="b"/>
              <a:pathLst>
                <a:path w="23494" h="191769">
                  <a:moveTo>
                    <a:pt x="22961" y="1270"/>
                  </a:moveTo>
                  <a:lnTo>
                    <a:pt x="21437" y="1270"/>
                  </a:lnTo>
                  <a:lnTo>
                    <a:pt x="21437" y="0"/>
                  </a:lnTo>
                  <a:lnTo>
                    <a:pt x="2387" y="0"/>
                  </a:lnTo>
                  <a:lnTo>
                    <a:pt x="2387" y="1270"/>
                  </a:lnTo>
                  <a:lnTo>
                    <a:pt x="1117" y="1270"/>
                  </a:lnTo>
                  <a:lnTo>
                    <a:pt x="1117" y="2540"/>
                  </a:lnTo>
                  <a:lnTo>
                    <a:pt x="0" y="2540"/>
                  </a:lnTo>
                  <a:lnTo>
                    <a:pt x="0" y="189230"/>
                  </a:lnTo>
                  <a:lnTo>
                    <a:pt x="635" y="189230"/>
                  </a:lnTo>
                  <a:lnTo>
                    <a:pt x="635" y="190500"/>
                  </a:lnTo>
                  <a:lnTo>
                    <a:pt x="1905" y="190500"/>
                  </a:lnTo>
                  <a:lnTo>
                    <a:pt x="1905" y="191770"/>
                  </a:lnTo>
                  <a:lnTo>
                    <a:pt x="21437" y="191770"/>
                  </a:lnTo>
                  <a:lnTo>
                    <a:pt x="21437" y="190500"/>
                  </a:lnTo>
                  <a:lnTo>
                    <a:pt x="22961" y="190500"/>
                  </a:lnTo>
                  <a:lnTo>
                    <a:pt x="22961" y="189230"/>
                  </a:lnTo>
                  <a:lnTo>
                    <a:pt x="22961" y="2540"/>
                  </a:lnTo>
                  <a:lnTo>
                    <a:pt x="22961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05721" y="1948719"/>
              <a:ext cx="86963" cy="137350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3278236" y="1889188"/>
            <a:ext cx="229235" cy="197485"/>
            <a:chOff x="3278236" y="1889188"/>
            <a:chExt cx="229235" cy="197485"/>
          </a:xfrm>
        </p:grpSpPr>
        <p:pic>
          <p:nvPicPr>
            <p:cNvPr id="62" name="object 6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78236" y="1948719"/>
              <a:ext cx="124837" cy="13735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422999" y="1889188"/>
              <a:ext cx="83915" cy="193833"/>
            </a:xfrm>
            <a:prstGeom prst="rect">
              <a:avLst/>
            </a:prstGeom>
          </p:spPr>
        </p:pic>
      </p:grpSp>
      <p:pic>
        <p:nvPicPr>
          <p:cNvPr id="64" name="object 64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577113" y="1899856"/>
            <a:ext cx="1214247" cy="186213"/>
          </a:xfrm>
          <a:prstGeom prst="rect">
            <a:avLst/>
          </a:prstGeom>
        </p:spPr>
      </p:pic>
      <p:grpSp>
        <p:nvGrpSpPr>
          <p:cNvPr id="65" name="object 65" descr=""/>
          <p:cNvGrpSpPr/>
          <p:nvPr/>
        </p:nvGrpSpPr>
        <p:grpSpPr>
          <a:xfrm>
            <a:off x="4876800" y="1890712"/>
            <a:ext cx="398145" cy="195580"/>
            <a:chOff x="4876800" y="1890712"/>
            <a:chExt cx="398145" cy="195580"/>
          </a:xfrm>
        </p:grpSpPr>
        <p:pic>
          <p:nvPicPr>
            <p:cNvPr id="66" name="object 6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76800" y="1948719"/>
              <a:ext cx="102203" cy="13735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021770" y="1948719"/>
              <a:ext cx="106775" cy="134302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160549" y="1890712"/>
              <a:ext cx="114395" cy="195357"/>
            </a:xfrm>
            <a:prstGeom prst="rect">
              <a:avLst/>
            </a:prstGeom>
          </p:spPr>
        </p:pic>
      </p:grpSp>
      <p:pic>
        <p:nvPicPr>
          <p:cNvPr id="69" name="object 69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372576" y="1899856"/>
            <a:ext cx="1502663" cy="186213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957631" y="1889188"/>
            <a:ext cx="1084611" cy="233457"/>
          </a:xfrm>
          <a:prstGeom prst="rect">
            <a:avLst/>
          </a:prstGeom>
        </p:spPr>
      </p:pic>
      <p:grpSp>
        <p:nvGrpSpPr>
          <p:cNvPr id="71" name="object 71" descr=""/>
          <p:cNvGrpSpPr/>
          <p:nvPr/>
        </p:nvGrpSpPr>
        <p:grpSpPr>
          <a:xfrm>
            <a:off x="8138350" y="1890712"/>
            <a:ext cx="586105" cy="195580"/>
            <a:chOff x="8138350" y="1890712"/>
            <a:chExt cx="586105" cy="195580"/>
          </a:xfrm>
        </p:grpSpPr>
        <p:pic>
          <p:nvPicPr>
            <p:cNvPr id="72" name="object 7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138350" y="1948719"/>
              <a:ext cx="184594" cy="13430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356473" y="1948719"/>
              <a:ext cx="102203" cy="137350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501348" y="1890712"/>
              <a:ext cx="222789" cy="195357"/>
            </a:xfrm>
            <a:prstGeom prst="rect">
              <a:avLst/>
            </a:prstGeom>
          </p:spPr>
        </p:pic>
      </p:grpSp>
      <p:pic>
        <p:nvPicPr>
          <p:cNvPr id="75" name="object 75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179004" y="2250852"/>
            <a:ext cx="1106042" cy="215169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349055" y="2281427"/>
            <a:ext cx="723137" cy="184594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151441" y="2281427"/>
            <a:ext cx="102203" cy="137350"/>
          </a:xfrm>
          <a:prstGeom prst="rect">
            <a:avLst/>
          </a:prstGeom>
        </p:spPr>
      </p:pic>
      <p:grpSp>
        <p:nvGrpSpPr>
          <p:cNvPr id="78" name="object 78" descr=""/>
          <p:cNvGrpSpPr/>
          <p:nvPr/>
        </p:nvGrpSpPr>
        <p:grpSpPr>
          <a:xfrm>
            <a:off x="3362039" y="2223420"/>
            <a:ext cx="773430" cy="195580"/>
            <a:chOff x="3362039" y="2223420"/>
            <a:chExt cx="773430" cy="195580"/>
          </a:xfrm>
        </p:grpSpPr>
        <p:pic>
          <p:nvPicPr>
            <p:cNvPr id="79" name="object 79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362039" y="2281427"/>
              <a:ext cx="106775" cy="135826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499294" y="2281427"/>
              <a:ext cx="102203" cy="137350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622833" y="2250852"/>
              <a:ext cx="80867" cy="167925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734181" y="2284475"/>
              <a:ext cx="106870" cy="134302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880675" y="2281427"/>
              <a:ext cx="190690" cy="137350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4112514" y="2223420"/>
              <a:ext cx="23495" cy="194310"/>
            </a:xfrm>
            <a:custGeom>
              <a:avLst/>
              <a:gdLst/>
              <a:ahLst/>
              <a:cxnLst/>
              <a:rect l="l" t="t" r="r" b="b"/>
              <a:pathLst>
                <a:path w="23495" h="194310">
                  <a:moveTo>
                    <a:pt x="19907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19907" y="1524"/>
                  </a:lnTo>
                  <a:close/>
                </a:path>
                <a:path w="23495" h="194310">
                  <a:moveTo>
                    <a:pt x="21431" y="192309"/>
                  </a:moveTo>
                  <a:lnTo>
                    <a:pt x="1524" y="192309"/>
                  </a:lnTo>
                  <a:lnTo>
                    <a:pt x="1524" y="190785"/>
                  </a:lnTo>
                  <a:lnTo>
                    <a:pt x="0" y="189166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1431" y="1524"/>
                  </a:lnTo>
                  <a:lnTo>
                    <a:pt x="22955" y="3048"/>
                  </a:lnTo>
                  <a:lnTo>
                    <a:pt x="22955" y="190785"/>
                  </a:lnTo>
                  <a:lnTo>
                    <a:pt x="21431" y="192309"/>
                  </a:lnTo>
                  <a:close/>
                </a:path>
                <a:path w="23495" h="194310">
                  <a:moveTo>
                    <a:pt x="18288" y="193833"/>
                  </a:moveTo>
                  <a:lnTo>
                    <a:pt x="6096" y="193833"/>
                  </a:lnTo>
                  <a:lnTo>
                    <a:pt x="4572" y="192309"/>
                  </a:lnTo>
                  <a:lnTo>
                    <a:pt x="19907" y="192309"/>
                  </a:lnTo>
                  <a:lnTo>
                    <a:pt x="18288" y="1938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5" name="object 85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234624" y="2281427"/>
            <a:ext cx="114395" cy="184594"/>
          </a:xfrm>
          <a:prstGeom prst="rect">
            <a:avLst/>
          </a:prstGeom>
        </p:spPr>
      </p:pic>
      <p:grpSp>
        <p:nvGrpSpPr>
          <p:cNvPr id="86" name="object 86" descr=""/>
          <p:cNvGrpSpPr/>
          <p:nvPr/>
        </p:nvGrpSpPr>
        <p:grpSpPr>
          <a:xfrm>
            <a:off x="4381023" y="2223420"/>
            <a:ext cx="808990" cy="195580"/>
            <a:chOff x="4381023" y="2223420"/>
            <a:chExt cx="808990" cy="195580"/>
          </a:xfrm>
        </p:grpSpPr>
        <p:sp>
          <p:nvSpPr>
            <p:cNvPr id="87" name="object 87" descr=""/>
            <p:cNvSpPr/>
            <p:nvPr/>
          </p:nvSpPr>
          <p:spPr>
            <a:xfrm>
              <a:off x="4381017" y="2223426"/>
              <a:ext cx="22860" cy="194310"/>
            </a:xfrm>
            <a:custGeom>
              <a:avLst/>
              <a:gdLst/>
              <a:ahLst/>
              <a:cxnLst/>
              <a:rect l="l" t="t" r="r" b="b"/>
              <a:pathLst>
                <a:path w="22860" h="194310">
                  <a:moveTo>
                    <a:pt x="18288" y="192303"/>
                  </a:moveTo>
                  <a:lnTo>
                    <a:pt x="4572" y="192303"/>
                  </a:lnTo>
                  <a:lnTo>
                    <a:pt x="6096" y="193827"/>
                  </a:lnTo>
                  <a:lnTo>
                    <a:pt x="16764" y="193827"/>
                  </a:lnTo>
                  <a:lnTo>
                    <a:pt x="18288" y="192303"/>
                  </a:lnTo>
                  <a:close/>
                </a:path>
                <a:path w="22860" h="194310">
                  <a:moveTo>
                    <a:pt x="22860" y="2476"/>
                  </a:moveTo>
                  <a:lnTo>
                    <a:pt x="21336" y="2476"/>
                  </a:lnTo>
                  <a:lnTo>
                    <a:pt x="21336" y="1206"/>
                  </a:lnTo>
                  <a:lnTo>
                    <a:pt x="17970" y="1206"/>
                  </a:lnTo>
                  <a:lnTo>
                    <a:pt x="16764" y="0"/>
                  </a:lnTo>
                  <a:lnTo>
                    <a:pt x="6096" y="0"/>
                  </a:lnTo>
                  <a:lnTo>
                    <a:pt x="4889" y="1206"/>
                  </a:lnTo>
                  <a:lnTo>
                    <a:pt x="1206" y="1206"/>
                  </a:lnTo>
                  <a:lnTo>
                    <a:pt x="1206" y="2476"/>
                  </a:lnTo>
                  <a:lnTo>
                    <a:pt x="0" y="2476"/>
                  </a:lnTo>
                  <a:lnTo>
                    <a:pt x="0" y="190436"/>
                  </a:lnTo>
                  <a:lnTo>
                    <a:pt x="292" y="190436"/>
                  </a:lnTo>
                  <a:lnTo>
                    <a:pt x="292" y="191706"/>
                  </a:lnTo>
                  <a:lnTo>
                    <a:pt x="21336" y="191706"/>
                  </a:lnTo>
                  <a:lnTo>
                    <a:pt x="21336" y="190436"/>
                  </a:lnTo>
                  <a:lnTo>
                    <a:pt x="22860" y="190436"/>
                  </a:lnTo>
                  <a:lnTo>
                    <a:pt x="22860" y="2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37506" y="2281427"/>
              <a:ext cx="102203" cy="137350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61046" y="2223420"/>
              <a:ext cx="308030" cy="195357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905755" y="2281427"/>
              <a:ext cx="71723" cy="135826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006435" y="2281427"/>
              <a:ext cx="183070" cy="135826"/>
            </a:xfrm>
            <a:prstGeom prst="rect">
              <a:avLst/>
            </a:prstGeom>
          </p:spPr>
        </p:pic>
      </p:grpSp>
      <p:grpSp>
        <p:nvGrpSpPr>
          <p:cNvPr id="92" name="object 92" descr=""/>
          <p:cNvGrpSpPr/>
          <p:nvPr/>
        </p:nvGrpSpPr>
        <p:grpSpPr>
          <a:xfrm>
            <a:off x="5271896" y="2223420"/>
            <a:ext cx="320675" cy="195580"/>
            <a:chOff x="5271896" y="2223420"/>
            <a:chExt cx="320675" cy="195580"/>
          </a:xfrm>
        </p:grpSpPr>
        <p:pic>
          <p:nvPicPr>
            <p:cNvPr id="93" name="object 93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271896" y="2223420"/>
              <a:ext cx="211978" cy="195357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520594" y="2281427"/>
              <a:ext cx="71723" cy="135826"/>
            </a:xfrm>
            <a:prstGeom prst="rect">
              <a:avLst/>
            </a:prstGeom>
          </p:spPr>
        </p:pic>
      </p:grpSp>
      <p:grpSp>
        <p:nvGrpSpPr>
          <p:cNvPr id="95" name="object 95" descr=""/>
          <p:cNvGrpSpPr/>
          <p:nvPr/>
        </p:nvGrpSpPr>
        <p:grpSpPr>
          <a:xfrm>
            <a:off x="5668517" y="2223420"/>
            <a:ext cx="1104900" cy="243204"/>
            <a:chOff x="5668517" y="2223420"/>
            <a:chExt cx="1104900" cy="243204"/>
          </a:xfrm>
        </p:grpSpPr>
        <p:pic>
          <p:nvPicPr>
            <p:cNvPr id="96" name="object 96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668517" y="2224944"/>
              <a:ext cx="114395" cy="193833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815112" y="2281428"/>
              <a:ext cx="114295" cy="137350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5964453" y="2223426"/>
              <a:ext cx="90170" cy="194310"/>
            </a:xfrm>
            <a:custGeom>
              <a:avLst/>
              <a:gdLst/>
              <a:ahLst/>
              <a:cxnLst/>
              <a:rect l="l" t="t" r="r" b="b"/>
              <a:pathLst>
                <a:path w="90170" h="194310">
                  <a:moveTo>
                    <a:pt x="18376" y="192303"/>
                  </a:moveTo>
                  <a:lnTo>
                    <a:pt x="4572" y="192303"/>
                  </a:lnTo>
                  <a:lnTo>
                    <a:pt x="6096" y="193827"/>
                  </a:lnTo>
                  <a:lnTo>
                    <a:pt x="16852" y="193827"/>
                  </a:lnTo>
                  <a:lnTo>
                    <a:pt x="18376" y="192303"/>
                  </a:lnTo>
                  <a:close/>
                </a:path>
                <a:path w="90170" h="194310">
                  <a:moveTo>
                    <a:pt x="22948" y="2476"/>
                  </a:moveTo>
                  <a:lnTo>
                    <a:pt x="21424" y="2476"/>
                  </a:lnTo>
                  <a:lnTo>
                    <a:pt x="21424" y="1206"/>
                  </a:lnTo>
                  <a:lnTo>
                    <a:pt x="18059" y="1206"/>
                  </a:lnTo>
                  <a:lnTo>
                    <a:pt x="16852" y="0"/>
                  </a:lnTo>
                  <a:lnTo>
                    <a:pt x="6096" y="0"/>
                  </a:lnTo>
                  <a:lnTo>
                    <a:pt x="4889" y="1206"/>
                  </a:lnTo>
                  <a:lnTo>
                    <a:pt x="1206" y="1206"/>
                  </a:lnTo>
                  <a:lnTo>
                    <a:pt x="1206" y="2476"/>
                  </a:lnTo>
                  <a:lnTo>
                    <a:pt x="0" y="2476"/>
                  </a:lnTo>
                  <a:lnTo>
                    <a:pt x="0" y="190436"/>
                  </a:lnTo>
                  <a:lnTo>
                    <a:pt x="279" y="190436"/>
                  </a:lnTo>
                  <a:lnTo>
                    <a:pt x="279" y="191706"/>
                  </a:lnTo>
                  <a:lnTo>
                    <a:pt x="21424" y="191706"/>
                  </a:lnTo>
                  <a:lnTo>
                    <a:pt x="21424" y="190436"/>
                  </a:lnTo>
                  <a:lnTo>
                    <a:pt x="22948" y="190436"/>
                  </a:lnTo>
                  <a:lnTo>
                    <a:pt x="22948" y="2476"/>
                  </a:lnTo>
                  <a:close/>
                </a:path>
                <a:path w="90170" h="194310">
                  <a:moveTo>
                    <a:pt x="86969" y="62572"/>
                  </a:moveTo>
                  <a:lnTo>
                    <a:pt x="85445" y="62572"/>
                  </a:lnTo>
                  <a:lnTo>
                    <a:pt x="85445" y="61048"/>
                  </a:lnTo>
                  <a:lnTo>
                    <a:pt x="67157" y="61048"/>
                  </a:lnTo>
                  <a:lnTo>
                    <a:pt x="64109" y="64096"/>
                  </a:lnTo>
                  <a:lnTo>
                    <a:pt x="64109" y="190779"/>
                  </a:lnTo>
                  <a:lnTo>
                    <a:pt x="65633" y="190779"/>
                  </a:lnTo>
                  <a:lnTo>
                    <a:pt x="65633" y="192303"/>
                  </a:lnTo>
                  <a:lnTo>
                    <a:pt x="68681" y="192303"/>
                  </a:lnTo>
                  <a:lnTo>
                    <a:pt x="70205" y="193827"/>
                  </a:lnTo>
                  <a:lnTo>
                    <a:pt x="80873" y="193827"/>
                  </a:lnTo>
                  <a:lnTo>
                    <a:pt x="82397" y="192303"/>
                  </a:lnTo>
                  <a:lnTo>
                    <a:pt x="85445" y="192303"/>
                  </a:lnTo>
                  <a:lnTo>
                    <a:pt x="86969" y="190779"/>
                  </a:lnTo>
                  <a:lnTo>
                    <a:pt x="86969" y="62572"/>
                  </a:lnTo>
                  <a:close/>
                </a:path>
                <a:path w="90170" h="194310">
                  <a:moveTo>
                    <a:pt x="90017" y="18288"/>
                  </a:moveTo>
                  <a:lnTo>
                    <a:pt x="88493" y="13716"/>
                  </a:lnTo>
                  <a:lnTo>
                    <a:pt x="85445" y="10668"/>
                  </a:lnTo>
                  <a:lnTo>
                    <a:pt x="80873" y="9144"/>
                  </a:lnTo>
                  <a:lnTo>
                    <a:pt x="70205" y="9144"/>
                  </a:lnTo>
                  <a:lnTo>
                    <a:pt x="64109" y="12192"/>
                  </a:lnTo>
                  <a:lnTo>
                    <a:pt x="62585" y="13716"/>
                  </a:lnTo>
                  <a:lnTo>
                    <a:pt x="62585" y="32004"/>
                  </a:lnTo>
                  <a:lnTo>
                    <a:pt x="67157" y="36576"/>
                  </a:lnTo>
                  <a:lnTo>
                    <a:pt x="80873" y="36576"/>
                  </a:lnTo>
                  <a:lnTo>
                    <a:pt x="85445" y="35052"/>
                  </a:lnTo>
                  <a:lnTo>
                    <a:pt x="88493" y="32004"/>
                  </a:lnTo>
                  <a:lnTo>
                    <a:pt x="90017" y="28956"/>
                  </a:lnTo>
                  <a:lnTo>
                    <a:pt x="90017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078949" y="2281428"/>
              <a:ext cx="242506" cy="13735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358032" y="2281427"/>
              <a:ext cx="71723" cy="135826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6455664" y="2232564"/>
              <a:ext cx="27940" cy="184785"/>
            </a:xfrm>
            <a:custGeom>
              <a:avLst/>
              <a:gdLst/>
              <a:ahLst/>
              <a:cxnLst/>
              <a:rect l="l" t="t" r="r" b="b"/>
              <a:pathLst>
                <a:path w="27939" h="184785">
                  <a:moveTo>
                    <a:pt x="22955" y="183165"/>
                  </a:moveTo>
                  <a:lnTo>
                    <a:pt x="3048" y="183165"/>
                  </a:lnTo>
                  <a:lnTo>
                    <a:pt x="3048" y="181641"/>
                  </a:lnTo>
                  <a:lnTo>
                    <a:pt x="1524" y="180022"/>
                  </a:lnTo>
                  <a:lnTo>
                    <a:pt x="1524" y="54959"/>
                  </a:lnTo>
                  <a:lnTo>
                    <a:pt x="3048" y="54959"/>
                  </a:lnTo>
                  <a:lnTo>
                    <a:pt x="3048" y="53435"/>
                  </a:lnTo>
                  <a:lnTo>
                    <a:pt x="4572" y="51911"/>
                  </a:lnTo>
                  <a:lnTo>
                    <a:pt x="22955" y="51911"/>
                  </a:lnTo>
                  <a:lnTo>
                    <a:pt x="22955" y="53435"/>
                  </a:lnTo>
                  <a:lnTo>
                    <a:pt x="24479" y="53435"/>
                  </a:lnTo>
                  <a:lnTo>
                    <a:pt x="24479" y="181641"/>
                  </a:lnTo>
                  <a:lnTo>
                    <a:pt x="22955" y="183165"/>
                  </a:lnTo>
                  <a:close/>
                </a:path>
                <a:path w="27939" h="184785">
                  <a:moveTo>
                    <a:pt x="19907" y="184689"/>
                  </a:moveTo>
                  <a:lnTo>
                    <a:pt x="7620" y="184689"/>
                  </a:lnTo>
                  <a:lnTo>
                    <a:pt x="6096" y="183165"/>
                  </a:lnTo>
                  <a:lnTo>
                    <a:pt x="21431" y="183165"/>
                  </a:lnTo>
                  <a:lnTo>
                    <a:pt x="19907" y="184689"/>
                  </a:lnTo>
                  <a:close/>
                </a:path>
                <a:path w="27939" h="184785">
                  <a:moveTo>
                    <a:pt x="18383" y="27432"/>
                  </a:moveTo>
                  <a:lnTo>
                    <a:pt x="4572" y="27432"/>
                  </a:lnTo>
                  <a:lnTo>
                    <a:pt x="3048" y="24384"/>
                  </a:lnTo>
                  <a:lnTo>
                    <a:pt x="0" y="22860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383" y="0"/>
                  </a:lnTo>
                  <a:lnTo>
                    <a:pt x="22955" y="1524"/>
                  </a:lnTo>
                  <a:lnTo>
                    <a:pt x="26003" y="4572"/>
                  </a:lnTo>
                  <a:lnTo>
                    <a:pt x="27527" y="9143"/>
                  </a:lnTo>
                  <a:lnTo>
                    <a:pt x="27527" y="19812"/>
                  </a:lnTo>
                  <a:lnTo>
                    <a:pt x="26003" y="22860"/>
                  </a:lnTo>
                  <a:lnTo>
                    <a:pt x="22955" y="25908"/>
                  </a:lnTo>
                  <a:lnTo>
                    <a:pt x="18383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522815" y="2281427"/>
              <a:ext cx="106775" cy="135826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655498" y="2282952"/>
              <a:ext cx="117538" cy="183070"/>
            </a:xfrm>
            <a:prstGeom prst="rect">
              <a:avLst/>
            </a:prstGeom>
          </p:spPr>
        </p:pic>
      </p:grpSp>
      <p:pic>
        <p:nvPicPr>
          <p:cNvPr id="104" name="object 104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847713" y="2224944"/>
            <a:ext cx="1115186" cy="193833"/>
          </a:xfrm>
          <a:prstGeom prst="rect">
            <a:avLst/>
          </a:prstGeom>
        </p:spPr>
      </p:pic>
      <p:grpSp>
        <p:nvGrpSpPr>
          <p:cNvPr id="105" name="object 105" descr=""/>
          <p:cNvGrpSpPr/>
          <p:nvPr/>
        </p:nvGrpSpPr>
        <p:grpSpPr>
          <a:xfrm>
            <a:off x="8049863" y="2224944"/>
            <a:ext cx="396875" cy="194310"/>
            <a:chOff x="8049863" y="2224944"/>
            <a:chExt cx="396875" cy="194310"/>
          </a:xfrm>
        </p:grpSpPr>
        <p:pic>
          <p:nvPicPr>
            <p:cNvPr id="106" name="object 106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049863" y="2281427"/>
              <a:ext cx="100679" cy="13735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193214" y="2281427"/>
              <a:ext cx="106775" cy="135826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332089" y="2224944"/>
              <a:ext cx="114395" cy="193833"/>
            </a:xfrm>
            <a:prstGeom prst="rect">
              <a:avLst/>
            </a:prstGeom>
          </p:spPr>
        </p:pic>
      </p:grpSp>
      <p:pic>
        <p:nvPicPr>
          <p:cNvPr id="109" name="object 109" descr="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8534971" y="2232564"/>
            <a:ext cx="930497" cy="233457"/>
          </a:xfrm>
          <a:prstGeom prst="rect">
            <a:avLst/>
          </a:prstGeom>
        </p:spPr>
      </p:pic>
      <p:pic>
        <p:nvPicPr>
          <p:cNvPr id="110" name="object 110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191196" y="2887217"/>
            <a:ext cx="1102995" cy="254888"/>
          </a:xfrm>
          <a:prstGeom prst="rect">
            <a:avLst/>
          </a:prstGeom>
        </p:spPr>
      </p:pic>
      <p:grpSp>
        <p:nvGrpSpPr>
          <p:cNvPr id="111" name="object 111" descr=""/>
          <p:cNvGrpSpPr/>
          <p:nvPr/>
        </p:nvGrpSpPr>
        <p:grpSpPr>
          <a:xfrm>
            <a:off x="2379535" y="2908553"/>
            <a:ext cx="146685" cy="186690"/>
            <a:chOff x="2379535" y="2908553"/>
            <a:chExt cx="146685" cy="186690"/>
          </a:xfrm>
        </p:grpSpPr>
        <p:sp>
          <p:nvSpPr>
            <p:cNvPr id="112" name="object 112" descr=""/>
            <p:cNvSpPr/>
            <p:nvPr/>
          </p:nvSpPr>
          <p:spPr>
            <a:xfrm>
              <a:off x="2379535" y="2908553"/>
              <a:ext cx="29209" cy="184785"/>
            </a:xfrm>
            <a:custGeom>
              <a:avLst/>
              <a:gdLst/>
              <a:ahLst/>
              <a:cxnLst/>
              <a:rect l="l" t="t" r="r" b="b"/>
              <a:pathLst>
                <a:path w="29210" h="184785">
                  <a:moveTo>
                    <a:pt x="24479" y="53435"/>
                  </a:moveTo>
                  <a:lnTo>
                    <a:pt x="4667" y="53435"/>
                  </a:lnTo>
                  <a:lnTo>
                    <a:pt x="6191" y="51911"/>
                  </a:lnTo>
                  <a:lnTo>
                    <a:pt x="22955" y="51911"/>
                  </a:lnTo>
                  <a:lnTo>
                    <a:pt x="24479" y="53435"/>
                  </a:lnTo>
                  <a:close/>
                </a:path>
                <a:path w="29210" h="184785">
                  <a:moveTo>
                    <a:pt x="24479" y="183165"/>
                  </a:moveTo>
                  <a:lnTo>
                    <a:pt x="4667" y="183165"/>
                  </a:lnTo>
                  <a:lnTo>
                    <a:pt x="3143" y="181641"/>
                  </a:lnTo>
                  <a:lnTo>
                    <a:pt x="3143" y="53435"/>
                  </a:lnTo>
                  <a:lnTo>
                    <a:pt x="26003" y="53435"/>
                  </a:lnTo>
                  <a:lnTo>
                    <a:pt x="26003" y="181641"/>
                  </a:lnTo>
                  <a:lnTo>
                    <a:pt x="24479" y="183165"/>
                  </a:lnTo>
                  <a:close/>
                </a:path>
                <a:path w="29210" h="184785">
                  <a:moveTo>
                    <a:pt x="19907" y="184689"/>
                  </a:moveTo>
                  <a:lnTo>
                    <a:pt x="7715" y="184689"/>
                  </a:lnTo>
                  <a:lnTo>
                    <a:pt x="6191" y="183165"/>
                  </a:lnTo>
                  <a:lnTo>
                    <a:pt x="21431" y="183165"/>
                  </a:lnTo>
                  <a:lnTo>
                    <a:pt x="19907" y="184689"/>
                  </a:lnTo>
                  <a:close/>
                </a:path>
                <a:path w="29210" h="184785">
                  <a:moveTo>
                    <a:pt x="19907" y="27527"/>
                  </a:moveTo>
                  <a:lnTo>
                    <a:pt x="4667" y="27527"/>
                  </a:lnTo>
                  <a:lnTo>
                    <a:pt x="3143" y="24479"/>
                  </a:lnTo>
                  <a:lnTo>
                    <a:pt x="1524" y="22955"/>
                  </a:lnTo>
                  <a:lnTo>
                    <a:pt x="0" y="19907"/>
                  </a:lnTo>
                  <a:lnTo>
                    <a:pt x="0" y="9143"/>
                  </a:lnTo>
                  <a:lnTo>
                    <a:pt x="1524" y="4572"/>
                  </a:lnTo>
                  <a:lnTo>
                    <a:pt x="3143" y="3048"/>
                  </a:lnTo>
                  <a:lnTo>
                    <a:pt x="9239" y="0"/>
                  </a:lnTo>
                  <a:lnTo>
                    <a:pt x="19907" y="0"/>
                  </a:lnTo>
                  <a:lnTo>
                    <a:pt x="26003" y="3048"/>
                  </a:lnTo>
                  <a:lnTo>
                    <a:pt x="27527" y="4572"/>
                  </a:lnTo>
                  <a:lnTo>
                    <a:pt x="29051" y="9143"/>
                  </a:lnTo>
                  <a:lnTo>
                    <a:pt x="29051" y="19907"/>
                  </a:lnTo>
                  <a:lnTo>
                    <a:pt x="27527" y="22955"/>
                  </a:lnTo>
                  <a:lnTo>
                    <a:pt x="26003" y="24479"/>
                  </a:lnTo>
                  <a:lnTo>
                    <a:pt x="19907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437542" y="2957417"/>
              <a:ext cx="88487" cy="137350"/>
            </a:xfrm>
            <a:prstGeom prst="rect">
              <a:avLst/>
            </a:prstGeom>
          </p:spPr>
        </p:pic>
      </p:grpSp>
      <p:pic>
        <p:nvPicPr>
          <p:cNvPr id="114" name="object 114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619089" y="2957417"/>
            <a:ext cx="114395" cy="184689"/>
          </a:xfrm>
          <a:prstGeom prst="rect">
            <a:avLst/>
          </a:prstGeom>
        </p:spPr>
      </p:pic>
      <p:grpSp>
        <p:nvGrpSpPr>
          <p:cNvPr id="115" name="object 115" descr=""/>
          <p:cNvGrpSpPr/>
          <p:nvPr/>
        </p:nvGrpSpPr>
        <p:grpSpPr>
          <a:xfrm>
            <a:off x="2765488" y="2899409"/>
            <a:ext cx="638175" cy="243204"/>
            <a:chOff x="2765488" y="2899409"/>
            <a:chExt cx="638175" cy="243204"/>
          </a:xfrm>
        </p:grpSpPr>
        <p:sp>
          <p:nvSpPr>
            <p:cNvPr id="116" name="object 116" descr=""/>
            <p:cNvSpPr/>
            <p:nvPr/>
          </p:nvSpPr>
          <p:spPr>
            <a:xfrm>
              <a:off x="2765475" y="2899409"/>
              <a:ext cx="23495" cy="194310"/>
            </a:xfrm>
            <a:custGeom>
              <a:avLst/>
              <a:gdLst/>
              <a:ahLst/>
              <a:cxnLst/>
              <a:rect l="l" t="t" r="r" b="b"/>
              <a:pathLst>
                <a:path w="23494" h="194310">
                  <a:moveTo>
                    <a:pt x="18389" y="192316"/>
                  </a:moveTo>
                  <a:lnTo>
                    <a:pt x="3048" y="192316"/>
                  </a:lnTo>
                  <a:lnTo>
                    <a:pt x="4572" y="193840"/>
                  </a:lnTo>
                  <a:lnTo>
                    <a:pt x="16865" y="193840"/>
                  </a:lnTo>
                  <a:lnTo>
                    <a:pt x="18389" y="192316"/>
                  </a:lnTo>
                  <a:close/>
                </a:path>
                <a:path w="23494" h="194310">
                  <a:moveTo>
                    <a:pt x="22961" y="2578"/>
                  </a:moveTo>
                  <a:lnTo>
                    <a:pt x="21844" y="2578"/>
                  </a:lnTo>
                  <a:lnTo>
                    <a:pt x="21844" y="1308"/>
                  </a:lnTo>
                  <a:lnTo>
                    <a:pt x="19697" y="1308"/>
                  </a:lnTo>
                  <a:lnTo>
                    <a:pt x="18389" y="0"/>
                  </a:lnTo>
                  <a:lnTo>
                    <a:pt x="6197" y="0"/>
                  </a:lnTo>
                  <a:lnTo>
                    <a:pt x="4800" y="1308"/>
                  </a:lnTo>
                  <a:lnTo>
                    <a:pt x="0" y="1308"/>
                  </a:lnTo>
                  <a:lnTo>
                    <a:pt x="0" y="2578"/>
                  </a:lnTo>
                  <a:lnTo>
                    <a:pt x="0" y="190538"/>
                  </a:lnTo>
                  <a:lnTo>
                    <a:pt x="0" y="191808"/>
                  </a:lnTo>
                  <a:lnTo>
                    <a:pt x="22580" y="191808"/>
                  </a:lnTo>
                  <a:lnTo>
                    <a:pt x="22580" y="190538"/>
                  </a:lnTo>
                  <a:lnTo>
                    <a:pt x="22961" y="190538"/>
                  </a:lnTo>
                  <a:lnTo>
                    <a:pt x="22961" y="2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821971" y="2957417"/>
              <a:ext cx="102203" cy="137350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945510" y="2960465"/>
              <a:ext cx="119062" cy="181641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3085909" y="2908553"/>
              <a:ext cx="27940" cy="184785"/>
            </a:xfrm>
            <a:custGeom>
              <a:avLst/>
              <a:gdLst/>
              <a:ahLst/>
              <a:cxnLst/>
              <a:rect l="l" t="t" r="r" b="b"/>
              <a:pathLst>
                <a:path w="27939" h="184785">
                  <a:moveTo>
                    <a:pt x="24384" y="183165"/>
                  </a:moveTo>
                  <a:lnTo>
                    <a:pt x="3048" y="183165"/>
                  </a:lnTo>
                  <a:lnTo>
                    <a:pt x="3048" y="53435"/>
                  </a:lnTo>
                  <a:lnTo>
                    <a:pt x="4572" y="51911"/>
                  </a:lnTo>
                  <a:lnTo>
                    <a:pt x="22860" y="51911"/>
                  </a:lnTo>
                  <a:lnTo>
                    <a:pt x="24384" y="53435"/>
                  </a:lnTo>
                  <a:lnTo>
                    <a:pt x="24384" y="54959"/>
                  </a:lnTo>
                  <a:lnTo>
                    <a:pt x="25908" y="54959"/>
                  </a:lnTo>
                  <a:lnTo>
                    <a:pt x="25908" y="180117"/>
                  </a:lnTo>
                  <a:lnTo>
                    <a:pt x="24384" y="181641"/>
                  </a:lnTo>
                  <a:lnTo>
                    <a:pt x="24384" y="183165"/>
                  </a:lnTo>
                  <a:close/>
                </a:path>
                <a:path w="27939" h="184785">
                  <a:moveTo>
                    <a:pt x="19812" y="184689"/>
                  </a:moveTo>
                  <a:lnTo>
                    <a:pt x="6096" y="184689"/>
                  </a:lnTo>
                  <a:lnTo>
                    <a:pt x="6096" y="183165"/>
                  </a:lnTo>
                  <a:lnTo>
                    <a:pt x="21336" y="183165"/>
                  </a:lnTo>
                  <a:lnTo>
                    <a:pt x="19812" y="184689"/>
                  </a:lnTo>
                  <a:close/>
                </a:path>
                <a:path w="27939" h="184785">
                  <a:moveTo>
                    <a:pt x="18288" y="27527"/>
                  </a:moveTo>
                  <a:lnTo>
                    <a:pt x="4572" y="27527"/>
                  </a:lnTo>
                  <a:lnTo>
                    <a:pt x="3048" y="24479"/>
                  </a:lnTo>
                  <a:lnTo>
                    <a:pt x="0" y="22955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7432" y="4572"/>
                  </a:lnTo>
                  <a:lnTo>
                    <a:pt x="27432" y="22955"/>
                  </a:lnTo>
                  <a:lnTo>
                    <a:pt x="24384" y="24479"/>
                  </a:lnTo>
                  <a:lnTo>
                    <a:pt x="22860" y="26003"/>
                  </a:lnTo>
                  <a:lnTo>
                    <a:pt x="18288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153060" y="2957417"/>
              <a:ext cx="106775" cy="135826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285744" y="2958941"/>
              <a:ext cx="117443" cy="183165"/>
            </a:xfrm>
            <a:prstGeom prst="rect">
              <a:avLst/>
            </a:prstGeom>
          </p:spPr>
        </p:pic>
      </p:grpSp>
      <p:grpSp>
        <p:nvGrpSpPr>
          <p:cNvPr id="122" name="object 122" descr=""/>
          <p:cNvGrpSpPr/>
          <p:nvPr/>
        </p:nvGrpSpPr>
        <p:grpSpPr>
          <a:xfrm>
            <a:off x="3484054" y="2957417"/>
            <a:ext cx="250190" cy="137795"/>
            <a:chOff x="3484054" y="2957417"/>
            <a:chExt cx="250190" cy="137795"/>
          </a:xfrm>
        </p:grpSpPr>
        <p:pic>
          <p:nvPicPr>
            <p:cNvPr id="123" name="object 123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484054" y="2957417"/>
              <a:ext cx="100679" cy="137350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627405" y="2957417"/>
              <a:ext cx="106775" cy="135826"/>
            </a:xfrm>
            <a:prstGeom prst="rect">
              <a:avLst/>
            </a:prstGeom>
          </p:spPr>
        </p:pic>
      </p:grpSp>
      <p:pic>
        <p:nvPicPr>
          <p:cNvPr id="125" name="object 125" descr="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836384" y="2908553"/>
            <a:ext cx="1134998" cy="233553"/>
          </a:xfrm>
          <a:prstGeom prst="rect">
            <a:avLst/>
          </a:prstGeom>
        </p:spPr>
      </p:pic>
      <p:grpSp>
        <p:nvGrpSpPr>
          <p:cNvPr id="126" name="object 126" descr=""/>
          <p:cNvGrpSpPr/>
          <p:nvPr/>
        </p:nvGrpSpPr>
        <p:grpSpPr>
          <a:xfrm>
            <a:off x="5053774" y="2899409"/>
            <a:ext cx="418465" cy="195580"/>
            <a:chOff x="5053774" y="2899409"/>
            <a:chExt cx="418465" cy="195580"/>
          </a:xfrm>
        </p:grpSpPr>
        <p:pic>
          <p:nvPicPr>
            <p:cNvPr id="127" name="object 127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053774" y="2957417"/>
              <a:ext cx="210454" cy="137350"/>
            </a:xfrm>
            <a:prstGeom prst="rect">
              <a:avLst/>
            </a:prstGeom>
          </p:spPr>
        </p:pic>
        <p:sp>
          <p:nvSpPr>
            <p:cNvPr id="128" name="object 128" descr=""/>
            <p:cNvSpPr/>
            <p:nvPr/>
          </p:nvSpPr>
          <p:spPr>
            <a:xfrm>
              <a:off x="5300948" y="2899409"/>
              <a:ext cx="22860" cy="194310"/>
            </a:xfrm>
            <a:custGeom>
              <a:avLst/>
              <a:gdLst/>
              <a:ahLst/>
              <a:cxnLst/>
              <a:rect l="l" t="t" r="r" b="b"/>
              <a:pathLst>
                <a:path w="22860" h="194310">
                  <a:moveTo>
                    <a:pt x="19812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22860" h="194310">
                  <a:moveTo>
                    <a:pt x="21336" y="192309"/>
                  </a:moveTo>
                  <a:lnTo>
                    <a:pt x="0" y="192309"/>
                  </a:lnTo>
                  <a:lnTo>
                    <a:pt x="0" y="1524"/>
                  </a:lnTo>
                  <a:lnTo>
                    <a:pt x="21336" y="1524"/>
                  </a:lnTo>
                  <a:lnTo>
                    <a:pt x="21336" y="3048"/>
                  </a:lnTo>
                  <a:lnTo>
                    <a:pt x="22860" y="4572"/>
                  </a:lnTo>
                  <a:lnTo>
                    <a:pt x="22860" y="189261"/>
                  </a:lnTo>
                  <a:lnTo>
                    <a:pt x="21336" y="190785"/>
                  </a:lnTo>
                  <a:lnTo>
                    <a:pt x="21336" y="192309"/>
                  </a:lnTo>
                  <a:close/>
                </a:path>
                <a:path w="22860" h="194310">
                  <a:moveTo>
                    <a:pt x="16764" y="193833"/>
                  </a:moveTo>
                  <a:lnTo>
                    <a:pt x="4572" y="193833"/>
                  </a:lnTo>
                  <a:lnTo>
                    <a:pt x="3048" y="192309"/>
                  </a:lnTo>
                  <a:lnTo>
                    <a:pt x="18288" y="192309"/>
                  </a:lnTo>
                  <a:lnTo>
                    <a:pt x="16764" y="1938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357439" y="2957417"/>
              <a:ext cx="114292" cy="137350"/>
            </a:xfrm>
            <a:prstGeom prst="rect">
              <a:avLst/>
            </a:prstGeom>
          </p:spPr>
        </p:pic>
      </p:grpSp>
      <p:grpSp>
        <p:nvGrpSpPr>
          <p:cNvPr id="130" name="object 130" descr=""/>
          <p:cNvGrpSpPr/>
          <p:nvPr/>
        </p:nvGrpSpPr>
        <p:grpSpPr>
          <a:xfrm>
            <a:off x="5558694" y="2908553"/>
            <a:ext cx="175895" cy="184785"/>
            <a:chOff x="5558694" y="2908553"/>
            <a:chExt cx="175895" cy="184785"/>
          </a:xfrm>
        </p:grpSpPr>
        <p:sp>
          <p:nvSpPr>
            <p:cNvPr id="131" name="object 131" descr=""/>
            <p:cNvSpPr/>
            <p:nvPr/>
          </p:nvSpPr>
          <p:spPr>
            <a:xfrm>
              <a:off x="5558694" y="2908553"/>
              <a:ext cx="29209" cy="184785"/>
            </a:xfrm>
            <a:custGeom>
              <a:avLst/>
              <a:gdLst/>
              <a:ahLst/>
              <a:cxnLst/>
              <a:rect l="l" t="t" r="r" b="b"/>
              <a:pathLst>
                <a:path w="29210" h="184785">
                  <a:moveTo>
                    <a:pt x="25908" y="183165"/>
                  </a:moveTo>
                  <a:lnTo>
                    <a:pt x="4572" y="183165"/>
                  </a:lnTo>
                  <a:lnTo>
                    <a:pt x="4572" y="181641"/>
                  </a:lnTo>
                  <a:lnTo>
                    <a:pt x="3048" y="181641"/>
                  </a:lnTo>
                  <a:lnTo>
                    <a:pt x="3048" y="54959"/>
                  </a:lnTo>
                  <a:lnTo>
                    <a:pt x="6096" y="51911"/>
                  </a:lnTo>
                  <a:lnTo>
                    <a:pt x="24384" y="51911"/>
                  </a:lnTo>
                  <a:lnTo>
                    <a:pt x="24384" y="53435"/>
                  </a:lnTo>
                  <a:lnTo>
                    <a:pt x="25908" y="53435"/>
                  </a:lnTo>
                  <a:lnTo>
                    <a:pt x="25908" y="183165"/>
                  </a:lnTo>
                  <a:close/>
                </a:path>
                <a:path w="29210" h="184785">
                  <a:moveTo>
                    <a:pt x="19812" y="184689"/>
                  </a:moveTo>
                  <a:lnTo>
                    <a:pt x="7620" y="184689"/>
                  </a:lnTo>
                  <a:lnTo>
                    <a:pt x="6096" y="183165"/>
                  </a:lnTo>
                  <a:lnTo>
                    <a:pt x="21336" y="183165"/>
                  </a:lnTo>
                  <a:lnTo>
                    <a:pt x="19812" y="184689"/>
                  </a:lnTo>
                  <a:close/>
                </a:path>
                <a:path w="29210" h="184785">
                  <a:moveTo>
                    <a:pt x="19812" y="27527"/>
                  </a:moveTo>
                  <a:lnTo>
                    <a:pt x="6096" y="27527"/>
                  </a:lnTo>
                  <a:lnTo>
                    <a:pt x="1524" y="22955"/>
                  </a:lnTo>
                  <a:lnTo>
                    <a:pt x="0" y="19907"/>
                  </a:lnTo>
                  <a:lnTo>
                    <a:pt x="0" y="9143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28956" y="9143"/>
                  </a:lnTo>
                  <a:lnTo>
                    <a:pt x="28956" y="19907"/>
                  </a:lnTo>
                  <a:lnTo>
                    <a:pt x="27432" y="22955"/>
                  </a:lnTo>
                  <a:lnTo>
                    <a:pt x="24384" y="26003"/>
                  </a:lnTo>
                  <a:lnTo>
                    <a:pt x="19812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627370" y="2957417"/>
              <a:ext cx="106775" cy="135826"/>
            </a:xfrm>
            <a:prstGeom prst="rect">
              <a:avLst/>
            </a:prstGeom>
          </p:spPr>
        </p:pic>
      </p:grpSp>
      <p:grpSp>
        <p:nvGrpSpPr>
          <p:cNvPr id="133" name="object 133" descr=""/>
          <p:cNvGrpSpPr/>
          <p:nvPr/>
        </p:nvGrpSpPr>
        <p:grpSpPr>
          <a:xfrm>
            <a:off x="5824156" y="2899409"/>
            <a:ext cx="895985" cy="232410"/>
            <a:chOff x="5824156" y="2899409"/>
            <a:chExt cx="895985" cy="232410"/>
          </a:xfrm>
        </p:grpSpPr>
        <p:pic>
          <p:nvPicPr>
            <p:cNvPr id="134" name="object 134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824156" y="2957417"/>
              <a:ext cx="88487" cy="137350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935503" y="2958941"/>
              <a:ext cx="99155" cy="135826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065139" y="2899409"/>
              <a:ext cx="108299" cy="193833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204061" y="2957417"/>
              <a:ext cx="123379" cy="137350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355032" y="2957417"/>
              <a:ext cx="123474" cy="137350"/>
            </a:xfrm>
            <a:prstGeom prst="rect">
              <a:avLst/>
            </a:prstGeom>
          </p:spPr>
        </p:pic>
        <p:sp>
          <p:nvSpPr>
            <p:cNvPr id="139" name="object 139" descr=""/>
            <p:cNvSpPr/>
            <p:nvPr/>
          </p:nvSpPr>
          <p:spPr>
            <a:xfrm>
              <a:off x="6513665" y="2899409"/>
              <a:ext cx="22860" cy="194310"/>
            </a:xfrm>
            <a:custGeom>
              <a:avLst/>
              <a:gdLst/>
              <a:ahLst/>
              <a:cxnLst/>
              <a:rect l="l" t="t" r="r" b="b"/>
              <a:pathLst>
                <a:path w="22859" h="194310">
                  <a:moveTo>
                    <a:pt x="18288" y="192316"/>
                  </a:moveTo>
                  <a:lnTo>
                    <a:pt x="3048" y="192316"/>
                  </a:lnTo>
                  <a:lnTo>
                    <a:pt x="4572" y="193840"/>
                  </a:lnTo>
                  <a:lnTo>
                    <a:pt x="16764" y="193840"/>
                  </a:lnTo>
                  <a:lnTo>
                    <a:pt x="18288" y="192316"/>
                  </a:lnTo>
                  <a:close/>
                </a:path>
                <a:path w="22859" h="194310">
                  <a:moveTo>
                    <a:pt x="22860" y="1308"/>
                  </a:moveTo>
                  <a:lnTo>
                    <a:pt x="19596" y="1308"/>
                  </a:lnTo>
                  <a:lnTo>
                    <a:pt x="18288" y="0"/>
                  </a:lnTo>
                  <a:lnTo>
                    <a:pt x="6096" y="0"/>
                  </a:lnTo>
                  <a:lnTo>
                    <a:pt x="4787" y="1308"/>
                  </a:lnTo>
                  <a:lnTo>
                    <a:pt x="1524" y="1308"/>
                  </a:lnTo>
                  <a:lnTo>
                    <a:pt x="1524" y="2578"/>
                  </a:lnTo>
                  <a:lnTo>
                    <a:pt x="0" y="2578"/>
                  </a:lnTo>
                  <a:lnTo>
                    <a:pt x="0" y="190538"/>
                  </a:lnTo>
                  <a:lnTo>
                    <a:pt x="1524" y="190538"/>
                  </a:lnTo>
                  <a:lnTo>
                    <a:pt x="1524" y="191808"/>
                  </a:lnTo>
                  <a:lnTo>
                    <a:pt x="22860" y="191808"/>
                  </a:lnTo>
                  <a:lnTo>
                    <a:pt x="22860" y="190538"/>
                  </a:lnTo>
                  <a:lnTo>
                    <a:pt x="22860" y="2578"/>
                  </a:lnTo>
                  <a:lnTo>
                    <a:pt x="22860" y="13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568630" y="2957417"/>
              <a:ext cx="150970" cy="173926"/>
            </a:xfrm>
            <a:prstGeom prst="rect">
              <a:avLst/>
            </a:prstGeom>
          </p:spPr>
        </p:pic>
      </p:grpSp>
      <p:grpSp>
        <p:nvGrpSpPr>
          <p:cNvPr id="141" name="object 141" descr=""/>
          <p:cNvGrpSpPr/>
          <p:nvPr/>
        </p:nvGrpSpPr>
        <p:grpSpPr>
          <a:xfrm>
            <a:off x="6801992" y="2957417"/>
            <a:ext cx="222885" cy="137795"/>
            <a:chOff x="6801992" y="2957417"/>
            <a:chExt cx="222885" cy="137795"/>
          </a:xfrm>
        </p:grpSpPr>
        <p:pic>
          <p:nvPicPr>
            <p:cNvPr id="142" name="object 142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801992" y="2957417"/>
              <a:ext cx="102203" cy="137350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936200" y="2957417"/>
              <a:ext cx="88487" cy="137350"/>
            </a:xfrm>
            <a:prstGeom prst="rect">
              <a:avLst/>
            </a:prstGeom>
          </p:spPr>
        </p:pic>
      </p:grpSp>
      <p:pic>
        <p:nvPicPr>
          <p:cNvPr id="144" name="object 144" descr="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7107078" y="2899409"/>
            <a:ext cx="965644" cy="195357"/>
          </a:xfrm>
          <a:prstGeom prst="rect">
            <a:avLst/>
          </a:prstGeom>
        </p:spPr>
      </p:pic>
      <p:grpSp>
        <p:nvGrpSpPr>
          <p:cNvPr id="145" name="object 145" descr=""/>
          <p:cNvGrpSpPr/>
          <p:nvPr/>
        </p:nvGrpSpPr>
        <p:grpSpPr>
          <a:xfrm>
            <a:off x="8153590" y="2899409"/>
            <a:ext cx="760095" cy="195580"/>
            <a:chOff x="8153590" y="2899409"/>
            <a:chExt cx="760095" cy="195580"/>
          </a:xfrm>
        </p:grpSpPr>
        <p:pic>
          <p:nvPicPr>
            <p:cNvPr id="146" name="object 146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153590" y="2900933"/>
              <a:ext cx="114395" cy="193833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8298465" y="2957417"/>
              <a:ext cx="114490" cy="137350"/>
            </a:xfrm>
            <a:prstGeom prst="rect">
              <a:avLst/>
            </a:prstGeom>
          </p:spPr>
        </p:pic>
        <p:sp>
          <p:nvSpPr>
            <p:cNvPr id="148" name="object 148" descr=""/>
            <p:cNvSpPr/>
            <p:nvPr/>
          </p:nvSpPr>
          <p:spPr>
            <a:xfrm>
              <a:off x="8448002" y="2899409"/>
              <a:ext cx="92075" cy="194310"/>
            </a:xfrm>
            <a:custGeom>
              <a:avLst/>
              <a:gdLst/>
              <a:ahLst/>
              <a:cxnLst/>
              <a:rect l="l" t="t" r="r" b="b"/>
              <a:pathLst>
                <a:path w="92075" h="194310">
                  <a:moveTo>
                    <a:pt x="22860" y="3048"/>
                  </a:moveTo>
                  <a:lnTo>
                    <a:pt x="21336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190792"/>
                  </a:lnTo>
                  <a:lnTo>
                    <a:pt x="1524" y="192316"/>
                  </a:lnTo>
                  <a:lnTo>
                    <a:pt x="3048" y="192316"/>
                  </a:lnTo>
                  <a:lnTo>
                    <a:pt x="4572" y="193840"/>
                  </a:lnTo>
                  <a:lnTo>
                    <a:pt x="16764" y="193840"/>
                  </a:lnTo>
                  <a:lnTo>
                    <a:pt x="18288" y="192316"/>
                  </a:lnTo>
                  <a:lnTo>
                    <a:pt x="21336" y="192316"/>
                  </a:lnTo>
                  <a:lnTo>
                    <a:pt x="22860" y="190792"/>
                  </a:lnTo>
                  <a:lnTo>
                    <a:pt x="22860" y="3048"/>
                  </a:lnTo>
                  <a:close/>
                </a:path>
                <a:path w="92075" h="194310">
                  <a:moveTo>
                    <a:pt x="88480" y="62585"/>
                  </a:moveTo>
                  <a:lnTo>
                    <a:pt x="86956" y="62585"/>
                  </a:lnTo>
                  <a:lnTo>
                    <a:pt x="86956" y="61061"/>
                  </a:lnTo>
                  <a:lnTo>
                    <a:pt x="68668" y="61061"/>
                  </a:lnTo>
                  <a:lnTo>
                    <a:pt x="67144" y="62585"/>
                  </a:lnTo>
                  <a:lnTo>
                    <a:pt x="65620" y="62585"/>
                  </a:lnTo>
                  <a:lnTo>
                    <a:pt x="65620" y="190792"/>
                  </a:lnTo>
                  <a:lnTo>
                    <a:pt x="67144" y="192316"/>
                  </a:lnTo>
                  <a:lnTo>
                    <a:pt x="68668" y="192316"/>
                  </a:lnTo>
                  <a:lnTo>
                    <a:pt x="70192" y="193840"/>
                  </a:lnTo>
                  <a:lnTo>
                    <a:pt x="82384" y="193840"/>
                  </a:lnTo>
                  <a:lnTo>
                    <a:pt x="83908" y="192316"/>
                  </a:lnTo>
                  <a:lnTo>
                    <a:pt x="86956" y="192316"/>
                  </a:lnTo>
                  <a:lnTo>
                    <a:pt x="88480" y="190792"/>
                  </a:lnTo>
                  <a:lnTo>
                    <a:pt x="88480" y="62585"/>
                  </a:lnTo>
                  <a:close/>
                </a:path>
                <a:path w="92075" h="194310">
                  <a:moveTo>
                    <a:pt x="91528" y="18288"/>
                  </a:moveTo>
                  <a:lnTo>
                    <a:pt x="90004" y="13716"/>
                  </a:lnTo>
                  <a:lnTo>
                    <a:pt x="86956" y="10668"/>
                  </a:lnTo>
                  <a:lnTo>
                    <a:pt x="82384" y="9144"/>
                  </a:lnTo>
                  <a:lnTo>
                    <a:pt x="71716" y="9144"/>
                  </a:lnTo>
                  <a:lnTo>
                    <a:pt x="65620" y="12192"/>
                  </a:lnTo>
                  <a:lnTo>
                    <a:pt x="64096" y="13716"/>
                  </a:lnTo>
                  <a:lnTo>
                    <a:pt x="62572" y="18288"/>
                  </a:lnTo>
                  <a:lnTo>
                    <a:pt x="62572" y="29057"/>
                  </a:lnTo>
                  <a:lnTo>
                    <a:pt x="64096" y="32105"/>
                  </a:lnTo>
                  <a:lnTo>
                    <a:pt x="68668" y="36677"/>
                  </a:lnTo>
                  <a:lnTo>
                    <a:pt x="82384" y="36677"/>
                  </a:lnTo>
                  <a:lnTo>
                    <a:pt x="88480" y="33629"/>
                  </a:lnTo>
                  <a:lnTo>
                    <a:pt x="90004" y="32105"/>
                  </a:lnTo>
                  <a:lnTo>
                    <a:pt x="91528" y="29057"/>
                  </a:lnTo>
                  <a:lnTo>
                    <a:pt x="91528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562403" y="2957417"/>
              <a:ext cx="244125" cy="137350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841581" y="2957417"/>
              <a:ext cx="71723" cy="135826"/>
            </a:xfrm>
            <a:prstGeom prst="rect">
              <a:avLst/>
            </a:prstGeom>
          </p:spPr>
        </p:pic>
      </p:grpSp>
      <p:pic>
        <p:nvPicPr>
          <p:cNvPr id="151" name="object 151" descr="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1188148" y="3233642"/>
            <a:ext cx="803910" cy="193833"/>
          </a:xfrm>
          <a:prstGeom prst="rect">
            <a:avLst/>
          </a:prstGeom>
        </p:spPr>
      </p:pic>
      <p:grpSp>
        <p:nvGrpSpPr>
          <p:cNvPr id="152" name="object 152" descr=""/>
          <p:cNvGrpSpPr/>
          <p:nvPr/>
        </p:nvGrpSpPr>
        <p:grpSpPr>
          <a:xfrm>
            <a:off x="2069877" y="3233642"/>
            <a:ext cx="495934" cy="194310"/>
            <a:chOff x="2069877" y="3233642"/>
            <a:chExt cx="495934" cy="194310"/>
          </a:xfrm>
        </p:grpSpPr>
        <p:pic>
          <p:nvPicPr>
            <p:cNvPr id="153" name="object 153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069877" y="3291649"/>
              <a:ext cx="88487" cy="135826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190464" y="3293173"/>
              <a:ext cx="106775" cy="134302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329243" y="3291649"/>
              <a:ext cx="97631" cy="135826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58878" y="3233642"/>
              <a:ext cx="106775" cy="192309"/>
            </a:xfrm>
            <a:prstGeom prst="rect">
              <a:avLst/>
            </a:prstGeom>
          </p:spPr>
        </p:pic>
      </p:grpSp>
      <p:grpSp>
        <p:nvGrpSpPr>
          <p:cNvPr id="157" name="object 157" descr=""/>
          <p:cNvGrpSpPr/>
          <p:nvPr/>
        </p:nvGrpSpPr>
        <p:grpSpPr>
          <a:xfrm>
            <a:off x="2657189" y="3291649"/>
            <a:ext cx="222885" cy="135890"/>
            <a:chOff x="2657189" y="3291649"/>
            <a:chExt cx="222885" cy="135890"/>
          </a:xfrm>
        </p:grpSpPr>
        <p:pic>
          <p:nvPicPr>
            <p:cNvPr id="158" name="object 158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657189" y="3291649"/>
              <a:ext cx="102203" cy="135826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793015" y="3291649"/>
              <a:ext cx="86963" cy="135826"/>
            </a:xfrm>
            <a:prstGeom prst="rect">
              <a:avLst/>
            </a:prstGeom>
          </p:spPr>
        </p:pic>
      </p:grpSp>
      <p:pic>
        <p:nvPicPr>
          <p:cNvPr id="160" name="object 160" descr="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2979134" y="3233642"/>
            <a:ext cx="1458372" cy="193833"/>
          </a:xfrm>
          <a:prstGeom prst="rect">
            <a:avLst/>
          </a:prstGeom>
        </p:spPr>
      </p:pic>
      <p:grpSp>
        <p:nvGrpSpPr>
          <p:cNvPr id="161" name="object 161" descr=""/>
          <p:cNvGrpSpPr/>
          <p:nvPr/>
        </p:nvGrpSpPr>
        <p:grpSpPr>
          <a:xfrm>
            <a:off x="4513707" y="3233642"/>
            <a:ext cx="396875" cy="194310"/>
            <a:chOff x="4513707" y="3233642"/>
            <a:chExt cx="396875" cy="194310"/>
          </a:xfrm>
        </p:grpSpPr>
        <p:pic>
          <p:nvPicPr>
            <p:cNvPr id="162" name="object 162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513707" y="3291649"/>
              <a:ext cx="102203" cy="135826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657153" y="3291649"/>
              <a:ext cx="108299" cy="134302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795933" y="3233642"/>
              <a:ext cx="114490" cy="193833"/>
            </a:xfrm>
            <a:prstGeom prst="rect">
              <a:avLst/>
            </a:prstGeom>
          </p:spPr>
        </p:pic>
      </p:grpSp>
      <p:pic>
        <p:nvPicPr>
          <p:cNvPr id="165" name="object 165" descr="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5006435" y="3242786"/>
            <a:ext cx="822293" cy="184689"/>
          </a:xfrm>
          <a:prstGeom prst="rect">
            <a:avLst/>
          </a:prstGeom>
        </p:spPr>
      </p:pic>
      <p:grpSp>
        <p:nvGrpSpPr>
          <p:cNvPr id="166" name="object 166" descr=""/>
          <p:cNvGrpSpPr/>
          <p:nvPr/>
        </p:nvGrpSpPr>
        <p:grpSpPr>
          <a:xfrm>
            <a:off x="5917215" y="3242786"/>
            <a:ext cx="173990" cy="183515"/>
            <a:chOff x="5917215" y="3242786"/>
            <a:chExt cx="173990" cy="183515"/>
          </a:xfrm>
        </p:grpSpPr>
        <p:sp>
          <p:nvSpPr>
            <p:cNvPr id="167" name="object 167" descr=""/>
            <p:cNvSpPr/>
            <p:nvPr/>
          </p:nvSpPr>
          <p:spPr>
            <a:xfrm>
              <a:off x="5917215" y="3242786"/>
              <a:ext cx="27940" cy="183515"/>
            </a:xfrm>
            <a:custGeom>
              <a:avLst/>
              <a:gdLst/>
              <a:ahLst/>
              <a:cxnLst/>
              <a:rect l="l" t="t" r="r" b="b"/>
              <a:pathLst>
                <a:path w="27939" h="183514">
                  <a:moveTo>
                    <a:pt x="19812" y="51911"/>
                  </a:moveTo>
                  <a:lnTo>
                    <a:pt x="6096" y="51911"/>
                  </a:lnTo>
                  <a:lnTo>
                    <a:pt x="7620" y="50387"/>
                  </a:lnTo>
                  <a:lnTo>
                    <a:pt x="18288" y="50387"/>
                  </a:lnTo>
                  <a:lnTo>
                    <a:pt x="19812" y="51911"/>
                  </a:lnTo>
                  <a:close/>
                </a:path>
                <a:path w="27939" h="183514">
                  <a:moveTo>
                    <a:pt x="24384" y="181641"/>
                  </a:moveTo>
                  <a:lnTo>
                    <a:pt x="3048" y="181641"/>
                  </a:lnTo>
                  <a:lnTo>
                    <a:pt x="1524" y="180117"/>
                  </a:lnTo>
                  <a:lnTo>
                    <a:pt x="1524" y="53435"/>
                  </a:lnTo>
                  <a:lnTo>
                    <a:pt x="3048" y="53435"/>
                  </a:lnTo>
                  <a:lnTo>
                    <a:pt x="3048" y="51911"/>
                  </a:lnTo>
                  <a:lnTo>
                    <a:pt x="22860" y="51911"/>
                  </a:lnTo>
                  <a:lnTo>
                    <a:pt x="24384" y="53435"/>
                  </a:lnTo>
                  <a:lnTo>
                    <a:pt x="24384" y="181641"/>
                  </a:lnTo>
                  <a:close/>
                </a:path>
                <a:path w="27939" h="183514">
                  <a:moveTo>
                    <a:pt x="21336" y="183165"/>
                  </a:moveTo>
                  <a:lnTo>
                    <a:pt x="4572" y="183165"/>
                  </a:lnTo>
                  <a:lnTo>
                    <a:pt x="4572" y="181641"/>
                  </a:lnTo>
                  <a:lnTo>
                    <a:pt x="22860" y="181641"/>
                  </a:lnTo>
                  <a:lnTo>
                    <a:pt x="21336" y="183165"/>
                  </a:lnTo>
                  <a:close/>
                </a:path>
                <a:path w="27939" h="183514">
                  <a:moveTo>
                    <a:pt x="18288" y="27432"/>
                  </a:moveTo>
                  <a:lnTo>
                    <a:pt x="7620" y="27432"/>
                  </a:lnTo>
                  <a:lnTo>
                    <a:pt x="1524" y="24384"/>
                  </a:lnTo>
                  <a:lnTo>
                    <a:pt x="0" y="2286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22860" y="0"/>
                  </a:lnTo>
                  <a:lnTo>
                    <a:pt x="24384" y="3048"/>
                  </a:lnTo>
                  <a:lnTo>
                    <a:pt x="25908" y="4572"/>
                  </a:lnTo>
                  <a:lnTo>
                    <a:pt x="27432" y="7619"/>
                  </a:lnTo>
                  <a:lnTo>
                    <a:pt x="27432" y="18288"/>
                  </a:lnTo>
                  <a:lnTo>
                    <a:pt x="24384" y="24384"/>
                  </a:lnTo>
                  <a:lnTo>
                    <a:pt x="22860" y="25908"/>
                  </a:lnTo>
                  <a:lnTo>
                    <a:pt x="18288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984366" y="3291649"/>
              <a:ext cx="106775" cy="134302"/>
            </a:xfrm>
            <a:prstGeom prst="rect">
              <a:avLst/>
            </a:prstGeom>
          </p:spPr>
        </p:pic>
      </p:grpSp>
      <p:pic>
        <p:nvPicPr>
          <p:cNvPr id="169" name="object 169" descr="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6182677" y="3291649"/>
            <a:ext cx="102203" cy="135826"/>
          </a:xfrm>
          <a:prstGeom prst="rect">
            <a:avLst/>
          </a:prstGeom>
        </p:spPr>
      </p:pic>
      <p:grpSp>
        <p:nvGrpSpPr>
          <p:cNvPr id="170" name="object 170" descr=""/>
          <p:cNvGrpSpPr/>
          <p:nvPr/>
        </p:nvGrpSpPr>
        <p:grpSpPr>
          <a:xfrm>
            <a:off x="6376415" y="3232118"/>
            <a:ext cx="772160" cy="195580"/>
            <a:chOff x="6376415" y="3232118"/>
            <a:chExt cx="772160" cy="195580"/>
          </a:xfrm>
        </p:grpSpPr>
        <p:pic>
          <p:nvPicPr>
            <p:cNvPr id="171" name="object 171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376415" y="3232118"/>
              <a:ext cx="211979" cy="195357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625018" y="3291649"/>
              <a:ext cx="73247" cy="134302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725697" y="3291649"/>
              <a:ext cx="184594" cy="134302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943820" y="3291649"/>
              <a:ext cx="102203" cy="135826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067454" y="3259550"/>
              <a:ext cx="80867" cy="167925"/>
            </a:xfrm>
            <a:prstGeom prst="rect">
              <a:avLst/>
            </a:prstGeom>
          </p:spPr>
        </p:pic>
      </p:grpSp>
      <p:grpSp>
        <p:nvGrpSpPr>
          <p:cNvPr id="176" name="object 176" descr=""/>
          <p:cNvGrpSpPr/>
          <p:nvPr/>
        </p:nvGrpSpPr>
        <p:grpSpPr>
          <a:xfrm>
            <a:off x="7213853" y="3233642"/>
            <a:ext cx="454659" cy="194310"/>
            <a:chOff x="7213853" y="3233642"/>
            <a:chExt cx="454659" cy="194310"/>
          </a:xfrm>
        </p:grpSpPr>
        <p:pic>
          <p:nvPicPr>
            <p:cNvPr id="177" name="object 177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213853" y="3259550"/>
              <a:ext cx="80867" cy="167925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325201" y="3233642"/>
              <a:ext cx="106775" cy="192309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7464075" y="3291649"/>
              <a:ext cx="100679" cy="135826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7586090" y="3259550"/>
              <a:ext cx="82391" cy="167925"/>
            </a:xfrm>
            <a:prstGeom prst="rect">
              <a:avLst/>
            </a:prstGeom>
          </p:spPr>
        </p:pic>
      </p:grpSp>
      <p:grpSp>
        <p:nvGrpSpPr>
          <p:cNvPr id="181" name="object 181" descr=""/>
          <p:cNvGrpSpPr/>
          <p:nvPr/>
        </p:nvGrpSpPr>
        <p:grpSpPr>
          <a:xfrm>
            <a:off x="7758493" y="3233642"/>
            <a:ext cx="589280" cy="194310"/>
            <a:chOff x="7758493" y="3233642"/>
            <a:chExt cx="589280" cy="194310"/>
          </a:xfrm>
        </p:grpSpPr>
        <p:pic>
          <p:nvPicPr>
            <p:cNvPr id="182" name="object 182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758493" y="3233642"/>
              <a:ext cx="106775" cy="192309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897273" y="3291649"/>
              <a:ext cx="123477" cy="135826"/>
            </a:xfrm>
            <a:prstGeom prst="rect">
              <a:avLst/>
            </a:prstGeom>
          </p:spPr>
        </p:pic>
        <p:sp>
          <p:nvSpPr>
            <p:cNvPr id="184" name="object 184" descr=""/>
            <p:cNvSpPr/>
            <p:nvPr/>
          </p:nvSpPr>
          <p:spPr>
            <a:xfrm>
              <a:off x="8057477" y="3233648"/>
              <a:ext cx="22860" cy="192405"/>
            </a:xfrm>
            <a:custGeom>
              <a:avLst/>
              <a:gdLst/>
              <a:ahLst/>
              <a:cxnLst/>
              <a:rect l="l" t="t" r="r" b="b"/>
              <a:pathLst>
                <a:path w="22859" h="192404">
                  <a:moveTo>
                    <a:pt x="19812" y="190779"/>
                  </a:moveTo>
                  <a:lnTo>
                    <a:pt x="1524" y="190779"/>
                  </a:lnTo>
                  <a:lnTo>
                    <a:pt x="3048" y="192303"/>
                  </a:lnTo>
                  <a:lnTo>
                    <a:pt x="18288" y="192303"/>
                  </a:lnTo>
                  <a:lnTo>
                    <a:pt x="19812" y="190779"/>
                  </a:lnTo>
                  <a:close/>
                </a:path>
                <a:path w="22859" h="192404">
                  <a:moveTo>
                    <a:pt x="22860" y="3492"/>
                  </a:moveTo>
                  <a:lnTo>
                    <a:pt x="21336" y="3492"/>
                  </a:lnTo>
                  <a:lnTo>
                    <a:pt x="21336" y="952"/>
                  </a:lnTo>
                  <a:lnTo>
                    <a:pt x="19240" y="952"/>
                  </a:lnTo>
                  <a:lnTo>
                    <a:pt x="18288" y="0"/>
                  </a:lnTo>
                  <a:lnTo>
                    <a:pt x="3048" y="0"/>
                  </a:lnTo>
                  <a:lnTo>
                    <a:pt x="2095" y="952"/>
                  </a:lnTo>
                  <a:lnTo>
                    <a:pt x="0" y="952"/>
                  </a:lnTo>
                  <a:lnTo>
                    <a:pt x="0" y="3492"/>
                  </a:lnTo>
                  <a:lnTo>
                    <a:pt x="0" y="188912"/>
                  </a:lnTo>
                  <a:lnTo>
                    <a:pt x="0" y="190182"/>
                  </a:lnTo>
                  <a:lnTo>
                    <a:pt x="21336" y="190182"/>
                  </a:lnTo>
                  <a:lnTo>
                    <a:pt x="21336" y="188912"/>
                  </a:lnTo>
                  <a:lnTo>
                    <a:pt x="22860" y="188912"/>
                  </a:lnTo>
                  <a:lnTo>
                    <a:pt x="22860" y="3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8113871" y="3233642"/>
              <a:ext cx="114490" cy="193833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8258841" y="3291649"/>
              <a:ext cx="88487" cy="135826"/>
            </a:xfrm>
            <a:prstGeom prst="rect">
              <a:avLst/>
            </a:prstGeom>
          </p:spPr>
        </p:pic>
      </p:grpSp>
      <p:grpSp>
        <p:nvGrpSpPr>
          <p:cNvPr id="187" name="object 187" descr=""/>
          <p:cNvGrpSpPr/>
          <p:nvPr/>
        </p:nvGrpSpPr>
        <p:grpSpPr>
          <a:xfrm>
            <a:off x="8423623" y="3233642"/>
            <a:ext cx="537210" cy="194310"/>
            <a:chOff x="8423623" y="3233642"/>
            <a:chExt cx="537210" cy="194310"/>
          </a:xfrm>
        </p:grpSpPr>
        <p:pic>
          <p:nvPicPr>
            <p:cNvPr id="188" name="object 188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8423623" y="3259550"/>
              <a:ext cx="80772" cy="167925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8536495" y="3233642"/>
              <a:ext cx="106775" cy="192309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8673806" y="3291649"/>
              <a:ext cx="114339" cy="135826"/>
            </a:xfrm>
            <a:prstGeom prst="rect">
              <a:avLst/>
            </a:prstGeom>
          </p:spPr>
        </p:pic>
        <p:sp>
          <p:nvSpPr>
            <p:cNvPr id="191" name="object 191" descr=""/>
            <p:cNvSpPr/>
            <p:nvPr/>
          </p:nvSpPr>
          <p:spPr>
            <a:xfrm>
              <a:off x="8820244" y="3242786"/>
              <a:ext cx="29209" cy="183515"/>
            </a:xfrm>
            <a:custGeom>
              <a:avLst/>
              <a:gdLst/>
              <a:ahLst/>
              <a:cxnLst/>
              <a:rect l="l" t="t" r="r" b="b"/>
              <a:pathLst>
                <a:path w="29209" h="183514">
                  <a:moveTo>
                    <a:pt x="21336" y="51911"/>
                  </a:moveTo>
                  <a:lnTo>
                    <a:pt x="7620" y="51911"/>
                  </a:lnTo>
                  <a:lnTo>
                    <a:pt x="9144" y="50387"/>
                  </a:lnTo>
                  <a:lnTo>
                    <a:pt x="19812" y="50387"/>
                  </a:lnTo>
                  <a:lnTo>
                    <a:pt x="21336" y="51911"/>
                  </a:lnTo>
                  <a:close/>
                </a:path>
                <a:path w="29209" h="183514">
                  <a:moveTo>
                    <a:pt x="24384" y="53435"/>
                  </a:moveTo>
                  <a:lnTo>
                    <a:pt x="4572" y="53435"/>
                  </a:lnTo>
                  <a:lnTo>
                    <a:pt x="4572" y="51911"/>
                  </a:lnTo>
                  <a:lnTo>
                    <a:pt x="24384" y="51911"/>
                  </a:lnTo>
                  <a:lnTo>
                    <a:pt x="24384" y="53435"/>
                  </a:lnTo>
                  <a:close/>
                </a:path>
                <a:path w="29209" h="183514">
                  <a:moveTo>
                    <a:pt x="25908" y="181641"/>
                  </a:moveTo>
                  <a:lnTo>
                    <a:pt x="3048" y="181641"/>
                  </a:lnTo>
                  <a:lnTo>
                    <a:pt x="3048" y="53435"/>
                  </a:lnTo>
                  <a:lnTo>
                    <a:pt x="25908" y="53435"/>
                  </a:lnTo>
                  <a:lnTo>
                    <a:pt x="25908" y="181641"/>
                  </a:lnTo>
                  <a:close/>
                </a:path>
                <a:path w="29209" h="183514">
                  <a:moveTo>
                    <a:pt x="22860" y="183165"/>
                  </a:moveTo>
                  <a:lnTo>
                    <a:pt x="6096" y="183165"/>
                  </a:lnTo>
                  <a:lnTo>
                    <a:pt x="6096" y="181641"/>
                  </a:lnTo>
                  <a:lnTo>
                    <a:pt x="24384" y="181641"/>
                  </a:lnTo>
                  <a:lnTo>
                    <a:pt x="22860" y="183165"/>
                  </a:lnTo>
                  <a:close/>
                </a:path>
                <a:path w="29209" h="183514">
                  <a:moveTo>
                    <a:pt x="19812" y="27432"/>
                  </a:moveTo>
                  <a:lnTo>
                    <a:pt x="9144" y="27432"/>
                  </a:lnTo>
                  <a:lnTo>
                    <a:pt x="3048" y="24384"/>
                  </a:lnTo>
                  <a:lnTo>
                    <a:pt x="1524" y="22860"/>
                  </a:lnTo>
                  <a:lnTo>
                    <a:pt x="0" y="18288"/>
                  </a:lnTo>
                  <a:lnTo>
                    <a:pt x="0" y="7619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8956" y="7619"/>
                  </a:lnTo>
                  <a:lnTo>
                    <a:pt x="28956" y="18288"/>
                  </a:lnTo>
                  <a:lnTo>
                    <a:pt x="25908" y="24384"/>
                  </a:lnTo>
                  <a:lnTo>
                    <a:pt x="24384" y="25908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2" name="object 192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8888824" y="3291649"/>
              <a:ext cx="71723" cy="134302"/>
            </a:xfrm>
            <a:prstGeom prst="rect">
              <a:avLst/>
            </a:prstGeom>
          </p:spPr>
        </p:pic>
      </p:grpSp>
      <p:pic>
        <p:nvPicPr>
          <p:cNvPr id="193" name="object 193" descr="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1177480" y="3570922"/>
            <a:ext cx="1016031" cy="195262"/>
          </a:xfrm>
          <a:prstGeom prst="rect">
            <a:avLst/>
          </a:prstGeom>
        </p:spPr>
      </p:pic>
      <p:pic>
        <p:nvPicPr>
          <p:cNvPr id="194" name="object 194" descr="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2294191" y="3580066"/>
            <a:ext cx="1022032" cy="186118"/>
          </a:xfrm>
          <a:prstGeom prst="rect">
            <a:avLst/>
          </a:prstGeom>
        </p:spPr>
      </p:pic>
      <p:pic>
        <p:nvPicPr>
          <p:cNvPr id="195" name="object 195" descr="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1191196" y="4230147"/>
            <a:ext cx="1006887" cy="207549"/>
          </a:xfrm>
          <a:prstGeom prst="rect">
            <a:avLst/>
          </a:prstGeom>
        </p:spPr>
      </p:pic>
      <p:grpSp>
        <p:nvGrpSpPr>
          <p:cNvPr id="196" name="object 196" descr=""/>
          <p:cNvGrpSpPr/>
          <p:nvPr/>
        </p:nvGrpSpPr>
        <p:grpSpPr>
          <a:xfrm>
            <a:off x="2277332" y="4301870"/>
            <a:ext cx="372745" cy="135890"/>
            <a:chOff x="2277332" y="4301870"/>
            <a:chExt cx="372745" cy="135890"/>
          </a:xfrm>
        </p:grpSpPr>
        <p:pic>
          <p:nvPicPr>
            <p:cNvPr id="197" name="object 197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277332" y="4301870"/>
              <a:ext cx="97631" cy="135826"/>
            </a:xfrm>
            <a:prstGeom prst="rect">
              <a:avLst/>
            </a:prstGeom>
          </p:spPr>
        </p:pic>
        <p:pic>
          <p:nvPicPr>
            <p:cNvPr id="198" name="object 198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399442" y="4301870"/>
              <a:ext cx="100679" cy="135826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542794" y="4301870"/>
              <a:ext cx="106775" cy="134302"/>
            </a:xfrm>
            <a:prstGeom prst="rect">
              <a:avLst/>
            </a:prstGeom>
          </p:spPr>
        </p:pic>
      </p:grpSp>
      <p:grpSp>
        <p:nvGrpSpPr>
          <p:cNvPr id="200" name="object 200" descr=""/>
          <p:cNvGrpSpPr/>
          <p:nvPr/>
        </p:nvGrpSpPr>
        <p:grpSpPr>
          <a:xfrm>
            <a:off x="2750248" y="4243863"/>
            <a:ext cx="836294" cy="241300"/>
            <a:chOff x="2750248" y="4243863"/>
            <a:chExt cx="836294" cy="241300"/>
          </a:xfrm>
        </p:grpSpPr>
        <p:pic>
          <p:nvPicPr>
            <p:cNvPr id="201" name="object 201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750248" y="4301870"/>
              <a:ext cx="112789" cy="183070"/>
            </a:xfrm>
            <a:prstGeom prst="rect">
              <a:avLst/>
            </a:prstGeom>
          </p:spPr>
        </p:pic>
        <p:pic>
          <p:nvPicPr>
            <p:cNvPr id="202" name="object 202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896742" y="4301870"/>
              <a:ext cx="210502" cy="135826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3127057" y="4303394"/>
              <a:ext cx="117443" cy="132778"/>
            </a:xfrm>
            <a:prstGeom prst="rect">
              <a:avLst/>
            </a:prstGeom>
          </p:spPr>
        </p:pic>
        <p:sp>
          <p:nvSpPr>
            <p:cNvPr id="204" name="object 204" descr=""/>
            <p:cNvSpPr/>
            <p:nvPr/>
          </p:nvSpPr>
          <p:spPr>
            <a:xfrm>
              <a:off x="3265931" y="4251483"/>
              <a:ext cx="27940" cy="184785"/>
            </a:xfrm>
            <a:custGeom>
              <a:avLst/>
              <a:gdLst/>
              <a:ahLst/>
              <a:cxnLst/>
              <a:rect l="l" t="t" r="r" b="b"/>
              <a:pathLst>
                <a:path w="27939" h="184785">
                  <a:moveTo>
                    <a:pt x="22860" y="53435"/>
                  </a:moveTo>
                  <a:lnTo>
                    <a:pt x="4572" y="53435"/>
                  </a:lnTo>
                  <a:lnTo>
                    <a:pt x="6096" y="51911"/>
                  </a:lnTo>
                  <a:lnTo>
                    <a:pt x="22860" y="51911"/>
                  </a:lnTo>
                  <a:lnTo>
                    <a:pt x="22860" y="53435"/>
                  </a:lnTo>
                  <a:close/>
                </a:path>
                <a:path w="27939" h="184785">
                  <a:moveTo>
                    <a:pt x="24384" y="183165"/>
                  </a:moveTo>
                  <a:lnTo>
                    <a:pt x="3048" y="183165"/>
                  </a:lnTo>
                  <a:lnTo>
                    <a:pt x="3048" y="53435"/>
                  </a:lnTo>
                  <a:lnTo>
                    <a:pt x="24384" y="53435"/>
                  </a:lnTo>
                  <a:lnTo>
                    <a:pt x="25908" y="54959"/>
                  </a:lnTo>
                  <a:lnTo>
                    <a:pt x="25908" y="181641"/>
                  </a:lnTo>
                  <a:lnTo>
                    <a:pt x="24384" y="181641"/>
                  </a:lnTo>
                  <a:lnTo>
                    <a:pt x="24384" y="183165"/>
                  </a:lnTo>
                  <a:close/>
                </a:path>
                <a:path w="27939" h="184785">
                  <a:moveTo>
                    <a:pt x="19812" y="184689"/>
                  </a:moveTo>
                  <a:lnTo>
                    <a:pt x="9144" y="184689"/>
                  </a:lnTo>
                  <a:lnTo>
                    <a:pt x="7620" y="183165"/>
                  </a:lnTo>
                  <a:lnTo>
                    <a:pt x="21336" y="183165"/>
                  </a:lnTo>
                  <a:lnTo>
                    <a:pt x="19812" y="184689"/>
                  </a:lnTo>
                  <a:close/>
                </a:path>
                <a:path w="27939" h="184785">
                  <a:moveTo>
                    <a:pt x="22860" y="27431"/>
                  </a:moveTo>
                  <a:lnTo>
                    <a:pt x="4572" y="27431"/>
                  </a:lnTo>
                  <a:lnTo>
                    <a:pt x="3048" y="24384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3325368" y="4243863"/>
              <a:ext cx="114395" cy="193833"/>
            </a:xfrm>
            <a:prstGeom prst="rect">
              <a:avLst/>
            </a:prstGeom>
          </p:spPr>
        </p:pic>
        <p:pic>
          <p:nvPicPr>
            <p:cNvPr id="206" name="object 206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3471971" y="4301870"/>
              <a:ext cx="114285" cy="135826"/>
            </a:xfrm>
            <a:prstGeom prst="rect">
              <a:avLst/>
            </a:prstGeom>
          </p:spPr>
        </p:pic>
      </p:grpSp>
      <p:pic>
        <p:nvPicPr>
          <p:cNvPr id="207" name="object 207" descr="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3674649" y="4251579"/>
            <a:ext cx="752189" cy="186118"/>
          </a:xfrm>
          <a:prstGeom prst="rect">
            <a:avLst/>
          </a:prstGeom>
        </p:spPr>
      </p:pic>
      <p:pic>
        <p:nvPicPr>
          <p:cNvPr id="208" name="object 208" descr="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4507610" y="4242339"/>
            <a:ext cx="1083087" cy="231933"/>
          </a:xfrm>
          <a:prstGeom prst="rect">
            <a:avLst/>
          </a:prstGeom>
        </p:spPr>
      </p:pic>
      <p:grpSp>
        <p:nvGrpSpPr>
          <p:cNvPr id="209" name="object 209" descr=""/>
          <p:cNvGrpSpPr/>
          <p:nvPr/>
        </p:nvGrpSpPr>
        <p:grpSpPr>
          <a:xfrm>
            <a:off x="5670042" y="4242339"/>
            <a:ext cx="729615" cy="243204"/>
            <a:chOff x="5670042" y="4242339"/>
            <a:chExt cx="729615" cy="243204"/>
          </a:xfrm>
        </p:grpSpPr>
        <p:pic>
          <p:nvPicPr>
            <p:cNvPr id="210" name="object 210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5670042" y="4269771"/>
              <a:ext cx="213645" cy="215169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908072" y="4301871"/>
              <a:ext cx="114395" cy="183070"/>
            </a:xfrm>
            <a:prstGeom prst="rect">
              <a:avLst/>
            </a:prstGeom>
          </p:spPr>
        </p:pic>
        <p:sp>
          <p:nvSpPr>
            <p:cNvPr id="212" name="object 212" descr=""/>
            <p:cNvSpPr/>
            <p:nvPr/>
          </p:nvSpPr>
          <p:spPr>
            <a:xfrm>
              <a:off x="6051422" y="4251483"/>
              <a:ext cx="29209" cy="184785"/>
            </a:xfrm>
            <a:custGeom>
              <a:avLst/>
              <a:gdLst/>
              <a:ahLst/>
              <a:cxnLst/>
              <a:rect l="l" t="t" r="r" b="b"/>
              <a:pathLst>
                <a:path w="29210" h="184785">
                  <a:moveTo>
                    <a:pt x="22860" y="53435"/>
                  </a:moveTo>
                  <a:lnTo>
                    <a:pt x="4572" y="53435"/>
                  </a:lnTo>
                  <a:lnTo>
                    <a:pt x="6096" y="51911"/>
                  </a:lnTo>
                  <a:lnTo>
                    <a:pt x="22860" y="51911"/>
                  </a:lnTo>
                  <a:lnTo>
                    <a:pt x="22860" y="53435"/>
                  </a:lnTo>
                  <a:close/>
                </a:path>
                <a:path w="29210" h="184785">
                  <a:moveTo>
                    <a:pt x="24384" y="183165"/>
                  </a:moveTo>
                  <a:lnTo>
                    <a:pt x="4572" y="183165"/>
                  </a:lnTo>
                  <a:lnTo>
                    <a:pt x="3048" y="181641"/>
                  </a:lnTo>
                  <a:lnTo>
                    <a:pt x="3048" y="53435"/>
                  </a:lnTo>
                  <a:lnTo>
                    <a:pt x="26003" y="53435"/>
                  </a:lnTo>
                  <a:lnTo>
                    <a:pt x="26003" y="181641"/>
                  </a:lnTo>
                  <a:lnTo>
                    <a:pt x="24384" y="181641"/>
                  </a:lnTo>
                  <a:lnTo>
                    <a:pt x="24384" y="183165"/>
                  </a:lnTo>
                  <a:close/>
                </a:path>
                <a:path w="29210" h="184785">
                  <a:moveTo>
                    <a:pt x="19812" y="184689"/>
                  </a:moveTo>
                  <a:lnTo>
                    <a:pt x="9144" y="184689"/>
                  </a:lnTo>
                  <a:lnTo>
                    <a:pt x="7620" y="183165"/>
                  </a:lnTo>
                  <a:lnTo>
                    <a:pt x="21336" y="183165"/>
                  </a:lnTo>
                  <a:lnTo>
                    <a:pt x="19812" y="184689"/>
                  </a:lnTo>
                  <a:close/>
                </a:path>
                <a:path w="29210" h="184785">
                  <a:moveTo>
                    <a:pt x="22860" y="27431"/>
                  </a:moveTo>
                  <a:lnTo>
                    <a:pt x="4572" y="27431"/>
                  </a:lnTo>
                  <a:lnTo>
                    <a:pt x="3048" y="24384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6003" y="3048"/>
                  </a:lnTo>
                  <a:lnTo>
                    <a:pt x="27527" y="4572"/>
                  </a:lnTo>
                  <a:lnTo>
                    <a:pt x="29051" y="9143"/>
                  </a:lnTo>
                  <a:lnTo>
                    <a:pt x="29051" y="19812"/>
                  </a:lnTo>
                  <a:lnTo>
                    <a:pt x="27527" y="22860"/>
                  </a:lnTo>
                  <a:lnTo>
                    <a:pt x="26003" y="24384"/>
                  </a:lnTo>
                  <a:lnTo>
                    <a:pt x="22860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3" name="object 213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110954" y="4301870"/>
              <a:ext cx="97631" cy="135826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6232969" y="4301871"/>
              <a:ext cx="100679" cy="135826"/>
            </a:xfrm>
            <a:prstGeom prst="rect">
              <a:avLst/>
            </a:prstGeom>
          </p:spPr>
        </p:pic>
        <p:sp>
          <p:nvSpPr>
            <p:cNvPr id="215" name="object 215" descr=""/>
            <p:cNvSpPr/>
            <p:nvPr/>
          </p:nvSpPr>
          <p:spPr>
            <a:xfrm>
              <a:off x="6376416" y="4242339"/>
              <a:ext cx="22860" cy="194310"/>
            </a:xfrm>
            <a:custGeom>
              <a:avLst/>
              <a:gdLst/>
              <a:ahLst/>
              <a:cxnLst/>
              <a:rect l="l" t="t" r="r" b="b"/>
              <a:pathLst>
                <a:path w="22860" h="194310">
                  <a:moveTo>
                    <a:pt x="18288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  <a:path w="22860" h="194310">
                  <a:moveTo>
                    <a:pt x="21336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1336" y="3048"/>
                  </a:lnTo>
                  <a:close/>
                </a:path>
                <a:path w="22860" h="194310">
                  <a:moveTo>
                    <a:pt x="21336" y="192309"/>
                  </a:moveTo>
                  <a:lnTo>
                    <a:pt x="1524" y="192309"/>
                  </a:lnTo>
                  <a:lnTo>
                    <a:pt x="0" y="190785"/>
                  </a:lnTo>
                  <a:lnTo>
                    <a:pt x="0" y="3048"/>
                  </a:lnTo>
                  <a:lnTo>
                    <a:pt x="22860" y="3048"/>
                  </a:lnTo>
                  <a:lnTo>
                    <a:pt x="22860" y="190785"/>
                  </a:lnTo>
                  <a:lnTo>
                    <a:pt x="21336" y="190785"/>
                  </a:lnTo>
                  <a:lnTo>
                    <a:pt x="21336" y="192309"/>
                  </a:lnTo>
                  <a:close/>
                </a:path>
                <a:path w="22860" h="194310">
                  <a:moveTo>
                    <a:pt x="16764" y="193833"/>
                  </a:moveTo>
                  <a:lnTo>
                    <a:pt x="6096" y="193833"/>
                  </a:lnTo>
                  <a:lnTo>
                    <a:pt x="4572" y="192309"/>
                  </a:lnTo>
                  <a:lnTo>
                    <a:pt x="18288" y="192309"/>
                  </a:lnTo>
                  <a:lnTo>
                    <a:pt x="16764" y="1938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6" name="object 216" descr=""/>
          <p:cNvGrpSpPr/>
          <p:nvPr/>
        </p:nvGrpSpPr>
        <p:grpSpPr>
          <a:xfrm>
            <a:off x="6441947" y="4242339"/>
            <a:ext cx="168275" cy="243204"/>
            <a:chOff x="6441947" y="4242339"/>
            <a:chExt cx="168275" cy="243204"/>
          </a:xfrm>
        </p:grpSpPr>
        <p:sp>
          <p:nvSpPr>
            <p:cNvPr id="217" name="object 217" descr=""/>
            <p:cNvSpPr/>
            <p:nvPr/>
          </p:nvSpPr>
          <p:spPr>
            <a:xfrm>
              <a:off x="6441935" y="4242346"/>
              <a:ext cx="22860" cy="194310"/>
            </a:xfrm>
            <a:custGeom>
              <a:avLst/>
              <a:gdLst/>
              <a:ahLst/>
              <a:cxnLst/>
              <a:rect l="l" t="t" r="r" b="b"/>
              <a:pathLst>
                <a:path w="22860" h="194310">
                  <a:moveTo>
                    <a:pt x="18288" y="192316"/>
                  </a:moveTo>
                  <a:lnTo>
                    <a:pt x="4572" y="192316"/>
                  </a:lnTo>
                  <a:lnTo>
                    <a:pt x="6096" y="193840"/>
                  </a:lnTo>
                  <a:lnTo>
                    <a:pt x="16764" y="193840"/>
                  </a:lnTo>
                  <a:lnTo>
                    <a:pt x="18288" y="192316"/>
                  </a:lnTo>
                  <a:close/>
                </a:path>
                <a:path w="22860" h="194310">
                  <a:moveTo>
                    <a:pt x="22860" y="2578"/>
                  </a:moveTo>
                  <a:lnTo>
                    <a:pt x="21336" y="2578"/>
                  </a:lnTo>
                  <a:lnTo>
                    <a:pt x="21336" y="1308"/>
                  </a:lnTo>
                  <a:lnTo>
                    <a:pt x="18072" y="1308"/>
                  </a:lnTo>
                  <a:lnTo>
                    <a:pt x="16764" y="0"/>
                  </a:lnTo>
                  <a:lnTo>
                    <a:pt x="6096" y="0"/>
                  </a:lnTo>
                  <a:lnTo>
                    <a:pt x="4787" y="1308"/>
                  </a:lnTo>
                  <a:lnTo>
                    <a:pt x="1117" y="1308"/>
                  </a:lnTo>
                  <a:lnTo>
                    <a:pt x="1117" y="2578"/>
                  </a:lnTo>
                  <a:lnTo>
                    <a:pt x="0" y="2578"/>
                  </a:lnTo>
                  <a:lnTo>
                    <a:pt x="0" y="190538"/>
                  </a:lnTo>
                  <a:lnTo>
                    <a:pt x="0" y="191808"/>
                  </a:lnTo>
                  <a:lnTo>
                    <a:pt x="21336" y="191808"/>
                  </a:lnTo>
                  <a:lnTo>
                    <a:pt x="21336" y="190538"/>
                  </a:lnTo>
                  <a:lnTo>
                    <a:pt x="22860" y="190538"/>
                  </a:lnTo>
                  <a:lnTo>
                    <a:pt x="22860" y="2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8" name="object 218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6490811" y="4303394"/>
              <a:ext cx="118967" cy="181546"/>
            </a:xfrm>
            <a:prstGeom prst="rect">
              <a:avLst/>
            </a:prstGeom>
          </p:spPr>
        </p:pic>
      </p:grpSp>
      <p:grpSp>
        <p:nvGrpSpPr>
          <p:cNvPr id="219" name="object 219" descr=""/>
          <p:cNvGrpSpPr/>
          <p:nvPr/>
        </p:nvGrpSpPr>
        <p:grpSpPr>
          <a:xfrm>
            <a:off x="6672357" y="4251483"/>
            <a:ext cx="300990" cy="186690"/>
            <a:chOff x="6672357" y="4251483"/>
            <a:chExt cx="300990" cy="186690"/>
          </a:xfrm>
        </p:grpSpPr>
        <p:pic>
          <p:nvPicPr>
            <p:cNvPr id="220" name="object 220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672357" y="4303395"/>
              <a:ext cx="117443" cy="132778"/>
            </a:xfrm>
            <a:prstGeom prst="rect">
              <a:avLst/>
            </a:prstGeom>
          </p:spPr>
        </p:pic>
        <p:sp>
          <p:nvSpPr>
            <p:cNvPr id="221" name="object 221" descr=""/>
            <p:cNvSpPr/>
            <p:nvPr/>
          </p:nvSpPr>
          <p:spPr>
            <a:xfrm>
              <a:off x="6811136" y="4251483"/>
              <a:ext cx="29209" cy="184785"/>
            </a:xfrm>
            <a:custGeom>
              <a:avLst/>
              <a:gdLst/>
              <a:ahLst/>
              <a:cxnLst/>
              <a:rect l="l" t="t" r="r" b="b"/>
              <a:pathLst>
                <a:path w="29209" h="184785">
                  <a:moveTo>
                    <a:pt x="24384" y="53435"/>
                  </a:moveTo>
                  <a:lnTo>
                    <a:pt x="6096" y="53435"/>
                  </a:lnTo>
                  <a:lnTo>
                    <a:pt x="6096" y="51911"/>
                  </a:lnTo>
                  <a:lnTo>
                    <a:pt x="22860" y="51911"/>
                  </a:lnTo>
                  <a:lnTo>
                    <a:pt x="24384" y="53435"/>
                  </a:lnTo>
                  <a:close/>
                </a:path>
                <a:path w="29209" h="184785">
                  <a:moveTo>
                    <a:pt x="24384" y="183165"/>
                  </a:moveTo>
                  <a:lnTo>
                    <a:pt x="4572" y="183165"/>
                  </a:lnTo>
                  <a:lnTo>
                    <a:pt x="4572" y="181641"/>
                  </a:lnTo>
                  <a:lnTo>
                    <a:pt x="3048" y="181641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25908" y="53435"/>
                  </a:lnTo>
                  <a:lnTo>
                    <a:pt x="25908" y="181641"/>
                  </a:lnTo>
                  <a:lnTo>
                    <a:pt x="24384" y="183165"/>
                  </a:lnTo>
                  <a:close/>
                </a:path>
                <a:path w="29209" h="184785">
                  <a:moveTo>
                    <a:pt x="19812" y="184689"/>
                  </a:moveTo>
                  <a:lnTo>
                    <a:pt x="9144" y="184689"/>
                  </a:lnTo>
                  <a:lnTo>
                    <a:pt x="7620" y="183165"/>
                  </a:lnTo>
                  <a:lnTo>
                    <a:pt x="21336" y="183165"/>
                  </a:lnTo>
                  <a:lnTo>
                    <a:pt x="19812" y="184689"/>
                  </a:lnTo>
                  <a:close/>
                </a:path>
                <a:path w="29209" h="184785">
                  <a:moveTo>
                    <a:pt x="24384" y="27431"/>
                  </a:moveTo>
                  <a:lnTo>
                    <a:pt x="6096" y="27431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28956" y="9143"/>
                  </a:lnTo>
                  <a:lnTo>
                    <a:pt x="28956" y="19812"/>
                  </a:lnTo>
                  <a:lnTo>
                    <a:pt x="27432" y="22860"/>
                  </a:lnTo>
                  <a:lnTo>
                    <a:pt x="25908" y="24384"/>
                  </a:lnTo>
                  <a:lnTo>
                    <a:pt x="2438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6870668" y="4301871"/>
              <a:ext cx="102203" cy="135826"/>
            </a:xfrm>
            <a:prstGeom prst="rect">
              <a:avLst/>
            </a:prstGeom>
          </p:spPr>
        </p:pic>
      </p:grpSp>
      <p:pic>
        <p:nvPicPr>
          <p:cNvPr id="223" name="object 223" descr="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7065930" y="4301870"/>
            <a:ext cx="770382" cy="172402"/>
          </a:xfrm>
          <a:prstGeom prst="rect">
            <a:avLst/>
          </a:prstGeom>
        </p:spPr>
      </p:pic>
      <p:pic>
        <p:nvPicPr>
          <p:cNvPr id="224" name="object 224" descr="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7918608" y="4301871"/>
            <a:ext cx="102203" cy="135826"/>
          </a:xfrm>
          <a:prstGeom prst="rect">
            <a:avLst/>
          </a:prstGeom>
        </p:spPr>
      </p:pic>
      <p:grpSp>
        <p:nvGrpSpPr>
          <p:cNvPr id="225" name="object 225" descr=""/>
          <p:cNvGrpSpPr/>
          <p:nvPr/>
        </p:nvGrpSpPr>
        <p:grpSpPr>
          <a:xfrm>
            <a:off x="8063579" y="4242339"/>
            <a:ext cx="799465" cy="243204"/>
            <a:chOff x="8063579" y="4242339"/>
            <a:chExt cx="799465" cy="243204"/>
          </a:xfrm>
        </p:grpSpPr>
        <p:sp>
          <p:nvSpPr>
            <p:cNvPr id="226" name="object 226" descr=""/>
            <p:cNvSpPr/>
            <p:nvPr/>
          </p:nvSpPr>
          <p:spPr>
            <a:xfrm>
              <a:off x="8063573" y="4242346"/>
              <a:ext cx="86995" cy="194310"/>
            </a:xfrm>
            <a:custGeom>
              <a:avLst/>
              <a:gdLst/>
              <a:ahLst/>
              <a:cxnLst/>
              <a:rect l="l" t="t" r="r" b="b"/>
              <a:pathLst>
                <a:path w="86995" h="194310">
                  <a:moveTo>
                    <a:pt x="18288" y="192316"/>
                  </a:moveTo>
                  <a:lnTo>
                    <a:pt x="4572" y="192316"/>
                  </a:lnTo>
                  <a:lnTo>
                    <a:pt x="6096" y="193840"/>
                  </a:lnTo>
                  <a:lnTo>
                    <a:pt x="16764" y="193840"/>
                  </a:lnTo>
                  <a:lnTo>
                    <a:pt x="18288" y="192316"/>
                  </a:lnTo>
                  <a:close/>
                </a:path>
                <a:path w="86995" h="194310">
                  <a:moveTo>
                    <a:pt x="22860" y="2578"/>
                  </a:moveTo>
                  <a:lnTo>
                    <a:pt x="21336" y="2578"/>
                  </a:lnTo>
                  <a:lnTo>
                    <a:pt x="21336" y="1308"/>
                  </a:lnTo>
                  <a:lnTo>
                    <a:pt x="18072" y="1308"/>
                  </a:lnTo>
                  <a:lnTo>
                    <a:pt x="16764" y="0"/>
                  </a:lnTo>
                  <a:lnTo>
                    <a:pt x="6096" y="0"/>
                  </a:lnTo>
                  <a:lnTo>
                    <a:pt x="4787" y="1308"/>
                  </a:lnTo>
                  <a:lnTo>
                    <a:pt x="1104" y="1308"/>
                  </a:lnTo>
                  <a:lnTo>
                    <a:pt x="1104" y="2578"/>
                  </a:lnTo>
                  <a:lnTo>
                    <a:pt x="0" y="2578"/>
                  </a:lnTo>
                  <a:lnTo>
                    <a:pt x="0" y="190538"/>
                  </a:lnTo>
                  <a:lnTo>
                    <a:pt x="0" y="191808"/>
                  </a:lnTo>
                  <a:lnTo>
                    <a:pt x="21336" y="191808"/>
                  </a:lnTo>
                  <a:lnTo>
                    <a:pt x="21336" y="190538"/>
                  </a:lnTo>
                  <a:lnTo>
                    <a:pt x="22860" y="190538"/>
                  </a:lnTo>
                  <a:lnTo>
                    <a:pt x="22860" y="2578"/>
                  </a:lnTo>
                  <a:close/>
                </a:path>
                <a:path w="86995" h="194310">
                  <a:moveTo>
                    <a:pt x="86969" y="3048"/>
                  </a:moveTo>
                  <a:lnTo>
                    <a:pt x="85445" y="1524"/>
                  </a:lnTo>
                  <a:lnTo>
                    <a:pt x="83921" y="1524"/>
                  </a:lnTo>
                  <a:lnTo>
                    <a:pt x="82397" y="0"/>
                  </a:lnTo>
                  <a:lnTo>
                    <a:pt x="70205" y="0"/>
                  </a:lnTo>
                  <a:lnTo>
                    <a:pt x="68681" y="1524"/>
                  </a:lnTo>
                  <a:lnTo>
                    <a:pt x="65633" y="1524"/>
                  </a:lnTo>
                  <a:lnTo>
                    <a:pt x="65633" y="3048"/>
                  </a:lnTo>
                  <a:lnTo>
                    <a:pt x="64109" y="4572"/>
                  </a:lnTo>
                  <a:lnTo>
                    <a:pt x="64109" y="189268"/>
                  </a:lnTo>
                  <a:lnTo>
                    <a:pt x="65633" y="190792"/>
                  </a:lnTo>
                  <a:lnTo>
                    <a:pt x="65633" y="192316"/>
                  </a:lnTo>
                  <a:lnTo>
                    <a:pt x="68681" y="192316"/>
                  </a:lnTo>
                  <a:lnTo>
                    <a:pt x="70205" y="193840"/>
                  </a:lnTo>
                  <a:lnTo>
                    <a:pt x="82397" y="193840"/>
                  </a:lnTo>
                  <a:lnTo>
                    <a:pt x="83921" y="192316"/>
                  </a:lnTo>
                  <a:lnTo>
                    <a:pt x="85445" y="192316"/>
                  </a:lnTo>
                  <a:lnTo>
                    <a:pt x="86969" y="190792"/>
                  </a:lnTo>
                  <a:lnTo>
                    <a:pt x="86969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7" name="object 227" descr="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8185707" y="4301871"/>
              <a:ext cx="123323" cy="135826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8332089" y="4303395"/>
              <a:ext cx="186118" cy="132778"/>
            </a:xfrm>
            <a:prstGeom prst="rect">
              <a:avLst/>
            </a:prstGeom>
          </p:spPr>
        </p:pic>
        <p:sp>
          <p:nvSpPr>
            <p:cNvPr id="229" name="object 229" descr=""/>
            <p:cNvSpPr/>
            <p:nvPr/>
          </p:nvSpPr>
          <p:spPr>
            <a:xfrm>
              <a:off x="8544020" y="4251483"/>
              <a:ext cx="29209" cy="184785"/>
            </a:xfrm>
            <a:custGeom>
              <a:avLst/>
              <a:gdLst/>
              <a:ahLst/>
              <a:cxnLst/>
              <a:rect l="l" t="t" r="r" b="b"/>
              <a:pathLst>
                <a:path w="29209" h="184785">
                  <a:moveTo>
                    <a:pt x="22860" y="53435"/>
                  </a:moveTo>
                  <a:lnTo>
                    <a:pt x="4572" y="53435"/>
                  </a:lnTo>
                  <a:lnTo>
                    <a:pt x="6096" y="51911"/>
                  </a:lnTo>
                  <a:lnTo>
                    <a:pt x="22860" y="51911"/>
                  </a:lnTo>
                  <a:lnTo>
                    <a:pt x="22860" y="53435"/>
                  </a:lnTo>
                  <a:close/>
                </a:path>
                <a:path w="29209" h="184785">
                  <a:moveTo>
                    <a:pt x="24384" y="183165"/>
                  </a:moveTo>
                  <a:lnTo>
                    <a:pt x="4572" y="183165"/>
                  </a:lnTo>
                  <a:lnTo>
                    <a:pt x="3048" y="181641"/>
                  </a:lnTo>
                  <a:lnTo>
                    <a:pt x="3048" y="53435"/>
                  </a:lnTo>
                  <a:lnTo>
                    <a:pt x="26003" y="53435"/>
                  </a:lnTo>
                  <a:lnTo>
                    <a:pt x="26003" y="181641"/>
                  </a:lnTo>
                  <a:lnTo>
                    <a:pt x="24384" y="181641"/>
                  </a:lnTo>
                  <a:lnTo>
                    <a:pt x="24384" y="183165"/>
                  </a:lnTo>
                  <a:close/>
                </a:path>
                <a:path w="29209" h="184785">
                  <a:moveTo>
                    <a:pt x="19812" y="184689"/>
                  </a:moveTo>
                  <a:lnTo>
                    <a:pt x="9144" y="184689"/>
                  </a:lnTo>
                  <a:lnTo>
                    <a:pt x="7620" y="183165"/>
                  </a:lnTo>
                  <a:lnTo>
                    <a:pt x="21336" y="183165"/>
                  </a:lnTo>
                  <a:lnTo>
                    <a:pt x="19812" y="184689"/>
                  </a:lnTo>
                  <a:close/>
                </a:path>
                <a:path w="29209" h="184785">
                  <a:moveTo>
                    <a:pt x="22860" y="27431"/>
                  </a:moveTo>
                  <a:lnTo>
                    <a:pt x="4572" y="27431"/>
                  </a:lnTo>
                  <a:lnTo>
                    <a:pt x="3048" y="24384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3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6003" y="3048"/>
                  </a:lnTo>
                  <a:lnTo>
                    <a:pt x="27527" y="4572"/>
                  </a:lnTo>
                  <a:lnTo>
                    <a:pt x="29051" y="9143"/>
                  </a:lnTo>
                  <a:lnTo>
                    <a:pt x="29051" y="19812"/>
                  </a:lnTo>
                  <a:lnTo>
                    <a:pt x="27527" y="22860"/>
                  </a:lnTo>
                  <a:lnTo>
                    <a:pt x="26003" y="24384"/>
                  </a:lnTo>
                  <a:lnTo>
                    <a:pt x="22860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0" name="object 230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8612790" y="4301871"/>
              <a:ext cx="106775" cy="134302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8745474" y="4301871"/>
              <a:ext cx="117443" cy="183070"/>
            </a:xfrm>
            <a:prstGeom prst="rect">
              <a:avLst/>
            </a:prstGeom>
          </p:spPr>
        </p:pic>
      </p:grpSp>
      <p:pic>
        <p:nvPicPr>
          <p:cNvPr id="232" name="object 232" descr="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77480" y="4581144"/>
            <a:ext cx="961072" cy="195262"/>
          </a:xfrm>
          <a:prstGeom prst="rect">
            <a:avLst/>
          </a:prstGeom>
        </p:spPr>
      </p:pic>
      <p:grpSp>
        <p:nvGrpSpPr>
          <p:cNvPr id="233" name="object 233" descr=""/>
          <p:cNvGrpSpPr/>
          <p:nvPr/>
        </p:nvGrpSpPr>
        <p:grpSpPr>
          <a:xfrm>
            <a:off x="2228564" y="4581144"/>
            <a:ext cx="396875" cy="195580"/>
            <a:chOff x="2228564" y="4581144"/>
            <a:chExt cx="396875" cy="195580"/>
          </a:xfrm>
        </p:grpSpPr>
        <p:pic>
          <p:nvPicPr>
            <p:cNvPr id="234" name="object 234" descr="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2228564" y="4639056"/>
              <a:ext cx="102203" cy="137350"/>
            </a:xfrm>
            <a:prstGeom prst="rect">
              <a:avLst/>
            </a:prstGeom>
          </p:spPr>
        </p:pic>
        <p:pic>
          <p:nvPicPr>
            <p:cNvPr id="235" name="object 235" descr="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2373439" y="4639056"/>
              <a:ext cx="106870" cy="134302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2510789" y="4581144"/>
              <a:ext cx="114395" cy="195262"/>
            </a:xfrm>
            <a:prstGeom prst="rect">
              <a:avLst/>
            </a:prstGeom>
          </p:spPr>
        </p:pic>
      </p:grpSp>
      <p:pic>
        <p:nvPicPr>
          <p:cNvPr id="237" name="object 237" descr="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2709100" y="4581144"/>
            <a:ext cx="967168" cy="195262"/>
          </a:xfrm>
          <a:prstGeom prst="rect">
            <a:avLst/>
          </a:prstGeom>
        </p:spPr>
      </p:pic>
      <p:pic>
        <p:nvPicPr>
          <p:cNvPr id="238" name="object 238" descr="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3754088" y="4608575"/>
            <a:ext cx="222582" cy="167830"/>
          </a:xfrm>
          <a:prstGeom prst="rect">
            <a:avLst/>
          </a:prstGeom>
        </p:spPr>
      </p:pic>
      <p:pic>
        <p:nvPicPr>
          <p:cNvPr id="239" name="object 239" descr="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4053078" y="4639055"/>
            <a:ext cx="660463" cy="184689"/>
          </a:xfrm>
          <a:prstGeom prst="rect">
            <a:avLst/>
          </a:prstGeom>
        </p:spPr>
      </p:pic>
      <p:grpSp>
        <p:nvGrpSpPr>
          <p:cNvPr id="240" name="object 240" descr=""/>
          <p:cNvGrpSpPr/>
          <p:nvPr/>
        </p:nvGrpSpPr>
        <p:grpSpPr>
          <a:xfrm>
            <a:off x="4809744" y="4581144"/>
            <a:ext cx="471805" cy="195580"/>
            <a:chOff x="4809744" y="4581144"/>
            <a:chExt cx="471805" cy="195580"/>
          </a:xfrm>
        </p:grpSpPr>
        <p:pic>
          <p:nvPicPr>
            <p:cNvPr id="241" name="object 241" descr="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4809744" y="4581144"/>
              <a:ext cx="106775" cy="192214"/>
            </a:xfrm>
            <a:prstGeom prst="rect">
              <a:avLst/>
            </a:prstGeom>
          </p:spPr>
        </p:pic>
        <p:pic>
          <p:nvPicPr>
            <p:cNvPr id="242" name="object 242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4947111" y="4639055"/>
              <a:ext cx="124838" cy="137350"/>
            </a:xfrm>
            <a:prstGeom prst="rect">
              <a:avLst/>
            </a:prstGeom>
          </p:spPr>
        </p:pic>
        <p:pic>
          <p:nvPicPr>
            <p:cNvPr id="243" name="object 243" descr="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5093398" y="4640579"/>
              <a:ext cx="187642" cy="132778"/>
            </a:xfrm>
            <a:prstGeom prst="rect">
              <a:avLst/>
            </a:prstGeom>
          </p:spPr>
        </p:pic>
      </p:grpSp>
      <p:grpSp>
        <p:nvGrpSpPr>
          <p:cNvPr id="244" name="object 244" descr=""/>
          <p:cNvGrpSpPr/>
          <p:nvPr/>
        </p:nvGrpSpPr>
        <p:grpSpPr>
          <a:xfrm>
            <a:off x="5351240" y="4639055"/>
            <a:ext cx="321945" cy="137795"/>
            <a:chOff x="5351240" y="4639055"/>
            <a:chExt cx="321945" cy="137795"/>
          </a:xfrm>
        </p:grpSpPr>
        <p:pic>
          <p:nvPicPr>
            <p:cNvPr id="245" name="object 245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5351240" y="4640580"/>
              <a:ext cx="187642" cy="132778"/>
            </a:xfrm>
            <a:prstGeom prst="rect">
              <a:avLst/>
            </a:prstGeom>
          </p:spPr>
        </p:pic>
        <p:pic>
          <p:nvPicPr>
            <p:cNvPr id="246" name="object 246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5558750" y="4639055"/>
              <a:ext cx="114338" cy="137350"/>
            </a:xfrm>
            <a:prstGeom prst="rect">
              <a:avLst/>
            </a:prstGeom>
          </p:spPr>
        </p:pic>
      </p:grpSp>
      <p:sp>
        <p:nvSpPr>
          <p:cNvPr id="247" name="object 247" descr=""/>
          <p:cNvSpPr/>
          <p:nvPr/>
        </p:nvSpPr>
        <p:spPr>
          <a:xfrm>
            <a:off x="5708231" y="4581144"/>
            <a:ext cx="88900" cy="192405"/>
          </a:xfrm>
          <a:custGeom>
            <a:avLst/>
            <a:gdLst/>
            <a:ahLst/>
            <a:cxnLst/>
            <a:rect l="l" t="t" r="r" b="b"/>
            <a:pathLst>
              <a:path w="88900" h="192404">
                <a:moveTo>
                  <a:pt x="21336" y="190690"/>
                </a:moveTo>
                <a:lnTo>
                  <a:pt x="1524" y="190690"/>
                </a:lnTo>
                <a:lnTo>
                  <a:pt x="3048" y="192214"/>
                </a:lnTo>
                <a:lnTo>
                  <a:pt x="19812" y="192214"/>
                </a:lnTo>
                <a:lnTo>
                  <a:pt x="21336" y="190690"/>
                </a:lnTo>
                <a:close/>
              </a:path>
              <a:path w="88900" h="192404">
                <a:moveTo>
                  <a:pt x="22860" y="2476"/>
                </a:moveTo>
                <a:lnTo>
                  <a:pt x="21653" y="2476"/>
                </a:lnTo>
                <a:lnTo>
                  <a:pt x="21653" y="1206"/>
                </a:lnTo>
                <a:lnTo>
                  <a:pt x="19812" y="1206"/>
                </a:lnTo>
                <a:lnTo>
                  <a:pt x="19812" y="0"/>
                </a:lnTo>
                <a:lnTo>
                  <a:pt x="3048" y="0"/>
                </a:lnTo>
                <a:lnTo>
                  <a:pt x="3048" y="1206"/>
                </a:lnTo>
                <a:lnTo>
                  <a:pt x="1206" y="1206"/>
                </a:lnTo>
                <a:lnTo>
                  <a:pt x="1206" y="2476"/>
                </a:lnTo>
                <a:lnTo>
                  <a:pt x="0" y="2476"/>
                </a:lnTo>
                <a:lnTo>
                  <a:pt x="0" y="190436"/>
                </a:lnTo>
                <a:lnTo>
                  <a:pt x="22860" y="190436"/>
                </a:lnTo>
                <a:lnTo>
                  <a:pt x="22860" y="2476"/>
                </a:lnTo>
                <a:close/>
              </a:path>
              <a:path w="88900" h="192404">
                <a:moveTo>
                  <a:pt x="88493" y="2476"/>
                </a:moveTo>
                <a:lnTo>
                  <a:pt x="86969" y="2476"/>
                </a:lnTo>
                <a:lnTo>
                  <a:pt x="86969" y="1206"/>
                </a:lnTo>
                <a:lnTo>
                  <a:pt x="85128" y="1206"/>
                </a:lnTo>
                <a:lnTo>
                  <a:pt x="83921" y="0"/>
                </a:lnTo>
                <a:lnTo>
                  <a:pt x="68580" y="0"/>
                </a:lnTo>
                <a:lnTo>
                  <a:pt x="67373" y="1206"/>
                </a:lnTo>
                <a:lnTo>
                  <a:pt x="65532" y="1206"/>
                </a:lnTo>
                <a:lnTo>
                  <a:pt x="65532" y="2476"/>
                </a:lnTo>
                <a:lnTo>
                  <a:pt x="65532" y="189166"/>
                </a:lnTo>
                <a:lnTo>
                  <a:pt x="65532" y="190436"/>
                </a:lnTo>
                <a:lnTo>
                  <a:pt x="67056" y="190436"/>
                </a:lnTo>
                <a:lnTo>
                  <a:pt x="67056" y="191706"/>
                </a:lnTo>
                <a:lnTo>
                  <a:pt x="86588" y="191706"/>
                </a:lnTo>
                <a:lnTo>
                  <a:pt x="86588" y="190436"/>
                </a:lnTo>
                <a:lnTo>
                  <a:pt x="86969" y="190436"/>
                </a:lnTo>
                <a:lnTo>
                  <a:pt x="86969" y="189166"/>
                </a:lnTo>
                <a:lnTo>
                  <a:pt x="88493" y="189166"/>
                </a:lnTo>
                <a:lnTo>
                  <a:pt x="88493" y="2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8" name="object 248" descr=""/>
          <p:cNvGrpSpPr/>
          <p:nvPr/>
        </p:nvGrpSpPr>
        <p:grpSpPr>
          <a:xfrm>
            <a:off x="5877496" y="4581144"/>
            <a:ext cx="502284" cy="243204"/>
            <a:chOff x="5877496" y="4581144"/>
            <a:chExt cx="502284" cy="243204"/>
          </a:xfrm>
        </p:grpSpPr>
        <p:pic>
          <p:nvPicPr>
            <p:cNvPr id="249" name="object 249" descr="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5990462" y="4581144"/>
              <a:ext cx="106775" cy="192214"/>
            </a:xfrm>
            <a:prstGeom prst="rect">
              <a:avLst/>
            </a:prstGeom>
          </p:spPr>
        </p:pic>
        <p:pic>
          <p:nvPicPr>
            <p:cNvPr id="250" name="object 250" descr="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5877496" y="4608575"/>
              <a:ext cx="80867" cy="166306"/>
            </a:xfrm>
            <a:prstGeom prst="rect">
              <a:avLst/>
            </a:prstGeom>
          </p:spPr>
        </p:pic>
        <p:pic>
          <p:nvPicPr>
            <p:cNvPr id="251" name="object 251" descr="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6127774" y="4639055"/>
              <a:ext cx="251689" cy="184690"/>
            </a:xfrm>
            <a:prstGeom prst="rect">
              <a:avLst/>
            </a:prstGeom>
          </p:spPr>
        </p:pic>
      </p:grpSp>
      <p:pic>
        <p:nvPicPr>
          <p:cNvPr id="252" name="object 252" descr="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63284" y="4581144"/>
            <a:ext cx="1263109" cy="195262"/>
          </a:xfrm>
          <a:prstGeom prst="rect">
            <a:avLst/>
          </a:prstGeom>
        </p:spPr>
      </p:pic>
      <p:grpSp>
        <p:nvGrpSpPr>
          <p:cNvPr id="253" name="object 253" descr=""/>
          <p:cNvGrpSpPr/>
          <p:nvPr/>
        </p:nvGrpSpPr>
        <p:grpSpPr>
          <a:xfrm>
            <a:off x="7814881" y="4581144"/>
            <a:ext cx="365125" cy="195580"/>
            <a:chOff x="7814881" y="4581144"/>
            <a:chExt cx="365125" cy="195580"/>
          </a:xfrm>
        </p:grpSpPr>
        <p:pic>
          <p:nvPicPr>
            <p:cNvPr id="254" name="object 254" descr="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7814881" y="4608575"/>
              <a:ext cx="82391" cy="166306"/>
            </a:xfrm>
            <a:prstGeom prst="rect">
              <a:avLst/>
            </a:prstGeom>
          </p:spPr>
        </p:pic>
        <p:pic>
          <p:nvPicPr>
            <p:cNvPr id="255" name="object 255" descr="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7927848" y="4581144"/>
              <a:ext cx="106775" cy="192214"/>
            </a:xfrm>
            <a:prstGeom prst="rect">
              <a:avLst/>
            </a:prstGeom>
          </p:spPr>
        </p:pic>
        <p:pic>
          <p:nvPicPr>
            <p:cNvPr id="256" name="object 256" descr="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8066674" y="4639055"/>
              <a:ext cx="112823" cy="137350"/>
            </a:xfrm>
            <a:prstGeom prst="rect">
              <a:avLst/>
            </a:prstGeom>
          </p:spPr>
        </p:pic>
      </p:grpSp>
      <p:grpSp>
        <p:nvGrpSpPr>
          <p:cNvPr id="257" name="object 257" descr=""/>
          <p:cNvGrpSpPr/>
          <p:nvPr/>
        </p:nvGrpSpPr>
        <p:grpSpPr>
          <a:xfrm>
            <a:off x="8258841" y="4590288"/>
            <a:ext cx="621030" cy="233679"/>
            <a:chOff x="8258841" y="4590288"/>
            <a:chExt cx="621030" cy="233679"/>
          </a:xfrm>
        </p:grpSpPr>
        <p:pic>
          <p:nvPicPr>
            <p:cNvPr id="258" name="object 258" descr="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8258841" y="4608575"/>
              <a:ext cx="222591" cy="167830"/>
            </a:xfrm>
            <a:prstGeom prst="rect">
              <a:avLst/>
            </a:prstGeom>
          </p:spPr>
        </p:pic>
        <p:pic>
          <p:nvPicPr>
            <p:cNvPr id="259" name="object 259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8518207" y="4639055"/>
              <a:ext cx="114395" cy="184689"/>
            </a:xfrm>
            <a:prstGeom prst="rect">
              <a:avLst/>
            </a:prstGeom>
          </p:spPr>
        </p:pic>
        <p:sp>
          <p:nvSpPr>
            <p:cNvPr id="260" name="object 260" descr=""/>
            <p:cNvSpPr/>
            <p:nvPr/>
          </p:nvSpPr>
          <p:spPr>
            <a:xfrm>
              <a:off x="8661558" y="4590288"/>
              <a:ext cx="27940" cy="183515"/>
            </a:xfrm>
            <a:custGeom>
              <a:avLst/>
              <a:gdLst/>
              <a:ahLst/>
              <a:cxnLst/>
              <a:rect l="l" t="t" r="r" b="b"/>
              <a:pathLst>
                <a:path w="27940" h="183514">
                  <a:moveTo>
                    <a:pt x="19812" y="51816"/>
                  </a:moveTo>
                  <a:lnTo>
                    <a:pt x="10668" y="51816"/>
                  </a:lnTo>
                  <a:lnTo>
                    <a:pt x="12192" y="50292"/>
                  </a:lnTo>
                  <a:lnTo>
                    <a:pt x="18288" y="50292"/>
                  </a:lnTo>
                  <a:lnTo>
                    <a:pt x="19812" y="51816"/>
                  </a:lnTo>
                  <a:close/>
                </a:path>
                <a:path w="27940" h="183514">
                  <a:moveTo>
                    <a:pt x="22860" y="183070"/>
                  </a:moveTo>
                  <a:lnTo>
                    <a:pt x="4572" y="183070"/>
                  </a:lnTo>
                  <a:lnTo>
                    <a:pt x="4572" y="181546"/>
                  </a:lnTo>
                  <a:lnTo>
                    <a:pt x="3048" y="181546"/>
                  </a:lnTo>
                  <a:lnTo>
                    <a:pt x="3048" y="53340"/>
                  </a:lnTo>
                  <a:lnTo>
                    <a:pt x="4572" y="51816"/>
                  </a:lnTo>
                  <a:lnTo>
                    <a:pt x="24384" y="51816"/>
                  </a:lnTo>
                  <a:lnTo>
                    <a:pt x="24384" y="53340"/>
                  </a:lnTo>
                  <a:lnTo>
                    <a:pt x="25908" y="53340"/>
                  </a:lnTo>
                  <a:lnTo>
                    <a:pt x="25908" y="180022"/>
                  </a:lnTo>
                  <a:lnTo>
                    <a:pt x="22860" y="183070"/>
                  </a:lnTo>
                  <a:close/>
                </a:path>
                <a:path w="27940" h="183514">
                  <a:moveTo>
                    <a:pt x="19812" y="27432"/>
                  </a:moveTo>
                  <a:lnTo>
                    <a:pt x="9144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8288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4384" y="3048"/>
                  </a:lnTo>
                  <a:lnTo>
                    <a:pt x="27432" y="4572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5908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1" name="object 261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8721137" y="4639055"/>
              <a:ext cx="97583" cy="137350"/>
            </a:xfrm>
            <a:prstGeom prst="rect">
              <a:avLst/>
            </a:prstGeom>
          </p:spPr>
        </p:pic>
        <p:sp>
          <p:nvSpPr>
            <p:cNvPr id="262" name="object 262" descr=""/>
            <p:cNvSpPr/>
            <p:nvPr/>
          </p:nvSpPr>
          <p:spPr>
            <a:xfrm>
              <a:off x="8850725" y="4742878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09" h="32385">
                  <a:moveTo>
                    <a:pt x="19811" y="32003"/>
                  </a:moveTo>
                  <a:lnTo>
                    <a:pt x="9143" y="32003"/>
                  </a:lnTo>
                  <a:lnTo>
                    <a:pt x="4571" y="30479"/>
                  </a:lnTo>
                  <a:lnTo>
                    <a:pt x="3047" y="28955"/>
                  </a:lnTo>
                  <a:lnTo>
                    <a:pt x="1523" y="25907"/>
                  </a:lnTo>
                  <a:lnTo>
                    <a:pt x="0" y="21335"/>
                  </a:lnTo>
                  <a:lnTo>
                    <a:pt x="0" y="9143"/>
                  </a:lnTo>
                  <a:lnTo>
                    <a:pt x="1523" y="4571"/>
                  </a:lnTo>
                  <a:lnTo>
                    <a:pt x="3047" y="3047"/>
                  </a:lnTo>
                  <a:lnTo>
                    <a:pt x="4571" y="0"/>
                  </a:lnTo>
                  <a:lnTo>
                    <a:pt x="24383" y="0"/>
                  </a:lnTo>
                  <a:lnTo>
                    <a:pt x="25907" y="3047"/>
                  </a:lnTo>
                  <a:lnTo>
                    <a:pt x="28955" y="4571"/>
                  </a:lnTo>
                  <a:lnTo>
                    <a:pt x="28955" y="15239"/>
                  </a:lnTo>
                  <a:lnTo>
                    <a:pt x="28955" y="25907"/>
                  </a:lnTo>
                  <a:lnTo>
                    <a:pt x="24383" y="30479"/>
                  </a:lnTo>
                  <a:lnTo>
                    <a:pt x="19811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3" name="object 263" descr=""/>
          <p:cNvGrpSpPr/>
          <p:nvPr/>
        </p:nvGrpSpPr>
        <p:grpSpPr>
          <a:xfrm>
            <a:off x="8984932" y="4581144"/>
            <a:ext cx="665480" cy="195580"/>
            <a:chOff x="8984932" y="4581144"/>
            <a:chExt cx="665480" cy="195580"/>
          </a:xfrm>
        </p:grpSpPr>
        <p:pic>
          <p:nvPicPr>
            <p:cNvPr id="264" name="object 264" descr="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8984932" y="4593335"/>
              <a:ext cx="486632" cy="183070"/>
            </a:xfrm>
            <a:prstGeom prst="rect">
              <a:avLst/>
            </a:prstGeom>
          </p:spPr>
        </p:pic>
        <p:sp>
          <p:nvSpPr>
            <p:cNvPr id="265" name="object 265" descr=""/>
            <p:cNvSpPr/>
            <p:nvPr/>
          </p:nvSpPr>
          <p:spPr>
            <a:xfrm>
              <a:off x="9506699" y="4581143"/>
              <a:ext cx="22860" cy="192405"/>
            </a:xfrm>
            <a:custGeom>
              <a:avLst/>
              <a:gdLst/>
              <a:ahLst/>
              <a:cxnLst/>
              <a:rect l="l" t="t" r="r" b="b"/>
              <a:pathLst>
                <a:path w="22859" h="192404">
                  <a:moveTo>
                    <a:pt x="21336" y="190690"/>
                  </a:moveTo>
                  <a:lnTo>
                    <a:pt x="1524" y="190690"/>
                  </a:lnTo>
                  <a:lnTo>
                    <a:pt x="3048" y="192214"/>
                  </a:lnTo>
                  <a:lnTo>
                    <a:pt x="19812" y="192214"/>
                  </a:lnTo>
                  <a:lnTo>
                    <a:pt x="21336" y="190690"/>
                  </a:lnTo>
                  <a:close/>
                </a:path>
                <a:path w="22859" h="192404">
                  <a:moveTo>
                    <a:pt x="22860" y="2476"/>
                  </a:moveTo>
                  <a:lnTo>
                    <a:pt x="21653" y="2476"/>
                  </a:lnTo>
                  <a:lnTo>
                    <a:pt x="21653" y="1206"/>
                  </a:lnTo>
                  <a:lnTo>
                    <a:pt x="19812" y="1206"/>
                  </a:lnTo>
                  <a:lnTo>
                    <a:pt x="19812" y="0"/>
                  </a:lnTo>
                  <a:lnTo>
                    <a:pt x="3048" y="0"/>
                  </a:lnTo>
                  <a:lnTo>
                    <a:pt x="3048" y="1206"/>
                  </a:lnTo>
                  <a:lnTo>
                    <a:pt x="1206" y="1206"/>
                  </a:lnTo>
                  <a:lnTo>
                    <a:pt x="1206" y="2476"/>
                  </a:lnTo>
                  <a:lnTo>
                    <a:pt x="0" y="2476"/>
                  </a:lnTo>
                  <a:lnTo>
                    <a:pt x="0" y="190436"/>
                  </a:lnTo>
                  <a:lnTo>
                    <a:pt x="22860" y="190436"/>
                  </a:lnTo>
                  <a:lnTo>
                    <a:pt x="22860" y="2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6" name="object 266" descr="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9561576" y="4639056"/>
              <a:ext cx="88487" cy="137350"/>
            </a:xfrm>
            <a:prstGeom prst="rect">
              <a:avLst/>
            </a:prstGeom>
          </p:spPr>
        </p:pic>
      </p:grpSp>
      <p:grpSp>
        <p:nvGrpSpPr>
          <p:cNvPr id="267" name="object 267" descr=""/>
          <p:cNvGrpSpPr/>
          <p:nvPr/>
        </p:nvGrpSpPr>
        <p:grpSpPr>
          <a:xfrm>
            <a:off x="1179117" y="4918328"/>
            <a:ext cx="227329" cy="195580"/>
            <a:chOff x="1179117" y="4918328"/>
            <a:chExt cx="227329" cy="195580"/>
          </a:xfrm>
        </p:grpSpPr>
        <p:pic>
          <p:nvPicPr>
            <p:cNvPr id="268" name="object 268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1179117" y="4977860"/>
              <a:ext cx="123378" cy="135826"/>
            </a:xfrm>
            <a:prstGeom prst="rect">
              <a:avLst/>
            </a:prstGeom>
          </p:spPr>
        </p:pic>
        <p:pic>
          <p:nvPicPr>
            <p:cNvPr id="269" name="object 269" descr="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1322450" y="4918328"/>
              <a:ext cx="83820" cy="193833"/>
            </a:xfrm>
            <a:prstGeom prst="rect">
              <a:avLst/>
            </a:prstGeom>
          </p:spPr>
        </p:pic>
      </p:grpSp>
      <p:grpSp>
        <p:nvGrpSpPr>
          <p:cNvPr id="270" name="object 270" descr=""/>
          <p:cNvGrpSpPr/>
          <p:nvPr/>
        </p:nvGrpSpPr>
        <p:grpSpPr>
          <a:xfrm>
            <a:off x="1478041" y="4918328"/>
            <a:ext cx="981075" cy="243204"/>
            <a:chOff x="1478041" y="4918328"/>
            <a:chExt cx="981075" cy="243204"/>
          </a:xfrm>
        </p:grpSpPr>
        <p:pic>
          <p:nvPicPr>
            <p:cNvPr id="271" name="object 271" descr="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1478041" y="4919852"/>
              <a:ext cx="112823" cy="193833"/>
            </a:xfrm>
            <a:prstGeom prst="rect">
              <a:avLst/>
            </a:prstGeom>
          </p:spPr>
        </p:pic>
        <p:sp>
          <p:nvSpPr>
            <p:cNvPr id="272" name="object 272" descr=""/>
            <p:cNvSpPr/>
            <p:nvPr/>
          </p:nvSpPr>
          <p:spPr>
            <a:xfrm>
              <a:off x="1629060" y="4927472"/>
              <a:ext cx="27940" cy="184785"/>
            </a:xfrm>
            <a:custGeom>
              <a:avLst/>
              <a:gdLst/>
              <a:ahLst/>
              <a:cxnLst/>
              <a:rect l="l" t="t" r="r" b="b"/>
              <a:pathLst>
                <a:path w="27939" h="184785">
                  <a:moveTo>
                    <a:pt x="22860" y="53435"/>
                  </a:moveTo>
                  <a:lnTo>
                    <a:pt x="4572" y="53435"/>
                  </a:lnTo>
                  <a:lnTo>
                    <a:pt x="6096" y="51911"/>
                  </a:lnTo>
                  <a:lnTo>
                    <a:pt x="22860" y="51911"/>
                  </a:lnTo>
                  <a:lnTo>
                    <a:pt x="22860" y="53435"/>
                  </a:lnTo>
                  <a:close/>
                </a:path>
                <a:path w="27939" h="184785">
                  <a:moveTo>
                    <a:pt x="24384" y="183165"/>
                  </a:moveTo>
                  <a:lnTo>
                    <a:pt x="3048" y="183165"/>
                  </a:lnTo>
                  <a:lnTo>
                    <a:pt x="3048" y="53435"/>
                  </a:lnTo>
                  <a:lnTo>
                    <a:pt x="24384" y="53435"/>
                  </a:lnTo>
                  <a:lnTo>
                    <a:pt x="24384" y="54959"/>
                  </a:lnTo>
                  <a:lnTo>
                    <a:pt x="25908" y="54959"/>
                  </a:lnTo>
                  <a:lnTo>
                    <a:pt x="25908" y="180117"/>
                  </a:lnTo>
                  <a:lnTo>
                    <a:pt x="24384" y="181641"/>
                  </a:lnTo>
                  <a:lnTo>
                    <a:pt x="24384" y="183165"/>
                  </a:lnTo>
                  <a:close/>
                </a:path>
                <a:path w="27939" h="184785">
                  <a:moveTo>
                    <a:pt x="21336" y="184689"/>
                  </a:moveTo>
                  <a:lnTo>
                    <a:pt x="7620" y="184689"/>
                  </a:lnTo>
                  <a:lnTo>
                    <a:pt x="6096" y="183165"/>
                  </a:lnTo>
                  <a:lnTo>
                    <a:pt x="22860" y="183165"/>
                  </a:lnTo>
                  <a:lnTo>
                    <a:pt x="21336" y="184689"/>
                  </a:lnTo>
                  <a:close/>
                </a:path>
                <a:path w="27939" h="184785">
                  <a:moveTo>
                    <a:pt x="22860" y="27527"/>
                  </a:moveTo>
                  <a:lnTo>
                    <a:pt x="4572" y="27527"/>
                  </a:lnTo>
                  <a:lnTo>
                    <a:pt x="3048" y="24479"/>
                  </a:lnTo>
                  <a:lnTo>
                    <a:pt x="1524" y="22955"/>
                  </a:lnTo>
                  <a:lnTo>
                    <a:pt x="0" y="19907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7432" y="4572"/>
                  </a:lnTo>
                  <a:lnTo>
                    <a:pt x="27432" y="22955"/>
                  </a:lnTo>
                  <a:lnTo>
                    <a:pt x="24384" y="24479"/>
                  </a:lnTo>
                  <a:lnTo>
                    <a:pt x="22860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3" name="object 273" descr="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1680876" y="4918328"/>
              <a:ext cx="208978" cy="193833"/>
            </a:xfrm>
            <a:prstGeom prst="rect">
              <a:avLst/>
            </a:prstGeom>
          </p:spPr>
        </p:pic>
        <p:pic>
          <p:nvPicPr>
            <p:cNvPr id="274" name="object 274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1920430" y="4977860"/>
              <a:ext cx="97631" cy="135826"/>
            </a:xfrm>
            <a:prstGeom prst="rect">
              <a:avLst/>
            </a:prstGeom>
          </p:spPr>
        </p:pic>
        <p:pic>
          <p:nvPicPr>
            <p:cNvPr id="275" name="object 275" descr="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2048541" y="4979384"/>
              <a:ext cx="108299" cy="134302"/>
            </a:xfrm>
            <a:prstGeom prst="rect">
              <a:avLst/>
            </a:prstGeom>
          </p:spPr>
        </p:pic>
        <p:sp>
          <p:nvSpPr>
            <p:cNvPr id="276" name="object 276" descr=""/>
            <p:cNvSpPr/>
            <p:nvPr/>
          </p:nvSpPr>
          <p:spPr>
            <a:xfrm>
              <a:off x="2196554" y="4918329"/>
              <a:ext cx="22860" cy="194310"/>
            </a:xfrm>
            <a:custGeom>
              <a:avLst/>
              <a:gdLst/>
              <a:ahLst/>
              <a:cxnLst/>
              <a:rect l="l" t="t" r="r" b="b"/>
              <a:pathLst>
                <a:path w="22860" h="194310">
                  <a:moveTo>
                    <a:pt x="19812" y="192316"/>
                  </a:moveTo>
                  <a:lnTo>
                    <a:pt x="3048" y="192316"/>
                  </a:lnTo>
                  <a:lnTo>
                    <a:pt x="4572" y="193840"/>
                  </a:lnTo>
                  <a:lnTo>
                    <a:pt x="18288" y="193840"/>
                  </a:lnTo>
                  <a:lnTo>
                    <a:pt x="19812" y="192316"/>
                  </a:lnTo>
                  <a:close/>
                </a:path>
                <a:path w="22860" h="194310">
                  <a:moveTo>
                    <a:pt x="22860" y="2578"/>
                  </a:moveTo>
                  <a:lnTo>
                    <a:pt x="21336" y="2578"/>
                  </a:lnTo>
                  <a:lnTo>
                    <a:pt x="21336" y="1308"/>
                  </a:lnTo>
                  <a:lnTo>
                    <a:pt x="18072" y="1308"/>
                  </a:lnTo>
                  <a:lnTo>
                    <a:pt x="16764" y="0"/>
                  </a:lnTo>
                  <a:lnTo>
                    <a:pt x="6096" y="0"/>
                  </a:lnTo>
                  <a:lnTo>
                    <a:pt x="4787" y="1308"/>
                  </a:lnTo>
                  <a:lnTo>
                    <a:pt x="1104" y="1308"/>
                  </a:lnTo>
                  <a:lnTo>
                    <a:pt x="1104" y="2578"/>
                  </a:lnTo>
                  <a:lnTo>
                    <a:pt x="0" y="2578"/>
                  </a:lnTo>
                  <a:lnTo>
                    <a:pt x="0" y="190538"/>
                  </a:lnTo>
                  <a:lnTo>
                    <a:pt x="0" y="191808"/>
                  </a:lnTo>
                  <a:lnTo>
                    <a:pt x="21336" y="191808"/>
                  </a:lnTo>
                  <a:lnTo>
                    <a:pt x="21336" y="190538"/>
                  </a:lnTo>
                  <a:lnTo>
                    <a:pt x="22860" y="190538"/>
                  </a:lnTo>
                  <a:lnTo>
                    <a:pt x="22860" y="2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7" name="object 277" descr="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2245328" y="4945856"/>
              <a:ext cx="213550" cy="215169"/>
            </a:xfrm>
            <a:prstGeom prst="rect">
              <a:avLst/>
            </a:prstGeom>
          </p:spPr>
        </p:pic>
      </p:grpSp>
      <p:grpSp>
        <p:nvGrpSpPr>
          <p:cNvPr id="278" name="object 278" descr=""/>
          <p:cNvGrpSpPr/>
          <p:nvPr/>
        </p:nvGrpSpPr>
        <p:grpSpPr>
          <a:xfrm>
            <a:off x="2535174" y="4977860"/>
            <a:ext cx="374015" cy="135890"/>
            <a:chOff x="2535174" y="4977860"/>
            <a:chExt cx="374015" cy="135890"/>
          </a:xfrm>
        </p:grpSpPr>
        <p:pic>
          <p:nvPicPr>
            <p:cNvPr id="279" name="object 279" descr="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2535174" y="4977860"/>
              <a:ext cx="99155" cy="135826"/>
            </a:xfrm>
            <a:prstGeom prst="rect">
              <a:avLst/>
            </a:prstGeom>
          </p:spPr>
        </p:pic>
        <p:pic>
          <p:nvPicPr>
            <p:cNvPr id="280" name="object 280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2657189" y="4977860"/>
              <a:ext cx="102203" cy="135826"/>
            </a:xfrm>
            <a:prstGeom prst="rect">
              <a:avLst/>
            </a:prstGeom>
          </p:spPr>
        </p:pic>
        <p:pic>
          <p:nvPicPr>
            <p:cNvPr id="281" name="object 281" descr="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2802159" y="4977860"/>
              <a:ext cx="106775" cy="134302"/>
            </a:xfrm>
            <a:prstGeom prst="rect">
              <a:avLst/>
            </a:prstGeom>
          </p:spPr>
        </p:pic>
      </p:grpSp>
      <p:grpSp>
        <p:nvGrpSpPr>
          <p:cNvPr id="282" name="object 282" descr=""/>
          <p:cNvGrpSpPr/>
          <p:nvPr/>
        </p:nvGrpSpPr>
        <p:grpSpPr>
          <a:xfrm>
            <a:off x="3003518" y="4918328"/>
            <a:ext cx="252095" cy="195580"/>
            <a:chOff x="3003518" y="4918328"/>
            <a:chExt cx="252095" cy="195580"/>
          </a:xfrm>
        </p:grpSpPr>
        <p:pic>
          <p:nvPicPr>
            <p:cNvPr id="283" name="object 283" descr="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3003518" y="4918328"/>
              <a:ext cx="114395" cy="195357"/>
            </a:xfrm>
            <a:prstGeom prst="rect">
              <a:avLst/>
            </a:prstGeom>
          </p:spPr>
        </p:pic>
        <p:pic>
          <p:nvPicPr>
            <p:cNvPr id="284" name="object 284" descr="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3142345" y="4977860"/>
              <a:ext cx="112823" cy="135826"/>
            </a:xfrm>
            <a:prstGeom prst="rect">
              <a:avLst/>
            </a:prstGeom>
          </p:spPr>
        </p:pic>
      </p:grpSp>
      <p:grpSp>
        <p:nvGrpSpPr>
          <p:cNvPr id="285" name="object 285" descr=""/>
          <p:cNvGrpSpPr/>
          <p:nvPr/>
        </p:nvGrpSpPr>
        <p:grpSpPr>
          <a:xfrm>
            <a:off x="3355943" y="4919852"/>
            <a:ext cx="506730" cy="194310"/>
            <a:chOff x="3355943" y="4919852"/>
            <a:chExt cx="506730" cy="194310"/>
          </a:xfrm>
        </p:grpSpPr>
        <p:pic>
          <p:nvPicPr>
            <p:cNvPr id="286" name="object 286" descr="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3355943" y="4979384"/>
              <a:ext cx="106775" cy="134302"/>
            </a:xfrm>
            <a:prstGeom prst="rect">
              <a:avLst/>
            </a:prstGeom>
          </p:spPr>
        </p:pic>
        <p:pic>
          <p:nvPicPr>
            <p:cNvPr id="287" name="object 287" descr="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3493198" y="4977860"/>
              <a:ext cx="88487" cy="135826"/>
            </a:xfrm>
            <a:prstGeom prst="rect">
              <a:avLst/>
            </a:prstGeom>
          </p:spPr>
        </p:pic>
        <p:pic>
          <p:nvPicPr>
            <p:cNvPr id="288" name="object 288" descr="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3604545" y="4977860"/>
              <a:ext cx="114395" cy="135826"/>
            </a:xfrm>
            <a:prstGeom prst="rect">
              <a:avLst/>
            </a:prstGeom>
          </p:spPr>
        </p:pic>
        <p:pic>
          <p:nvPicPr>
            <p:cNvPr id="289" name="object 289" descr="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3748039" y="4919852"/>
              <a:ext cx="114347" cy="193833"/>
            </a:xfrm>
            <a:prstGeom prst="rect">
              <a:avLst/>
            </a:prstGeom>
          </p:spPr>
        </p:pic>
      </p:grpSp>
      <p:pic>
        <p:nvPicPr>
          <p:cNvPr id="290" name="object 290" descr="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3946302" y="4945856"/>
            <a:ext cx="222694" cy="167830"/>
          </a:xfrm>
          <a:prstGeom prst="rect">
            <a:avLst/>
          </a:prstGeom>
        </p:spPr>
      </p:pic>
      <p:pic>
        <p:nvPicPr>
          <p:cNvPr id="291" name="object 291" descr="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4255960" y="4977860"/>
            <a:ext cx="797814" cy="183165"/>
          </a:xfrm>
          <a:prstGeom prst="rect">
            <a:avLst/>
          </a:prstGeom>
        </p:spPr>
      </p:pic>
      <p:pic>
        <p:nvPicPr>
          <p:cNvPr id="292" name="object 292" descr="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5149881" y="4918328"/>
            <a:ext cx="904589" cy="195358"/>
          </a:xfrm>
          <a:prstGeom prst="rect">
            <a:avLst/>
          </a:prstGeom>
        </p:spPr>
      </p:pic>
      <p:grpSp>
        <p:nvGrpSpPr>
          <p:cNvPr id="293" name="object 293" descr=""/>
          <p:cNvGrpSpPr/>
          <p:nvPr/>
        </p:nvGrpSpPr>
        <p:grpSpPr>
          <a:xfrm>
            <a:off x="6129355" y="4918328"/>
            <a:ext cx="227329" cy="195580"/>
            <a:chOff x="6129355" y="4918328"/>
            <a:chExt cx="227329" cy="195580"/>
          </a:xfrm>
        </p:grpSpPr>
        <p:pic>
          <p:nvPicPr>
            <p:cNvPr id="294" name="object 294" descr="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6129355" y="4977860"/>
              <a:ext cx="123378" cy="135826"/>
            </a:xfrm>
            <a:prstGeom prst="rect">
              <a:avLst/>
            </a:prstGeom>
          </p:spPr>
        </p:pic>
        <p:pic>
          <p:nvPicPr>
            <p:cNvPr id="295" name="object 295" descr="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6272688" y="4918328"/>
              <a:ext cx="83820" cy="193833"/>
            </a:xfrm>
            <a:prstGeom prst="rect">
              <a:avLst/>
            </a:prstGeom>
          </p:spPr>
        </p:pic>
      </p:grpSp>
      <p:grpSp>
        <p:nvGrpSpPr>
          <p:cNvPr id="296" name="object 296" descr=""/>
          <p:cNvGrpSpPr/>
          <p:nvPr/>
        </p:nvGrpSpPr>
        <p:grpSpPr>
          <a:xfrm>
            <a:off x="6426708" y="4918328"/>
            <a:ext cx="233679" cy="195580"/>
            <a:chOff x="6426708" y="4918328"/>
            <a:chExt cx="233679" cy="195580"/>
          </a:xfrm>
        </p:grpSpPr>
        <p:pic>
          <p:nvPicPr>
            <p:cNvPr id="297" name="object 297" descr="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6426708" y="4977860"/>
              <a:ext cx="102203" cy="135826"/>
            </a:xfrm>
            <a:prstGeom prst="rect">
              <a:avLst/>
            </a:prstGeom>
          </p:spPr>
        </p:pic>
        <p:sp>
          <p:nvSpPr>
            <p:cNvPr id="298" name="object 298" descr=""/>
            <p:cNvSpPr/>
            <p:nvPr/>
          </p:nvSpPr>
          <p:spPr>
            <a:xfrm>
              <a:off x="6571678" y="4918329"/>
              <a:ext cx="88900" cy="194310"/>
            </a:xfrm>
            <a:custGeom>
              <a:avLst/>
              <a:gdLst/>
              <a:ahLst/>
              <a:cxnLst/>
              <a:rect l="l" t="t" r="r" b="b"/>
              <a:pathLst>
                <a:path w="88900" h="194310">
                  <a:moveTo>
                    <a:pt x="22860" y="3048"/>
                  </a:moveTo>
                  <a:lnTo>
                    <a:pt x="21336" y="3048"/>
                  </a:lnTo>
                  <a:lnTo>
                    <a:pt x="21336" y="1524"/>
                  </a:lnTo>
                  <a:lnTo>
                    <a:pt x="18288" y="1524"/>
                  </a:lnTo>
                  <a:lnTo>
                    <a:pt x="16764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90792"/>
                  </a:lnTo>
                  <a:lnTo>
                    <a:pt x="1524" y="192316"/>
                  </a:lnTo>
                  <a:lnTo>
                    <a:pt x="3048" y="192316"/>
                  </a:lnTo>
                  <a:lnTo>
                    <a:pt x="4572" y="193840"/>
                  </a:lnTo>
                  <a:lnTo>
                    <a:pt x="18288" y="193840"/>
                  </a:lnTo>
                  <a:lnTo>
                    <a:pt x="19812" y="192316"/>
                  </a:lnTo>
                  <a:lnTo>
                    <a:pt x="21336" y="192316"/>
                  </a:lnTo>
                  <a:lnTo>
                    <a:pt x="22860" y="190792"/>
                  </a:lnTo>
                  <a:lnTo>
                    <a:pt x="22860" y="3048"/>
                  </a:lnTo>
                  <a:close/>
                </a:path>
                <a:path w="88900" h="194310">
                  <a:moveTo>
                    <a:pt x="88379" y="4572"/>
                  </a:moveTo>
                  <a:lnTo>
                    <a:pt x="86855" y="3048"/>
                  </a:lnTo>
                  <a:lnTo>
                    <a:pt x="86855" y="1524"/>
                  </a:lnTo>
                  <a:lnTo>
                    <a:pt x="83807" y="1524"/>
                  </a:lnTo>
                  <a:lnTo>
                    <a:pt x="82283" y="0"/>
                  </a:lnTo>
                  <a:lnTo>
                    <a:pt x="70091" y="0"/>
                  </a:lnTo>
                  <a:lnTo>
                    <a:pt x="68567" y="1524"/>
                  </a:lnTo>
                  <a:lnTo>
                    <a:pt x="67043" y="1524"/>
                  </a:lnTo>
                  <a:lnTo>
                    <a:pt x="65519" y="3048"/>
                  </a:lnTo>
                  <a:lnTo>
                    <a:pt x="65519" y="192316"/>
                  </a:lnTo>
                  <a:lnTo>
                    <a:pt x="68567" y="192316"/>
                  </a:lnTo>
                  <a:lnTo>
                    <a:pt x="68567" y="193840"/>
                  </a:lnTo>
                  <a:lnTo>
                    <a:pt x="83807" y="193840"/>
                  </a:lnTo>
                  <a:lnTo>
                    <a:pt x="83807" y="192316"/>
                  </a:lnTo>
                  <a:lnTo>
                    <a:pt x="86855" y="192316"/>
                  </a:lnTo>
                  <a:lnTo>
                    <a:pt x="86855" y="190792"/>
                  </a:lnTo>
                  <a:lnTo>
                    <a:pt x="88379" y="189268"/>
                  </a:lnTo>
                  <a:lnTo>
                    <a:pt x="88379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9" name="object 299" descr="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6754653" y="4918328"/>
            <a:ext cx="868013" cy="195358"/>
          </a:xfrm>
          <a:prstGeom prst="rect">
            <a:avLst/>
          </a:prstGeom>
        </p:spPr>
      </p:pic>
      <p:grpSp>
        <p:nvGrpSpPr>
          <p:cNvPr id="300" name="object 300" descr=""/>
          <p:cNvGrpSpPr/>
          <p:nvPr/>
        </p:nvGrpSpPr>
        <p:grpSpPr>
          <a:xfrm>
            <a:off x="7702010" y="4919852"/>
            <a:ext cx="398145" cy="194310"/>
            <a:chOff x="7702010" y="4919852"/>
            <a:chExt cx="398145" cy="194310"/>
          </a:xfrm>
        </p:grpSpPr>
        <p:pic>
          <p:nvPicPr>
            <p:cNvPr id="301" name="object 301" descr="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7702010" y="4977860"/>
              <a:ext cx="102203" cy="135826"/>
            </a:xfrm>
            <a:prstGeom prst="rect">
              <a:avLst/>
            </a:prstGeom>
          </p:spPr>
        </p:pic>
        <p:pic>
          <p:nvPicPr>
            <p:cNvPr id="302" name="object 302" descr="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7846980" y="4977860"/>
              <a:ext cx="106775" cy="134302"/>
            </a:xfrm>
            <a:prstGeom prst="rect">
              <a:avLst/>
            </a:prstGeom>
          </p:spPr>
        </p:pic>
        <p:pic>
          <p:nvPicPr>
            <p:cNvPr id="303" name="object 303" descr="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7985759" y="4919852"/>
              <a:ext cx="114395" cy="193833"/>
            </a:xfrm>
            <a:prstGeom prst="rect">
              <a:avLst/>
            </a:prstGeom>
          </p:spPr>
        </p:pic>
      </p:grpSp>
      <p:pic>
        <p:nvPicPr>
          <p:cNvPr id="304" name="object 304" descr=""/>
          <p:cNvPicPr/>
          <p:nvPr/>
        </p:nvPicPr>
        <p:blipFill>
          <a:blip r:embed="rId212" cstate="print"/>
          <a:stretch>
            <a:fillRect/>
          </a:stretch>
        </p:blipFill>
        <p:spPr>
          <a:xfrm>
            <a:off x="8191689" y="4977860"/>
            <a:ext cx="723138" cy="183165"/>
          </a:xfrm>
          <a:prstGeom prst="rect">
            <a:avLst/>
          </a:prstGeom>
        </p:spPr>
      </p:pic>
      <p:grpSp>
        <p:nvGrpSpPr>
          <p:cNvPr id="305" name="object 305" descr=""/>
          <p:cNvGrpSpPr/>
          <p:nvPr/>
        </p:nvGrpSpPr>
        <p:grpSpPr>
          <a:xfrm>
            <a:off x="8994171" y="4977860"/>
            <a:ext cx="374015" cy="135890"/>
            <a:chOff x="8994171" y="4977860"/>
            <a:chExt cx="374015" cy="135890"/>
          </a:xfrm>
        </p:grpSpPr>
        <p:pic>
          <p:nvPicPr>
            <p:cNvPr id="306" name="object 306" descr="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994171" y="4977860"/>
              <a:ext cx="97631" cy="135826"/>
            </a:xfrm>
            <a:prstGeom prst="rect">
              <a:avLst/>
            </a:prstGeom>
          </p:spPr>
        </p:pic>
        <p:pic>
          <p:nvPicPr>
            <p:cNvPr id="307" name="object 307" descr="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9116186" y="4977860"/>
              <a:ext cx="102203" cy="135826"/>
            </a:xfrm>
            <a:prstGeom prst="rect">
              <a:avLst/>
            </a:prstGeom>
          </p:spPr>
        </p:pic>
        <p:pic>
          <p:nvPicPr>
            <p:cNvPr id="308" name="object 308" descr="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9261062" y="4977860"/>
              <a:ext cx="106775" cy="134302"/>
            </a:xfrm>
            <a:prstGeom prst="rect">
              <a:avLst/>
            </a:prstGeom>
          </p:spPr>
        </p:pic>
      </p:grpSp>
      <p:grpSp>
        <p:nvGrpSpPr>
          <p:cNvPr id="309" name="object 309" descr=""/>
          <p:cNvGrpSpPr/>
          <p:nvPr/>
        </p:nvGrpSpPr>
        <p:grpSpPr>
          <a:xfrm>
            <a:off x="9466992" y="4918328"/>
            <a:ext cx="253365" cy="195580"/>
            <a:chOff x="9466992" y="4918328"/>
            <a:chExt cx="253365" cy="195580"/>
          </a:xfrm>
        </p:grpSpPr>
        <p:pic>
          <p:nvPicPr>
            <p:cNvPr id="310" name="object 310" descr="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9466992" y="4918328"/>
              <a:ext cx="114490" cy="195357"/>
            </a:xfrm>
            <a:prstGeom prst="rect">
              <a:avLst/>
            </a:prstGeom>
          </p:spPr>
        </p:pic>
        <p:pic>
          <p:nvPicPr>
            <p:cNvPr id="311" name="object 311" descr="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9605967" y="4977860"/>
              <a:ext cx="114294" cy="135826"/>
            </a:xfrm>
            <a:prstGeom prst="rect">
              <a:avLst/>
            </a:prstGeom>
          </p:spPr>
        </p:pic>
      </p:grpSp>
      <p:grpSp>
        <p:nvGrpSpPr>
          <p:cNvPr id="312" name="object 312" descr=""/>
          <p:cNvGrpSpPr/>
          <p:nvPr/>
        </p:nvGrpSpPr>
        <p:grpSpPr>
          <a:xfrm>
            <a:off x="1186624" y="5252561"/>
            <a:ext cx="506730" cy="194310"/>
            <a:chOff x="1186624" y="5252561"/>
            <a:chExt cx="506730" cy="194310"/>
          </a:xfrm>
        </p:grpSpPr>
        <p:pic>
          <p:nvPicPr>
            <p:cNvPr id="313" name="object 313" descr="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1186624" y="5312092"/>
              <a:ext cx="106775" cy="134302"/>
            </a:xfrm>
            <a:prstGeom prst="rect">
              <a:avLst/>
            </a:prstGeom>
          </p:spPr>
        </p:pic>
        <p:pic>
          <p:nvPicPr>
            <p:cNvPr id="314" name="object 314" descr="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323974" y="5310568"/>
              <a:ext cx="88487" cy="135826"/>
            </a:xfrm>
            <a:prstGeom prst="rect">
              <a:avLst/>
            </a:prstGeom>
          </p:spPr>
        </p:pic>
        <p:pic>
          <p:nvPicPr>
            <p:cNvPr id="315" name="object 315" descr="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436902" y="5310568"/>
              <a:ext cx="114339" cy="135826"/>
            </a:xfrm>
            <a:prstGeom prst="rect">
              <a:avLst/>
            </a:prstGeom>
          </p:spPr>
        </p:pic>
        <p:pic>
          <p:nvPicPr>
            <p:cNvPr id="316" name="object 316" descr="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1578673" y="5252561"/>
              <a:ext cx="114395" cy="193833"/>
            </a:xfrm>
            <a:prstGeom prst="rect">
              <a:avLst/>
            </a:prstGeom>
          </p:spPr>
        </p:pic>
      </p:grpSp>
      <p:pic>
        <p:nvPicPr>
          <p:cNvPr id="317" name="object 317" descr=""/>
          <p:cNvPicPr/>
          <p:nvPr/>
        </p:nvPicPr>
        <p:blipFill>
          <a:blip r:embed="rId222" cstate="print"/>
          <a:stretch>
            <a:fillRect/>
          </a:stretch>
        </p:blipFill>
        <p:spPr>
          <a:xfrm>
            <a:off x="1776983" y="5278469"/>
            <a:ext cx="222789" cy="167925"/>
          </a:xfrm>
          <a:prstGeom prst="rect">
            <a:avLst/>
          </a:prstGeom>
        </p:spPr>
      </p:pic>
      <p:grpSp>
        <p:nvGrpSpPr>
          <p:cNvPr id="318" name="object 318" descr=""/>
          <p:cNvGrpSpPr/>
          <p:nvPr/>
        </p:nvGrpSpPr>
        <p:grpSpPr>
          <a:xfrm>
            <a:off x="2095880" y="5252561"/>
            <a:ext cx="837565" cy="243204"/>
            <a:chOff x="2095880" y="5252561"/>
            <a:chExt cx="837565" cy="243204"/>
          </a:xfrm>
        </p:grpSpPr>
        <p:pic>
          <p:nvPicPr>
            <p:cNvPr id="319" name="object 319" descr="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095880" y="5310568"/>
              <a:ext cx="114395" cy="184594"/>
            </a:xfrm>
            <a:prstGeom prst="rect">
              <a:avLst/>
            </a:prstGeom>
          </p:spPr>
        </p:pic>
        <p:pic>
          <p:nvPicPr>
            <p:cNvPr id="320" name="object 320" descr="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242280" y="5310568"/>
              <a:ext cx="210454" cy="135826"/>
            </a:xfrm>
            <a:prstGeom prst="rect">
              <a:avLst/>
            </a:prstGeom>
          </p:spPr>
        </p:pic>
        <p:pic>
          <p:nvPicPr>
            <p:cNvPr id="321" name="object 321" descr="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2472594" y="5312092"/>
              <a:ext cx="119062" cy="132778"/>
            </a:xfrm>
            <a:prstGeom prst="rect">
              <a:avLst/>
            </a:prstGeom>
          </p:spPr>
        </p:pic>
        <p:sp>
          <p:nvSpPr>
            <p:cNvPr id="322" name="object 322" descr=""/>
            <p:cNvSpPr/>
            <p:nvPr/>
          </p:nvSpPr>
          <p:spPr>
            <a:xfrm>
              <a:off x="2612993" y="5261705"/>
              <a:ext cx="29209" cy="183515"/>
            </a:xfrm>
            <a:custGeom>
              <a:avLst/>
              <a:gdLst/>
              <a:ahLst/>
              <a:cxnLst/>
              <a:rect l="l" t="t" r="r" b="b"/>
              <a:pathLst>
                <a:path w="29210" h="183514">
                  <a:moveTo>
                    <a:pt x="21336" y="51911"/>
                  </a:moveTo>
                  <a:lnTo>
                    <a:pt x="7620" y="51911"/>
                  </a:lnTo>
                  <a:lnTo>
                    <a:pt x="9144" y="50387"/>
                  </a:lnTo>
                  <a:lnTo>
                    <a:pt x="19812" y="50387"/>
                  </a:lnTo>
                  <a:lnTo>
                    <a:pt x="21336" y="51911"/>
                  </a:lnTo>
                  <a:close/>
                </a:path>
                <a:path w="29210" h="183514">
                  <a:moveTo>
                    <a:pt x="24384" y="181641"/>
                  </a:moveTo>
                  <a:lnTo>
                    <a:pt x="3048" y="181641"/>
                  </a:lnTo>
                  <a:lnTo>
                    <a:pt x="3048" y="53435"/>
                  </a:lnTo>
                  <a:lnTo>
                    <a:pt x="4572" y="51911"/>
                  </a:lnTo>
                  <a:lnTo>
                    <a:pt x="24384" y="51911"/>
                  </a:lnTo>
                  <a:lnTo>
                    <a:pt x="24384" y="53435"/>
                  </a:lnTo>
                  <a:lnTo>
                    <a:pt x="25908" y="53435"/>
                  </a:lnTo>
                  <a:lnTo>
                    <a:pt x="25908" y="180117"/>
                  </a:lnTo>
                  <a:lnTo>
                    <a:pt x="24384" y="181641"/>
                  </a:lnTo>
                  <a:close/>
                </a:path>
                <a:path w="29210" h="183514">
                  <a:moveTo>
                    <a:pt x="22860" y="183165"/>
                  </a:moveTo>
                  <a:lnTo>
                    <a:pt x="6096" y="183165"/>
                  </a:lnTo>
                  <a:lnTo>
                    <a:pt x="4572" y="181641"/>
                  </a:lnTo>
                  <a:lnTo>
                    <a:pt x="22860" y="181641"/>
                  </a:lnTo>
                  <a:lnTo>
                    <a:pt x="22860" y="183165"/>
                  </a:lnTo>
                  <a:close/>
                </a:path>
                <a:path w="29210" h="183514">
                  <a:moveTo>
                    <a:pt x="19812" y="27432"/>
                  </a:moveTo>
                  <a:lnTo>
                    <a:pt x="9144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8288"/>
                  </a:lnTo>
                  <a:lnTo>
                    <a:pt x="0" y="7619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22860" y="0"/>
                  </a:lnTo>
                  <a:lnTo>
                    <a:pt x="27432" y="4572"/>
                  </a:lnTo>
                  <a:lnTo>
                    <a:pt x="28956" y="7619"/>
                  </a:lnTo>
                  <a:lnTo>
                    <a:pt x="28956" y="18288"/>
                  </a:lnTo>
                  <a:lnTo>
                    <a:pt x="25908" y="24384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3" name="object 323" descr="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672429" y="5252561"/>
              <a:ext cx="114490" cy="193833"/>
            </a:xfrm>
            <a:prstGeom prst="rect">
              <a:avLst/>
            </a:prstGeom>
          </p:spPr>
        </p:pic>
        <p:pic>
          <p:nvPicPr>
            <p:cNvPr id="324" name="object 324" descr="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818923" y="5310568"/>
              <a:ext cx="114395" cy="135826"/>
            </a:xfrm>
            <a:prstGeom prst="rect">
              <a:avLst/>
            </a:prstGeom>
          </p:spPr>
        </p:pic>
      </p:grpSp>
      <p:grpSp>
        <p:nvGrpSpPr>
          <p:cNvPr id="325" name="object 325" descr=""/>
          <p:cNvGrpSpPr/>
          <p:nvPr/>
        </p:nvGrpSpPr>
        <p:grpSpPr>
          <a:xfrm>
            <a:off x="3014186" y="5310568"/>
            <a:ext cx="442595" cy="135890"/>
            <a:chOff x="3014186" y="5310568"/>
            <a:chExt cx="442595" cy="135890"/>
          </a:xfrm>
        </p:grpSpPr>
        <p:pic>
          <p:nvPicPr>
            <p:cNvPr id="326" name="object 326" descr="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3014186" y="5310568"/>
              <a:ext cx="88487" cy="135826"/>
            </a:xfrm>
            <a:prstGeom prst="rect">
              <a:avLst/>
            </a:prstGeom>
          </p:spPr>
        </p:pic>
        <p:pic>
          <p:nvPicPr>
            <p:cNvPr id="327" name="object 327" descr="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3134677" y="5310568"/>
              <a:ext cx="184594" cy="134302"/>
            </a:xfrm>
            <a:prstGeom prst="rect">
              <a:avLst/>
            </a:prstGeom>
          </p:spPr>
        </p:pic>
        <p:pic>
          <p:nvPicPr>
            <p:cNvPr id="328" name="object 328" descr="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3354323" y="5310568"/>
              <a:ext cx="102298" cy="135826"/>
            </a:xfrm>
            <a:prstGeom prst="rect">
              <a:avLst/>
            </a:prstGeom>
          </p:spPr>
        </p:pic>
      </p:grpSp>
      <p:sp>
        <p:nvSpPr>
          <p:cNvPr id="329" name="object 329" descr=""/>
          <p:cNvSpPr/>
          <p:nvPr/>
        </p:nvSpPr>
        <p:spPr>
          <a:xfrm>
            <a:off x="3499282" y="5252249"/>
            <a:ext cx="86995" cy="193040"/>
          </a:xfrm>
          <a:custGeom>
            <a:avLst/>
            <a:gdLst/>
            <a:ahLst/>
            <a:cxnLst/>
            <a:rect l="l" t="t" r="r" b="b"/>
            <a:pathLst>
              <a:path w="86995" h="193039">
                <a:moveTo>
                  <a:pt x="19812" y="191109"/>
                </a:moveTo>
                <a:lnTo>
                  <a:pt x="1524" y="191109"/>
                </a:lnTo>
                <a:lnTo>
                  <a:pt x="3048" y="192633"/>
                </a:lnTo>
                <a:lnTo>
                  <a:pt x="18288" y="192633"/>
                </a:lnTo>
                <a:lnTo>
                  <a:pt x="19812" y="191109"/>
                </a:lnTo>
                <a:close/>
              </a:path>
              <a:path w="86995" h="193039">
                <a:moveTo>
                  <a:pt x="21336" y="1270"/>
                </a:moveTo>
                <a:lnTo>
                  <a:pt x="19812" y="1270"/>
                </a:lnTo>
                <a:lnTo>
                  <a:pt x="19812" y="0"/>
                </a:lnTo>
                <a:lnTo>
                  <a:pt x="1206" y="0"/>
                </a:lnTo>
                <a:lnTo>
                  <a:pt x="1206" y="1270"/>
                </a:lnTo>
                <a:lnTo>
                  <a:pt x="0" y="1270"/>
                </a:lnTo>
                <a:lnTo>
                  <a:pt x="0" y="190500"/>
                </a:lnTo>
                <a:lnTo>
                  <a:pt x="21336" y="190500"/>
                </a:lnTo>
                <a:lnTo>
                  <a:pt x="21336" y="1270"/>
                </a:lnTo>
                <a:close/>
              </a:path>
              <a:path w="86995" h="193039">
                <a:moveTo>
                  <a:pt x="86969" y="1841"/>
                </a:moveTo>
                <a:lnTo>
                  <a:pt x="85445" y="1841"/>
                </a:lnTo>
                <a:lnTo>
                  <a:pt x="83921" y="317"/>
                </a:lnTo>
                <a:lnTo>
                  <a:pt x="67157" y="317"/>
                </a:lnTo>
                <a:lnTo>
                  <a:pt x="65633" y="1841"/>
                </a:lnTo>
                <a:lnTo>
                  <a:pt x="64109" y="1841"/>
                </a:lnTo>
                <a:lnTo>
                  <a:pt x="64109" y="191109"/>
                </a:lnTo>
                <a:lnTo>
                  <a:pt x="67157" y="191109"/>
                </a:lnTo>
                <a:lnTo>
                  <a:pt x="67157" y="192633"/>
                </a:lnTo>
                <a:lnTo>
                  <a:pt x="83921" y="192633"/>
                </a:lnTo>
                <a:lnTo>
                  <a:pt x="83921" y="191109"/>
                </a:lnTo>
                <a:lnTo>
                  <a:pt x="86969" y="191109"/>
                </a:lnTo>
                <a:lnTo>
                  <a:pt x="86969" y="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0" name="object 330" descr=""/>
          <p:cNvPicPr/>
          <p:nvPr/>
        </p:nvPicPr>
        <p:blipFill>
          <a:blip r:embed="rId231" cstate="print"/>
          <a:stretch>
            <a:fillRect/>
          </a:stretch>
        </p:blipFill>
        <p:spPr>
          <a:xfrm>
            <a:off x="3680841" y="5278469"/>
            <a:ext cx="983932" cy="167925"/>
          </a:xfrm>
          <a:prstGeom prst="rect">
            <a:avLst/>
          </a:prstGeom>
        </p:spPr>
      </p:pic>
      <p:grpSp>
        <p:nvGrpSpPr>
          <p:cNvPr id="331" name="object 331" descr=""/>
          <p:cNvGrpSpPr/>
          <p:nvPr/>
        </p:nvGrpSpPr>
        <p:grpSpPr>
          <a:xfrm>
            <a:off x="4745640" y="5251037"/>
            <a:ext cx="227329" cy="195580"/>
            <a:chOff x="4745640" y="5251037"/>
            <a:chExt cx="227329" cy="195580"/>
          </a:xfrm>
        </p:grpSpPr>
        <p:pic>
          <p:nvPicPr>
            <p:cNvPr id="332" name="object 332" descr="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4745640" y="5310568"/>
              <a:ext cx="123477" cy="135826"/>
            </a:xfrm>
            <a:prstGeom prst="rect">
              <a:avLst/>
            </a:prstGeom>
          </p:spPr>
        </p:pic>
        <p:pic>
          <p:nvPicPr>
            <p:cNvPr id="333" name="object 333" descr="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4888992" y="5251037"/>
              <a:ext cx="83915" cy="193833"/>
            </a:xfrm>
            <a:prstGeom prst="rect">
              <a:avLst/>
            </a:prstGeom>
          </p:spPr>
        </p:pic>
      </p:grpSp>
      <p:pic>
        <p:nvPicPr>
          <p:cNvPr id="334" name="object 334" descr=""/>
          <p:cNvPicPr/>
          <p:nvPr/>
        </p:nvPicPr>
        <p:blipFill>
          <a:blip r:embed="rId234" cstate="print"/>
          <a:stretch>
            <a:fillRect/>
          </a:stretch>
        </p:blipFill>
        <p:spPr>
          <a:xfrm>
            <a:off x="5049202" y="5251037"/>
            <a:ext cx="1319593" cy="195357"/>
          </a:xfrm>
          <a:prstGeom prst="rect">
            <a:avLst/>
          </a:prstGeom>
        </p:spPr>
      </p:pic>
      <p:grpSp>
        <p:nvGrpSpPr>
          <p:cNvPr id="335" name="object 335" descr=""/>
          <p:cNvGrpSpPr/>
          <p:nvPr/>
        </p:nvGrpSpPr>
        <p:grpSpPr>
          <a:xfrm>
            <a:off x="6451091" y="5278469"/>
            <a:ext cx="204470" cy="168275"/>
            <a:chOff x="6451091" y="5278469"/>
            <a:chExt cx="204470" cy="168275"/>
          </a:xfrm>
        </p:grpSpPr>
        <p:pic>
          <p:nvPicPr>
            <p:cNvPr id="336" name="object 336" descr="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6451091" y="5310568"/>
              <a:ext cx="100679" cy="135826"/>
            </a:xfrm>
            <a:prstGeom prst="rect">
              <a:avLst/>
            </a:prstGeom>
          </p:spPr>
        </p:pic>
        <p:pic>
          <p:nvPicPr>
            <p:cNvPr id="337" name="object 337" descr="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6573202" y="5278469"/>
              <a:ext cx="82296" cy="167925"/>
            </a:xfrm>
            <a:prstGeom prst="rect">
              <a:avLst/>
            </a:prstGeom>
          </p:spPr>
        </p:pic>
      </p:grpSp>
      <p:grpSp>
        <p:nvGrpSpPr>
          <p:cNvPr id="338" name="object 338" descr=""/>
          <p:cNvGrpSpPr/>
          <p:nvPr/>
        </p:nvGrpSpPr>
        <p:grpSpPr>
          <a:xfrm>
            <a:off x="6730269" y="5252561"/>
            <a:ext cx="363220" cy="194310"/>
            <a:chOff x="6730269" y="5252561"/>
            <a:chExt cx="363220" cy="194310"/>
          </a:xfrm>
        </p:grpSpPr>
        <p:pic>
          <p:nvPicPr>
            <p:cNvPr id="339" name="object 339" descr="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6730269" y="5278469"/>
              <a:ext cx="80867" cy="167925"/>
            </a:xfrm>
            <a:prstGeom prst="rect">
              <a:avLst/>
            </a:prstGeom>
          </p:spPr>
        </p:pic>
        <p:pic>
          <p:nvPicPr>
            <p:cNvPr id="340" name="object 340" descr="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6841616" y="5252561"/>
              <a:ext cx="106775" cy="192309"/>
            </a:xfrm>
            <a:prstGeom prst="rect">
              <a:avLst/>
            </a:prstGeom>
          </p:spPr>
        </p:pic>
        <p:pic>
          <p:nvPicPr>
            <p:cNvPr id="341" name="object 341" descr="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6980491" y="5310568"/>
              <a:ext cx="112871" cy="135826"/>
            </a:xfrm>
            <a:prstGeom prst="rect">
              <a:avLst/>
            </a:prstGeom>
          </p:spPr>
        </p:pic>
      </p:grpSp>
      <p:pic>
        <p:nvPicPr>
          <p:cNvPr id="342" name="object 342" descr=""/>
          <p:cNvPicPr/>
          <p:nvPr/>
        </p:nvPicPr>
        <p:blipFill>
          <a:blip r:embed="rId240" cstate="print"/>
          <a:stretch>
            <a:fillRect/>
          </a:stretch>
        </p:blipFill>
        <p:spPr>
          <a:xfrm>
            <a:off x="7189469" y="5310568"/>
            <a:ext cx="201358" cy="135826"/>
          </a:xfrm>
          <a:prstGeom prst="rect">
            <a:avLst/>
          </a:prstGeom>
        </p:spPr>
      </p:pic>
      <p:grpSp>
        <p:nvGrpSpPr>
          <p:cNvPr id="343" name="object 343" descr=""/>
          <p:cNvGrpSpPr/>
          <p:nvPr/>
        </p:nvGrpSpPr>
        <p:grpSpPr>
          <a:xfrm>
            <a:off x="7427500" y="5252244"/>
            <a:ext cx="669925" cy="194310"/>
            <a:chOff x="7427500" y="5252244"/>
            <a:chExt cx="669925" cy="194310"/>
          </a:xfrm>
        </p:grpSpPr>
        <p:sp>
          <p:nvSpPr>
            <p:cNvPr id="344" name="object 344" descr=""/>
            <p:cNvSpPr/>
            <p:nvPr/>
          </p:nvSpPr>
          <p:spPr>
            <a:xfrm>
              <a:off x="7427493" y="5252250"/>
              <a:ext cx="21590" cy="193040"/>
            </a:xfrm>
            <a:custGeom>
              <a:avLst/>
              <a:gdLst/>
              <a:ahLst/>
              <a:cxnLst/>
              <a:rect l="l" t="t" r="r" b="b"/>
              <a:pathLst>
                <a:path w="21590" h="193039">
                  <a:moveTo>
                    <a:pt x="19812" y="191109"/>
                  </a:moveTo>
                  <a:lnTo>
                    <a:pt x="1524" y="191109"/>
                  </a:lnTo>
                  <a:lnTo>
                    <a:pt x="3048" y="192633"/>
                  </a:lnTo>
                  <a:lnTo>
                    <a:pt x="18288" y="192633"/>
                  </a:lnTo>
                  <a:lnTo>
                    <a:pt x="19812" y="191109"/>
                  </a:lnTo>
                  <a:close/>
                </a:path>
                <a:path w="21590" h="193039">
                  <a:moveTo>
                    <a:pt x="21336" y="1270"/>
                  </a:moveTo>
                  <a:lnTo>
                    <a:pt x="19812" y="1270"/>
                  </a:lnTo>
                  <a:lnTo>
                    <a:pt x="19812" y="0"/>
                  </a:lnTo>
                  <a:lnTo>
                    <a:pt x="1206" y="0"/>
                  </a:lnTo>
                  <a:lnTo>
                    <a:pt x="1206" y="1270"/>
                  </a:lnTo>
                  <a:lnTo>
                    <a:pt x="0" y="1270"/>
                  </a:lnTo>
                  <a:lnTo>
                    <a:pt x="0" y="190500"/>
                  </a:lnTo>
                  <a:lnTo>
                    <a:pt x="21336" y="190500"/>
                  </a:lnTo>
                  <a:lnTo>
                    <a:pt x="21336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5" name="object 345" descr="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7483939" y="5310568"/>
              <a:ext cx="364565" cy="135826"/>
            </a:xfrm>
            <a:prstGeom prst="rect">
              <a:avLst/>
            </a:prstGeom>
          </p:spPr>
        </p:pic>
        <p:pic>
          <p:nvPicPr>
            <p:cNvPr id="346" name="object 346" descr="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7891176" y="5278469"/>
              <a:ext cx="205930" cy="167925"/>
            </a:xfrm>
            <a:prstGeom prst="rect">
              <a:avLst/>
            </a:prstGeom>
          </p:spPr>
        </p:pic>
      </p:grpSp>
      <p:pic>
        <p:nvPicPr>
          <p:cNvPr id="347" name="object 347" descr=""/>
          <p:cNvPicPr/>
          <p:nvPr/>
        </p:nvPicPr>
        <p:blipFill>
          <a:blip r:embed="rId243" cstate="print"/>
          <a:stretch>
            <a:fillRect/>
          </a:stretch>
        </p:blipFill>
        <p:spPr>
          <a:xfrm>
            <a:off x="8177974" y="5278469"/>
            <a:ext cx="694086" cy="216693"/>
          </a:xfrm>
          <a:prstGeom prst="rect">
            <a:avLst/>
          </a:prstGeom>
        </p:spPr>
      </p:pic>
      <p:grpSp>
        <p:nvGrpSpPr>
          <p:cNvPr id="348" name="object 348" descr=""/>
          <p:cNvGrpSpPr/>
          <p:nvPr/>
        </p:nvGrpSpPr>
        <p:grpSpPr>
          <a:xfrm>
            <a:off x="8962072" y="5261705"/>
            <a:ext cx="175895" cy="183515"/>
            <a:chOff x="8962072" y="5261705"/>
            <a:chExt cx="175895" cy="183515"/>
          </a:xfrm>
        </p:grpSpPr>
        <p:sp>
          <p:nvSpPr>
            <p:cNvPr id="349" name="object 349" descr=""/>
            <p:cNvSpPr/>
            <p:nvPr/>
          </p:nvSpPr>
          <p:spPr>
            <a:xfrm>
              <a:off x="8962072" y="5261705"/>
              <a:ext cx="29209" cy="183515"/>
            </a:xfrm>
            <a:custGeom>
              <a:avLst/>
              <a:gdLst/>
              <a:ahLst/>
              <a:cxnLst/>
              <a:rect l="l" t="t" r="r" b="b"/>
              <a:pathLst>
                <a:path w="29209" h="183514">
                  <a:moveTo>
                    <a:pt x="21336" y="51911"/>
                  </a:moveTo>
                  <a:lnTo>
                    <a:pt x="7620" y="51911"/>
                  </a:lnTo>
                  <a:lnTo>
                    <a:pt x="9144" y="50387"/>
                  </a:lnTo>
                  <a:lnTo>
                    <a:pt x="19812" y="50387"/>
                  </a:lnTo>
                  <a:lnTo>
                    <a:pt x="21336" y="51911"/>
                  </a:lnTo>
                  <a:close/>
                </a:path>
                <a:path w="29209" h="183514">
                  <a:moveTo>
                    <a:pt x="24384" y="181641"/>
                  </a:moveTo>
                  <a:lnTo>
                    <a:pt x="3048" y="181641"/>
                  </a:lnTo>
                  <a:lnTo>
                    <a:pt x="3048" y="53435"/>
                  </a:lnTo>
                  <a:lnTo>
                    <a:pt x="4572" y="51911"/>
                  </a:lnTo>
                  <a:lnTo>
                    <a:pt x="24384" y="51911"/>
                  </a:lnTo>
                  <a:lnTo>
                    <a:pt x="24384" y="53435"/>
                  </a:lnTo>
                  <a:lnTo>
                    <a:pt x="25908" y="53435"/>
                  </a:lnTo>
                  <a:lnTo>
                    <a:pt x="25908" y="180117"/>
                  </a:lnTo>
                  <a:lnTo>
                    <a:pt x="24384" y="181641"/>
                  </a:lnTo>
                  <a:close/>
                </a:path>
                <a:path w="29209" h="183514">
                  <a:moveTo>
                    <a:pt x="22860" y="183165"/>
                  </a:moveTo>
                  <a:lnTo>
                    <a:pt x="6096" y="183165"/>
                  </a:lnTo>
                  <a:lnTo>
                    <a:pt x="4572" y="181641"/>
                  </a:lnTo>
                  <a:lnTo>
                    <a:pt x="22860" y="181641"/>
                  </a:lnTo>
                  <a:lnTo>
                    <a:pt x="22860" y="183165"/>
                  </a:lnTo>
                  <a:close/>
                </a:path>
                <a:path w="29209" h="183514">
                  <a:moveTo>
                    <a:pt x="19812" y="27432"/>
                  </a:moveTo>
                  <a:lnTo>
                    <a:pt x="9144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8288"/>
                  </a:lnTo>
                  <a:lnTo>
                    <a:pt x="0" y="7619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22860" y="0"/>
                  </a:lnTo>
                  <a:lnTo>
                    <a:pt x="27432" y="4572"/>
                  </a:lnTo>
                  <a:lnTo>
                    <a:pt x="28956" y="7619"/>
                  </a:lnTo>
                  <a:lnTo>
                    <a:pt x="28956" y="18288"/>
                  </a:lnTo>
                  <a:lnTo>
                    <a:pt x="25908" y="24384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0" name="object 350" descr="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9029223" y="5310568"/>
              <a:ext cx="108299" cy="134302"/>
            </a:xfrm>
            <a:prstGeom prst="rect">
              <a:avLst/>
            </a:prstGeom>
          </p:spPr>
        </p:pic>
      </p:grpSp>
      <p:grpSp>
        <p:nvGrpSpPr>
          <p:cNvPr id="351" name="object 351" descr=""/>
          <p:cNvGrpSpPr/>
          <p:nvPr/>
        </p:nvGrpSpPr>
        <p:grpSpPr>
          <a:xfrm>
            <a:off x="9221437" y="5252561"/>
            <a:ext cx="365125" cy="194310"/>
            <a:chOff x="9221437" y="5252561"/>
            <a:chExt cx="365125" cy="194310"/>
          </a:xfrm>
        </p:grpSpPr>
        <p:pic>
          <p:nvPicPr>
            <p:cNvPr id="352" name="object 352" descr="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9221437" y="5278469"/>
              <a:ext cx="80867" cy="167925"/>
            </a:xfrm>
            <a:prstGeom prst="rect">
              <a:avLst/>
            </a:prstGeom>
          </p:spPr>
        </p:pic>
        <p:pic>
          <p:nvPicPr>
            <p:cNvPr id="353" name="object 353" descr="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9332785" y="5252561"/>
              <a:ext cx="106775" cy="192309"/>
            </a:xfrm>
            <a:prstGeom prst="rect">
              <a:avLst/>
            </a:prstGeom>
          </p:spPr>
        </p:pic>
        <p:pic>
          <p:nvPicPr>
            <p:cNvPr id="354" name="object 354" descr="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9471615" y="5310568"/>
              <a:ext cx="114439" cy="135826"/>
            </a:xfrm>
            <a:prstGeom prst="rect">
              <a:avLst/>
            </a:prstGeom>
          </p:spPr>
        </p:pic>
      </p:grpSp>
      <p:pic>
        <p:nvPicPr>
          <p:cNvPr id="355" name="object 355" descr=""/>
          <p:cNvPicPr/>
          <p:nvPr/>
        </p:nvPicPr>
        <p:blipFill>
          <a:blip r:embed="rId248" cstate="print"/>
          <a:stretch>
            <a:fillRect/>
          </a:stretch>
        </p:blipFill>
        <p:spPr>
          <a:xfrm>
            <a:off x="1188148" y="5649277"/>
            <a:ext cx="114285" cy="183165"/>
          </a:xfrm>
          <a:prstGeom prst="rect">
            <a:avLst/>
          </a:prstGeom>
        </p:spPr>
      </p:pic>
      <p:grpSp>
        <p:nvGrpSpPr>
          <p:cNvPr id="356" name="object 356" descr=""/>
          <p:cNvGrpSpPr/>
          <p:nvPr/>
        </p:nvGrpSpPr>
        <p:grpSpPr>
          <a:xfrm>
            <a:off x="1334643" y="5589841"/>
            <a:ext cx="699135" cy="243204"/>
            <a:chOff x="1334643" y="5589841"/>
            <a:chExt cx="699135" cy="243204"/>
          </a:xfrm>
        </p:grpSpPr>
        <p:sp>
          <p:nvSpPr>
            <p:cNvPr id="357" name="object 357" descr=""/>
            <p:cNvSpPr/>
            <p:nvPr/>
          </p:nvSpPr>
          <p:spPr>
            <a:xfrm>
              <a:off x="1334643" y="5589841"/>
              <a:ext cx="22860" cy="194310"/>
            </a:xfrm>
            <a:custGeom>
              <a:avLst/>
              <a:gdLst/>
              <a:ahLst/>
              <a:cxnLst/>
              <a:rect l="l" t="t" r="r" b="b"/>
              <a:pathLst>
                <a:path w="22859" h="194310">
                  <a:moveTo>
                    <a:pt x="19812" y="192214"/>
                  </a:moveTo>
                  <a:lnTo>
                    <a:pt x="3048" y="192214"/>
                  </a:lnTo>
                  <a:lnTo>
                    <a:pt x="4572" y="193738"/>
                  </a:lnTo>
                  <a:lnTo>
                    <a:pt x="18288" y="193738"/>
                  </a:lnTo>
                  <a:lnTo>
                    <a:pt x="19812" y="192214"/>
                  </a:lnTo>
                  <a:close/>
                </a:path>
                <a:path w="22859" h="194310">
                  <a:moveTo>
                    <a:pt x="22860" y="2476"/>
                  </a:moveTo>
                  <a:lnTo>
                    <a:pt x="21336" y="2476"/>
                  </a:lnTo>
                  <a:lnTo>
                    <a:pt x="21336" y="1206"/>
                  </a:lnTo>
                  <a:lnTo>
                    <a:pt x="14922" y="1206"/>
                  </a:lnTo>
                  <a:lnTo>
                    <a:pt x="13716" y="0"/>
                  </a:lnTo>
                  <a:lnTo>
                    <a:pt x="9144" y="0"/>
                  </a:lnTo>
                  <a:lnTo>
                    <a:pt x="7937" y="1206"/>
                  </a:lnTo>
                  <a:lnTo>
                    <a:pt x="1206" y="1206"/>
                  </a:lnTo>
                  <a:lnTo>
                    <a:pt x="1206" y="2476"/>
                  </a:lnTo>
                  <a:lnTo>
                    <a:pt x="0" y="2476"/>
                  </a:lnTo>
                  <a:lnTo>
                    <a:pt x="0" y="190436"/>
                  </a:lnTo>
                  <a:lnTo>
                    <a:pt x="0" y="191706"/>
                  </a:lnTo>
                  <a:lnTo>
                    <a:pt x="21336" y="191706"/>
                  </a:lnTo>
                  <a:lnTo>
                    <a:pt x="21336" y="190436"/>
                  </a:lnTo>
                  <a:lnTo>
                    <a:pt x="22860" y="190436"/>
                  </a:lnTo>
                  <a:lnTo>
                    <a:pt x="22860" y="2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8" name="object 358" descr="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1391031" y="5649277"/>
              <a:ext cx="102203" cy="135826"/>
            </a:xfrm>
            <a:prstGeom prst="rect">
              <a:avLst/>
            </a:prstGeom>
          </p:spPr>
        </p:pic>
        <p:pic>
          <p:nvPicPr>
            <p:cNvPr id="359" name="object 359" descr="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1514665" y="5649277"/>
              <a:ext cx="244030" cy="183165"/>
            </a:xfrm>
            <a:prstGeom prst="rect">
              <a:avLst/>
            </a:prstGeom>
          </p:spPr>
        </p:pic>
        <p:pic>
          <p:nvPicPr>
            <p:cNvPr id="360" name="object 360" descr="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1793747" y="5649277"/>
              <a:ext cx="73247" cy="134302"/>
            </a:xfrm>
            <a:prstGeom prst="rect">
              <a:avLst/>
            </a:prstGeom>
          </p:spPr>
        </p:pic>
        <p:sp>
          <p:nvSpPr>
            <p:cNvPr id="361" name="object 361" descr=""/>
            <p:cNvSpPr/>
            <p:nvPr/>
          </p:nvSpPr>
          <p:spPr>
            <a:xfrm>
              <a:off x="1892903" y="5589841"/>
              <a:ext cx="23495" cy="73660"/>
            </a:xfrm>
            <a:custGeom>
              <a:avLst/>
              <a:gdLst/>
              <a:ahLst/>
              <a:cxnLst/>
              <a:rect l="l" t="t" r="r" b="b"/>
              <a:pathLst>
                <a:path w="23494" h="73660">
                  <a:moveTo>
                    <a:pt x="19907" y="1524"/>
                  </a:moveTo>
                  <a:lnTo>
                    <a:pt x="3143" y="1524"/>
                  </a:lnTo>
                  <a:lnTo>
                    <a:pt x="4667" y="0"/>
                  </a:lnTo>
                  <a:lnTo>
                    <a:pt x="18383" y="0"/>
                  </a:lnTo>
                  <a:lnTo>
                    <a:pt x="19907" y="1524"/>
                  </a:lnTo>
                  <a:close/>
                </a:path>
                <a:path w="23494" h="73660">
                  <a:moveTo>
                    <a:pt x="19907" y="71723"/>
                  </a:moveTo>
                  <a:lnTo>
                    <a:pt x="4667" y="71723"/>
                  </a:lnTo>
                  <a:lnTo>
                    <a:pt x="3143" y="70199"/>
                  </a:lnTo>
                  <a:lnTo>
                    <a:pt x="3143" y="6867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22955" y="1524"/>
                  </a:lnTo>
                  <a:lnTo>
                    <a:pt x="22955" y="4572"/>
                  </a:lnTo>
                  <a:lnTo>
                    <a:pt x="19907" y="68675"/>
                  </a:lnTo>
                  <a:lnTo>
                    <a:pt x="19907" y="71723"/>
                  </a:lnTo>
                  <a:close/>
                </a:path>
                <a:path w="23494" h="73660">
                  <a:moveTo>
                    <a:pt x="15335" y="73247"/>
                  </a:moveTo>
                  <a:lnTo>
                    <a:pt x="7715" y="73247"/>
                  </a:lnTo>
                  <a:lnTo>
                    <a:pt x="6191" y="71723"/>
                  </a:lnTo>
                  <a:lnTo>
                    <a:pt x="16859" y="71723"/>
                  </a:lnTo>
                  <a:lnTo>
                    <a:pt x="15335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2" name="object 362" descr="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1944814" y="5649277"/>
              <a:ext cx="88487" cy="135826"/>
            </a:xfrm>
            <a:prstGeom prst="rect">
              <a:avLst/>
            </a:prstGeom>
          </p:spPr>
        </p:pic>
      </p:grpSp>
      <p:pic>
        <p:nvPicPr>
          <p:cNvPr id="363" name="object 363" descr=""/>
          <p:cNvPicPr/>
          <p:nvPr/>
        </p:nvPicPr>
        <p:blipFill>
          <a:blip r:embed="rId253" cstate="print"/>
          <a:stretch>
            <a:fillRect/>
          </a:stretch>
        </p:blipFill>
        <p:spPr>
          <a:xfrm>
            <a:off x="2126360" y="5649277"/>
            <a:ext cx="1012888" cy="1831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3392" y="721804"/>
            <a:ext cx="1890046" cy="19688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00505" y="1483328"/>
            <a:ext cx="363220" cy="173990"/>
            <a:chOff x="1000505" y="1483328"/>
            <a:chExt cx="363220" cy="17399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505" y="1483328"/>
              <a:ext cx="233457" cy="17240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95" y="1535144"/>
              <a:ext cx="102203" cy="122110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441418" y="1483328"/>
            <a:ext cx="544830" cy="173990"/>
            <a:chOff x="1441418" y="1483328"/>
            <a:chExt cx="544830" cy="17399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1418" y="1536668"/>
              <a:ext cx="105251" cy="11906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69529" y="1490948"/>
              <a:ext cx="24765" cy="165100"/>
            </a:xfrm>
            <a:custGeom>
              <a:avLst/>
              <a:gdLst/>
              <a:ahLst/>
              <a:cxnLst/>
              <a:rect l="l" t="t" r="r" b="b"/>
              <a:pathLst>
                <a:path w="24765" h="165100">
                  <a:moveTo>
                    <a:pt x="16764" y="47244"/>
                  </a:moveTo>
                  <a:lnTo>
                    <a:pt x="7620" y="47244"/>
                  </a:lnTo>
                  <a:lnTo>
                    <a:pt x="9144" y="45720"/>
                  </a:lnTo>
                  <a:lnTo>
                    <a:pt x="15240" y="45720"/>
                  </a:lnTo>
                  <a:lnTo>
                    <a:pt x="16764" y="47244"/>
                  </a:lnTo>
                  <a:close/>
                </a:path>
                <a:path w="24765" h="165100">
                  <a:moveTo>
                    <a:pt x="19812" y="164782"/>
                  </a:moveTo>
                  <a:lnTo>
                    <a:pt x="3048" y="164782"/>
                  </a:lnTo>
                  <a:lnTo>
                    <a:pt x="3048" y="163258"/>
                  </a:lnTo>
                  <a:lnTo>
                    <a:pt x="1524" y="163258"/>
                  </a:lnTo>
                  <a:lnTo>
                    <a:pt x="1524" y="48768"/>
                  </a:lnTo>
                  <a:lnTo>
                    <a:pt x="3048" y="48768"/>
                  </a:lnTo>
                  <a:lnTo>
                    <a:pt x="3048" y="47244"/>
                  </a:lnTo>
                  <a:lnTo>
                    <a:pt x="21336" y="47244"/>
                  </a:lnTo>
                  <a:lnTo>
                    <a:pt x="21336" y="163258"/>
                  </a:lnTo>
                  <a:lnTo>
                    <a:pt x="19812" y="164782"/>
                  </a:lnTo>
                  <a:close/>
                </a:path>
                <a:path w="24765" h="165100">
                  <a:moveTo>
                    <a:pt x="19812" y="24384"/>
                  </a:moveTo>
                  <a:lnTo>
                    <a:pt x="3048" y="24384"/>
                  </a:lnTo>
                  <a:lnTo>
                    <a:pt x="0" y="21336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9812" y="1524"/>
                  </a:lnTo>
                  <a:lnTo>
                    <a:pt x="22860" y="4572"/>
                  </a:lnTo>
                  <a:lnTo>
                    <a:pt x="24384" y="7620"/>
                  </a:lnTo>
                  <a:lnTo>
                    <a:pt x="24384" y="16764"/>
                  </a:lnTo>
                  <a:lnTo>
                    <a:pt x="22860" y="21336"/>
                  </a:lnTo>
                  <a:lnTo>
                    <a:pt x="19812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916" y="1483328"/>
              <a:ext cx="102203" cy="1739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1123" y="1535144"/>
              <a:ext cx="100631" cy="12211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6139" y="1535144"/>
              <a:ext cx="109823" cy="122110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2063781" y="1535144"/>
            <a:ext cx="544830" cy="165100"/>
            <a:chOff x="2063781" y="1535144"/>
            <a:chExt cx="544830" cy="165100"/>
          </a:xfrm>
        </p:grpSpPr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3781" y="1535144"/>
              <a:ext cx="210502" cy="16487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2479" y="1535144"/>
              <a:ext cx="164687" cy="12058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6218" y="1535144"/>
              <a:ext cx="102203" cy="122110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2692336" y="1483328"/>
            <a:ext cx="810260" cy="217170"/>
            <a:chOff x="2692336" y="1483328"/>
            <a:chExt cx="810260" cy="217170"/>
          </a:xfrm>
        </p:grpSpPr>
        <p:sp>
          <p:nvSpPr>
            <p:cNvPr id="17" name="object 17" descr=""/>
            <p:cNvSpPr/>
            <p:nvPr/>
          </p:nvSpPr>
          <p:spPr>
            <a:xfrm>
              <a:off x="2692336" y="1490948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18288" y="47244"/>
                  </a:moveTo>
                  <a:lnTo>
                    <a:pt x="9144" y="47244"/>
                  </a:lnTo>
                  <a:lnTo>
                    <a:pt x="10668" y="45720"/>
                  </a:lnTo>
                  <a:lnTo>
                    <a:pt x="16764" y="45720"/>
                  </a:lnTo>
                  <a:lnTo>
                    <a:pt x="18288" y="47244"/>
                  </a:lnTo>
                  <a:close/>
                </a:path>
                <a:path w="26035" h="165100">
                  <a:moveTo>
                    <a:pt x="22860" y="163258"/>
                  </a:moveTo>
                  <a:lnTo>
                    <a:pt x="3048" y="163258"/>
                  </a:lnTo>
                  <a:lnTo>
                    <a:pt x="3048" y="48768"/>
                  </a:lnTo>
                  <a:lnTo>
                    <a:pt x="4572" y="47244"/>
                  </a:lnTo>
                  <a:lnTo>
                    <a:pt x="21336" y="47244"/>
                  </a:lnTo>
                  <a:lnTo>
                    <a:pt x="22860" y="48768"/>
                  </a:lnTo>
                  <a:lnTo>
                    <a:pt x="22860" y="163258"/>
                  </a:lnTo>
                  <a:close/>
                </a:path>
                <a:path w="26035" h="165100">
                  <a:moveTo>
                    <a:pt x="21336" y="164782"/>
                  </a:moveTo>
                  <a:lnTo>
                    <a:pt x="4572" y="164782"/>
                  </a:lnTo>
                  <a:lnTo>
                    <a:pt x="4572" y="163258"/>
                  </a:lnTo>
                  <a:lnTo>
                    <a:pt x="21336" y="163258"/>
                  </a:lnTo>
                  <a:lnTo>
                    <a:pt x="21336" y="164782"/>
                  </a:lnTo>
                  <a:close/>
                </a:path>
                <a:path w="26035" h="165100">
                  <a:moveTo>
                    <a:pt x="21336" y="24384"/>
                  </a:moveTo>
                  <a:lnTo>
                    <a:pt x="4572" y="24384"/>
                  </a:lnTo>
                  <a:lnTo>
                    <a:pt x="1524" y="21336"/>
                  </a:lnTo>
                  <a:lnTo>
                    <a:pt x="0" y="18288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21336" y="1524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21336"/>
                  </a:lnTo>
                  <a:lnTo>
                    <a:pt x="2133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0248" y="1535144"/>
              <a:ext cx="96107" cy="12058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75406" y="1483328"/>
              <a:ext cx="102203" cy="17392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2662" y="1536668"/>
              <a:ext cx="94583" cy="12058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4677" y="1507712"/>
              <a:ext cx="163258" cy="14954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25368" y="1535144"/>
              <a:ext cx="176974" cy="164877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3589305" y="1490948"/>
            <a:ext cx="128270" cy="166370"/>
            <a:chOff x="3589305" y="1490948"/>
            <a:chExt cx="128270" cy="166370"/>
          </a:xfrm>
        </p:grpSpPr>
        <p:sp>
          <p:nvSpPr>
            <p:cNvPr id="24" name="object 24" descr=""/>
            <p:cNvSpPr/>
            <p:nvPr/>
          </p:nvSpPr>
          <p:spPr>
            <a:xfrm>
              <a:off x="3589305" y="1490948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18288" y="47244"/>
                  </a:moveTo>
                  <a:lnTo>
                    <a:pt x="9144" y="47244"/>
                  </a:lnTo>
                  <a:lnTo>
                    <a:pt x="10668" y="45720"/>
                  </a:lnTo>
                  <a:lnTo>
                    <a:pt x="16764" y="45720"/>
                  </a:lnTo>
                  <a:lnTo>
                    <a:pt x="18288" y="47244"/>
                  </a:lnTo>
                  <a:close/>
                </a:path>
                <a:path w="26035" h="165100">
                  <a:moveTo>
                    <a:pt x="22860" y="163258"/>
                  </a:moveTo>
                  <a:lnTo>
                    <a:pt x="3048" y="163258"/>
                  </a:lnTo>
                  <a:lnTo>
                    <a:pt x="3048" y="48768"/>
                  </a:lnTo>
                  <a:lnTo>
                    <a:pt x="4572" y="47244"/>
                  </a:lnTo>
                  <a:lnTo>
                    <a:pt x="21336" y="47244"/>
                  </a:lnTo>
                  <a:lnTo>
                    <a:pt x="22860" y="48768"/>
                  </a:lnTo>
                  <a:lnTo>
                    <a:pt x="22860" y="163258"/>
                  </a:lnTo>
                  <a:close/>
                </a:path>
                <a:path w="26035" h="165100">
                  <a:moveTo>
                    <a:pt x="21336" y="164782"/>
                  </a:moveTo>
                  <a:lnTo>
                    <a:pt x="4572" y="164782"/>
                  </a:lnTo>
                  <a:lnTo>
                    <a:pt x="4572" y="163258"/>
                  </a:lnTo>
                  <a:lnTo>
                    <a:pt x="21336" y="163258"/>
                  </a:lnTo>
                  <a:lnTo>
                    <a:pt x="21336" y="164782"/>
                  </a:lnTo>
                  <a:close/>
                </a:path>
                <a:path w="26035" h="165100">
                  <a:moveTo>
                    <a:pt x="21336" y="24384"/>
                  </a:moveTo>
                  <a:lnTo>
                    <a:pt x="4572" y="24384"/>
                  </a:lnTo>
                  <a:lnTo>
                    <a:pt x="1524" y="21336"/>
                  </a:lnTo>
                  <a:lnTo>
                    <a:pt x="0" y="18288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1524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21336"/>
                  </a:lnTo>
                  <a:lnTo>
                    <a:pt x="2133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8073" y="1535144"/>
              <a:ext cx="79343" cy="122110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801332" y="1535144"/>
            <a:ext cx="90011" cy="12211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984402" y="1483328"/>
            <a:ext cx="1255490" cy="173926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39048" y="1483328"/>
            <a:ext cx="840581" cy="216693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6275736" y="1483328"/>
            <a:ext cx="951865" cy="217170"/>
            <a:chOff x="6275736" y="1483328"/>
            <a:chExt cx="951865" cy="217170"/>
          </a:xfrm>
        </p:grpSpPr>
        <p:pic>
          <p:nvPicPr>
            <p:cNvPr id="30" name="object 3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75736" y="1535144"/>
              <a:ext cx="216598" cy="122110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6519761" y="1483334"/>
              <a:ext cx="76835" cy="172720"/>
            </a:xfrm>
            <a:custGeom>
              <a:avLst/>
              <a:gdLst/>
              <a:ahLst/>
              <a:cxnLst/>
              <a:rect l="l" t="t" r="r" b="b"/>
              <a:pathLst>
                <a:path w="76834" h="172719">
                  <a:moveTo>
                    <a:pt x="21336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18288" y="1524"/>
                  </a:lnTo>
                  <a:lnTo>
                    <a:pt x="16764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69354"/>
                  </a:lnTo>
                  <a:lnTo>
                    <a:pt x="1524" y="169354"/>
                  </a:lnTo>
                  <a:lnTo>
                    <a:pt x="1524" y="170878"/>
                  </a:lnTo>
                  <a:lnTo>
                    <a:pt x="3048" y="172402"/>
                  </a:lnTo>
                  <a:lnTo>
                    <a:pt x="18288" y="172402"/>
                  </a:lnTo>
                  <a:lnTo>
                    <a:pt x="21336" y="169354"/>
                  </a:lnTo>
                  <a:lnTo>
                    <a:pt x="21336" y="3048"/>
                  </a:lnTo>
                  <a:close/>
                </a:path>
                <a:path w="76834" h="172719">
                  <a:moveTo>
                    <a:pt x="76301" y="1524"/>
                  </a:moveTo>
                  <a:lnTo>
                    <a:pt x="73240" y="1524"/>
                  </a:lnTo>
                  <a:lnTo>
                    <a:pt x="73240" y="0"/>
                  </a:lnTo>
                  <a:lnTo>
                    <a:pt x="59524" y="0"/>
                  </a:lnTo>
                  <a:lnTo>
                    <a:pt x="59524" y="1524"/>
                  </a:lnTo>
                  <a:lnTo>
                    <a:pt x="56476" y="1524"/>
                  </a:lnTo>
                  <a:lnTo>
                    <a:pt x="56476" y="170878"/>
                  </a:lnTo>
                  <a:lnTo>
                    <a:pt x="58000" y="170878"/>
                  </a:lnTo>
                  <a:lnTo>
                    <a:pt x="58000" y="172402"/>
                  </a:lnTo>
                  <a:lnTo>
                    <a:pt x="74764" y="172402"/>
                  </a:lnTo>
                  <a:lnTo>
                    <a:pt x="74764" y="170878"/>
                  </a:lnTo>
                  <a:lnTo>
                    <a:pt x="76301" y="170878"/>
                  </a:lnTo>
                  <a:lnTo>
                    <a:pt x="76301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23494" y="1535144"/>
              <a:ext cx="102203" cy="12211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50129" y="1507712"/>
              <a:ext cx="170830" cy="149542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6945344" y="1490948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4" h="165100">
                  <a:moveTo>
                    <a:pt x="18383" y="47244"/>
                  </a:moveTo>
                  <a:lnTo>
                    <a:pt x="9239" y="47244"/>
                  </a:lnTo>
                  <a:lnTo>
                    <a:pt x="10763" y="45720"/>
                  </a:lnTo>
                  <a:lnTo>
                    <a:pt x="16859" y="45720"/>
                  </a:lnTo>
                  <a:lnTo>
                    <a:pt x="18383" y="47244"/>
                  </a:lnTo>
                  <a:close/>
                </a:path>
                <a:path w="26034" h="165100">
                  <a:moveTo>
                    <a:pt x="21431" y="164782"/>
                  </a:moveTo>
                  <a:lnTo>
                    <a:pt x="4572" y="164782"/>
                  </a:lnTo>
                  <a:lnTo>
                    <a:pt x="4572" y="163258"/>
                  </a:lnTo>
                  <a:lnTo>
                    <a:pt x="3048" y="163258"/>
                  </a:lnTo>
                  <a:lnTo>
                    <a:pt x="3048" y="48768"/>
                  </a:lnTo>
                  <a:lnTo>
                    <a:pt x="4572" y="48768"/>
                  </a:lnTo>
                  <a:lnTo>
                    <a:pt x="4572" y="47244"/>
                  </a:lnTo>
                  <a:lnTo>
                    <a:pt x="22955" y="47244"/>
                  </a:lnTo>
                  <a:lnTo>
                    <a:pt x="22955" y="163258"/>
                  </a:lnTo>
                  <a:lnTo>
                    <a:pt x="21431" y="164782"/>
                  </a:lnTo>
                  <a:close/>
                </a:path>
                <a:path w="26034" h="165100">
                  <a:moveTo>
                    <a:pt x="21431" y="24384"/>
                  </a:moveTo>
                  <a:lnTo>
                    <a:pt x="4572" y="24384"/>
                  </a:lnTo>
                  <a:lnTo>
                    <a:pt x="1524" y="21336"/>
                  </a:lnTo>
                  <a:lnTo>
                    <a:pt x="0" y="18288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239" y="0"/>
                  </a:lnTo>
                  <a:lnTo>
                    <a:pt x="18383" y="0"/>
                  </a:lnTo>
                  <a:lnTo>
                    <a:pt x="21431" y="1524"/>
                  </a:lnTo>
                  <a:lnTo>
                    <a:pt x="24479" y="4572"/>
                  </a:lnTo>
                  <a:lnTo>
                    <a:pt x="26003" y="7620"/>
                  </a:lnTo>
                  <a:lnTo>
                    <a:pt x="26003" y="16764"/>
                  </a:lnTo>
                  <a:lnTo>
                    <a:pt x="24479" y="21336"/>
                  </a:lnTo>
                  <a:lnTo>
                    <a:pt x="21431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4875" y="1535144"/>
              <a:ext cx="94583" cy="12058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23842" y="1535144"/>
              <a:ext cx="103727" cy="164877"/>
            </a:xfrm>
            <a:prstGeom prst="rect">
              <a:avLst/>
            </a:prstGeom>
          </p:spPr>
        </p:pic>
      </p:grpSp>
      <p:pic>
        <p:nvPicPr>
          <p:cNvPr id="37" name="object 37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314533" y="1535144"/>
            <a:ext cx="90011" cy="122110"/>
          </a:xfrm>
          <a:prstGeom prst="rect">
            <a:avLst/>
          </a:prstGeom>
        </p:spPr>
      </p:pic>
      <p:grpSp>
        <p:nvGrpSpPr>
          <p:cNvPr id="38" name="object 38" descr=""/>
          <p:cNvGrpSpPr/>
          <p:nvPr/>
        </p:nvGrpSpPr>
        <p:grpSpPr>
          <a:xfrm>
            <a:off x="7497603" y="1483328"/>
            <a:ext cx="786130" cy="173990"/>
            <a:chOff x="7497603" y="1483328"/>
            <a:chExt cx="786130" cy="173990"/>
          </a:xfrm>
        </p:grpSpPr>
        <p:pic>
          <p:nvPicPr>
            <p:cNvPr id="39" name="object 3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97603" y="1535144"/>
              <a:ext cx="96107" cy="12058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28763" y="1536668"/>
              <a:ext cx="96107" cy="12058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60017" y="1535144"/>
              <a:ext cx="164782" cy="12058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61376" y="1483328"/>
              <a:ext cx="102203" cy="17392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84914" y="1535144"/>
              <a:ext cx="102203" cy="12211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19217" y="1535144"/>
              <a:ext cx="64008" cy="120586"/>
            </a:xfrm>
            <a:prstGeom prst="rect">
              <a:avLst/>
            </a:prstGeom>
          </p:spPr>
        </p:pic>
      </p:grpSp>
      <p:pic>
        <p:nvPicPr>
          <p:cNvPr id="45" name="object 45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362569" y="1483328"/>
            <a:ext cx="199834" cy="173926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009650" y="1936527"/>
            <a:ext cx="861917" cy="175450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944814" y="1938051"/>
            <a:ext cx="684942" cy="173926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2709100" y="1938051"/>
            <a:ext cx="354330" cy="173990"/>
            <a:chOff x="2709100" y="1938051"/>
            <a:chExt cx="354330" cy="173990"/>
          </a:xfrm>
        </p:grpSpPr>
        <p:pic>
          <p:nvPicPr>
            <p:cNvPr id="49" name="object 4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09100" y="1989962"/>
              <a:ext cx="91535" cy="122015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37211" y="1989962"/>
              <a:ext cx="96107" cy="120491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60846" y="1938051"/>
              <a:ext cx="102203" cy="173926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3156013" y="1938051"/>
            <a:ext cx="461009" cy="173990"/>
            <a:chOff x="3156013" y="1938051"/>
            <a:chExt cx="461009" cy="173990"/>
          </a:xfrm>
        </p:grpSpPr>
        <p:pic>
          <p:nvPicPr>
            <p:cNvPr id="53" name="object 5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56013" y="1989962"/>
              <a:ext cx="77819" cy="12201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265931" y="1938051"/>
              <a:ext cx="90011" cy="172402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3378797" y="1938057"/>
              <a:ext cx="134620" cy="172720"/>
            </a:xfrm>
            <a:custGeom>
              <a:avLst/>
              <a:gdLst/>
              <a:ahLst/>
              <a:cxnLst/>
              <a:rect l="l" t="t" r="r" b="b"/>
              <a:pathLst>
                <a:path w="134620" h="172719">
                  <a:moveTo>
                    <a:pt x="22860" y="56476"/>
                  </a:moveTo>
                  <a:lnTo>
                    <a:pt x="21336" y="56476"/>
                  </a:lnTo>
                  <a:lnTo>
                    <a:pt x="21336" y="54952"/>
                  </a:lnTo>
                  <a:lnTo>
                    <a:pt x="19812" y="54952"/>
                  </a:lnTo>
                  <a:lnTo>
                    <a:pt x="18288" y="53428"/>
                  </a:lnTo>
                  <a:lnTo>
                    <a:pt x="6096" y="53428"/>
                  </a:lnTo>
                  <a:lnTo>
                    <a:pt x="4572" y="54952"/>
                  </a:lnTo>
                  <a:lnTo>
                    <a:pt x="3048" y="54952"/>
                  </a:lnTo>
                  <a:lnTo>
                    <a:pt x="3048" y="56476"/>
                  </a:lnTo>
                  <a:lnTo>
                    <a:pt x="1524" y="56476"/>
                  </a:lnTo>
                  <a:lnTo>
                    <a:pt x="1524" y="169354"/>
                  </a:lnTo>
                  <a:lnTo>
                    <a:pt x="3048" y="169354"/>
                  </a:lnTo>
                  <a:lnTo>
                    <a:pt x="3048" y="170878"/>
                  </a:lnTo>
                  <a:lnTo>
                    <a:pt x="4572" y="170878"/>
                  </a:lnTo>
                  <a:lnTo>
                    <a:pt x="4572" y="172402"/>
                  </a:lnTo>
                  <a:lnTo>
                    <a:pt x="18288" y="172402"/>
                  </a:lnTo>
                  <a:lnTo>
                    <a:pt x="19812" y="170878"/>
                  </a:lnTo>
                  <a:lnTo>
                    <a:pt x="21336" y="170878"/>
                  </a:lnTo>
                  <a:lnTo>
                    <a:pt x="22860" y="169354"/>
                  </a:lnTo>
                  <a:lnTo>
                    <a:pt x="22860" y="56476"/>
                  </a:lnTo>
                  <a:close/>
                </a:path>
                <a:path w="134620" h="172719">
                  <a:moveTo>
                    <a:pt x="24384" y="12192"/>
                  </a:moveTo>
                  <a:lnTo>
                    <a:pt x="22860" y="10668"/>
                  </a:lnTo>
                  <a:lnTo>
                    <a:pt x="16764" y="7620"/>
                  </a:lnTo>
                  <a:lnTo>
                    <a:pt x="7620" y="7620"/>
                  </a:lnTo>
                  <a:lnTo>
                    <a:pt x="4572" y="9144"/>
                  </a:lnTo>
                  <a:lnTo>
                    <a:pt x="3048" y="10668"/>
                  </a:lnTo>
                  <a:lnTo>
                    <a:pt x="0" y="12192"/>
                  </a:lnTo>
                  <a:lnTo>
                    <a:pt x="0" y="27432"/>
                  </a:lnTo>
                  <a:lnTo>
                    <a:pt x="4572" y="32004"/>
                  </a:lnTo>
                  <a:lnTo>
                    <a:pt x="19812" y="32004"/>
                  </a:lnTo>
                  <a:lnTo>
                    <a:pt x="22860" y="30480"/>
                  </a:lnTo>
                  <a:lnTo>
                    <a:pt x="24384" y="27432"/>
                  </a:lnTo>
                  <a:lnTo>
                    <a:pt x="24384" y="12192"/>
                  </a:lnTo>
                  <a:close/>
                </a:path>
                <a:path w="134620" h="172719">
                  <a:moveTo>
                    <a:pt x="77812" y="1524"/>
                  </a:moveTo>
                  <a:lnTo>
                    <a:pt x="76288" y="1524"/>
                  </a:lnTo>
                  <a:lnTo>
                    <a:pt x="74764" y="0"/>
                  </a:lnTo>
                  <a:lnTo>
                    <a:pt x="60960" y="0"/>
                  </a:lnTo>
                  <a:lnTo>
                    <a:pt x="59436" y="1524"/>
                  </a:lnTo>
                  <a:lnTo>
                    <a:pt x="57912" y="1524"/>
                  </a:lnTo>
                  <a:lnTo>
                    <a:pt x="57912" y="170878"/>
                  </a:lnTo>
                  <a:lnTo>
                    <a:pt x="59436" y="170878"/>
                  </a:lnTo>
                  <a:lnTo>
                    <a:pt x="60960" y="172402"/>
                  </a:lnTo>
                  <a:lnTo>
                    <a:pt x="74764" y="172402"/>
                  </a:lnTo>
                  <a:lnTo>
                    <a:pt x="74764" y="170878"/>
                  </a:lnTo>
                  <a:lnTo>
                    <a:pt x="77812" y="170878"/>
                  </a:lnTo>
                  <a:lnTo>
                    <a:pt x="77812" y="1524"/>
                  </a:lnTo>
                  <a:close/>
                </a:path>
                <a:path w="134620" h="172719">
                  <a:moveTo>
                    <a:pt x="131165" y="170878"/>
                  </a:moveTo>
                  <a:lnTo>
                    <a:pt x="115925" y="170878"/>
                  </a:lnTo>
                  <a:lnTo>
                    <a:pt x="115925" y="172402"/>
                  </a:lnTo>
                  <a:lnTo>
                    <a:pt x="129641" y="172402"/>
                  </a:lnTo>
                  <a:lnTo>
                    <a:pt x="131165" y="170878"/>
                  </a:lnTo>
                  <a:close/>
                </a:path>
                <a:path w="134620" h="172719">
                  <a:moveTo>
                    <a:pt x="134213" y="2730"/>
                  </a:moveTo>
                  <a:lnTo>
                    <a:pt x="132689" y="2730"/>
                  </a:lnTo>
                  <a:lnTo>
                    <a:pt x="132689" y="1460"/>
                  </a:lnTo>
                  <a:lnTo>
                    <a:pt x="131165" y="1460"/>
                  </a:lnTo>
                  <a:lnTo>
                    <a:pt x="131165" y="0"/>
                  </a:lnTo>
                  <a:lnTo>
                    <a:pt x="115925" y="0"/>
                  </a:lnTo>
                  <a:lnTo>
                    <a:pt x="115925" y="1460"/>
                  </a:lnTo>
                  <a:lnTo>
                    <a:pt x="113830" y="1460"/>
                  </a:lnTo>
                  <a:lnTo>
                    <a:pt x="113830" y="2730"/>
                  </a:lnTo>
                  <a:lnTo>
                    <a:pt x="112877" y="2730"/>
                  </a:lnTo>
                  <a:lnTo>
                    <a:pt x="112877" y="169100"/>
                  </a:lnTo>
                  <a:lnTo>
                    <a:pt x="113258" y="169100"/>
                  </a:lnTo>
                  <a:lnTo>
                    <a:pt x="113258" y="170370"/>
                  </a:lnTo>
                  <a:lnTo>
                    <a:pt x="133832" y="170370"/>
                  </a:lnTo>
                  <a:lnTo>
                    <a:pt x="133832" y="169100"/>
                  </a:lnTo>
                  <a:lnTo>
                    <a:pt x="134213" y="169100"/>
                  </a:lnTo>
                  <a:lnTo>
                    <a:pt x="134213" y="2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38918" y="1989962"/>
              <a:ext cx="77819" cy="122015"/>
            </a:xfrm>
            <a:prstGeom prst="rect">
              <a:avLst/>
            </a:prstGeom>
          </p:spPr>
        </p:pic>
      </p:grpSp>
      <p:grpSp>
        <p:nvGrpSpPr>
          <p:cNvPr id="57" name="object 57" descr=""/>
          <p:cNvGrpSpPr/>
          <p:nvPr/>
        </p:nvGrpSpPr>
        <p:grpSpPr>
          <a:xfrm>
            <a:off x="3688460" y="1938051"/>
            <a:ext cx="410845" cy="173990"/>
            <a:chOff x="3688460" y="1938051"/>
            <a:chExt cx="410845" cy="173990"/>
          </a:xfrm>
        </p:grpSpPr>
        <p:pic>
          <p:nvPicPr>
            <p:cNvPr id="58" name="object 5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88460" y="1962435"/>
              <a:ext cx="73247" cy="14954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789140" y="1938051"/>
              <a:ext cx="96107" cy="17240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912679" y="1989962"/>
              <a:ext cx="91535" cy="12201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027074" y="1962435"/>
              <a:ext cx="71723" cy="149542"/>
            </a:xfrm>
            <a:prstGeom prst="rect">
              <a:avLst/>
            </a:prstGeom>
          </p:spPr>
        </p:pic>
      </p:grpSp>
      <p:pic>
        <p:nvPicPr>
          <p:cNvPr id="62" name="object 62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181189" y="1991486"/>
            <a:ext cx="96107" cy="120491"/>
          </a:xfrm>
          <a:prstGeom prst="rect">
            <a:avLst/>
          </a:prstGeom>
        </p:spPr>
      </p:pic>
      <p:grpSp>
        <p:nvGrpSpPr>
          <p:cNvPr id="63" name="object 63" descr=""/>
          <p:cNvGrpSpPr/>
          <p:nvPr/>
        </p:nvGrpSpPr>
        <p:grpSpPr>
          <a:xfrm>
            <a:off x="4313872" y="1938051"/>
            <a:ext cx="873125" cy="217170"/>
            <a:chOff x="4313872" y="1938051"/>
            <a:chExt cx="873125" cy="217170"/>
          </a:xfrm>
        </p:grpSpPr>
        <p:sp>
          <p:nvSpPr>
            <p:cNvPr id="64" name="object 64" descr=""/>
            <p:cNvSpPr/>
            <p:nvPr/>
          </p:nvSpPr>
          <p:spPr>
            <a:xfrm>
              <a:off x="4313859" y="1938057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19">
                  <a:moveTo>
                    <a:pt x="19913" y="1524"/>
                  </a:moveTo>
                  <a:lnTo>
                    <a:pt x="18389" y="1524"/>
                  </a:lnTo>
                  <a:lnTo>
                    <a:pt x="16865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70878"/>
                  </a:lnTo>
                  <a:lnTo>
                    <a:pt x="1524" y="170878"/>
                  </a:lnTo>
                  <a:lnTo>
                    <a:pt x="1524" y="172402"/>
                  </a:lnTo>
                  <a:lnTo>
                    <a:pt x="15341" y="172402"/>
                  </a:lnTo>
                  <a:lnTo>
                    <a:pt x="16865" y="170878"/>
                  </a:lnTo>
                  <a:lnTo>
                    <a:pt x="19913" y="170878"/>
                  </a:lnTo>
                  <a:lnTo>
                    <a:pt x="1991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53591" y="1962435"/>
              <a:ext cx="73247" cy="149542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4451222" y="1945671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21336" y="47339"/>
                  </a:moveTo>
                  <a:lnTo>
                    <a:pt x="6096" y="47339"/>
                  </a:lnTo>
                  <a:lnTo>
                    <a:pt x="7620" y="45815"/>
                  </a:lnTo>
                  <a:lnTo>
                    <a:pt x="19812" y="45815"/>
                  </a:lnTo>
                  <a:lnTo>
                    <a:pt x="21336" y="47339"/>
                  </a:lnTo>
                  <a:close/>
                </a:path>
                <a:path w="26035" h="165100">
                  <a:moveTo>
                    <a:pt x="22860" y="163258"/>
                  </a:moveTo>
                  <a:lnTo>
                    <a:pt x="3048" y="163258"/>
                  </a:lnTo>
                  <a:lnTo>
                    <a:pt x="3048" y="48863"/>
                  </a:lnTo>
                  <a:lnTo>
                    <a:pt x="4572" y="47339"/>
                  </a:lnTo>
                  <a:lnTo>
                    <a:pt x="22860" y="47339"/>
                  </a:lnTo>
                  <a:lnTo>
                    <a:pt x="22860" y="163258"/>
                  </a:lnTo>
                  <a:close/>
                </a:path>
                <a:path w="26035" h="165100">
                  <a:moveTo>
                    <a:pt x="19812" y="164782"/>
                  </a:moveTo>
                  <a:lnTo>
                    <a:pt x="6096" y="164782"/>
                  </a:lnTo>
                  <a:lnTo>
                    <a:pt x="4572" y="163258"/>
                  </a:lnTo>
                  <a:lnTo>
                    <a:pt x="21336" y="163258"/>
                  </a:lnTo>
                  <a:lnTo>
                    <a:pt x="19812" y="164782"/>
                  </a:lnTo>
                  <a:close/>
                </a:path>
                <a:path w="26035" h="165100">
                  <a:moveTo>
                    <a:pt x="21336" y="24384"/>
                  </a:moveTo>
                  <a:lnTo>
                    <a:pt x="4572" y="24384"/>
                  </a:lnTo>
                  <a:lnTo>
                    <a:pt x="3048" y="22860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21336" y="1524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2860" y="22860"/>
                  </a:lnTo>
                  <a:lnTo>
                    <a:pt x="2133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510659" y="1989962"/>
              <a:ext cx="163258" cy="12049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704397" y="1989962"/>
              <a:ext cx="91535" cy="12201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17268" y="1962435"/>
              <a:ext cx="190786" cy="14954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5038534" y="1938051"/>
              <a:ext cx="21590" cy="172720"/>
            </a:xfrm>
            <a:custGeom>
              <a:avLst/>
              <a:gdLst/>
              <a:ahLst/>
              <a:cxnLst/>
              <a:rect l="l" t="t" r="r" b="b"/>
              <a:pathLst>
                <a:path w="21589" h="172719">
                  <a:moveTo>
                    <a:pt x="18288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18288" y="1524"/>
                  </a:lnTo>
                  <a:close/>
                </a:path>
                <a:path w="21589" h="172719">
                  <a:moveTo>
                    <a:pt x="19812" y="170878"/>
                  </a:moveTo>
                  <a:lnTo>
                    <a:pt x="1524" y="170878"/>
                  </a:lnTo>
                  <a:lnTo>
                    <a:pt x="0" y="169354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21336" y="3048"/>
                  </a:lnTo>
                  <a:lnTo>
                    <a:pt x="21336" y="169354"/>
                  </a:lnTo>
                  <a:lnTo>
                    <a:pt x="19812" y="170878"/>
                  </a:lnTo>
                  <a:close/>
                </a:path>
                <a:path w="21589" h="172719">
                  <a:moveTo>
                    <a:pt x="16764" y="172402"/>
                  </a:moveTo>
                  <a:lnTo>
                    <a:pt x="3048" y="172402"/>
                  </a:lnTo>
                  <a:lnTo>
                    <a:pt x="3048" y="170878"/>
                  </a:lnTo>
                  <a:lnTo>
                    <a:pt x="18288" y="170878"/>
                  </a:lnTo>
                  <a:lnTo>
                    <a:pt x="16764" y="1724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79682" y="1991486"/>
              <a:ext cx="106775" cy="163258"/>
            </a:xfrm>
            <a:prstGeom prst="rect">
              <a:avLst/>
            </a:prstGeom>
          </p:spPr>
        </p:pic>
      </p:grpSp>
      <p:pic>
        <p:nvPicPr>
          <p:cNvPr id="72" name="object 72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270372" y="1938051"/>
            <a:ext cx="805434" cy="216693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165818" y="1989963"/>
            <a:ext cx="90011" cy="122015"/>
          </a:xfrm>
          <a:prstGeom prst="rect">
            <a:avLst/>
          </a:prstGeom>
        </p:spPr>
      </p:pic>
      <p:grpSp>
        <p:nvGrpSpPr>
          <p:cNvPr id="74" name="object 74" descr=""/>
          <p:cNvGrpSpPr/>
          <p:nvPr/>
        </p:nvGrpSpPr>
        <p:grpSpPr>
          <a:xfrm>
            <a:off x="6353461" y="1938051"/>
            <a:ext cx="768985" cy="217170"/>
            <a:chOff x="6353461" y="1938051"/>
            <a:chExt cx="768985" cy="217170"/>
          </a:xfrm>
        </p:grpSpPr>
        <p:pic>
          <p:nvPicPr>
            <p:cNvPr id="75" name="object 7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53461" y="1989963"/>
              <a:ext cx="102203" cy="16478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484715" y="1989962"/>
              <a:ext cx="184594" cy="122015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689121" y="1938051"/>
              <a:ext cx="102203" cy="173926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827901" y="1991486"/>
              <a:ext cx="94583" cy="120491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51489" y="1962435"/>
              <a:ext cx="170829" cy="149542"/>
            </a:xfrm>
            <a:prstGeom prst="rect">
              <a:avLst/>
            </a:prstGeom>
          </p:spPr>
        </p:pic>
      </p:grpSp>
      <p:grpSp>
        <p:nvGrpSpPr>
          <p:cNvPr id="80" name="object 80" descr=""/>
          <p:cNvGrpSpPr/>
          <p:nvPr/>
        </p:nvGrpSpPr>
        <p:grpSpPr>
          <a:xfrm>
            <a:off x="7201661" y="1936527"/>
            <a:ext cx="281305" cy="175895"/>
            <a:chOff x="7201661" y="1936527"/>
            <a:chExt cx="281305" cy="175895"/>
          </a:xfrm>
        </p:grpSpPr>
        <p:pic>
          <p:nvPicPr>
            <p:cNvPr id="81" name="object 81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01661" y="1936527"/>
              <a:ext cx="187642" cy="175450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416736" y="1989962"/>
              <a:ext cx="65627" cy="120491"/>
            </a:xfrm>
            <a:prstGeom prst="rect">
              <a:avLst/>
            </a:prstGeom>
          </p:spPr>
        </p:pic>
      </p:grpSp>
      <p:grpSp>
        <p:nvGrpSpPr>
          <p:cNvPr id="83" name="object 83" descr=""/>
          <p:cNvGrpSpPr/>
          <p:nvPr/>
        </p:nvGrpSpPr>
        <p:grpSpPr>
          <a:xfrm>
            <a:off x="7567803" y="1938051"/>
            <a:ext cx="584835" cy="217170"/>
            <a:chOff x="7567803" y="1938051"/>
            <a:chExt cx="584835" cy="217170"/>
          </a:xfrm>
        </p:grpSpPr>
        <p:pic>
          <p:nvPicPr>
            <p:cNvPr id="84" name="object 8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567803" y="1989963"/>
              <a:ext cx="102203" cy="164782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698962" y="1991486"/>
              <a:ext cx="96107" cy="120491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30216" y="1938051"/>
              <a:ext cx="102203" cy="173926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7961363" y="1938057"/>
              <a:ext cx="78105" cy="172720"/>
            </a:xfrm>
            <a:custGeom>
              <a:avLst/>
              <a:gdLst/>
              <a:ahLst/>
              <a:cxnLst/>
              <a:rect l="l" t="t" r="r" b="b"/>
              <a:pathLst>
                <a:path w="78104" h="172719">
                  <a:moveTo>
                    <a:pt x="19812" y="1524"/>
                  </a:moveTo>
                  <a:lnTo>
                    <a:pt x="18288" y="1524"/>
                  </a:lnTo>
                  <a:lnTo>
                    <a:pt x="18288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70878"/>
                  </a:lnTo>
                  <a:lnTo>
                    <a:pt x="1524" y="170878"/>
                  </a:lnTo>
                  <a:lnTo>
                    <a:pt x="3048" y="172402"/>
                  </a:lnTo>
                  <a:lnTo>
                    <a:pt x="16764" y="172402"/>
                  </a:lnTo>
                  <a:lnTo>
                    <a:pt x="18288" y="170878"/>
                  </a:lnTo>
                  <a:lnTo>
                    <a:pt x="19812" y="170878"/>
                  </a:lnTo>
                  <a:lnTo>
                    <a:pt x="19812" y="1524"/>
                  </a:lnTo>
                  <a:close/>
                </a:path>
                <a:path w="78104" h="172719">
                  <a:moveTo>
                    <a:pt x="76301" y="56476"/>
                  </a:moveTo>
                  <a:lnTo>
                    <a:pt x="74777" y="54952"/>
                  </a:lnTo>
                  <a:lnTo>
                    <a:pt x="73253" y="54952"/>
                  </a:lnTo>
                  <a:lnTo>
                    <a:pt x="71729" y="53428"/>
                  </a:lnTo>
                  <a:lnTo>
                    <a:pt x="59436" y="53428"/>
                  </a:lnTo>
                  <a:lnTo>
                    <a:pt x="57912" y="54952"/>
                  </a:lnTo>
                  <a:lnTo>
                    <a:pt x="56388" y="54952"/>
                  </a:lnTo>
                  <a:lnTo>
                    <a:pt x="56388" y="170878"/>
                  </a:lnTo>
                  <a:lnTo>
                    <a:pt x="57912" y="170878"/>
                  </a:lnTo>
                  <a:lnTo>
                    <a:pt x="57912" y="172402"/>
                  </a:lnTo>
                  <a:lnTo>
                    <a:pt x="71729" y="172402"/>
                  </a:lnTo>
                  <a:lnTo>
                    <a:pt x="73253" y="170878"/>
                  </a:lnTo>
                  <a:lnTo>
                    <a:pt x="76301" y="170878"/>
                  </a:lnTo>
                  <a:lnTo>
                    <a:pt x="76301" y="56476"/>
                  </a:lnTo>
                  <a:close/>
                </a:path>
                <a:path w="78104" h="172719">
                  <a:moveTo>
                    <a:pt x="77825" y="12192"/>
                  </a:moveTo>
                  <a:lnTo>
                    <a:pt x="74777" y="9144"/>
                  </a:lnTo>
                  <a:lnTo>
                    <a:pt x="70205" y="7620"/>
                  </a:lnTo>
                  <a:lnTo>
                    <a:pt x="61061" y="7620"/>
                  </a:lnTo>
                  <a:lnTo>
                    <a:pt x="57912" y="9144"/>
                  </a:lnTo>
                  <a:lnTo>
                    <a:pt x="54864" y="12192"/>
                  </a:lnTo>
                  <a:lnTo>
                    <a:pt x="53340" y="15240"/>
                  </a:lnTo>
                  <a:lnTo>
                    <a:pt x="53340" y="24384"/>
                  </a:lnTo>
                  <a:lnTo>
                    <a:pt x="56388" y="30480"/>
                  </a:lnTo>
                  <a:lnTo>
                    <a:pt x="57912" y="32004"/>
                  </a:lnTo>
                  <a:lnTo>
                    <a:pt x="73253" y="32004"/>
                  </a:lnTo>
                  <a:lnTo>
                    <a:pt x="76301" y="30480"/>
                  </a:lnTo>
                  <a:lnTo>
                    <a:pt x="77825" y="27432"/>
                  </a:lnTo>
                  <a:lnTo>
                    <a:pt x="77825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065103" y="1989962"/>
              <a:ext cx="86963" cy="122015"/>
            </a:xfrm>
            <a:prstGeom prst="rect">
              <a:avLst/>
            </a:prstGeom>
          </p:spPr>
        </p:pic>
      </p:grpSp>
      <p:pic>
        <p:nvPicPr>
          <p:cNvPr id="89" name="object 89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09650" y="2400395"/>
            <a:ext cx="1369885" cy="209073"/>
          </a:xfrm>
          <a:prstGeom prst="rect">
            <a:avLst/>
          </a:prstGeom>
        </p:spPr>
      </p:pic>
      <p:grpSp>
        <p:nvGrpSpPr>
          <p:cNvPr id="90" name="object 90" descr=""/>
          <p:cNvGrpSpPr/>
          <p:nvPr/>
        </p:nvGrpSpPr>
        <p:grpSpPr>
          <a:xfrm>
            <a:off x="2461926" y="2392775"/>
            <a:ext cx="393700" cy="174625"/>
            <a:chOff x="2461926" y="2392775"/>
            <a:chExt cx="393700" cy="174625"/>
          </a:xfrm>
        </p:grpSpPr>
        <p:pic>
          <p:nvPicPr>
            <p:cNvPr id="91" name="object 91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461926" y="2392775"/>
              <a:ext cx="233457" cy="172497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2727388" y="2400395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21336" y="47339"/>
                  </a:moveTo>
                  <a:lnTo>
                    <a:pt x="4572" y="47339"/>
                  </a:lnTo>
                  <a:lnTo>
                    <a:pt x="6096" y="45815"/>
                  </a:lnTo>
                  <a:lnTo>
                    <a:pt x="19812" y="45815"/>
                  </a:lnTo>
                  <a:lnTo>
                    <a:pt x="21336" y="47339"/>
                  </a:lnTo>
                  <a:close/>
                </a:path>
                <a:path w="26035" h="165100">
                  <a:moveTo>
                    <a:pt x="21336" y="163353"/>
                  </a:moveTo>
                  <a:lnTo>
                    <a:pt x="3048" y="163353"/>
                  </a:lnTo>
                  <a:lnTo>
                    <a:pt x="3048" y="47339"/>
                  </a:lnTo>
                  <a:lnTo>
                    <a:pt x="22860" y="47339"/>
                  </a:lnTo>
                  <a:lnTo>
                    <a:pt x="22860" y="161829"/>
                  </a:lnTo>
                  <a:lnTo>
                    <a:pt x="21336" y="163353"/>
                  </a:lnTo>
                  <a:close/>
                </a:path>
                <a:path w="26035" h="165100">
                  <a:moveTo>
                    <a:pt x="16764" y="164877"/>
                  </a:moveTo>
                  <a:lnTo>
                    <a:pt x="9144" y="164877"/>
                  </a:lnTo>
                  <a:lnTo>
                    <a:pt x="7620" y="163353"/>
                  </a:lnTo>
                  <a:lnTo>
                    <a:pt x="18288" y="163353"/>
                  </a:lnTo>
                  <a:lnTo>
                    <a:pt x="16764" y="164877"/>
                  </a:lnTo>
                  <a:close/>
                </a:path>
                <a:path w="26035" h="165100">
                  <a:moveTo>
                    <a:pt x="18288" y="24479"/>
                  </a:moveTo>
                  <a:lnTo>
                    <a:pt x="7620" y="24479"/>
                  </a:lnTo>
                  <a:lnTo>
                    <a:pt x="4572" y="22955"/>
                  </a:lnTo>
                  <a:lnTo>
                    <a:pt x="1524" y="19907"/>
                  </a:lnTo>
                  <a:lnTo>
                    <a:pt x="0" y="16859"/>
                  </a:lnTo>
                  <a:lnTo>
                    <a:pt x="0" y="7619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2860" y="3048"/>
                  </a:lnTo>
                  <a:lnTo>
                    <a:pt x="24384" y="4572"/>
                  </a:lnTo>
                  <a:lnTo>
                    <a:pt x="25908" y="7619"/>
                  </a:lnTo>
                  <a:lnTo>
                    <a:pt x="25908" y="16859"/>
                  </a:lnTo>
                  <a:lnTo>
                    <a:pt x="24384" y="19907"/>
                  </a:lnTo>
                  <a:lnTo>
                    <a:pt x="21336" y="22955"/>
                  </a:lnTo>
                  <a:lnTo>
                    <a:pt x="18288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76251" y="2444686"/>
              <a:ext cx="79248" cy="122110"/>
            </a:xfrm>
            <a:prstGeom prst="rect">
              <a:avLst/>
            </a:prstGeom>
          </p:spPr>
        </p:pic>
      </p:grpSp>
      <p:grpSp>
        <p:nvGrpSpPr>
          <p:cNvPr id="94" name="object 94" descr=""/>
          <p:cNvGrpSpPr/>
          <p:nvPr/>
        </p:nvGrpSpPr>
        <p:grpSpPr>
          <a:xfrm>
            <a:off x="2943986" y="2392775"/>
            <a:ext cx="810260" cy="217170"/>
            <a:chOff x="2943986" y="2392775"/>
            <a:chExt cx="810260" cy="217170"/>
          </a:xfrm>
        </p:grpSpPr>
        <p:sp>
          <p:nvSpPr>
            <p:cNvPr id="95" name="object 95" descr=""/>
            <p:cNvSpPr/>
            <p:nvPr/>
          </p:nvSpPr>
          <p:spPr>
            <a:xfrm>
              <a:off x="2943986" y="2400395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21336" y="47339"/>
                  </a:moveTo>
                  <a:lnTo>
                    <a:pt x="4572" y="47339"/>
                  </a:lnTo>
                  <a:lnTo>
                    <a:pt x="4572" y="45815"/>
                  </a:lnTo>
                  <a:lnTo>
                    <a:pt x="19812" y="45815"/>
                  </a:lnTo>
                  <a:lnTo>
                    <a:pt x="21336" y="47339"/>
                  </a:lnTo>
                  <a:close/>
                </a:path>
                <a:path w="26035" h="165100">
                  <a:moveTo>
                    <a:pt x="21336" y="163353"/>
                  </a:moveTo>
                  <a:lnTo>
                    <a:pt x="3048" y="163353"/>
                  </a:lnTo>
                  <a:lnTo>
                    <a:pt x="3048" y="47339"/>
                  </a:lnTo>
                  <a:lnTo>
                    <a:pt x="22955" y="47339"/>
                  </a:lnTo>
                  <a:lnTo>
                    <a:pt x="22955" y="161829"/>
                  </a:lnTo>
                  <a:lnTo>
                    <a:pt x="21336" y="161829"/>
                  </a:lnTo>
                  <a:lnTo>
                    <a:pt x="21336" y="163353"/>
                  </a:lnTo>
                  <a:close/>
                </a:path>
                <a:path w="26035" h="165100">
                  <a:moveTo>
                    <a:pt x="16764" y="164877"/>
                  </a:moveTo>
                  <a:lnTo>
                    <a:pt x="9144" y="164877"/>
                  </a:lnTo>
                  <a:lnTo>
                    <a:pt x="7620" y="163353"/>
                  </a:lnTo>
                  <a:lnTo>
                    <a:pt x="18288" y="163353"/>
                  </a:lnTo>
                  <a:lnTo>
                    <a:pt x="16764" y="164877"/>
                  </a:lnTo>
                  <a:close/>
                </a:path>
                <a:path w="26035" h="165100">
                  <a:moveTo>
                    <a:pt x="16764" y="24479"/>
                  </a:moveTo>
                  <a:lnTo>
                    <a:pt x="7620" y="24479"/>
                  </a:lnTo>
                  <a:lnTo>
                    <a:pt x="4572" y="22955"/>
                  </a:lnTo>
                  <a:lnTo>
                    <a:pt x="1524" y="19907"/>
                  </a:lnTo>
                  <a:lnTo>
                    <a:pt x="0" y="16859"/>
                  </a:lnTo>
                  <a:lnTo>
                    <a:pt x="0" y="7619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2955" y="3048"/>
                  </a:lnTo>
                  <a:lnTo>
                    <a:pt x="24479" y="4572"/>
                  </a:lnTo>
                  <a:lnTo>
                    <a:pt x="26003" y="7619"/>
                  </a:lnTo>
                  <a:lnTo>
                    <a:pt x="26003" y="16859"/>
                  </a:lnTo>
                  <a:lnTo>
                    <a:pt x="24479" y="19907"/>
                  </a:lnTo>
                  <a:lnTo>
                    <a:pt x="22955" y="21431"/>
                  </a:lnTo>
                  <a:lnTo>
                    <a:pt x="21336" y="22955"/>
                  </a:lnTo>
                  <a:lnTo>
                    <a:pt x="16764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001994" y="2444686"/>
              <a:ext cx="96107" cy="120586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125533" y="2392775"/>
              <a:ext cx="102203" cy="174021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262884" y="2446210"/>
              <a:ext cx="96107" cy="120586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386423" y="2415730"/>
              <a:ext cx="161639" cy="151066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577113" y="2444686"/>
              <a:ext cx="176974" cy="164782"/>
            </a:xfrm>
            <a:prstGeom prst="rect">
              <a:avLst/>
            </a:prstGeom>
          </p:spPr>
        </p:pic>
      </p:grpSp>
      <p:grpSp>
        <p:nvGrpSpPr>
          <p:cNvPr id="101" name="object 101" descr=""/>
          <p:cNvGrpSpPr/>
          <p:nvPr/>
        </p:nvGrpSpPr>
        <p:grpSpPr>
          <a:xfrm>
            <a:off x="3841051" y="2400395"/>
            <a:ext cx="128270" cy="167005"/>
            <a:chOff x="3841051" y="2400395"/>
            <a:chExt cx="128270" cy="167005"/>
          </a:xfrm>
        </p:grpSpPr>
        <p:sp>
          <p:nvSpPr>
            <p:cNvPr id="102" name="object 102" descr=""/>
            <p:cNvSpPr/>
            <p:nvPr/>
          </p:nvSpPr>
          <p:spPr>
            <a:xfrm>
              <a:off x="3841051" y="2400395"/>
              <a:ext cx="24765" cy="165100"/>
            </a:xfrm>
            <a:custGeom>
              <a:avLst/>
              <a:gdLst/>
              <a:ahLst/>
              <a:cxnLst/>
              <a:rect l="l" t="t" r="r" b="b"/>
              <a:pathLst>
                <a:path w="24764" h="165100">
                  <a:moveTo>
                    <a:pt x="19812" y="47339"/>
                  </a:moveTo>
                  <a:lnTo>
                    <a:pt x="4572" y="47339"/>
                  </a:lnTo>
                  <a:lnTo>
                    <a:pt x="4572" y="45815"/>
                  </a:lnTo>
                  <a:lnTo>
                    <a:pt x="19812" y="45815"/>
                  </a:lnTo>
                  <a:lnTo>
                    <a:pt x="19812" y="47339"/>
                  </a:lnTo>
                  <a:close/>
                </a:path>
                <a:path w="24764" h="165100">
                  <a:moveTo>
                    <a:pt x="22860" y="161829"/>
                  </a:moveTo>
                  <a:lnTo>
                    <a:pt x="1524" y="161829"/>
                  </a:lnTo>
                  <a:lnTo>
                    <a:pt x="1524" y="48863"/>
                  </a:lnTo>
                  <a:lnTo>
                    <a:pt x="3048" y="48863"/>
                  </a:lnTo>
                  <a:lnTo>
                    <a:pt x="3048" y="47339"/>
                  </a:lnTo>
                  <a:lnTo>
                    <a:pt x="21336" y="47339"/>
                  </a:lnTo>
                  <a:lnTo>
                    <a:pt x="22860" y="48863"/>
                  </a:lnTo>
                  <a:lnTo>
                    <a:pt x="22860" y="161829"/>
                  </a:lnTo>
                  <a:close/>
                </a:path>
                <a:path w="24764" h="165100">
                  <a:moveTo>
                    <a:pt x="21336" y="163353"/>
                  </a:moveTo>
                  <a:lnTo>
                    <a:pt x="3048" y="163353"/>
                  </a:lnTo>
                  <a:lnTo>
                    <a:pt x="3048" y="161829"/>
                  </a:lnTo>
                  <a:lnTo>
                    <a:pt x="21336" y="161829"/>
                  </a:lnTo>
                  <a:lnTo>
                    <a:pt x="21336" y="163353"/>
                  </a:lnTo>
                  <a:close/>
                </a:path>
                <a:path w="24764" h="165100">
                  <a:moveTo>
                    <a:pt x="16764" y="164877"/>
                  </a:moveTo>
                  <a:lnTo>
                    <a:pt x="9144" y="164877"/>
                  </a:lnTo>
                  <a:lnTo>
                    <a:pt x="7620" y="163353"/>
                  </a:lnTo>
                  <a:lnTo>
                    <a:pt x="16764" y="163353"/>
                  </a:lnTo>
                  <a:lnTo>
                    <a:pt x="16764" y="164877"/>
                  </a:lnTo>
                  <a:close/>
                </a:path>
                <a:path w="24764" h="165100">
                  <a:moveTo>
                    <a:pt x="16764" y="24479"/>
                  </a:moveTo>
                  <a:lnTo>
                    <a:pt x="7620" y="24479"/>
                  </a:lnTo>
                  <a:lnTo>
                    <a:pt x="4572" y="22955"/>
                  </a:lnTo>
                  <a:lnTo>
                    <a:pt x="3048" y="21431"/>
                  </a:lnTo>
                  <a:lnTo>
                    <a:pt x="0" y="19907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4384" y="4572"/>
                  </a:lnTo>
                  <a:lnTo>
                    <a:pt x="24384" y="19907"/>
                  </a:lnTo>
                  <a:lnTo>
                    <a:pt x="22860" y="21431"/>
                  </a:lnTo>
                  <a:lnTo>
                    <a:pt x="16764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889819" y="2444686"/>
              <a:ext cx="79343" cy="122110"/>
            </a:xfrm>
            <a:prstGeom prst="rect">
              <a:avLst/>
            </a:prstGeom>
          </p:spPr>
        </p:pic>
      </p:grpSp>
      <p:grpSp>
        <p:nvGrpSpPr>
          <p:cNvPr id="104" name="object 104" descr=""/>
          <p:cNvGrpSpPr/>
          <p:nvPr/>
        </p:nvGrpSpPr>
        <p:grpSpPr>
          <a:xfrm>
            <a:off x="4059173" y="2392775"/>
            <a:ext cx="691515" cy="217170"/>
            <a:chOff x="4059173" y="2392775"/>
            <a:chExt cx="691515" cy="217170"/>
          </a:xfrm>
        </p:grpSpPr>
        <p:pic>
          <p:nvPicPr>
            <p:cNvPr id="105" name="object 105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059173" y="2392775"/>
              <a:ext cx="96107" cy="172497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182713" y="2444686"/>
              <a:ext cx="102203" cy="12211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309300" y="2444686"/>
              <a:ext cx="215169" cy="122110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4545800" y="2393060"/>
              <a:ext cx="78105" cy="172720"/>
            </a:xfrm>
            <a:custGeom>
              <a:avLst/>
              <a:gdLst/>
              <a:ahLst/>
              <a:cxnLst/>
              <a:rect l="l" t="t" r="r" b="b"/>
              <a:pathLst>
                <a:path w="78104" h="172719">
                  <a:moveTo>
                    <a:pt x="22860" y="54673"/>
                  </a:moveTo>
                  <a:lnTo>
                    <a:pt x="21336" y="54673"/>
                  </a:lnTo>
                  <a:lnTo>
                    <a:pt x="19812" y="53149"/>
                  </a:lnTo>
                  <a:lnTo>
                    <a:pt x="4572" y="53149"/>
                  </a:lnTo>
                  <a:lnTo>
                    <a:pt x="4572" y="54673"/>
                  </a:lnTo>
                  <a:lnTo>
                    <a:pt x="3048" y="54673"/>
                  </a:lnTo>
                  <a:lnTo>
                    <a:pt x="3048" y="170688"/>
                  </a:lnTo>
                  <a:lnTo>
                    <a:pt x="7620" y="170688"/>
                  </a:lnTo>
                  <a:lnTo>
                    <a:pt x="9144" y="172212"/>
                  </a:lnTo>
                  <a:lnTo>
                    <a:pt x="16764" y="172212"/>
                  </a:lnTo>
                  <a:lnTo>
                    <a:pt x="18288" y="170688"/>
                  </a:lnTo>
                  <a:lnTo>
                    <a:pt x="21336" y="170688"/>
                  </a:lnTo>
                  <a:lnTo>
                    <a:pt x="21336" y="169164"/>
                  </a:lnTo>
                  <a:lnTo>
                    <a:pt x="22860" y="169164"/>
                  </a:lnTo>
                  <a:lnTo>
                    <a:pt x="22860" y="54673"/>
                  </a:lnTo>
                  <a:close/>
                </a:path>
                <a:path w="78104" h="172719">
                  <a:moveTo>
                    <a:pt x="25908" y="14960"/>
                  </a:moveTo>
                  <a:lnTo>
                    <a:pt x="24384" y="11912"/>
                  </a:lnTo>
                  <a:lnTo>
                    <a:pt x="22860" y="10388"/>
                  </a:lnTo>
                  <a:lnTo>
                    <a:pt x="21336" y="7340"/>
                  </a:lnTo>
                  <a:lnTo>
                    <a:pt x="4572" y="7340"/>
                  </a:lnTo>
                  <a:lnTo>
                    <a:pt x="3048" y="10388"/>
                  </a:lnTo>
                  <a:lnTo>
                    <a:pt x="1524" y="11912"/>
                  </a:lnTo>
                  <a:lnTo>
                    <a:pt x="0" y="14960"/>
                  </a:lnTo>
                  <a:lnTo>
                    <a:pt x="0" y="24193"/>
                  </a:lnTo>
                  <a:lnTo>
                    <a:pt x="1524" y="27241"/>
                  </a:lnTo>
                  <a:lnTo>
                    <a:pt x="4572" y="30289"/>
                  </a:lnTo>
                  <a:lnTo>
                    <a:pt x="7620" y="31813"/>
                  </a:lnTo>
                  <a:lnTo>
                    <a:pt x="16764" y="31813"/>
                  </a:lnTo>
                  <a:lnTo>
                    <a:pt x="21336" y="30289"/>
                  </a:lnTo>
                  <a:lnTo>
                    <a:pt x="24384" y="27241"/>
                  </a:lnTo>
                  <a:lnTo>
                    <a:pt x="25908" y="24193"/>
                  </a:lnTo>
                  <a:lnTo>
                    <a:pt x="25908" y="14960"/>
                  </a:lnTo>
                  <a:close/>
                </a:path>
                <a:path w="78104" h="172719">
                  <a:moveTo>
                    <a:pt x="73253" y="170688"/>
                  </a:moveTo>
                  <a:lnTo>
                    <a:pt x="62484" y="170688"/>
                  </a:lnTo>
                  <a:lnTo>
                    <a:pt x="64008" y="172212"/>
                  </a:lnTo>
                  <a:lnTo>
                    <a:pt x="71628" y="172212"/>
                  </a:lnTo>
                  <a:lnTo>
                    <a:pt x="73253" y="170688"/>
                  </a:lnTo>
                  <a:close/>
                </a:path>
                <a:path w="78104" h="172719">
                  <a:moveTo>
                    <a:pt x="77825" y="0"/>
                  </a:moveTo>
                  <a:lnTo>
                    <a:pt x="59436" y="0"/>
                  </a:lnTo>
                  <a:lnTo>
                    <a:pt x="59436" y="1270"/>
                  </a:lnTo>
                  <a:lnTo>
                    <a:pt x="57912" y="1270"/>
                  </a:lnTo>
                  <a:lnTo>
                    <a:pt x="57912" y="168910"/>
                  </a:lnTo>
                  <a:lnTo>
                    <a:pt x="58293" y="168910"/>
                  </a:lnTo>
                  <a:lnTo>
                    <a:pt x="58293" y="170180"/>
                  </a:lnTo>
                  <a:lnTo>
                    <a:pt x="77825" y="170180"/>
                  </a:lnTo>
                  <a:lnTo>
                    <a:pt x="77825" y="168910"/>
                  </a:lnTo>
                  <a:lnTo>
                    <a:pt x="77825" y="1270"/>
                  </a:lnTo>
                  <a:lnTo>
                    <a:pt x="77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644961" y="2446210"/>
              <a:ext cx="105251" cy="163258"/>
            </a:xfrm>
            <a:prstGeom prst="rect">
              <a:avLst/>
            </a:prstGeom>
          </p:spPr>
        </p:pic>
      </p:grpSp>
      <p:grpSp>
        <p:nvGrpSpPr>
          <p:cNvPr id="110" name="object 110" descr=""/>
          <p:cNvGrpSpPr/>
          <p:nvPr/>
        </p:nvGrpSpPr>
        <p:grpSpPr>
          <a:xfrm>
            <a:off x="4835652" y="2392775"/>
            <a:ext cx="643890" cy="174625"/>
            <a:chOff x="4835652" y="2392775"/>
            <a:chExt cx="643890" cy="174625"/>
          </a:xfrm>
        </p:grpSpPr>
        <p:pic>
          <p:nvPicPr>
            <p:cNvPr id="111" name="object 111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835652" y="2444686"/>
              <a:ext cx="183070" cy="122110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040058" y="2415730"/>
              <a:ext cx="314229" cy="151066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377148" y="2392775"/>
              <a:ext cx="102203" cy="174021"/>
            </a:xfrm>
            <a:prstGeom prst="rect">
              <a:avLst/>
            </a:prstGeom>
          </p:spPr>
        </p:pic>
      </p:grpSp>
      <p:grpSp>
        <p:nvGrpSpPr>
          <p:cNvPr id="114" name="object 114" descr=""/>
          <p:cNvGrpSpPr/>
          <p:nvPr/>
        </p:nvGrpSpPr>
        <p:grpSpPr>
          <a:xfrm>
            <a:off x="5578506" y="2400395"/>
            <a:ext cx="154305" cy="165100"/>
            <a:chOff x="5578506" y="2400395"/>
            <a:chExt cx="154305" cy="165100"/>
          </a:xfrm>
        </p:grpSpPr>
        <p:sp>
          <p:nvSpPr>
            <p:cNvPr id="115" name="object 115" descr=""/>
            <p:cNvSpPr/>
            <p:nvPr/>
          </p:nvSpPr>
          <p:spPr>
            <a:xfrm>
              <a:off x="5578506" y="2400395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21431" y="47339"/>
                  </a:moveTo>
                  <a:lnTo>
                    <a:pt x="4572" y="47339"/>
                  </a:lnTo>
                  <a:lnTo>
                    <a:pt x="6096" y="45815"/>
                  </a:lnTo>
                  <a:lnTo>
                    <a:pt x="19907" y="45815"/>
                  </a:lnTo>
                  <a:lnTo>
                    <a:pt x="21431" y="47339"/>
                  </a:lnTo>
                  <a:close/>
                </a:path>
                <a:path w="26035" h="165100">
                  <a:moveTo>
                    <a:pt x="21431" y="163353"/>
                  </a:moveTo>
                  <a:lnTo>
                    <a:pt x="3048" y="163353"/>
                  </a:lnTo>
                  <a:lnTo>
                    <a:pt x="3048" y="47339"/>
                  </a:lnTo>
                  <a:lnTo>
                    <a:pt x="22955" y="47339"/>
                  </a:lnTo>
                  <a:lnTo>
                    <a:pt x="22955" y="161829"/>
                  </a:lnTo>
                  <a:lnTo>
                    <a:pt x="21431" y="163353"/>
                  </a:lnTo>
                  <a:close/>
                </a:path>
                <a:path w="26035" h="165100">
                  <a:moveTo>
                    <a:pt x="16859" y="164877"/>
                  </a:moveTo>
                  <a:lnTo>
                    <a:pt x="9144" y="164877"/>
                  </a:lnTo>
                  <a:lnTo>
                    <a:pt x="7620" y="163353"/>
                  </a:lnTo>
                  <a:lnTo>
                    <a:pt x="18383" y="163353"/>
                  </a:lnTo>
                  <a:lnTo>
                    <a:pt x="16859" y="164877"/>
                  </a:lnTo>
                  <a:close/>
                </a:path>
                <a:path w="26035" h="165100">
                  <a:moveTo>
                    <a:pt x="18383" y="24479"/>
                  </a:moveTo>
                  <a:lnTo>
                    <a:pt x="7620" y="24479"/>
                  </a:lnTo>
                  <a:lnTo>
                    <a:pt x="4572" y="22955"/>
                  </a:lnTo>
                  <a:lnTo>
                    <a:pt x="1524" y="19907"/>
                  </a:lnTo>
                  <a:lnTo>
                    <a:pt x="0" y="16859"/>
                  </a:lnTo>
                  <a:lnTo>
                    <a:pt x="0" y="7619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21431" y="0"/>
                  </a:lnTo>
                  <a:lnTo>
                    <a:pt x="22955" y="3048"/>
                  </a:lnTo>
                  <a:lnTo>
                    <a:pt x="24479" y="4572"/>
                  </a:lnTo>
                  <a:lnTo>
                    <a:pt x="26003" y="7619"/>
                  </a:lnTo>
                  <a:lnTo>
                    <a:pt x="26003" y="16859"/>
                  </a:lnTo>
                  <a:lnTo>
                    <a:pt x="24479" y="19907"/>
                  </a:lnTo>
                  <a:lnTo>
                    <a:pt x="21431" y="22955"/>
                  </a:lnTo>
                  <a:lnTo>
                    <a:pt x="18383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636513" y="2444686"/>
              <a:ext cx="96107" cy="120586"/>
            </a:xfrm>
            <a:prstGeom prst="rect">
              <a:avLst/>
            </a:prstGeom>
          </p:spPr>
        </p:pic>
      </p:grpSp>
      <p:grpSp>
        <p:nvGrpSpPr>
          <p:cNvPr id="117" name="object 117" descr=""/>
          <p:cNvGrpSpPr/>
          <p:nvPr/>
        </p:nvGrpSpPr>
        <p:grpSpPr>
          <a:xfrm>
            <a:off x="5813488" y="2392775"/>
            <a:ext cx="327025" cy="174625"/>
            <a:chOff x="5813488" y="2392775"/>
            <a:chExt cx="327025" cy="174625"/>
          </a:xfrm>
        </p:grpSpPr>
        <p:pic>
          <p:nvPicPr>
            <p:cNvPr id="118" name="object 118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813488" y="2415730"/>
              <a:ext cx="73247" cy="149542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914167" y="2392775"/>
              <a:ext cx="96107" cy="172497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037765" y="2444686"/>
              <a:ext cx="102144" cy="122110"/>
            </a:xfrm>
            <a:prstGeom prst="rect">
              <a:avLst/>
            </a:prstGeom>
          </p:spPr>
        </p:pic>
      </p:grpSp>
      <p:grpSp>
        <p:nvGrpSpPr>
          <p:cNvPr id="121" name="object 121" descr=""/>
          <p:cNvGrpSpPr/>
          <p:nvPr/>
        </p:nvGrpSpPr>
        <p:grpSpPr>
          <a:xfrm>
            <a:off x="6231445" y="2392775"/>
            <a:ext cx="1086485" cy="217170"/>
            <a:chOff x="6231445" y="2392775"/>
            <a:chExt cx="1086485" cy="217170"/>
          </a:xfrm>
        </p:grpSpPr>
        <p:pic>
          <p:nvPicPr>
            <p:cNvPr id="122" name="object 122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231445" y="2392775"/>
              <a:ext cx="91535" cy="172497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347364" y="2444686"/>
              <a:ext cx="94583" cy="120586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470999" y="2444686"/>
              <a:ext cx="292893" cy="122110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6789801" y="2392781"/>
              <a:ext cx="21590" cy="172720"/>
            </a:xfrm>
            <a:custGeom>
              <a:avLst/>
              <a:gdLst/>
              <a:ahLst/>
              <a:cxnLst/>
              <a:rect l="l" t="t" r="r" b="b"/>
              <a:pathLst>
                <a:path w="21590" h="172719">
                  <a:moveTo>
                    <a:pt x="21336" y="1524"/>
                  </a:moveTo>
                  <a:lnTo>
                    <a:pt x="19812" y="1524"/>
                  </a:lnTo>
                  <a:lnTo>
                    <a:pt x="19812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69443"/>
                  </a:lnTo>
                  <a:lnTo>
                    <a:pt x="1524" y="169443"/>
                  </a:lnTo>
                  <a:lnTo>
                    <a:pt x="1524" y="170967"/>
                  </a:lnTo>
                  <a:lnTo>
                    <a:pt x="6096" y="170967"/>
                  </a:lnTo>
                  <a:lnTo>
                    <a:pt x="7620" y="172491"/>
                  </a:lnTo>
                  <a:lnTo>
                    <a:pt x="13716" y="172491"/>
                  </a:lnTo>
                  <a:lnTo>
                    <a:pt x="15240" y="170967"/>
                  </a:lnTo>
                  <a:lnTo>
                    <a:pt x="19812" y="170967"/>
                  </a:lnTo>
                  <a:lnTo>
                    <a:pt x="19812" y="169443"/>
                  </a:lnTo>
                  <a:lnTo>
                    <a:pt x="21336" y="169443"/>
                  </a:lnTo>
                  <a:lnTo>
                    <a:pt x="2133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838627" y="2444686"/>
              <a:ext cx="102144" cy="122110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965251" y="2392775"/>
              <a:ext cx="100679" cy="174021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090314" y="2444686"/>
              <a:ext cx="105251" cy="164782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216949" y="2444686"/>
              <a:ext cx="100631" cy="122110"/>
            </a:xfrm>
            <a:prstGeom prst="rect">
              <a:avLst/>
            </a:prstGeom>
          </p:spPr>
        </p:pic>
      </p:grpSp>
      <p:pic>
        <p:nvPicPr>
          <p:cNvPr id="130" name="object 130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396924" y="2391251"/>
            <a:ext cx="199834" cy="175545"/>
          </a:xfrm>
          <a:prstGeom prst="rect">
            <a:avLst/>
          </a:prstGeom>
        </p:spPr>
      </p:pic>
      <p:pic>
        <p:nvPicPr>
          <p:cNvPr id="131" name="object 131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7663910" y="2415730"/>
            <a:ext cx="980884" cy="193738"/>
          </a:xfrm>
          <a:prstGeom prst="rect">
            <a:avLst/>
          </a:prstGeom>
        </p:spPr>
      </p:pic>
      <p:grpSp>
        <p:nvGrpSpPr>
          <p:cNvPr id="132" name="object 132" descr=""/>
          <p:cNvGrpSpPr/>
          <p:nvPr/>
        </p:nvGrpSpPr>
        <p:grpSpPr>
          <a:xfrm>
            <a:off x="8722614" y="2392775"/>
            <a:ext cx="355600" cy="174625"/>
            <a:chOff x="8722614" y="2392775"/>
            <a:chExt cx="355600" cy="174625"/>
          </a:xfrm>
        </p:grpSpPr>
        <p:pic>
          <p:nvPicPr>
            <p:cNvPr id="133" name="object 133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722614" y="2444686"/>
              <a:ext cx="91535" cy="122110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852249" y="2444686"/>
              <a:ext cx="94583" cy="120586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975788" y="2392775"/>
              <a:ext cx="102203" cy="174021"/>
            </a:xfrm>
            <a:prstGeom prst="rect">
              <a:avLst/>
            </a:prstGeom>
          </p:spPr>
        </p:pic>
      </p:grpSp>
      <p:grpSp>
        <p:nvGrpSpPr>
          <p:cNvPr id="136" name="object 136" descr=""/>
          <p:cNvGrpSpPr/>
          <p:nvPr/>
        </p:nvGrpSpPr>
        <p:grpSpPr>
          <a:xfrm>
            <a:off x="1002030" y="2845974"/>
            <a:ext cx="1120140" cy="217170"/>
            <a:chOff x="1002030" y="2845974"/>
            <a:chExt cx="1120140" cy="217170"/>
          </a:xfrm>
        </p:grpSpPr>
        <p:pic>
          <p:nvPicPr>
            <p:cNvPr id="137" name="object 137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002030" y="2870453"/>
              <a:ext cx="190690" cy="149542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215675" y="2897885"/>
              <a:ext cx="88392" cy="122110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330070" y="2845974"/>
              <a:ext cx="96107" cy="172497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461230" y="2897885"/>
              <a:ext cx="96107" cy="120586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584769" y="2897885"/>
              <a:ext cx="109823" cy="122110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1723631" y="2845980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19" h="172719">
                  <a:moveTo>
                    <a:pt x="19812" y="1612"/>
                  </a:moveTo>
                  <a:lnTo>
                    <a:pt x="16764" y="1612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3048" y="1612"/>
                  </a:lnTo>
                  <a:lnTo>
                    <a:pt x="0" y="1612"/>
                  </a:lnTo>
                  <a:lnTo>
                    <a:pt x="0" y="170967"/>
                  </a:lnTo>
                  <a:lnTo>
                    <a:pt x="1524" y="170967"/>
                  </a:lnTo>
                  <a:lnTo>
                    <a:pt x="1524" y="172491"/>
                  </a:lnTo>
                  <a:lnTo>
                    <a:pt x="18288" y="172491"/>
                  </a:lnTo>
                  <a:lnTo>
                    <a:pt x="18288" y="170967"/>
                  </a:lnTo>
                  <a:lnTo>
                    <a:pt x="19812" y="170967"/>
                  </a:lnTo>
                  <a:lnTo>
                    <a:pt x="19812" y="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770888" y="2897885"/>
              <a:ext cx="350900" cy="164877"/>
            </a:xfrm>
            <a:prstGeom prst="rect">
              <a:avLst/>
            </a:prstGeom>
          </p:spPr>
        </p:pic>
      </p:grpSp>
      <p:pic>
        <p:nvPicPr>
          <p:cNvPr id="144" name="object 144" descr="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2211800" y="2845974"/>
            <a:ext cx="684942" cy="174022"/>
          </a:xfrm>
          <a:prstGeom prst="rect">
            <a:avLst/>
          </a:prstGeom>
        </p:spPr>
      </p:pic>
      <p:pic>
        <p:nvPicPr>
          <p:cNvPr id="145" name="object 145" descr="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2997422" y="2845974"/>
            <a:ext cx="874109" cy="174022"/>
          </a:xfrm>
          <a:prstGeom prst="rect">
            <a:avLst/>
          </a:prstGeom>
        </p:spPr>
      </p:pic>
      <p:grpSp>
        <p:nvGrpSpPr>
          <p:cNvPr id="146" name="object 146" descr=""/>
          <p:cNvGrpSpPr/>
          <p:nvPr/>
        </p:nvGrpSpPr>
        <p:grpSpPr>
          <a:xfrm>
            <a:off x="3969162" y="2858262"/>
            <a:ext cx="490220" cy="161925"/>
            <a:chOff x="3969162" y="2858262"/>
            <a:chExt cx="490220" cy="161925"/>
          </a:xfrm>
        </p:grpSpPr>
        <p:pic>
          <p:nvPicPr>
            <p:cNvPr id="147" name="object 147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969162" y="2858262"/>
              <a:ext cx="83915" cy="160210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082034" y="2897886"/>
              <a:ext cx="184594" cy="122110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294060" y="2897885"/>
              <a:ext cx="164782" cy="120586"/>
            </a:xfrm>
            <a:prstGeom prst="rect">
              <a:avLst/>
            </a:prstGeom>
          </p:spPr>
        </p:pic>
      </p:grpSp>
      <p:grpSp>
        <p:nvGrpSpPr>
          <p:cNvPr id="150" name="object 150" descr=""/>
          <p:cNvGrpSpPr/>
          <p:nvPr/>
        </p:nvGrpSpPr>
        <p:grpSpPr>
          <a:xfrm>
            <a:off x="4545806" y="2845974"/>
            <a:ext cx="357505" cy="174625"/>
            <a:chOff x="4545806" y="2845974"/>
            <a:chExt cx="357505" cy="174625"/>
          </a:xfrm>
        </p:grpSpPr>
        <p:pic>
          <p:nvPicPr>
            <p:cNvPr id="151" name="object 151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545806" y="2870453"/>
              <a:ext cx="73247" cy="149542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646485" y="2845974"/>
              <a:ext cx="96107" cy="172497"/>
            </a:xfrm>
            <a:prstGeom prst="rect">
              <a:avLst/>
            </a:prstGeom>
          </p:spPr>
        </p:pic>
        <p:sp>
          <p:nvSpPr>
            <p:cNvPr id="153" name="object 153" descr=""/>
            <p:cNvSpPr/>
            <p:nvPr/>
          </p:nvSpPr>
          <p:spPr>
            <a:xfrm>
              <a:off x="4774596" y="2855213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5" h="163830">
                  <a:moveTo>
                    <a:pt x="22860" y="161734"/>
                  </a:moveTo>
                  <a:lnTo>
                    <a:pt x="3048" y="161734"/>
                  </a:lnTo>
                  <a:lnTo>
                    <a:pt x="3048" y="47244"/>
                  </a:lnTo>
                  <a:lnTo>
                    <a:pt x="4572" y="45720"/>
                  </a:lnTo>
                  <a:lnTo>
                    <a:pt x="21336" y="45720"/>
                  </a:lnTo>
                  <a:lnTo>
                    <a:pt x="22860" y="47244"/>
                  </a:lnTo>
                  <a:lnTo>
                    <a:pt x="22860" y="161734"/>
                  </a:lnTo>
                  <a:close/>
                </a:path>
                <a:path w="26035" h="163830">
                  <a:moveTo>
                    <a:pt x="21336" y="163258"/>
                  </a:moveTo>
                  <a:lnTo>
                    <a:pt x="4572" y="163258"/>
                  </a:lnTo>
                  <a:lnTo>
                    <a:pt x="4572" y="161734"/>
                  </a:lnTo>
                  <a:lnTo>
                    <a:pt x="21336" y="161734"/>
                  </a:lnTo>
                  <a:lnTo>
                    <a:pt x="21336" y="163258"/>
                  </a:lnTo>
                  <a:close/>
                </a:path>
                <a:path w="26035" h="163830">
                  <a:moveTo>
                    <a:pt x="18288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4384" y="3048"/>
                  </a:lnTo>
                  <a:lnTo>
                    <a:pt x="25908" y="6096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8288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824983" y="2897885"/>
              <a:ext cx="77724" cy="122110"/>
            </a:xfrm>
            <a:prstGeom prst="rect">
              <a:avLst/>
            </a:prstGeom>
          </p:spPr>
        </p:pic>
      </p:grpSp>
      <p:pic>
        <p:nvPicPr>
          <p:cNvPr id="155" name="object 155" descr="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4989671" y="2845974"/>
            <a:ext cx="898588" cy="207549"/>
          </a:xfrm>
          <a:prstGeom prst="rect">
            <a:avLst/>
          </a:prstGeom>
        </p:spPr>
      </p:pic>
      <p:grpSp>
        <p:nvGrpSpPr>
          <p:cNvPr id="156" name="object 156" descr=""/>
          <p:cNvGrpSpPr/>
          <p:nvPr/>
        </p:nvGrpSpPr>
        <p:grpSpPr>
          <a:xfrm>
            <a:off x="5972079" y="2845974"/>
            <a:ext cx="327025" cy="174625"/>
            <a:chOff x="5972079" y="2845974"/>
            <a:chExt cx="327025" cy="174625"/>
          </a:xfrm>
        </p:grpSpPr>
        <p:pic>
          <p:nvPicPr>
            <p:cNvPr id="157" name="object 157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972079" y="2870453"/>
              <a:ext cx="73247" cy="149542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072758" y="2845974"/>
              <a:ext cx="94583" cy="172497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196500" y="2897886"/>
              <a:ext cx="102096" cy="122110"/>
            </a:xfrm>
            <a:prstGeom prst="rect">
              <a:avLst/>
            </a:prstGeom>
          </p:spPr>
        </p:pic>
      </p:grpSp>
      <p:grpSp>
        <p:nvGrpSpPr>
          <p:cNvPr id="160" name="object 160" descr=""/>
          <p:cNvGrpSpPr/>
          <p:nvPr/>
        </p:nvGrpSpPr>
        <p:grpSpPr>
          <a:xfrm>
            <a:off x="6374892" y="2847593"/>
            <a:ext cx="546100" cy="172720"/>
            <a:chOff x="6374892" y="2847593"/>
            <a:chExt cx="546100" cy="172720"/>
          </a:xfrm>
        </p:grpSpPr>
        <p:pic>
          <p:nvPicPr>
            <p:cNvPr id="161" name="object 161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374892" y="2900934"/>
              <a:ext cx="105251" cy="117538"/>
            </a:xfrm>
            <a:prstGeom prst="rect">
              <a:avLst/>
            </a:prstGeom>
          </p:spPr>
        </p:pic>
        <p:sp>
          <p:nvSpPr>
            <p:cNvPr id="162" name="object 162" descr=""/>
            <p:cNvSpPr/>
            <p:nvPr/>
          </p:nvSpPr>
          <p:spPr>
            <a:xfrm>
              <a:off x="6503003" y="2855213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4" h="163830">
                  <a:moveTo>
                    <a:pt x="21336" y="163258"/>
                  </a:moveTo>
                  <a:lnTo>
                    <a:pt x="4572" y="163258"/>
                  </a:lnTo>
                  <a:lnTo>
                    <a:pt x="3048" y="161734"/>
                  </a:lnTo>
                  <a:lnTo>
                    <a:pt x="3048" y="45720"/>
                  </a:lnTo>
                  <a:lnTo>
                    <a:pt x="21336" y="45720"/>
                  </a:lnTo>
                  <a:lnTo>
                    <a:pt x="21336" y="47244"/>
                  </a:lnTo>
                  <a:lnTo>
                    <a:pt x="22860" y="47244"/>
                  </a:lnTo>
                  <a:lnTo>
                    <a:pt x="22860" y="161734"/>
                  </a:lnTo>
                  <a:lnTo>
                    <a:pt x="21336" y="161734"/>
                  </a:lnTo>
                  <a:lnTo>
                    <a:pt x="21336" y="163258"/>
                  </a:lnTo>
                  <a:close/>
                </a:path>
                <a:path w="26034" h="163830">
                  <a:moveTo>
                    <a:pt x="16764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4384" y="3048"/>
                  </a:lnTo>
                  <a:lnTo>
                    <a:pt x="25908" y="6096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6764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553295" y="2847593"/>
              <a:ext cx="102203" cy="172402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684666" y="2897886"/>
              <a:ext cx="102086" cy="122110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809612" y="2897885"/>
              <a:ext cx="111347" cy="122110"/>
            </a:xfrm>
            <a:prstGeom prst="rect">
              <a:avLst/>
            </a:prstGeom>
          </p:spPr>
        </p:pic>
      </p:grpSp>
      <p:grpSp>
        <p:nvGrpSpPr>
          <p:cNvPr id="166" name="object 166" descr=""/>
          <p:cNvGrpSpPr/>
          <p:nvPr/>
        </p:nvGrpSpPr>
        <p:grpSpPr>
          <a:xfrm>
            <a:off x="6997255" y="2897885"/>
            <a:ext cx="546735" cy="165100"/>
            <a:chOff x="6997255" y="2897885"/>
            <a:chExt cx="546735" cy="165100"/>
          </a:xfrm>
        </p:grpSpPr>
        <p:pic>
          <p:nvPicPr>
            <p:cNvPr id="167" name="object 167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997255" y="2897885"/>
              <a:ext cx="212026" cy="164877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245953" y="2897885"/>
              <a:ext cx="164687" cy="120586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7441322" y="2897886"/>
              <a:ext cx="102096" cy="122110"/>
            </a:xfrm>
            <a:prstGeom prst="rect">
              <a:avLst/>
            </a:prstGeom>
          </p:spPr>
        </p:pic>
      </p:grpSp>
      <p:grpSp>
        <p:nvGrpSpPr>
          <p:cNvPr id="170" name="object 170" descr=""/>
          <p:cNvGrpSpPr/>
          <p:nvPr/>
        </p:nvGrpSpPr>
        <p:grpSpPr>
          <a:xfrm>
            <a:off x="7627239" y="2847593"/>
            <a:ext cx="808990" cy="215265"/>
            <a:chOff x="7627239" y="2847593"/>
            <a:chExt cx="808990" cy="215265"/>
          </a:xfrm>
        </p:grpSpPr>
        <p:sp>
          <p:nvSpPr>
            <p:cNvPr id="171" name="object 171" descr=""/>
            <p:cNvSpPr/>
            <p:nvPr/>
          </p:nvSpPr>
          <p:spPr>
            <a:xfrm>
              <a:off x="7627239" y="2855213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5" h="163830">
                  <a:moveTo>
                    <a:pt x="19907" y="163258"/>
                  </a:moveTo>
                  <a:lnTo>
                    <a:pt x="4572" y="163258"/>
                  </a:lnTo>
                  <a:lnTo>
                    <a:pt x="3048" y="161734"/>
                  </a:lnTo>
                  <a:lnTo>
                    <a:pt x="3048" y="45720"/>
                  </a:lnTo>
                  <a:lnTo>
                    <a:pt x="21431" y="45720"/>
                  </a:lnTo>
                  <a:lnTo>
                    <a:pt x="21431" y="47244"/>
                  </a:lnTo>
                  <a:lnTo>
                    <a:pt x="22955" y="47244"/>
                  </a:lnTo>
                  <a:lnTo>
                    <a:pt x="22955" y="161734"/>
                  </a:lnTo>
                  <a:lnTo>
                    <a:pt x="21431" y="161734"/>
                  </a:lnTo>
                  <a:lnTo>
                    <a:pt x="19907" y="163258"/>
                  </a:lnTo>
                  <a:close/>
                </a:path>
                <a:path w="24765" h="163830">
                  <a:moveTo>
                    <a:pt x="16859" y="24384"/>
                  </a:moveTo>
                  <a:lnTo>
                    <a:pt x="7715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3048" y="1524"/>
                  </a:lnTo>
                  <a:lnTo>
                    <a:pt x="4572" y="0"/>
                  </a:lnTo>
                  <a:lnTo>
                    <a:pt x="19907" y="0"/>
                  </a:lnTo>
                  <a:lnTo>
                    <a:pt x="22955" y="1524"/>
                  </a:lnTo>
                  <a:lnTo>
                    <a:pt x="24479" y="3048"/>
                  </a:lnTo>
                  <a:lnTo>
                    <a:pt x="24479" y="19812"/>
                  </a:lnTo>
                  <a:lnTo>
                    <a:pt x="22955" y="21336"/>
                  </a:lnTo>
                  <a:lnTo>
                    <a:pt x="16859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7685246" y="2897885"/>
              <a:ext cx="96107" cy="120586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808785" y="2847593"/>
              <a:ext cx="102203" cy="172402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946136" y="2900933"/>
              <a:ext cx="96107" cy="119062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8069675" y="2870453"/>
              <a:ext cx="161734" cy="149542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8258842" y="2897885"/>
              <a:ext cx="176974" cy="164877"/>
            </a:xfrm>
            <a:prstGeom prst="rect">
              <a:avLst/>
            </a:prstGeom>
          </p:spPr>
        </p:pic>
      </p:grpSp>
      <p:grpSp>
        <p:nvGrpSpPr>
          <p:cNvPr id="177" name="object 177" descr=""/>
          <p:cNvGrpSpPr/>
          <p:nvPr/>
        </p:nvGrpSpPr>
        <p:grpSpPr>
          <a:xfrm>
            <a:off x="8518207" y="2845974"/>
            <a:ext cx="387985" cy="174625"/>
            <a:chOff x="8518207" y="2845974"/>
            <a:chExt cx="387985" cy="174625"/>
          </a:xfrm>
        </p:grpSpPr>
        <p:pic>
          <p:nvPicPr>
            <p:cNvPr id="178" name="object 178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8518207" y="2897885"/>
              <a:ext cx="91535" cy="122110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8647842" y="2845974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19">
                  <a:moveTo>
                    <a:pt x="16764" y="1619"/>
                  </a:moveTo>
                  <a:lnTo>
                    <a:pt x="1524" y="1619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6764" y="1619"/>
                  </a:lnTo>
                  <a:close/>
                </a:path>
                <a:path w="20320" h="172719">
                  <a:moveTo>
                    <a:pt x="18288" y="172497"/>
                  </a:moveTo>
                  <a:lnTo>
                    <a:pt x="1524" y="172497"/>
                  </a:lnTo>
                  <a:lnTo>
                    <a:pt x="0" y="170973"/>
                  </a:lnTo>
                  <a:lnTo>
                    <a:pt x="0" y="1619"/>
                  </a:lnTo>
                  <a:lnTo>
                    <a:pt x="18288" y="1619"/>
                  </a:lnTo>
                  <a:lnTo>
                    <a:pt x="19812" y="3143"/>
                  </a:lnTo>
                  <a:lnTo>
                    <a:pt x="19812" y="170973"/>
                  </a:lnTo>
                  <a:lnTo>
                    <a:pt x="18288" y="170973"/>
                  </a:lnTo>
                  <a:lnTo>
                    <a:pt x="18288" y="172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8693562" y="2897885"/>
              <a:ext cx="79343" cy="122110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795861" y="2897885"/>
              <a:ext cx="109823" cy="122110"/>
            </a:xfrm>
            <a:prstGeom prst="rect">
              <a:avLst/>
            </a:prstGeom>
          </p:spPr>
        </p:pic>
      </p:grpSp>
      <p:grpSp>
        <p:nvGrpSpPr>
          <p:cNvPr id="182" name="object 182" descr=""/>
          <p:cNvGrpSpPr/>
          <p:nvPr/>
        </p:nvGrpSpPr>
        <p:grpSpPr>
          <a:xfrm>
            <a:off x="1014222" y="3300793"/>
            <a:ext cx="808990" cy="173990"/>
            <a:chOff x="1014222" y="3300793"/>
            <a:chExt cx="808990" cy="173990"/>
          </a:xfrm>
        </p:grpSpPr>
        <p:sp>
          <p:nvSpPr>
            <p:cNvPr id="183" name="object 183" descr=""/>
            <p:cNvSpPr/>
            <p:nvPr/>
          </p:nvSpPr>
          <p:spPr>
            <a:xfrm>
              <a:off x="1014222" y="3308413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4" h="165100">
                  <a:moveTo>
                    <a:pt x="18383" y="47339"/>
                  </a:moveTo>
                  <a:lnTo>
                    <a:pt x="7715" y="47339"/>
                  </a:lnTo>
                  <a:lnTo>
                    <a:pt x="9239" y="45815"/>
                  </a:lnTo>
                  <a:lnTo>
                    <a:pt x="16859" y="45815"/>
                  </a:lnTo>
                  <a:lnTo>
                    <a:pt x="18383" y="47339"/>
                  </a:lnTo>
                  <a:close/>
                </a:path>
                <a:path w="26034" h="165100">
                  <a:moveTo>
                    <a:pt x="22955" y="163258"/>
                  </a:moveTo>
                  <a:lnTo>
                    <a:pt x="3048" y="163258"/>
                  </a:lnTo>
                  <a:lnTo>
                    <a:pt x="3048" y="48863"/>
                  </a:lnTo>
                  <a:lnTo>
                    <a:pt x="4572" y="47339"/>
                  </a:lnTo>
                  <a:lnTo>
                    <a:pt x="21431" y="47339"/>
                  </a:lnTo>
                  <a:lnTo>
                    <a:pt x="22955" y="48863"/>
                  </a:lnTo>
                  <a:lnTo>
                    <a:pt x="22955" y="163258"/>
                  </a:lnTo>
                  <a:close/>
                </a:path>
                <a:path w="26034" h="165100">
                  <a:moveTo>
                    <a:pt x="21431" y="164782"/>
                  </a:moveTo>
                  <a:lnTo>
                    <a:pt x="6096" y="164782"/>
                  </a:lnTo>
                  <a:lnTo>
                    <a:pt x="4572" y="163258"/>
                  </a:lnTo>
                  <a:lnTo>
                    <a:pt x="21431" y="163258"/>
                  </a:lnTo>
                  <a:lnTo>
                    <a:pt x="21431" y="164782"/>
                  </a:lnTo>
                  <a:close/>
                </a:path>
                <a:path w="26034" h="165100">
                  <a:moveTo>
                    <a:pt x="21431" y="24384"/>
                  </a:moveTo>
                  <a:lnTo>
                    <a:pt x="4572" y="24384"/>
                  </a:lnTo>
                  <a:lnTo>
                    <a:pt x="1524" y="21336"/>
                  </a:lnTo>
                  <a:lnTo>
                    <a:pt x="0" y="18288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239" y="0"/>
                  </a:lnTo>
                  <a:lnTo>
                    <a:pt x="18383" y="0"/>
                  </a:lnTo>
                  <a:lnTo>
                    <a:pt x="21431" y="1524"/>
                  </a:lnTo>
                  <a:lnTo>
                    <a:pt x="24479" y="4572"/>
                  </a:lnTo>
                  <a:lnTo>
                    <a:pt x="26003" y="7620"/>
                  </a:lnTo>
                  <a:lnTo>
                    <a:pt x="26003" y="16764"/>
                  </a:lnTo>
                  <a:lnTo>
                    <a:pt x="24479" y="21336"/>
                  </a:lnTo>
                  <a:lnTo>
                    <a:pt x="21431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072229" y="3352704"/>
              <a:ext cx="96107" cy="120491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195768" y="3352704"/>
              <a:ext cx="88487" cy="122015"/>
            </a:xfrm>
            <a:prstGeom prst="rect">
              <a:avLst/>
            </a:prstGeom>
          </p:spPr>
        </p:pic>
        <p:sp>
          <p:nvSpPr>
            <p:cNvPr id="186" name="object 186" descr=""/>
            <p:cNvSpPr/>
            <p:nvPr/>
          </p:nvSpPr>
          <p:spPr>
            <a:xfrm>
              <a:off x="1310157" y="3300793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19" h="172720">
                  <a:moveTo>
                    <a:pt x="16852" y="0"/>
                  </a:moveTo>
                  <a:lnTo>
                    <a:pt x="3136" y="0"/>
                  </a:lnTo>
                  <a:lnTo>
                    <a:pt x="3136" y="1524"/>
                  </a:lnTo>
                  <a:lnTo>
                    <a:pt x="16852" y="1524"/>
                  </a:lnTo>
                  <a:lnTo>
                    <a:pt x="16852" y="0"/>
                  </a:lnTo>
                  <a:close/>
                </a:path>
                <a:path w="20319" h="172720">
                  <a:moveTo>
                    <a:pt x="18376" y="170878"/>
                  </a:moveTo>
                  <a:lnTo>
                    <a:pt x="1524" y="170878"/>
                  </a:lnTo>
                  <a:lnTo>
                    <a:pt x="3136" y="172402"/>
                  </a:lnTo>
                  <a:lnTo>
                    <a:pt x="16852" y="172402"/>
                  </a:lnTo>
                  <a:lnTo>
                    <a:pt x="18376" y="170878"/>
                  </a:lnTo>
                  <a:close/>
                </a:path>
                <a:path w="20319" h="172720">
                  <a:moveTo>
                    <a:pt x="19900" y="2984"/>
                  </a:moveTo>
                  <a:lnTo>
                    <a:pt x="19202" y="2984"/>
                  </a:lnTo>
                  <a:lnTo>
                    <a:pt x="19202" y="1714"/>
                  </a:lnTo>
                  <a:lnTo>
                    <a:pt x="0" y="1714"/>
                  </a:lnTo>
                  <a:lnTo>
                    <a:pt x="0" y="2984"/>
                  </a:lnTo>
                  <a:lnTo>
                    <a:pt x="0" y="170624"/>
                  </a:lnTo>
                  <a:lnTo>
                    <a:pt x="19900" y="170624"/>
                  </a:lnTo>
                  <a:lnTo>
                    <a:pt x="19900" y="2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7" name="object 187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365123" y="3354228"/>
              <a:ext cx="94583" cy="120491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488662" y="3300793"/>
              <a:ext cx="102203" cy="173926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620032" y="3352704"/>
              <a:ext cx="102087" cy="122015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743455" y="3352704"/>
              <a:ext cx="79343" cy="122015"/>
            </a:xfrm>
            <a:prstGeom prst="rect">
              <a:avLst/>
            </a:prstGeom>
          </p:spPr>
        </p:pic>
      </p:grpSp>
      <p:grpSp>
        <p:nvGrpSpPr>
          <p:cNvPr id="191" name="object 191" descr=""/>
          <p:cNvGrpSpPr/>
          <p:nvPr/>
        </p:nvGrpSpPr>
        <p:grpSpPr>
          <a:xfrm>
            <a:off x="1905190" y="3300793"/>
            <a:ext cx="829944" cy="173990"/>
            <a:chOff x="1905190" y="3300793"/>
            <a:chExt cx="829944" cy="173990"/>
          </a:xfrm>
        </p:grpSpPr>
        <p:pic>
          <p:nvPicPr>
            <p:cNvPr id="192" name="object 192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905190" y="3325177"/>
              <a:ext cx="178403" cy="149542"/>
            </a:xfrm>
            <a:prstGeom prst="rect">
              <a:avLst/>
            </a:prstGeom>
          </p:spPr>
        </p:pic>
        <p:sp>
          <p:nvSpPr>
            <p:cNvPr id="193" name="object 193" descr=""/>
            <p:cNvSpPr/>
            <p:nvPr/>
          </p:nvSpPr>
          <p:spPr>
            <a:xfrm>
              <a:off x="2120252" y="3300793"/>
              <a:ext cx="21590" cy="172720"/>
            </a:xfrm>
            <a:custGeom>
              <a:avLst/>
              <a:gdLst/>
              <a:ahLst/>
              <a:cxnLst/>
              <a:rect l="l" t="t" r="r" b="b"/>
              <a:pathLst>
                <a:path w="21589" h="172720">
                  <a:moveTo>
                    <a:pt x="18288" y="170878"/>
                  </a:moveTo>
                  <a:lnTo>
                    <a:pt x="3048" y="170878"/>
                  </a:lnTo>
                  <a:lnTo>
                    <a:pt x="3048" y="172402"/>
                  </a:lnTo>
                  <a:lnTo>
                    <a:pt x="18288" y="172402"/>
                  </a:lnTo>
                  <a:lnTo>
                    <a:pt x="18288" y="170878"/>
                  </a:lnTo>
                  <a:close/>
                </a:path>
                <a:path w="21589" h="172720">
                  <a:moveTo>
                    <a:pt x="21336" y="2984"/>
                  </a:moveTo>
                  <a:lnTo>
                    <a:pt x="19812" y="2984"/>
                  </a:lnTo>
                  <a:lnTo>
                    <a:pt x="19812" y="1524"/>
                  </a:lnTo>
                  <a:lnTo>
                    <a:pt x="18288" y="1524"/>
                  </a:lnTo>
                  <a:lnTo>
                    <a:pt x="16764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2984"/>
                  </a:lnTo>
                  <a:lnTo>
                    <a:pt x="0" y="2984"/>
                  </a:lnTo>
                  <a:lnTo>
                    <a:pt x="0" y="169354"/>
                  </a:lnTo>
                  <a:lnTo>
                    <a:pt x="1524" y="169354"/>
                  </a:lnTo>
                  <a:lnTo>
                    <a:pt x="1524" y="170624"/>
                  </a:lnTo>
                  <a:lnTo>
                    <a:pt x="20701" y="170624"/>
                  </a:lnTo>
                  <a:lnTo>
                    <a:pt x="20701" y="169354"/>
                  </a:lnTo>
                  <a:lnTo>
                    <a:pt x="21336" y="169354"/>
                  </a:lnTo>
                  <a:lnTo>
                    <a:pt x="21336" y="2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69139" y="3352704"/>
              <a:ext cx="102096" cy="122015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301811" y="3352704"/>
              <a:ext cx="96107" cy="120491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419254" y="3325177"/>
              <a:ext cx="189166" cy="149542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632805" y="3300793"/>
              <a:ext cx="102203" cy="173926"/>
            </a:xfrm>
            <a:prstGeom prst="rect">
              <a:avLst/>
            </a:prstGeom>
          </p:spPr>
        </p:pic>
      </p:grpSp>
      <p:grpSp>
        <p:nvGrpSpPr>
          <p:cNvPr id="198" name="object 198" descr=""/>
          <p:cNvGrpSpPr/>
          <p:nvPr/>
        </p:nvGrpSpPr>
        <p:grpSpPr>
          <a:xfrm>
            <a:off x="2834163" y="3300793"/>
            <a:ext cx="1056005" cy="173990"/>
            <a:chOff x="2834163" y="3300793"/>
            <a:chExt cx="1056005" cy="173990"/>
          </a:xfrm>
        </p:grpSpPr>
        <p:pic>
          <p:nvPicPr>
            <p:cNvPr id="199" name="object 199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834163" y="3300793"/>
              <a:ext cx="892397" cy="173926"/>
            </a:xfrm>
            <a:prstGeom prst="rect">
              <a:avLst/>
            </a:prstGeom>
          </p:spPr>
        </p:pic>
        <p:sp>
          <p:nvSpPr>
            <p:cNvPr id="200" name="object 200" descr=""/>
            <p:cNvSpPr/>
            <p:nvPr/>
          </p:nvSpPr>
          <p:spPr>
            <a:xfrm>
              <a:off x="3764750" y="3300793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6764" y="1524"/>
                  </a:moveTo>
                  <a:lnTo>
                    <a:pt x="1524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16764" y="1524"/>
                  </a:lnTo>
                  <a:close/>
                </a:path>
                <a:path w="20320" h="172720">
                  <a:moveTo>
                    <a:pt x="18288" y="170878"/>
                  </a:moveTo>
                  <a:lnTo>
                    <a:pt x="1524" y="170878"/>
                  </a:lnTo>
                  <a:lnTo>
                    <a:pt x="1524" y="172402"/>
                  </a:lnTo>
                  <a:lnTo>
                    <a:pt x="16764" y="172402"/>
                  </a:lnTo>
                  <a:lnTo>
                    <a:pt x="18288" y="170878"/>
                  </a:lnTo>
                  <a:close/>
                </a:path>
                <a:path w="20320" h="172720">
                  <a:moveTo>
                    <a:pt x="19812" y="2984"/>
                  </a:moveTo>
                  <a:lnTo>
                    <a:pt x="19113" y="2984"/>
                  </a:lnTo>
                  <a:lnTo>
                    <a:pt x="19113" y="1714"/>
                  </a:lnTo>
                  <a:lnTo>
                    <a:pt x="0" y="1714"/>
                  </a:lnTo>
                  <a:lnTo>
                    <a:pt x="0" y="2984"/>
                  </a:lnTo>
                  <a:lnTo>
                    <a:pt x="0" y="170624"/>
                  </a:lnTo>
                  <a:lnTo>
                    <a:pt x="19812" y="170624"/>
                  </a:lnTo>
                  <a:lnTo>
                    <a:pt x="19812" y="2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1" name="object 201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3810476" y="3352704"/>
              <a:ext cx="79343" cy="122015"/>
            </a:xfrm>
            <a:prstGeom prst="rect">
              <a:avLst/>
            </a:prstGeom>
          </p:spPr>
        </p:pic>
      </p:grpSp>
      <p:grpSp>
        <p:nvGrpSpPr>
          <p:cNvPr id="202" name="object 202" descr=""/>
          <p:cNvGrpSpPr/>
          <p:nvPr/>
        </p:nvGrpSpPr>
        <p:grpSpPr>
          <a:xfrm>
            <a:off x="3982878" y="3308413"/>
            <a:ext cx="154305" cy="165100"/>
            <a:chOff x="3982878" y="3308413"/>
            <a:chExt cx="154305" cy="165100"/>
          </a:xfrm>
        </p:grpSpPr>
        <p:sp>
          <p:nvSpPr>
            <p:cNvPr id="203" name="object 203" descr=""/>
            <p:cNvSpPr/>
            <p:nvPr/>
          </p:nvSpPr>
          <p:spPr>
            <a:xfrm>
              <a:off x="3982878" y="3308413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18288" y="47339"/>
                  </a:moveTo>
                  <a:lnTo>
                    <a:pt x="7620" y="47339"/>
                  </a:lnTo>
                  <a:lnTo>
                    <a:pt x="9144" y="45815"/>
                  </a:lnTo>
                  <a:lnTo>
                    <a:pt x="16764" y="45815"/>
                  </a:lnTo>
                  <a:lnTo>
                    <a:pt x="18288" y="47339"/>
                  </a:lnTo>
                  <a:close/>
                </a:path>
                <a:path w="26035" h="165100">
                  <a:moveTo>
                    <a:pt x="22860" y="163258"/>
                  </a:moveTo>
                  <a:lnTo>
                    <a:pt x="3048" y="163258"/>
                  </a:lnTo>
                  <a:lnTo>
                    <a:pt x="3048" y="48863"/>
                  </a:lnTo>
                  <a:lnTo>
                    <a:pt x="4572" y="47339"/>
                  </a:lnTo>
                  <a:lnTo>
                    <a:pt x="21336" y="47339"/>
                  </a:lnTo>
                  <a:lnTo>
                    <a:pt x="22860" y="48863"/>
                  </a:lnTo>
                  <a:lnTo>
                    <a:pt x="22860" y="163258"/>
                  </a:lnTo>
                  <a:close/>
                </a:path>
                <a:path w="26035" h="165100">
                  <a:moveTo>
                    <a:pt x="19812" y="164782"/>
                  </a:moveTo>
                  <a:lnTo>
                    <a:pt x="6096" y="164782"/>
                  </a:lnTo>
                  <a:lnTo>
                    <a:pt x="4572" y="163258"/>
                  </a:lnTo>
                  <a:lnTo>
                    <a:pt x="21336" y="163258"/>
                  </a:lnTo>
                  <a:lnTo>
                    <a:pt x="19812" y="164782"/>
                  </a:lnTo>
                  <a:close/>
                </a:path>
                <a:path w="26035" h="165100">
                  <a:moveTo>
                    <a:pt x="21336" y="24384"/>
                  </a:moveTo>
                  <a:lnTo>
                    <a:pt x="4572" y="24384"/>
                  </a:lnTo>
                  <a:lnTo>
                    <a:pt x="1524" y="21336"/>
                  </a:lnTo>
                  <a:lnTo>
                    <a:pt x="0" y="18288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1524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21336"/>
                  </a:lnTo>
                  <a:lnTo>
                    <a:pt x="2133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4" name="object 204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4040885" y="3352704"/>
              <a:ext cx="96107" cy="120491"/>
            </a:xfrm>
            <a:prstGeom prst="rect">
              <a:avLst/>
            </a:prstGeom>
          </p:spPr>
        </p:pic>
      </p:grpSp>
      <p:pic>
        <p:nvPicPr>
          <p:cNvPr id="205" name="object 205" descr="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4237672" y="3300793"/>
            <a:ext cx="845057" cy="173926"/>
          </a:xfrm>
          <a:prstGeom prst="rect">
            <a:avLst/>
          </a:prstGeom>
        </p:spPr>
      </p:pic>
      <p:grpSp>
        <p:nvGrpSpPr>
          <p:cNvPr id="206" name="object 206" descr=""/>
          <p:cNvGrpSpPr/>
          <p:nvPr/>
        </p:nvGrpSpPr>
        <p:grpSpPr>
          <a:xfrm>
            <a:off x="5162073" y="3300793"/>
            <a:ext cx="354330" cy="173990"/>
            <a:chOff x="5162073" y="3300793"/>
            <a:chExt cx="354330" cy="173990"/>
          </a:xfrm>
        </p:grpSpPr>
        <p:pic>
          <p:nvPicPr>
            <p:cNvPr id="207" name="object 207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5162073" y="3352704"/>
              <a:ext cx="91535" cy="122015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290184" y="3352704"/>
              <a:ext cx="96107" cy="120491"/>
            </a:xfrm>
            <a:prstGeom prst="rect">
              <a:avLst/>
            </a:prstGeom>
          </p:spPr>
        </p:pic>
        <p:pic>
          <p:nvPicPr>
            <p:cNvPr id="209" name="object 209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5415343" y="3300793"/>
              <a:ext cx="100679" cy="173926"/>
            </a:xfrm>
            <a:prstGeom prst="rect">
              <a:avLst/>
            </a:prstGeom>
          </p:spPr>
        </p:pic>
      </p:grpSp>
      <p:grpSp>
        <p:nvGrpSpPr>
          <p:cNvPr id="210" name="object 210" descr=""/>
          <p:cNvGrpSpPr/>
          <p:nvPr/>
        </p:nvGrpSpPr>
        <p:grpSpPr>
          <a:xfrm>
            <a:off x="5598413" y="3300793"/>
            <a:ext cx="466725" cy="173990"/>
            <a:chOff x="5598413" y="3300793"/>
            <a:chExt cx="466725" cy="173990"/>
          </a:xfrm>
        </p:grpSpPr>
        <p:pic>
          <p:nvPicPr>
            <p:cNvPr id="211" name="object 211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5598413" y="3300793"/>
              <a:ext cx="274510" cy="173926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5900451" y="3352704"/>
              <a:ext cx="164687" cy="120491"/>
            </a:xfrm>
            <a:prstGeom prst="rect">
              <a:avLst/>
            </a:prstGeom>
          </p:spPr>
        </p:pic>
      </p:grpSp>
      <p:grpSp>
        <p:nvGrpSpPr>
          <p:cNvPr id="213" name="object 213" descr=""/>
          <p:cNvGrpSpPr/>
          <p:nvPr/>
        </p:nvGrpSpPr>
        <p:grpSpPr>
          <a:xfrm>
            <a:off x="6152102" y="3300793"/>
            <a:ext cx="327025" cy="173990"/>
            <a:chOff x="6152102" y="3300793"/>
            <a:chExt cx="327025" cy="173990"/>
          </a:xfrm>
        </p:grpSpPr>
        <p:pic>
          <p:nvPicPr>
            <p:cNvPr id="214" name="object 214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152102" y="3325177"/>
              <a:ext cx="73247" cy="149542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252781" y="3300793"/>
              <a:ext cx="96107" cy="172402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376531" y="3352704"/>
              <a:ext cx="102087" cy="122015"/>
            </a:xfrm>
            <a:prstGeom prst="rect">
              <a:avLst/>
            </a:prstGeom>
          </p:spPr>
        </p:pic>
      </p:grpSp>
      <p:grpSp>
        <p:nvGrpSpPr>
          <p:cNvPr id="217" name="object 217" descr=""/>
          <p:cNvGrpSpPr/>
          <p:nvPr/>
        </p:nvGrpSpPr>
        <p:grpSpPr>
          <a:xfrm>
            <a:off x="6557867" y="3300793"/>
            <a:ext cx="549275" cy="173990"/>
            <a:chOff x="6557867" y="3300793"/>
            <a:chExt cx="549275" cy="173990"/>
          </a:xfrm>
        </p:grpSpPr>
        <p:pic>
          <p:nvPicPr>
            <p:cNvPr id="218" name="object 218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6557867" y="3352704"/>
              <a:ext cx="91535" cy="122015"/>
            </a:xfrm>
            <a:prstGeom prst="rect">
              <a:avLst/>
            </a:prstGeom>
          </p:spPr>
        </p:pic>
        <p:pic>
          <p:nvPicPr>
            <p:cNvPr id="219" name="object 219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6686073" y="3354228"/>
              <a:ext cx="94583" cy="120491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811137" y="3300793"/>
              <a:ext cx="100679" cy="173926"/>
            </a:xfrm>
            <a:prstGeom prst="rect">
              <a:avLst/>
            </a:prstGeom>
          </p:spPr>
        </p:pic>
        <p:sp>
          <p:nvSpPr>
            <p:cNvPr id="221" name="object 221" descr=""/>
            <p:cNvSpPr/>
            <p:nvPr/>
          </p:nvSpPr>
          <p:spPr>
            <a:xfrm>
              <a:off x="6946868" y="3308413"/>
              <a:ext cx="24765" cy="165100"/>
            </a:xfrm>
            <a:custGeom>
              <a:avLst/>
              <a:gdLst/>
              <a:ahLst/>
              <a:cxnLst/>
              <a:rect l="l" t="t" r="r" b="b"/>
              <a:pathLst>
                <a:path w="24765" h="165100">
                  <a:moveTo>
                    <a:pt x="16859" y="47339"/>
                  </a:moveTo>
                  <a:lnTo>
                    <a:pt x="7715" y="47339"/>
                  </a:lnTo>
                  <a:lnTo>
                    <a:pt x="7715" y="45815"/>
                  </a:lnTo>
                  <a:lnTo>
                    <a:pt x="15335" y="45815"/>
                  </a:lnTo>
                  <a:lnTo>
                    <a:pt x="16859" y="47339"/>
                  </a:lnTo>
                  <a:close/>
                </a:path>
                <a:path w="24765" h="165100">
                  <a:moveTo>
                    <a:pt x="21431" y="163258"/>
                  </a:moveTo>
                  <a:lnTo>
                    <a:pt x="1524" y="163258"/>
                  </a:lnTo>
                  <a:lnTo>
                    <a:pt x="1524" y="48863"/>
                  </a:lnTo>
                  <a:lnTo>
                    <a:pt x="3048" y="48863"/>
                  </a:lnTo>
                  <a:lnTo>
                    <a:pt x="3048" y="47339"/>
                  </a:lnTo>
                  <a:lnTo>
                    <a:pt x="21431" y="47339"/>
                  </a:lnTo>
                  <a:lnTo>
                    <a:pt x="21431" y="163258"/>
                  </a:lnTo>
                  <a:close/>
                </a:path>
                <a:path w="24765" h="165100">
                  <a:moveTo>
                    <a:pt x="19907" y="164782"/>
                  </a:moveTo>
                  <a:lnTo>
                    <a:pt x="4572" y="164782"/>
                  </a:lnTo>
                  <a:lnTo>
                    <a:pt x="3048" y="163258"/>
                  </a:lnTo>
                  <a:lnTo>
                    <a:pt x="19907" y="163258"/>
                  </a:lnTo>
                  <a:lnTo>
                    <a:pt x="19907" y="164782"/>
                  </a:lnTo>
                  <a:close/>
                </a:path>
                <a:path w="24765" h="165100">
                  <a:moveTo>
                    <a:pt x="19907" y="24384"/>
                  </a:moveTo>
                  <a:lnTo>
                    <a:pt x="3048" y="24384"/>
                  </a:lnTo>
                  <a:lnTo>
                    <a:pt x="0" y="21336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7715" y="0"/>
                  </a:lnTo>
                  <a:lnTo>
                    <a:pt x="16859" y="0"/>
                  </a:lnTo>
                  <a:lnTo>
                    <a:pt x="19907" y="1524"/>
                  </a:lnTo>
                  <a:lnTo>
                    <a:pt x="22955" y="4572"/>
                  </a:lnTo>
                  <a:lnTo>
                    <a:pt x="24479" y="7620"/>
                  </a:lnTo>
                  <a:lnTo>
                    <a:pt x="24479" y="16764"/>
                  </a:lnTo>
                  <a:lnTo>
                    <a:pt x="22955" y="21336"/>
                  </a:lnTo>
                  <a:lnTo>
                    <a:pt x="19907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6995731" y="3352704"/>
              <a:ext cx="111347" cy="122015"/>
            </a:xfrm>
            <a:prstGeom prst="rect">
              <a:avLst/>
            </a:prstGeom>
          </p:spPr>
        </p:pic>
      </p:grpSp>
      <p:grpSp>
        <p:nvGrpSpPr>
          <p:cNvPr id="223" name="object 223" descr=""/>
          <p:cNvGrpSpPr/>
          <p:nvPr/>
        </p:nvGrpSpPr>
        <p:grpSpPr>
          <a:xfrm>
            <a:off x="7192517" y="3300793"/>
            <a:ext cx="355600" cy="173990"/>
            <a:chOff x="7192517" y="3300793"/>
            <a:chExt cx="355600" cy="173990"/>
          </a:xfrm>
        </p:grpSpPr>
        <p:pic>
          <p:nvPicPr>
            <p:cNvPr id="224" name="object 224" descr="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7192517" y="3352704"/>
              <a:ext cx="91535" cy="122015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7320628" y="3352704"/>
              <a:ext cx="96107" cy="120491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7445787" y="3300793"/>
              <a:ext cx="102203" cy="173926"/>
            </a:xfrm>
            <a:prstGeom prst="rect">
              <a:avLst/>
            </a:prstGeom>
          </p:spPr>
        </p:pic>
      </p:grpSp>
      <p:grpSp>
        <p:nvGrpSpPr>
          <p:cNvPr id="227" name="object 227" descr=""/>
          <p:cNvGrpSpPr/>
          <p:nvPr/>
        </p:nvGrpSpPr>
        <p:grpSpPr>
          <a:xfrm>
            <a:off x="7634954" y="3300793"/>
            <a:ext cx="558800" cy="173990"/>
            <a:chOff x="7634954" y="3300793"/>
            <a:chExt cx="558800" cy="173990"/>
          </a:xfrm>
        </p:grpSpPr>
        <p:pic>
          <p:nvPicPr>
            <p:cNvPr id="228" name="object 228" descr="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7634954" y="3354228"/>
              <a:ext cx="105251" cy="118967"/>
            </a:xfrm>
            <a:prstGeom prst="rect">
              <a:avLst/>
            </a:prstGeom>
          </p:spPr>
        </p:pic>
        <p:sp>
          <p:nvSpPr>
            <p:cNvPr id="229" name="object 229" descr=""/>
            <p:cNvSpPr/>
            <p:nvPr/>
          </p:nvSpPr>
          <p:spPr>
            <a:xfrm>
              <a:off x="7762970" y="3308413"/>
              <a:ext cx="24765" cy="165100"/>
            </a:xfrm>
            <a:custGeom>
              <a:avLst/>
              <a:gdLst/>
              <a:ahLst/>
              <a:cxnLst/>
              <a:rect l="l" t="t" r="r" b="b"/>
              <a:pathLst>
                <a:path w="24765" h="165100">
                  <a:moveTo>
                    <a:pt x="16859" y="47339"/>
                  </a:moveTo>
                  <a:lnTo>
                    <a:pt x="7715" y="47339"/>
                  </a:lnTo>
                  <a:lnTo>
                    <a:pt x="7715" y="45815"/>
                  </a:lnTo>
                  <a:lnTo>
                    <a:pt x="15335" y="45815"/>
                  </a:lnTo>
                  <a:lnTo>
                    <a:pt x="16859" y="47339"/>
                  </a:lnTo>
                  <a:close/>
                </a:path>
                <a:path w="24765" h="165100">
                  <a:moveTo>
                    <a:pt x="21431" y="163258"/>
                  </a:moveTo>
                  <a:lnTo>
                    <a:pt x="1524" y="163258"/>
                  </a:lnTo>
                  <a:lnTo>
                    <a:pt x="1524" y="48863"/>
                  </a:lnTo>
                  <a:lnTo>
                    <a:pt x="3048" y="48863"/>
                  </a:lnTo>
                  <a:lnTo>
                    <a:pt x="3048" y="47339"/>
                  </a:lnTo>
                  <a:lnTo>
                    <a:pt x="21431" y="47339"/>
                  </a:lnTo>
                  <a:lnTo>
                    <a:pt x="21431" y="163258"/>
                  </a:lnTo>
                  <a:close/>
                </a:path>
                <a:path w="24765" h="165100">
                  <a:moveTo>
                    <a:pt x="19907" y="164782"/>
                  </a:moveTo>
                  <a:lnTo>
                    <a:pt x="4572" y="164782"/>
                  </a:lnTo>
                  <a:lnTo>
                    <a:pt x="3048" y="163258"/>
                  </a:lnTo>
                  <a:lnTo>
                    <a:pt x="19907" y="163258"/>
                  </a:lnTo>
                  <a:lnTo>
                    <a:pt x="19907" y="164782"/>
                  </a:lnTo>
                  <a:close/>
                </a:path>
                <a:path w="24765" h="165100">
                  <a:moveTo>
                    <a:pt x="19907" y="24384"/>
                  </a:moveTo>
                  <a:lnTo>
                    <a:pt x="3048" y="24384"/>
                  </a:lnTo>
                  <a:lnTo>
                    <a:pt x="0" y="21336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7715" y="0"/>
                  </a:lnTo>
                  <a:lnTo>
                    <a:pt x="16859" y="0"/>
                  </a:lnTo>
                  <a:lnTo>
                    <a:pt x="19907" y="1524"/>
                  </a:lnTo>
                  <a:lnTo>
                    <a:pt x="22955" y="4572"/>
                  </a:lnTo>
                  <a:lnTo>
                    <a:pt x="24479" y="7620"/>
                  </a:lnTo>
                  <a:lnTo>
                    <a:pt x="24479" y="16764"/>
                  </a:lnTo>
                  <a:lnTo>
                    <a:pt x="22955" y="21336"/>
                  </a:lnTo>
                  <a:lnTo>
                    <a:pt x="19907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0" name="object 230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7811833" y="3352704"/>
              <a:ext cx="77819" cy="122015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7920132" y="3354228"/>
              <a:ext cx="96107" cy="120491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8043766" y="3352704"/>
              <a:ext cx="91535" cy="122015"/>
            </a:xfrm>
            <a:prstGeom prst="rect">
              <a:avLst/>
            </a:prstGeom>
          </p:spPr>
        </p:pic>
        <p:sp>
          <p:nvSpPr>
            <p:cNvPr id="233" name="object 233" descr=""/>
            <p:cNvSpPr/>
            <p:nvPr/>
          </p:nvSpPr>
          <p:spPr>
            <a:xfrm>
              <a:off x="8173390" y="3300793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6764" y="170878"/>
                  </a:moveTo>
                  <a:lnTo>
                    <a:pt x="1524" y="170878"/>
                  </a:lnTo>
                  <a:lnTo>
                    <a:pt x="1524" y="172402"/>
                  </a:lnTo>
                  <a:lnTo>
                    <a:pt x="16764" y="172402"/>
                  </a:lnTo>
                  <a:lnTo>
                    <a:pt x="16764" y="170878"/>
                  </a:lnTo>
                  <a:close/>
                </a:path>
                <a:path w="20320" h="172720">
                  <a:moveTo>
                    <a:pt x="16764" y="1524"/>
                  </a:moveTo>
                  <a:lnTo>
                    <a:pt x="1524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16764" y="1524"/>
                  </a:lnTo>
                  <a:close/>
                </a:path>
                <a:path w="20320" h="172720">
                  <a:moveTo>
                    <a:pt x="19812" y="2984"/>
                  </a:moveTo>
                  <a:lnTo>
                    <a:pt x="19113" y="2984"/>
                  </a:lnTo>
                  <a:lnTo>
                    <a:pt x="19113" y="1714"/>
                  </a:lnTo>
                  <a:lnTo>
                    <a:pt x="0" y="1714"/>
                  </a:lnTo>
                  <a:lnTo>
                    <a:pt x="0" y="2984"/>
                  </a:lnTo>
                  <a:lnTo>
                    <a:pt x="0" y="170624"/>
                  </a:lnTo>
                  <a:lnTo>
                    <a:pt x="19812" y="170624"/>
                  </a:lnTo>
                  <a:lnTo>
                    <a:pt x="19812" y="2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4" name="object 234" descr=""/>
          <p:cNvGrpSpPr/>
          <p:nvPr/>
        </p:nvGrpSpPr>
        <p:grpSpPr>
          <a:xfrm>
            <a:off x="8275605" y="3325177"/>
            <a:ext cx="427355" cy="149860"/>
            <a:chOff x="8275605" y="3325177"/>
            <a:chExt cx="427355" cy="149860"/>
          </a:xfrm>
        </p:grpSpPr>
        <p:pic>
          <p:nvPicPr>
            <p:cNvPr id="235" name="object 235" descr="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8275605" y="3352704"/>
              <a:ext cx="91535" cy="122015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8405240" y="3325177"/>
              <a:ext cx="241077" cy="149542"/>
            </a:xfrm>
            <a:prstGeom prst="rect">
              <a:avLst/>
            </a:prstGeom>
          </p:spPr>
        </p:pic>
        <p:sp>
          <p:nvSpPr>
            <p:cNvPr id="237" name="object 237" descr=""/>
            <p:cNvSpPr/>
            <p:nvPr/>
          </p:nvSpPr>
          <p:spPr>
            <a:xfrm>
              <a:off x="8676798" y="3444240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21336" y="28955"/>
                  </a:moveTo>
                  <a:lnTo>
                    <a:pt x="4572" y="28955"/>
                  </a:lnTo>
                  <a:lnTo>
                    <a:pt x="3048" y="25907"/>
                  </a:lnTo>
                  <a:lnTo>
                    <a:pt x="0" y="24383"/>
                  </a:lnTo>
                  <a:lnTo>
                    <a:pt x="0" y="6095"/>
                  </a:lnTo>
                  <a:lnTo>
                    <a:pt x="4572" y="1523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60" y="3047"/>
                  </a:lnTo>
                  <a:lnTo>
                    <a:pt x="24384" y="6095"/>
                  </a:lnTo>
                  <a:lnTo>
                    <a:pt x="26003" y="9143"/>
                  </a:lnTo>
                  <a:lnTo>
                    <a:pt x="26003" y="15239"/>
                  </a:lnTo>
                  <a:lnTo>
                    <a:pt x="26003" y="21335"/>
                  </a:lnTo>
                  <a:lnTo>
                    <a:pt x="24384" y="24383"/>
                  </a:lnTo>
                  <a:lnTo>
                    <a:pt x="22860" y="25907"/>
                  </a:lnTo>
                  <a:lnTo>
                    <a:pt x="21336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8" name="object 238" descr=""/>
          <p:cNvGrpSpPr/>
          <p:nvPr/>
        </p:nvGrpSpPr>
        <p:grpSpPr>
          <a:xfrm>
            <a:off x="8786621" y="3308413"/>
            <a:ext cx="514350" cy="166370"/>
            <a:chOff x="8786621" y="3308413"/>
            <a:chExt cx="514350" cy="166370"/>
          </a:xfrm>
        </p:grpSpPr>
        <p:pic>
          <p:nvPicPr>
            <p:cNvPr id="239" name="object 239" descr="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8786621" y="3311461"/>
              <a:ext cx="99155" cy="163258"/>
            </a:xfrm>
            <a:prstGeom prst="rect">
              <a:avLst/>
            </a:prstGeom>
          </p:spPr>
        </p:pic>
        <p:sp>
          <p:nvSpPr>
            <p:cNvPr id="240" name="object 240" descr=""/>
            <p:cNvSpPr/>
            <p:nvPr/>
          </p:nvSpPr>
          <p:spPr>
            <a:xfrm>
              <a:off x="8910256" y="3308413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4" h="165100">
                  <a:moveTo>
                    <a:pt x="18288" y="47339"/>
                  </a:moveTo>
                  <a:lnTo>
                    <a:pt x="7620" y="47339"/>
                  </a:lnTo>
                  <a:lnTo>
                    <a:pt x="9144" y="45815"/>
                  </a:lnTo>
                  <a:lnTo>
                    <a:pt x="16764" y="45815"/>
                  </a:lnTo>
                  <a:lnTo>
                    <a:pt x="18288" y="47339"/>
                  </a:lnTo>
                  <a:close/>
                </a:path>
                <a:path w="26034" h="165100">
                  <a:moveTo>
                    <a:pt x="22860" y="163258"/>
                  </a:moveTo>
                  <a:lnTo>
                    <a:pt x="3048" y="163258"/>
                  </a:lnTo>
                  <a:lnTo>
                    <a:pt x="3048" y="48863"/>
                  </a:lnTo>
                  <a:lnTo>
                    <a:pt x="4572" y="47339"/>
                  </a:lnTo>
                  <a:lnTo>
                    <a:pt x="21336" y="47339"/>
                  </a:lnTo>
                  <a:lnTo>
                    <a:pt x="22860" y="48863"/>
                  </a:lnTo>
                  <a:lnTo>
                    <a:pt x="22860" y="163258"/>
                  </a:lnTo>
                  <a:close/>
                </a:path>
                <a:path w="26034" h="165100">
                  <a:moveTo>
                    <a:pt x="19812" y="164782"/>
                  </a:moveTo>
                  <a:lnTo>
                    <a:pt x="6096" y="164782"/>
                  </a:lnTo>
                  <a:lnTo>
                    <a:pt x="4572" y="163258"/>
                  </a:lnTo>
                  <a:lnTo>
                    <a:pt x="21336" y="163258"/>
                  </a:lnTo>
                  <a:lnTo>
                    <a:pt x="19812" y="164782"/>
                  </a:lnTo>
                  <a:close/>
                </a:path>
                <a:path w="26034" h="165100">
                  <a:moveTo>
                    <a:pt x="21336" y="24384"/>
                  </a:moveTo>
                  <a:lnTo>
                    <a:pt x="4572" y="24384"/>
                  </a:lnTo>
                  <a:lnTo>
                    <a:pt x="1524" y="21336"/>
                  </a:lnTo>
                  <a:lnTo>
                    <a:pt x="0" y="18288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1524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21336"/>
                  </a:lnTo>
                  <a:lnTo>
                    <a:pt x="2133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1" name="object 241" descr="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8968168" y="3352704"/>
              <a:ext cx="96107" cy="120491"/>
            </a:xfrm>
            <a:prstGeom prst="rect">
              <a:avLst/>
            </a:prstGeom>
          </p:spPr>
        </p:pic>
        <p:pic>
          <p:nvPicPr>
            <p:cNvPr id="242" name="object 242" descr="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9091802" y="3352704"/>
              <a:ext cx="208978" cy="122015"/>
            </a:xfrm>
            <a:prstGeom prst="rect">
              <a:avLst/>
            </a:prstGeom>
          </p:spPr>
        </p:pic>
      </p:grpSp>
      <p:grpSp>
        <p:nvGrpSpPr>
          <p:cNvPr id="243" name="object 243" descr=""/>
          <p:cNvGrpSpPr/>
          <p:nvPr/>
        </p:nvGrpSpPr>
        <p:grpSpPr>
          <a:xfrm>
            <a:off x="1002030" y="3755516"/>
            <a:ext cx="357505" cy="174625"/>
            <a:chOff x="1002030" y="3755516"/>
            <a:chExt cx="357505" cy="174625"/>
          </a:xfrm>
        </p:grpSpPr>
        <p:pic>
          <p:nvPicPr>
            <p:cNvPr id="244" name="object 244" descr="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1002030" y="3779901"/>
              <a:ext cx="73247" cy="149637"/>
            </a:xfrm>
            <a:prstGeom prst="rect">
              <a:avLst/>
            </a:prstGeom>
          </p:spPr>
        </p:pic>
        <p:pic>
          <p:nvPicPr>
            <p:cNvPr id="245" name="object 245" descr="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1102709" y="3755516"/>
              <a:ext cx="96107" cy="172497"/>
            </a:xfrm>
            <a:prstGeom prst="rect">
              <a:avLst/>
            </a:prstGeom>
          </p:spPr>
        </p:pic>
        <p:sp>
          <p:nvSpPr>
            <p:cNvPr id="246" name="object 246" descr=""/>
            <p:cNvSpPr/>
            <p:nvPr/>
          </p:nvSpPr>
          <p:spPr>
            <a:xfrm>
              <a:off x="1230915" y="3763136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4" h="165100">
                  <a:moveTo>
                    <a:pt x="21336" y="47339"/>
                  </a:moveTo>
                  <a:lnTo>
                    <a:pt x="4572" y="47339"/>
                  </a:lnTo>
                  <a:lnTo>
                    <a:pt x="6096" y="45815"/>
                  </a:lnTo>
                  <a:lnTo>
                    <a:pt x="19812" y="45815"/>
                  </a:lnTo>
                  <a:lnTo>
                    <a:pt x="21336" y="47339"/>
                  </a:lnTo>
                  <a:close/>
                </a:path>
                <a:path w="26034" h="165100">
                  <a:moveTo>
                    <a:pt x="22860" y="163258"/>
                  </a:moveTo>
                  <a:lnTo>
                    <a:pt x="3048" y="163258"/>
                  </a:lnTo>
                  <a:lnTo>
                    <a:pt x="3048" y="47339"/>
                  </a:lnTo>
                  <a:lnTo>
                    <a:pt x="22860" y="47339"/>
                  </a:lnTo>
                  <a:lnTo>
                    <a:pt x="22860" y="163258"/>
                  </a:lnTo>
                  <a:close/>
                </a:path>
                <a:path w="26034" h="165100">
                  <a:moveTo>
                    <a:pt x="18288" y="164877"/>
                  </a:moveTo>
                  <a:lnTo>
                    <a:pt x="7620" y="164877"/>
                  </a:lnTo>
                  <a:lnTo>
                    <a:pt x="7620" y="163258"/>
                  </a:lnTo>
                  <a:lnTo>
                    <a:pt x="19812" y="163258"/>
                  </a:lnTo>
                  <a:lnTo>
                    <a:pt x="18288" y="164877"/>
                  </a:lnTo>
                  <a:close/>
                </a:path>
                <a:path w="26034" h="165100">
                  <a:moveTo>
                    <a:pt x="21336" y="24479"/>
                  </a:moveTo>
                  <a:lnTo>
                    <a:pt x="4572" y="24479"/>
                  </a:lnTo>
                  <a:lnTo>
                    <a:pt x="3048" y="21431"/>
                  </a:lnTo>
                  <a:lnTo>
                    <a:pt x="1524" y="19907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21336" y="1524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19907"/>
                  </a:lnTo>
                  <a:lnTo>
                    <a:pt x="22860" y="21431"/>
                  </a:lnTo>
                  <a:lnTo>
                    <a:pt x="21336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7" name="object 247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281207" y="3807428"/>
              <a:ext cx="77819" cy="122110"/>
            </a:xfrm>
            <a:prstGeom prst="rect">
              <a:avLst/>
            </a:prstGeom>
          </p:spPr>
        </p:pic>
      </p:grpSp>
      <p:grpSp>
        <p:nvGrpSpPr>
          <p:cNvPr id="248" name="object 248" descr=""/>
          <p:cNvGrpSpPr/>
          <p:nvPr/>
        </p:nvGrpSpPr>
        <p:grpSpPr>
          <a:xfrm>
            <a:off x="1442942" y="3755516"/>
            <a:ext cx="808990" cy="217170"/>
            <a:chOff x="1442942" y="3755516"/>
            <a:chExt cx="808990" cy="217170"/>
          </a:xfrm>
        </p:grpSpPr>
        <p:sp>
          <p:nvSpPr>
            <p:cNvPr id="249" name="object 249" descr=""/>
            <p:cNvSpPr/>
            <p:nvPr/>
          </p:nvSpPr>
          <p:spPr>
            <a:xfrm>
              <a:off x="1442942" y="3763136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4" h="165100">
                  <a:moveTo>
                    <a:pt x="21336" y="47339"/>
                  </a:moveTo>
                  <a:lnTo>
                    <a:pt x="4572" y="47339"/>
                  </a:lnTo>
                  <a:lnTo>
                    <a:pt x="4572" y="45815"/>
                  </a:lnTo>
                  <a:lnTo>
                    <a:pt x="19812" y="45815"/>
                  </a:lnTo>
                  <a:lnTo>
                    <a:pt x="21336" y="47339"/>
                  </a:lnTo>
                  <a:close/>
                </a:path>
                <a:path w="26034" h="165100">
                  <a:moveTo>
                    <a:pt x="21336" y="163258"/>
                  </a:moveTo>
                  <a:lnTo>
                    <a:pt x="3048" y="163258"/>
                  </a:lnTo>
                  <a:lnTo>
                    <a:pt x="3048" y="47339"/>
                  </a:lnTo>
                  <a:lnTo>
                    <a:pt x="22860" y="47339"/>
                  </a:lnTo>
                  <a:lnTo>
                    <a:pt x="22860" y="161734"/>
                  </a:lnTo>
                  <a:lnTo>
                    <a:pt x="21336" y="163258"/>
                  </a:lnTo>
                  <a:close/>
                </a:path>
                <a:path w="26034" h="165100">
                  <a:moveTo>
                    <a:pt x="18288" y="164877"/>
                  </a:moveTo>
                  <a:lnTo>
                    <a:pt x="7620" y="164877"/>
                  </a:lnTo>
                  <a:lnTo>
                    <a:pt x="6096" y="163258"/>
                  </a:lnTo>
                  <a:lnTo>
                    <a:pt x="18288" y="163258"/>
                  </a:lnTo>
                  <a:lnTo>
                    <a:pt x="18288" y="164877"/>
                  </a:lnTo>
                  <a:close/>
                </a:path>
                <a:path w="26034" h="165100">
                  <a:moveTo>
                    <a:pt x="21336" y="24479"/>
                  </a:moveTo>
                  <a:lnTo>
                    <a:pt x="4572" y="24479"/>
                  </a:lnTo>
                  <a:lnTo>
                    <a:pt x="3048" y="21431"/>
                  </a:lnTo>
                  <a:lnTo>
                    <a:pt x="1524" y="19907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21336" y="1524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19907"/>
                  </a:lnTo>
                  <a:lnTo>
                    <a:pt x="22860" y="21431"/>
                  </a:lnTo>
                  <a:lnTo>
                    <a:pt x="21336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0" name="object 250" descr="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1500854" y="3807428"/>
              <a:ext cx="96107" cy="120586"/>
            </a:xfrm>
            <a:prstGeom prst="rect">
              <a:avLst/>
            </a:prstGeom>
          </p:spPr>
        </p:pic>
        <p:pic>
          <p:nvPicPr>
            <p:cNvPr id="251" name="object 251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1624488" y="3755516"/>
              <a:ext cx="102203" cy="174021"/>
            </a:xfrm>
            <a:prstGeom prst="rect">
              <a:avLst/>
            </a:prstGeom>
          </p:spPr>
        </p:pic>
        <p:pic>
          <p:nvPicPr>
            <p:cNvPr id="252" name="object 252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1761744" y="3808952"/>
              <a:ext cx="96107" cy="120586"/>
            </a:xfrm>
            <a:prstGeom prst="rect">
              <a:avLst/>
            </a:prstGeom>
          </p:spPr>
        </p:pic>
        <p:pic>
          <p:nvPicPr>
            <p:cNvPr id="253" name="object 253" descr="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1885283" y="3779901"/>
              <a:ext cx="161734" cy="149637"/>
            </a:xfrm>
            <a:prstGeom prst="rect">
              <a:avLst/>
            </a:prstGeom>
          </p:spPr>
        </p:pic>
        <p:pic>
          <p:nvPicPr>
            <p:cNvPr id="254" name="object 254" descr="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2075973" y="3807428"/>
              <a:ext cx="175450" cy="164782"/>
            </a:xfrm>
            <a:prstGeom prst="rect">
              <a:avLst/>
            </a:prstGeom>
          </p:spPr>
        </p:pic>
      </p:grpSp>
      <p:grpSp>
        <p:nvGrpSpPr>
          <p:cNvPr id="255" name="object 255" descr=""/>
          <p:cNvGrpSpPr/>
          <p:nvPr/>
        </p:nvGrpSpPr>
        <p:grpSpPr>
          <a:xfrm>
            <a:off x="2341435" y="3755516"/>
            <a:ext cx="321945" cy="174625"/>
            <a:chOff x="2341435" y="3755516"/>
            <a:chExt cx="321945" cy="174625"/>
          </a:xfrm>
        </p:grpSpPr>
        <p:pic>
          <p:nvPicPr>
            <p:cNvPr id="256" name="object 256" descr="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2341435" y="3755516"/>
              <a:ext cx="96107" cy="172497"/>
            </a:xfrm>
            <a:prstGeom prst="rect">
              <a:avLst/>
            </a:prstGeom>
          </p:spPr>
        </p:pic>
        <p:pic>
          <p:nvPicPr>
            <p:cNvPr id="257" name="object 257" descr="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2466498" y="3807428"/>
              <a:ext cx="90011" cy="122110"/>
            </a:xfrm>
            <a:prstGeom prst="rect">
              <a:avLst/>
            </a:prstGeom>
          </p:spPr>
        </p:pic>
        <p:pic>
          <p:nvPicPr>
            <p:cNvPr id="258" name="object 258" descr="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2585561" y="3807428"/>
              <a:ext cx="77724" cy="122110"/>
            </a:xfrm>
            <a:prstGeom prst="rect">
              <a:avLst/>
            </a:prstGeom>
          </p:spPr>
        </p:pic>
      </p:grpSp>
      <p:pic>
        <p:nvPicPr>
          <p:cNvPr id="259" name="object 259" descr="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2742628" y="3807428"/>
            <a:ext cx="91535" cy="122110"/>
          </a:xfrm>
          <a:prstGeom prst="rect">
            <a:avLst/>
          </a:prstGeom>
        </p:spPr>
      </p:pic>
      <p:pic>
        <p:nvPicPr>
          <p:cNvPr id="260" name="object 260" descr="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2924175" y="3755516"/>
            <a:ext cx="710850" cy="174021"/>
          </a:xfrm>
          <a:prstGeom prst="rect">
            <a:avLst/>
          </a:prstGeom>
        </p:spPr>
      </p:pic>
      <p:pic>
        <p:nvPicPr>
          <p:cNvPr id="261" name="object 261" descr="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3709797" y="3753992"/>
            <a:ext cx="1067847" cy="209073"/>
          </a:xfrm>
          <a:prstGeom prst="rect">
            <a:avLst/>
          </a:prstGeom>
        </p:spPr>
      </p:pic>
      <p:grpSp>
        <p:nvGrpSpPr>
          <p:cNvPr id="262" name="object 262" descr=""/>
          <p:cNvGrpSpPr/>
          <p:nvPr/>
        </p:nvGrpSpPr>
        <p:grpSpPr>
          <a:xfrm>
            <a:off x="4861560" y="3755516"/>
            <a:ext cx="357505" cy="174625"/>
            <a:chOff x="4861560" y="3755516"/>
            <a:chExt cx="357505" cy="174625"/>
          </a:xfrm>
        </p:grpSpPr>
        <p:pic>
          <p:nvPicPr>
            <p:cNvPr id="263" name="object 263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4861560" y="3779901"/>
              <a:ext cx="73247" cy="149637"/>
            </a:xfrm>
            <a:prstGeom prst="rect">
              <a:avLst/>
            </a:prstGeom>
          </p:spPr>
        </p:pic>
        <p:pic>
          <p:nvPicPr>
            <p:cNvPr id="264" name="object 264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4962239" y="3755516"/>
              <a:ext cx="94583" cy="172497"/>
            </a:xfrm>
            <a:prstGeom prst="rect">
              <a:avLst/>
            </a:prstGeom>
          </p:spPr>
        </p:pic>
        <p:sp>
          <p:nvSpPr>
            <p:cNvPr id="265" name="object 265" descr=""/>
            <p:cNvSpPr/>
            <p:nvPr/>
          </p:nvSpPr>
          <p:spPr>
            <a:xfrm>
              <a:off x="5090445" y="3763041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19812" y="47339"/>
                  </a:moveTo>
                  <a:lnTo>
                    <a:pt x="6096" y="47339"/>
                  </a:lnTo>
                  <a:lnTo>
                    <a:pt x="6096" y="45815"/>
                  </a:lnTo>
                  <a:lnTo>
                    <a:pt x="19812" y="45815"/>
                  </a:lnTo>
                  <a:lnTo>
                    <a:pt x="19812" y="47339"/>
                  </a:lnTo>
                  <a:close/>
                </a:path>
                <a:path w="26035" h="165100">
                  <a:moveTo>
                    <a:pt x="22860" y="163353"/>
                  </a:moveTo>
                  <a:lnTo>
                    <a:pt x="3048" y="163353"/>
                  </a:lnTo>
                  <a:lnTo>
                    <a:pt x="3048" y="47339"/>
                  </a:lnTo>
                  <a:lnTo>
                    <a:pt x="22860" y="47339"/>
                  </a:lnTo>
                  <a:lnTo>
                    <a:pt x="22860" y="163353"/>
                  </a:lnTo>
                  <a:close/>
                </a:path>
                <a:path w="26035" h="165100">
                  <a:moveTo>
                    <a:pt x="18288" y="164877"/>
                  </a:moveTo>
                  <a:lnTo>
                    <a:pt x="7620" y="164877"/>
                  </a:lnTo>
                  <a:lnTo>
                    <a:pt x="6096" y="163353"/>
                  </a:lnTo>
                  <a:lnTo>
                    <a:pt x="19812" y="163353"/>
                  </a:lnTo>
                  <a:lnTo>
                    <a:pt x="18288" y="164877"/>
                  </a:lnTo>
                  <a:close/>
                </a:path>
                <a:path w="26035" h="165100">
                  <a:moveTo>
                    <a:pt x="21336" y="24479"/>
                  </a:moveTo>
                  <a:lnTo>
                    <a:pt x="4572" y="24479"/>
                  </a:lnTo>
                  <a:lnTo>
                    <a:pt x="3048" y="21431"/>
                  </a:lnTo>
                  <a:lnTo>
                    <a:pt x="1524" y="19907"/>
                  </a:lnTo>
                  <a:lnTo>
                    <a:pt x="0" y="16859"/>
                  </a:lnTo>
                  <a:lnTo>
                    <a:pt x="0" y="7715"/>
                  </a:lnTo>
                  <a:lnTo>
                    <a:pt x="1524" y="4667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1524"/>
                  </a:lnTo>
                  <a:lnTo>
                    <a:pt x="22860" y="3048"/>
                  </a:lnTo>
                  <a:lnTo>
                    <a:pt x="24384" y="4667"/>
                  </a:lnTo>
                  <a:lnTo>
                    <a:pt x="25908" y="7715"/>
                  </a:lnTo>
                  <a:lnTo>
                    <a:pt x="25908" y="16859"/>
                  </a:lnTo>
                  <a:lnTo>
                    <a:pt x="24384" y="19907"/>
                  </a:lnTo>
                  <a:lnTo>
                    <a:pt x="22860" y="21431"/>
                  </a:lnTo>
                  <a:lnTo>
                    <a:pt x="21336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6" name="object 266" descr="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5139213" y="3807428"/>
              <a:ext cx="79343" cy="122110"/>
            </a:xfrm>
            <a:prstGeom prst="rect">
              <a:avLst/>
            </a:prstGeom>
          </p:spPr>
        </p:pic>
      </p:grpSp>
      <p:pic>
        <p:nvPicPr>
          <p:cNvPr id="267" name="object 267" descr="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5310092" y="3755516"/>
            <a:ext cx="835913" cy="174021"/>
          </a:xfrm>
          <a:prstGeom prst="rect">
            <a:avLst/>
          </a:prstGeom>
        </p:spPr>
      </p:pic>
      <p:grpSp>
        <p:nvGrpSpPr>
          <p:cNvPr id="268" name="object 268" descr=""/>
          <p:cNvGrpSpPr/>
          <p:nvPr/>
        </p:nvGrpSpPr>
        <p:grpSpPr>
          <a:xfrm>
            <a:off x="6242113" y="3755516"/>
            <a:ext cx="320675" cy="174625"/>
            <a:chOff x="6242113" y="3755516"/>
            <a:chExt cx="320675" cy="174625"/>
          </a:xfrm>
        </p:grpSpPr>
        <p:pic>
          <p:nvPicPr>
            <p:cNvPr id="269" name="object 269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6242113" y="3755516"/>
              <a:ext cx="94583" cy="172497"/>
            </a:xfrm>
            <a:prstGeom prst="rect">
              <a:avLst/>
            </a:prstGeom>
          </p:spPr>
        </p:pic>
        <p:pic>
          <p:nvPicPr>
            <p:cNvPr id="270" name="object 270" descr="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6365652" y="3807428"/>
              <a:ext cx="90011" cy="122110"/>
            </a:xfrm>
            <a:prstGeom prst="rect">
              <a:avLst/>
            </a:prstGeom>
          </p:spPr>
        </p:pic>
        <p:pic>
          <p:nvPicPr>
            <p:cNvPr id="271" name="object 271" descr="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6484714" y="3807428"/>
              <a:ext cx="77724" cy="122110"/>
            </a:xfrm>
            <a:prstGeom prst="rect">
              <a:avLst/>
            </a:prstGeom>
          </p:spPr>
        </p:pic>
      </p:grpSp>
      <p:grpSp>
        <p:nvGrpSpPr>
          <p:cNvPr id="272" name="object 272" descr=""/>
          <p:cNvGrpSpPr/>
          <p:nvPr/>
        </p:nvGrpSpPr>
        <p:grpSpPr>
          <a:xfrm>
            <a:off x="6646354" y="3755421"/>
            <a:ext cx="648970" cy="174625"/>
            <a:chOff x="6646354" y="3755421"/>
            <a:chExt cx="648970" cy="174625"/>
          </a:xfrm>
        </p:grpSpPr>
        <p:pic>
          <p:nvPicPr>
            <p:cNvPr id="273" name="object 273" descr="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6646354" y="3807428"/>
              <a:ext cx="77819" cy="122110"/>
            </a:xfrm>
            <a:prstGeom prst="rect">
              <a:avLst/>
            </a:prstGeom>
          </p:spPr>
        </p:pic>
        <p:pic>
          <p:nvPicPr>
            <p:cNvPr id="274" name="object 274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6754653" y="3755421"/>
              <a:ext cx="96107" cy="172497"/>
            </a:xfrm>
            <a:prstGeom prst="rect">
              <a:avLst/>
            </a:prstGeom>
          </p:spPr>
        </p:pic>
        <p:pic>
          <p:nvPicPr>
            <p:cNvPr id="275" name="object 275" descr="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6878288" y="3807428"/>
              <a:ext cx="294417" cy="122110"/>
            </a:xfrm>
            <a:prstGeom prst="rect">
              <a:avLst/>
            </a:prstGeom>
          </p:spPr>
        </p:pic>
        <p:pic>
          <p:nvPicPr>
            <p:cNvPr id="276" name="object 276" descr="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7198613" y="3807428"/>
              <a:ext cx="96107" cy="120586"/>
            </a:xfrm>
            <a:prstGeom prst="rect">
              <a:avLst/>
            </a:prstGeom>
          </p:spPr>
        </p:pic>
      </p:grpSp>
      <p:pic>
        <p:nvPicPr>
          <p:cNvPr id="277" name="object 277" descr="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377112" y="3763136"/>
            <a:ext cx="1560576" cy="166401"/>
          </a:xfrm>
          <a:prstGeom prst="rect">
            <a:avLst/>
          </a:prstGeom>
        </p:spPr>
      </p:pic>
      <p:grpSp>
        <p:nvGrpSpPr>
          <p:cNvPr id="278" name="object 278" descr=""/>
          <p:cNvGrpSpPr/>
          <p:nvPr/>
        </p:nvGrpSpPr>
        <p:grpSpPr>
          <a:xfrm>
            <a:off x="1005077" y="4210240"/>
            <a:ext cx="546735" cy="172720"/>
            <a:chOff x="1005077" y="4210240"/>
            <a:chExt cx="546735" cy="172720"/>
          </a:xfrm>
        </p:grpSpPr>
        <p:pic>
          <p:nvPicPr>
            <p:cNvPr id="279" name="object 279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005077" y="4263675"/>
              <a:ext cx="167830" cy="117538"/>
            </a:xfrm>
            <a:prstGeom prst="rect">
              <a:avLst/>
            </a:prstGeom>
          </p:spPr>
        </p:pic>
        <p:pic>
          <p:nvPicPr>
            <p:cNvPr id="280" name="object 280" descr="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198816" y="4210240"/>
              <a:ext cx="94583" cy="170973"/>
            </a:xfrm>
            <a:prstGeom prst="rect">
              <a:avLst/>
            </a:prstGeom>
          </p:spPr>
        </p:pic>
        <p:pic>
          <p:nvPicPr>
            <p:cNvPr id="281" name="object 281" descr="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322509" y="4262151"/>
              <a:ext cx="102144" cy="120586"/>
            </a:xfrm>
            <a:prstGeom prst="rect">
              <a:avLst/>
            </a:prstGeom>
          </p:spPr>
        </p:pic>
        <p:pic>
          <p:nvPicPr>
            <p:cNvPr id="282" name="object 282" descr="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1455134" y="4262151"/>
              <a:ext cx="96107" cy="119062"/>
            </a:xfrm>
            <a:prstGeom prst="rect">
              <a:avLst/>
            </a:prstGeom>
          </p:spPr>
        </p:pic>
      </p:grpSp>
      <p:grpSp>
        <p:nvGrpSpPr>
          <p:cNvPr id="283" name="object 283" descr=""/>
          <p:cNvGrpSpPr/>
          <p:nvPr/>
        </p:nvGrpSpPr>
        <p:grpSpPr>
          <a:xfrm>
            <a:off x="1635156" y="4210240"/>
            <a:ext cx="805815" cy="215265"/>
            <a:chOff x="1635156" y="4210240"/>
            <a:chExt cx="805815" cy="215265"/>
          </a:xfrm>
        </p:grpSpPr>
        <p:pic>
          <p:nvPicPr>
            <p:cNvPr id="284" name="object 284" descr="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1635156" y="4263675"/>
              <a:ext cx="166306" cy="117538"/>
            </a:xfrm>
            <a:prstGeom prst="rect">
              <a:avLst/>
            </a:prstGeom>
          </p:spPr>
        </p:pic>
        <p:pic>
          <p:nvPicPr>
            <p:cNvPr id="285" name="object 285" descr="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1821275" y="4262151"/>
              <a:ext cx="109823" cy="120586"/>
            </a:xfrm>
            <a:prstGeom prst="rect">
              <a:avLst/>
            </a:prstGeom>
          </p:spPr>
        </p:pic>
        <p:pic>
          <p:nvPicPr>
            <p:cNvPr id="286" name="object 286" descr="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1960054" y="4262151"/>
              <a:ext cx="64103" cy="119062"/>
            </a:xfrm>
            <a:prstGeom prst="rect">
              <a:avLst/>
            </a:prstGeom>
          </p:spPr>
        </p:pic>
        <p:pic>
          <p:nvPicPr>
            <p:cNvPr id="287" name="object 287" descr="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2045493" y="4210240"/>
              <a:ext cx="90011" cy="170973"/>
            </a:xfrm>
            <a:prstGeom prst="rect">
              <a:avLst/>
            </a:prstGeom>
          </p:spPr>
        </p:pic>
        <p:sp>
          <p:nvSpPr>
            <p:cNvPr id="288" name="object 288" descr=""/>
            <p:cNvSpPr/>
            <p:nvPr/>
          </p:nvSpPr>
          <p:spPr>
            <a:xfrm>
              <a:off x="2158364" y="4217955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5" h="163829">
                  <a:moveTo>
                    <a:pt x="21336" y="163258"/>
                  </a:moveTo>
                  <a:lnTo>
                    <a:pt x="4572" y="163258"/>
                  </a:lnTo>
                  <a:lnTo>
                    <a:pt x="3048" y="161734"/>
                  </a:lnTo>
                  <a:lnTo>
                    <a:pt x="3048" y="47244"/>
                  </a:lnTo>
                  <a:lnTo>
                    <a:pt x="4572" y="45720"/>
                  </a:lnTo>
                  <a:lnTo>
                    <a:pt x="21336" y="45720"/>
                  </a:lnTo>
                  <a:lnTo>
                    <a:pt x="21336" y="47244"/>
                  </a:lnTo>
                  <a:lnTo>
                    <a:pt x="22860" y="47244"/>
                  </a:lnTo>
                  <a:lnTo>
                    <a:pt x="22860" y="161734"/>
                  </a:lnTo>
                  <a:lnTo>
                    <a:pt x="21336" y="161734"/>
                  </a:lnTo>
                  <a:lnTo>
                    <a:pt x="21336" y="163258"/>
                  </a:lnTo>
                  <a:close/>
                </a:path>
                <a:path w="26035" h="163829">
                  <a:moveTo>
                    <a:pt x="16764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2860" y="3048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6764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9" name="object 289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2216372" y="4262151"/>
              <a:ext cx="96107" cy="119062"/>
            </a:xfrm>
            <a:prstGeom prst="rect">
              <a:avLst/>
            </a:prstGeom>
          </p:spPr>
        </p:pic>
        <p:pic>
          <p:nvPicPr>
            <p:cNvPr id="290" name="object 290" descr="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2335339" y="4262151"/>
              <a:ext cx="105251" cy="163258"/>
            </a:xfrm>
            <a:prstGeom prst="rect">
              <a:avLst/>
            </a:prstGeom>
          </p:spPr>
        </p:pic>
      </p:grpSp>
      <p:grpSp>
        <p:nvGrpSpPr>
          <p:cNvPr id="291" name="object 291" descr=""/>
          <p:cNvGrpSpPr/>
          <p:nvPr/>
        </p:nvGrpSpPr>
        <p:grpSpPr>
          <a:xfrm>
            <a:off x="2526030" y="4217955"/>
            <a:ext cx="154305" cy="163830"/>
            <a:chOff x="2526030" y="4217955"/>
            <a:chExt cx="154305" cy="163830"/>
          </a:xfrm>
        </p:grpSpPr>
        <p:sp>
          <p:nvSpPr>
            <p:cNvPr id="292" name="object 292" descr=""/>
            <p:cNvSpPr/>
            <p:nvPr/>
          </p:nvSpPr>
          <p:spPr>
            <a:xfrm>
              <a:off x="2526030" y="4217955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4" h="163829">
                  <a:moveTo>
                    <a:pt x="21336" y="163258"/>
                  </a:moveTo>
                  <a:lnTo>
                    <a:pt x="3048" y="163258"/>
                  </a:lnTo>
                  <a:lnTo>
                    <a:pt x="3048" y="47244"/>
                  </a:lnTo>
                  <a:lnTo>
                    <a:pt x="4572" y="45720"/>
                  </a:lnTo>
                  <a:lnTo>
                    <a:pt x="21336" y="45720"/>
                  </a:lnTo>
                  <a:lnTo>
                    <a:pt x="21336" y="47244"/>
                  </a:lnTo>
                  <a:lnTo>
                    <a:pt x="22860" y="47244"/>
                  </a:lnTo>
                  <a:lnTo>
                    <a:pt x="22860" y="161734"/>
                  </a:lnTo>
                  <a:lnTo>
                    <a:pt x="21336" y="161734"/>
                  </a:lnTo>
                  <a:lnTo>
                    <a:pt x="21336" y="163258"/>
                  </a:lnTo>
                  <a:close/>
                </a:path>
                <a:path w="24764" h="163829">
                  <a:moveTo>
                    <a:pt x="16764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2860" y="3048"/>
                  </a:lnTo>
                  <a:lnTo>
                    <a:pt x="24384" y="4572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6764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3" name="object 293" descr="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2584037" y="4262151"/>
              <a:ext cx="96107" cy="119062"/>
            </a:xfrm>
            <a:prstGeom prst="rect">
              <a:avLst/>
            </a:prstGeom>
          </p:spPr>
        </p:pic>
      </p:grpSp>
      <p:pic>
        <p:nvPicPr>
          <p:cNvPr id="294" name="object 294" descr="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2767012" y="4262151"/>
            <a:ext cx="91535" cy="120586"/>
          </a:xfrm>
          <a:prstGeom prst="rect">
            <a:avLst/>
          </a:prstGeom>
        </p:spPr>
      </p:pic>
      <p:pic>
        <p:nvPicPr>
          <p:cNvPr id="295" name="object 295" descr="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2936367" y="4210240"/>
            <a:ext cx="1034319" cy="172497"/>
          </a:xfrm>
          <a:prstGeom prst="rect">
            <a:avLst/>
          </a:prstGeom>
        </p:spPr>
      </p:pic>
      <p:pic>
        <p:nvPicPr>
          <p:cNvPr id="296" name="object 296" descr="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4042410" y="4217955"/>
            <a:ext cx="1290542" cy="164782"/>
          </a:xfrm>
          <a:prstGeom prst="rect">
            <a:avLst/>
          </a:prstGeom>
        </p:spPr>
      </p:pic>
      <p:grpSp>
        <p:nvGrpSpPr>
          <p:cNvPr id="297" name="object 297" descr=""/>
          <p:cNvGrpSpPr/>
          <p:nvPr/>
        </p:nvGrpSpPr>
        <p:grpSpPr>
          <a:xfrm>
            <a:off x="5424487" y="4217955"/>
            <a:ext cx="127000" cy="165100"/>
            <a:chOff x="5424487" y="4217955"/>
            <a:chExt cx="127000" cy="165100"/>
          </a:xfrm>
        </p:grpSpPr>
        <p:sp>
          <p:nvSpPr>
            <p:cNvPr id="298" name="object 298" descr=""/>
            <p:cNvSpPr/>
            <p:nvPr/>
          </p:nvSpPr>
          <p:spPr>
            <a:xfrm>
              <a:off x="5424487" y="4217955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4" h="163829">
                  <a:moveTo>
                    <a:pt x="21336" y="163258"/>
                  </a:moveTo>
                  <a:lnTo>
                    <a:pt x="3048" y="163258"/>
                  </a:lnTo>
                  <a:lnTo>
                    <a:pt x="3048" y="161734"/>
                  </a:lnTo>
                  <a:lnTo>
                    <a:pt x="1524" y="161734"/>
                  </a:lnTo>
                  <a:lnTo>
                    <a:pt x="1524" y="47244"/>
                  </a:lnTo>
                  <a:lnTo>
                    <a:pt x="3048" y="47244"/>
                  </a:lnTo>
                  <a:lnTo>
                    <a:pt x="3048" y="45720"/>
                  </a:lnTo>
                  <a:lnTo>
                    <a:pt x="19812" y="45720"/>
                  </a:lnTo>
                  <a:lnTo>
                    <a:pt x="21336" y="47244"/>
                  </a:lnTo>
                  <a:lnTo>
                    <a:pt x="21336" y="163258"/>
                  </a:lnTo>
                  <a:close/>
                </a:path>
                <a:path w="24764" h="163829">
                  <a:moveTo>
                    <a:pt x="16764" y="24384"/>
                  </a:moveTo>
                  <a:lnTo>
                    <a:pt x="7620" y="24384"/>
                  </a:lnTo>
                  <a:lnTo>
                    <a:pt x="3048" y="22860"/>
                  </a:lnTo>
                  <a:lnTo>
                    <a:pt x="0" y="19812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3048" y="0"/>
                  </a:lnTo>
                  <a:lnTo>
                    <a:pt x="19812" y="0"/>
                  </a:lnTo>
                  <a:lnTo>
                    <a:pt x="21336" y="3048"/>
                  </a:lnTo>
                  <a:lnTo>
                    <a:pt x="22860" y="4572"/>
                  </a:lnTo>
                  <a:lnTo>
                    <a:pt x="24384" y="7620"/>
                  </a:lnTo>
                  <a:lnTo>
                    <a:pt x="24384" y="16764"/>
                  </a:lnTo>
                  <a:lnTo>
                    <a:pt x="22860" y="19812"/>
                  </a:lnTo>
                  <a:lnTo>
                    <a:pt x="19812" y="22860"/>
                  </a:lnTo>
                  <a:lnTo>
                    <a:pt x="16764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9" name="object 299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5473255" y="4262151"/>
              <a:ext cx="77819" cy="120586"/>
            </a:xfrm>
            <a:prstGeom prst="rect">
              <a:avLst/>
            </a:prstGeom>
          </p:spPr>
        </p:pic>
      </p:grpSp>
      <p:pic>
        <p:nvPicPr>
          <p:cNvPr id="300" name="object 300" descr="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5634990" y="4217955"/>
            <a:ext cx="997648" cy="207454"/>
          </a:xfrm>
          <a:prstGeom prst="rect">
            <a:avLst/>
          </a:prstGeom>
        </p:spPr>
      </p:pic>
      <p:pic>
        <p:nvPicPr>
          <p:cNvPr id="301" name="object 301" descr=""/>
          <p:cNvPicPr/>
          <p:nvPr/>
        </p:nvPicPr>
        <p:blipFill>
          <a:blip r:embed="rId210" cstate="print"/>
          <a:stretch>
            <a:fillRect/>
          </a:stretch>
        </p:blipFill>
        <p:spPr>
          <a:xfrm>
            <a:off x="6711981" y="4233195"/>
            <a:ext cx="71723" cy="149542"/>
          </a:xfrm>
          <a:prstGeom prst="rect">
            <a:avLst/>
          </a:prstGeom>
        </p:spPr>
      </p:pic>
      <p:pic>
        <p:nvPicPr>
          <p:cNvPr id="302" name="object 302" descr=""/>
          <p:cNvPicPr/>
          <p:nvPr/>
        </p:nvPicPr>
        <p:blipFill>
          <a:blip r:embed="rId211" cstate="print"/>
          <a:stretch>
            <a:fillRect/>
          </a:stretch>
        </p:blipFill>
        <p:spPr>
          <a:xfrm>
            <a:off x="6998779" y="4210240"/>
            <a:ext cx="102203" cy="172497"/>
          </a:xfrm>
          <a:prstGeom prst="rect">
            <a:avLst/>
          </a:prstGeom>
        </p:spPr>
      </p:pic>
      <p:pic>
        <p:nvPicPr>
          <p:cNvPr id="303" name="object 303" descr=""/>
          <p:cNvPicPr/>
          <p:nvPr/>
        </p:nvPicPr>
        <p:blipFill>
          <a:blip r:embed="rId212" cstate="print"/>
          <a:stretch>
            <a:fillRect/>
          </a:stretch>
        </p:blipFill>
        <p:spPr>
          <a:xfrm>
            <a:off x="6803516" y="4262151"/>
            <a:ext cx="111347" cy="120586"/>
          </a:xfrm>
          <a:prstGeom prst="rect">
            <a:avLst/>
          </a:prstGeom>
        </p:spPr>
      </p:pic>
      <p:pic>
        <p:nvPicPr>
          <p:cNvPr id="304" name="object 304" descr=""/>
          <p:cNvPicPr/>
          <p:nvPr/>
        </p:nvPicPr>
        <p:blipFill>
          <a:blip r:embed="rId213" cstate="print"/>
          <a:stretch>
            <a:fillRect/>
          </a:stretch>
        </p:blipFill>
        <p:spPr>
          <a:xfrm>
            <a:off x="7122376" y="4262151"/>
            <a:ext cx="102144" cy="120586"/>
          </a:xfrm>
          <a:prstGeom prst="rect">
            <a:avLst/>
          </a:prstGeom>
        </p:spPr>
      </p:pic>
      <p:grpSp>
        <p:nvGrpSpPr>
          <p:cNvPr id="305" name="object 305" descr=""/>
          <p:cNvGrpSpPr/>
          <p:nvPr/>
        </p:nvGrpSpPr>
        <p:grpSpPr>
          <a:xfrm>
            <a:off x="7306912" y="4208716"/>
            <a:ext cx="1007110" cy="174625"/>
            <a:chOff x="7306912" y="4208716"/>
            <a:chExt cx="1007110" cy="174625"/>
          </a:xfrm>
        </p:grpSpPr>
        <p:pic>
          <p:nvPicPr>
            <p:cNvPr id="306" name="object 306" descr="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306912" y="4208716"/>
              <a:ext cx="950404" cy="174021"/>
            </a:xfrm>
            <a:prstGeom prst="rect">
              <a:avLst/>
            </a:prstGeom>
          </p:spPr>
        </p:pic>
        <p:sp>
          <p:nvSpPr>
            <p:cNvPr id="307" name="object 307" descr=""/>
            <p:cNvSpPr/>
            <p:nvPr/>
          </p:nvSpPr>
          <p:spPr>
            <a:xfrm>
              <a:off x="8293887" y="4210532"/>
              <a:ext cx="20320" cy="170180"/>
            </a:xfrm>
            <a:custGeom>
              <a:avLst/>
              <a:gdLst/>
              <a:ahLst/>
              <a:cxnLst/>
              <a:rect l="l" t="t" r="r" b="b"/>
              <a:pathLst>
                <a:path w="20320" h="170179">
                  <a:moveTo>
                    <a:pt x="19913" y="1270"/>
                  </a:moveTo>
                  <a:lnTo>
                    <a:pt x="18288" y="127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68910"/>
                  </a:lnTo>
                  <a:lnTo>
                    <a:pt x="0" y="170180"/>
                  </a:lnTo>
                  <a:lnTo>
                    <a:pt x="18288" y="170180"/>
                  </a:lnTo>
                  <a:lnTo>
                    <a:pt x="18288" y="168910"/>
                  </a:lnTo>
                  <a:lnTo>
                    <a:pt x="19913" y="168910"/>
                  </a:lnTo>
                  <a:lnTo>
                    <a:pt x="19913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8" name="object 308" descr=""/>
          <p:cNvGrpSpPr/>
          <p:nvPr/>
        </p:nvGrpSpPr>
        <p:grpSpPr>
          <a:xfrm>
            <a:off x="8402193" y="4217955"/>
            <a:ext cx="153035" cy="163830"/>
            <a:chOff x="8402193" y="4217955"/>
            <a:chExt cx="153035" cy="163830"/>
          </a:xfrm>
        </p:grpSpPr>
        <p:sp>
          <p:nvSpPr>
            <p:cNvPr id="309" name="object 309" descr=""/>
            <p:cNvSpPr/>
            <p:nvPr/>
          </p:nvSpPr>
          <p:spPr>
            <a:xfrm>
              <a:off x="8402193" y="4217955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5" h="163829">
                  <a:moveTo>
                    <a:pt x="21431" y="163258"/>
                  </a:moveTo>
                  <a:lnTo>
                    <a:pt x="3048" y="163258"/>
                  </a:lnTo>
                  <a:lnTo>
                    <a:pt x="3048" y="161734"/>
                  </a:lnTo>
                  <a:lnTo>
                    <a:pt x="1524" y="161734"/>
                  </a:lnTo>
                  <a:lnTo>
                    <a:pt x="1524" y="48768"/>
                  </a:lnTo>
                  <a:lnTo>
                    <a:pt x="4572" y="45720"/>
                  </a:lnTo>
                  <a:lnTo>
                    <a:pt x="19907" y="45720"/>
                  </a:lnTo>
                  <a:lnTo>
                    <a:pt x="21431" y="47244"/>
                  </a:lnTo>
                  <a:lnTo>
                    <a:pt x="21431" y="48768"/>
                  </a:lnTo>
                  <a:lnTo>
                    <a:pt x="22955" y="48768"/>
                  </a:lnTo>
                  <a:lnTo>
                    <a:pt x="22955" y="160210"/>
                  </a:lnTo>
                  <a:lnTo>
                    <a:pt x="21431" y="161734"/>
                  </a:lnTo>
                  <a:lnTo>
                    <a:pt x="21431" y="163258"/>
                  </a:lnTo>
                  <a:close/>
                </a:path>
                <a:path w="24765" h="163829">
                  <a:moveTo>
                    <a:pt x="16859" y="24384"/>
                  </a:moveTo>
                  <a:lnTo>
                    <a:pt x="7620" y="24384"/>
                  </a:lnTo>
                  <a:lnTo>
                    <a:pt x="1524" y="21336"/>
                  </a:lnTo>
                  <a:lnTo>
                    <a:pt x="0" y="19812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9907" y="0"/>
                  </a:lnTo>
                  <a:lnTo>
                    <a:pt x="21431" y="3048"/>
                  </a:lnTo>
                  <a:lnTo>
                    <a:pt x="22955" y="4572"/>
                  </a:lnTo>
                  <a:lnTo>
                    <a:pt x="24479" y="7620"/>
                  </a:lnTo>
                  <a:lnTo>
                    <a:pt x="24479" y="19812"/>
                  </a:lnTo>
                  <a:lnTo>
                    <a:pt x="21431" y="21336"/>
                  </a:lnTo>
                  <a:lnTo>
                    <a:pt x="19907" y="22860"/>
                  </a:lnTo>
                  <a:lnTo>
                    <a:pt x="16859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0" name="object 310" descr="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8460200" y="4262151"/>
              <a:ext cx="94583" cy="119062"/>
            </a:xfrm>
            <a:prstGeom prst="rect">
              <a:avLst/>
            </a:prstGeom>
          </p:spPr>
        </p:pic>
      </p:grpSp>
      <p:grpSp>
        <p:nvGrpSpPr>
          <p:cNvPr id="311" name="object 311" descr=""/>
          <p:cNvGrpSpPr/>
          <p:nvPr/>
        </p:nvGrpSpPr>
        <p:grpSpPr>
          <a:xfrm>
            <a:off x="8635651" y="4210240"/>
            <a:ext cx="327025" cy="172720"/>
            <a:chOff x="8635651" y="4210240"/>
            <a:chExt cx="327025" cy="172720"/>
          </a:xfrm>
        </p:grpSpPr>
        <p:pic>
          <p:nvPicPr>
            <p:cNvPr id="312" name="object 312" descr="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8635651" y="4233195"/>
              <a:ext cx="73247" cy="149542"/>
            </a:xfrm>
            <a:prstGeom prst="rect">
              <a:avLst/>
            </a:prstGeom>
          </p:spPr>
        </p:pic>
        <p:pic>
          <p:nvPicPr>
            <p:cNvPr id="313" name="object 313" descr="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8736330" y="4210240"/>
              <a:ext cx="96107" cy="170973"/>
            </a:xfrm>
            <a:prstGeom prst="rect">
              <a:avLst/>
            </a:prstGeom>
          </p:spPr>
        </p:pic>
        <p:pic>
          <p:nvPicPr>
            <p:cNvPr id="314" name="object 314" descr="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8859933" y="4262151"/>
              <a:ext cx="102139" cy="120586"/>
            </a:xfrm>
            <a:prstGeom prst="rect">
              <a:avLst/>
            </a:prstGeom>
          </p:spPr>
        </p:pic>
      </p:grpSp>
      <p:grpSp>
        <p:nvGrpSpPr>
          <p:cNvPr id="315" name="object 315" descr=""/>
          <p:cNvGrpSpPr/>
          <p:nvPr/>
        </p:nvGrpSpPr>
        <p:grpSpPr>
          <a:xfrm>
            <a:off x="1002030" y="4665059"/>
            <a:ext cx="281305" cy="172720"/>
            <a:chOff x="1002030" y="4665059"/>
            <a:chExt cx="281305" cy="172720"/>
          </a:xfrm>
        </p:grpSpPr>
        <p:pic>
          <p:nvPicPr>
            <p:cNvPr id="316" name="object 316" descr="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002030" y="4716875"/>
              <a:ext cx="106775" cy="119062"/>
            </a:xfrm>
            <a:prstGeom prst="rect">
              <a:avLst/>
            </a:prstGeom>
          </p:spPr>
        </p:pic>
        <p:sp>
          <p:nvSpPr>
            <p:cNvPr id="317" name="object 317" descr=""/>
            <p:cNvSpPr/>
            <p:nvPr/>
          </p:nvSpPr>
          <p:spPr>
            <a:xfrm>
              <a:off x="1130236" y="4672679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4" h="163829">
                  <a:moveTo>
                    <a:pt x="16764" y="45720"/>
                  </a:moveTo>
                  <a:lnTo>
                    <a:pt x="9144" y="45720"/>
                  </a:lnTo>
                  <a:lnTo>
                    <a:pt x="10668" y="44196"/>
                  </a:lnTo>
                  <a:lnTo>
                    <a:pt x="15240" y="44196"/>
                  </a:lnTo>
                  <a:lnTo>
                    <a:pt x="16764" y="45720"/>
                  </a:lnTo>
                  <a:close/>
                </a:path>
                <a:path w="26034" h="163829">
                  <a:moveTo>
                    <a:pt x="22860" y="161734"/>
                  </a:moveTo>
                  <a:lnTo>
                    <a:pt x="3048" y="161734"/>
                  </a:lnTo>
                  <a:lnTo>
                    <a:pt x="3048" y="47339"/>
                  </a:lnTo>
                  <a:lnTo>
                    <a:pt x="4572" y="45720"/>
                  </a:lnTo>
                  <a:lnTo>
                    <a:pt x="21336" y="45720"/>
                  </a:lnTo>
                  <a:lnTo>
                    <a:pt x="22860" y="47339"/>
                  </a:lnTo>
                  <a:lnTo>
                    <a:pt x="22860" y="161734"/>
                  </a:lnTo>
                  <a:close/>
                </a:path>
                <a:path w="26034" h="163829">
                  <a:moveTo>
                    <a:pt x="19812" y="163258"/>
                  </a:moveTo>
                  <a:lnTo>
                    <a:pt x="6096" y="163258"/>
                  </a:lnTo>
                  <a:lnTo>
                    <a:pt x="4572" y="161734"/>
                  </a:lnTo>
                  <a:lnTo>
                    <a:pt x="21336" y="161734"/>
                  </a:lnTo>
                  <a:lnTo>
                    <a:pt x="19812" y="163258"/>
                  </a:lnTo>
                  <a:close/>
                </a:path>
                <a:path w="26034" h="163829">
                  <a:moveTo>
                    <a:pt x="18288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4384" y="3048"/>
                  </a:lnTo>
                  <a:lnTo>
                    <a:pt x="25908" y="6096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8288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8" name="object 318" descr="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182052" y="4665059"/>
              <a:ext cx="100679" cy="172402"/>
            </a:xfrm>
            <a:prstGeom prst="rect">
              <a:avLst/>
            </a:prstGeom>
          </p:spPr>
        </p:pic>
      </p:grpSp>
      <p:grpSp>
        <p:nvGrpSpPr>
          <p:cNvPr id="319" name="object 319" descr=""/>
          <p:cNvGrpSpPr/>
          <p:nvPr/>
        </p:nvGrpSpPr>
        <p:grpSpPr>
          <a:xfrm>
            <a:off x="1311687" y="4715351"/>
            <a:ext cx="236854" cy="122555"/>
            <a:chOff x="1311687" y="4715351"/>
            <a:chExt cx="236854" cy="122555"/>
          </a:xfrm>
        </p:grpSpPr>
        <p:pic>
          <p:nvPicPr>
            <p:cNvPr id="320" name="object 320" descr="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1436846" y="4715351"/>
              <a:ext cx="111347" cy="122110"/>
            </a:xfrm>
            <a:prstGeom prst="rect">
              <a:avLst/>
            </a:prstGeom>
          </p:spPr>
        </p:pic>
        <p:pic>
          <p:nvPicPr>
            <p:cNvPr id="321" name="object 321" descr="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1311687" y="4715351"/>
              <a:ext cx="102298" cy="122110"/>
            </a:xfrm>
            <a:prstGeom prst="rect">
              <a:avLst/>
            </a:prstGeom>
          </p:spPr>
        </p:pic>
      </p:grpSp>
      <p:grpSp>
        <p:nvGrpSpPr>
          <p:cNvPr id="322" name="object 322" descr=""/>
          <p:cNvGrpSpPr/>
          <p:nvPr/>
        </p:nvGrpSpPr>
        <p:grpSpPr>
          <a:xfrm>
            <a:off x="1624488" y="4715351"/>
            <a:ext cx="544830" cy="165100"/>
            <a:chOff x="1624488" y="4715351"/>
            <a:chExt cx="544830" cy="165100"/>
          </a:xfrm>
        </p:grpSpPr>
        <p:pic>
          <p:nvPicPr>
            <p:cNvPr id="323" name="object 323" descr="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1624488" y="4715351"/>
              <a:ext cx="212026" cy="164877"/>
            </a:xfrm>
            <a:prstGeom prst="rect">
              <a:avLst/>
            </a:prstGeom>
          </p:spPr>
        </p:pic>
        <p:pic>
          <p:nvPicPr>
            <p:cNvPr id="324" name="object 324" descr="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1873091" y="4715351"/>
              <a:ext cx="164782" cy="120586"/>
            </a:xfrm>
            <a:prstGeom prst="rect">
              <a:avLst/>
            </a:prstGeom>
          </p:spPr>
        </p:pic>
        <p:pic>
          <p:nvPicPr>
            <p:cNvPr id="325" name="object 325" descr="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2068401" y="4715351"/>
              <a:ext cx="100631" cy="122110"/>
            </a:xfrm>
            <a:prstGeom prst="rect">
              <a:avLst/>
            </a:prstGeom>
          </p:spPr>
        </p:pic>
      </p:grpSp>
      <p:pic>
        <p:nvPicPr>
          <p:cNvPr id="326" name="object 326" descr=""/>
          <p:cNvPicPr/>
          <p:nvPr/>
        </p:nvPicPr>
        <p:blipFill>
          <a:blip r:embed="rId226" cstate="print"/>
          <a:stretch>
            <a:fillRect/>
          </a:stretch>
        </p:blipFill>
        <p:spPr>
          <a:xfrm>
            <a:off x="2257520" y="4663535"/>
            <a:ext cx="901541" cy="173926"/>
          </a:xfrm>
          <a:prstGeom prst="rect">
            <a:avLst/>
          </a:prstGeom>
        </p:spPr>
      </p:pic>
      <p:grpSp>
        <p:nvGrpSpPr>
          <p:cNvPr id="327" name="object 327" descr=""/>
          <p:cNvGrpSpPr/>
          <p:nvPr/>
        </p:nvGrpSpPr>
        <p:grpSpPr>
          <a:xfrm>
            <a:off x="3239928" y="4663535"/>
            <a:ext cx="419734" cy="173990"/>
            <a:chOff x="3239928" y="4663535"/>
            <a:chExt cx="419734" cy="173990"/>
          </a:xfrm>
        </p:grpSpPr>
        <p:pic>
          <p:nvPicPr>
            <p:cNvPr id="328" name="object 328" descr="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3239928" y="4675727"/>
              <a:ext cx="137350" cy="160210"/>
            </a:xfrm>
            <a:prstGeom prst="rect">
              <a:avLst/>
            </a:prstGeom>
          </p:spPr>
        </p:pic>
        <p:sp>
          <p:nvSpPr>
            <p:cNvPr id="329" name="object 329" descr=""/>
            <p:cNvSpPr/>
            <p:nvPr/>
          </p:nvSpPr>
          <p:spPr>
            <a:xfrm>
              <a:off x="3400139" y="4663535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828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  <a:path w="20320" h="172720">
                  <a:moveTo>
                    <a:pt x="19812" y="170878"/>
                  </a:moveTo>
                  <a:lnTo>
                    <a:pt x="0" y="170878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170878"/>
                  </a:lnTo>
                  <a:close/>
                </a:path>
                <a:path w="20320" h="172720">
                  <a:moveTo>
                    <a:pt x="18288" y="172402"/>
                  </a:moveTo>
                  <a:lnTo>
                    <a:pt x="3048" y="172402"/>
                  </a:lnTo>
                  <a:lnTo>
                    <a:pt x="1524" y="170878"/>
                  </a:lnTo>
                  <a:lnTo>
                    <a:pt x="18288" y="170878"/>
                  </a:lnTo>
                  <a:lnTo>
                    <a:pt x="18288" y="1724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0" name="object 330" descr="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3447383" y="4715351"/>
              <a:ext cx="77819" cy="122110"/>
            </a:xfrm>
            <a:prstGeom prst="rect">
              <a:avLst/>
            </a:prstGeom>
          </p:spPr>
        </p:pic>
        <p:pic>
          <p:nvPicPr>
            <p:cNvPr id="331" name="object 331" descr="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3548062" y="4715351"/>
              <a:ext cx="111442" cy="122110"/>
            </a:xfrm>
            <a:prstGeom prst="rect">
              <a:avLst/>
            </a:prstGeom>
          </p:spPr>
        </p:pic>
      </p:grpSp>
      <p:grpSp>
        <p:nvGrpSpPr>
          <p:cNvPr id="332" name="object 332" descr=""/>
          <p:cNvGrpSpPr/>
          <p:nvPr/>
        </p:nvGrpSpPr>
        <p:grpSpPr>
          <a:xfrm>
            <a:off x="3738753" y="4663535"/>
            <a:ext cx="1306195" cy="217170"/>
            <a:chOff x="3738753" y="4663535"/>
            <a:chExt cx="1306195" cy="217170"/>
          </a:xfrm>
        </p:grpSpPr>
        <p:pic>
          <p:nvPicPr>
            <p:cNvPr id="333" name="object 333" descr="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3738753" y="4715351"/>
              <a:ext cx="79343" cy="122110"/>
            </a:xfrm>
            <a:prstGeom prst="rect">
              <a:avLst/>
            </a:prstGeom>
          </p:spPr>
        </p:pic>
        <p:pic>
          <p:nvPicPr>
            <p:cNvPr id="334" name="object 334" descr="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3841168" y="4715351"/>
              <a:ext cx="102086" cy="122110"/>
            </a:xfrm>
            <a:prstGeom prst="rect">
              <a:avLst/>
            </a:prstGeom>
          </p:spPr>
        </p:pic>
        <p:sp>
          <p:nvSpPr>
            <p:cNvPr id="335" name="object 335" descr=""/>
            <p:cNvSpPr/>
            <p:nvPr/>
          </p:nvSpPr>
          <p:spPr>
            <a:xfrm>
              <a:off x="3973728" y="4663541"/>
              <a:ext cx="186690" cy="172720"/>
            </a:xfrm>
            <a:custGeom>
              <a:avLst/>
              <a:gdLst/>
              <a:ahLst/>
              <a:cxnLst/>
              <a:rect l="l" t="t" r="r" b="b"/>
              <a:pathLst>
                <a:path w="186689" h="172720">
                  <a:moveTo>
                    <a:pt x="21336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18288" y="1524"/>
                  </a:lnTo>
                  <a:lnTo>
                    <a:pt x="16764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69354"/>
                  </a:lnTo>
                  <a:lnTo>
                    <a:pt x="1524" y="170878"/>
                  </a:lnTo>
                  <a:lnTo>
                    <a:pt x="3048" y="170878"/>
                  </a:lnTo>
                  <a:lnTo>
                    <a:pt x="3048" y="172402"/>
                  </a:lnTo>
                  <a:lnTo>
                    <a:pt x="18288" y="172402"/>
                  </a:lnTo>
                  <a:lnTo>
                    <a:pt x="18288" y="170878"/>
                  </a:lnTo>
                  <a:lnTo>
                    <a:pt x="19812" y="170878"/>
                  </a:lnTo>
                  <a:lnTo>
                    <a:pt x="19812" y="169354"/>
                  </a:lnTo>
                  <a:lnTo>
                    <a:pt x="21336" y="169354"/>
                  </a:lnTo>
                  <a:lnTo>
                    <a:pt x="21336" y="3048"/>
                  </a:lnTo>
                  <a:close/>
                </a:path>
                <a:path w="186689" h="172720">
                  <a:moveTo>
                    <a:pt x="117436" y="7620"/>
                  </a:moveTo>
                  <a:lnTo>
                    <a:pt x="115912" y="6096"/>
                  </a:lnTo>
                  <a:lnTo>
                    <a:pt x="115912" y="4572"/>
                  </a:lnTo>
                  <a:lnTo>
                    <a:pt x="114388" y="3048"/>
                  </a:lnTo>
                  <a:lnTo>
                    <a:pt x="112864" y="3048"/>
                  </a:lnTo>
                  <a:lnTo>
                    <a:pt x="111340" y="1524"/>
                  </a:lnTo>
                  <a:lnTo>
                    <a:pt x="109816" y="1524"/>
                  </a:lnTo>
                  <a:lnTo>
                    <a:pt x="108292" y="0"/>
                  </a:lnTo>
                  <a:lnTo>
                    <a:pt x="85432" y="0"/>
                  </a:lnTo>
                  <a:lnTo>
                    <a:pt x="62572" y="28956"/>
                  </a:lnTo>
                  <a:lnTo>
                    <a:pt x="60960" y="35052"/>
                  </a:lnTo>
                  <a:lnTo>
                    <a:pt x="60960" y="54864"/>
                  </a:lnTo>
                  <a:lnTo>
                    <a:pt x="44196" y="54864"/>
                  </a:lnTo>
                  <a:lnTo>
                    <a:pt x="42672" y="56489"/>
                  </a:lnTo>
                  <a:lnTo>
                    <a:pt x="42672" y="70205"/>
                  </a:lnTo>
                  <a:lnTo>
                    <a:pt x="44196" y="71729"/>
                  </a:lnTo>
                  <a:lnTo>
                    <a:pt x="60960" y="71729"/>
                  </a:lnTo>
                  <a:lnTo>
                    <a:pt x="60960" y="169354"/>
                  </a:lnTo>
                  <a:lnTo>
                    <a:pt x="62572" y="169354"/>
                  </a:lnTo>
                  <a:lnTo>
                    <a:pt x="62572" y="170878"/>
                  </a:lnTo>
                  <a:lnTo>
                    <a:pt x="64096" y="170878"/>
                  </a:lnTo>
                  <a:lnTo>
                    <a:pt x="64096" y="172402"/>
                  </a:lnTo>
                  <a:lnTo>
                    <a:pt x="79336" y="172402"/>
                  </a:lnTo>
                  <a:lnTo>
                    <a:pt x="79336" y="170878"/>
                  </a:lnTo>
                  <a:lnTo>
                    <a:pt x="80860" y="170878"/>
                  </a:lnTo>
                  <a:lnTo>
                    <a:pt x="82384" y="169354"/>
                  </a:lnTo>
                  <a:lnTo>
                    <a:pt x="82384" y="71729"/>
                  </a:lnTo>
                  <a:lnTo>
                    <a:pt x="108292" y="71729"/>
                  </a:lnTo>
                  <a:lnTo>
                    <a:pt x="108292" y="70205"/>
                  </a:lnTo>
                  <a:lnTo>
                    <a:pt x="109816" y="70205"/>
                  </a:lnTo>
                  <a:lnTo>
                    <a:pt x="109816" y="68681"/>
                  </a:lnTo>
                  <a:lnTo>
                    <a:pt x="111340" y="65633"/>
                  </a:lnTo>
                  <a:lnTo>
                    <a:pt x="111340" y="61061"/>
                  </a:lnTo>
                  <a:lnTo>
                    <a:pt x="109816" y="59537"/>
                  </a:lnTo>
                  <a:lnTo>
                    <a:pt x="109816" y="56489"/>
                  </a:lnTo>
                  <a:lnTo>
                    <a:pt x="108292" y="54864"/>
                  </a:lnTo>
                  <a:lnTo>
                    <a:pt x="82384" y="54864"/>
                  </a:lnTo>
                  <a:lnTo>
                    <a:pt x="82384" y="30480"/>
                  </a:lnTo>
                  <a:lnTo>
                    <a:pt x="83908" y="27432"/>
                  </a:lnTo>
                  <a:lnTo>
                    <a:pt x="83908" y="24384"/>
                  </a:lnTo>
                  <a:lnTo>
                    <a:pt x="85432" y="22860"/>
                  </a:lnTo>
                  <a:lnTo>
                    <a:pt x="86956" y="19812"/>
                  </a:lnTo>
                  <a:lnTo>
                    <a:pt x="88480" y="18288"/>
                  </a:lnTo>
                  <a:lnTo>
                    <a:pt x="91528" y="18288"/>
                  </a:lnTo>
                  <a:lnTo>
                    <a:pt x="93052" y="16764"/>
                  </a:lnTo>
                  <a:lnTo>
                    <a:pt x="106768" y="16764"/>
                  </a:lnTo>
                  <a:lnTo>
                    <a:pt x="108292" y="18288"/>
                  </a:lnTo>
                  <a:lnTo>
                    <a:pt x="111340" y="18288"/>
                  </a:lnTo>
                  <a:lnTo>
                    <a:pt x="111340" y="19812"/>
                  </a:lnTo>
                  <a:lnTo>
                    <a:pt x="115912" y="19812"/>
                  </a:lnTo>
                  <a:lnTo>
                    <a:pt x="115912" y="16764"/>
                  </a:lnTo>
                  <a:lnTo>
                    <a:pt x="117436" y="16764"/>
                  </a:lnTo>
                  <a:lnTo>
                    <a:pt x="117436" y="7620"/>
                  </a:lnTo>
                  <a:close/>
                </a:path>
                <a:path w="186689" h="172720">
                  <a:moveTo>
                    <a:pt x="186118" y="105257"/>
                  </a:moveTo>
                  <a:lnTo>
                    <a:pt x="184594" y="103733"/>
                  </a:lnTo>
                  <a:lnTo>
                    <a:pt x="184594" y="102209"/>
                  </a:lnTo>
                  <a:lnTo>
                    <a:pt x="183070" y="102209"/>
                  </a:lnTo>
                  <a:lnTo>
                    <a:pt x="183070" y="100685"/>
                  </a:lnTo>
                  <a:lnTo>
                    <a:pt x="128117" y="100685"/>
                  </a:lnTo>
                  <a:lnTo>
                    <a:pt x="128117" y="102209"/>
                  </a:lnTo>
                  <a:lnTo>
                    <a:pt x="126593" y="103733"/>
                  </a:lnTo>
                  <a:lnTo>
                    <a:pt x="125069" y="106781"/>
                  </a:lnTo>
                  <a:lnTo>
                    <a:pt x="125069" y="112877"/>
                  </a:lnTo>
                  <a:lnTo>
                    <a:pt x="126593" y="114401"/>
                  </a:lnTo>
                  <a:lnTo>
                    <a:pt x="126593" y="115925"/>
                  </a:lnTo>
                  <a:lnTo>
                    <a:pt x="128117" y="117449"/>
                  </a:lnTo>
                  <a:lnTo>
                    <a:pt x="184594" y="117449"/>
                  </a:lnTo>
                  <a:lnTo>
                    <a:pt x="184594" y="115925"/>
                  </a:lnTo>
                  <a:lnTo>
                    <a:pt x="186118" y="114401"/>
                  </a:lnTo>
                  <a:lnTo>
                    <a:pt x="186118" y="105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6" name="object 336" descr="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4185761" y="4663535"/>
              <a:ext cx="858869" cy="216693"/>
            </a:xfrm>
            <a:prstGeom prst="rect">
              <a:avLst/>
            </a:prstGeom>
          </p:spPr>
        </p:pic>
      </p:grpSp>
      <p:grpSp>
        <p:nvGrpSpPr>
          <p:cNvPr id="337" name="object 337" descr=""/>
          <p:cNvGrpSpPr/>
          <p:nvPr/>
        </p:nvGrpSpPr>
        <p:grpSpPr>
          <a:xfrm>
            <a:off x="5128545" y="4663535"/>
            <a:ext cx="325120" cy="173990"/>
            <a:chOff x="5128545" y="4663535"/>
            <a:chExt cx="325120" cy="173990"/>
          </a:xfrm>
        </p:grpSpPr>
        <p:pic>
          <p:nvPicPr>
            <p:cNvPr id="338" name="object 338" descr="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5128545" y="4687919"/>
              <a:ext cx="71628" cy="149542"/>
            </a:xfrm>
            <a:prstGeom prst="rect">
              <a:avLst/>
            </a:prstGeom>
          </p:spPr>
        </p:pic>
        <p:pic>
          <p:nvPicPr>
            <p:cNvPr id="339" name="object 339" descr="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5227700" y="4663535"/>
              <a:ext cx="96107" cy="172402"/>
            </a:xfrm>
            <a:prstGeom prst="rect">
              <a:avLst/>
            </a:prstGeom>
          </p:spPr>
        </p:pic>
        <p:pic>
          <p:nvPicPr>
            <p:cNvPr id="340" name="object 340" descr="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352811" y="4715351"/>
              <a:ext cx="100631" cy="122110"/>
            </a:xfrm>
            <a:prstGeom prst="rect">
              <a:avLst/>
            </a:prstGeom>
          </p:spPr>
        </p:pic>
      </p:grpSp>
      <p:grpSp>
        <p:nvGrpSpPr>
          <p:cNvPr id="341" name="object 341" descr=""/>
          <p:cNvGrpSpPr/>
          <p:nvPr/>
        </p:nvGrpSpPr>
        <p:grpSpPr>
          <a:xfrm>
            <a:off x="5538882" y="4663535"/>
            <a:ext cx="602615" cy="217170"/>
            <a:chOff x="5538882" y="4663535"/>
            <a:chExt cx="602615" cy="217170"/>
          </a:xfrm>
        </p:grpSpPr>
        <p:pic>
          <p:nvPicPr>
            <p:cNvPr id="342" name="object 342" descr="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538882" y="4715351"/>
              <a:ext cx="90011" cy="122110"/>
            </a:xfrm>
            <a:prstGeom prst="rect">
              <a:avLst/>
            </a:prstGeom>
          </p:spPr>
        </p:pic>
        <p:pic>
          <p:nvPicPr>
            <p:cNvPr id="343" name="object 343" descr="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666993" y="4663535"/>
              <a:ext cx="102203" cy="173926"/>
            </a:xfrm>
            <a:prstGeom prst="rect">
              <a:avLst/>
            </a:prstGeom>
          </p:spPr>
        </p:pic>
        <p:sp>
          <p:nvSpPr>
            <p:cNvPr id="344" name="object 344" descr=""/>
            <p:cNvSpPr/>
            <p:nvPr/>
          </p:nvSpPr>
          <p:spPr>
            <a:xfrm>
              <a:off x="5795200" y="4663541"/>
              <a:ext cx="78105" cy="172720"/>
            </a:xfrm>
            <a:custGeom>
              <a:avLst/>
              <a:gdLst/>
              <a:ahLst/>
              <a:cxnLst/>
              <a:rect l="l" t="t" r="r" b="b"/>
              <a:pathLst>
                <a:path w="78104" h="172720">
                  <a:moveTo>
                    <a:pt x="22860" y="56489"/>
                  </a:moveTo>
                  <a:lnTo>
                    <a:pt x="21336" y="54864"/>
                  </a:lnTo>
                  <a:lnTo>
                    <a:pt x="16764" y="54864"/>
                  </a:lnTo>
                  <a:lnTo>
                    <a:pt x="15240" y="53340"/>
                  </a:lnTo>
                  <a:lnTo>
                    <a:pt x="10668" y="53340"/>
                  </a:lnTo>
                  <a:lnTo>
                    <a:pt x="9144" y="54864"/>
                  </a:lnTo>
                  <a:lnTo>
                    <a:pt x="4572" y="54864"/>
                  </a:lnTo>
                  <a:lnTo>
                    <a:pt x="3048" y="56489"/>
                  </a:lnTo>
                  <a:lnTo>
                    <a:pt x="3048" y="170878"/>
                  </a:lnTo>
                  <a:lnTo>
                    <a:pt x="4572" y="170878"/>
                  </a:lnTo>
                  <a:lnTo>
                    <a:pt x="6096" y="172402"/>
                  </a:lnTo>
                  <a:lnTo>
                    <a:pt x="19812" y="172402"/>
                  </a:lnTo>
                  <a:lnTo>
                    <a:pt x="21336" y="170878"/>
                  </a:lnTo>
                  <a:lnTo>
                    <a:pt x="22860" y="170878"/>
                  </a:lnTo>
                  <a:lnTo>
                    <a:pt x="22860" y="56489"/>
                  </a:lnTo>
                  <a:close/>
                </a:path>
                <a:path w="78104" h="172720">
                  <a:moveTo>
                    <a:pt x="25908" y="15240"/>
                  </a:moveTo>
                  <a:lnTo>
                    <a:pt x="24384" y="12192"/>
                  </a:lnTo>
                  <a:lnTo>
                    <a:pt x="21336" y="9144"/>
                  </a:lnTo>
                  <a:lnTo>
                    <a:pt x="4572" y="9144"/>
                  </a:lnTo>
                  <a:lnTo>
                    <a:pt x="1524" y="12192"/>
                  </a:lnTo>
                  <a:lnTo>
                    <a:pt x="0" y="15240"/>
                  </a:lnTo>
                  <a:lnTo>
                    <a:pt x="0" y="25908"/>
                  </a:lnTo>
                  <a:lnTo>
                    <a:pt x="1524" y="28956"/>
                  </a:lnTo>
                  <a:lnTo>
                    <a:pt x="4572" y="32004"/>
                  </a:lnTo>
                  <a:lnTo>
                    <a:pt x="7620" y="33528"/>
                  </a:lnTo>
                  <a:lnTo>
                    <a:pt x="18288" y="33528"/>
                  </a:lnTo>
                  <a:lnTo>
                    <a:pt x="21336" y="32004"/>
                  </a:lnTo>
                  <a:lnTo>
                    <a:pt x="24384" y="28956"/>
                  </a:lnTo>
                  <a:lnTo>
                    <a:pt x="25908" y="25908"/>
                  </a:lnTo>
                  <a:lnTo>
                    <a:pt x="25908" y="15240"/>
                  </a:lnTo>
                  <a:close/>
                </a:path>
                <a:path w="78104" h="172720">
                  <a:moveTo>
                    <a:pt x="77724" y="1524"/>
                  </a:moveTo>
                  <a:lnTo>
                    <a:pt x="76200" y="1524"/>
                  </a:lnTo>
                  <a:lnTo>
                    <a:pt x="74676" y="0"/>
                  </a:lnTo>
                  <a:lnTo>
                    <a:pt x="62484" y="0"/>
                  </a:lnTo>
                  <a:lnTo>
                    <a:pt x="60960" y="1524"/>
                  </a:lnTo>
                  <a:lnTo>
                    <a:pt x="59436" y="1524"/>
                  </a:lnTo>
                  <a:lnTo>
                    <a:pt x="57912" y="3048"/>
                  </a:lnTo>
                  <a:lnTo>
                    <a:pt x="57912" y="170878"/>
                  </a:lnTo>
                  <a:lnTo>
                    <a:pt x="60960" y="170878"/>
                  </a:lnTo>
                  <a:lnTo>
                    <a:pt x="60960" y="172402"/>
                  </a:lnTo>
                  <a:lnTo>
                    <a:pt x="76200" y="172402"/>
                  </a:lnTo>
                  <a:lnTo>
                    <a:pt x="76200" y="170878"/>
                  </a:lnTo>
                  <a:lnTo>
                    <a:pt x="77724" y="170878"/>
                  </a:lnTo>
                  <a:lnTo>
                    <a:pt x="777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5" name="object 345" descr="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906547" y="4672679"/>
              <a:ext cx="234886" cy="207549"/>
            </a:xfrm>
            <a:prstGeom prst="rect">
              <a:avLst/>
            </a:prstGeom>
          </p:spPr>
        </p:pic>
      </p:grpSp>
      <p:grpSp>
        <p:nvGrpSpPr>
          <p:cNvPr id="346" name="object 346" descr=""/>
          <p:cNvGrpSpPr/>
          <p:nvPr/>
        </p:nvGrpSpPr>
        <p:grpSpPr>
          <a:xfrm>
            <a:off x="6211633" y="4687919"/>
            <a:ext cx="203200" cy="149860"/>
            <a:chOff x="6211633" y="4687919"/>
            <a:chExt cx="203200" cy="149860"/>
          </a:xfrm>
        </p:grpSpPr>
        <p:pic>
          <p:nvPicPr>
            <p:cNvPr id="347" name="object 347" descr="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6211633" y="4687919"/>
              <a:ext cx="71723" cy="149542"/>
            </a:xfrm>
            <a:prstGeom prst="rect">
              <a:avLst/>
            </a:prstGeom>
          </p:spPr>
        </p:pic>
        <p:pic>
          <p:nvPicPr>
            <p:cNvPr id="348" name="object 348" descr="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6303168" y="4715351"/>
              <a:ext cx="111347" cy="122110"/>
            </a:xfrm>
            <a:prstGeom prst="rect">
              <a:avLst/>
            </a:prstGeom>
          </p:spPr>
        </p:pic>
      </p:grpSp>
      <p:grpSp>
        <p:nvGrpSpPr>
          <p:cNvPr id="349" name="object 349" descr=""/>
          <p:cNvGrpSpPr/>
          <p:nvPr/>
        </p:nvGrpSpPr>
        <p:grpSpPr>
          <a:xfrm>
            <a:off x="6483191" y="4663535"/>
            <a:ext cx="543560" cy="173990"/>
            <a:chOff x="6483191" y="4663535"/>
            <a:chExt cx="543560" cy="173990"/>
          </a:xfrm>
        </p:grpSpPr>
        <p:pic>
          <p:nvPicPr>
            <p:cNvPr id="350" name="object 350" descr="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6483191" y="4687919"/>
              <a:ext cx="189166" cy="149542"/>
            </a:xfrm>
            <a:prstGeom prst="rect">
              <a:avLst/>
            </a:prstGeom>
          </p:spPr>
        </p:pic>
        <p:pic>
          <p:nvPicPr>
            <p:cNvPr id="351" name="object 351" descr="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6696741" y="4715351"/>
              <a:ext cx="90011" cy="122110"/>
            </a:xfrm>
            <a:prstGeom prst="rect">
              <a:avLst/>
            </a:prstGeom>
          </p:spPr>
        </p:pic>
        <p:pic>
          <p:nvPicPr>
            <p:cNvPr id="352" name="object 352" descr="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6817232" y="4715351"/>
              <a:ext cx="86963" cy="122110"/>
            </a:xfrm>
            <a:prstGeom prst="rect">
              <a:avLst/>
            </a:prstGeom>
          </p:spPr>
        </p:pic>
        <p:pic>
          <p:nvPicPr>
            <p:cNvPr id="353" name="object 353" descr="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6931628" y="4663535"/>
              <a:ext cx="94583" cy="172402"/>
            </a:xfrm>
            <a:prstGeom prst="rect">
              <a:avLst/>
            </a:prstGeom>
          </p:spPr>
        </p:pic>
      </p:grpSp>
      <p:grpSp>
        <p:nvGrpSpPr>
          <p:cNvPr id="354" name="object 354" descr=""/>
          <p:cNvGrpSpPr/>
          <p:nvPr/>
        </p:nvGrpSpPr>
        <p:grpSpPr>
          <a:xfrm>
            <a:off x="7108602" y="4715351"/>
            <a:ext cx="664210" cy="165100"/>
            <a:chOff x="7108602" y="4715351"/>
            <a:chExt cx="664210" cy="165100"/>
          </a:xfrm>
        </p:grpSpPr>
        <p:pic>
          <p:nvPicPr>
            <p:cNvPr id="355" name="object 355" descr="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7108602" y="4715351"/>
              <a:ext cx="228790" cy="164877"/>
            </a:xfrm>
            <a:prstGeom prst="rect">
              <a:avLst/>
            </a:prstGeom>
          </p:spPr>
        </p:pic>
        <p:pic>
          <p:nvPicPr>
            <p:cNvPr id="356" name="object 356" descr="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7364920" y="4716875"/>
              <a:ext cx="94583" cy="120586"/>
            </a:xfrm>
            <a:prstGeom prst="rect">
              <a:avLst/>
            </a:prstGeom>
          </p:spPr>
        </p:pic>
        <p:pic>
          <p:nvPicPr>
            <p:cNvPr id="357" name="object 357" descr="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7496079" y="4715351"/>
              <a:ext cx="149542" cy="122110"/>
            </a:xfrm>
            <a:prstGeom prst="rect">
              <a:avLst/>
            </a:prstGeom>
          </p:spPr>
        </p:pic>
        <p:pic>
          <p:nvPicPr>
            <p:cNvPr id="358" name="object 358" descr="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7670112" y="4715351"/>
              <a:ext cx="102096" cy="122110"/>
            </a:xfrm>
            <a:prstGeom prst="rect">
              <a:avLst/>
            </a:prstGeom>
          </p:spPr>
        </p:pic>
      </p:grpSp>
      <p:grpSp>
        <p:nvGrpSpPr>
          <p:cNvPr id="359" name="object 359" descr=""/>
          <p:cNvGrpSpPr/>
          <p:nvPr/>
        </p:nvGrpSpPr>
        <p:grpSpPr>
          <a:xfrm>
            <a:off x="7802689" y="4663535"/>
            <a:ext cx="116205" cy="172720"/>
            <a:chOff x="7802689" y="4663535"/>
            <a:chExt cx="116205" cy="172720"/>
          </a:xfrm>
        </p:grpSpPr>
        <p:sp>
          <p:nvSpPr>
            <p:cNvPr id="360" name="object 360" descr=""/>
            <p:cNvSpPr/>
            <p:nvPr/>
          </p:nvSpPr>
          <p:spPr>
            <a:xfrm>
              <a:off x="7802689" y="4663541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9812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70878"/>
                  </a:lnTo>
                  <a:lnTo>
                    <a:pt x="1524" y="170878"/>
                  </a:lnTo>
                  <a:lnTo>
                    <a:pt x="3048" y="172402"/>
                  </a:lnTo>
                  <a:lnTo>
                    <a:pt x="16764" y="172402"/>
                  </a:lnTo>
                  <a:lnTo>
                    <a:pt x="18288" y="170878"/>
                  </a:lnTo>
                  <a:lnTo>
                    <a:pt x="19812" y="170878"/>
                  </a:lnTo>
                  <a:lnTo>
                    <a:pt x="1981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1" name="object 361" descr="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7843932" y="4663535"/>
              <a:ext cx="74676" cy="172402"/>
            </a:xfrm>
            <a:prstGeom prst="rect">
              <a:avLst/>
            </a:prstGeom>
          </p:spPr>
        </p:pic>
      </p:grpSp>
      <p:grpSp>
        <p:nvGrpSpPr>
          <p:cNvPr id="362" name="object 362" descr=""/>
          <p:cNvGrpSpPr/>
          <p:nvPr/>
        </p:nvGrpSpPr>
        <p:grpSpPr>
          <a:xfrm>
            <a:off x="7999476" y="4715351"/>
            <a:ext cx="412115" cy="122555"/>
            <a:chOff x="7999476" y="4715351"/>
            <a:chExt cx="412115" cy="122555"/>
          </a:xfrm>
        </p:grpSpPr>
        <p:pic>
          <p:nvPicPr>
            <p:cNvPr id="363" name="object 363" descr="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7999476" y="4715351"/>
              <a:ext cx="96107" cy="120586"/>
            </a:xfrm>
            <a:prstGeom prst="rect">
              <a:avLst/>
            </a:prstGeom>
          </p:spPr>
        </p:pic>
        <p:pic>
          <p:nvPicPr>
            <p:cNvPr id="364" name="object 364" descr="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8123226" y="4715351"/>
              <a:ext cx="288205" cy="122110"/>
            </a:xfrm>
            <a:prstGeom prst="rect">
              <a:avLst/>
            </a:prstGeom>
          </p:spPr>
        </p:pic>
      </p:grpSp>
      <p:grpSp>
        <p:nvGrpSpPr>
          <p:cNvPr id="365" name="object 365" descr=""/>
          <p:cNvGrpSpPr/>
          <p:nvPr/>
        </p:nvGrpSpPr>
        <p:grpSpPr>
          <a:xfrm>
            <a:off x="8490680" y="4665059"/>
            <a:ext cx="354330" cy="172720"/>
            <a:chOff x="8490680" y="4665059"/>
            <a:chExt cx="354330" cy="172720"/>
          </a:xfrm>
        </p:grpSpPr>
        <p:pic>
          <p:nvPicPr>
            <p:cNvPr id="366" name="object 366" descr="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8490680" y="4715351"/>
              <a:ext cx="91535" cy="122110"/>
            </a:xfrm>
            <a:prstGeom prst="rect">
              <a:avLst/>
            </a:prstGeom>
          </p:spPr>
        </p:pic>
        <p:pic>
          <p:nvPicPr>
            <p:cNvPr id="367" name="object 367" descr="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8618886" y="4715351"/>
              <a:ext cx="96107" cy="120586"/>
            </a:xfrm>
            <a:prstGeom prst="rect">
              <a:avLst/>
            </a:prstGeom>
          </p:spPr>
        </p:pic>
        <p:pic>
          <p:nvPicPr>
            <p:cNvPr id="368" name="object 368" descr="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8743949" y="4665059"/>
              <a:ext cx="100679" cy="172402"/>
            </a:xfrm>
            <a:prstGeom prst="rect">
              <a:avLst/>
            </a:prstGeom>
          </p:spPr>
        </p:pic>
      </p:grpSp>
      <p:pic>
        <p:nvPicPr>
          <p:cNvPr id="369" name="object 369" descr=""/>
          <p:cNvPicPr/>
          <p:nvPr/>
        </p:nvPicPr>
        <p:blipFill>
          <a:blip r:embed="rId255" cstate="print"/>
          <a:stretch>
            <a:fillRect/>
          </a:stretch>
        </p:blipFill>
        <p:spPr>
          <a:xfrm>
            <a:off x="1014222" y="5125878"/>
            <a:ext cx="1034319" cy="166306"/>
          </a:xfrm>
          <a:prstGeom prst="rect">
            <a:avLst/>
          </a:prstGeom>
        </p:spPr>
      </p:pic>
      <p:pic>
        <p:nvPicPr>
          <p:cNvPr id="370" name="object 370" descr=""/>
          <p:cNvPicPr/>
          <p:nvPr/>
        </p:nvPicPr>
        <p:blipFill>
          <a:blip r:embed="rId256" cstate="print"/>
          <a:stretch>
            <a:fillRect/>
          </a:stretch>
        </p:blipFill>
        <p:spPr>
          <a:xfrm>
            <a:off x="2121788" y="5118258"/>
            <a:ext cx="1278350" cy="216693"/>
          </a:xfrm>
          <a:prstGeom prst="rect">
            <a:avLst/>
          </a:prstGeom>
        </p:spPr>
      </p:pic>
      <p:grpSp>
        <p:nvGrpSpPr>
          <p:cNvPr id="371" name="object 371" descr=""/>
          <p:cNvGrpSpPr/>
          <p:nvPr/>
        </p:nvGrpSpPr>
        <p:grpSpPr>
          <a:xfrm>
            <a:off x="3499294" y="5125878"/>
            <a:ext cx="128270" cy="166370"/>
            <a:chOff x="3499294" y="5125878"/>
            <a:chExt cx="128270" cy="166370"/>
          </a:xfrm>
        </p:grpSpPr>
        <p:sp>
          <p:nvSpPr>
            <p:cNvPr id="372" name="object 372" descr=""/>
            <p:cNvSpPr/>
            <p:nvPr/>
          </p:nvSpPr>
          <p:spPr>
            <a:xfrm>
              <a:off x="3499294" y="5125878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5" h="165100">
                  <a:moveTo>
                    <a:pt x="19812" y="47339"/>
                  </a:moveTo>
                  <a:lnTo>
                    <a:pt x="6096" y="47339"/>
                  </a:lnTo>
                  <a:lnTo>
                    <a:pt x="6096" y="45815"/>
                  </a:lnTo>
                  <a:lnTo>
                    <a:pt x="18288" y="45815"/>
                  </a:lnTo>
                  <a:lnTo>
                    <a:pt x="19812" y="47339"/>
                  </a:lnTo>
                  <a:close/>
                </a:path>
                <a:path w="26035" h="165100">
                  <a:moveTo>
                    <a:pt x="21336" y="163258"/>
                  </a:moveTo>
                  <a:lnTo>
                    <a:pt x="3048" y="163258"/>
                  </a:lnTo>
                  <a:lnTo>
                    <a:pt x="3048" y="47339"/>
                  </a:lnTo>
                  <a:lnTo>
                    <a:pt x="21336" y="47339"/>
                  </a:lnTo>
                  <a:lnTo>
                    <a:pt x="22860" y="48863"/>
                  </a:lnTo>
                  <a:lnTo>
                    <a:pt x="22860" y="161734"/>
                  </a:lnTo>
                  <a:lnTo>
                    <a:pt x="21336" y="163258"/>
                  </a:lnTo>
                  <a:close/>
                </a:path>
                <a:path w="26035" h="165100">
                  <a:moveTo>
                    <a:pt x="18288" y="164782"/>
                  </a:moveTo>
                  <a:lnTo>
                    <a:pt x="6096" y="164782"/>
                  </a:lnTo>
                  <a:lnTo>
                    <a:pt x="6096" y="163258"/>
                  </a:lnTo>
                  <a:lnTo>
                    <a:pt x="19812" y="163258"/>
                  </a:lnTo>
                  <a:lnTo>
                    <a:pt x="18288" y="164782"/>
                  </a:lnTo>
                  <a:close/>
                </a:path>
                <a:path w="26035" h="165100">
                  <a:moveTo>
                    <a:pt x="21336" y="24384"/>
                  </a:moveTo>
                  <a:lnTo>
                    <a:pt x="4572" y="24384"/>
                  </a:lnTo>
                  <a:lnTo>
                    <a:pt x="3048" y="22860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1524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2860" y="21336"/>
                  </a:lnTo>
                  <a:lnTo>
                    <a:pt x="2133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3" name="object 373" descr="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3548062" y="5170170"/>
              <a:ext cx="79343" cy="122015"/>
            </a:xfrm>
            <a:prstGeom prst="rect">
              <a:avLst/>
            </a:prstGeom>
          </p:spPr>
        </p:pic>
      </p:grpSp>
      <p:pic>
        <p:nvPicPr>
          <p:cNvPr id="374" name="object 374" descr=""/>
          <p:cNvPicPr/>
          <p:nvPr/>
        </p:nvPicPr>
        <p:blipFill>
          <a:blip r:embed="rId258" cstate="print"/>
          <a:stretch>
            <a:fillRect/>
          </a:stretch>
        </p:blipFill>
        <p:spPr>
          <a:xfrm>
            <a:off x="3711321" y="5125878"/>
            <a:ext cx="997648" cy="209073"/>
          </a:xfrm>
          <a:prstGeom prst="rect">
            <a:avLst/>
          </a:prstGeom>
        </p:spPr>
      </p:pic>
      <p:grpSp>
        <p:nvGrpSpPr>
          <p:cNvPr id="375" name="object 375" descr=""/>
          <p:cNvGrpSpPr/>
          <p:nvPr/>
        </p:nvGrpSpPr>
        <p:grpSpPr>
          <a:xfrm>
            <a:off x="4786788" y="5142642"/>
            <a:ext cx="204470" cy="149860"/>
            <a:chOff x="4786788" y="5142642"/>
            <a:chExt cx="204470" cy="149860"/>
          </a:xfrm>
        </p:grpSpPr>
        <p:pic>
          <p:nvPicPr>
            <p:cNvPr id="376" name="object 376" descr="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4786788" y="5142642"/>
              <a:ext cx="73247" cy="149542"/>
            </a:xfrm>
            <a:prstGeom prst="rect">
              <a:avLst/>
            </a:prstGeom>
          </p:spPr>
        </p:pic>
        <p:pic>
          <p:nvPicPr>
            <p:cNvPr id="377" name="object 377" descr="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4879848" y="5170169"/>
              <a:ext cx="111347" cy="122015"/>
            </a:xfrm>
            <a:prstGeom prst="rect">
              <a:avLst/>
            </a:prstGeom>
          </p:spPr>
        </p:pic>
      </p:grpSp>
      <p:grpSp>
        <p:nvGrpSpPr>
          <p:cNvPr id="378" name="object 378" descr=""/>
          <p:cNvGrpSpPr/>
          <p:nvPr/>
        </p:nvGrpSpPr>
        <p:grpSpPr>
          <a:xfrm>
            <a:off x="5064442" y="5118258"/>
            <a:ext cx="506730" cy="173990"/>
            <a:chOff x="5064442" y="5118258"/>
            <a:chExt cx="506730" cy="173990"/>
          </a:xfrm>
        </p:grpSpPr>
        <p:pic>
          <p:nvPicPr>
            <p:cNvPr id="379" name="object 379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5064442" y="5170170"/>
              <a:ext cx="79343" cy="122015"/>
            </a:xfrm>
            <a:prstGeom prst="rect">
              <a:avLst/>
            </a:prstGeom>
          </p:spPr>
        </p:pic>
        <p:pic>
          <p:nvPicPr>
            <p:cNvPr id="380" name="object 380" descr="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5166645" y="5170169"/>
              <a:ext cx="111347" cy="122015"/>
            </a:xfrm>
            <a:prstGeom prst="rect">
              <a:avLst/>
            </a:prstGeom>
          </p:spPr>
        </p:pic>
        <p:sp>
          <p:nvSpPr>
            <p:cNvPr id="381" name="object 381" descr=""/>
            <p:cNvSpPr/>
            <p:nvPr/>
          </p:nvSpPr>
          <p:spPr>
            <a:xfrm>
              <a:off x="5305520" y="5118258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8288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18288" y="1524"/>
                  </a:lnTo>
                  <a:close/>
                </a:path>
                <a:path w="20320" h="172720">
                  <a:moveTo>
                    <a:pt x="19812" y="170878"/>
                  </a:moveTo>
                  <a:lnTo>
                    <a:pt x="1524" y="170878"/>
                  </a:lnTo>
                  <a:lnTo>
                    <a:pt x="0" y="169354"/>
                  </a:lnTo>
                  <a:lnTo>
                    <a:pt x="0" y="1524"/>
                  </a:lnTo>
                  <a:lnTo>
                    <a:pt x="19812" y="1524"/>
                  </a:lnTo>
                  <a:lnTo>
                    <a:pt x="19812" y="170878"/>
                  </a:lnTo>
                  <a:close/>
                </a:path>
                <a:path w="20320" h="172720">
                  <a:moveTo>
                    <a:pt x="15240" y="172402"/>
                  </a:moveTo>
                  <a:lnTo>
                    <a:pt x="4572" y="172402"/>
                  </a:lnTo>
                  <a:lnTo>
                    <a:pt x="3048" y="170878"/>
                  </a:lnTo>
                  <a:lnTo>
                    <a:pt x="16764" y="170878"/>
                  </a:lnTo>
                  <a:lnTo>
                    <a:pt x="15240" y="1724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2" name="object 382" descr="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5346668" y="5170169"/>
              <a:ext cx="224218" cy="122015"/>
            </a:xfrm>
            <a:prstGeom prst="rect">
              <a:avLst/>
            </a:prstGeom>
          </p:spPr>
        </p:pic>
      </p:grpSp>
      <p:grpSp>
        <p:nvGrpSpPr>
          <p:cNvPr id="383" name="object 383" descr=""/>
          <p:cNvGrpSpPr/>
          <p:nvPr/>
        </p:nvGrpSpPr>
        <p:grpSpPr>
          <a:xfrm>
            <a:off x="5650229" y="5170169"/>
            <a:ext cx="549275" cy="165100"/>
            <a:chOff x="5650229" y="5170169"/>
            <a:chExt cx="549275" cy="165100"/>
          </a:xfrm>
        </p:grpSpPr>
        <p:pic>
          <p:nvPicPr>
            <p:cNvPr id="384" name="object 384" descr="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5650229" y="5170169"/>
              <a:ext cx="216598" cy="122015"/>
            </a:xfrm>
            <a:prstGeom prst="rect">
              <a:avLst/>
            </a:prstGeom>
          </p:spPr>
        </p:pic>
        <p:pic>
          <p:nvPicPr>
            <p:cNvPr id="385" name="object 385" descr="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5895879" y="5170169"/>
              <a:ext cx="163163" cy="120491"/>
            </a:xfrm>
            <a:prstGeom prst="rect">
              <a:avLst/>
            </a:prstGeom>
          </p:spPr>
        </p:pic>
        <p:pic>
          <p:nvPicPr>
            <p:cNvPr id="386" name="object 386" descr="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6097238" y="5170169"/>
              <a:ext cx="102203" cy="164782"/>
            </a:xfrm>
            <a:prstGeom prst="rect">
              <a:avLst/>
            </a:prstGeom>
          </p:spPr>
        </p:pic>
      </p:grpSp>
      <p:grpSp>
        <p:nvGrpSpPr>
          <p:cNvPr id="387" name="object 387" descr=""/>
          <p:cNvGrpSpPr/>
          <p:nvPr/>
        </p:nvGrpSpPr>
        <p:grpSpPr>
          <a:xfrm>
            <a:off x="6228397" y="5118258"/>
            <a:ext cx="260985" cy="173990"/>
            <a:chOff x="6228397" y="5118258"/>
            <a:chExt cx="260985" cy="173990"/>
          </a:xfrm>
        </p:grpSpPr>
        <p:sp>
          <p:nvSpPr>
            <p:cNvPr id="388" name="object 388" descr=""/>
            <p:cNvSpPr/>
            <p:nvPr/>
          </p:nvSpPr>
          <p:spPr>
            <a:xfrm>
              <a:off x="6228385" y="5118265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9812" y="1524"/>
                  </a:moveTo>
                  <a:lnTo>
                    <a:pt x="18288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70878"/>
                  </a:lnTo>
                  <a:lnTo>
                    <a:pt x="3048" y="170878"/>
                  </a:lnTo>
                  <a:lnTo>
                    <a:pt x="3048" y="172402"/>
                  </a:lnTo>
                  <a:lnTo>
                    <a:pt x="15240" y="172402"/>
                  </a:lnTo>
                  <a:lnTo>
                    <a:pt x="16764" y="170878"/>
                  </a:lnTo>
                  <a:lnTo>
                    <a:pt x="19812" y="170878"/>
                  </a:lnTo>
                  <a:lnTo>
                    <a:pt x="19812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9" name="object 389" descr="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6275736" y="5170169"/>
              <a:ext cx="213550" cy="122015"/>
            </a:xfrm>
            <a:prstGeom prst="rect">
              <a:avLst/>
            </a:prstGeom>
          </p:spPr>
        </p:pic>
      </p:grpSp>
      <p:grpSp>
        <p:nvGrpSpPr>
          <p:cNvPr id="390" name="object 390" descr=""/>
          <p:cNvGrpSpPr/>
          <p:nvPr/>
        </p:nvGrpSpPr>
        <p:grpSpPr>
          <a:xfrm>
            <a:off x="6576250" y="5118258"/>
            <a:ext cx="926465" cy="217170"/>
            <a:chOff x="6576250" y="5118258"/>
            <a:chExt cx="926465" cy="217170"/>
          </a:xfrm>
        </p:grpSpPr>
        <p:pic>
          <p:nvPicPr>
            <p:cNvPr id="391" name="object 391" descr="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6576250" y="5170169"/>
              <a:ext cx="100679" cy="164782"/>
            </a:xfrm>
            <a:prstGeom prst="rect">
              <a:avLst/>
            </a:prstGeom>
          </p:spPr>
        </p:pic>
        <p:pic>
          <p:nvPicPr>
            <p:cNvPr id="392" name="object 392" descr="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6707409" y="5170169"/>
              <a:ext cx="183070" cy="122015"/>
            </a:xfrm>
            <a:prstGeom prst="rect">
              <a:avLst/>
            </a:prstGeom>
          </p:spPr>
        </p:pic>
        <p:pic>
          <p:nvPicPr>
            <p:cNvPr id="393" name="object 393" descr="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6917912" y="5118258"/>
              <a:ext cx="102203" cy="173926"/>
            </a:xfrm>
            <a:prstGeom prst="rect">
              <a:avLst/>
            </a:prstGeom>
          </p:spPr>
        </p:pic>
        <p:sp>
          <p:nvSpPr>
            <p:cNvPr id="394" name="object 394" descr=""/>
            <p:cNvSpPr/>
            <p:nvPr/>
          </p:nvSpPr>
          <p:spPr>
            <a:xfrm>
              <a:off x="7049059" y="5118265"/>
              <a:ext cx="21590" cy="172720"/>
            </a:xfrm>
            <a:custGeom>
              <a:avLst/>
              <a:gdLst/>
              <a:ahLst/>
              <a:cxnLst/>
              <a:rect l="l" t="t" r="r" b="b"/>
              <a:pathLst>
                <a:path w="21590" h="172720">
                  <a:moveTo>
                    <a:pt x="19913" y="169354"/>
                  </a:moveTo>
                  <a:lnTo>
                    <a:pt x="1625" y="169354"/>
                  </a:lnTo>
                  <a:lnTo>
                    <a:pt x="1625" y="170878"/>
                  </a:lnTo>
                  <a:lnTo>
                    <a:pt x="3149" y="170878"/>
                  </a:lnTo>
                  <a:lnTo>
                    <a:pt x="4673" y="172402"/>
                  </a:lnTo>
                  <a:lnTo>
                    <a:pt x="15341" y="172402"/>
                  </a:lnTo>
                  <a:lnTo>
                    <a:pt x="16865" y="170878"/>
                  </a:lnTo>
                  <a:lnTo>
                    <a:pt x="19913" y="170878"/>
                  </a:lnTo>
                  <a:lnTo>
                    <a:pt x="19913" y="169354"/>
                  </a:lnTo>
                  <a:close/>
                </a:path>
                <a:path w="21590" h="172720">
                  <a:moveTo>
                    <a:pt x="21437" y="2730"/>
                  </a:moveTo>
                  <a:lnTo>
                    <a:pt x="19913" y="2730"/>
                  </a:lnTo>
                  <a:lnTo>
                    <a:pt x="19913" y="1460"/>
                  </a:lnTo>
                  <a:lnTo>
                    <a:pt x="18389" y="1460"/>
                  </a:lnTo>
                  <a:lnTo>
                    <a:pt x="18389" y="0"/>
                  </a:lnTo>
                  <a:lnTo>
                    <a:pt x="3149" y="0"/>
                  </a:lnTo>
                  <a:lnTo>
                    <a:pt x="3149" y="1460"/>
                  </a:lnTo>
                  <a:lnTo>
                    <a:pt x="1016" y="1460"/>
                  </a:lnTo>
                  <a:lnTo>
                    <a:pt x="1016" y="2730"/>
                  </a:lnTo>
                  <a:lnTo>
                    <a:pt x="0" y="2730"/>
                  </a:lnTo>
                  <a:lnTo>
                    <a:pt x="0" y="169100"/>
                  </a:lnTo>
                  <a:lnTo>
                    <a:pt x="21437" y="169100"/>
                  </a:lnTo>
                  <a:lnTo>
                    <a:pt x="21437" y="2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5" name="object 395" descr="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7097992" y="5170169"/>
              <a:ext cx="102145" cy="122015"/>
            </a:xfrm>
            <a:prstGeom prst="rect">
              <a:avLst/>
            </a:prstGeom>
          </p:spPr>
        </p:pic>
        <p:pic>
          <p:nvPicPr>
            <p:cNvPr id="396" name="object 396" descr=""/>
            <p:cNvPicPr/>
            <p:nvPr/>
          </p:nvPicPr>
          <p:blipFill>
            <a:blip r:embed="rId272" cstate="print"/>
            <a:stretch>
              <a:fillRect/>
            </a:stretch>
          </p:blipFill>
          <p:spPr>
            <a:xfrm>
              <a:off x="7230617" y="5170169"/>
              <a:ext cx="164782" cy="120491"/>
            </a:xfrm>
            <a:prstGeom prst="rect">
              <a:avLst/>
            </a:prstGeom>
          </p:spPr>
        </p:pic>
        <p:pic>
          <p:nvPicPr>
            <p:cNvPr id="397" name="object 397" descr="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7422832" y="5170170"/>
              <a:ext cx="79343" cy="122015"/>
            </a:xfrm>
            <a:prstGeom prst="rect">
              <a:avLst/>
            </a:prstGeom>
          </p:spPr>
        </p:pic>
      </p:grpSp>
      <p:grpSp>
        <p:nvGrpSpPr>
          <p:cNvPr id="398" name="object 398" descr=""/>
          <p:cNvGrpSpPr/>
          <p:nvPr/>
        </p:nvGrpSpPr>
        <p:grpSpPr>
          <a:xfrm>
            <a:off x="7586091" y="5118258"/>
            <a:ext cx="616585" cy="173990"/>
            <a:chOff x="7586091" y="5118258"/>
            <a:chExt cx="616585" cy="173990"/>
          </a:xfrm>
        </p:grpSpPr>
        <p:pic>
          <p:nvPicPr>
            <p:cNvPr id="399" name="object 399" descr="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7586091" y="5171694"/>
              <a:ext cx="167830" cy="118967"/>
            </a:xfrm>
            <a:prstGeom prst="rect">
              <a:avLst/>
            </a:prstGeom>
          </p:spPr>
        </p:pic>
        <p:pic>
          <p:nvPicPr>
            <p:cNvPr id="400" name="object 400" descr="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7776781" y="5125878"/>
              <a:ext cx="115919" cy="166306"/>
            </a:xfrm>
            <a:prstGeom prst="rect">
              <a:avLst/>
            </a:prstGeom>
          </p:spPr>
        </p:pic>
        <p:pic>
          <p:nvPicPr>
            <p:cNvPr id="401" name="object 401" descr="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7920132" y="5118258"/>
              <a:ext cx="96107" cy="172402"/>
            </a:xfrm>
            <a:prstGeom prst="rect">
              <a:avLst/>
            </a:prstGeom>
          </p:spPr>
        </p:pic>
        <p:sp>
          <p:nvSpPr>
            <p:cNvPr id="402" name="object 402" descr=""/>
            <p:cNvSpPr/>
            <p:nvPr/>
          </p:nvSpPr>
          <p:spPr>
            <a:xfrm>
              <a:off x="8049863" y="5125878"/>
              <a:ext cx="24765" cy="165100"/>
            </a:xfrm>
            <a:custGeom>
              <a:avLst/>
              <a:gdLst/>
              <a:ahLst/>
              <a:cxnLst/>
              <a:rect l="l" t="t" r="r" b="b"/>
              <a:pathLst>
                <a:path w="24765" h="165100">
                  <a:moveTo>
                    <a:pt x="19812" y="47339"/>
                  </a:moveTo>
                  <a:lnTo>
                    <a:pt x="4572" y="47339"/>
                  </a:lnTo>
                  <a:lnTo>
                    <a:pt x="6096" y="45815"/>
                  </a:lnTo>
                  <a:lnTo>
                    <a:pt x="18288" y="45815"/>
                  </a:lnTo>
                  <a:lnTo>
                    <a:pt x="19812" y="47339"/>
                  </a:lnTo>
                  <a:close/>
                </a:path>
                <a:path w="24765" h="165100">
                  <a:moveTo>
                    <a:pt x="21336" y="48863"/>
                  </a:moveTo>
                  <a:lnTo>
                    <a:pt x="3048" y="48863"/>
                  </a:lnTo>
                  <a:lnTo>
                    <a:pt x="3048" y="47339"/>
                  </a:lnTo>
                  <a:lnTo>
                    <a:pt x="21336" y="47339"/>
                  </a:lnTo>
                  <a:lnTo>
                    <a:pt x="21336" y="48863"/>
                  </a:lnTo>
                  <a:close/>
                </a:path>
                <a:path w="24765" h="165100">
                  <a:moveTo>
                    <a:pt x="22860" y="161734"/>
                  </a:moveTo>
                  <a:lnTo>
                    <a:pt x="1524" y="161734"/>
                  </a:lnTo>
                  <a:lnTo>
                    <a:pt x="1524" y="48863"/>
                  </a:lnTo>
                  <a:lnTo>
                    <a:pt x="22860" y="48863"/>
                  </a:lnTo>
                  <a:lnTo>
                    <a:pt x="22860" y="161734"/>
                  </a:lnTo>
                  <a:close/>
                </a:path>
                <a:path w="24765" h="165100">
                  <a:moveTo>
                    <a:pt x="21336" y="163258"/>
                  </a:moveTo>
                  <a:lnTo>
                    <a:pt x="3048" y="163258"/>
                  </a:lnTo>
                  <a:lnTo>
                    <a:pt x="3048" y="161734"/>
                  </a:lnTo>
                  <a:lnTo>
                    <a:pt x="21336" y="161734"/>
                  </a:lnTo>
                  <a:lnTo>
                    <a:pt x="21336" y="163258"/>
                  </a:lnTo>
                  <a:close/>
                </a:path>
                <a:path w="24765" h="165100">
                  <a:moveTo>
                    <a:pt x="16764" y="164782"/>
                  </a:moveTo>
                  <a:lnTo>
                    <a:pt x="6096" y="164782"/>
                  </a:lnTo>
                  <a:lnTo>
                    <a:pt x="4572" y="163258"/>
                  </a:lnTo>
                  <a:lnTo>
                    <a:pt x="18288" y="163258"/>
                  </a:lnTo>
                  <a:lnTo>
                    <a:pt x="16764" y="164782"/>
                  </a:lnTo>
                  <a:close/>
                </a:path>
                <a:path w="24765" h="165100">
                  <a:moveTo>
                    <a:pt x="19812" y="24384"/>
                  </a:moveTo>
                  <a:lnTo>
                    <a:pt x="4572" y="24384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9812" y="1524"/>
                  </a:lnTo>
                  <a:lnTo>
                    <a:pt x="21336" y="3048"/>
                  </a:lnTo>
                  <a:lnTo>
                    <a:pt x="24384" y="4572"/>
                  </a:lnTo>
                  <a:lnTo>
                    <a:pt x="24384" y="19812"/>
                  </a:lnTo>
                  <a:lnTo>
                    <a:pt x="21336" y="21336"/>
                  </a:lnTo>
                  <a:lnTo>
                    <a:pt x="19812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3" name="object 403" descr="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8107775" y="5170169"/>
              <a:ext cx="94583" cy="120491"/>
            </a:xfrm>
            <a:prstGeom prst="rect">
              <a:avLst/>
            </a:prstGeom>
          </p:spPr>
        </p:pic>
      </p:grpSp>
      <p:grpSp>
        <p:nvGrpSpPr>
          <p:cNvPr id="404" name="object 404" descr=""/>
          <p:cNvGrpSpPr/>
          <p:nvPr/>
        </p:nvGrpSpPr>
        <p:grpSpPr>
          <a:xfrm>
            <a:off x="8283226" y="5118258"/>
            <a:ext cx="327025" cy="173990"/>
            <a:chOff x="8283226" y="5118258"/>
            <a:chExt cx="327025" cy="173990"/>
          </a:xfrm>
        </p:grpSpPr>
        <p:pic>
          <p:nvPicPr>
            <p:cNvPr id="405" name="object 405" descr="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8283226" y="5142642"/>
              <a:ext cx="73247" cy="149542"/>
            </a:xfrm>
            <a:prstGeom prst="rect">
              <a:avLst/>
            </a:prstGeom>
          </p:spPr>
        </p:pic>
        <p:pic>
          <p:nvPicPr>
            <p:cNvPr id="406" name="object 406" descr="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8383905" y="5118258"/>
              <a:ext cx="96107" cy="172402"/>
            </a:xfrm>
            <a:prstGeom prst="rect">
              <a:avLst/>
            </a:prstGeom>
          </p:spPr>
        </p:pic>
        <p:pic>
          <p:nvPicPr>
            <p:cNvPr id="407" name="object 407" descr="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8507444" y="5170169"/>
              <a:ext cx="102298" cy="122015"/>
            </a:xfrm>
            <a:prstGeom prst="rect">
              <a:avLst/>
            </a:prstGeom>
          </p:spPr>
        </p:pic>
      </p:grpSp>
      <p:grpSp>
        <p:nvGrpSpPr>
          <p:cNvPr id="408" name="object 408" descr=""/>
          <p:cNvGrpSpPr/>
          <p:nvPr/>
        </p:nvGrpSpPr>
        <p:grpSpPr>
          <a:xfrm>
            <a:off x="1014222" y="5573077"/>
            <a:ext cx="845185" cy="215265"/>
            <a:chOff x="1014222" y="5573077"/>
            <a:chExt cx="845185" cy="215265"/>
          </a:xfrm>
        </p:grpSpPr>
        <p:sp>
          <p:nvSpPr>
            <p:cNvPr id="409" name="object 409" descr=""/>
            <p:cNvSpPr/>
            <p:nvPr/>
          </p:nvSpPr>
          <p:spPr>
            <a:xfrm>
              <a:off x="1014222" y="5580602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4" h="163829">
                  <a:moveTo>
                    <a:pt x="21431" y="163353"/>
                  </a:moveTo>
                  <a:lnTo>
                    <a:pt x="4572" y="163353"/>
                  </a:lnTo>
                  <a:lnTo>
                    <a:pt x="4572" y="161829"/>
                  </a:lnTo>
                  <a:lnTo>
                    <a:pt x="3048" y="161829"/>
                  </a:lnTo>
                  <a:lnTo>
                    <a:pt x="3048" y="47339"/>
                  </a:lnTo>
                  <a:lnTo>
                    <a:pt x="4572" y="47339"/>
                  </a:lnTo>
                  <a:lnTo>
                    <a:pt x="4572" y="45815"/>
                  </a:lnTo>
                  <a:lnTo>
                    <a:pt x="22955" y="45815"/>
                  </a:lnTo>
                  <a:lnTo>
                    <a:pt x="22955" y="161829"/>
                  </a:lnTo>
                  <a:lnTo>
                    <a:pt x="21431" y="163353"/>
                  </a:lnTo>
                  <a:close/>
                </a:path>
                <a:path w="26034" h="163829">
                  <a:moveTo>
                    <a:pt x="18383" y="24479"/>
                  </a:moveTo>
                  <a:lnTo>
                    <a:pt x="7715" y="24479"/>
                  </a:lnTo>
                  <a:lnTo>
                    <a:pt x="4572" y="22955"/>
                  </a:lnTo>
                  <a:lnTo>
                    <a:pt x="1524" y="19907"/>
                  </a:lnTo>
                  <a:lnTo>
                    <a:pt x="0" y="16859"/>
                  </a:lnTo>
                  <a:lnTo>
                    <a:pt x="0" y="6191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21431" y="0"/>
                  </a:lnTo>
                  <a:lnTo>
                    <a:pt x="24479" y="3048"/>
                  </a:lnTo>
                  <a:lnTo>
                    <a:pt x="26003" y="6191"/>
                  </a:lnTo>
                  <a:lnTo>
                    <a:pt x="26003" y="16859"/>
                  </a:lnTo>
                  <a:lnTo>
                    <a:pt x="24479" y="19907"/>
                  </a:lnTo>
                  <a:lnTo>
                    <a:pt x="21431" y="22955"/>
                  </a:lnTo>
                  <a:lnTo>
                    <a:pt x="18383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0" name="object 410" descr="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1072229" y="5623369"/>
              <a:ext cx="96107" cy="120586"/>
            </a:xfrm>
            <a:prstGeom prst="rect">
              <a:avLst/>
            </a:prstGeom>
          </p:spPr>
        </p:pic>
        <p:pic>
          <p:nvPicPr>
            <p:cNvPr id="411" name="object 411" descr="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1197292" y="5573077"/>
              <a:ext cx="102203" cy="172402"/>
            </a:xfrm>
            <a:prstGeom prst="rect">
              <a:avLst/>
            </a:prstGeom>
          </p:spPr>
        </p:pic>
        <p:pic>
          <p:nvPicPr>
            <p:cNvPr id="412" name="object 412" descr=""/>
            <p:cNvPicPr/>
            <p:nvPr/>
          </p:nvPicPr>
          <p:blipFill>
            <a:blip r:embed="rId283" cstate="print"/>
            <a:stretch>
              <a:fillRect/>
            </a:stretch>
          </p:blipFill>
          <p:spPr>
            <a:xfrm>
              <a:off x="1334643" y="5626417"/>
              <a:ext cx="96107" cy="119062"/>
            </a:xfrm>
            <a:prstGeom prst="rect">
              <a:avLst/>
            </a:prstGeom>
          </p:spPr>
        </p:pic>
        <p:pic>
          <p:nvPicPr>
            <p:cNvPr id="413" name="object 413" descr=""/>
            <p:cNvPicPr/>
            <p:nvPr/>
          </p:nvPicPr>
          <p:blipFill>
            <a:blip r:embed="rId284" cstate="print"/>
            <a:stretch>
              <a:fillRect/>
            </a:stretch>
          </p:blipFill>
          <p:spPr>
            <a:xfrm>
              <a:off x="1456658" y="5595937"/>
              <a:ext cx="163258" cy="149542"/>
            </a:xfrm>
            <a:prstGeom prst="rect">
              <a:avLst/>
            </a:prstGeom>
          </p:spPr>
        </p:pic>
        <p:pic>
          <p:nvPicPr>
            <p:cNvPr id="414" name="object 414" descr=""/>
            <p:cNvPicPr/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1647348" y="5623369"/>
              <a:ext cx="212026" cy="164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429095" y="749236"/>
            <a:ext cx="52069" cy="394335"/>
          </a:xfrm>
          <a:custGeom>
            <a:avLst/>
            <a:gdLst/>
            <a:ahLst/>
            <a:cxnLst/>
            <a:rect l="l" t="t" r="r" b="b"/>
            <a:pathLst>
              <a:path w="52070" h="394334">
                <a:moveTo>
                  <a:pt x="38195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5147" y="0"/>
                </a:lnTo>
                <a:lnTo>
                  <a:pt x="38195" y="1524"/>
                </a:lnTo>
                <a:close/>
              </a:path>
              <a:path w="52070" h="394334">
                <a:moveTo>
                  <a:pt x="45815" y="3047"/>
                </a:moveTo>
                <a:lnTo>
                  <a:pt x="7620" y="3047"/>
                </a:lnTo>
                <a:lnTo>
                  <a:pt x="10668" y="1524"/>
                </a:lnTo>
                <a:lnTo>
                  <a:pt x="44291" y="1524"/>
                </a:lnTo>
                <a:lnTo>
                  <a:pt x="45815" y="3047"/>
                </a:lnTo>
                <a:close/>
              </a:path>
              <a:path w="52070" h="394334">
                <a:moveTo>
                  <a:pt x="48863" y="390715"/>
                </a:moveTo>
                <a:lnTo>
                  <a:pt x="3048" y="390715"/>
                </a:lnTo>
                <a:lnTo>
                  <a:pt x="1524" y="389191"/>
                </a:lnTo>
                <a:lnTo>
                  <a:pt x="1524" y="387667"/>
                </a:lnTo>
                <a:lnTo>
                  <a:pt x="0" y="386143"/>
                </a:lnTo>
                <a:lnTo>
                  <a:pt x="0" y="7715"/>
                </a:ln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47339" y="3047"/>
                </a:lnTo>
                <a:lnTo>
                  <a:pt x="50387" y="6095"/>
                </a:lnTo>
                <a:lnTo>
                  <a:pt x="50387" y="7715"/>
                </a:lnTo>
                <a:lnTo>
                  <a:pt x="51911" y="9239"/>
                </a:lnTo>
                <a:lnTo>
                  <a:pt x="51911" y="386143"/>
                </a:lnTo>
                <a:lnTo>
                  <a:pt x="48863" y="389191"/>
                </a:lnTo>
                <a:lnTo>
                  <a:pt x="48863" y="390715"/>
                </a:lnTo>
                <a:close/>
              </a:path>
              <a:path w="52070" h="394334">
                <a:moveTo>
                  <a:pt x="41243" y="392239"/>
                </a:moveTo>
                <a:lnTo>
                  <a:pt x="7620" y="392239"/>
                </a:lnTo>
                <a:lnTo>
                  <a:pt x="4572" y="390715"/>
                </a:lnTo>
                <a:lnTo>
                  <a:pt x="44291" y="390715"/>
                </a:lnTo>
                <a:lnTo>
                  <a:pt x="41243" y="392239"/>
                </a:lnTo>
                <a:close/>
              </a:path>
              <a:path w="52070" h="394334">
                <a:moveTo>
                  <a:pt x="35147" y="393763"/>
                </a:moveTo>
                <a:lnTo>
                  <a:pt x="16764" y="393763"/>
                </a:lnTo>
                <a:lnTo>
                  <a:pt x="13716" y="392239"/>
                </a:lnTo>
                <a:lnTo>
                  <a:pt x="38195" y="392239"/>
                </a:lnTo>
                <a:lnTo>
                  <a:pt x="35147" y="393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584733" y="750760"/>
            <a:ext cx="293370" cy="392430"/>
          </a:xfrm>
          <a:custGeom>
            <a:avLst/>
            <a:gdLst/>
            <a:ahLst/>
            <a:cxnLst/>
            <a:rect l="l" t="t" r="r" b="b"/>
            <a:pathLst>
              <a:path w="293370" h="392430">
                <a:moveTo>
                  <a:pt x="44195" y="389191"/>
                </a:moveTo>
                <a:lnTo>
                  <a:pt x="3048" y="389191"/>
                </a:lnTo>
                <a:lnTo>
                  <a:pt x="0" y="386143"/>
                </a:lnTo>
                <a:lnTo>
                  <a:pt x="0" y="15335"/>
                </a:lnTo>
                <a:lnTo>
                  <a:pt x="1524" y="9239"/>
                </a:lnTo>
                <a:lnTo>
                  <a:pt x="6095" y="6191"/>
                </a:lnTo>
                <a:lnTo>
                  <a:pt x="10668" y="3048"/>
                </a:lnTo>
                <a:lnTo>
                  <a:pt x="15240" y="0"/>
                </a:lnTo>
                <a:lnTo>
                  <a:pt x="50292" y="0"/>
                </a:lnTo>
                <a:lnTo>
                  <a:pt x="54864" y="1524"/>
                </a:lnTo>
                <a:lnTo>
                  <a:pt x="59436" y="1524"/>
                </a:lnTo>
                <a:lnTo>
                  <a:pt x="64103" y="3048"/>
                </a:lnTo>
                <a:lnTo>
                  <a:pt x="67151" y="4572"/>
                </a:lnTo>
                <a:lnTo>
                  <a:pt x="70199" y="7715"/>
                </a:lnTo>
                <a:lnTo>
                  <a:pt x="73247" y="9239"/>
                </a:lnTo>
                <a:lnTo>
                  <a:pt x="76295" y="12287"/>
                </a:lnTo>
                <a:lnTo>
                  <a:pt x="85439" y="26003"/>
                </a:lnTo>
                <a:lnTo>
                  <a:pt x="88487" y="32099"/>
                </a:lnTo>
                <a:lnTo>
                  <a:pt x="102827" y="58007"/>
                </a:lnTo>
                <a:lnTo>
                  <a:pt x="47243" y="58007"/>
                </a:lnTo>
                <a:lnTo>
                  <a:pt x="47361" y="103822"/>
                </a:lnTo>
                <a:lnTo>
                  <a:pt x="48125" y="113704"/>
                </a:lnTo>
                <a:lnTo>
                  <a:pt x="48577" y="124967"/>
                </a:lnTo>
                <a:lnTo>
                  <a:pt x="48672" y="131254"/>
                </a:lnTo>
                <a:lnTo>
                  <a:pt x="48768" y="383095"/>
                </a:lnTo>
                <a:lnTo>
                  <a:pt x="47243" y="384619"/>
                </a:lnTo>
                <a:lnTo>
                  <a:pt x="47243" y="386143"/>
                </a:lnTo>
                <a:lnTo>
                  <a:pt x="44195" y="389191"/>
                </a:lnTo>
                <a:close/>
              </a:path>
              <a:path w="293370" h="392430">
                <a:moveTo>
                  <a:pt x="288321" y="3048"/>
                </a:moveTo>
                <a:lnTo>
                  <a:pt x="250126" y="3048"/>
                </a:lnTo>
                <a:lnTo>
                  <a:pt x="251650" y="1524"/>
                </a:lnTo>
                <a:lnTo>
                  <a:pt x="253174" y="1524"/>
                </a:lnTo>
                <a:lnTo>
                  <a:pt x="257841" y="0"/>
                </a:lnTo>
                <a:lnTo>
                  <a:pt x="283749" y="0"/>
                </a:lnTo>
                <a:lnTo>
                  <a:pt x="286797" y="1524"/>
                </a:lnTo>
                <a:lnTo>
                  <a:pt x="288321" y="3048"/>
                </a:lnTo>
                <a:close/>
              </a:path>
              <a:path w="293370" h="392430">
                <a:moveTo>
                  <a:pt x="292893" y="318992"/>
                </a:moveTo>
                <a:lnTo>
                  <a:pt x="245554" y="318992"/>
                </a:lnTo>
                <a:lnTo>
                  <a:pt x="245316" y="307285"/>
                </a:lnTo>
                <a:lnTo>
                  <a:pt x="244268" y="282693"/>
                </a:lnTo>
                <a:lnTo>
                  <a:pt x="244032" y="270248"/>
                </a:lnTo>
                <a:lnTo>
                  <a:pt x="244030" y="6191"/>
                </a:lnTo>
                <a:lnTo>
                  <a:pt x="245554" y="6191"/>
                </a:lnTo>
                <a:lnTo>
                  <a:pt x="245554" y="4572"/>
                </a:lnTo>
                <a:lnTo>
                  <a:pt x="247078" y="3048"/>
                </a:lnTo>
                <a:lnTo>
                  <a:pt x="289845" y="3048"/>
                </a:lnTo>
                <a:lnTo>
                  <a:pt x="291369" y="4572"/>
                </a:lnTo>
                <a:lnTo>
                  <a:pt x="292893" y="6191"/>
                </a:lnTo>
                <a:lnTo>
                  <a:pt x="292893" y="318992"/>
                </a:lnTo>
                <a:close/>
              </a:path>
              <a:path w="293370" h="392430">
                <a:moveTo>
                  <a:pt x="276129" y="390715"/>
                </a:moveTo>
                <a:lnTo>
                  <a:pt x="245554" y="390715"/>
                </a:lnTo>
                <a:lnTo>
                  <a:pt x="240982" y="389191"/>
                </a:lnTo>
                <a:lnTo>
                  <a:pt x="237934" y="387667"/>
                </a:lnTo>
                <a:lnTo>
                  <a:pt x="233362" y="386143"/>
                </a:lnTo>
                <a:lnTo>
                  <a:pt x="227266" y="380047"/>
                </a:lnTo>
                <a:lnTo>
                  <a:pt x="222694" y="376999"/>
                </a:lnTo>
                <a:lnTo>
                  <a:pt x="219646" y="370903"/>
                </a:lnTo>
                <a:lnTo>
                  <a:pt x="216598" y="366331"/>
                </a:lnTo>
                <a:lnTo>
                  <a:pt x="212026" y="360140"/>
                </a:lnTo>
                <a:lnTo>
                  <a:pt x="207454" y="352520"/>
                </a:lnTo>
                <a:lnTo>
                  <a:pt x="85439" y="131254"/>
                </a:lnTo>
                <a:lnTo>
                  <a:pt x="80843" y="122110"/>
                </a:lnTo>
                <a:lnTo>
                  <a:pt x="76104" y="112966"/>
                </a:lnTo>
                <a:lnTo>
                  <a:pt x="71080" y="103822"/>
                </a:lnTo>
                <a:lnTo>
                  <a:pt x="65627" y="94678"/>
                </a:lnTo>
                <a:lnTo>
                  <a:pt x="61000" y="85519"/>
                </a:lnTo>
                <a:lnTo>
                  <a:pt x="47243" y="58007"/>
                </a:lnTo>
                <a:lnTo>
                  <a:pt x="102827" y="58007"/>
                </a:lnTo>
                <a:lnTo>
                  <a:pt x="183070" y="202977"/>
                </a:lnTo>
                <a:lnTo>
                  <a:pt x="187404" y="210969"/>
                </a:lnTo>
                <a:lnTo>
                  <a:pt x="191452" y="218836"/>
                </a:lnTo>
                <a:lnTo>
                  <a:pt x="195500" y="226418"/>
                </a:lnTo>
                <a:lnTo>
                  <a:pt x="215074" y="262508"/>
                </a:lnTo>
                <a:lnTo>
                  <a:pt x="219384" y="270248"/>
                </a:lnTo>
                <a:lnTo>
                  <a:pt x="223266" y="277558"/>
                </a:lnTo>
                <a:lnTo>
                  <a:pt x="226861" y="284583"/>
                </a:lnTo>
                <a:lnTo>
                  <a:pt x="233767" y="298378"/>
                </a:lnTo>
                <a:lnTo>
                  <a:pt x="237363" y="305264"/>
                </a:lnTo>
                <a:lnTo>
                  <a:pt x="241244" y="312132"/>
                </a:lnTo>
                <a:lnTo>
                  <a:pt x="245554" y="318992"/>
                </a:lnTo>
                <a:lnTo>
                  <a:pt x="292893" y="318992"/>
                </a:lnTo>
                <a:lnTo>
                  <a:pt x="292893" y="375475"/>
                </a:lnTo>
                <a:lnTo>
                  <a:pt x="288321" y="384619"/>
                </a:lnTo>
                <a:lnTo>
                  <a:pt x="286797" y="386143"/>
                </a:lnTo>
                <a:lnTo>
                  <a:pt x="283749" y="387667"/>
                </a:lnTo>
                <a:lnTo>
                  <a:pt x="282225" y="389191"/>
                </a:lnTo>
                <a:lnTo>
                  <a:pt x="279177" y="389191"/>
                </a:lnTo>
                <a:lnTo>
                  <a:pt x="276129" y="390715"/>
                </a:lnTo>
                <a:close/>
              </a:path>
              <a:path w="293370" h="392430">
                <a:moveTo>
                  <a:pt x="38100" y="390715"/>
                </a:moveTo>
                <a:lnTo>
                  <a:pt x="6095" y="390715"/>
                </a:lnTo>
                <a:lnTo>
                  <a:pt x="4572" y="389191"/>
                </a:lnTo>
                <a:lnTo>
                  <a:pt x="41148" y="389191"/>
                </a:lnTo>
                <a:lnTo>
                  <a:pt x="38100" y="390715"/>
                </a:lnTo>
                <a:close/>
              </a:path>
              <a:path w="293370" h="392430">
                <a:moveTo>
                  <a:pt x="32004" y="392239"/>
                </a:moveTo>
                <a:lnTo>
                  <a:pt x="15240" y="392239"/>
                </a:lnTo>
                <a:lnTo>
                  <a:pt x="12192" y="390715"/>
                </a:lnTo>
                <a:lnTo>
                  <a:pt x="35052" y="390715"/>
                </a:lnTo>
                <a:lnTo>
                  <a:pt x="32004" y="392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934015" y="750760"/>
            <a:ext cx="291465" cy="392430"/>
          </a:xfrm>
          <a:custGeom>
            <a:avLst/>
            <a:gdLst/>
            <a:ahLst/>
            <a:cxnLst/>
            <a:rect l="l" t="t" r="r" b="b"/>
            <a:pathLst>
              <a:path w="291464" h="392430">
                <a:moveTo>
                  <a:pt x="283749" y="1524"/>
                </a:moveTo>
                <a:lnTo>
                  <a:pt x="7715" y="1524"/>
                </a:lnTo>
                <a:lnTo>
                  <a:pt x="9239" y="0"/>
                </a:lnTo>
                <a:lnTo>
                  <a:pt x="282225" y="0"/>
                </a:lnTo>
                <a:lnTo>
                  <a:pt x="283749" y="1524"/>
                </a:lnTo>
                <a:close/>
              </a:path>
              <a:path w="291464" h="392430">
                <a:moveTo>
                  <a:pt x="286797" y="42767"/>
                </a:moveTo>
                <a:lnTo>
                  <a:pt x="4667" y="42767"/>
                </a:lnTo>
                <a:lnTo>
                  <a:pt x="4667" y="41243"/>
                </a:lnTo>
                <a:lnTo>
                  <a:pt x="3048" y="39719"/>
                </a:lnTo>
                <a:lnTo>
                  <a:pt x="3048" y="38195"/>
                </a:lnTo>
                <a:lnTo>
                  <a:pt x="1524" y="35147"/>
                </a:lnTo>
                <a:lnTo>
                  <a:pt x="1524" y="30575"/>
                </a:lnTo>
                <a:lnTo>
                  <a:pt x="0" y="27527"/>
                </a:lnTo>
                <a:lnTo>
                  <a:pt x="0" y="15335"/>
                </a:lnTo>
                <a:lnTo>
                  <a:pt x="1524" y="12287"/>
                </a:lnTo>
                <a:lnTo>
                  <a:pt x="1524" y="10763"/>
                </a:lnTo>
                <a:lnTo>
                  <a:pt x="3048" y="7715"/>
                </a:lnTo>
                <a:lnTo>
                  <a:pt x="3048" y="6191"/>
                </a:lnTo>
                <a:lnTo>
                  <a:pt x="4667" y="4572"/>
                </a:lnTo>
                <a:lnTo>
                  <a:pt x="4667" y="3048"/>
                </a:lnTo>
                <a:lnTo>
                  <a:pt x="6191" y="1524"/>
                </a:lnTo>
                <a:lnTo>
                  <a:pt x="285273" y="1524"/>
                </a:lnTo>
                <a:lnTo>
                  <a:pt x="288321" y="4572"/>
                </a:lnTo>
                <a:lnTo>
                  <a:pt x="288321" y="6191"/>
                </a:lnTo>
                <a:lnTo>
                  <a:pt x="289845" y="7715"/>
                </a:lnTo>
                <a:lnTo>
                  <a:pt x="289845" y="9239"/>
                </a:lnTo>
                <a:lnTo>
                  <a:pt x="291369" y="12287"/>
                </a:lnTo>
                <a:lnTo>
                  <a:pt x="291369" y="35147"/>
                </a:lnTo>
                <a:lnTo>
                  <a:pt x="289845" y="38195"/>
                </a:lnTo>
                <a:lnTo>
                  <a:pt x="288321" y="39719"/>
                </a:lnTo>
                <a:lnTo>
                  <a:pt x="288321" y="41243"/>
                </a:lnTo>
                <a:lnTo>
                  <a:pt x="286797" y="42767"/>
                </a:lnTo>
                <a:close/>
              </a:path>
              <a:path w="291464" h="392430">
                <a:moveTo>
                  <a:pt x="285273" y="44291"/>
                </a:moveTo>
                <a:lnTo>
                  <a:pt x="7715" y="44291"/>
                </a:lnTo>
                <a:lnTo>
                  <a:pt x="6191" y="42767"/>
                </a:lnTo>
                <a:lnTo>
                  <a:pt x="285273" y="42767"/>
                </a:lnTo>
                <a:lnTo>
                  <a:pt x="285273" y="44291"/>
                </a:lnTo>
                <a:close/>
              </a:path>
              <a:path w="291464" h="392430">
                <a:moveTo>
                  <a:pt x="169354" y="389191"/>
                </a:moveTo>
                <a:lnTo>
                  <a:pt x="123634" y="389191"/>
                </a:lnTo>
                <a:lnTo>
                  <a:pt x="122110" y="387667"/>
                </a:lnTo>
                <a:lnTo>
                  <a:pt x="122110" y="386143"/>
                </a:lnTo>
                <a:lnTo>
                  <a:pt x="120586" y="384619"/>
                </a:lnTo>
                <a:lnTo>
                  <a:pt x="120586" y="44291"/>
                </a:lnTo>
                <a:lnTo>
                  <a:pt x="172402" y="44291"/>
                </a:lnTo>
                <a:lnTo>
                  <a:pt x="172402" y="384619"/>
                </a:lnTo>
                <a:lnTo>
                  <a:pt x="169354" y="387667"/>
                </a:lnTo>
                <a:lnTo>
                  <a:pt x="169354" y="389191"/>
                </a:lnTo>
                <a:close/>
              </a:path>
              <a:path w="291464" h="392430">
                <a:moveTo>
                  <a:pt x="161734" y="390715"/>
                </a:moveTo>
                <a:lnTo>
                  <a:pt x="128206" y="390715"/>
                </a:lnTo>
                <a:lnTo>
                  <a:pt x="125158" y="389191"/>
                </a:lnTo>
                <a:lnTo>
                  <a:pt x="164782" y="389191"/>
                </a:lnTo>
                <a:lnTo>
                  <a:pt x="161734" y="390715"/>
                </a:lnTo>
                <a:close/>
              </a:path>
              <a:path w="291464" h="392430">
                <a:moveTo>
                  <a:pt x="155638" y="392239"/>
                </a:moveTo>
                <a:lnTo>
                  <a:pt x="137350" y="392239"/>
                </a:lnTo>
                <a:lnTo>
                  <a:pt x="134302" y="390715"/>
                </a:lnTo>
                <a:lnTo>
                  <a:pt x="158686" y="390715"/>
                </a:lnTo>
                <a:lnTo>
                  <a:pt x="155638" y="392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281868" y="750760"/>
            <a:ext cx="259715" cy="392430"/>
          </a:xfrm>
          <a:custGeom>
            <a:avLst/>
            <a:gdLst/>
            <a:ahLst/>
            <a:cxnLst/>
            <a:rect l="l" t="t" r="r" b="b"/>
            <a:pathLst>
              <a:path w="259714" h="392430">
                <a:moveTo>
                  <a:pt x="47339" y="389191"/>
                </a:moveTo>
                <a:lnTo>
                  <a:pt x="3048" y="389191"/>
                </a:lnTo>
                <a:lnTo>
                  <a:pt x="1524" y="387667"/>
                </a:lnTo>
                <a:lnTo>
                  <a:pt x="1524" y="386143"/>
                </a:lnTo>
                <a:lnTo>
                  <a:pt x="0" y="384619"/>
                </a:lnTo>
                <a:lnTo>
                  <a:pt x="0" y="13811"/>
                </a:lnTo>
                <a:lnTo>
                  <a:pt x="1524" y="9239"/>
                </a:lnTo>
                <a:lnTo>
                  <a:pt x="6096" y="6191"/>
                </a:lnTo>
                <a:lnTo>
                  <a:pt x="10667" y="3047"/>
                </a:lnTo>
                <a:lnTo>
                  <a:pt x="13715" y="0"/>
                </a:lnTo>
                <a:lnTo>
                  <a:pt x="111347" y="0"/>
                </a:lnTo>
                <a:lnTo>
                  <a:pt x="118967" y="1523"/>
                </a:lnTo>
                <a:lnTo>
                  <a:pt x="132683" y="1523"/>
                </a:lnTo>
                <a:lnTo>
                  <a:pt x="138779" y="3047"/>
                </a:lnTo>
                <a:lnTo>
                  <a:pt x="143446" y="3047"/>
                </a:lnTo>
                <a:lnTo>
                  <a:pt x="154566" y="5436"/>
                </a:lnTo>
                <a:lnTo>
                  <a:pt x="191666" y="19954"/>
                </a:lnTo>
                <a:lnTo>
                  <a:pt x="217386" y="42767"/>
                </a:lnTo>
                <a:lnTo>
                  <a:pt x="51911" y="42767"/>
                </a:lnTo>
                <a:lnTo>
                  <a:pt x="51911" y="174021"/>
                </a:lnTo>
                <a:lnTo>
                  <a:pt x="207875" y="174021"/>
                </a:lnTo>
                <a:lnTo>
                  <a:pt x="204787" y="176879"/>
                </a:lnTo>
                <a:lnTo>
                  <a:pt x="169711" y="198000"/>
                </a:lnTo>
                <a:lnTo>
                  <a:pt x="161734" y="201453"/>
                </a:lnTo>
                <a:lnTo>
                  <a:pt x="173926" y="207549"/>
                </a:lnTo>
                <a:lnTo>
                  <a:pt x="183070" y="216693"/>
                </a:lnTo>
                <a:lnTo>
                  <a:pt x="51911" y="216693"/>
                </a:lnTo>
                <a:lnTo>
                  <a:pt x="51911" y="384619"/>
                </a:lnTo>
                <a:lnTo>
                  <a:pt x="47339" y="389191"/>
                </a:lnTo>
                <a:close/>
              </a:path>
              <a:path w="259714" h="392430">
                <a:moveTo>
                  <a:pt x="207875" y="174021"/>
                </a:moveTo>
                <a:lnTo>
                  <a:pt x="102203" y="174021"/>
                </a:lnTo>
                <a:lnTo>
                  <a:pt x="112180" y="173736"/>
                </a:lnTo>
                <a:lnTo>
                  <a:pt x="121443" y="172878"/>
                </a:lnTo>
                <a:lnTo>
                  <a:pt x="161734" y="155733"/>
                </a:lnTo>
                <a:lnTo>
                  <a:pt x="180403" y="121920"/>
                </a:lnTo>
                <a:lnTo>
                  <a:pt x="181546" y="108394"/>
                </a:lnTo>
                <a:lnTo>
                  <a:pt x="180951" y="97510"/>
                </a:lnTo>
                <a:lnTo>
                  <a:pt x="165209" y="62769"/>
                </a:lnTo>
                <a:lnTo>
                  <a:pt x="126587" y="44291"/>
                </a:lnTo>
                <a:lnTo>
                  <a:pt x="120491" y="44291"/>
                </a:lnTo>
                <a:lnTo>
                  <a:pt x="115371" y="44053"/>
                </a:lnTo>
                <a:lnTo>
                  <a:pt x="109251" y="43529"/>
                </a:lnTo>
                <a:lnTo>
                  <a:pt x="102274" y="43005"/>
                </a:lnTo>
                <a:lnTo>
                  <a:pt x="94583" y="42767"/>
                </a:lnTo>
                <a:lnTo>
                  <a:pt x="217386" y="42767"/>
                </a:lnTo>
                <a:lnTo>
                  <a:pt x="235077" y="84343"/>
                </a:lnTo>
                <a:lnTo>
                  <a:pt x="236410" y="103822"/>
                </a:lnTo>
                <a:lnTo>
                  <a:pt x="236100" y="112942"/>
                </a:lnTo>
                <a:lnTo>
                  <a:pt x="224409" y="152638"/>
                </a:lnTo>
                <a:lnTo>
                  <a:pt x="210216" y="171854"/>
                </a:lnTo>
                <a:lnTo>
                  <a:pt x="207875" y="174021"/>
                </a:lnTo>
                <a:close/>
              </a:path>
              <a:path w="259714" h="392430">
                <a:moveTo>
                  <a:pt x="253269" y="390715"/>
                </a:moveTo>
                <a:lnTo>
                  <a:pt x="213550" y="390715"/>
                </a:lnTo>
                <a:lnTo>
                  <a:pt x="210502" y="389191"/>
                </a:lnTo>
                <a:lnTo>
                  <a:pt x="208978" y="387667"/>
                </a:lnTo>
                <a:lnTo>
                  <a:pt x="207454" y="387667"/>
                </a:lnTo>
                <a:lnTo>
                  <a:pt x="205930" y="386143"/>
                </a:lnTo>
                <a:lnTo>
                  <a:pt x="205930" y="384619"/>
                </a:lnTo>
                <a:lnTo>
                  <a:pt x="204406" y="381571"/>
                </a:lnTo>
                <a:lnTo>
                  <a:pt x="202882" y="380047"/>
                </a:lnTo>
                <a:lnTo>
                  <a:pt x="167830" y="288417"/>
                </a:lnTo>
                <a:lnTo>
                  <a:pt x="164401" y="280463"/>
                </a:lnTo>
                <a:lnTo>
                  <a:pt x="160972" y="272796"/>
                </a:lnTo>
                <a:lnTo>
                  <a:pt x="157543" y="265699"/>
                </a:lnTo>
                <a:lnTo>
                  <a:pt x="154114" y="259461"/>
                </a:lnTo>
                <a:lnTo>
                  <a:pt x="150660" y="252888"/>
                </a:lnTo>
                <a:lnTo>
                  <a:pt x="122491" y="224773"/>
                </a:lnTo>
                <a:lnTo>
                  <a:pt x="85439" y="216693"/>
                </a:lnTo>
                <a:lnTo>
                  <a:pt x="183070" y="216693"/>
                </a:lnTo>
                <a:lnTo>
                  <a:pt x="189166" y="221265"/>
                </a:lnTo>
                <a:lnTo>
                  <a:pt x="193738" y="227457"/>
                </a:lnTo>
                <a:lnTo>
                  <a:pt x="198310" y="233553"/>
                </a:lnTo>
                <a:lnTo>
                  <a:pt x="205930" y="248793"/>
                </a:lnTo>
                <a:lnTo>
                  <a:pt x="208478" y="254555"/>
                </a:lnTo>
                <a:lnTo>
                  <a:pt x="214717" y="267223"/>
                </a:lnTo>
                <a:lnTo>
                  <a:pt x="218122" y="274701"/>
                </a:lnTo>
                <a:lnTo>
                  <a:pt x="253269" y="360140"/>
                </a:lnTo>
                <a:lnTo>
                  <a:pt x="254793" y="367855"/>
                </a:lnTo>
                <a:lnTo>
                  <a:pt x="257841" y="372427"/>
                </a:lnTo>
                <a:lnTo>
                  <a:pt x="257841" y="375475"/>
                </a:lnTo>
                <a:lnTo>
                  <a:pt x="259365" y="378523"/>
                </a:lnTo>
                <a:lnTo>
                  <a:pt x="259365" y="384619"/>
                </a:lnTo>
                <a:lnTo>
                  <a:pt x="257841" y="386143"/>
                </a:lnTo>
                <a:lnTo>
                  <a:pt x="257841" y="387667"/>
                </a:lnTo>
                <a:lnTo>
                  <a:pt x="256317" y="389191"/>
                </a:lnTo>
                <a:lnTo>
                  <a:pt x="254793" y="389191"/>
                </a:lnTo>
                <a:lnTo>
                  <a:pt x="253269" y="390715"/>
                </a:lnTo>
                <a:close/>
              </a:path>
              <a:path w="259714" h="392430">
                <a:moveTo>
                  <a:pt x="41148" y="390715"/>
                </a:moveTo>
                <a:lnTo>
                  <a:pt x="7620" y="390715"/>
                </a:lnTo>
                <a:lnTo>
                  <a:pt x="4572" y="389191"/>
                </a:lnTo>
                <a:lnTo>
                  <a:pt x="44196" y="389191"/>
                </a:lnTo>
                <a:lnTo>
                  <a:pt x="41148" y="390715"/>
                </a:lnTo>
                <a:close/>
              </a:path>
              <a:path w="259714" h="392430">
                <a:moveTo>
                  <a:pt x="35052" y="392239"/>
                </a:moveTo>
                <a:lnTo>
                  <a:pt x="16764" y="392239"/>
                </a:lnTo>
                <a:lnTo>
                  <a:pt x="13715" y="390715"/>
                </a:lnTo>
                <a:lnTo>
                  <a:pt x="38100" y="390715"/>
                </a:lnTo>
                <a:lnTo>
                  <a:pt x="35052" y="392239"/>
                </a:lnTo>
                <a:close/>
              </a:path>
              <a:path w="259714" h="392430">
                <a:moveTo>
                  <a:pt x="242601" y="392239"/>
                </a:moveTo>
                <a:lnTo>
                  <a:pt x="222694" y="392239"/>
                </a:lnTo>
                <a:lnTo>
                  <a:pt x="219646" y="390715"/>
                </a:lnTo>
                <a:lnTo>
                  <a:pt x="245649" y="390715"/>
                </a:lnTo>
                <a:lnTo>
                  <a:pt x="242601" y="392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586954" y="746188"/>
            <a:ext cx="347980" cy="400050"/>
          </a:xfrm>
          <a:custGeom>
            <a:avLst/>
            <a:gdLst/>
            <a:ahLst/>
            <a:cxnLst/>
            <a:rect l="l" t="t" r="r" b="b"/>
            <a:pathLst>
              <a:path w="347979" h="400050">
                <a:moveTo>
                  <a:pt x="169354" y="399859"/>
                </a:moveTo>
                <a:lnTo>
                  <a:pt x="129111" y="396621"/>
                </a:lnTo>
                <a:lnTo>
                  <a:pt x="79176" y="380199"/>
                </a:lnTo>
                <a:lnTo>
                  <a:pt x="41243" y="349472"/>
                </a:lnTo>
                <a:lnTo>
                  <a:pt x="16074" y="304640"/>
                </a:lnTo>
                <a:lnTo>
                  <a:pt x="5786" y="267770"/>
                </a:lnTo>
                <a:lnTo>
                  <a:pt x="595" y="224916"/>
                </a:lnTo>
                <a:lnTo>
                  <a:pt x="0" y="201453"/>
                </a:lnTo>
                <a:lnTo>
                  <a:pt x="595" y="179150"/>
                </a:lnTo>
                <a:lnTo>
                  <a:pt x="5786" y="137936"/>
                </a:lnTo>
                <a:lnTo>
                  <a:pt x="16979" y="100473"/>
                </a:lnTo>
                <a:lnTo>
                  <a:pt x="44291" y="54959"/>
                </a:lnTo>
                <a:lnTo>
                  <a:pt x="84367" y="21526"/>
                </a:lnTo>
                <a:lnTo>
                  <a:pt x="136159" y="3440"/>
                </a:lnTo>
                <a:lnTo>
                  <a:pt x="178498" y="0"/>
                </a:lnTo>
                <a:lnTo>
                  <a:pt x="198754" y="620"/>
                </a:lnTo>
                <a:lnTo>
                  <a:pt x="236443" y="6469"/>
                </a:lnTo>
                <a:lnTo>
                  <a:pt x="282035" y="28479"/>
                </a:lnTo>
                <a:lnTo>
                  <a:pt x="299434" y="44291"/>
                </a:lnTo>
                <a:lnTo>
                  <a:pt x="175450" y="44291"/>
                </a:lnTo>
                <a:lnTo>
                  <a:pt x="159137" y="44910"/>
                </a:lnTo>
                <a:lnTo>
                  <a:pt x="118967" y="56483"/>
                </a:lnTo>
                <a:lnTo>
                  <a:pt x="88534" y="80312"/>
                </a:lnTo>
                <a:lnTo>
                  <a:pt x="64793" y="125468"/>
                </a:lnTo>
                <a:lnTo>
                  <a:pt x="56292" y="168104"/>
                </a:lnTo>
                <a:lnTo>
                  <a:pt x="55010" y="201453"/>
                </a:lnTo>
                <a:lnTo>
                  <a:pt x="55245" y="215256"/>
                </a:lnTo>
                <a:lnTo>
                  <a:pt x="59543" y="261031"/>
                </a:lnTo>
                <a:lnTo>
                  <a:pt x="73032" y="300458"/>
                </a:lnTo>
                <a:lnTo>
                  <a:pt x="105060" y="337089"/>
                </a:lnTo>
                <a:lnTo>
                  <a:pt x="141339" y="352329"/>
                </a:lnTo>
                <a:lnTo>
                  <a:pt x="172402" y="355568"/>
                </a:lnTo>
                <a:lnTo>
                  <a:pt x="293596" y="355568"/>
                </a:lnTo>
                <a:lnTo>
                  <a:pt x="291536" y="357773"/>
                </a:lnTo>
                <a:lnTo>
                  <a:pt x="247173" y="386143"/>
                </a:lnTo>
                <a:lnTo>
                  <a:pt x="191358" y="399002"/>
                </a:lnTo>
                <a:lnTo>
                  <a:pt x="169354" y="399859"/>
                </a:lnTo>
                <a:close/>
              </a:path>
              <a:path w="347979" h="400050">
                <a:moveTo>
                  <a:pt x="293596" y="355568"/>
                </a:moveTo>
                <a:lnTo>
                  <a:pt x="172402" y="355568"/>
                </a:lnTo>
                <a:lnTo>
                  <a:pt x="188953" y="354734"/>
                </a:lnTo>
                <a:lnTo>
                  <a:pt x="204227" y="352329"/>
                </a:lnTo>
                <a:lnTo>
                  <a:pt x="241268" y="336184"/>
                </a:lnTo>
                <a:lnTo>
                  <a:pt x="273510" y="297434"/>
                </a:lnTo>
                <a:lnTo>
                  <a:pt x="286797" y="259461"/>
                </a:lnTo>
                <a:lnTo>
                  <a:pt x="292584" y="214160"/>
                </a:lnTo>
                <a:lnTo>
                  <a:pt x="292833" y="201453"/>
                </a:lnTo>
                <a:lnTo>
                  <a:pt x="292833" y="195357"/>
                </a:lnTo>
                <a:lnTo>
                  <a:pt x="289679" y="152288"/>
                </a:lnTo>
                <a:lnTo>
                  <a:pt x="279939" y="111252"/>
                </a:lnTo>
                <a:lnTo>
                  <a:pt x="252507" y="70020"/>
                </a:lnTo>
                <a:lnTo>
                  <a:pt x="219639" y="50077"/>
                </a:lnTo>
                <a:lnTo>
                  <a:pt x="175450" y="44291"/>
                </a:lnTo>
                <a:lnTo>
                  <a:pt x="299434" y="44291"/>
                </a:lnTo>
                <a:lnTo>
                  <a:pt x="324564" y="78057"/>
                </a:lnTo>
                <a:lnTo>
                  <a:pt x="342066" y="130340"/>
                </a:lnTo>
                <a:lnTo>
                  <a:pt x="347257" y="172173"/>
                </a:lnTo>
                <a:lnTo>
                  <a:pt x="347853" y="195357"/>
                </a:lnTo>
                <a:lnTo>
                  <a:pt x="347257" y="218606"/>
                </a:lnTo>
                <a:lnTo>
                  <a:pt x="342066" y="261031"/>
                </a:lnTo>
                <a:lnTo>
                  <a:pt x="330859" y="298568"/>
                </a:lnTo>
                <a:lnTo>
                  <a:pt x="303561" y="344900"/>
                </a:lnTo>
                <a:lnTo>
                  <a:pt x="293596" y="355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015674" y="750760"/>
            <a:ext cx="300990" cy="391160"/>
          </a:xfrm>
          <a:custGeom>
            <a:avLst/>
            <a:gdLst/>
            <a:ahLst/>
            <a:cxnLst/>
            <a:rect l="l" t="t" r="r" b="b"/>
            <a:pathLst>
              <a:path w="300989" h="391159">
                <a:moveTo>
                  <a:pt x="102203" y="390715"/>
                </a:moveTo>
                <a:lnTo>
                  <a:pt x="15239" y="390715"/>
                </a:lnTo>
                <a:lnTo>
                  <a:pt x="10667" y="389191"/>
                </a:lnTo>
                <a:lnTo>
                  <a:pt x="7619" y="384619"/>
                </a:lnTo>
                <a:lnTo>
                  <a:pt x="3047" y="383095"/>
                </a:lnTo>
                <a:lnTo>
                  <a:pt x="0" y="376999"/>
                </a:lnTo>
                <a:lnTo>
                  <a:pt x="0" y="13811"/>
                </a:lnTo>
                <a:lnTo>
                  <a:pt x="3047" y="9239"/>
                </a:lnTo>
                <a:lnTo>
                  <a:pt x="7619" y="6191"/>
                </a:lnTo>
                <a:lnTo>
                  <a:pt x="10667" y="3048"/>
                </a:lnTo>
                <a:lnTo>
                  <a:pt x="15239" y="0"/>
                </a:lnTo>
                <a:lnTo>
                  <a:pt x="108299" y="0"/>
                </a:lnTo>
                <a:lnTo>
                  <a:pt x="154983" y="3440"/>
                </a:lnTo>
                <a:lnTo>
                  <a:pt x="193738" y="13811"/>
                </a:lnTo>
                <a:lnTo>
                  <a:pt x="239387" y="40171"/>
                </a:lnTo>
                <a:lnTo>
                  <a:pt x="243690" y="44291"/>
                </a:lnTo>
                <a:lnTo>
                  <a:pt x="51815" y="44291"/>
                </a:lnTo>
                <a:lnTo>
                  <a:pt x="51815" y="346424"/>
                </a:lnTo>
                <a:lnTo>
                  <a:pt x="242093" y="346424"/>
                </a:lnTo>
                <a:lnTo>
                  <a:pt x="236077" y="352058"/>
                </a:lnTo>
                <a:lnTo>
                  <a:pt x="221551" y="362092"/>
                </a:lnTo>
                <a:lnTo>
                  <a:pt x="169323" y="383000"/>
                </a:lnTo>
                <a:lnTo>
                  <a:pt x="126469" y="389858"/>
                </a:lnTo>
                <a:lnTo>
                  <a:pt x="102203" y="390715"/>
                </a:lnTo>
                <a:close/>
              </a:path>
              <a:path w="300989" h="391159">
                <a:moveTo>
                  <a:pt x="242093" y="346424"/>
                </a:moveTo>
                <a:lnTo>
                  <a:pt x="105251" y="346424"/>
                </a:lnTo>
                <a:lnTo>
                  <a:pt x="123586" y="345852"/>
                </a:lnTo>
                <a:lnTo>
                  <a:pt x="139922" y="344138"/>
                </a:lnTo>
                <a:lnTo>
                  <a:pt x="180632" y="332112"/>
                </a:lnTo>
                <a:lnTo>
                  <a:pt x="210502" y="308324"/>
                </a:lnTo>
                <a:lnTo>
                  <a:pt x="232148" y="274382"/>
                </a:lnTo>
                <a:lnTo>
                  <a:pt x="243268" y="228933"/>
                </a:lnTo>
                <a:lnTo>
                  <a:pt x="245554" y="192309"/>
                </a:lnTo>
                <a:lnTo>
                  <a:pt x="245006" y="176592"/>
                </a:lnTo>
                <a:lnTo>
                  <a:pt x="237934" y="132778"/>
                </a:lnTo>
                <a:lnTo>
                  <a:pt x="221003" y="96131"/>
                </a:lnTo>
                <a:lnTo>
                  <a:pt x="193917" y="68496"/>
                </a:lnTo>
                <a:lnTo>
                  <a:pt x="157329" y="50077"/>
                </a:lnTo>
                <a:lnTo>
                  <a:pt x="105251" y="44291"/>
                </a:lnTo>
                <a:lnTo>
                  <a:pt x="243690" y="44291"/>
                </a:lnTo>
                <a:lnTo>
                  <a:pt x="272236" y="78247"/>
                </a:lnTo>
                <a:lnTo>
                  <a:pt x="293441" y="129173"/>
                </a:lnTo>
                <a:lnTo>
                  <a:pt x="299680" y="168101"/>
                </a:lnTo>
                <a:lnTo>
                  <a:pt x="300513" y="189261"/>
                </a:lnTo>
                <a:lnTo>
                  <a:pt x="299656" y="213843"/>
                </a:lnTo>
                <a:lnTo>
                  <a:pt x="292798" y="258364"/>
                </a:lnTo>
                <a:lnTo>
                  <a:pt x="279932" y="296139"/>
                </a:lnTo>
                <a:lnTo>
                  <a:pt x="248602" y="340328"/>
                </a:lnTo>
                <a:lnTo>
                  <a:pt x="242093" y="346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393912" y="749236"/>
            <a:ext cx="294640" cy="396875"/>
          </a:xfrm>
          <a:custGeom>
            <a:avLst/>
            <a:gdLst/>
            <a:ahLst/>
            <a:cxnLst/>
            <a:rect l="l" t="t" r="r" b="b"/>
            <a:pathLst>
              <a:path w="294639" h="396875">
                <a:moveTo>
                  <a:pt x="143446" y="396811"/>
                </a:moveTo>
                <a:lnTo>
                  <a:pt x="99257" y="391667"/>
                </a:lnTo>
                <a:lnTo>
                  <a:pt x="60293" y="376225"/>
                </a:lnTo>
                <a:lnTo>
                  <a:pt x="31122" y="350424"/>
                </a:lnTo>
                <a:lnTo>
                  <a:pt x="10763" y="314420"/>
                </a:lnTo>
                <a:lnTo>
                  <a:pt x="824" y="269334"/>
                </a:lnTo>
                <a:lnTo>
                  <a:pt x="0" y="251840"/>
                </a:lnTo>
                <a:lnTo>
                  <a:pt x="0" y="9239"/>
                </a:lnTo>
                <a:lnTo>
                  <a:pt x="1523" y="7715"/>
                </a:lnTo>
                <a:lnTo>
                  <a:pt x="1523" y="6095"/>
                </a:lnTo>
                <a:lnTo>
                  <a:pt x="4667" y="3048"/>
                </a:lnTo>
                <a:lnTo>
                  <a:pt x="7715" y="3048"/>
                </a:lnTo>
                <a:lnTo>
                  <a:pt x="10763" y="1524"/>
                </a:lnTo>
                <a:lnTo>
                  <a:pt x="13811" y="1524"/>
                </a:lnTo>
                <a:lnTo>
                  <a:pt x="16859" y="0"/>
                </a:lnTo>
                <a:lnTo>
                  <a:pt x="35147" y="0"/>
                </a:lnTo>
                <a:lnTo>
                  <a:pt x="38195" y="1524"/>
                </a:lnTo>
                <a:lnTo>
                  <a:pt x="44291" y="1524"/>
                </a:lnTo>
                <a:lnTo>
                  <a:pt x="47339" y="3048"/>
                </a:lnTo>
                <a:lnTo>
                  <a:pt x="48863" y="3048"/>
                </a:lnTo>
                <a:lnTo>
                  <a:pt x="50387" y="4571"/>
                </a:lnTo>
                <a:lnTo>
                  <a:pt x="50387" y="6095"/>
                </a:lnTo>
                <a:lnTo>
                  <a:pt x="51911" y="7715"/>
                </a:lnTo>
                <a:lnTo>
                  <a:pt x="51911" y="245744"/>
                </a:lnTo>
                <a:lnTo>
                  <a:pt x="52220" y="258913"/>
                </a:lnTo>
                <a:lnTo>
                  <a:pt x="61745" y="302140"/>
                </a:lnTo>
                <a:lnTo>
                  <a:pt x="91356" y="337661"/>
                </a:lnTo>
                <a:lnTo>
                  <a:pt x="136898" y="352210"/>
                </a:lnTo>
                <a:lnTo>
                  <a:pt x="148018" y="352520"/>
                </a:lnTo>
                <a:lnTo>
                  <a:pt x="158281" y="352210"/>
                </a:lnTo>
                <a:lnTo>
                  <a:pt x="196293" y="342685"/>
                </a:lnTo>
                <a:lnTo>
                  <a:pt x="228314" y="311550"/>
                </a:lnTo>
                <a:lnTo>
                  <a:pt x="240696" y="272605"/>
                </a:lnTo>
                <a:lnTo>
                  <a:pt x="242601" y="248792"/>
                </a:lnTo>
                <a:lnTo>
                  <a:pt x="242601" y="7715"/>
                </a:lnTo>
                <a:lnTo>
                  <a:pt x="244125" y="6095"/>
                </a:lnTo>
                <a:lnTo>
                  <a:pt x="244125" y="4571"/>
                </a:lnTo>
                <a:lnTo>
                  <a:pt x="245649" y="3048"/>
                </a:lnTo>
                <a:lnTo>
                  <a:pt x="250221" y="3048"/>
                </a:lnTo>
                <a:lnTo>
                  <a:pt x="251745" y="1524"/>
                </a:lnTo>
                <a:lnTo>
                  <a:pt x="256317" y="1524"/>
                </a:lnTo>
                <a:lnTo>
                  <a:pt x="259365" y="0"/>
                </a:lnTo>
                <a:lnTo>
                  <a:pt x="277653" y="0"/>
                </a:lnTo>
                <a:lnTo>
                  <a:pt x="280701" y="1524"/>
                </a:lnTo>
                <a:lnTo>
                  <a:pt x="286797" y="1524"/>
                </a:lnTo>
                <a:lnTo>
                  <a:pt x="288321" y="3048"/>
                </a:lnTo>
                <a:lnTo>
                  <a:pt x="289845" y="3048"/>
                </a:lnTo>
                <a:lnTo>
                  <a:pt x="292893" y="6095"/>
                </a:lnTo>
                <a:lnTo>
                  <a:pt x="292893" y="7715"/>
                </a:lnTo>
                <a:lnTo>
                  <a:pt x="294513" y="9239"/>
                </a:lnTo>
                <a:lnTo>
                  <a:pt x="294513" y="247268"/>
                </a:lnTo>
                <a:lnTo>
                  <a:pt x="293688" y="264986"/>
                </a:lnTo>
                <a:lnTo>
                  <a:pt x="283749" y="311372"/>
                </a:lnTo>
                <a:lnTo>
                  <a:pt x="262747" y="348019"/>
                </a:lnTo>
                <a:lnTo>
                  <a:pt x="232695" y="374892"/>
                </a:lnTo>
                <a:lnTo>
                  <a:pt x="193207" y="391667"/>
                </a:lnTo>
                <a:lnTo>
                  <a:pt x="161164" y="396239"/>
                </a:lnTo>
                <a:lnTo>
                  <a:pt x="143446" y="396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766143" y="746188"/>
            <a:ext cx="598170" cy="400050"/>
          </a:xfrm>
          <a:custGeom>
            <a:avLst/>
            <a:gdLst/>
            <a:ahLst/>
            <a:cxnLst/>
            <a:rect l="l" t="t" r="r" b="b"/>
            <a:pathLst>
              <a:path w="598170" h="400050">
                <a:moveTo>
                  <a:pt x="282232" y="325094"/>
                </a:moveTo>
                <a:lnTo>
                  <a:pt x="280695" y="322046"/>
                </a:lnTo>
                <a:lnTo>
                  <a:pt x="280695" y="320522"/>
                </a:lnTo>
                <a:lnTo>
                  <a:pt x="279171" y="318998"/>
                </a:lnTo>
                <a:lnTo>
                  <a:pt x="279171" y="317474"/>
                </a:lnTo>
                <a:lnTo>
                  <a:pt x="277647" y="317474"/>
                </a:lnTo>
                <a:lnTo>
                  <a:pt x="276123" y="315950"/>
                </a:lnTo>
                <a:lnTo>
                  <a:pt x="271551" y="315950"/>
                </a:lnTo>
                <a:lnTo>
                  <a:pt x="262407" y="322046"/>
                </a:lnTo>
                <a:lnTo>
                  <a:pt x="250215" y="331190"/>
                </a:lnTo>
                <a:lnTo>
                  <a:pt x="242595" y="335762"/>
                </a:lnTo>
                <a:lnTo>
                  <a:pt x="235699" y="339166"/>
                </a:lnTo>
                <a:lnTo>
                  <a:pt x="228498" y="342430"/>
                </a:lnTo>
                <a:lnTo>
                  <a:pt x="220700" y="345401"/>
                </a:lnTo>
                <a:lnTo>
                  <a:pt x="212026" y="347954"/>
                </a:lnTo>
                <a:lnTo>
                  <a:pt x="203479" y="350837"/>
                </a:lnTo>
                <a:lnTo>
                  <a:pt x="193929" y="352717"/>
                </a:lnTo>
                <a:lnTo>
                  <a:pt x="183527" y="353745"/>
                </a:lnTo>
                <a:lnTo>
                  <a:pt x="172402" y="354050"/>
                </a:lnTo>
                <a:lnTo>
                  <a:pt x="158991" y="353453"/>
                </a:lnTo>
                <a:lnTo>
                  <a:pt x="112725" y="338213"/>
                </a:lnTo>
                <a:lnTo>
                  <a:pt x="79527" y="304673"/>
                </a:lnTo>
                <a:lnTo>
                  <a:pt x="64096" y="267081"/>
                </a:lnTo>
                <a:lnTo>
                  <a:pt x="56819" y="220116"/>
                </a:lnTo>
                <a:lnTo>
                  <a:pt x="56476" y="201460"/>
                </a:lnTo>
                <a:lnTo>
                  <a:pt x="56819" y="183718"/>
                </a:lnTo>
                <a:lnTo>
                  <a:pt x="64096" y="135826"/>
                </a:lnTo>
                <a:lnTo>
                  <a:pt x="80391" y="97040"/>
                </a:lnTo>
                <a:lnTo>
                  <a:pt x="113576" y="61899"/>
                </a:lnTo>
                <a:lnTo>
                  <a:pt x="158356" y="46418"/>
                </a:lnTo>
                <a:lnTo>
                  <a:pt x="170878" y="45821"/>
                </a:lnTo>
                <a:lnTo>
                  <a:pt x="182016" y="46126"/>
                </a:lnTo>
                <a:lnTo>
                  <a:pt x="219824" y="54470"/>
                </a:lnTo>
                <a:lnTo>
                  <a:pt x="254787" y="73253"/>
                </a:lnTo>
                <a:lnTo>
                  <a:pt x="259359" y="77825"/>
                </a:lnTo>
                <a:lnTo>
                  <a:pt x="265455" y="80873"/>
                </a:lnTo>
                <a:lnTo>
                  <a:pt x="268503" y="84010"/>
                </a:lnTo>
                <a:lnTo>
                  <a:pt x="273075" y="84010"/>
                </a:lnTo>
                <a:lnTo>
                  <a:pt x="274599" y="82397"/>
                </a:lnTo>
                <a:lnTo>
                  <a:pt x="276123" y="82397"/>
                </a:lnTo>
                <a:lnTo>
                  <a:pt x="276123" y="80873"/>
                </a:lnTo>
                <a:lnTo>
                  <a:pt x="277647" y="79349"/>
                </a:lnTo>
                <a:lnTo>
                  <a:pt x="277647" y="77825"/>
                </a:lnTo>
                <a:lnTo>
                  <a:pt x="279171" y="76301"/>
                </a:lnTo>
                <a:lnTo>
                  <a:pt x="279171" y="73253"/>
                </a:lnTo>
                <a:lnTo>
                  <a:pt x="280695" y="70205"/>
                </a:lnTo>
                <a:lnTo>
                  <a:pt x="280695" y="48869"/>
                </a:lnTo>
                <a:lnTo>
                  <a:pt x="279171" y="45821"/>
                </a:lnTo>
                <a:lnTo>
                  <a:pt x="279171" y="42773"/>
                </a:lnTo>
                <a:lnTo>
                  <a:pt x="277647" y="41249"/>
                </a:lnTo>
                <a:lnTo>
                  <a:pt x="277647" y="39725"/>
                </a:lnTo>
                <a:lnTo>
                  <a:pt x="276123" y="38201"/>
                </a:lnTo>
                <a:lnTo>
                  <a:pt x="274599" y="35153"/>
                </a:lnTo>
                <a:lnTo>
                  <a:pt x="271551" y="33629"/>
                </a:lnTo>
                <a:lnTo>
                  <a:pt x="268503" y="30581"/>
                </a:lnTo>
                <a:lnTo>
                  <a:pt x="263931" y="27533"/>
                </a:lnTo>
                <a:lnTo>
                  <a:pt x="257835" y="22961"/>
                </a:lnTo>
                <a:lnTo>
                  <a:pt x="252107" y="19799"/>
                </a:lnTo>
                <a:lnTo>
                  <a:pt x="246214" y="17056"/>
                </a:lnTo>
                <a:lnTo>
                  <a:pt x="240055" y="14605"/>
                </a:lnTo>
                <a:lnTo>
                  <a:pt x="233451" y="12293"/>
                </a:lnTo>
                <a:lnTo>
                  <a:pt x="226352" y="9309"/>
                </a:lnTo>
                <a:lnTo>
                  <a:pt x="218935" y="7061"/>
                </a:lnTo>
                <a:lnTo>
                  <a:pt x="211518" y="5130"/>
                </a:lnTo>
                <a:lnTo>
                  <a:pt x="204406" y="3048"/>
                </a:lnTo>
                <a:lnTo>
                  <a:pt x="196164" y="1930"/>
                </a:lnTo>
                <a:lnTo>
                  <a:pt x="187642" y="952"/>
                </a:lnTo>
                <a:lnTo>
                  <a:pt x="179120" y="266"/>
                </a:lnTo>
                <a:lnTo>
                  <a:pt x="170878" y="0"/>
                </a:lnTo>
                <a:lnTo>
                  <a:pt x="151993" y="863"/>
                </a:lnTo>
                <a:lnTo>
                  <a:pt x="100685" y="13817"/>
                </a:lnTo>
                <a:lnTo>
                  <a:pt x="59321" y="42316"/>
                </a:lnTo>
                <a:lnTo>
                  <a:pt x="27520" y="83591"/>
                </a:lnTo>
                <a:lnTo>
                  <a:pt x="12192" y="119062"/>
                </a:lnTo>
                <a:lnTo>
                  <a:pt x="3238" y="158927"/>
                </a:lnTo>
                <a:lnTo>
                  <a:pt x="0" y="204508"/>
                </a:lnTo>
                <a:lnTo>
                  <a:pt x="622" y="227736"/>
                </a:lnTo>
                <a:lnTo>
                  <a:pt x="6426" y="269544"/>
                </a:lnTo>
                <a:lnTo>
                  <a:pt x="18529" y="305930"/>
                </a:lnTo>
                <a:lnTo>
                  <a:pt x="44284" y="349478"/>
                </a:lnTo>
                <a:lnTo>
                  <a:pt x="81800" y="379564"/>
                </a:lnTo>
                <a:lnTo>
                  <a:pt x="129336" y="396430"/>
                </a:lnTo>
                <a:lnTo>
                  <a:pt x="164782" y="399859"/>
                </a:lnTo>
                <a:lnTo>
                  <a:pt x="175920" y="399580"/>
                </a:lnTo>
                <a:lnTo>
                  <a:pt x="214845" y="393001"/>
                </a:lnTo>
                <a:lnTo>
                  <a:pt x="262407" y="373951"/>
                </a:lnTo>
                <a:lnTo>
                  <a:pt x="268503" y="369290"/>
                </a:lnTo>
                <a:lnTo>
                  <a:pt x="273075" y="366242"/>
                </a:lnTo>
                <a:lnTo>
                  <a:pt x="274599" y="364718"/>
                </a:lnTo>
                <a:lnTo>
                  <a:pt x="276123" y="361670"/>
                </a:lnTo>
                <a:lnTo>
                  <a:pt x="279171" y="358622"/>
                </a:lnTo>
                <a:lnTo>
                  <a:pt x="279171" y="357098"/>
                </a:lnTo>
                <a:lnTo>
                  <a:pt x="280695" y="355574"/>
                </a:lnTo>
                <a:lnTo>
                  <a:pt x="280695" y="354050"/>
                </a:lnTo>
                <a:lnTo>
                  <a:pt x="282232" y="352526"/>
                </a:lnTo>
                <a:lnTo>
                  <a:pt x="282232" y="325094"/>
                </a:lnTo>
                <a:close/>
              </a:path>
              <a:path w="598170" h="400050">
                <a:moveTo>
                  <a:pt x="597979" y="16865"/>
                </a:moveTo>
                <a:lnTo>
                  <a:pt x="596455" y="13817"/>
                </a:lnTo>
                <a:lnTo>
                  <a:pt x="596455" y="12293"/>
                </a:lnTo>
                <a:lnTo>
                  <a:pt x="594931" y="10769"/>
                </a:lnTo>
                <a:lnTo>
                  <a:pt x="594931" y="9144"/>
                </a:lnTo>
                <a:lnTo>
                  <a:pt x="591883" y="6096"/>
                </a:lnTo>
                <a:lnTo>
                  <a:pt x="590359" y="6096"/>
                </a:lnTo>
                <a:lnTo>
                  <a:pt x="588835" y="4572"/>
                </a:lnTo>
                <a:lnTo>
                  <a:pt x="315849" y="4572"/>
                </a:lnTo>
                <a:lnTo>
                  <a:pt x="314325" y="6096"/>
                </a:lnTo>
                <a:lnTo>
                  <a:pt x="312801" y="6096"/>
                </a:lnTo>
                <a:lnTo>
                  <a:pt x="311277" y="7620"/>
                </a:lnTo>
                <a:lnTo>
                  <a:pt x="311277" y="9144"/>
                </a:lnTo>
                <a:lnTo>
                  <a:pt x="309664" y="10769"/>
                </a:lnTo>
                <a:lnTo>
                  <a:pt x="309664" y="12293"/>
                </a:lnTo>
                <a:lnTo>
                  <a:pt x="308140" y="15341"/>
                </a:lnTo>
                <a:lnTo>
                  <a:pt x="308140" y="16865"/>
                </a:lnTo>
                <a:lnTo>
                  <a:pt x="306616" y="19913"/>
                </a:lnTo>
                <a:lnTo>
                  <a:pt x="306616" y="32105"/>
                </a:lnTo>
                <a:lnTo>
                  <a:pt x="308140" y="35153"/>
                </a:lnTo>
                <a:lnTo>
                  <a:pt x="308140" y="39725"/>
                </a:lnTo>
                <a:lnTo>
                  <a:pt x="309664" y="42773"/>
                </a:lnTo>
                <a:lnTo>
                  <a:pt x="309664" y="44297"/>
                </a:lnTo>
                <a:lnTo>
                  <a:pt x="311277" y="45821"/>
                </a:lnTo>
                <a:lnTo>
                  <a:pt x="311277" y="47345"/>
                </a:lnTo>
                <a:lnTo>
                  <a:pt x="312801" y="47345"/>
                </a:lnTo>
                <a:lnTo>
                  <a:pt x="314325" y="48869"/>
                </a:lnTo>
                <a:lnTo>
                  <a:pt x="427202" y="48869"/>
                </a:lnTo>
                <a:lnTo>
                  <a:pt x="427202" y="389191"/>
                </a:lnTo>
                <a:lnTo>
                  <a:pt x="428726" y="390715"/>
                </a:lnTo>
                <a:lnTo>
                  <a:pt x="428726" y="392239"/>
                </a:lnTo>
                <a:lnTo>
                  <a:pt x="430250" y="393763"/>
                </a:lnTo>
                <a:lnTo>
                  <a:pt x="431774" y="393763"/>
                </a:lnTo>
                <a:lnTo>
                  <a:pt x="434822" y="395287"/>
                </a:lnTo>
                <a:lnTo>
                  <a:pt x="440918" y="395287"/>
                </a:lnTo>
                <a:lnTo>
                  <a:pt x="443966" y="396811"/>
                </a:lnTo>
                <a:lnTo>
                  <a:pt x="462254" y="396811"/>
                </a:lnTo>
                <a:lnTo>
                  <a:pt x="465302" y="395287"/>
                </a:lnTo>
                <a:lnTo>
                  <a:pt x="468350" y="395287"/>
                </a:lnTo>
                <a:lnTo>
                  <a:pt x="471398" y="393763"/>
                </a:lnTo>
                <a:lnTo>
                  <a:pt x="475970" y="393763"/>
                </a:lnTo>
                <a:lnTo>
                  <a:pt x="475970" y="392239"/>
                </a:lnTo>
                <a:lnTo>
                  <a:pt x="479018" y="389191"/>
                </a:lnTo>
                <a:lnTo>
                  <a:pt x="479018" y="48869"/>
                </a:lnTo>
                <a:lnTo>
                  <a:pt x="591883" y="48869"/>
                </a:lnTo>
                <a:lnTo>
                  <a:pt x="591883" y="47345"/>
                </a:lnTo>
                <a:lnTo>
                  <a:pt x="593407" y="47345"/>
                </a:lnTo>
                <a:lnTo>
                  <a:pt x="594931" y="45821"/>
                </a:lnTo>
                <a:lnTo>
                  <a:pt x="594931" y="44297"/>
                </a:lnTo>
                <a:lnTo>
                  <a:pt x="596455" y="42773"/>
                </a:lnTo>
                <a:lnTo>
                  <a:pt x="597979" y="39725"/>
                </a:lnTo>
                <a:lnTo>
                  <a:pt x="597979" y="168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417564" y="749236"/>
            <a:ext cx="52069" cy="394335"/>
          </a:xfrm>
          <a:custGeom>
            <a:avLst/>
            <a:gdLst/>
            <a:ahLst/>
            <a:cxnLst/>
            <a:rect l="l" t="t" r="r" b="b"/>
            <a:pathLst>
              <a:path w="52070" h="394334">
                <a:moveTo>
                  <a:pt x="35051" y="393763"/>
                </a:moveTo>
                <a:lnTo>
                  <a:pt x="16763" y="393763"/>
                </a:lnTo>
                <a:lnTo>
                  <a:pt x="13715" y="392239"/>
                </a:lnTo>
                <a:lnTo>
                  <a:pt x="7619" y="392239"/>
                </a:lnTo>
                <a:lnTo>
                  <a:pt x="6095" y="390715"/>
                </a:lnTo>
                <a:lnTo>
                  <a:pt x="4571" y="390715"/>
                </a:lnTo>
                <a:lnTo>
                  <a:pt x="1523" y="387667"/>
                </a:lnTo>
                <a:lnTo>
                  <a:pt x="1523" y="386143"/>
                </a:lnTo>
                <a:lnTo>
                  <a:pt x="0" y="386143"/>
                </a:lnTo>
                <a:lnTo>
                  <a:pt x="0" y="9239"/>
                </a:lnTo>
                <a:lnTo>
                  <a:pt x="1523" y="7715"/>
                </a:lnTo>
                <a:lnTo>
                  <a:pt x="1523" y="6095"/>
                </a:lnTo>
                <a:lnTo>
                  <a:pt x="4571" y="3047"/>
                </a:lnTo>
                <a:lnTo>
                  <a:pt x="7619" y="3047"/>
                </a:lnTo>
                <a:lnTo>
                  <a:pt x="10667" y="1523"/>
                </a:lnTo>
                <a:lnTo>
                  <a:pt x="13715" y="1523"/>
                </a:lnTo>
                <a:lnTo>
                  <a:pt x="18287" y="0"/>
                </a:lnTo>
                <a:lnTo>
                  <a:pt x="35051" y="0"/>
                </a:lnTo>
                <a:lnTo>
                  <a:pt x="38099" y="1523"/>
                </a:lnTo>
                <a:lnTo>
                  <a:pt x="44195" y="1523"/>
                </a:lnTo>
                <a:lnTo>
                  <a:pt x="47243" y="3047"/>
                </a:lnTo>
                <a:lnTo>
                  <a:pt x="48863" y="3047"/>
                </a:lnTo>
                <a:lnTo>
                  <a:pt x="50387" y="4571"/>
                </a:lnTo>
                <a:lnTo>
                  <a:pt x="50387" y="6095"/>
                </a:lnTo>
                <a:lnTo>
                  <a:pt x="51911" y="7715"/>
                </a:lnTo>
                <a:lnTo>
                  <a:pt x="51911" y="383095"/>
                </a:lnTo>
                <a:lnTo>
                  <a:pt x="51911" y="386143"/>
                </a:lnTo>
                <a:lnTo>
                  <a:pt x="50387" y="387667"/>
                </a:lnTo>
                <a:lnTo>
                  <a:pt x="50387" y="389191"/>
                </a:lnTo>
                <a:lnTo>
                  <a:pt x="48863" y="390715"/>
                </a:lnTo>
                <a:lnTo>
                  <a:pt x="44195" y="390715"/>
                </a:lnTo>
                <a:lnTo>
                  <a:pt x="42671" y="392239"/>
                </a:lnTo>
                <a:lnTo>
                  <a:pt x="38099" y="392239"/>
                </a:lnTo>
                <a:lnTo>
                  <a:pt x="35051" y="393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551771" y="746188"/>
            <a:ext cx="347980" cy="400050"/>
          </a:xfrm>
          <a:custGeom>
            <a:avLst/>
            <a:gdLst/>
            <a:ahLst/>
            <a:cxnLst/>
            <a:rect l="l" t="t" r="r" b="b"/>
            <a:pathLst>
              <a:path w="347979" h="400050">
                <a:moveTo>
                  <a:pt x="169354" y="399859"/>
                </a:moveTo>
                <a:lnTo>
                  <a:pt x="128385" y="396621"/>
                </a:lnTo>
                <a:lnTo>
                  <a:pt x="77890" y="380199"/>
                </a:lnTo>
                <a:lnTo>
                  <a:pt x="41243" y="349472"/>
                </a:lnTo>
                <a:lnTo>
                  <a:pt x="15485" y="304640"/>
                </a:lnTo>
                <a:lnTo>
                  <a:pt x="5143" y="267770"/>
                </a:lnTo>
                <a:lnTo>
                  <a:pt x="571" y="224916"/>
                </a:lnTo>
                <a:lnTo>
                  <a:pt x="0" y="201453"/>
                </a:lnTo>
                <a:lnTo>
                  <a:pt x="595" y="179150"/>
                </a:lnTo>
                <a:lnTo>
                  <a:pt x="5786" y="137936"/>
                </a:lnTo>
                <a:lnTo>
                  <a:pt x="17033" y="100473"/>
                </a:lnTo>
                <a:lnTo>
                  <a:pt x="44291" y="54959"/>
                </a:lnTo>
                <a:lnTo>
                  <a:pt x="83510" y="21526"/>
                </a:lnTo>
                <a:lnTo>
                  <a:pt x="135814" y="3440"/>
                </a:lnTo>
                <a:lnTo>
                  <a:pt x="176974" y="0"/>
                </a:lnTo>
                <a:lnTo>
                  <a:pt x="197913" y="620"/>
                </a:lnTo>
                <a:lnTo>
                  <a:pt x="251745" y="12287"/>
                </a:lnTo>
                <a:lnTo>
                  <a:pt x="294005" y="38647"/>
                </a:lnTo>
                <a:lnTo>
                  <a:pt x="299377" y="44291"/>
                </a:lnTo>
                <a:lnTo>
                  <a:pt x="173926" y="44291"/>
                </a:lnTo>
                <a:lnTo>
                  <a:pt x="158257" y="44910"/>
                </a:lnTo>
                <a:lnTo>
                  <a:pt x="117538" y="56483"/>
                </a:lnTo>
                <a:lnTo>
                  <a:pt x="80867" y="90106"/>
                </a:lnTo>
                <a:lnTo>
                  <a:pt x="64150" y="125468"/>
                </a:lnTo>
                <a:lnTo>
                  <a:pt x="55530" y="168104"/>
                </a:lnTo>
                <a:lnTo>
                  <a:pt x="53530" y="201453"/>
                </a:lnTo>
                <a:lnTo>
                  <a:pt x="53959" y="215256"/>
                </a:lnTo>
                <a:lnTo>
                  <a:pt x="59543" y="261031"/>
                </a:lnTo>
                <a:lnTo>
                  <a:pt x="73032" y="300458"/>
                </a:lnTo>
                <a:lnTo>
                  <a:pt x="105100" y="337089"/>
                </a:lnTo>
                <a:lnTo>
                  <a:pt x="140779" y="352329"/>
                </a:lnTo>
                <a:lnTo>
                  <a:pt x="172402" y="355568"/>
                </a:lnTo>
                <a:lnTo>
                  <a:pt x="293646" y="355568"/>
                </a:lnTo>
                <a:lnTo>
                  <a:pt x="291576" y="357773"/>
                </a:lnTo>
                <a:lnTo>
                  <a:pt x="247173" y="386143"/>
                </a:lnTo>
                <a:lnTo>
                  <a:pt x="191372" y="399002"/>
                </a:lnTo>
                <a:lnTo>
                  <a:pt x="169354" y="399859"/>
                </a:lnTo>
                <a:close/>
              </a:path>
              <a:path w="347979" h="400050">
                <a:moveTo>
                  <a:pt x="293646" y="355568"/>
                </a:moveTo>
                <a:lnTo>
                  <a:pt x="172402" y="355568"/>
                </a:lnTo>
                <a:lnTo>
                  <a:pt x="188728" y="354734"/>
                </a:lnTo>
                <a:lnTo>
                  <a:pt x="203501" y="352329"/>
                </a:lnTo>
                <a:lnTo>
                  <a:pt x="239982" y="336184"/>
                </a:lnTo>
                <a:lnTo>
                  <a:pt x="266985" y="308324"/>
                </a:lnTo>
                <a:lnTo>
                  <a:pt x="283059" y="272868"/>
                </a:lnTo>
                <a:lnTo>
                  <a:pt x="291560" y="229504"/>
                </a:lnTo>
                <a:lnTo>
                  <a:pt x="292833" y="201453"/>
                </a:lnTo>
                <a:lnTo>
                  <a:pt x="292833" y="195357"/>
                </a:lnTo>
                <a:lnTo>
                  <a:pt x="289679" y="152288"/>
                </a:lnTo>
                <a:lnTo>
                  <a:pt x="279177" y="111252"/>
                </a:lnTo>
                <a:lnTo>
                  <a:pt x="250983" y="70020"/>
                </a:lnTo>
                <a:lnTo>
                  <a:pt x="218369" y="50077"/>
                </a:lnTo>
                <a:lnTo>
                  <a:pt x="173926" y="44291"/>
                </a:lnTo>
                <a:lnTo>
                  <a:pt x="299377" y="44291"/>
                </a:lnTo>
                <a:lnTo>
                  <a:pt x="323469" y="78057"/>
                </a:lnTo>
                <a:lnTo>
                  <a:pt x="341423" y="130340"/>
                </a:lnTo>
                <a:lnTo>
                  <a:pt x="347043" y="172173"/>
                </a:lnTo>
                <a:lnTo>
                  <a:pt x="347853" y="195357"/>
                </a:lnTo>
                <a:lnTo>
                  <a:pt x="347019" y="218606"/>
                </a:lnTo>
                <a:lnTo>
                  <a:pt x="340780" y="261031"/>
                </a:lnTo>
                <a:lnTo>
                  <a:pt x="330017" y="298568"/>
                </a:lnTo>
                <a:lnTo>
                  <a:pt x="303657" y="344900"/>
                </a:lnTo>
                <a:lnTo>
                  <a:pt x="293646" y="355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982015" y="750760"/>
            <a:ext cx="294640" cy="392430"/>
          </a:xfrm>
          <a:custGeom>
            <a:avLst/>
            <a:gdLst/>
            <a:ahLst/>
            <a:cxnLst/>
            <a:rect l="l" t="t" r="r" b="b"/>
            <a:pathLst>
              <a:path w="294640" h="392430">
                <a:moveTo>
                  <a:pt x="45719" y="389191"/>
                </a:moveTo>
                <a:lnTo>
                  <a:pt x="3048" y="389191"/>
                </a:lnTo>
                <a:lnTo>
                  <a:pt x="1524" y="387667"/>
                </a:lnTo>
                <a:lnTo>
                  <a:pt x="1524" y="386143"/>
                </a:lnTo>
                <a:lnTo>
                  <a:pt x="0" y="384619"/>
                </a:lnTo>
                <a:lnTo>
                  <a:pt x="0" y="15335"/>
                </a:lnTo>
                <a:lnTo>
                  <a:pt x="1524" y="9239"/>
                </a:lnTo>
                <a:lnTo>
                  <a:pt x="6096" y="6191"/>
                </a:lnTo>
                <a:lnTo>
                  <a:pt x="10667" y="3048"/>
                </a:lnTo>
                <a:lnTo>
                  <a:pt x="15240" y="0"/>
                </a:lnTo>
                <a:lnTo>
                  <a:pt x="51816" y="0"/>
                </a:lnTo>
                <a:lnTo>
                  <a:pt x="56388" y="1524"/>
                </a:lnTo>
                <a:lnTo>
                  <a:pt x="60960" y="1524"/>
                </a:lnTo>
                <a:lnTo>
                  <a:pt x="67055" y="4572"/>
                </a:lnTo>
                <a:lnTo>
                  <a:pt x="70199" y="7715"/>
                </a:lnTo>
                <a:lnTo>
                  <a:pt x="73247" y="9239"/>
                </a:lnTo>
                <a:lnTo>
                  <a:pt x="76295" y="12287"/>
                </a:lnTo>
                <a:lnTo>
                  <a:pt x="85439" y="26003"/>
                </a:lnTo>
                <a:lnTo>
                  <a:pt x="90011" y="32099"/>
                </a:lnTo>
                <a:lnTo>
                  <a:pt x="104120" y="58007"/>
                </a:lnTo>
                <a:lnTo>
                  <a:pt x="47243" y="58007"/>
                </a:lnTo>
                <a:lnTo>
                  <a:pt x="48125" y="69214"/>
                </a:lnTo>
                <a:lnTo>
                  <a:pt x="48577" y="80152"/>
                </a:lnTo>
                <a:lnTo>
                  <a:pt x="48659" y="85519"/>
                </a:lnTo>
                <a:lnTo>
                  <a:pt x="48767" y="384619"/>
                </a:lnTo>
                <a:lnTo>
                  <a:pt x="47243" y="386143"/>
                </a:lnTo>
                <a:lnTo>
                  <a:pt x="47243" y="387667"/>
                </a:lnTo>
                <a:lnTo>
                  <a:pt x="45719" y="389191"/>
                </a:lnTo>
                <a:close/>
              </a:path>
              <a:path w="294640" h="392430">
                <a:moveTo>
                  <a:pt x="288321" y="3048"/>
                </a:moveTo>
                <a:lnTo>
                  <a:pt x="250126" y="3048"/>
                </a:lnTo>
                <a:lnTo>
                  <a:pt x="251650" y="1524"/>
                </a:lnTo>
                <a:lnTo>
                  <a:pt x="254698" y="1524"/>
                </a:lnTo>
                <a:lnTo>
                  <a:pt x="257746" y="0"/>
                </a:lnTo>
                <a:lnTo>
                  <a:pt x="285273" y="0"/>
                </a:lnTo>
                <a:lnTo>
                  <a:pt x="288321" y="3048"/>
                </a:lnTo>
                <a:close/>
              </a:path>
              <a:path w="294640" h="392430">
                <a:moveTo>
                  <a:pt x="294417" y="318992"/>
                </a:moveTo>
                <a:lnTo>
                  <a:pt x="245554" y="318992"/>
                </a:lnTo>
                <a:lnTo>
                  <a:pt x="245554" y="6191"/>
                </a:lnTo>
                <a:lnTo>
                  <a:pt x="247078" y="4572"/>
                </a:lnTo>
                <a:lnTo>
                  <a:pt x="248602" y="3048"/>
                </a:lnTo>
                <a:lnTo>
                  <a:pt x="291369" y="3048"/>
                </a:lnTo>
                <a:lnTo>
                  <a:pt x="291369" y="4572"/>
                </a:lnTo>
                <a:lnTo>
                  <a:pt x="292893" y="6191"/>
                </a:lnTo>
                <a:lnTo>
                  <a:pt x="294417" y="6191"/>
                </a:lnTo>
                <a:lnTo>
                  <a:pt x="294417" y="318992"/>
                </a:lnTo>
                <a:close/>
              </a:path>
              <a:path w="294640" h="392430">
                <a:moveTo>
                  <a:pt x="277653" y="390715"/>
                </a:moveTo>
                <a:lnTo>
                  <a:pt x="245554" y="390715"/>
                </a:lnTo>
                <a:lnTo>
                  <a:pt x="242506" y="389191"/>
                </a:lnTo>
                <a:lnTo>
                  <a:pt x="237934" y="387667"/>
                </a:lnTo>
                <a:lnTo>
                  <a:pt x="213550" y="360140"/>
                </a:lnTo>
                <a:lnTo>
                  <a:pt x="208978" y="352520"/>
                </a:lnTo>
                <a:lnTo>
                  <a:pt x="85439" y="131254"/>
                </a:lnTo>
                <a:lnTo>
                  <a:pt x="76283" y="112966"/>
                </a:lnTo>
                <a:lnTo>
                  <a:pt x="67055" y="94678"/>
                </a:lnTo>
                <a:lnTo>
                  <a:pt x="61841" y="85519"/>
                </a:lnTo>
                <a:lnTo>
                  <a:pt x="57340" y="76342"/>
                </a:lnTo>
                <a:lnTo>
                  <a:pt x="53125" y="67166"/>
                </a:lnTo>
                <a:lnTo>
                  <a:pt x="48767" y="58007"/>
                </a:lnTo>
                <a:lnTo>
                  <a:pt x="104120" y="58007"/>
                </a:lnTo>
                <a:lnTo>
                  <a:pt x="183070" y="202977"/>
                </a:lnTo>
                <a:lnTo>
                  <a:pt x="187642" y="210969"/>
                </a:lnTo>
                <a:lnTo>
                  <a:pt x="192214" y="218836"/>
                </a:lnTo>
                <a:lnTo>
                  <a:pt x="196786" y="226418"/>
                </a:lnTo>
                <a:lnTo>
                  <a:pt x="201358" y="233552"/>
                </a:lnTo>
                <a:lnTo>
                  <a:pt x="204811" y="241292"/>
                </a:lnTo>
                <a:lnTo>
                  <a:pt x="208407" y="248602"/>
                </a:lnTo>
                <a:lnTo>
                  <a:pt x="212288" y="255627"/>
                </a:lnTo>
                <a:lnTo>
                  <a:pt x="216598" y="262508"/>
                </a:lnTo>
                <a:lnTo>
                  <a:pt x="220051" y="270248"/>
                </a:lnTo>
                <a:lnTo>
                  <a:pt x="223647" y="277558"/>
                </a:lnTo>
                <a:lnTo>
                  <a:pt x="227528" y="284583"/>
                </a:lnTo>
                <a:lnTo>
                  <a:pt x="231838" y="291464"/>
                </a:lnTo>
                <a:lnTo>
                  <a:pt x="245554" y="318992"/>
                </a:lnTo>
                <a:lnTo>
                  <a:pt x="294417" y="318992"/>
                </a:lnTo>
                <a:lnTo>
                  <a:pt x="294417" y="372427"/>
                </a:lnTo>
                <a:lnTo>
                  <a:pt x="292893" y="375475"/>
                </a:lnTo>
                <a:lnTo>
                  <a:pt x="292893" y="378523"/>
                </a:lnTo>
                <a:lnTo>
                  <a:pt x="289845" y="384619"/>
                </a:lnTo>
                <a:lnTo>
                  <a:pt x="286797" y="386143"/>
                </a:lnTo>
                <a:lnTo>
                  <a:pt x="285273" y="387667"/>
                </a:lnTo>
                <a:lnTo>
                  <a:pt x="282225" y="389191"/>
                </a:lnTo>
                <a:lnTo>
                  <a:pt x="280701" y="389191"/>
                </a:lnTo>
                <a:lnTo>
                  <a:pt x="277653" y="390715"/>
                </a:lnTo>
                <a:close/>
              </a:path>
              <a:path w="294640" h="392430">
                <a:moveTo>
                  <a:pt x="39624" y="390715"/>
                </a:moveTo>
                <a:lnTo>
                  <a:pt x="7619" y="390715"/>
                </a:lnTo>
                <a:lnTo>
                  <a:pt x="4572" y="389191"/>
                </a:lnTo>
                <a:lnTo>
                  <a:pt x="42672" y="389191"/>
                </a:lnTo>
                <a:lnTo>
                  <a:pt x="39624" y="390715"/>
                </a:lnTo>
                <a:close/>
              </a:path>
              <a:path w="294640" h="392430">
                <a:moveTo>
                  <a:pt x="33528" y="392239"/>
                </a:moveTo>
                <a:lnTo>
                  <a:pt x="15240" y="392239"/>
                </a:lnTo>
                <a:lnTo>
                  <a:pt x="12192" y="390715"/>
                </a:lnTo>
                <a:lnTo>
                  <a:pt x="36576" y="390715"/>
                </a:lnTo>
                <a:lnTo>
                  <a:pt x="33528" y="392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931925" y="1835753"/>
            <a:ext cx="240029" cy="135890"/>
            <a:chOff x="931925" y="1835753"/>
            <a:chExt cx="240029" cy="135890"/>
          </a:xfrm>
        </p:grpSpPr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925" y="1835753"/>
              <a:ext cx="77724" cy="13430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035653" y="1947195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59" h="24764">
                  <a:moveTo>
                    <a:pt x="15239" y="24383"/>
                  </a:moveTo>
                  <a:lnTo>
                    <a:pt x="7619" y="24383"/>
                  </a:lnTo>
                  <a:lnTo>
                    <a:pt x="4571" y="22859"/>
                  </a:lnTo>
                  <a:lnTo>
                    <a:pt x="1523" y="19811"/>
                  </a:lnTo>
                  <a:lnTo>
                    <a:pt x="0" y="16763"/>
                  </a:lnTo>
                  <a:lnTo>
                    <a:pt x="0" y="7619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8287" y="0"/>
                  </a:lnTo>
                  <a:lnTo>
                    <a:pt x="21335" y="3047"/>
                  </a:lnTo>
                  <a:lnTo>
                    <a:pt x="22859" y="6095"/>
                  </a:lnTo>
                  <a:lnTo>
                    <a:pt x="22859" y="12191"/>
                  </a:lnTo>
                  <a:lnTo>
                    <a:pt x="22859" y="16763"/>
                  </a:lnTo>
                  <a:lnTo>
                    <a:pt x="21335" y="19811"/>
                  </a:lnTo>
                  <a:lnTo>
                    <a:pt x="18287" y="22859"/>
                  </a:lnTo>
                  <a:lnTo>
                    <a:pt x="15239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565" y="1835753"/>
              <a:ext cx="77819" cy="134302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237121" y="1832705"/>
            <a:ext cx="805815" cy="139065"/>
            <a:chOff x="1237121" y="1832705"/>
            <a:chExt cx="805815" cy="139065"/>
          </a:xfrm>
        </p:grpSpPr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121" y="1834229"/>
              <a:ext cx="321740" cy="13735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769" y="1832705"/>
              <a:ext cx="190690" cy="13735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39" y="1869376"/>
              <a:ext cx="242506" cy="102203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982218" y="2086070"/>
            <a:ext cx="1155065" cy="139065"/>
            <a:chOff x="982218" y="2086070"/>
            <a:chExt cx="1155065" cy="139065"/>
          </a:xfrm>
        </p:grpSpPr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218" y="2087594"/>
              <a:ext cx="100679" cy="13735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568" y="2087594"/>
              <a:ext cx="100679" cy="13582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7679" y="2086070"/>
              <a:ext cx="353853" cy="13887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2964" y="2087594"/>
              <a:ext cx="74676" cy="13430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8216" y="2087594"/>
              <a:ext cx="90011" cy="135826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844129" y="2087600"/>
              <a:ext cx="18415" cy="135890"/>
            </a:xfrm>
            <a:custGeom>
              <a:avLst/>
              <a:gdLst/>
              <a:ahLst/>
              <a:cxnLst/>
              <a:rect l="l" t="t" r="r" b="b"/>
              <a:pathLst>
                <a:path w="18414" h="135889">
                  <a:moveTo>
                    <a:pt x="15240" y="134302"/>
                  </a:moveTo>
                  <a:lnTo>
                    <a:pt x="4572" y="134302"/>
                  </a:lnTo>
                  <a:lnTo>
                    <a:pt x="4572" y="135826"/>
                  </a:lnTo>
                  <a:lnTo>
                    <a:pt x="13716" y="135826"/>
                  </a:lnTo>
                  <a:lnTo>
                    <a:pt x="15240" y="134302"/>
                  </a:lnTo>
                  <a:close/>
                </a:path>
                <a:path w="18414" h="135889">
                  <a:moveTo>
                    <a:pt x="16764" y="1524"/>
                  </a:moveTo>
                  <a:lnTo>
                    <a:pt x="15240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16764" y="1524"/>
                  </a:lnTo>
                  <a:close/>
                </a:path>
                <a:path w="18414" h="135889">
                  <a:moveTo>
                    <a:pt x="18288" y="1714"/>
                  </a:moveTo>
                  <a:lnTo>
                    <a:pt x="0" y="1714"/>
                  </a:lnTo>
                  <a:lnTo>
                    <a:pt x="0" y="132524"/>
                  </a:lnTo>
                  <a:lnTo>
                    <a:pt x="1524" y="132524"/>
                  </a:lnTo>
                  <a:lnTo>
                    <a:pt x="1524" y="133794"/>
                  </a:lnTo>
                  <a:lnTo>
                    <a:pt x="17907" y="133794"/>
                  </a:lnTo>
                  <a:lnTo>
                    <a:pt x="17907" y="132524"/>
                  </a:lnTo>
                  <a:lnTo>
                    <a:pt x="18288" y="132524"/>
                  </a:lnTo>
                  <a:lnTo>
                    <a:pt x="18288" y="1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9094" y="2087594"/>
              <a:ext cx="102203" cy="13582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27205" y="2086070"/>
              <a:ext cx="109823" cy="137350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2185797" y="2087594"/>
            <a:ext cx="323850" cy="135890"/>
            <a:chOff x="2185797" y="2087594"/>
            <a:chExt cx="323850" cy="135890"/>
          </a:xfrm>
        </p:grpSpPr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85797" y="2087594"/>
              <a:ext cx="213645" cy="13582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34494" y="2087594"/>
              <a:ext cx="74771" cy="134302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2576321" y="2086070"/>
            <a:ext cx="740410" cy="137795"/>
            <a:chOff x="2576321" y="2086070"/>
            <a:chExt cx="740410" cy="137795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6321" y="2086070"/>
              <a:ext cx="109918" cy="13735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06052" y="2087594"/>
              <a:ext cx="115919" cy="13582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41783" y="2087594"/>
              <a:ext cx="146494" cy="135826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3023330" y="2087594"/>
              <a:ext cx="18415" cy="135890"/>
            </a:xfrm>
            <a:custGeom>
              <a:avLst/>
              <a:gdLst/>
              <a:ahLst/>
              <a:cxnLst/>
              <a:rect l="l" t="t" r="r" b="b"/>
              <a:pathLst>
                <a:path w="18414" h="135889">
                  <a:moveTo>
                    <a:pt x="16764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6764" y="1524"/>
                  </a:lnTo>
                  <a:close/>
                </a:path>
                <a:path w="18414" h="135889">
                  <a:moveTo>
                    <a:pt x="16764" y="134302"/>
                  </a:moveTo>
                  <a:lnTo>
                    <a:pt x="1524" y="134302"/>
                  </a:lnTo>
                  <a:lnTo>
                    <a:pt x="0" y="132778"/>
                  </a:lnTo>
                  <a:lnTo>
                    <a:pt x="0" y="1524"/>
                  </a:lnTo>
                  <a:lnTo>
                    <a:pt x="18288" y="1524"/>
                  </a:lnTo>
                  <a:lnTo>
                    <a:pt x="18288" y="132778"/>
                  </a:lnTo>
                  <a:lnTo>
                    <a:pt x="16764" y="132778"/>
                  </a:lnTo>
                  <a:lnTo>
                    <a:pt x="16764" y="134302"/>
                  </a:lnTo>
                  <a:close/>
                </a:path>
                <a:path w="18414" h="135889">
                  <a:moveTo>
                    <a:pt x="13716" y="135826"/>
                  </a:moveTo>
                  <a:lnTo>
                    <a:pt x="4572" y="135826"/>
                  </a:lnTo>
                  <a:lnTo>
                    <a:pt x="3048" y="134302"/>
                  </a:lnTo>
                  <a:lnTo>
                    <a:pt x="13716" y="134302"/>
                  </a:lnTo>
                  <a:lnTo>
                    <a:pt x="13716" y="135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78289" y="2087594"/>
              <a:ext cx="102203" cy="13582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06400" y="2086070"/>
              <a:ext cx="109823" cy="137350"/>
            </a:xfrm>
            <a:prstGeom prst="rect">
              <a:avLst/>
            </a:prstGeom>
          </p:spPr>
        </p:pic>
      </p:grpSp>
      <p:pic>
        <p:nvPicPr>
          <p:cNvPr id="40" name="object 4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86423" y="2076926"/>
            <a:ext cx="993076" cy="148018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43602" y="2086070"/>
            <a:ext cx="1267682" cy="138874"/>
          </a:xfrm>
          <a:prstGeom prst="rect">
            <a:avLst/>
          </a:prstGeom>
        </p:spPr>
      </p:pic>
      <p:grpSp>
        <p:nvGrpSpPr>
          <p:cNvPr id="42" name="object 42" descr=""/>
          <p:cNvGrpSpPr/>
          <p:nvPr/>
        </p:nvGrpSpPr>
        <p:grpSpPr>
          <a:xfrm>
            <a:off x="5775292" y="2086070"/>
            <a:ext cx="2500630" cy="139065"/>
            <a:chOff x="5775292" y="2086070"/>
            <a:chExt cx="2500630" cy="139065"/>
          </a:xfrm>
        </p:grpSpPr>
        <p:pic>
          <p:nvPicPr>
            <p:cNvPr id="43" name="object 4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75292" y="2086070"/>
              <a:ext cx="2349341" cy="138874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8147481" y="2087600"/>
              <a:ext cx="18415" cy="135890"/>
            </a:xfrm>
            <a:custGeom>
              <a:avLst/>
              <a:gdLst/>
              <a:ahLst/>
              <a:cxnLst/>
              <a:rect l="l" t="t" r="r" b="b"/>
              <a:pathLst>
                <a:path w="18415" h="135889">
                  <a:moveTo>
                    <a:pt x="15240" y="134302"/>
                  </a:moveTo>
                  <a:lnTo>
                    <a:pt x="4572" y="134302"/>
                  </a:lnTo>
                  <a:lnTo>
                    <a:pt x="4572" y="135826"/>
                  </a:lnTo>
                  <a:lnTo>
                    <a:pt x="13716" y="135826"/>
                  </a:lnTo>
                  <a:lnTo>
                    <a:pt x="15240" y="134302"/>
                  </a:lnTo>
                  <a:close/>
                </a:path>
                <a:path w="18415" h="135889">
                  <a:moveTo>
                    <a:pt x="16764" y="1524"/>
                  </a:moveTo>
                  <a:lnTo>
                    <a:pt x="15240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16764" y="1524"/>
                  </a:lnTo>
                  <a:close/>
                </a:path>
                <a:path w="18415" h="135889">
                  <a:moveTo>
                    <a:pt x="18288" y="1714"/>
                  </a:moveTo>
                  <a:lnTo>
                    <a:pt x="0" y="1714"/>
                  </a:lnTo>
                  <a:lnTo>
                    <a:pt x="0" y="132524"/>
                  </a:lnTo>
                  <a:lnTo>
                    <a:pt x="1524" y="132524"/>
                  </a:lnTo>
                  <a:lnTo>
                    <a:pt x="1524" y="133794"/>
                  </a:lnTo>
                  <a:lnTo>
                    <a:pt x="17907" y="133794"/>
                  </a:lnTo>
                  <a:lnTo>
                    <a:pt x="17907" y="132524"/>
                  </a:lnTo>
                  <a:lnTo>
                    <a:pt x="18288" y="132524"/>
                  </a:lnTo>
                  <a:lnTo>
                    <a:pt x="18288" y="1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93214" y="2086070"/>
              <a:ext cx="82391" cy="138874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8326105" y="2086070"/>
            <a:ext cx="219710" cy="139065"/>
            <a:chOff x="8326105" y="2086070"/>
            <a:chExt cx="219710" cy="139065"/>
          </a:xfrm>
        </p:grpSpPr>
        <p:pic>
          <p:nvPicPr>
            <p:cNvPr id="47" name="object 4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26105" y="2086070"/>
              <a:ext cx="120269" cy="13887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75440" y="2087594"/>
              <a:ext cx="70199" cy="135826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8602027" y="2087594"/>
            <a:ext cx="153035" cy="135890"/>
            <a:chOff x="8602027" y="2087594"/>
            <a:chExt cx="153035" cy="135890"/>
          </a:xfrm>
        </p:grpSpPr>
        <p:pic>
          <p:nvPicPr>
            <p:cNvPr id="50" name="object 5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02027" y="2087594"/>
              <a:ext cx="112966" cy="135826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8737841" y="2087600"/>
              <a:ext cx="17145" cy="135890"/>
            </a:xfrm>
            <a:custGeom>
              <a:avLst/>
              <a:gdLst/>
              <a:ahLst/>
              <a:cxnLst/>
              <a:rect l="l" t="t" r="r" b="b"/>
              <a:pathLst>
                <a:path w="17145" h="135889">
                  <a:moveTo>
                    <a:pt x="16764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34302"/>
                  </a:lnTo>
                  <a:lnTo>
                    <a:pt x="3048" y="134302"/>
                  </a:lnTo>
                  <a:lnTo>
                    <a:pt x="4572" y="135826"/>
                  </a:lnTo>
                  <a:lnTo>
                    <a:pt x="12192" y="135826"/>
                  </a:lnTo>
                  <a:lnTo>
                    <a:pt x="13716" y="134302"/>
                  </a:lnTo>
                  <a:lnTo>
                    <a:pt x="16764" y="134302"/>
                  </a:lnTo>
                  <a:lnTo>
                    <a:pt x="1676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 descr=""/>
          <p:cNvGrpSpPr/>
          <p:nvPr/>
        </p:nvGrpSpPr>
        <p:grpSpPr>
          <a:xfrm>
            <a:off x="8792717" y="2086070"/>
            <a:ext cx="343535" cy="139065"/>
            <a:chOff x="8792717" y="2086070"/>
            <a:chExt cx="343535" cy="139065"/>
          </a:xfrm>
        </p:grpSpPr>
        <p:pic>
          <p:nvPicPr>
            <p:cNvPr id="53" name="object 5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23972" y="2087594"/>
              <a:ext cx="73247" cy="134302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92717" y="2087594"/>
              <a:ext cx="102203" cy="13430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17078" y="2086070"/>
              <a:ext cx="118819" cy="138874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9192594" y="2086070"/>
            <a:ext cx="520065" cy="137795"/>
            <a:chOff x="9192594" y="2086070"/>
            <a:chExt cx="520065" cy="137795"/>
          </a:xfrm>
        </p:grpSpPr>
        <p:pic>
          <p:nvPicPr>
            <p:cNvPr id="57" name="object 5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22117" y="2087594"/>
              <a:ext cx="115919" cy="135826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92594" y="2086070"/>
              <a:ext cx="108186" cy="13735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57848" y="2087594"/>
              <a:ext cx="144970" cy="13582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39395" y="2087594"/>
              <a:ext cx="73247" cy="134302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5294757" y="2289048"/>
            <a:ext cx="497840" cy="137795"/>
            <a:chOff x="5294757" y="2289048"/>
            <a:chExt cx="497840" cy="137795"/>
          </a:xfrm>
        </p:grpSpPr>
        <p:pic>
          <p:nvPicPr>
            <p:cNvPr id="62" name="object 6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94757" y="2289048"/>
              <a:ext cx="209073" cy="13735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23642" y="2290571"/>
              <a:ext cx="68675" cy="134302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13654" y="2290571"/>
              <a:ext cx="74771" cy="134302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09761" y="2289048"/>
              <a:ext cx="82391" cy="137350"/>
            </a:xfrm>
            <a:prstGeom prst="rect">
              <a:avLst/>
            </a:prstGeom>
          </p:spPr>
        </p:pic>
      </p:grpSp>
      <p:sp>
        <p:nvSpPr>
          <p:cNvPr id="66" name="object 66" descr=""/>
          <p:cNvSpPr/>
          <p:nvPr/>
        </p:nvSpPr>
        <p:spPr>
          <a:xfrm>
            <a:off x="6888950" y="2784703"/>
            <a:ext cx="17145" cy="145415"/>
          </a:xfrm>
          <a:custGeom>
            <a:avLst/>
            <a:gdLst/>
            <a:ahLst/>
            <a:cxnLst/>
            <a:rect l="l" t="t" r="r" b="b"/>
            <a:pathLst>
              <a:path w="17145" h="145414">
                <a:moveTo>
                  <a:pt x="13716" y="143764"/>
                </a:moveTo>
                <a:lnTo>
                  <a:pt x="1524" y="143764"/>
                </a:lnTo>
                <a:lnTo>
                  <a:pt x="3048" y="145288"/>
                </a:lnTo>
                <a:lnTo>
                  <a:pt x="13716" y="145288"/>
                </a:lnTo>
                <a:lnTo>
                  <a:pt x="13716" y="143764"/>
                </a:lnTo>
                <a:close/>
              </a:path>
              <a:path w="17145" h="145414">
                <a:moveTo>
                  <a:pt x="16764" y="1270"/>
                </a:moveTo>
                <a:lnTo>
                  <a:pt x="15240" y="1270"/>
                </a:lnTo>
                <a:lnTo>
                  <a:pt x="15240" y="0"/>
                </a:lnTo>
                <a:lnTo>
                  <a:pt x="1206" y="0"/>
                </a:lnTo>
                <a:lnTo>
                  <a:pt x="1206" y="1270"/>
                </a:lnTo>
                <a:lnTo>
                  <a:pt x="0" y="1270"/>
                </a:lnTo>
                <a:lnTo>
                  <a:pt x="0" y="143510"/>
                </a:lnTo>
                <a:lnTo>
                  <a:pt x="16764" y="143510"/>
                </a:lnTo>
                <a:lnTo>
                  <a:pt x="16764" y="1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object 67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17034" y="3030664"/>
            <a:ext cx="158591" cy="102203"/>
          </a:xfrm>
          <a:prstGeom prst="rect">
            <a:avLst/>
          </a:prstGeom>
        </p:spPr>
      </p:pic>
      <p:grpSp>
        <p:nvGrpSpPr>
          <p:cNvPr id="68" name="object 68" descr=""/>
          <p:cNvGrpSpPr/>
          <p:nvPr/>
        </p:nvGrpSpPr>
        <p:grpSpPr>
          <a:xfrm>
            <a:off x="1322450" y="2783490"/>
            <a:ext cx="8446770" cy="2403475"/>
            <a:chOff x="1322450" y="2783490"/>
            <a:chExt cx="8446770" cy="2403475"/>
          </a:xfrm>
        </p:grpSpPr>
        <p:pic>
          <p:nvPicPr>
            <p:cNvPr id="69" name="object 6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07794" y="3232118"/>
              <a:ext cx="76295" cy="102203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16189" y="3232118"/>
              <a:ext cx="80772" cy="100679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19916" y="3232118"/>
              <a:ext cx="76200" cy="102203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22450" y="2783490"/>
              <a:ext cx="8446579" cy="2403443"/>
            </a:xfrm>
            <a:prstGeom prst="rect">
              <a:avLst/>
            </a:prstGeom>
          </p:spPr>
        </p:pic>
      </p:grpSp>
      <p:grpSp>
        <p:nvGrpSpPr>
          <p:cNvPr id="73" name="object 73" descr=""/>
          <p:cNvGrpSpPr/>
          <p:nvPr/>
        </p:nvGrpSpPr>
        <p:grpSpPr>
          <a:xfrm>
            <a:off x="2820447" y="5519642"/>
            <a:ext cx="314325" cy="137795"/>
            <a:chOff x="2820447" y="5519642"/>
            <a:chExt cx="314325" cy="137795"/>
          </a:xfrm>
        </p:grpSpPr>
        <p:pic>
          <p:nvPicPr>
            <p:cNvPr id="74" name="object 74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20447" y="5519642"/>
              <a:ext cx="213550" cy="135731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58382" y="5554693"/>
              <a:ext cx="76295" cy="102298"/>
            </a:xfrm>
            <a:prstGeom prst="rect">
              <a:avLst/>
            </a:prstGeom>
          </p:spPr>
        </p:pic>
      </p:grpSp>
      <p:grpSp>
        <p:nvGrpSpPr>
          <p:cNvPr id="76" name="object 76" descr=""/>
          <p:cNvGrpSpPr/>
          <p:nvPr/>
        </p:nvGrpSpPr>
        <p:grpSpPr>
          <a:xfrm>
            <a:off x="3865435" y="5510402"/>
            <a:ext cx="215265" cy="146685"/>
            <a:chOff x="3865435" y="5510402"/>
            <a:chExt cx="215265" cy="146685"/>
          </a:xfrm>
        </p:grpSpPr>
        <p:sp>
          <p:nvSpPr>
            <p:cNvPr id="77" name="object 77" descr=""/>
            <p:cNvSpPr/>
            <p:nvPr/>
          </p:nvSpPr>
          <p:spPr>
            <a:xfrm>
              <a:off x="3865422" y="5510402"/>
              <a:ext cx="18415" cy="145415"/>
            </a:xfrm>
            <a:custGeom>
              <a:avLst/>
              <a:gdLst/>
              <a:ahLst/>
              <a:cxnLst/>
              <a:rect l="l" t="t" r="r" b="b"/>
              <a:pathLst>
                <a:path w="18414" h="145414">
                  <a:moveTo>
                    <a:pt x="15240" y="143446"/>
                  </a:moveTo>
                  <a:lnTo>
                    <a:pt x="3048" y="143446"/>
                  </a:lnTo>
                  <a:lnTo>
                    <a:pt x="4572" y="144970"/>
                  </a:lnTo>
                  <a:lnTo>
                    <a:pt x="15240" y="144970"/>
                  </a:lnTo>
                  <a:lnTo>
                    <a:pt x="15240" y="143446"/>
                  </a:lnTo>
                  <a:close/>
                </a:path>
                <a:path w="18414" h="145414">
                  <a:moveTo>
                    <a:pt x="18288" y="952"/>
                  </a:moveTo>
                  <a:lnTo>
                    <a:pt x="16764" y="952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2095" y="952"/>
                  </a:lnTo>
                  <a:lnTo>
                    <a:pt x="0" y="952"/>
                  </a:lnTo>
                  <a:lnTo>
                    <a:pt x="0" y="141922"/>
                  </a:lnTo>
                  <a:lnTo>
                    <a:pt x="1524" y="141922"/>
                  </a:lnTo>
                  <a:lnTo>
                    <a:pt x="1524" y="143192"/>
                  </a:lnTo>
                  <a:lnTo>
                    <a:pt x="17653" y="143192"/>
                  </a:lnTo>
                  <a:lnTo>
                    <a:pt x="17653" y="141922"/>
                  </a:lnTo>
                  <a:lnTo>
                    <a:pt x="18288" y="141922"/>
                  </a:lnTo>
                  <a:lnTo>
                    <a:pt x="18288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09631" y="5554694"/>
              <a:ext cx="170878" cy="102298"/>
            </a:xfrm>
            <a:prstGeom prst="rect">
              <a:avLst/>
            </a:prstGeom>
          </p:spPr>
        </p:pic>
      </p:grpSp>
      <p:grpSp>
        <p:nvGrpSpPr>
          <p:cNvPr id="79" name="object 79" descr=""/>
          <p:cNvGrpSpPr/>
          <p:nvPr/>
        </p:nvGrpSpPr>
        <p:grpSpPr>
          <a:xfrm>
            <a:off x="4147661" y="5510402"/>
            <a:ext cx="352425" cy="146685"/>
            <a:chOff x="4147661" y="5510402"/>
            <a:chExt cx="352425" cy="146685"/>
          </a:xfrm>
        </p:grpSpPr>
        <p:pic>
          <p:nvPicPr>
            <p:cNvPr id="80" name="object 8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147661" y="5510402"/>
              <a:ext cx="85439" cy="146589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259008" y="5530310"/>
              <a:ext cx="240982" cy="126682"/>
            </a:xfrm>
            <a:prstGeom prst="rect">
              <a:avLst/>
            </a:prstGeom>
          </p:spPr>
        </p:pic>
      </p:grpSp>
      <p:pic>
        <p:nvPicPr>
          <p:cNvPr id="82" name="object 82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035486" y="5510402"/>
            <a:ext cx="860393" cy="146589"/>
          </a:xfrm>
          <a:prstGeom prst="rect">
            <a:avLst/>
          </a:prstGeom>
        </p:spPr>
      </p:pic>
      <p:sp>
        <p:nvSpPr>
          <p:cNvPr id="83" name="object 83" descr=""/>
          <p:cNvSpPr/>
          <p:nvPr/>
        </p:nvSpPr>
        <p:spPr>
          <a:xfrm>
            <a:off x="7162038" y="5630989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4">
                <a:moveTo>
                  <a:pt x="15239" y="24383"/>
                </a:moveTo>
                <a:lnTo>
                  <a:pt x="6095" y="24383"/>
                </a:lnTo>
                <a:lnTo>
                  <a:pt x="3047" y="22859"/>
                </a:lnTo>
                <a:lnTo>
                  <a:pt x="0" y="19811"/>
                </a:lnTo>
                <a:lnTo>
                  <a:pt x="0" y="4571"/>
                </a:lnTo>
                <a:lnTo>
                  <a:pt x="3047" y="1523"/>
                </a:lnTo>
                <a:lnTo>
                  <a:pt x="6095" y="0"/>
                </a:lnTo>
                <a:lnTo>
                  <a:pt x="15239" y="0"/>
                </a:lnTo>
                <a:lnTo>
                  <a:pt x="18287" y="1523"/>
                </a:lnTo>
                <a:lnTo>
                  <a:pt x="21335" y="4571"/>
                </a:lnTo>
                <a:lnTo>
                  <a:pt x="21335" y="12191"/>
                </a:lnTo>
                <a:lnTo>
                  <a:pt x="21335" y="19811"/>
                </a:lnTo>
                <a:lnTo>
                  <a:pt x="18287" y="22859"/>
                </a:lnTo>
                <a:lnTo>
                  <a:pt x="15239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4" name="object 84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165252" y="5508878"/>
            <a:ext cx="1854993" cy="386143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8106250" y="5516498"/>
            <a:ext cx="1145667" cy="140494"/>
          </a:xfrm>
          <a:prstGeom prst="rect">
            <a:avLst/>
          </a:prstGeom>
        </p:spPr>
      </p:pic>
      <p:grpSp>
        <p:nvGrpSpPr>
          <p:cNvPr id="86" name="object 86" descr=""/>
          <p:cNvGrpSpPr/>
          <p:nvPr/>
        </p:nvGrpSpPr>
        <p:grpSpPr>
          <a:xfrm>
            <a:off x="9328213" y="5510085"/>
            <a:ext cx="230504" cy="147320"/>
            <a:chOff x="9328213" y="5510085"/>
            <a:chExt cx="230504" cy="147320"/>
          </a:xfrm>
        </p:grpSpPr>
        <p:sp>
          <p:nvSpPr>
            <p:cNvPr id="87" name="object 87" descr=""/>
            <p:cNvSpPr/>
            <p:nvPr/>
          </p:nvSpPr>
          <p:spPr>
            <a:xfrm>
              <a:off x="9328201" y="5510085"/>
              <a:ext cx="69215" cy="145415"/>
            </a:xfrm>
            <a:custGeom>
              <a:avLst/>
              <a:gdLst/>
              <a:ahLst/>
              <a:cxnLst/>
              <a:rect l="l" t="t" r="r" b="b"/>
              <a:pathLst>
                <a:path w="69215" h="145414">
                  <a:moveTo>
                    <a:pt x="15240" y="143764"/>
                  </a:moveTo>
                  <a:lnTo>
                    <a:pt x="3048" y="143764"/>
                  </a:lnTo>
                  <a:lnTo>
                    <a:pt x="3048" y="145288"/>
                  </a:lnTo>
                  <a:lnTo>
                    <a:pt x="13716" y="145288"/>
                  </a:lnTo>
                  <a:lnTo>
                    <a:pt x="15240" y="143764"/>
                  </a:lnTo>
                  <a:close/>
                </a:path>
                <a:path w="69215" h="145414">
                  <a:moveTo>
                    <a:pt x="16764" y="1270"/>
                  </a:moveTo>
                  <a:lnTo>
                    <a:pt x="15557" y="1270"/>
                  </a:lnTo>
                  <a:lnTo>
                    <a:pt x="15557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43510"/>
                  </a:lnTo>
                  <a:lnTo>
                    <a:pt x="16764" y="143510"/>
                  </a:lnTo>
                  <a:lnTo>
                    <a:pt x="16764" y="1270"/>
                  </a:lnTo>
                  <a:close/>
                </a:path>
                <a:path w="69215" h="145414">
                  <a:moveTo>
                    <a:pt x="67157" y="46139"/>
                  </a:moveTo>
                  <a:lnTo>
                    <a:pt x="62585" y="46139"/>
                  </a:lnTo>
                  <a:lnTo>
                    <a:pt x="62585" y="44615"/>
                  </a:lnTo>
                  <a:lnTo>
                    <a:pt x="56489" y="44615"/>
                  </a:lnTo>
                  <a:lnTo>
                    <a:pt x="56489" y="46139"/>
                  </a:lnTo>
                  <a:lnTo>
                    <a:pt x="50304" y="46139"/>
                  </a:lnTo>
                  <a:lnTo>
                    <a:pt x="50304" y="143764"/>
                  </a:lnTo>
                  <a:lnTo>
                    <a:pt x="53352" y="143764"/>
                  </a:lnTo>
                  <a:lnTo>
                    <a:pt x="53352" y="145288"/>
                  </a:lnTo>
                  <a:lnTo>
                    <a:pt x="64109" y="145288"/>
                  </a:lnTo>
                  <a:lnTo>
                    <a:pt x="65633" y="143764"/>
                  </a:lnTo>
                  <a:lnTo>
                    <a:pt x="67157" y="143764"/>
                  </a:lnTo>
                  <a:lnTo>
                    <a:pt x="67157" y="46139"/>
                  </a:lnTo>
                  <a:close/>
                </a:path>
                <a:path w="69215" h="145414">
                  <a:moveTo>
                    <a:pt x="68681" y="11087"/>
                  </a:moveTo>
                  <a:lnTo>
                    <a:pt x="65633" y="8039"/>
                  </a:lnTo>
                  <a:lnTo>
                    <a:pt x="62585" y="6515"/>
                  </a:lnTo>
                  <a:lnTo>
                    <a:pt x="54965" y="6515"/>
                  </a:lnTo>
                  <a:lnTo>
                    <a:pt x="51828" y="8039"/>
                  </a:lnTo>
                  <a:lnTo>
                    <a:pt x="48780" y="11087"/>
                  </a:lnTo>
                  <a:lnTo>
                    <a:pt x="48780" y="23279"/>
                  </a:lnTo>
                  <a:lnTo>
                    <a:pt x="51828" y="26327"/>
                  </a:lnTo>
                  <a:lnTo>
                    <a:pt x="54965" y="27851"/>
                  </a:lnTo>
                  <a:lnTo>
                    <a:pt x="62585" y="27851"/>
                  </a:lnTo>
                  <a:lnTo>
                    <a:pt x="65633" y="26327"/>
                  </a:lnTo>
                  <a:lnTo>
                    <a:pt x="68681" y="23279"/>
                  </a:lnTo>
                  <a:lnTo>
                    <a:pt x="68681" y="11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421273" y="5530310"/>
              <a:ext cx="137255" cy="126682"/>
            </a:xfrm>
            <a:prstGeom prst="rect">
              <a:avLst/>
            </a:prstGeom>
          </p:spPr>
        </p:pic>
      </p:grpSp>
      <p:pic>
        <p:nvPicPr>
          <p:cNvPr id="89" name="object 89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9613486" y="5508878"/>
            <a:ext cx="169354" cy="148113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050726" y="5510402"/>
            <a:ext cx="2986944" cy="3846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51737" y="1902904"/>
            <a:ext cx="175895" cy="285750"/>
          </a:xfrm>
          <a:custGeom>
            <a:avLst/>
            <a:gdLst/>
            <a:ahLst/>
            <a:cxnLst/>
            <a:rect l="l" t="t" r="r" b="b"/>
            <a:pathLst>
              <a:path w="175894" h="285750">
                <a:moveTo>
                  <a:pt x="36576" y="282321"/>
                </a:moveTo>
                <a:lnTo>
                  <a:pt x="1524" y="282321"/>
                </a:lnTo>
                <a:lnTo>
                  <a:pt x="1524" y="280797"/>
                </a:lnTo>
                <a:lnTo>
                  <a:pt x="0" y="279273"/>
                </a:lnTo>
                <a:lnTo>
                  <a:pt x="0" y="10763"/>
                </a:lnTo>
                <a:lnTo>
                  <a:pt x="1524" y="6096"/>
                </a:lnTo>
                <a:lnTo>
                  <a:pt x="4571" y="4572"/>
                </a:lnTo>
                <a:lnTo>
                  <a:pt x="7619" y="1524"/>
                </a:lnTo>
                <a:lnTo>
                  <a:pt x="12192" y="0"/>
                </a:lnTo>
                <a:lnTo>
                  <a:pt x="88487" y="0"/>
                </a:lnTo>
                <a:lnTo>
                  <a:pt x="93059" y="1524"/>
                </a:lnTo>
                <a:lnTo>
                  <a:pt x="99155" y="1524"/>
                </a:lnTo>
                <a:lnTo>
                  <a:pt x="137255" y="13811"/>
                </a:lnTo>
                <a:lnTo>
                  <a:pt x="158359" y="32099"/>
                </a:lnTo>
                <a:lnTo>
                  <a:pt x="38100" y="32099"/>
                </a:lnTo>
                <a:lnTo>
                  <a:pt x="38100" y="144970"/>
                </a:lnTo>
                <a:lnTo>
                  <a:pt x="154132" y="144970"/>
                </a:lnTo>
                <a:lnTo>
                  <a:pt x="147923" y="151161"/>
                </a:lnTo>
                <a:lnTo>
                  <a:pt x="106203" y="172331"/>
                </a:lnTo>
                <a:lnTo>
                  <a:pt x="70199" y="175545"/>
                </a:lnTo>
                <a:lnTo>
                  <a:pt x="38100" y="175545"/>
                </a:lnTo>
                <a:lnTo>
                  <a:pt x="38100" y="280797"/>
                </a:lnTo>
                <a:lnTo>
                  <a:pt x="36576" y="280797"/>
                </a:lnTo>
                <a:lnTo>
                  <a:pt x="36576" y="282321"/>
                </a:lnTo>
                <a:close/>
              </a:path>
              <a:path w="175894" h="285750">
                <a:moveTo>
                  <a:pt x="154132" y="144970"/>
                </a:moveTo>
                <a:lnTo>
                  <a:pt x="71723" y="144970"/>
                </a:lnTo>
                <a:lnTo>
                  <a:pt x="80319" y="144684"/>
                </a:lnTo>
                <a:lnTo>
                  <a:pt x="87915" y="143827"/>
                </a:lnTo>
                <a:lnTo>
                  <a:pt x="118967" y="128206"/>
                </a:lnTo>
                <a:lnTo>
                  <a:pt x="125063" y="123634"/>
                </a:lnTo>
                <a:lnTo>
                  <a:pt x="128111" y="117538"/>
                </a:lnTo>
                <a:lnTo>
                  <a:pt x="134207" y="102298"/>
                </a:lnTo>
                <a:lnTo>
                  <a:pt x="135731" y="94678"/>
                </a:lnTo>
                <a:lnTo>
                  <a:pt x="135731" y="87058"/>
                </a:lnTo>
                <a:lnTo>
                  <a:pt x="135183" y="78407"/>
                </a:lnTo>
                <a:lnTo>
                  <a:pt x="133635" y="70782"/>
                </a:lnTo>
                <a:lnTo>
                  <a:pt x="131230" y="64033"/>
                </a:lnTo>
                <a:lnTo>
                  <a:pt x="128111" y="58007"/>
                </a:lnTo>
                <a:lnTo>
                  <a:pt x="125063" y="50387"/>
                </a:lnTo>
                <a:lnTo>
                  <a:pt x="118967" y="44291"/>
                </a:lnTo>
                <a:lnTo>
                  <a:pt x="112871" y="39719"/>
                </a:lnTo>
                <a:lnTo>
                  <a:pt x="106775" y="36671"/>
                </a:lnTo>
                <a:lnTo>
                  <a:pt x="99155" y="33623"/>
                </a:lnTo>
                <a:lnTo>
                  <a:pt x="93059" y="33623"/>
                </a:lnTo>
                <a:lnTo>
                  <a:pt x="85439" y="32099"/>
                </a:lnTo>
                <a:lnTo>
                  <a:pt x="158359" y="32099"/>
                </a:lnTo>
                <a:lnTo>
                  <a:pt x="161368" y="35647"/>
                </a:lnTo>
                <a:lnTo>
                  <a:pt x="175164" y="75978"/>
                </a:lnTo>
                <a:lnTo>
                  <a:pt x="175450" y="84010"/>
                </a:lnTo>
                <a:lnTo>
                  <a:pt x="174902" y="94035"/>
                </a:lnTo>
                <a:lnTo>
                  <a:pt x="159555" y="137743"/>
                </a:lnTo>
                <a:lnTo>
                  <a:pt x="154235" y="144867"/>
                </a:lnTo>
                <a:close/>
              </a:path>
              <a:path w="175894" h="285750">
                <a:moveTo>
                  <a:pt x="33528" y="283845"/>
                </a:moveTo>
                <a:lnTo>
                  <a:pt x="4571" y="283845"/>
                </a:lnTo>
                <a:lnTo>
                  <a:pt x="3048" y="282321"/>
                </a:lnTo>
                <a:lnTo>
                  <a:pt x="35052" y="282321"/>
                </a:lnTo>
                <a:lnTo>
                  <a:pt x="33528" y="283845"/>
                </a:lnTo>
                <a:close/>
              </a:path>
              <a:path w="175894" h="285750">
                <a:moveTo>
                  <a:pt x="28956" y="285368"/>
                </a:moveTo>
                <a:lnTo>
                  <a:pt x="10668" y="285368"/>
                </a:lnTo>
                <a:lnTo>
                  <a:pt x="7619" y="283845"/>
                </a:lnTo>
                <a:lnTo>
                  <a:pt x="30480" y="283845"/>
                </a:lnTo>
                <a:lnTo>
                  <a:pt x="28956" y="285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004" y="1977675"/>
            <a:ext cx="170878" cy="21364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5510" y="1974627"/>
            <a:ext cx="974788" cy="291465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527677" y="1880044"/>
            <a:ext cx="358775" cy="311785"/>
            <a:chOff x="2527677" y="1880044"/>
            <a:chExt cx="358775" cy="31178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7677" y="1974627"/>
              <a:ext cx="196528" cy="21669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751772" y="1880044"/>
              <a:ext cx="134620" cy="308610"/>
            </a:xfrm>
            <a:custGeom>
              <a:avLst/>
              <a:gdLst/>
              <a:ahLst/>
              <a:cxnLst/>
              <a:rect l="l" t="t" r="r" b="b"/>
              <a:pathLst>
                <a:path w="134619" h="308610">
                  <a:moveTo>
                    <a:pt x="71723" y="97631"/>
                  </a:moveTo>
                  <a:lnTo>
                    <a:pt x="35147" y="97631"/>
                  </a:lnTo>
                  <a:lnTo>
                    <a:pt x="35147" y="77819"/>
                  </a:lnTo>
                  <a:lnTo>
                    <a:pt x="35433" y="67841"/>
                  </a:lnTo>
                  <a:lnTo>
                    <a:pt x="36290" y="58578"/>
                  </a:lnTo>
                  <a:lnTo>
                    <a:pt x="37719" y="50172"/>
                  </a:lnTo>
                  <a:lnTo>
                    <a:pt x="39719" y="42767"/>
                  </a:lnTo>
                  <a:lnTo>
                    <a:pt x="41386" y="35299"/>
                  </a:lnTo>
                  <a:lnTo>
                    <a:pt x="70199" y="4572"/>
                  </a:lnTo>
                  <a:lnTo>
                    <a:pt x="99155" y="0"/>
                  </a:lnTo>
                  <a:lnTo>
                    <a:pt x="108299" y="0"/>
                  </a:lnTo>
                  <a:lnTo>
                    <a:pt x="114395" y="1524"/>
                  </a:lnTo>
                  <a:lnTo>
                    <a:pt x="119062" y="1524"/>
                  </a:lnTo>
                  <a:lnTo>
                    <a:pt x="128206" y="6096"/>
                  </a:lnTo>
                  <a:lnTo>
                    <a:pt x="129730" y="6096"/>
                  </a:lnTo>
                  <a:lnTo>
                    <a:pt x="129730" y="7620"/>
                  </a:lnTo>
                  <a:lnTo>
                    <a:pt x="131254" y="7620"/>
                  </a:lnTo>
                  <a:lnTo>
                    <a:pt x="131254" y="9144"/>
                  </a:lnTo>
                  <a:lnTo>
                    <a:pt x="132778" y="10668"/>
                  </a:lnTo>
                  <a:lnTo>
                    <a:pt x="132778" y="13716"/>
                  </a:lnTo>
                  <a:lnTo>
                    <a:pt x="134302" y="15240"/>
                  </a:lnTo>
                  <a:lnTo>
                    <a:pt x="134302" y="28956"/>
                  </a:lnTo>
                  <a:lnTo>
                    <a:pt x="132778" y="30575"/>
                  </a:lnTo>
                  <a:lnTo>
                    <a:pt x="91535" y="30575"/>
                  </a:lnTo>
                  <a:lnTo>
                    <a:pt x="86963" y="32099"/>
                  </a:lnTo>
                  <a:lnTo>
                    <a:pt x="71723" y="61055"/>
                  </a:lnTo>
                  <a:lnTo>
                    <a:pt x="71723" y="97631"/>
                  </a:lnTo>
                  <a:close/>
                </a:path>
                <a:path w="134619" h="308610">
                  <a:moveTo>
                    <a:pt x="132778" y="35147"/>
                  </a:moveTo>
                  <a:lnTo>
                    <a:pt x="123634" y="35147"/>
                  </a:lnTo>
                  <a:lnTo>
                    <a:pt x="122110" y="33623"/>
                  </a:lnTo>
                  <a:lnTo>
                    <a:pt x="119062" y="33623"/>
                  </a:lnTo>
                  <a:lnTo>
                    <a:pt x="117538" y="32099"/>
                  </a:lnTo>
                  <a:lnTo>
                    <a:pt x="114395" y="32099"/>
                  </a:lnTo>
                  <a:lnTo>
                    <a:pt x="111347" y="30575"/>
                  </a:lnTo>
                  <a:lnTo>
                    <a:pt x="132778" y="30575"/>
                  </a:lnTo>
                  <a:lnTo>
                    <a:pt x="132778" y="35147"/>
                  </a:lnTo>
                  <a:close/>
                </a:path>
                <a:path w="134619" h="308610">
                  <a:moveTo>
                    <a:pt x="131254" y="36671"/>
                  </a:moveTo>
                  <a:lnTo>
                    <a:pt x="126682" y="36671"/>
                  </a:lnTo>
                  <a:lnTo>
                    <a:pt x="125158" y="35147"/>
                  </a:lnTo>
                  <a:lnTo>
                    <a:pt x="131254" y="35147"/>
                  </a:lnTo>
                  <a:lnTo>
                    <a:pt x="131254" y="36671"/>
                  </a:lnTo>
                  <a:close/>
                </a:path>
                <a:path w="134619" h="308610">
                  <a:moveTo>
                    <a:pt x="117538" y="99155"/>
                  </a:moveTo>
                  <a:lnTo>
                    <a:pt x="4572" y="99155"/>
                  </a:lnTo>
                  <a:lnTo>
                    <a:pt x="6096" y="97631"/>
                  </a:lnTo>
                  <a:lnTo>
                    <a:pt x="117538" y="97631"/>
                  </a:lnTo>
                  <a:lnTo>
                    <a:pt x="117538" y="99155"/>
                  </a:lnTo>
                  <a:close/>
                </a:path>
                <a:path w="134619" h="308610">
                  <a:moveTo>
                    <a:pt x="117538" y="128206"/>
                  </a:moveTo>
                  <a:lnTo>
                    <a:pt x="4572" y="128206"/>
                  </a:lnTo>
                  <a:lnTo>
                    <a:pt x="1524" y="125158"/>
                  </a:lnTo>
                  <a:lnTo>
                    <a:pt x="1524" y="122110"/>
                  </a:lnTo>
                  <a:lnTo>
                    <a:pt x="0" y="119062"/>
                  </a:lnTo>
                  <a:lnTo>
                    <a:pt x="0" y="108394"/>
                  </a:lnTo>
                  <a:lnTo>
                    <a:pt x="1524" y="106870"/>
                  </a:lnTo>
                  <a:lnTo>
                    <a:pt x="1524" y="102298"/>
                  </a:lnTo>
                  <a:lnTo>
                    <a:pt x="3048" y="100679"/>
                  </a:lnTo>
                  <a:lnTo>
                    <a:pt x="3048" y="99155"/>
                  </a:lnTo>
                  <a:lnTo>
                    <a:pt x="119062" y="99155"/>
                  </a:lnTo>
                  <a:lnTo>
                    <a:pt x="120586" y="100679"/>
                  </a:lnTo>
                  <a:lnTo>
                    <a:pt x="120586" y="102298"/>
                  </a:lnTo>
                  <a:lnTo>
                    <a:pt x="122110" y="102298"/>
                  </a:lnTo>
                  <a:lnTo>
                    <a:pt x="122110" y="108394"/>
                  </a:lnTo>
                  <a:lnTo>
                    <a:pt x="123634" y="109918"/>
                  </a:lnTo>
                  <a:lnTo>
                    <a:pt x="123634" y="119062"/>
                  </a:lnTo>
                  <a:lnTo>
                    <a:pt x="120586" y="125158"/>
                  </a:lnTo>
                  <a:lnTo>
                    <a:pt x="117538" y="128206"/>
                  </a:lnTo>
                  <a:close/>
                </a:path>
                <a:path w="134619" h="308610">
                  <a:moveTo>
                    <a:pt x="71723" y="303657"/>
                  </a:moveTo>
                  <a:lnTo>
                    <a:pt x="35147" y="303657"/>
                  </a:lnTo>
                  <a:lnTo>
                    <a:pt x="35147" y="128206"/>
                  </a:lnTo>
                  <a:lnTo>
                    <a:pt x="71723" y="128206"/>
                  </a:lnTo>
                  <a:lnTo>
                    <a:pt x="71723" y="303657"/>
                  </a:lnTo>
                  <a:close/>
                </a:path>
                <a:path w="134619" h="308610">
                  <a:moveTo>
                    <a:pt x="70199" y="305180"/>
                  </a:moveTo>
                  <a:lnTo>
                    <a:pt x="36671" y="305180"/>
                  </a:lnTo>
                  <a:lnTo>
                    <a:pt x="36671" y="303657"/>
                  </a:lnTo>
                  <a:lnTo>
                    <a:pt x="70199" y="303657"/>
                  </a:lnTo>
                  <a:lnTo>
                    <a:pt x="70199" y="305180"/>
                  </a:lnTo>
                  <a:close/>
                </a:path>
                <a:path w="134619" h="308610">
                  <a:moveTo>
                    <a:pt x="67151" y="306704"/>
                  </a:moveTo>
                  <a:lnTo>
                    <a:pt x="39719" y="306704"/>
                  </a:lnTo>
                  <a:lnTo>
                    <a:pt x="38195" y="305180"/>
                  </a:lnTo>
                  <a:lnTo>
                    <a:pt x="68675" y="305180"/>
                  </a:lnTo>
                  <a:lnTo>
                    <a:pt x="67151" y="306704"/>
                  </a:lnTo>
                  <a:close/>
                </a:path>
                <a:path w="134619" h="308610">
                  <a:moveTo>
                    <a:pt x="62579" y="308228"/>
                  </a:moveTo>
                  <a:lnTo>
                    <a:pt x="42767" y="308228"/>
                  </a:lnTo>
                  <a:lnTo>
                    <a:pt x="41243" y="306704"/>
                  </a:lnTo>
                  <a:lnTo>
                    <a:pt x="64103" y="306704"/>
                  </a:lnTo>
                  <a:lnTo>
                    <a:pt x="62579" y="308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2994374" y="1974627"/>
            <a:ext cx="370840" cy="293370"/>
            <a:chOff x="2994374" y="1974627"/>
            <a:chExt cx="370840" cy="293370"/>
          </a:xfrm>
        </p:grpSpPr>
        <p:sp>
          <p:nvSpPr>
            <p:cNvPr id="9" name="object 9" descr=""/>
            <p:cNvSpPr/>
            <p:nvPr/>
          </p:nvSpPr>
          <p:spPr>
            <a:xfrm>
              <a:off x="2994374" y="1974627"/>
              <a:ext cx="186690" cy="293370"/>
            </a:xfrm>
            <a:custGeom>
              <a:avLst/>
              <a:gdLst/>
              <a:ahLst/>
              <a:cxnLst/>
              <a:rect l="l" t="t" r="r" b="b"/>
              <a:pathLst>
                <a:path w="186689" h="293369">
                  <a:moveTo>
                    <a:pt x="88487" y="292989"/>
                  </a:moveTo>
                  <a:lnTo>
                    <a:pt x="47244" y="288417"/>
                  </a:lnTo>
                  <a:lnTo>
                    <a:pt x="7620" y="267081"/>
                  </a:lnTo>
                  <a:lnTo>
                    <a:pt x="0" y="247269"/>
                  </a:lnTo>
                  <a:lnTo>
                    <a:pt x="0" y="230505"/>
                  </a:lnTo>
                  <a:lnTo>
                    <a:pt x="1524" y="225933"/>
                  </a:lnTo>
                  <a:lnTo>
                    <a:pt x="3048" y="221265"/>
                  </a:lnTo>
                  <a:lnTo>
                    <a:pt x="4572" y="216693"/>
                  </a:lnTo>
                  <a:lnTo>
                    <a:pt x="7620" y="212121"/>
                  </a:lnTo>
                  <a:lnTo>
                    <a:pt x="9144" y="207549"/>
                  </a:lnTo>
                  <a:lnTo>
                    <a:pt x="12192" y="204501"/>
                  </a:lnTo>
                  <a:lnTo>
                    <a:pt x="15240" y="199929"/>
                  </a:lnTo>
                  <a:lnTo>
                    <a:pt x="19812" y="196881"/>
                  </a:lnTo>
                  <a:lnTo>
                    <a:pt x="22860" y="193833"/>
                  </a:lnTo>
                  <a:lnTo>
                    <a:pt x="28956" y="189261"/>
                  </a:lnTo>
                  <a:lnTo>
                    <a:pt x="21336" y="186213"/>
                  </a:lnTo>
                  <a:lnTo>
                    <a:pt x="15240" y="181641"/>
                  </a:lnTo>
                  <a:lnTo>
                    <a:pt x="12192" y="175545"/>
                  </a:lnTo>
                  <a:lnTo>
                    <a:pt x="9144" y="170973"/>
                  </a:lnTo>
                  <a:lnTo>
                    <a:pt x="7620" y="164877"/>
                  </a:lnTo>
                  <a:lnTo>
                    <a:pt x="7620" y="149542"/>
                  </a:lnTo>
                  <a:lnTo>
                    <a:pt x="9144" y="140398"/>
                  </a:lnTo>
                  <a:lnTo>
                    <a:pt x="12192" y="134302"/>
                  </a:lnTo>
                  <a:lnTo>
                    <a:pt x="16764" y="126682"/>
                  </a:lnTo>
                  <a:lnTo>
                    <a:pt x="25908" y="114490"/>
                  </a:lnTo>
                  <a:lnTo>
                    <a:pt x="21336" y="109918"/>
                  </a:lnTo>
                  <a:lnTo>
                    <a:pt x="18288" y="103822"/>
                  </a:lnTo>
                  <a:lnTo>
                    <a:pt x="15240" y="96202"/>
                  </a:lnTo>
                  <a:lnTo>
                    <a:pt x="13716" y="90106"/>
                  </a:lnTo>
                  <a:lnTo>
                    <a:pt x="12192" y="80962"/>
                  </a:lnTo>
                  <a:lnTo>
                    <a:pt x="12246" y="70199"/>
                  </a:lnTo>
                  <a:lnTo>
                    <a:pt x="24003" y="29241"/>
                  </a:lnTo>
                  <a:lnTo>
                    <a:pt x="57912" y="4572"/>
                  </a:lnTo>
                  <a:lnTo>
                    <a:pt x="88487" y="0"/>
                  </a:lnTo>
                  <a:lnTo>
                    <a:pt x="99155" y="0"/>
                  </a:lnTo>
                  <a:lnTo>
                    <a:pt x="105251" y="1524"/>
                  </a:lnTo>
                  <a:lnTo>
                    <a:pt x="109823" y="1524"/>
                  </a:lnTo>
                  <a:lnTo>
                    <a:pt x="114395" y="3048"/>
                  </a:lnTo>
                  <a:lnTo>
                    <a:pt x="181546" y="3048"/>
                  </a:lnTo>
                  <a:lnTo>
                    <a:pt x="183070" y="4572"/>
                  </a:lnTo>
                  <a:lnTo>
                    <a:pt x="184594" y="7715"/>
                  </a:lnTo>
                  <a:lnTo>
                    <a:pt x="186118" y="9239"/>
                  </a:lnTo>
                  <a:lnTo>
                    <a:pt x="186118" y="27527"/>
                  </a:lnTo>
                  <a:lnTo>
                    <a:pt x="80867" y="27527"/>
                  </a:lnTo>
                  <a:lnTo>
                    <a:pt x="68675" y="30575"/>
                  </a:lnTo>
                  <a:lnTo>
                    <a:pt x="64008" y="33623"/>
                  </a:lnTo>
                  <a:lnTo>
                    <a:pt x="59436" y="36671"/>
                  </a:lnTo>
                  <a:lnTo>
                    <a:pt x="56388" y="41243"/>
                  </a:lnTo>
                  <a:lnTo>
                    <a:pt x="53340" y="44291"/>
                  </a:lnTo>
                  <a:lnTo>
                    <a:pt x="50292" y="48863"/>
                  </a:lnTo>
                  <a:lnTo>
                    <a:pt x="48768" y="54959"/>
                  </a:lnTo>
                  <a:lnTo>
                    <a:pt x="47244" y="59531"/>
                  </a:lnTo>
                  <a:lnTo>
                    <a:pt x="45720" y="65627"/>
                  </a:lnTo>
                  <a:lnTo>
                    <a:pt x="45720" y="71723"/>
                  </a:lnTo>
                  <a:lnTo>
                    <a:pt x="62689" y="107180"/>
                  </a:lnTo>
                  <a:lnTo>
                    <a:pt x="88487" y="112966"/>
                  </a:lnTo>
                  <a:lnTo>
                    <a:pt x="152362" y="112966"/>
                  </a:lnTo>
                  <a:lnTo>
                    <a:pt x="148518" y="117490"/>
                  </a:lnTo>
                  <a:lnTo>
                    <a:pt x="143351" y="122110"/>
                  </a:lnTo>
                  <a:lnTo>
                    <a:pt x="138255" y="126420"/>
                  </a:lnTo>
                  <a:lnTo>
                    <a:pt x="133178" y="129730"/>
                  </a:lnTo>
                  <a:lnTo>
                    <a:pt x="48768" y="129730"/>
                  </a:lnTo>
                  <a:lnTo>
                    <a:pt x="45720" y="132778"/>
                  </a:lnTo>
                  <a:lnTo>
                    <a:pt x="42672" y="138874"/>
                  </a:lnTo>
                  <a:lnTo>
                    <a:pt x="39624" y="141922"/>
                  </a:lnTo>
                  <a:lnTo>
                    <a:pt x="39624" y="155733"/>
                  </a:lnTo>
                  <a:lnTo>
                    <a:pt x="41148" y="160305"/>
                  </a:lnTo>
                  <a:lnTo>
                    <a:pt x="47244" y="163353"/>
                  </a:lnTo>
                  <a:lnTo>
                    <a:pt x="51816" y="166401"/>
                  </a:lnTo>
                  <a:lnTo>
                    <a:pt x="57912" y="169449"/>
                  </a:lnTo>
                  <a:lnTo>
                    <a:pt x="65532" y="169449"/>
                  </a:lnTo>
                  <a:lnTo>
                    <a:pt x="117443" y="170973"/>
                  </a:lnTo>
                  <a:lnTo>
                    <a:pt x="124277" y="171259"/>
                  </a:lnTo>
                  <a:lnTo>
                    <a:pt x="130968" y="172116"/>
                  </a:lnTo>
                  <a:lnTo>
                    <a:pt x="137374" y="173545"/>
                  </a:lnTo>
                  <a:lnTo>
                    <a:pt x="143351" y="175545"/>
                  </a:lnTo>
                  <a:lnTo>
                    <a:pt x="152495" y="177069"/>
                  </a:lnTo>
                  <a:lnTo>
                    <a:pt x="164687" y="186213"/>
                  </a:lnTo>
                  <a:lnTo>
                    <a:pt x="170878" y="190785"/>
                  </a:lnTo>
                  <a:lnTo>
                    <a:pt x="175450" y="195357"/>
                  </a:lnTo>
                  <a:lnTo>
                    <a:pt x="177736" y="198405"/>
                  </a:lnTo>
                  <a:lnTo>
                    <a:pt x="57912" y="198405"/>
                  </a:lnTo>
                  <a:lnTo>
                    <a:pt x="53340" y="201453"/>
                  </a:lnTo>
                  <a:lnTo>
                    <a:pt x="50292" y="204501"/>
                  </a:lnTo>
                  <a:lnTo>
                    <a:pt x="47244" y="209073"/>
                  </a:lnTo>
                  <a:lnTo>
                    <a:pt x="41148" y="215169"/>
                  </a:lnTo>
                  <a:lnTo>
                    <a:pt x="38100" y="221265"/>
                  </a:lnTo>
                  <a:lnTo>
                    <a:pt x="36576" y="224408"/>
                  </a:lnTo>
                  <a:lnTo>
                    <a:pt x="36576" y="227457"/>
                  </a:lnTo>
                  <a:lnTo>
                    <a:pt x="35052" y="228981"/>
                  </a:lnTo>
                  <a:lnTo>
                    <a:pt x="35052" y="236601"/>
                  </a:lnTo>
                  <a:lnTo>
                    <a:pt x="35933" y="242935"/>
                  </a:lnTo>
                  <a:lnTo>
                    <a:pt x="78018" y="263723"/>
                  </a:lnTo>
                  <a:lnTo>
                    <a:pt x="90011" y="264033"/>
                  </a:lnTo>
                  <a:lnTo>
                    <a:pt x="169986" y="264033"/>
                  </a:lnTo>
                  <a:lnTo>
                    <a:pt x="167043" y="267081"/>
                  </a:lnTo>
                  <a:lnTo>
                    <a:pt x="131159" y="286893"/>
                  </a:lnTo>
                  <a:lnTo>
                    <a:pt x="100512" y="292465"/>
                  </a:lnTo>
                  <a:lnTo>
                    <a:pt x="88487" y="292989"/>
                  </a:lnTo>
                  <a:close/>
                </a:path>
                <a:path w="186689" h="293369">
                  <a:moveTo>
                    <a:pt x="152362" y="112966"/>
                  </a:moveTo>
                  <a:lnTo>
                    <a:pt x="102203" y="112966"/>
                  </a:lnTo>
                  <a:lnTo>
                    <a:pt x="106775" y="109918"/>
                  </a:lnTo>
                  <a:lnTo>
                    <a:pt x="111347" y="108394"/>
                  </a:lnTo>
                  <a:lnTo>
                    <a:pt x="115919" y="105346"/>
                  </a:lnTo>
                  <a:lnTo>
                    <a:pt x="120491" y="100774"/>
                  </a:lnTo>
                  <a:lnTo>
                    <a:pt x="123539" y="96202"/>
                  </a:lnTo>
                  <a:lnTo>
                    <a:pt x="125063" y="91630"/>
                  </a:lnTo>
                  <a:lnTo>
                    <a:pt x="128111" y="87058"/>
                  </a:lnTo>
                  <a:lnTo>
                    <a:pt x="129635" y="80962"/>
                  </a:lnTo>
                  <a:lnTo>
                    <a:pt x="129635" y="70199"/>
                  </a:lnTo>
                  <a:lnTo>
                    <a:pt x="112680" y="33956"/>
                  </a:lnTo>
                  <a:lnTo>
                    <a:pt x="86963" y="27527"/>
                  </a:lnTo>
                  <a:lnTo>
                    <a:pt x="186118" y="27527"/>
                  </a:lnTo>
                  <a:lnTo>
                    <a:pt x="184594" y="29051"/>
                  </a:lnTo>
                  <a:lnTo>
                    <a:pt x="183070" y="32099"/>
                  </a:lnTo>
                  <a:lnTo>
                    <a:pt x="181546" y="33623"/>
                  </a:lnTo>
                  <a:lnTo>
                    <a:pt x="150971" y="33623"/>
                  </a:lnTo>
                  <a:lnTo>
                    <a:pt x="155543" y="38195"/>
                  </a:lnTo>
                  <a:lnTo>
                    <a:pt x="160115" y="44291"/>
                  </a:lnTo>
                  <a:lnTo>
                    <a:pt x="164687" y="62579"/>
                  </a:lnTo>
                  <a:lnTo>
                    <a:pt x="164628" y="71723"/>
                  </a:lnTo>
                  <a:lnTo>
                    <a:pt x="164377" y="78231"/>
                  </a:lnTo>
                  <a:lnTo>
                    <a:pt x="152685" y="112585"/>
                  </a:lnTo>
                  <a:lnTo>
                    <a:pt x="152362" y="112966"/>
                  </a:lnTo>
                  <a:close/>
                </a:path>
                <a:path w="186689" h="293369">
                  <a:moveTo>
                    <a:pt x="88487" y="141922"/>
                  </a:moveTo>
                  <a:lnTo>
                    <a:pt x="80867" y="141922"/>
                  </a:lnTo>
                  <a:lnTo>
                    <a:pt x="65532" y="138874"/>
                  </a:lnTo>
                  <a:lnTo>
                    <a:pt x="57912" y="135826"/>
                  </a:lnTo>
                  <a:lnTo>
                    <a:pt x="51816" y="134302"/>
                  </a:lnTo>
                  <a:lnTo>
                    <a:pt x="48768" y="129730"/>
                  </a:lnTo>
                  <a:lnTo>
                    <a:pt x="133178" y="129730"/>
                  </a:lnTo>
                  <a:lnTo>
                    <a:pt x="96464" y="141636"/>
                  </a:lnTo>
                  <a:lnTo>
                    <a:pt x="88487" y="141922"/>
                  </a:lnTo>
                  <a:close/>
                </a:path>
                <a:path w="186689" h="293369">
                  <a:moveTo>
                    <a:pt x="169986" y="264033"/>
                  </a:moveTo>
                  <a:lnTo>
                    <a:pt x="90011" y="264033"/>
                  </a:lnTo>
                  <a:lnTo>
                    <a:pt x="97726" y="263985"/>
                  </a:lnTo>
                  <a:lnTo>
                    <a:pt x="104870" y="263652"/>
                  </a:lnTo>
                  <a:lnTo>
                    <a:pt x="111442" y="262747"/>
                  </a:lnTo>
                  <a:lnTo>
                    <a:pt x="117443" y="260984"/>
                  </a:lnTo>
                  <a:lnTo>
                    <a:pt x="125063" y="259460"/>
                  </a:lnTo>
                  <a:lnTo>
                    <a:pt x="131159" y="256413"/>
                  </a:lnTo>
                  <a:lnTo>
                    <a:pt x="140303" y="250317"/>
                  </a:lnTo>
                  <a:lnTo>
                    <a:pt x="143351" y="245745"/>
                  </a:lnTo>
                  <a:lnTo>
                    <a:pt x="144875" y="241172"/>
                  </a:lnTo>
                  <a:lnTo>
                    <a:pt x="147923" y="236601"/>
                  </a:lnTo>
                  <a:lnTo>
                    <a:pt x="147923" y="218217"/>
                  </a:lnTo>
                  <a:lnTo>
                    <a:pt x="144875" y="212121"/>
                  </a:lnTo>
                  <a:lnTo>
                    <a:pt x="57912" y="198405"/>
                  </a:lnTo>
                  <a:lnTo>
                    <a:pt x="177736" y="198405"/>
                  </a:lnTo>
                  <a:lnTo>
                    <a:pt x="180022" y="201453"/>
                  </a:lnTo>
                  <a:lnTo>
                    <a:pt x="183070" y="209073"/>
                  </a:lnTo>
                  <a:lnTo>
                    <a:pt x="184594" y="216693"/>
                  </a:lnTo>
                  <a:lnTo>
                    <a:pt x="184525" y="225933"/>
                  </a:lnTo>
                  <a:lnTo>
                    <a:pt x="184284" y="231243"/>
                  </a:lnTo>
                  <a:lnTo>
                    <a:pt x="183261" y="237934"/>
                  </a:lnTo>
                  <a:lnTo>
                    <a:pt x="181379" y="244340"/>
                  </a:lnTo>
                  <a:lnTo>
                    <a:pt x="178498" y="250317"/>
                  </a:lnTo>
                  <a:lnTo>
                    <a:pt x="175663" y="256651"/>
                  </a:lnTo>
                  <a:lnTo>
                    <a:pt x="171819" y="262128"/>
                  </a:lnTo>
                  <a:lnTo>
                    <a:pt x="169986" y="264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3413" y="1974627"/>
              <a:ext cx="161673" cy="216693"/>
            </a:xfrm>
            <a:prstGeom prst="rect">
              <a:avLst/>
            </a:prstGeom>
          </p:spPr>
        </p:pic>
      </p:grpSp>
      <p:sp>
        <p:nvSpPr>
          <p:cNvPr id="11" name="object 11" descr=""/>
          <p:cNvSpPr/>
          <p:nvPr/>
        </p:nvSpPr>
        <p:spPr>
          <a:xfrm>
            <a:off x="3432143" y="1974627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70" h="213994">
                <a:moveTo>
                  <a:pt x="73047" y="35147"/>
                </a:moveTo>
                <a:lnTo>
                  <a:pt x="33623" y="35147"/>
                </a:lnTo>
                <a:lnTo>
                  <a:pt x="41624" y="26574"/>
                </a:lnTo>
                <a:lnTo>
                  <a:pt x="73628" y="4540"/>
                </a:lnTo>
                <a:lnTo>
                  <a:pt x="97631" y="0"/>
                </a:lnTo>
                <a:lnTo>
                  <a:pt x="112871" y="0"/>
                </a:lnTo>
                <a:lnTo>
                  <a:pt x="119062" y="3048"/>
                </a:lnTo>
                <a:lnTo>
                  <a:pt x="126682" y="4572"/>
                </a:lnTo>
                <a:lnTo>
                  <a:pt x="131254" y="7715"/>
                </a:lnTo>
                <a:lnTo>
                  <a:pt x="137350" y="10763"/>
                </a:lnTo>
                <a:lnTo>
                  <a:pt x="141922" y="13811"/>
                </a:lnTo>
                <a:lnTo>
                  <a:pt x="146494" y="18383"/>
                </a:lnTo>
                <a:lnTo>
                  <a:pt x="154622" y="30575"/>
                </a:lnTo>
                <a:lnTo>
                  <a:pt x="90011" y="30575"/>
                </a:lnTo>
                <a:lnTo>
                  <a:pt x="83391" y="31170"/>
                </a:lnTo>
                <a:lnTo>
                  <a:pt x="77057" y="33051"/>
                </a:lnTo>
                <a:lnTo>
                  <a:pt x="73047" y="35147"/>
                </a:lnTo>
                <a:close/>
              </a:path>
              <a:path w="293370" h="213994">
                <a:moveTo>
                  <a:pt x="196348" y="38195"/>
                </a:moveTo>
                <a:lnTo>
                  <a:pt x="158686" y="38195"/>
                </a:lnTo>
                <a:lnTo>
                  <a:pt x="176974" y="19907"/>
                </a:lnTo>
                <a:lnTo>
                  <a:pt x="210502" y="1524"/>
                </a:lnTo>
                <a:lnTo>
                  <a:pt x="215169" y="0"/>
                </a:lnTo>
                <a:lnTo>
                  <a:pt x="225837" y="0"/>
                </a:lnTo>
                <a:lnTo>
                  <a:pt x="234696" y="309"/>
                </a:lnTo>
                <a:lnTo>
                  <a:pt x="274640" y="19145"/>
                </a:lnTo>
                <a:lnTo>
                  <a:pt x="282729" y="30575"/>
                </a:lnTo>
                <a:lnTo>
                  <a:pt x="218217" y="30575"/>
                </a:lnTo>
                <a:lnTo>
                  <a:pt x="211542" y="31170"/>
                </a:lnTo>
                <a:lnTo>
                  <a:pt x="205180" y="33051"/>
                </a:lnTo>
                <a:lnTo>
                  <a:pt x="198835" y="36361"/>
                </a:lnTo>
                <a:lnTo>
                  <a:pt x="196348" y="38195"/>
                </a:lnTo>
                <a:close/>
              </a:path>
              <a:path w="293370" h="213994">
                <a:moveTo>
                  <a:pt x="33623" y="212121"/>
                </a:moveTo>
                <a:lnTo>
                  <a:pt x="4572" y="212121"/>
                </a:lnTo>
                <a:lnTo>
                  <a:pt x="3048" y="210597"/>
                </a:lnTo>
                <a:lnTo>
                  <a:pt x="1524" y="210597"/>
                </a:lnTo>
                <a:lnTo>
                  <a:pt x="1524" y="209073"/>
                </a:lnTo>
                <a:lnTo>
                  <a:pt x="0" y="207549"/>
                </a:lnTo>
                <a:lnTo>
                  <a:pt x="0" y="7715"/>
                </a:lnTo>
                <a:lnTo>
                  <a:pt x="1524" y="7715"/>
                </a:lnTo>
                <a:lnTo>
                  <a:pt x="1524" y="6096"/>
                </a:lnTo>
                <a:lnTo>
                  <a:pt x="3048" y="4572"/>
                </a:lnTo>
                <a:lnTo>
                  <a:pt x="4572" y="4572"/>
                </a:lnTo>
                <a:lnTo>
                  <a:pt x="4572" y="3048"/>
                </a:lnTo>
                <a:lnTo>
                  <a:pt x="29051" y="3048"/>
                </a:lnTo>
                <a:lnTo>
                  <a:pt x="32099" y="6096"/>
                </a:lnTo>
                <a:lnTo>
                  <a:pt x="33623" y="7715"/>
                </a:lnTo>
                <a:lnTo>
                  <a:pt x="33623" y="35147"/>
                </a:lnTo>
                <a:lnTo>
                  <a:pt x="73047" y="35147"/>
                </a:lnTo>
                <a:lnTo>
                  <a:pt x="36671" y="68675"/>
                </a:lnTo>
                <a:lnTo>
                  <a:pt x="36671" y="209073"/>
                </a:lnTo>
                <a:lnTo>
                  <a:pt x="33623" y="212121"/>
                </a:lnTo>
                <a:close/>
              </a:path>
              <a:path w="293370" h="213994">
                <a:moveTo>
                  <a:pt x="161734" y="212121"/>
                </a:moveTo>
                <a:lnTo>
                  <a:pt x="132778" y="212121"/>
                </a:lnTo>
                <a:lnTo>
                  <a:pt x="131254" y="210597"/>
                </a:lnTo>
                <a:lnTo>
                  <a:pt x="129730" y="210597"/>
                </a:lnTo>
                <a:lnTo>
                  <a:pt x="129730" y="77819"/>
                </a:lnTo>
                <a:lnTo>
                  <a:pt x="128206" y="70199"/>
                </a:lnTo>
                <a:lnTo>
                  <a:pt x="126682" y="64103"/>
                </a:lnTo>
                <a:lnTo>
                  <a:pt x="125158" y="56483"/>
                </a:lnTo>
                <a:lnTo>
                  <a:pt x="122110" y="51911"/>
                </a:lnTo>
                <a:lnTo>
                  <a:pt x="119062" y="45815"/>
                </a:lnTo>
                <a:lnTo>
                  <a:pt x="115919" y="41243"/>
                </a:lnTo>
                <a:lnTo>
                  <a:pt x="102203" y="32099"/>
                </a:lnTo>
                <a:lnTo>
                  <a:pt x="96107" y="30575"/>
                </a:lnTo>
                <a:lnTo>
                  <a:pt x="154622" y="30575"/>
                </a:lnTo>
                <a:lnTo>
                  <a:pt x="155638" y="32099"/>
                </a:lnTo>
                <a:lnTo>
                  <a:pt x="158686" y="38195"/>
                </a:lnTo>
                <a:lnTo>
                  <a:pt x="196348" y="38195"/>
                </a:lnTo>
                <a:lnTo>
                  <a:pt x="164782" y="68675"/>
                </a:lnTo>
                <a:lnTo>
                  <a:pt x="164782" y="209073"/>
                </a:lnTo>
                <a:lnTo>
                  <a:pt x="161734" y="212121"/>
                </a:lnTo>
                <a:close/>
              </a:path>
              <a:path w="293370" h="213994">
                <a:moveTo>
                  <a:pt x="289845" y="212121"/>
                </a:moveTo>
                <a:lnTo>
                  <a:pt x="260889" y="212121"/>
                </a:lnTo>
                <a:lnTo>
                  <a:pt x="259365" y="210597"/>
                </a:lnTo>
                <a:lnTo>
                  <a:pt x="257841" y="210597"/>
                </a:lnTo>
                <a:lnTo>
                  <a:pt x="257841" y="209073"/>
                </a:lnTo>
                <a:lnTo>
                  <a:pt x="256317" y="207549"/>
                </a:lnTo>
                <a:lnTo>
                  <a:pt x="256317" y="70199"/>
                </a:lnTo>
                <a:lnTo>
                  <a:pt x="254793" y="64103"/>
                </a:lnTo>
                <a:lnTo>
                  <a:pt x="253269" y="56483"/>
                </a:lnTo>
                <a:lnTo>
                  <a:pt x="251745" y="51911"/>
                </a:lnTo>
                <a:lnTo>
                  <a:pt x="247173" y="45815"/>
                </a:lnTo>
                <a:lnTo>
                  <a:pt x="244125" y="41243"/>
                </a:lnTo>
                <a:lnTo>
                  <a:pt x="241077" y="38195"/>
                </a:lnTo>
                <a:lnTo>
                  <a:pt x="234981" y="35147"/>
                </a:lnTo>
                <a:lnTo>
                  <a:pt x="230409" y="32099"/>
                </a:lnTo>
                <a:lnTo>
                  <a:pt x="224313" y="30575"/>
                </a:lnTo>
                <a:lnTo>
                  <a:pt x="282729" y="30575"/>
                </a:lnTo>
                <a:lnTo>
                  <a:pt x="285681" y="36361"/>
                </a:lnTo>
                <a:lnTo>
                  <a:pt x="292846" y="73787"/>
                </a:lnTo>
                <a:lnTo>
                  <a:pt x="292893" y="209073"/>
                </a:lnTo>
                <a:lnTo>
                  <a:pt x="289845" y="212121"/>
                </a:lnTo>
                <a:close/>
              </a:path>
              <a:path w="293370" h="213994">
                <a:moveTo>
                  <a:pt x="27527" y="213645"/>
                </a:moveTo>
                <a:lnTo>
                  <a:pt x="7619" y="213645"/>
                </a:lnTo>
                <a:lnTo>
                  <a:pt x="6095" y="212121"/>
                </a:lnTo>
                <a:lnTo>
                  <a:pt x="30575" y="212121"/>
                </a:lnTo>
                <a:lnTo>
                  <a:pt x="27527" y="213645"/>
                </a:lnTo>
                <a:close/>
              </a:path>
              <a:path w="293370" h="213994">
                <a:moveTo>
                  <a:pt x="155638" y="213645"/>
                </a:moveTo>
                <a:lnTo>
                  <a:pt x="135826" y="213645"/>
                </a:lnTo>
                <a:lnTo>
                  <a:pt x="134302" y="212121"/>
                </a:lnTo>
                <a:lnTo>
                  <a:pt x="158686" y="212121"/>
                </a:lnTo>
                <a:lnTo>
                  <a:pt x="155638" y="213645"/>
                </a:lnTo>
                <a:close/>
              </a:path>
              <a:path w="293370" h="213994">
                <a:moveTo>
                  <a:pt x="283749" y="213645"/>
                </a:moveTo>
                <a:lnTo>
                  <a:pt x="263937" y="213645"/>
                </a:lnTo>
                <a:lnTo>
                  <a:pt x="262413" y="212121"/>
                </a:lnTo>
                <a:lnTo>
                  <a:pt x="286797" y="212121"/>
                </a:lnTo>
                <a:lnTo>
                  <a:pt x="283749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787616" y="1895284"/>
            <a:ext cx="44450" cy="293370"/>
          </a:xfrm>
          <a:custGeom>
            <a:avLst/>
            <a:gdLst/>
            <a:ahLst/>
            <a:cxnLst/>
            <a:rect l="l" t="t" r="r" b="b"/>
            <a:pathLst>
              <a:path w="44450" h="293369">
                <a:moveTo>
                  <a:pt x="36576" y="83915"/>
                </a:moveTo>
                <a:lnTo>
                  <a:pt x="7620" y="83915"/>
                </a:lnTo>
                <a:lnTo>
                  <a:pt x="9144" y="82391"/>
                </a:lnTo>
                <a:lnTo>
                  <a:pt x="35052" y="82391"/>
                </a:lnTo>
                <a:lnTo>
                  <a:pt x="36576" y="83915"/>
                </a:lnTo>
                <a:close/>
              </a:path>
              <a:path w="44450" h="293369">
                <a:moveTo>
                  <a:pt x="36576" y="291465"/>
                </a:moveTo>
                <a:lnTo>
                  <a:pt x="7620" y="291465"/>
                </a:lnTo>
                <a:lnTo>
                  <a:pt x="4572" y="288417"/>
                </a:lnTo>
                <a:lnTo>
                  <a:pt x="4572" y="85439"/>
                </a:lnTo>
                <a:lnTo>
                  <a:pt x="6096" y="83915"/>
                </a:lnTo>
                <a:lnTo>
                  <a:pt x="38100" y="83915"/>
                </a:lnTo>
                <a:lnTo>
                  <a:pt x="38100" y="85439"/>
                </a:lnTo>
                <a:lnTo>
                  <a:pt x="39624" y="85439"/>
                </a:lnTo>
                <a:lnTo>
                  <a:pt x="39624" y="288417"/>
                </a:lnTo>
                <a:lnTo>
                  <a:pt x="36576" y="291465"/>
                </a:lnTo>
                <a:close/>
              </a:path>
              <a:path w="44450" h="293369">
                <a:moveTo>
                  <a:pt x="30480" y="292989"/>
                </a:moveTo>
                <a:lnTo>
                  <a:pt x="10668" y="292989"/>
                </a:lnTo>
                <a:lnTo>
                  <a:pt x="9144" y="291465"/>
                </a:lnTo>
                <a:lnTo>
                  <a:pt x="33528" y="291465"/>
                </a:lnTo>
                <a:lnTo>
                  <a:pt x="30480" y="292989"/>
                </a:lnTo>
                <a:close/>
              </a:path>
              <a:path w="44450" h="293369">
                <a:moveTo>
                  <a:pt x="30480" y="44291"/>
                </a:moveTo>
                <a:lnTo>
                  <a:pt x="13716" y="44291"/>
                </a:lnTo>
                <a:lnTo>
                  <a:pt x="7620" y="42767"/>
                </a:lnTo>
                <a:lnTo>
                  <a:pt x="1524" y="36671"/>
                </a:lnTo>
                <a:lnTo>
                  <a:pt x="0" y="30575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42672" y="7620"/>
                </a:lnTo>
                <a:lnTo>
                  <a:pt x="44196" y="13716"/>
                </a:lnTo>
                <a:lnTo>
                  <a:pt x="44196" y="30575"/>
                </a:lnTo>
                <a:lnTo>
                  <a:pt x="42672" y="36671"/>
                </a:lnTo>
                <a:lnTo>
                  <a:pt x="36576" y="42767"/>
                </a:lnTo>
                <a:lnTo>
                  <a:pt x="30480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3891343" y="1974627"/>
            <a:ext cx="401320" cy="293370"/>
            <a:chOff x="3891343" y="1974627"/>
            <a:chExt cx="401320" cy="29337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1343" y="1974627"/>
              <a:ext cx="170878" cy="21364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104893" y="1974627"/>
              <a:ext cx="187960" cy="293370"/>
            </a:xfrm>
            <a:custGeom>
              <a:avLst/>
              <a:gdLst/>
              <a:ahLst/>
              <a:cxnLst/>
              <a:rect l="l" t="t" r="r" b="b"/>
              <a:pathLst>
                <a:path w="187960" h="293369">
                  <a:moveTo>
                    <a:pt x="90011" y="292989"/>
                  </a:moveTo>
                  <a:lnTo>
                    <a:pt x="48863" y="288417"/>
                  </a:lnTo>
                  <a:lnTo>
                    <a:pt x="13716" y="273177"/>
                  </a:lnTo>
                  <a:lnTo>
                    <a:pt x="3048" y="253365"/>
                  </a:lnTo>
                  <a:lnTo>
                    <a:pt x="0" y="247269"/>
                  </a:lnTo>
                  <a:lnTo>
                    <a:pt x="0" y="235077"/>
                  </a:lnTo>
                  <a:lnTo>
                    <a:pt x="3048" y="225933"/>
                  </a:lnTo>
                  <a:lnTo>
                    <a:pt x="3048" y="221265"/>
                  </a:lnTo>
                  <a:lnTo>
                    <a:pt x="6096" y="216693"/>
                  </a:lnTo>
                  <a:lnTo>
                    <a:pt x="7620" y="212121"/>
                  </a:lnTo>
                  <a:lnTo>
                    <a:pt x="10668" y="207549"/>
                  </a:lnTo>
                  <a:lnTo>
                    <a:pt x="13716" y="204501"/>
                  </a:lnTo>
                  <a:lnTo>
                    <a:pt x="16764" y="199929"/>
                  </a:lnTo>
                  <a:lnTo>
                    <a:pt x="19812" y="196881"/>
                  </a:lnTo>
                  <a:lnTo>
                    <a:pt x="24384" y="193833"/>
                  </a:lnTo>
                  <a:lnTo>
                    <a:pt x="29051" y="189261"/>
                  </a:lnTo>
                  <a:lnTo>
                    <a:pt x="22860" y="186213"/>
                  </a:lnTo>
                  <a:lnTo>
                    <a:pt x="16764" y="181641"/>
                  </a:lnTo>
                  <a:lnTo>
                    <a:pt x="13716" y="175545"/>
                  </a:lnTo>
                  <a:lnTo>
                    <a:pt x="10668" y="170973"/>
                  </a:lnTo>
                  <a:lnTo>
                    <a:pt x="7620" y="164877"/>
                  </a:lnTo>
                  <a:lnTo>
                    <a:pt x="7620" y="149542"/>
                  </a:lnTo>
                  <a:lnTo>
                    <a:pt x="10668" y="140398"/>
                  </a:lnTo>
                  <a:lnTo>
                    <a:pt x="13716" y="134302"/>
                  </a:lnTo>
                  <a:lnTo>
                    <a:pt x="16764" y="126682"/>
                  </a:lnTo>
                  <a:lnTo>
                    <a:pt x="21336" y="120586"/>
                  </a:lnTo>
                  <a:lnTo>
                    <a:pt x="27527" y="114490"/>
                  </a:lnTo>
                  <a:lnTo>
                    <a:pt x="22860" y="109918"/>
                  </a:lnTo>
                  <a:lnTo>
                    <a:pt x="19812" y="103822"/>
                  </a:lnTo>
                  <a:lnTo>
                    <a:pt x="16764" y="96202"/>
                  </a:lnTo>
                  <a:lnTo>
                    <a:pt x="13716" y="90106"/>
                  </a:lnTo>
                  <a:lnTo>
                    <a:pt x="12192" y="80962"/>
                  </a:lnTo>
                  <a:lnTo>
                    <a:pt x="12251" y="70199"/>
                  </a:lnTo>
                  <a:lnTo>
                    <a:pt x="12501" y="63746"/>
                  </a:lnTo>
                  <a:lnTo>
                    <a:pt x="29084" y="23883"/>
                  </a:lnTo>
                  <a:lnTo>
                    <a:pt x="65127" y="2571"/>
                  </a:lnTo>
                  <a:lnTo>
                    <a:pt x="88487" y="0"/>
                  </a:lnTo>
                  <a:lnTo>
                    <a:pt x="100679" y="0"/>
                  </a:lnTo>
                  <a:lnTo>
                    <a:pt x="105251" y="1524"/>
                  </a:lnTo>
                  <a:lnTo>
                    <a:pt x="111347" y="1524"/>
                  </a:lnTo>
                  <a:lnTo>
                    <a:pt x="115919" y="3048"/>
                  </a:lnTo>
                  <a:lnTo>
                    <a:pt x="183070" y="3048"/>
                  </a:lnTo>
                  <a:lnTo>
                    <a:pt x="184594" y="4572"/>
                  </a:lnTo>
                  <a:lnTo>
                    <a:pt x="186118" y="7715"/>
                  </a:lnTo>
                  <a:lnTo>
                    <a:pt x="187642" y="9239"/>
                  </a:lnTo>
                  <a:lnTo>
                    <a:pt x="187642" y="27527"/>
                  </a:lnTo>
                  <a:lnTo>
                    <a:pt x="80867" y="27527"/>
                  </a:lnTo>
                  <a:lnTo>
                    <a:pt x="74771" y="29051"/>
                  </a:lnTo>
                  <a:lnTo>
                    <a:pt x="70199" y="30575"/>
                  </a:lnTo>
                  <a:lnTo>
                    <a:pt x="61055" y="36671"/>
                  </a:lnTo>
                  <a:lnTo>
                    <a:pt x="53435" y="44291"/>
                  </a:lnTo>
                  <a:lnTo>
                    <a:pt x="51911" y="48863"/>
                  </a:lnTo>
                  <a:lnTo>
                    <a:pt x="48863" y="54959"/>
                  </a:lnTo>
                  <a:lnTo>
                    <a:pt x="47339" y="59531"/>
                  </a:lnTo>
                  <a:lnTo>
                    <a:pt x="47339" y="71723"/>
                  </a:lnTo>
                  <a:lnTo>
                    <a:pt x="64269" y="107180"/>
                  </a:lnTo>
                  <a:lnTo>
                    <a:pt x="88487" y="112966"/>
                  </a:lnTo>
                  <a:lnTo>
                    <a:pt x="153404" y="112966"/>
                  </a:lnTo>
                  <a:lnTo>
                    <a:pt x="149494" y="117490"/>
                  </a:lnTo>
                  <a:lnTo>
                    <a:pt x="144970" y="122110"/>
                  </a:lnTo>
                  <a:lnTo>
                    <a:pt x="139230" y="126420"/>
                  </a:lnTo>
                  <a:lnTo>
                    <a:pt x="134205" y="129730"/>
                  </a:lnTo>
                  <a:lnTo>
                    <a:pt x="48863" y="129730"/>
                  </a:lnTo>
                  <a:lnTo>
                    <a:pt x="47339" y="132778"/>
                  </a:lnTo>
                  <a:lnTo>
                    <a:pt x="44291" y="135826"/>
                  </a:lnTo>
                  <a:lnTo>
                    <a:pt x="41243" y="141922"/>
                  </a:lnTo>
                  <a:lnTo>
                    <a:pt x="41243" y="155733"/>
                  </a:lnTo>
                  <a:lnTo>
                    <a:pt x="42767" y="160305"/>
                  </a:lnTo>
                  <a:lnTo>
                    <a:pt x="51911" y="166401"/>
                  </a:lnTo>
                  <a:lnTo>
                    <a:pt x="58007" y="169449"/>
                  </a:lnTo>
                  <a:lnTo>
                    <a:pt x="67151" y="169449"/>
                  </a:lnTo>
                  <a:lnTo>
                    <a:pt x="125213" y="171259"/>
                  </a:lnTo>
                  <a:lnTo>
                    <a:pt x="132385" y="172116"/>
                  </a:lnTo>
                  <a:lnTo>
                    <a:pt x="138968" y="173545"/>
                  </a:lnTo>
                  <a:lnTo>
                    <a:pt x="144970" y="175545"/>
                  </a:lnTo>
                  <a:lnTo>
                    <a:pt x="152590" y="177069"/>
                  </a:lnTo>
                  <a:lnTo>
                    <a:pt x="160210" y="181641"/>
                  </a:lnTo>
                  <a:lnTo>
                    <a:pt x="172402" y="190785"/>
                  </a:lnTo>
                  <a:lnTo>
                    <a:pt x="176974" y="195357"/>
                  </a:lnTo>
                  <a:lnTo>
                    <a:pt x="178498" y="198405"/>
                  </a:lnTo>
                  <a:lnTo>
                    <a:pt x="59531" y="198405"/>
                  </a:lnTo>
                  <a:lnTo>
                    <a:pt x="50387" y="204501"/>
                  </a:lnTo>
                  <a:lnTo>
                    <a:pt x="47339" y="209073"/>
                  </a:lnTo>
                  <a:lnTo>
                    <a:pt x="45815" y="212121"/>
                  </a:lnTo>
                  <a:lnTo>
                    <a:pt x="42767" y="215169"/>
                  </a:lnTo>
                  <a:lnTo>
                    <a:pt x="39719" y="221265"/>
                  </a:lnTo>
                  <a:lnTo>
                    <a:pt x="38195" y="224408"/>
                  </a:lnTo>
                  <a:lnTo>
                    <a:pt x="36671" y="227457"/>
                  </a:lnTo>
                  <a:lnTo>
                    <a:pt x="36671" y="245745"/>
                  </a:lnTo>
                  <a:lnTo>
                    <a:pt x="41243" y="251841"/>
                  </a:lnTo>
                  <a:lnTo>
                    <a:pt x="78890" y="263723"/>
                  </a:lnTo>
                  <a:lnTo>
                    <a:pt x="91535" y="264033"/>
                  </a:lnTo>
                  <a:lnTo>
                    <a:pt x="170734" y="264033"/>
                  </a:lnTo>
                  <a:lnTo>
                    <a:pt x="167744" y="267081"/>
                  </a:lnTo>
                  <a:lnTo>
                    <a:pt x="132778" y="286893"/>
                  </a:lnTo>
                  <a:lnTo>
                    <a:pt x="101395" y="292465"/>
                  </a:lnTo>
                  <a:lnTo>
                    <a:pt x="90011" y="292989"/>
                  </a:lnTo>
                  <a:close/>
                </a:path>
                <a:path w="187960" h="293369">
                  <a:moveTo>
                    <a:pt x="153404" y="112966"/>
                  </a:moveTo>
                  <a:lnTo>
                    <a:pt x="102203" y="112966"/>
                  </a:lnTo>
                  <a:lnTo>
                    <a:pt x="108299" y="109918"/>
                  </a:lnTo>
                  <a:lnTo>
                    <a:pt x="112871" y="108394"/>
                  </a:lnTo>
                  <a:lnTo>
                    <a:pt x="117443" y="105346"/>
                  </a:lnTo>
                  <a:lnTo>
                    <a:pt x="123654" y="96034"/>
                  </a:lnTo>
                  <a:lnTo>
                    <a:pt x="126682" y="91630"/>
                  </a:lnTo>
                  <a:lnTo>
                    <a:pt x="128206" y="87058"/>
                  </a:lnTo>
                  <a:lnTo>
                    <a:pt x="129730" y="80962"/>
                  </a:lnTo>
                  <a:lnTo>
                    <a:pt x="131254" y="76295"/>
                  </a:lnTo>
                  <a:lnTo>
                    <a:pt x="131254" y="70199"/>
                  </a:lnTo>
                  <a:lnTo>
                    <a:pt x="114204" y="33956"/>
                  </a:lnTo>
                  <a:lnTo>
                    <a:pt x="88487" y="27527"/>
                  </a:lnTo>
                  <a:lnTo>
                    <a:pt x="187642" y="27527"/>
                  </a:lnTo>
                  <a:lnTo>
                    <a:pt x="186118" y="29051"/>
                  </a:lnTo>
                  <a:lnTo>
                    <a:pt x="184594" y="32099"/>
                  </a:lnTo>
                  <a:lnTo>
                    <a:pt x="183070" y="33623"/>
                  </a:lnTo>
                  <a:lnTo>
                    <a:pt x="152590" y="33623"/>
                  </a:lnTo>
                  <a:lnTo>
                    <a:pt x="157162" y="38195"/>
                  </a:lnTo>
                  <a:lnTo>
                    <a:pt x="163258" y="50387"/>
                  </a:lnTo>
                  <a:lnTo>
                    <a:pt x="166306" y="62579"/>
                  </a:lnTo>
                  <a:lnTo>
                    <a:pt x="166207" y="71723"/>
                  </a:lnTo>
                  <a:lnTo>
                    <a:pt x="165782" y="78231"/>
                  </a:lnTo>
                  <a:lnTo>
                    <a:pt x="153733" y="112585"/>
                  </a:lnTo>
                  <a:lnTo>
                    <a:pt x="153404" y="112966"/>
                  </a:lnTo>
                  <a:close/>
                </a:path>
                <a:path w="187960" h="293369">
                  <a:moveTo>
                    <a:pt x="88487" y="141922"/>
                  </a:moveTo>
                  <a:lnTo>
                    <a:pt x="80867" y="141922"/>
                  </a:lnTo>
                  <a:lnTo>
                    <a:pt x="65627" y="138874"/>
                  </a:lnTo>
                  <a:lnTo>
                    <a:pt x="59531" y="135826"/>
                  </a:lnTo>
                  <a:lnTo>
                    <a:pt x="53435" y="134302"/>
                  </a:lnTo>
                  <a:lnTo>
                    <a:pt x="48863" y="129730"/>
                  </a:lnTo>
                  <a:lnTo>
                    <a:pt x="134205" y="129730"/>
                  </a:lnTo>
                  <a:lnTo>
                    <a:pt x="97345" y="141636"/>
                  </a:lnTo>
                  <a:lnTo>
                    <a:pt x="88487" y="141922"/>
                  </a:lnTo>
                  <a:close/>
                </a:path>
                <a:path w="187960" h="293369">
                  <a:moveTo>
                    <a:pt x="170734" y="264033"/>
                  </a:moveTo>
                  <a:lnTo>
                    <a:pt x="91535" y="264033"/>
                  </a:lnTo>
                  <a:lnTo>
                    <a:pt x="99250" y="263985"/>
                  </a:lnTo>
                  <a:lnTo>
                    <a:pt x="106394" y="263652"/>
                  </a:lnTo>
                  <a:lnTo>
                    <a:pt x="112966" y="262747"/>
                  </a:lnTo>
                  <a:lnTo>
                    <a:pt x="118967" y="260984"/>
                  </a:lnTo>
                  <a:lnTo>
                    <a:pt x="126682" y="259460"/>
                  </a:lnTo>
                  <a:lnTo>
                    <a:pt x="140398" y="250317"/>
                  </a:lnTo>
                  <a:lnTo>
                    <a:pt x="144970" y="245745"/>
                  </a:lnTo>
                  <a:lnTo>
                    <a:pt x="149542" y="232029"/>
                  </a:lnTo>
                  <a:lnTo>
                    <a:pt x="149542" y="218217"/>
                  </a:lnTo>
                  <a:lnTo>
                    <a:pt x="111347" y="199929"/>
                  </a:lnTo>
                  <a:lnTo>
                    <a:pt x="59531" y="198405"/>
                  </a:lnTo>
                  <a:lnTo>
                    <a:pt x="178498" y="198405"/>
                  </a:lnTo>
                  <a:lnTo>
                    <a:pt x="180022" y="201453"/>
                  </a:lnTo>
                  <a:lnTo>
                    <a:pt x="186118" y="216693"/>
                  </a:lnTo>
                  <a:lnTo>
                    <a:pt x="186001" y="225933"/>
                  </a:lnTo>
                  <a:lnTo>
                    <a:pt x="172593" y="262128"/>
                  </a:lnTo>
                  <a:lnTo>
                    <a:pt x="170734" y="264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4347495" y="1985391"/>
            <a:ext cx="45720" cy="203200"/>
          </a:xfrm>
          <a:custGeom>
            <a:avLst/>
            <a:gdLst/>
            <a:ahLst/>
            <a:cxnLst/>
            <a:rect l="l" t="t" r="r" b="b"/>
            <a:pathLst>
              <a:path w="45720" h="203200">
                <a:moveTo>
                  <a:pt x="30480" y="1524"/>
                </a:moveTo>
                <a:lnTo>
                  <a:pt x="13716" y="1524"/>
                </a:lnTo>
                <a:lnTo>
                  <a:pt x="18288" y="0"/>
                </a:lnTo>
                <a:lnTo>
                  <a:pt x="27432" y="0"/>
                </a:lnTo>
                <a:lnTo>
                  <a:pt x="30480" y="1524"/>
                </a:lnTo>
                <a:close/>
              </a:path>
              <a:path w="45720" h="203200">
                <a:moveTo>
                  <a:pt x="33528" y="50292"/>
                </a:moveTo>
                <a:lnTo>
                  <a:pt x="12192" y="50292"/>
                </a:lnTo>
                <a:lnTo>
                  <a:pt x="6096" y="47244"/>
                </a:lnTo>
                <a:lnTo>
                  <a:pt x="3048" y="44196"/>
                </a:lnTo>
                <a:lnTo>
                  <a:pt x="1524" y="41148"/>
                </a:lnTo>
                <a:lnTo>
                  <a:pt x="1524" y="38100"/>
                </a:lnTo>
                <a:lnTo>
                  <a:pt x="0" y="35052"/>
                </a:lnTo>
                <a:lnTo>
                  <a:pt x="0" y="16764"/>
                </a:lnTo>
                <a:lnTo>
                  <a:pt x="1524" y="13716"/>
                </a:lnTo>
                <a:lnTo>
                  <a:pt x="1524" y="10668"/>
                </a:lnTo>
                <a:lnTo>
                  <a:pt x="3048" y="7620"/>
                </a:lnTo>
                <a:lnTo>
                  <a:pt x="6096" y="4572"/>
                </a:lnTo>
                <a:lnTo>
                  <a:pt x="12192" y="1524"/>
                </a:lnTo>
                <a:lnTo>
                  <a:pt x="33528" y="1524"/>
                </a:lnTo>
                <a:lnTo>
                  <a:pt x="39624" y="4572"/>
                </a:lnTo>
                <a:lnTo>
                  <a:pt x="42672" y="7620"/>
                </a:lnTo>
                <a:lnTo>
                  <a:pt x="45720" y="13716"/>
                </a:lnTo>
                <a:lnTo>
                  <a:pt x="45720" y="38100"/>
                </a:lnTo>
                <a:lnTo>
                  <a:pt x="42672" y="44196"/>
                </a:lnTo>
                <a:lnTo>
                  <a:pt x="39624" y="47244"/>
                </a:lnTo>
                <a:lnTo>
                  <a:pt x="33528" y="50292"/>
                </a:lnTo>
                <a:close/>
              </a:path>
              <a:path w="45720" h="203200">
                <a:moveTo>
                  <a:pt x="27432" y="51816"/>
                </a:moveTo>
                <a:lnTo>
                  <a:pt x="18288" y="51816"/>
                </a:lnTo>
                <a:lnTo>
                  <a:pt x="15240" y="50292"/>
                </a:lnTo>
                <a:lnTo>
                  <a:pt x="32004" y="50292"/>
                </a:lnTo>
                <a:lnTo>
                  <a:pt x="27432" y="51816"/>
                </a:lnTo>
                <a:close/>
              </a:path>
              <a:path w="45720" h="203200">
                <a:moveTo>
                  <a:pt x="30480" y="154114"/>
                </a:moveTo>
                <a:lnTo>
                  <a:pt x="13716" y="154114"/>
                </a:lnTo>
                <a:lnTo>
                  <a:pt x="18288" y="152590"/>
                </a:lnTo>
                <a:lnTo>
                  <a:pt x="27432" y="152590"/>
                </a:lnTo>
                <a:lnTo>
                  <a:pt x="30480" y="154114"/>
                </a:lnTo>
                <a:close/>
              </a:path>
              <a:path w="45720" h="203200">
                <a:moveTo>
                  <a:pt x="33528" y="202882"/>
                </a:moveTo>
                <a:lnTo>
                  <a:pt x="12192" y="202882"/>
                </a:lnTo>
                <a:lnTo>
                  <a:pt x="6096" y="199834"/>
                </a:lnTo>
                <a:lnTo>
                  <a:pt x="3048" y="196786"/>
                </a:lnTo>
                <a:lnTo>
                  <a:pt x="1524" y="193738"/>
                </a:lnTo>
                <a:lnTo>
                  <a:pt x="1524" y="190690"/>
                </a:lnTo>
                <a:lnTo>
                  <a:pt x="0" y="187642"/>
                </a:lnTo>
                <a:lnTo>
                  <a:pt x="0" y="169354"/>
                </a:lnTo>
                <a:lnTo>
                  <a:pt x="1524" y="166306"/>
                </a:lnTo>
                <a:lnTo>
                  <a:pt x="1524" y="163258"/>
                </a:lnTo>
                <a:lnTo>
                  <a:pt x="3048" y="160210"/>
                </a:lnTo>
                <a:lnTo>
                  <a:pt x="6096" y="157162"/>
                </a:lnTo>
                <a:lnTo>
                  <a:pt x="12192" y="154114"/>
                </a:lnTo>
                <a:lnTo>
                  <a:pt x="33528" y="154114"/>
                </a:lnTo>
                <a:lnTo>
                  <a:pt x="39624" y="157162"/>
                </a:lnTo>
                <a:lnTo>
                  <a:pt x="42672" y="160210"/>
                </a:lnTo>
                <a:lnTo>
                  <a:pt x="45720" y="166306"/>
                </a:lnTo>
                <a:lnTo>
                  <a:pt x="45720" y="190690"/>
                </a:lnTo>
                <a:lnTo>
                  <a:pt x="42672" y="196786"/>
                </a:lnTo>
                <a:lnTo>
                  <a:pt x="39624" y="199834"/>
                </a:lnTo>
                <a:lnTo>
                  <a:pt x="33528" y="202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124127" y="2487459"/>
            <a:ext cx="323850" cy="291465"/>
          </a:xfrm>
          <a:custGeom>
            <a:avLst/>
            <a:gdLst/>
            <a:ahLst/>
            <a:cxnLst/>
            <a:rect l="l" t="t" r="r" b="b"/>
            <a:pathLst>
              <a:path w="323850" h="291464">
                <a:moveTo>
                  <a:pt x="239458" y="10668"/>
                </a:moveTo>
                <a:lnTo>
                  <a:pt x="237934" y="9144"/>
                </a:lnTo>
                <a:lnTo>
                  <a:pt x="237934" y="7620"/>
                </a:lnTo>
                <a:lnTo>
                  <a:pt x="236410" y="6096"/>
                </a:lnTo>
                <a:lnTo>
                  <a:pt x="230314" y="6096"/>
                </a:lnTo>
                <a:lnTo>
                  <a:pt x="225742" y="4572"/>
                </a:lnTo>
                <a:lnTo>
                  <a:pt x="216598" y="4572"/>
                </a:lnTo>
                <a:lnTo>
                  <a:pt x="213550" y="6096"/>
                </a:lnTo>
                <a:lnTo>
                  <a:pt x="204406" y="6096"/>
                </a:lnTo>
                <a:lnTo>
                  <a:pt x="201358" y="9144"/>
                </a:lnTo>
                <a:lnTo>
                  <a:pt x="201358" y="12192"/>
                </a:lnTo>
                <a:lnTo>
                  <a:pt x="199834" y="13716"/>
                </a:lnTo>
                <a:lnTo>
                  <a:pt x="122021" y="251739"/>
                </a:lnTo>
                <a:lnTo>
                  <a:pt x="120497" y="251739"/>
                </a:lnTo>
                <a:lnTo>
                  <a:pt x="39624" y="12192"/>
                </a:lnTo>
                <a:lnTo>
                  <a:pt x="39624" y="10668"/>
                </a:lnTo>
                <a:lnTo>
                  <a:pt x="38100" y="10668"/>
                </a:lnTo>
                <a:lnTo>
                  <a:pt x="38100" y="9144"/>
                </a:lnTo>
                <a:lnTo>
                  <a:pt x="35052" y="6096"/>
                </a:lnTo>
                <a:lnTo>
                  <a:pt x="27432" y="6096"/>
                </a:lnTo>
                <a:lnTo>
                  <a:pt x="24384" y="4572"/>
                </a:lnTo>
                <a:lnTo>
                  <a:pt x="15240" y="4572"/>
                </a:lnTo>
                <a:lnTo>
                  <a:pt x="10668" y="6096"/>
                </a:lnTo>
                <a:lnTo>
                  <a:pt x="3048" y="6096"/>
                </a:lnTo>
                <a:lnTo>
                  <a:pt x="0" y="9144"/>
                </a:lnTo>
                <a:lnTo>
                  <a:pt x="0" y="16764"/>
                </a:lnTo>
                <a:lnTo>
                  <a:pt x="1524" y="19812"/>
                </a:lnTo>
                <a:lnTo>
                  <a:pt x="94589" y="283743"/>
                </a:lnTo>
                <a:lnTo>
                  <a:pt x="94589" y="285267"/>
                </a:lnTo>
                <a:lnTo>
                  <a:pt x="96113" y="286893"/>
                </a:lnTo>
                <a:lnTo>
                  <a:pt x="96113" y="288417"/>
                </a:lnTo>
                <a:lnTo>
                  <a:pt x="97637" y="288417"/>
                </a:lnTo>
                <a:lnTo>
                  <a:pt x="99161" y="289941"/>
                </a:lnTo>
                <a:lnTo>
                  <a:pt x="102209" y="289941"/>
                </a:lnTo>
                <a:lnTo>
                  <a:pt x="103733" y="291465"/>
                </a:lnTo>
                <a:lnTo>
                  <a:pt x="134213" y="291465"/>
                </a:lnTo>
                <a:lnTo>
                  <a:pt x="135737" y="289941"/>
                </a:lnTo>
                <a:lnTo>
                  <a:pt x="138785" y="289941"/>
                </a:lnTo>
                <a:lnTo>
                  <a:pt x="141833" y="286893"/>
                </a:lnTo>
                <a:lnTo>
                  <a:pt x="143357" y="286893"/>
                </a:lnTo>
                <a:lnTo>
                  <a:pt x="143357" y="285267"/>
                </a:lnTo>
                <a:lnTo>
                  <a:pt x="144881" y="283743"/>
                </a:lnTo>
                <a:lnTo>
                  <a:pt x="155981" y="251739"/>
                </a:lnTo>
                <a:lnTo>
                  <a:pt x="236410" y="19812"/>
                </a:lnTo>
                <a:lnTo>
                  <a:pt x="237934" y="16764"/>
                </a:lnTo>
                <a:lnTo>
                  <a:pt x="237934" y="13716"/>
                </a:lnTo>
                <a:lnTo>
                  <a:pt x="239458" y="12192"/>
                </a:lnTo>
                <a:lnTo>
                  <a:pt x="239458" y="10668"/>
                </a:lnTo>
                <a:close/>
              </a:path>
              <a:path w="323850" h="291464">
                <a:moveTo>
                  <a:pt x="318808" y="85432"/>
                </a:moveTo>
                <a:lnTo>
                  <a:pt x="315760" y="82384"/>
                </a:lnTo>
                <a:lnTo>
                  <a:pt x="314236" y="82384"/>
                </a:lnTo>
                <a:lnTo>
                  <a:pt x="312712" y="80860"/>
                </a:lnTo>
                <a:lnTo>
                  <a:pt x="289852" y="80860"/>
                </a:lnTo>
                <a:lnTo>
                  <a:pt x="288328" y="82384"/>
                </a:lnTo>
                <a:lnTo>
                  <a:pt x="285191" y="82384"/>
                </a:lnTo>
                <a:lnTo>
                  <a:pt x="282143" y="85432"/>
                </a:lnTo>
                <a:lnTo>
                  <a:pt x="282143" y="285267"/>
                </a:lnTo>
                <a:lnTo>
                  <a:pt x="283667" y="286893"/>
                </a:lnTo>
                <a:lnTo>
                  <a:pt x="283667" y="288417"/>
                </a:lnTo>
                <a:lnTo>
                  <a:pt x="285191" y="289941"/>
                </a:lnTo>
                <a:lnTo>
                  <a:pt x="288328" y="289941"/>
                </a:lnTo>
                <a:lnTo>
                  <a:pt x="289852" y="291465"/>
                </a:lnTo>
                <a:lnTo>
                  <a:pt x="312712" y="291465"/>
                </a:lnTo>
                <a:lnTo>
                  <a:pt x="314236" y="289941"/>
                </a:lnTo>
                <a:lnTo>
                  <a:pt x="315760" y="289941"/>
                </a:lnTo>
                <a:lnTo>
                  <a:pt x="318808" y="286893"/>
                </a:lnTo>
                <a:lnTo>
                  <a:pt x="318808" y="85432"/>
                </a:lnTo>
                <a:close/>
              </a:path>
              <a:path w="323850" h="291464">
                <a:moveTo>
                  <a:pt x="323380" y="12192"/>
                </a:moveTo>
                <a:lnTo>
                  <a:pt x="321856" y="6096"/>
                </a:lnTo>
                <a:lnTo>
                  <a:pt x="318808" y="4572"/>
                </a:lnTo>
                <a:lnTo>
                  <a:pt x="315760" y="1524"/>
                </a:lnTo>
                <a:lnTo>
                  <a:pt x="309664" y="0"/>
                </a:lnTo>
                <a:lnTo>
                  <a:pt x="292900" y="0"/>
                </a:lnTo>
                <a:lnTo>
                  <a:pt x="286804" y="1524"/>
                </a:lnTo>
                <a:lnTo>
                  <a:pt x="283667" y="4572"/>
                </a:lnTo>
                <a:lnTo>
                  <a:pt x="279095" y="7620"/>
                </a:lnTo>
                <a:lnTo>
                  <a:pt x="277571" y="12192"/>
                </a:lnTo>
                <a:lnTo>
                  <a:pt x="277571" y="28956"/>
                </a:lnTo>
                <a:lnTo>
                  <a:pt x="280619" y="35052"/>
                </a:lnTo>
                <a:lnTo>
                  <a:pt x="283667" y="38100"/>
                </a:lnTo>
                <a:lnTo>
                  <a:pt x="286804" y="41148"/>
                </a:lnTo>
                <a:lnTo>
                  <a:pt x="291376" y="42672"/>
                </a:lnTo>
                <a:lnTo>
                  <a:pt x="309664" y="42672"/>
                </a:lnTo>
                <a:lnTo>
                  <a:pt x="315760" y="41148"/>
                </a:lnTo>
                <a:lnTo>
                  <a:pt x="321856" y="35052"/>
                </a:lnTo>
                <a:lnTo>
                  <a:pt x="323380" y="28956"/>
                </a:lnTo>
                <a:lnTo>
                  <a:pt x="323380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494758" y="2473642"/>
            <a:ext cx="181610" cy="308610"/>
          </a:xfrm>
          <a:custGeom>
            <a:avLst/>
            <a:gdLst/>
            <a:ahLst/>
            <a:cxnLst/>
            <a:rect l="l" t="t" r="r" b="b"/>
            <a:pathLst>
              <a:path w="181610" h="308610">
                <a:moveTo>
                  <a:pt x="176974" y="1524"/>
                </a:moveTo>
                <a:lnTo>
                  <a:pt x="151066" y="1524"/>
                </a:lnTo>
                <a:lnTo>
                  <a:pt x="152590" y="0"/>
                </a:lnTo>
                <a:lnTo>
                  <a:pt x="175450" y="0"/>
                </a:lnTo>
                <a:lnTo>
                  <a:pt x="176974" y="1524"/>
                </a:lnTo>
                <a:close/>
              </a:path>
              <a:path w="181610" h="308610">
                <a:moveTo>
                  <a:pt x="181546" y="120586"/>
                </a:moveTo>
                <a:lnTo>
                  <a:pt x="144970" y="120586"/>
                </a:lnTo>
                <a:lnTo>
                  <a:pt x="144970" y="6096"/>
                </a:lnTo>
                <a:lnTo>
                  <a:pt x="146494" y="4572"/>
                </a:lnTo>
                <a:lnTo>
                  <a:pt x="146494" y="3048"/>
                </a:lnTo>
                <a:lnTo>
                  <a:pt x="148018" y="1524"/>
                </a:lnTo>
                <a:lnTo>
                  <a:pt x="180022" y="1524"/>
                </a:lnTo>
                <a:lnTo>
                  <a:pt x="180022" y="3048"/>
                </a:lnTo>
                <a:lnTo>
                  <a:pt x="181546" y="3048"/>
                </a:lnTo>
                <a:lnTo>
                  <a:pt x="181546" y="120586"/>
                </a:lnTo>
                <a:close/>
              </a:path>
              <a:path w="181610" h="308610">
                <a:moveTo>
                  <a:pt x="80867" y="308324"/>
                </a:moveTo>
                <a:lnTo>
                  <a:pt x="70008" y="307751"/>
                </a:lnTo>
                <a:lnTo>
                  <a:pt x="60293" y="306026"/>
                </a:lnTo>
                <a:lnTo>
                  <a:pt x="51720" y="303140"/>
                </a:lnTo>
                <a:lnTo>
                  <a:pt x="44291" y="299085"/>
                </a:lnTo>
                <a:lnTo>
                  <a:pt x="36814" y="295084"/>
                </a:lnTo>
                <a:lnTo>
                  <a:pt x="10334" y="261175"/>
                </a:lnTo>
                <a:lnTo>
                  <a:pt x="1142" y="223408"/>
                </a:lnTo>
                <a:lnTo>
                  <a:pt x="0" y="202977"/>
                </a:lnTo>
                <a:lnTo>
                  <a:pt x="523" y="190450"/>
                </a:lnTo>
                <a:lnTo>
                  <a:pt x="8965" y="146494"/>
                </a:lnTo>
                <a:lnTo>
                  <a:pt x="22955" y="122110"/>
                </a:lnTo>
                <a:lnTo>
                  <a:pt x="28074" y="114680"/>
                </a:lnTo>
                <a:lnTo>
                  <a:pt x="66008" y="93726"/>
                </a:lnTo>
                <a:lnTo>
                  <a:pt x="85439" y="91630"/>
                </a:lnTo>
                <a:lnTo>
                  <a:pt x="94298" y="92178"/>
                </a:lnTo>
                <a:lnTo>
                  <a:pt x="131254" y="108203"/>
                </a:lnTo>
                <a:lnTo>
                  <a:pt x="144970" y="120586"/>
                </a:lnTo>
                <a:lnTo>
                  <a:pt x="181546" y="120586"/>
                </a:lnTo>
                <a:lnTo>
                  <a:pt x="181546" y="122110"/>
                </a:lnTo>
                <a:lnTo>
                  <a:pt x="79343" y="122110"/>
                </a:lnTo>
                <a:lnTo>
                  <a:pt x="71723" y="125158"/>
                </a:lnTo>
                <a:lnTo>
                  <a:pt x="65627" y="129730"/>
                </a:lnTo>
                <a:lnTo>
                  <a:pt x="59531" y="132778"/>
                </a:lnTo>
                <a:lnTo>
                  <a:pt x="53435" y="138874"/>
                </a:lnTo>
                <a:lnTo>
                  <a:pt x="40071" y="178200"/>
                </a:lnTo>
                <a:lnTo>
                  <a:pt x="38195" y="198405"/>
                </a:lnTo>
                <a:lnTo>
                  <a:pt x="38219" y="205501"/>
                </a:lnTo>
                <a:lnTo>
                  <a:pt x="45719" y="247386"/>
                </a:lnTo>
                <a:lnTo>
                  <a:pt x="48863" y="253365"/>
                </a:lnTo>
                <a:lnTo>
                  <a:pt x="51911" y="259461"/>
                </a:lnTo>
                <a:lnTo>
                  <a:pt x="56483" y="265557"/>
                </a:lnTo>
                <a:lnTo>
                  <a:pt x="64103" y="270129"/>
                </a:lnTo>
                <a:lnTo>
                  <a:pt x="70199" y="274701"/>
                </a:lnTo>
                <a:lnTo>
                  <a:pt x="77819" y="277749"/>
                </a:lnTo>
                <a:lnTo>
                  <a:pt x="144786" y="277749"/>
                </a:lnTo>
                <a:lnTo>
                  <a:pt x="141541" y="280868"/>
                </a:lnTo>
                <a:lnTo>
                  <a:pt x="109196" y="303140"/>
                </a:lnTo>
                <a:lnTo>
                  <a:pt x="90869" y="307751"/>
                </a:lnTo>
                <a:lnTo>
                  <a:pt x="80867" y="308324"/>
                </a:lnTo>
                <a:close/>
              </a:path>
              <a:path w="181610" h="308610">
                <a:moveTo>
                  <a:pt x="144786" y="277749"/>
                </a:moveTo>
                <a:lnTo>
                  <a:pt x="91535" y="277749"/>
                </a:lnTo>
                <a:lnTo>
                  <a:pt x="100679" y="274701"/>
                </a:lnTo>
                <a:lnTo>
                  <a:pt x="105251" y="274701"/>
                </a:lnTo>
                <a:lnTo>
                  <a:pt x="109918" y="271653"/>
                </a:lnTo>
                <a:lnTo>
                  <a:pt x="119062" y="265557"/>
                </a:lnTo>
                <a:lnTo>
                  <a:pt x="123634" y="260985"/>
                </a:lnTo>
                <a:lnTo>
                  <a:pt x="129730" y="256413"/>
                </a:lnTo>
                <a:lnTo>
                  <a:pt x="140398" y="245745"/>
                </a:lnTo>
                <a:lnTo>
                  <a:pt x="144970" y="238125"/>
                </a:lnTo>
                <a:lnTo>
                  <a:pt x="144970" y="160305"/>
                </a:lnTo>
                <a:lnTo>
                  <a:pt x="117538" y="132778"/>
                </a:lnTo>
                <a:lnTo>
                  <a:pt x="88487" y="122110"/>
                </a:lnTo>
                <a:lnTo>
                  <a:pt x="181546" y="122110"/>
                </a:lnTo>
                <a:lnTo>
                  <a:pt x="181546" y="273177"/>
                </a:lnTo>
                <a:lnTo>
                  <a:pt x="149542" y="273177"/>
                </a:lnTo>
                <a:lnTo>
                  <a:pt x="144786" y="277749"/>
                </a:lnTo>
                <a:close/>
              </a:path>
              <a:path w="181610" h="308610">
                <a:moveTo>
                  <a:pt x="180022" y="303752"/>
                </a:moveTo>
                <a:lnTo>
                  <a:pt x="152590" y="303752"/>
                </a:lnTo>
                <a:lnTo>
                  <a:pt x="149542" y="300704"/>
                </a:lnTo>
                <a:lnTo>
                  <a:pt x="149542" y="273177"/>
                </a:lnTo>
                <a:lnTo>
                  <a:pt x="181546" y="273177"/>
                </a:lnTo>
                <a:lnTo>
                  <a:pt x="181546" y="302228"/>
                </a:lnTo>
                <a:lnTo>
                  <a:pt x="180022" y="302228"/>
                </a:lnTo>
                <a:lnTo>
                  <a:pt x="180022" y="303752"/>
                </a:lnTo>
                <a:close/>
              </a:path>
              <a:path w="181610" h="308610">
                <a:moveTo>
                  <a:pt x="175450" y="305276"/>
                </a:moveTo>
                <a:lnTo>
                  <a:pt x="157162" y="305276"/>
                </a:lnTo>
                <a:lnTo>
                  <a:pt x="154114" y="303752"/>
                </a:lnTo>
                <a:lnTo>
                  <a:pt x="176974" y="303752"/>
                </a:lnTo>
                <a:lnTo>
                  <a:pt x="175450" y="30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1731264" y="2565273"/>
            <a:ext cx="421005" cy="217170"/>
            <a:chOff x="1731264" y="2565273"/>
            <a:chExt cx="421005" cy="217170"/>
          </a:xfrm>
        </p:grpSpPr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3958" y="2565273"/>
              <a:ext cx="198310" cy="21669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1264" y="2565273"/>
              <a:ext cx="181546" cy="216693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2283428" y="2565272"/>
            <a:ext cx="372745" cy="293370"/>
            <a:chOff x="2283428" y="2565272"/>
            <a:chExt cx="372745" cy="293370"/>
          </a:xfrm>
        </p:grpSpPr>
        <p:sp>
          <p:nvSpPr>
            <p:cNvPr id="23" name="object 23" descr=""/>
            <p:cNvSpPr/>
            <p:nvPr/>
          </p:nvSpPr>
          <p:spPr>
            <a:xfrm>
              <a:off x="2283428" y="2565272"/>
              <a:ext cx="187960" cy="293370"/>
            </a:xfrm>
            <a:custGeom>
              <a:avLst/>
              <a:gdLst/>
              <a:ahLst/>
              <a:cxnLst/>
              <a:rect l="l" t="t" r="r" b="b"/>
              <a:pathLst>
                <a:path w="187960" h="293369">
                  <a:moveTo>
                    <a:pt x="90011" y="292989"/>
                  </a:moveTo>
                  <a:lnTo>
                    <a:pt x="48863" y="288417"/>
                  </a:lnTo>
                  <a:lnTo>
                    <a:pt x="13811" y="273081"/>
                  </a:lnTo>
                  <a:lnTo>
                    <a:pt x="0" y="247173"/>
                  </a:lnTo>
                  <a:lnTo>
                    <a:pt x="0" y="234981"/>
                  </a:lnTo>
                  <a:lnTo>
                    <a:pt x="1619" y="230409"/>
                  </a:lnTo>
                  <a:lnTo>
                    <a:pt x="3143" y="225837"/>
                  </a:lnTo>
                  <a:lnTo>
                    <a:pt x="3143" y="221265"/>
                  </a:lnTo>
                  <a:lnTo>
                    <a:pt x="6191" y="216693"/>
                  </a:lnTo>
                  <a:lnTo>
                    <a:pt x="7715" y="212121"/>
                  </a:lnTo>
                  <a:lnTo>
                    <a:pt x="10763" y="209073"/>
                  </a:lnTo>
                  <a:lnTo>
                    <a:pt x="13811" y="204406"/>
                  </a:lnTo>
                  <a:lnTo>
                    <a:pt x="16859" y="201358"/>
                  </a:lnTo>
                  <a:lnTo>
                    <a:pt x="19907" y="196786"/>
                  </a:lnTo>
                  <a:lnTo>
                    <a:pt x="24479" y="193738"/>
                  </a:lnTo>
                  <a:lnTo>
                    <a:pt x="29051" y="189166"/>
                  </a:lnTo>
                  <a:lnTo>
                    <a:pt x="22955" y="186118"/>
                  </a:lnTo>
                  <a:lnTo>
                    <a:pt x="16859" y="181546"/>
                  </a:lnTo>
                  <a:lnTo>
                    <a:pt x="13811" y="175450"/>
                  </a:lnTo>
                  <a:lnTo>
                    <a:pt x="10763" y="170878"/>
                  </a:lnTo>
                  <a:lnTo>
                    <a:pt x="7715" y="164782"/>
                  </a:lnTo>
                  <a:lnTo>
                    <a:pt x="7715" y="149542"/>
                  </a:lnTo>
                  <a:lnTo>
                    <a:pt x="10763" y="140398"/>
                  </a:lnTo>
                  <a:lnTo>
                    <a:pt x="13811" y="134207"/>
                  </a:lnTo>
                  <a:lnTo>
                    <a:pt x="16859" y="126587"/>
                  </a:lnTo>
                  <a:lnTo>
                    <a:pt x="21431" y="120491"/>
                  </a:lnTo>
                  <a:lnTo>
                    <a:pt x="27527" y="114395"/>
                  </a:lnTo>
                  <a:lnTo>
                    <a:pt x="22955" y="109823"/>
                  </a:lnTo>
                  <a:lnTo>
                    <a:pt x="19907" y="103727"/>
                  </a:lnTo>
                  <a:lnTo>
                    <a:pt x="16859" y="96107"/>
                  </a:lnTo>
                  <a:lnTo>
                    <a:pt x="13811" y="90011"/>
                  </a:lnTo>
                  <a:lnTo>
                    <a:pt x="12287" y="82391"/>
                  </a:lnTo>
                  <a:lnTo>
                    <a:pt x="12345" y="70199"/>
                  </a:lnTo>
                  <a:lnTo>
                    <a:pt x="12596" y="63690"/>
                  </a:lnTo>
                  <a:lnTo>
                    <a:pt x="29098" y="24645"/>
                  </a:lnTo>
                  <a:lnTo>
                    <a:pt x="65127" y="2571"/>
                  </a:lnTo>
                  <a:lnTo>
                    <a:pt x="88487" y="0"/>
                  </a:lnTo>
                  <a:lnTo>
                    <a:pt x="100774" y="0"/>
                  </a:lnTo>
                  <a:lnTo>
                    <a:pt x="105346" y="1524"/>
                  </a:lnTo>
                  <a:lnTo>
                    <a:pt x="111442" y="1524"/>
                  </a:lnTo>
                  <a:lnTo>
                    <a:pt x="120586" y="4572"/>
                  </a:lnTo>
                  <a:lnTo>
                    <a:pt x="184594" y="4572"/>
                  </a:lnTo>
                  <a:lnTo>
                    <a:pt x="186118" y="7620"/>
                  </a:lnTo>
                  <a:lnTo>
                    <a:pt x="186118" y="10668"/>
                  </a:lnTo>
                  <a:lnTo>
                    <a:pt x="187642" y="13716"/>
                  </a:lnTo>
                  <a:lnTo>
                    <a:pt x="187642" y="24384"/>
                  </a:lnTo>
                  <a:lnTo>
                    <a:pt x="186118" y="27432"/>
                  </a:lnTo>
                  <a:lnTo>
                    <a:pt x="80867" y="27432"/>
                  </a:lnTo>
                  <a:lnTo>
                    <a:pt x="74771" y="28956"/>
                  </a:lnTo>
                  <a:lnTo>
                    <a:pt x="70199" y="32004"/>
                  </a:lnTo>
                  <a:lnTo>
                    <a:pt x="65627" y="33528"/>
                  </a:lnTo>
                  <a:lnTo>
                    <a:pt x="61055" y="36576"/>
                  </a:lnTo>
                  <a:lnTo>
                    <a:pt x="56483" y="41148"/>
                  </a:lnTo>
                  <a:lnTo>
                    <a:pt x="53435" y="45720"/>
                  </a:lnTo>
                  <a:lnTo>
                    <a:pt x="51911" y="50292"/>
                  </a:lnTo>
                  <a:lnTo>
                    <a:pt x="48863" y="54864"/>
                  </a:lnTo>
                  <a:lnTo>
                    <a:pt x="47339" y="60960"/>
                  </a:lnTo>
                  <a:lnTo>
                    <a:pt x="47339" y="71723"/>
                  </a:lnTo>
                  <a:lnTo>
                    <a:pt x="64269" y="107322"/>
                  </a:lnTo>
                  <a:lnTo>
                    <a:pt x="88487" y="114395"/>
                  </a:lnTo>
                  <a:lnTo>
                    <a:pt x="152841" y="114395"/>
                  </a:lnTo>
                  <a:lnTo>
                    <a:pt x="149494" y="118681"/>
                  </a:lnTo>
                  <a:lnTo>
                    <a:pt x="144970" y="123539"/>
                  </a:lnTo>
                  <a:lnTo>
                    <a:pt x="139231" y="127184"/>
                  </a:lnTo>
                  <a:lnTo>
                    <a:pt x="135434" y="129635"/>
                  </a:lnTo>
                  <a:lnTo>
                    <a:pt x="48863" y="129635"/>
                  </a:lnTo>
                  <a:lnTo>
                    <a:pt x="47339" y="132683"/>
                  </a:lnTo>
                  <a:lnTo>
                    <a:pt x="44291" y="135731"/>
                  </a:lnTo>
                  <a:lnTo>
                    <a:pt x="42767" y="138874"/>
                  </a:lnTo>
                  <a:lnTo>
                    <a:pt x="41243" y="143446"/>
                  </a:lnTo>
                  <a:lnTo>
                    <a:pt x="39719" y="146494"/>
                  </a:lnTo>
                  <a:lnTo>
                    <a:pt x="39719" y="155638"/>
                  </a:lnTo>
                  <a:lnTo>
                    <a:pt x="42767" y="160210"/>
                  </a:lnTo>
                  <a:lnTo>
                    <a:pt x="51911" y="166306"/>
                  </a:lnTo>
                  <a:lnTo>
                    <a:pt x="58007" y="169354"/>
                  </a:lnTo>
                  <a:lnTo>
                    <a:pt x="67151" y="169354"/>
                  </a:lnTo>
                  <a:lnTo>
                    <a:pt x="117538" y="170878"/>
                  </a:lnTo>
                  <a:lnTo>
                    <a:pt x="125253" y="171807"/>
                  </a:lnTo>
                  <a:lnTo>
                    <a:pt x="132397" y="172593"/>
                  </a:lnTo>
                  <a:lnTo>
                    <a:pt x="138969" y="173664"/>
                  </a:lnTo>
                  <a:lnTo>
                    <a:pt x="176974" y="195262"/>
                  </a:lnTo>
                  <a:lnTo>
                    <a:pt x="178193" y="198310"/>
                  </a:lnTo>
                  <a:lnTo>
                    <a:pt x="59531" y="198310"/>
                  </a:lnTo>
                  <a:lnTo>
                    <a:pt x="54959" y="201358"/>
                  </a:lnTo>
                  <a:lnTo>
                    <a:pt x="50387" y="205930"/>
                  </a:lnTo>
                  <a:lnTo>
                    <a:pt x="47339" y="209073"/>
                  </a:lnTo>
                  <a:lnTo>
                    <a:pt x="45815" y="212121"/>
                  </a:lnTo>
                  <a:lnTo>
                    <a:pt x="42767" y="215169"/>
                  </a:lnTo>
                  <a:lnTo>
                    <a:pt x="36671" y="227361"/>
                  </a:lnTo>
                  <a:lnTo>
                    <a:pt x="36671" y="245649"/>
                  </a:lnTo>
                  <a:lnTo>
                    <a:pt x="78890" y="264914"/>
                  </a:lnTo>
                  <a:lnTo>
                    <a:pt x="91535" y="265461"/>
                  </a:lnTo>
                  <a:lnTo>
                    <a:pt x="169085" y="265461"/>
                  </a:lnTo>
                  <a:lnTo>
                    <a:pt x="167163" y="267581"/>
                  </a:lnTo>
                  <a:lnTo>
                    <a:pt x="132778" y="286893"/>
                  </a:lnTo>
                  <a:lnTo>
                    <a:pt x="101448" y="292465"/>
                  </a:lnTo>
                  <a:lnTo>
                    <a:pt x="90011" y="292989"/>
                  </a:lnTo>
                  <a:close/>
                </a:path>
                <a:path w="187960" h="293369">
                  <a:moveTo>
                    <a:pt x="152841" y="114395"/>
                  </a:moveTo>
                  <a:lnTo>
                    <a:pt x="96107" y="114395"/>
                  </a:lnTo>
                  <a:lnTo>
                    <a:pt x="102298" y="112871"/>
                  </a:lnTo>
                  <a:lnTo>
                    <a:pt x="108394" y="109823"/>
                  </a:lnTo>
                  <a:lnTo>
                    <a:pt x="112966" y="108299"/>
                  </a:lnTo>
                  <a:lnTo>
                    <a:pt x="117538" y="105251"/>
                  </a:lnTo>
                  <a:lnTo>
                    <a:pt x="120586" y="100679"/>
                  </a:lnTo>
                  <a:lnTo>
                    <a:pt x="123634" y="97631"/>
                  </a:lnTo>
                  <a:lnTo>
                    <a:pt x="126682" y="93059"/>
                  </a:lnTo>
                  <a:lnTo>
                    <a:pt x="128206" y="86963"/>
                  </a:lnTo>
                  <a:lnTo>
                    <a:pt x="129730" y="82391"/>
                  </a:lnTo>
                  <a:lnTo>
                    <a:pt x="131254" y="76295"/>
                  </a:lnTo>
                  <a:lnTo>
                    <a:pt x="131254" y="70199"/>
                  </a:lnTo>
                  <a:lnTo>
                    <a:pt x="114298" y="34504"/>
                  </a:lnTo>
                  <a:lnTo>
                    <a:pt x="88487" y="27432"/>
                  </a:lnTo>
                  <a:lnTo>
                    <a:pt x="186118" y="27432"/>
                  </a:lnTo>
                  <a:lnTo>
                    <a:pt x="186118" y="28956"/>
                  </a:lnTo>
                  <a:lnTo>
                    <a:pt x="184594" y="32004"/>
                  </a:lnTo>
                  <a:lnTo>
                    <a:pt x="181546" y="33528"/>
                  </a:lnTo>
                  <a:lnTo>
                    <a:pt x="151066" y="33528"/>
                  </a:lnTo>
                  <a:lnTo>
                    <a:pt x="157162" y="38100"/>
                  </a:lnTo>
                  <a:lnTo>
                    <a:pt x="163258" y="50292"/>
                  </a:lnTo>
                  <a:lnTo>
                    <a:pt x="164782" y="56388"/>
                  </a:lnTo>
                  <a:lnTo>
                    <a:pt x="166243" y="63690"/>
                  </a:lnTo>
                  <a:lnTo>
                    <a:pt x="166213" y="71723"/>
                  </a:lnTo>
                  <a:lnTo>
                    <a:pt x="153733" y="113252"/>
                  </a:lnTo>
                  <a:lnTo>
                    <a:pt x="152841" y="114395"/>
                  </a:lnTo>
                  <a:close/>
                </a:path>
                <a:path w="187960" h="293369">
                  <a:moveTo>
                    <a:pt x="88487" y="141922"/>
                  </a:moveTo>
                  <a:lnTo>
                    <a:pt x="80867" y="141922"/>
                  </a:lnTo>
                  <a:lnTo>
                    <a:pt x="65627" y="138874"/>
                  </a:lnTo>
                  <a:lnTo>
                    <a:pt x="59531" y="135731"/>
                  </a:lnTo>
                  <a:lnTo>
                    <a:pt x="53435" y="134207"/>
                  </a:lnTo>
                  <a:lnTo>
                    <a:pt x="48863" y="129635"/>
                  </a:lnTo>
                  <a:lnTo>
                    <a:pt x="135434" y="129635"/>
                  </a:lnTo>
                  <a:lnTo>
                    <a:pt x="97400" y="141636"/>
                  </a:lnTo>
                  <a:lnTo>
                    <a:pt x="88487" y="141922"/>
                  </a:lnTo>
                  <a:close/>
                </a:path>
                <a:path w="187960" h="293369">
                  <a:moveTo>
                    <a:pt x="169085" y="265461"/>
                  </a:moveTo>
                  <a:lnTo>
                    <a:pt x="91535" y="265461"/>
                  </a:lnTo>
                  <a:lnTo>
                    <a:pt x="99305" y="265176"/>
                  </a:lnTo>
                  <a:lnTo>
                    <a:pt x="106477" y="264318"/>
                  </a:lnTo>
                  <a:lnTo>
                    <a:pt x="113060" y="262890"/>
                  </a:lnTo>
                  <a:lnTo>
                    <a:pt x="119062" y="260889"/>
                  </a:lnTo>
                  <a:lnTo>
                    <a:pt x="126682" y="259365"/>
                  </a:lnTo>
                  <a:lnTo>
                    <a:pt x="140398" y="250221"/>
                  </a:lnTo>
                  <a:lnTo>
                    <a:pt x="144970" y="245649"/>
                  </a:lnTo>
                  <a:lnTo>
                    <a:pt x="149542" y="231933"/>
                  </a:lnTo>
                  <a:lnTo>
                    <a:pt x="149542" y="218217"/>
                  </a:lnTo>
                  <a:lnTo>
                    <a:pt x="109918" y="199834"/>
                  </a:lnTo>
                  <a:lnTo>
                    <a:pt x="59531" y="198310"/>
                  </a:lnTo>
                  <a:lnTo>
                    <a:pt x="178193" y="198310"/>
                  </a:lnTo>
                  <a:lnTo>
                    <a:pt x="180022" y="202882"/>
                  </a:lnTo>
                  <a:lnTo>
                    <a:pt x="183070" y="209073"/>
                  </a:lnTo>
                  <a:lnTo>
                    <a:pt x="184594" y="216693"/>
                  </a:lnTo>
                  <a:lnTo>
                    <a:pt x="176307" y="256579"/>
                  </a:lnTo>
                  <a:lnTo>
                    <a:pt x="172021" y="262223"/>
                  </a:lnTo>
                  <a:lnTo>
                    <a:pt x="169085" y="26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4026" y="2565273"/>
              <a:ext cx="161639" cy="216693"/>
            </a:xfrm>
            <a:prstGeom prst="rect">
              <a:avLst/>
            </a:prstGeom>
          </p:spPr>
        </p:pic>
      </p:grpSp>
      <p:sp>
        <p:nvSpPr>
          <p:cNvPr id="25" name="object 25" descr=""/>
          <p:cNvSpPr/>
          <p:nvPr/>
        </p:nvSpPr>
        <p:spPr>
          <a:xfrm>
            <a:off x="2724340" y="2565273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4" h="213994">
                <a:moveTo>
                  <a:pt x="73483" y="35052"/>
                </a:moveTo>
                <a:lnTo>
                  <a:pt x="32004" y="35052"/>
                </a:lnTo>
                <a:lnTo>
                  <a:pt x="40019" y="26503"/>
                </a:lnTo>
                <a:lnTo>
                  <a:pt x="72104" y="5143"/>
                </a:lnTo>
                <a:lnTo>
                  <a:pt x="96107" y="0"/>
                </a:lnTo>
                <a:lnTo>
                  <a:pt x="111347" y="0"/>
                </a:lnTo>
                <a:lnTo>
                  <a:pt x="118967" y="3048"/>
                </a:lnTo>
                <a:lnTo>
                  <a:pt x="125063" y="4572"/>
                </a:lnTo>
                <a:lnTo>
                  <a:pt x="129635" y="7620"/>
                </a:lnTo>
                <a:lnTo>
                  <a:pt x="135731" y="10668"/>
                </a:lnTo>
                <a:lnTo>
                  <a:pt x="140303" y="13716"/>
                </a:lnTo>
                <a:lnTo>
                  <a:pt x="144970" y="18288"/>
                </a:lnTo>
                <a:lnTo>
                  <a:pt x="151066" y="27432"/>
                </a:lnTo>
                <a:lnTo>
                  <a:pt x="152590" y="30480"/>
                </a:lnTo>
                <a:lnTo>
                  <a:pt x="88487" y="30480"/>
                </a:lnTo>
                <a:lnTo>
                  <a:pt x="82534" y="31289"/>
                </a:lnTo>
                <a:lnTo>
                  <a:pt x="76295" y="33528"/>
                </a:lnTo>
                <a:lnTo>
                  <a:pt x="73483" y="35052"/>
                </a:lnTo>
                <a:close/>
              </a:path>
              <a:path w="291464" h="213994">
                <a:moveTo>
                  <a:pt x="196495" y="38100"/>
                </a:moveTo>
                <a:lnTo>
                  <a:pt x="157162" y="38100"/>
                </a:lnTo>
                <a:lnTo>
                  <a:pt x="169354" y="25908"/>
                </a:lnTo>
                <a:lnTo>
                  <a:pt x="175450" y="21336"/>
                </a:lnTo>
                <a:lnTo>
                  <a:pt x="181546" y="15240"/>
                </a:lnTo>
                <a:lnTo>
                  <a:pt x="187642" y="12192"/>
                </a:lnTo>
                <a:lnTo>
                  <a:pt x="192214" y="9144"/>
                </a:lnTo>
                <a:lnTo>
                  <a:pt x="198310" y="6096"/>
                </a:lnTo>
                <a:lnTo>
                  <a:pt x="202882" y="3048"/>
                </a:lnTo>
                <a:lnTo>
                  <a:pt x="208978" y="1524"/>
                </a:lnTo>
                <a:lnTo>
                  <a:pt x="213550" y="0"/>
                </a:lnTo>
                <a:lnTo>
                  <a:pt x="224218" y="0"/>
                </a:lnTo>
                <a:lnTo>
                  <a:pt x="233091" y="309"/>
                </a:lnTo>
                <a:lnTo>
                  <a:pt x="273034" y="18954"/>
                </a:lnTo>
                <a:lnTo>
                  <a:pt x="281092" y="30480"/>
                </a:lnTo>
                <a:lnTo>
                  <a:pt x="216598" y="30480"/>
                </a:lnTo>
                <a:lnTo>
                  <a:pt x="210645" y="31289"/>
                </a:lnTo>
                <a:lnTo>
                  <a:pt x="204406" y="33528"/>
                </a:lnTo>
                <a:lnTo>
                  <a:pt x="198167" y="36909"/>
                </a:lnTo>
                <a:lnTo>
                  <a:pt x="196495" y="38100"/>
                </a:lnTo>
                <a:close/>
              </a:path>
              <a:path w="291464" h="213994">
                <a:moveTo>
                  <a:pt x="27432" y="4572"/>
                </a:moveTo>
                <a:lnTo>
                  <a:pt x="4571" y="4572"/>
                </a:lnTo>
                <a:lnTo>
                  <a:pt x="6095" y="3048"/>
                </a:lnTo>
                <a:lnTo>
                  <a:pt x="25907" y="3048"/>
                </a:lnTo>
                <a:lnTo>
                  <a:pt x="27432" y="4572"/>
                </a:lnTo>
                <a:close/>
              </a:path>
              <a:path w="291464" h="213994">
                <a:moveTo>
                  <a:pt x="35052" y="210597"/>
                </a:moveTo>
                <a:lnTo>
                  <a:pt x="0" y="210597"/>
                </a:lnTo>
                <a:lnTo>
                  <a:pt x="0" y="6096"/>
                </a:lnTo>
                <a:lnTo>
                  <a:pt x="1524" y="4572"/>
                </a:lnTo>
                <a:lnTo>
                  <a:pt x="30480" y="4572"/>
                </a:lnTo>
                <a:lnTo>
                  <a:pt x="30480" y="6096"/>
                </a:lnTo>
                <a:lnTo>
                  <a:pt x="32004" y="6096"/>
                </a:lnTo>
                <a:lnTo>
                  <a:pt x="32004" y="35052"/>
                </a:lnTo>
                <a:lnTo>
                  <a:pt x="73483" y="35052"/>
                </a:lnTo>
                <a:lnTo>
                  <a:pt x="70056" y="36909"/>
                </a:lnTo>
                <a:lnTo>
                  <a:pt x="35052" y="68675"/>
                </a:lnTo>
                <a:lnTo>
                  <a:pt x="35052" y="210597"/>
                </a:lnTo>
                <a:close/>
              </a:path>
              <a:path w="291464" h="213994">
                <a:moveTo>
                  <a:pt x="161734" y="212121"/>
                </a:moveTo>
                <a:lnTo>
                  <a:pt x="129635" y="212121"/>
                </a:lnTo>
                <a:lnTo>
                  <a:pt x="129635" y="210597"/>
                </a:lnTo>
                <a:lnTo>
                  <a:pt x="128111" y="210597"/>
                </a:lnTo>
                <a:lnTo>
                  <a:pt x="128111" y="79343"/>
                </a:lnTo>
                <a:lnTo>
                  <a:pt x="125063" y="64008"/>
                </a:lnTo>
                <a:lnTo>
                  <a:pt x="122015" y="51816"/>
                </a:lnTo>
                <a:lnTo>
                  <a:pt x="117443" y="45720"/>
                </a:lnTo>
                <a:lnTo>
                  <a:pt x="114395" y="41148"/>
                </a:lnTo>
                <a:lnTo>
                  <a:pt x="111347" y="38100"/>
                </a:lnTo>
                <a:lnTo>
                  <a:pt x="105251" y="35052"/>
                </a:lnTo>
                <a:lnTo>
                  <a:pt x="100679" y="32004"/>
                </a:lnTo>
                <a:lnTo>
                  <a:pt x="94583" y="30480"/>
                </a:lnTo>
                <a:lnTo>
                  <a:pt x="152590" y="30480"/>
                </a:lnTo>
                <a:lnTo>
                  <a:pt x="154114" y="33528"/>
                </a:lnTo>
                <a:lnTo>
                  <a:pt x="157162" y="38100"/>
                </a:lnTo>
                <a:lnTo>
                  <a:pt x="196495" y="38100"/>
                </a:lnTo>
                <a:lnTo>
                  <a:pt x="192214" y="41148"/>
                </a:lnTo>
                <a:lnTo>
                  <a:pt x="185332" y="46293"/>
                </a:lnTo>
                <a:lnTo>
                  <a:pt x="178308" y="52589"/>
                </a:lnTo>
                <a:lnTo>
                  <a:pt x="170997" y="60047"/>
                </a:lnTo>
                <a:lnTo>
                  <a:pt x="163258" y="68675"/>
                </a:lnTo>
                <a:lnTo>
                  <a:pt x="163258" y="210597"/>
                </a:lnTo>
                <a:lnTo>
                  <a:pt x="161734" y="212121"/>
                </a:lnTo>
                <a:close/>
              </a:path>
              <a:path w="291464" h="213994">
                <a:moveTo>
                  <a:pt x="289845" y="212121"/>
                </a:moveTo>
                <a:lnTo>
                  <a:pt x="257841" y="212121"/>
                </a:lnTo>
                <a:lnTo>
                  <a:pt x="257841" y="210597"/>
                </a:lnTo>
                <a:lnTo>
                  <a:pt x="256317" y="210597"/>
                </a:lnTo>
                <a:lnTo>
                  <a:pt x="256317" y="79343"/>
                </a:lnTo>
                <a:lnTo>
                  <a:pt x="253269" y="64008"/>
                </a:lnTo>
                <a:lnTo>
                  <a:pt x="250221" y="51816"/>
                </a:lnTo>
                <a:lnTo>
                  <a:pt x="247173" y="45720"/>
                </a:lnTo>
                <a:lnTo>
                  <a:pt x="244125" y="41148"/>
                </a:lnTo>
                <a:lnTo>
                  <a:pt x="239458" y="38100"/>
                </a:lnTo>
                <a:lnTo>
                  <a:pt x="234886" y="35052"/>
                </a:lnTo>
                <a:lnTo>
                  <a:pt x="228790" y="32004"/>
                </a:lnTo>
                <a:lnTo>
                  <a:pt x="224218" y="30480"/>
                </a:lnTo>
                <a:lnTo>
                  <a:pt x="281092" y="30480"/>
                </a:lnTo>
                <a:lnTo>
                  <a:pt x="291322" y="74375"/>
                </a:lnTo>
                <a:lnTo>
                  <a:pt x="291369" y="210597"/>
                </a:lnTo>
                <a:lnTo>
                  <a:pt x="289845" y="212121"/>
                </a:lnTo>
                <a:close/>
              </a:path>
              <a:path w="291464" h="213994">
                <a:moveTo>
                  <a:pt x="33528" y="212121"/>
                </a:moveTo>
                <a:lnTo>
                  <a:pt x="1524" y="212121"/>
                </a:lnTo>
                <a:lnTo>
                  <a:pt x="1524" y="210597"/>
                </a:lnTo>
                <a:lnTo>
                  <a:pt x="33528" y="210597"/>
                </a:lnTo>
                <a:lnTo>
                  <a:pt x="33528" y="212121"/>
                </a:lnTo>
                <a:close/>
              </a:path>
              <a:path w="291464" h="213994">
                <a:moveTo>
                  <a:pt x="28956" y="213645"/>
                </a:moveTo>
                <a:lnTo>
                  <a:pt x="6095" y="213645"/>
                </a:lnTo>
                <a:lnTo>
                  <a:pt x="4571" y="212121"/>
                </a:lnTo>
                <a:lnTo>
                  <a:pt x="30480" y="212121"/>
                </a:lnTo>
                <a:lnTo>
                  <a:pt x="28956" y="213645"/>
                </a:lnTo>
                <a:close/>
              </a:path>
              <a:path w="291464" h="213994">
                <a:moveTo>
                  <a:pt x="157162" y="213645"/>
                </a:moveTo>
                <a:lnTo>
                  <a:pt x="134207" y="213645"/>
                </a:lnTo>
                <a:lnTo>
                  <a:pt x="132683" y="212121"/>
                </a:lnTo>
                <a:lnTo>
                  <a:pt x="158686" y="212121"/>
                </a:lnTo>
                <a:lnTo>
                  <a:pt x="157162" y="213645"/>
                </a:lnTo>
                <a:close/>
              </a:path>
              <a:path w="291464" h="213994">
                <a:moveTo>
                  <a:pt x="285273" y="213645"/>
                </a:moveTo>
                <a:lnTo>
                  <a:pt x="262413" y="213645"/>
                </a:lnTo>
                <a:lnTo>
                  <a:pt x="260889" y="212121"/>
                </a:lnTo>
                <a:lnTo>
                  <a:pt x="286797" y="212121"/>
                </a:lnTo>
                <a:lnTo>
                  <a:pt x="285273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3069145" y="2565272"/>
            <a:ext cx="360045" cy="217170"/>
            <a:chOff x="3069145" y="2565272"/>
            <a:chExt cx="360045" cy="217170"/>
          </a:xfrm>
        </p:grpSpPr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9145" y="2565273"/>
              <a:ext cx="181451" cy="21669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8792" y="2565272"/>
              <a:ext cx="140303" cy="216693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3568052" y="2470594"/>
            <a:ext cx="677545" cy="311785"/>
            <a:chOff x="3568052" y="2470594"/>
            <a:chExt cx="677545" cy="311785"/>
          </a:xfrm>
        </p:grpSpPr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68052" y="2565272"/>
              <a:ext cx="196621" cy="21669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792181" y="2470594"/>
              <a:ext cx="266065" cy="308610"/>
            </a:xfrm>
            <a:custGeom>
              <a:avLst/>
              <a:gdLst/>
              <a:ahLst/>
              <a:cxnLst/>
              <a:rect l="l" t="t" r="r" b="b"/>
              <a:pathLst>
                <a:path w="266064" h="308610">
                  <a:moveTo>
                    <a:pt x="134213" y="16865"/>
                  </a:moveTo>
                  <a:lnTo>
                    <a:pt x="132689" y="13716"/>
                  </a:lnTo>
                  <a:lnTo>
                    <a:pt x="132689" y="10668"/>
                  </a:lnTo>
                  <a:lnTo>
                    <a:pt x="129641" y="7620"/>
                  </a:lnTo>
                  <a:lnTo>
                    <a:pt x="129641" y="6096"/>
                  </a:lnTo>
                  <a:lnTo>
                    <a:pt x="128117" y="6096"/>
                  </a:lnTo>
                  <a:lnTo>
                    <a:pt x="122021" y="3048"/>
                  </a:lnTo>
                  <a:lnTo>
                    <a:pt x="118973" y="3048"/>
                  </a:lnTo>
                  <a:lnTo>
                    <a:pt x="114401" y="1524"/>
                  </a:lnTo>
                  <a:lnTo>
                    <a:pt x="108305" y="0"/>
                  </a:lnTo>
                  <a:lnTo>
                    <a:pt x="99161" y="0"/>
                  </a:lnTo>
                  <a:lnTo>
                    <a:pt x="91198" y="292"/>
                  </a:lnTo>
                  <a:lnTo>
                    <a:pt x="50393" y="18389"/>
                  </a:lnTo>
                  <a:lnTo>
                    <a:pt x="39624" y="42773"/>
                  </a:lnTo>
                  <a:lnTo>
                    <a:pt x="37630" y="50825"/>
                  </a:lnTo>
                  <a:lnTo>
                    <a:pt x="36195" y="59156"/>
                  </a:lnTo>
                  <a:lnTo>
                    <a:pt x="35344" y="68059"/>
                  </a:lnTo>
                  <a:lnTo>
                    <a:pt x="35052" y="77825"/>
                  </a:lnTo>
                  <a:lnTo>
                    <a:pt x="35052" y="99250"/>
                  </a:lnTo>
                  <a:lnTo>
                    <a:pt x="3048" y="99250"/>
                  </a:lnTo>
                  <a:lnTo>
                    <a:pt x="3048" y="100774"/>
                  </a:lnTo>
                  <a:lnTo>
                    <a:pt x="1524" y="102298"/>
                  </a:lnTo>
                  <a:lnTo>
                    <a:pt x="1524" y="106870"/>
                  </a:lnTo>
                  <a:lnTo>
                    <a:pt x="0" y="108394"/>
                  </a:lnTo>
                  <a:lnTo>
                    <a:pt x="0" y="119062"/>
                  </a:lnTo>
                  <a:lnTo>
                    <a:pt x="1524" y="122110"/>
                  </a:lnTo>
                  <a:lnTo>
                    <a:pt x="1524" y="125158"/>
                  </a:lnTo>
                  <a:lnTo>
                    <a:pt x="3048" y="128206"/>
                  </a:lnTo>
                  <a:lnTo>
                    <a:pt x="35052" y="128206"/>
                  </a:lnTo>
                  <a:lnTo>
                    <a:pt x="35052" y="303758"/>
                  </a:lnTo>
                  <a:lnTo>
                    <a:pt x="38100" y="306806"/>
                  </a:lnTo>
                  <a:lnTo>
                    <a:pt x="41148" y="306806"/>
                  </a:lnTo>
                  <a:lnTo>
                    <a:pt x="42672" y="308330"/>
                  </a:lnTo>
                  <a:lnTo>
                    <a:pt x="64109" y="308330"/>
                  </a:lnTo>
                  <a:lnTo>
                    <a:pt x="67157" y="306806"/>
                  </a:lnTo>
                  <a:lnTo>
                    <a:pt x="68681" y="306806"/>
                  </a:lnTo>
                  <a:lnTo>
                    <a:pt x="71729" y="303758"/>
                  </a:lnTo>
                  <a:lnTo>
                    <a:pt x="71729" y="128206"/>
                  </a:lnTo>
                  <a:lnTo>
                    <a:pt x="118973" y="128206"/>
                  </a:lnTo>
                  <a:lnTo>
                    <a:pt x="123545" y="119062"/>
                  </a:lnTo>
                  <a:lnTo>
                    <a:pt x="123545" y="111442"/>
                  </a:lnTo>
                  <a:lnTo>
                    <a:pt x="122021" y="108394"/>
                  </a:lnTo>
                  <a:lnTo>
                    <a:pt x="122021" y="103822"/>
                  </a:lnTo>
                  <a:lnTo>
                    <a:pt x="120497" y="102298"/>
                  </a:lnTo>
                  <a:lnTo>
                    <a:pt x="120497" y="100774"/>
                  </a:lnTo>
                  <a:lnTo>
                    <a:pt x="118973" y="99250"/>
                  </a:lnTo>
                  <a:lnTo>
                    <a:pt x="71729" y="99250"/>
                  </a:lnTo>
                  <a:lnTo>
                    <a:pt x="71729" y="61061"/>
                  </a:lnTo>
                  <a:lnTo>
                    <a:pt x="73253" y="54965"/>
                  </a:lnTo>
                  <a:lnTo>
                    <a:pt x="74777" y="50393"/>
                  </a:lnTo>
                  <a:lnTo>
                    <a:pt x="76301" y="44297"/>
                  </a:lnTo>
                  <a:lnTo>
                    <a:pt x="77825" y="41249"/>
                  </a:lnTo>
                  <a:lnTo>
                    <a:pt x="80873" y="36677"/>
                  </a:lnTo>
                  <a:lnTo>
                    <a:pt x="86969" y="33629"/>
                  </a:lnTo>
                  <a:lnTo>
                    <a:pt x="91541" y="30581"/>
                  </a:lnTo>
                  <a:lnTo>
                    <a:pt x="111353" y="30581"/>
                  </a:lnTo>
                  <a:lnTo>
                    <a:pt x="114401" y="32105"/>
                  </a:lnTo>
                  <a:lnTo>
                    <a:pt x="117449" y="32105"/>
                  </a:lnTo>
                  <a:lnTo>
                    <a:pt x="118973" y="33629"/>
                  </a:lnTo>
                  <a:lnTo>
                    <a:pt x="122021" y="33629"/>
                  </a:lnTo>
                  <a:lnTo>
                    <a:pt x="123545" y="35153"/>
                  </a:lnTo>
                  <a:lnTo>
                    <a:pt x="125069" y="35153"/>
                  </a:lnTo>
                  <a:lnTo>
                    <a:pt x="126593" y="36677"/>
                  </a:lnTo>
                  <a:lnTo>
                    <a:pt x="131165" y="36677"/>
                  </a:lnTo>
                  <a:lnTo>
                    <a:pt x="131165" y="35153"/>
                  </a:lnTo>
                  <a:lnTo>
                    <a:pt x="132689" y="35153"/>
                  </a:lnTo>
                  <a:lnTo>
                    <a:pt x="132689" y="30581"/>
                  </a:lnTo>
                  <a:lnTo>
                    <a:pt x="134213" y="27533"/>
                  </a:lnTo>
                  <a:lnTo>
                    <a:pt x="134213" y="16865"/>
                  </a:lnTo>
                  <a:close/>
                </a:path>
                <a:path w="266064" h="308610">
                  <a:moveTo>
                    <a:pt x="265468" y="12192"/>
                  </a:moveTo>
                  <a:lnTo>
                    <a:pt x="263931" y="10668"/>
                  </a:lnTo>
                  <a:lnTo>
                    <a:pt x="263931" y="9144"/>
                  </a:lnTo>
                  <a:lnTo>
                    <a:pt x="260883" y="6096"/>
                  </a:lnTo>
                  <a:lnTo>
                    <a:pt x="259359" y="6096"/>
                  </a:lnTo>
                  <a:lnTo>
                    <a:pt x="257835" y="4572"/>
                  </a:lnTo>
                  <a:lnTo>
                    <a:pt x="254787" y="3048"/>
                  </a:lnTo>
                  <a:lnTo>
                    <a:pt x="250215" y="3048"/>
                  </a:lnTo>
                  <a:lnTo>
                    <a:pt x="240982" y="0"/>
                  </a:lnTo>
                  <a:lnTo>
                    <a:pt x="231838" y="0"/>
                  </a:lnTo>
                  <a:lnTo>
                    <a:pt x="189166" y="12192"/>
                  </a:lnTo>
                  <a:lnTo>
                    <a:pt x="169824" y="50393"/>
                  </a:lnTo>
                  <a:lnTo>
                    <a:pt x="167830" y="77825"/>
                  </a:lnTo>
                  <a:lnTo>
                    <a:pt x="167830" y="99250"/>
                  </a:lnTo>
                  <a:lnTo>
                    <a:pt x="135724" y="99250"/>
                  </a:lnTo>
                  <a:lnTo>
                    <a:pt x="135724" y="100774"/>
                  </a:lnTo>
                  <a:lnTo>
                    <a:pt x="134200" y="102298"/>
                  </a:lnTo>
                  <a:lnTo>
                    <a:pt x="134200" y="103822"/>
                  </a:lnTo>
                  <a:lnTo>
                    <a:pt x="132676" y="105346"/>
                  </a:lnTo>
                  <a:lnTo>
                    <a:pt x="132676" y="122110"/>
                  </a:lnTo>
                  <a:lnTo>
                    <a:pt x="135724" y="128206"/>
                  </a:lnTo>
                  <a:lnTo>
                    <a:pt x="167830" y="128206"/>
                  </a:lnTo>
                  <a:lnTo>
                    <a:pt x="167830" y="305282"/>
                  </a:lnTo>
                  <a:lnTo>
                    <a:pt x="169354" y="305282"/>
                  </a:lnTo>
                  <a:lnTo>
                    <a:pt x="170878" y="306806"/>
                  </a:lnTo>
                  <a:lnTo>
                    <a:pt x="172402" y="306806"/>
                  </a:lnTo>
                  <a:lnTo>
                    <a:pt x="175450" y="308330"/>
                  </a:lnTo>
                  <a:lnTo>
                    <a:pt x="196786" y="308330"/>
                  </a:lnTo>
                  <a:lnTo>
                    <a:pt x="198310" y="306806"/>
                  </a:lnTo>
                  <a:lnTo>
                    <a:pt x="201358" y="306806"/>
                  </a:lnTo>
                  <a:lnTo>
                    <a:pt x="204406" y="303758"/>
                  </a:lnTo>
                  <a:lnTo>
                    <a:pt x="204406" y="128206"/>
                  </a:lnTo>
                  <a:lnTo>
                    <a:pt x="251739" y="128206"/>
                  </a:lnTo>
                  <a:lnTo>
                    <a:pt x="254787" y="122110"/>
                  </a:lnTo>
                  <a:lnTo>
                    <a:pt x="254787" y="105346"/>
                  </a:lnTo>
                  <a:lnTo>
                    <a:pt x="253263" y="103822"/>
                  </a:lnTo>
                  <a:lnTo>
                    <a:pt x="253263" y="100774"/>
                  </a:lnTo>
                  <a:lnTo>
                    <a:pt x="251739" y="99250"/>
                  </a:lnTo>
                  <a:lnTo>
                    <a:pt x="204406" y="99250"/>
                  </a:lnTo>
                  <a:lnTo>
                    <a:pt x="204406" y="61061"/>
                  </a:lnTo>
                  <a:lnTo>
                    <a:pt x="205930" y="54965"/>
                  </a:lnTo>
                  <a:lnTo>
                    <a:pt x="205930" y="50393"/>
                  </a:lnTo>
                  <a:lnTo>
                    <a:pt x="210502" y="41249"/>
                  </a:lnTo>
                  <a:lnTo>
                    <a:pt x="213550" y="36677"/>
                  </a:lnTo>
                  <a:lnTo>
                    <a:pt x="219646" y="33629"/>
                  </a:lnTo>
                  <a:lnTo>
                    <a:pt x="224218" y="30581"/>
                  </a:lnTo>
                  <a:lnTo>
                    <a:pt x="244119" y="30581"/>
                  </a:lnTo>
                  <a:lnTo>
                    <a:pt x="247167" y="32105"/>
                  </a:lnTo>
                  <a:lnTo>
                    <a:pt x="250215" y="32105"/>
                  </a:lnTo>
                  <a:lnTo>
                    <a:pt x="251739" y="33629"/>
                  </a:lnTo>
                  <a:lnTo>
                    <a:pt x="253263" y="33629"/>
                  </a:lnTo>
                  <a:lnTo>
                    <a:pt x="256311" y="35153"/>
                  </a:lnTo>
                  <a:lnTo>
                    <a:pt x="257835" y="35153"/>
                  </a:lnTo>
                  <a:lnTo>
                    <a:pt x="259359" y="36677"/>
                  </a:lnTo>
                  <a:lnTo>
                    <a:pt x="263931" y="36677"/>
                  </a:lnTo>
                  <a:lnTo>
                    <a:pt x="263931" y="35153"/>
                  </a:lnTo>
                  <a:lnTo>
                    <a:pt x="265468" y="33629"/>
                  </a:lnTo>
                  <a:lnTo>
                    <a:pt x="265468" y="30581"/>
                  </a:lnTo>
                  <a:lnTo>
                    <a:pt x="265468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3861" y="2565273"/>
              <a:ext cx="181431" cy="216693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300156" y="2565273"/>
            <a:ext cx="114395" cy="213645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42758" y="2565273"/>
            <a:ext cx="161639" cy="216693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4858512" y="2470594"/>
            <a:ext cx="699135" cy="311785"/>
            <a:chOff x="4858512" y="2470594"/>
            <a:chExt cx="699135" cy="311785"/>
          </a:xfrm>
        </p:grpSpPr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58512" y="2565272"/>
              <a:ext cx="138779" cy="21669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35486" y="2565273"/>
              <a:ext cx="161639" cy="216693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5236844" y="2470594"/>
              <a:ext cx="132715" cy="308610"/>
            </a:xfrm>
            <a:custGeom>
              <a:avLst/>
              <a:gdLst/>
              <a:ahLst/>
              <a:cxnLst/>
              <a:rect l="l" t="t" r="r" b="b"/>
              <a:pathLst>
                <a:path w="132714" h="308610">
                  <a:moveTo>
                    <a:pt x="71723" y="99250"/>
                  </a:moveTo>
                  <a:lnTo>
                    <a:pt x="35052" y="99250"/>
                  </a:lnTo>
                  <a:lnTo>
                    <a:pt x="35052" y="77819"/>
                  </a:lnTo>
                  <a:lnTo>
                    <a:pt x="40433" y="35956"/>
                  </a:lnTo>
                  <a:lnTo>
                    <a:pt x="50292" y="18383"/>
                  </a:lnTo>
                  <a:lnTo>
                    <a:pt x="54864" y="1219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7443" y="3048"/>
                  </a:lnTo>
                  <a:lnTo>
                    <a:pt x="122015" y="3048"/>
                  </a:lnTo>
                  <a:lnTo>
                    <a:pt x="123539" y="4572"/>
                  </a:lnTo>
                  <a:lnTo>
                    <a:pt x="126587" y="6096"/>
                  </a:lnTo>
                  <a:lnTo>
                    <a:pt x="128111" y="6096"/>
                  </a:lnTo>
                  <a:lnTo>
                    <a:pt x="129635" y="7620"/>
                  </a:lnTo>
                  <a:lnTo>
                    <a:pt x="129635" y="9144"/>
                  </a:lnTo>
                  <a:lnTo>
                    <a:pt x="131159" y="9144"/>
                  </a:lnTo>
                  <a:lnTo>
                    <a:pt x="131159" y="10668"/>
                  </a:lnTo>
                  <a:lnTo>
                    <a:pt x="132683" y="12192"/>
                  </a:lnTo>
                  <a:lnTo>
                    <a:pt x="132683" y="30575"/>
                  </a:lnTo>
                  <a:lnTo>
                    <a:pt x="90011" y="30575"/>
                  </a:lnTo>
                  <a:lnTo>
                    <a:pt x="86963" y="33623"/>
                  </a:lnTo>
                  <a:lnTo>
                    <a:pt x="82391" y="35147"/>
                  </a:lnTo>
                  <a:lnTo>
                    <a:pt x="79343" y="36671"/>
                  </a:lnTo>
                  <a:lnTo>
                    <a:pt x="77819" y="41243"/>
                  </a:lnTo>
                  <a:lnTo>
                    <a:pt x="74771" y="44291"/>
                  </a:lnTo>
                  <a:lnTo>
                    <a:pt x="73247" y="50387"/>
                  </a:lnTo>
                  <a:lnTo>
                    <a:pt x="73247" y="54959"/>
                  </a:lnTo>
                  <a:lnTo>
                    <a:pt x="71723" y="61055"/>
                  </a:lnTo>
                  <a:lnTo>
                    <a:pt x="71723" y="99250"/>
                  </a:lnTo>
                  <a:close/>
                </a:path>
                <a:path w="132714" h="308610">
                  <a:moveTo>
                    <a:pt x="132683" y="33623"/>
                  </a:moveTo>
                  <a:lnTo>
                    <a:pt x="118967" y="33623"/>
                  </a:lnTo>
                  <a:lnTo>
                    <a:pt x="115919" y="32099"/>
                  </a:lnTo>
                  <a:lnTo>
                    <a:pt x="114395" y="32099"/>
                  </a:lnTo>
                  <a:lnTo>
                    <a:pt x="111347" y="30575"/>
                  </a:lnTo>
                  <a:lnTo>
                    <a:pt x="132683" y="30575"/>
                  </a:lnTo>
                  <a:lnTo>
                    <a:pt x="132683" y="33623"/>
                  </a:lnTo>
                  <a:close/>
                </a:path>
                <a:path w="132714" h="308610">
                  <a:moveTo>
                    <a:pt x="129635" y="36671"/>
                  </a:moveTo>
                  <a:lnTo>
                    <a:pt x="126587" y="36671"/>
                  </a:lnTo>
                  <a:lnTo>
                    <a:pt x="125063" y="35147"/>
                  </a:lnTo>
                  <a:lnTo>
                    <a:pt x="123539" y="35147"/>
                  </a:lnTo>
                  <a:lnTo>
                    <a:pt x="120491" y="33623"/>
                  </a:lnTo>
                  <a:lnTo>
                    <a:pt x="131159" y="33623"/>
                  </a:lnTo>
                  <a:lnTo>
                    <a:pt x="131159" y="35147"/>
                  </a:lnTo>
                  <a:lnTo>
                    <a:pt x="129635" y="36671"/>
                  </a:lnTo>
                  <a:close/>
                </a:path>
                <a:path w="132714" h="308610">
                  <a:moveTo>
                    <a:pt x="118967" y="128206"/>
                  </a:moveTo>
                  <a:lnTo>
                    <a:pt x="3048" y="128206"/>
                  </a:lnTo>
                  <a:lnTo>
                    <a:pt x="0" y="122110"/>
                  </a:lnTo>
                  <a:lnTo>
                    <a:pt x="0" y="105346"/>
                  </a:lnTo>
                  <a:lnTo>
                    <a:pt x="1524" y="103822"/>
                  </a:lnTo>
                  <a:lnTo>
                    <a:pt x="1524" y="100774"/>
                  </a:lnTo>
                  <a:lnTo>
                    <a:pt x="3048" y="99250"/>
                  </a:lnTo>
                  <a:lnTo>
                    <a:pt x="118967" y="99250"/>
                  </a:lnTo>
                  <a:lnTo>
                    <a:pt x="118967" y="100774"/>
                  </a:lnTo>
                  <a:lnTo>
                    <a:pt x="120491" y="102298"/>
                  </a:lnTo>
                  <a:lnTo>
                    <a:pt x="120491" y="103822"/>
                  </a:lnTo>
                  <a:lnTo>
                    <a:pt x="122015" y="105346"/>
                  </a:lnTo>
                  <a:lnTo>
                    <a:pt x="122015" y="122110"/>
                  </a:lnTo>
                  <a:lnTo>
                    <a:pt x="118967" y="128206"/>
                  </a:lnTo>
                  <a:close/>
                </a:path>
                <a:path w="132714" h="308610">
                  <a:moveTo>
                    <a:pt x="68675" y="306800"/>
                  </a:moveTo>
                  <a:lnTo>
                    <a:pt x="36576" y="306800"/>
                  </a:lnTo>
                  <a:lnTo>
                    <a:pt x="36576" y="305276"/>
                  </a:lnTo>
                  <a:lnTo>
                    <a:pt x="35052" y="305276"/>
                  </a:lnTo>
                  <a:lnTo>
                    <a:pt x="35052" y="128206"/>
                  </a:lnTo>
                  <a:lnTo>
                    <a:pt x="71723" y="128206"/>
                  </a:lnTo>
                  <a:lnTo>
                    <a:pt x="71723" y="302132"/>
                  </a:lnTo>
                  <a:lnTo>
                    <a:pt x="70199" y="303752"/>
                  </a:lnTo>
                  <a:lnTo>
                    <a:pt x="70199" y="305276"/>
                  </a:lnTo>
                  <a:lnTo>
                    <a:pt x="68675" y="306800"/>
                  </a:lnTo>
                  <a:close/>
                </a:path>
                <a:path w="132714" h="308610">
                  <a:moveTo>
                    <a:pt x="64103" y="308324"/>
                  </a:moveTo>
                  <a:lnTo>
                    <a:pt x="41148" y="308324"/>
                  </a:lnTo>
                  <a:lnTo>
                    <a:pt x="39624" y="306800"/>
                  </a:lnTo>
                  <a:lnTo>
                    <a:pt x="65627" y="306800"/>
                  </a:lnTo>
                  <a:lnTo>
                    <a:pt x="64103" y="308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75739" y="2565273"/>
              <a:ext cx="181431" cy="216693"/>
            </a:xfrm>
            <a:prstGeom prst="rect">
              <a:avLst/>
            </a:prstGeom>
          </p:spPr>
        </p:pic>
      </p:grpSp>
      <p:sp>
        <p:nvSpPr>
          <p:cNvPr id="40" name="object 40" descr=""/>
          <p:cNvSpPr/>
          <p:nvPr/>
        </p:nvSpPr>
        <p:spPr>
          <a:xfrm>
            <a:off x="5711285" y="2565272"/>
            <a:ext cx="181610" cy="293370"/>
          </a:xfrm>
          <a:custGeom>
            <a:avLst/>
            <a:gdLst/>
            <a:ahLst/>
            <a:cxnLst/>
            <a:rect l="l" t="t" r="r" b="b"/>
            <a:pathLst>
              <a:path w="181610" h="293369">
                <a:moveTo>
                  <a:pt x="71627" y="36576"/>
                </a:moveTo>
                <a:lnTo>
                  <a:pt x="32003" y="36576"/>
                </a:lnTo>
                <a:lnTo>
                  <a:pt x="48767" y="19812"/>
                </a:lnTo>
                <a:lnTo>
                  <a:pt x="54863" y="15240"/>
                </a:lnTo>
                <a:lnTo>
                  <a:pt x="59435" y="12192"/>
                </a:lnTo>
                <a:lnTo>
                  <a:pt x="77819" y="3048"/>
                </a:lnTo>
                <a:lnTo>
                  <a:pt x="83915" y="1524"/>
                </a:lnTo>
                <a:lnTo>
                  <a:pt x="88487" y="0"/>
                </a:lnTo>
                <a:lnTo>
                  <a:pt x="102203" y="0"/>
                </a:lnTo>
                <a:lnTo>
                  <a:pt x="112204" y="547"/>
                </a:lnTo>
                <a:lnTo>
                  <a:pt x="152114" y="17907"/>
                </a:lnTo>
                <a:lnTo>
                  <a:pt x="163163" y="30480"/>
                </a:lnTo>
                <a:lnTo>
                  <a:pt x="90011" y="30480"/>
                </a:lnTo>
                <a:lnTo>
                  <a:pt x="71627" y="36576"/>
                </a:lnTo>
                <a:close/>
              </a:path>
              <a:path w="181610" h="293369">
                <a:moveTo>
                  <a:pt x="30479" y="291464"/>
                </a:moveTo>
                <a:lnTo>
                  <a:pt x="4571" y="291464"/>
                </a:lnTo>
                <a:lnTo>
                  <a:pt x="1523" y="288417"/>
                </a:lnTo>
                <a:lnTo>
                  <a:pt x="0" y="288417"/>
                </a:lnTo>
                <a:lnTo>
                  <a:pt x="0" y="6096"/>
                </a:lnTo>
                <a:lnTo>
                  <a:pt x="1523" y="6096"/>
                </a:lnTo>
                <a:lnTo>
                  <a:pt x="1523" y="4572"/>
                </a:lnTo>
                <a:lnTo>
                  <a:pt x="4571" y="4572"/>
                </a:lnTo>
                <a:lnTo>
                  <a:pt x="6095" y="3048"/>
                </a:lnTo>
                <a:lnTo>
                  <a:pt x="27431" y="3048"/>
                </a:lnTo>
                <a:lnTo>
                  <a:pt x="32003" y="7620"/>
                </a:lnTo>
                <a:lnTo>
                  <a:pt x="32003" y="36576"/>
                </a:lnTo>
                <a:lnTo>
                  <a:pt x="71627" y="36576"/>
                </a:lnTo>
                <a:lnTo>
                  <a:pt x="57911" y="45720"/>
                </a:lnTo>
                <a:lnTo>
                  <a:pt x="41147" y="62484"/>
                </a:lnTo>
                <a:lnTo>
                  <a:pt x="36575" y="70199"/>
                </a:lnTo>
                <a:lnTo>
                  <a:pt x="36575" y="148018"/>
                </a:lnTo>
                <a:lnTo>
                  <a:pt x="64007" y="175450"/>
                </a:lnTo>
                <a:lnTo>
                  <a:pt x="93059" y="186118"/>
                </a:lnTo>
                <a:lnTo>
                  <a:pt x="36575" y="186118"/>
                </a:lnTo>
                <a:lnTo>
                  <a:pt x="36575" y="286893"/>
                </a:lnTo>
                <a:lnTo>
                  <a:pt x="33527" y="289940"/>
                </a:lnTo>
                <a:lnTo>
                  <a:pt x="32003" y="289940"/>
                </a:lnTo>
                <a:lnTo>
                  <a:pt x="30479" y="291464"/>
                </a:lnTo>
                <a:close/>
              </a:path>
              <a:path w="181610" h="293369">
                <a:moveTo>
                  <a:pt x="96107" y="216693"/>
                </a:moveTo>
                <a:lnTo>
                  <a:pt x="85439" y="216693"/>
                </a:lnTo>
                <a:lnTo>
                  <a:pt x="79343" y="215169"/>
                </a:lnTo>
                <a:lnTo>
                  <a:pt x="70103" y="212121"/>
                </a:lnTo>
                <a:lnTo>
                  <a:pt x="65531" y="209073"/>
                </a:lnTo>
                <a:lnTo>
                  <a:pt x="60959" y="207454"/>
                </a:lnTo>
                <a:lnTo>
                  <a:pt x="56346" y="204375"/>
                </a:lnTo>
                <a:lnTo>
                  <a:pt x="50291" y="199834"/>
                </a:lnTo>
                <a:lnTo>
                  <a:pt x="45719" y="196786"/>
                </a:lnTo>
                <a:lnTo>
                  <a:pt x="41147" y="192214"/>
                </a:lnTo>
                <a:lnTo>
                  <a:pt x="36575" y="186118"/>
                </a:lnTo>
                <a:lnTo>
                  <a:pt x="100679" y="186118"/>
                </a:lnTo>
                <a:lnTo>
                  <a:pt x="109823" y="183070"/>
                </a:lnTo>
                <a:lnTo>
                  <a:pt x="128111" y="169354"/>
                </a:lnTo>
                <a:lnTo>
                  <a:pt x="131159" y="161734"/>
                </a:lnTo>
                <a:lnTo>
                  <a:pt x="134302" y="155995"/>
                </a:lnTo>
                <a:lnTo>
                  <a:pt x="143089" y="116682"/>
                </a:lnTo>
                <a:lnTo>
                  <a:pt x="143351" y="109823"/>
                </a:lnTo>
                <a:lnTo>
                  <a:pt x="143089" y="102084"/>
                </a:lnTo>
                <a:lnTo>
                  <a:pt x="142398" y="94773"/>
                </a:lnTo>
                <a:lnTo>
                  <a:pt x="141422" y="87749"/>
                </a:lnTo>
                <a:lnTo>
                  <a:pt x="140303" y="80867"/>
                </a:lnTo>
                <a:lnTo>
                  <a:pt x="139112" y="73375"/>
                </a:lnTo>
                <a:lnTo>
                  <a:pt x="137636" y="66722"/>
                </a:lnTo>
                <a:lnTo>
                  <a:pt x="135588" y="60641"/>
                </a:lnTo>
                <a:lnTo>
                  <a:pt x="132683" y="54864"/>
                </a:lnTo>
                <a:lnTo>
                  <a:pt x="129635" y="47244"/>
                </a:lnTo>
                <a:lnTo>
                  <a:pt x="125063" y="41148"/>
                </a:lnTo>
                <a:lnTo>
                  <a:pt x="117443" y="38100"/>
                </a:lnTo>
                <a:lnTo>
                  <a:pt x="111347" y="33528"/>
                </a:lnTo>
                <a:lnTo>
                  <a:pt x="103727" y="30480"/>
                </a:lnTo>
                <a:lnTo>
                  <a:pt x="163163" y="30480"/>
                </a:lnTo>
                <a:lnTo>
                  <a:pt x="178974" y="74350"/>
                </a:lnTo>
                <a:lnTo>
                  <a:pt x="181458" y="102084"/>
                </a:lnTo>
                <a:lnTo>
                  <a:pt x="181431" y="109823"/>
                </a:lnTo>
                <a:lnTo>
                  <a:pt x="175450" y="151066"/>
                </a:lnTo>
                <a:lnTo>
                  <a:pt x="158591" y="186118"/>
                </a:lnTo>
                <a:lnTo>
                  <a:pt x="153471" y="193335"/>
                </a:lnTo>
                <a:lnTo>
                  <a:pt x="115538" y="214598"/>
                </a:lnTo>
                <a:lnTo>
                  <a:pt x="106108" y="216146"/>
                </a:lnTo>
                <a:lnTo>
                  <a:pt x="96107" y="216693"/>
                </a:lnTo>
                <a:close/>
              </a:path>
              <a:path w="181610" h="293369">
                <a:moveTo>
                  <a:pt x="21335" y="292988"/>
                </a:moveTo>
                <a:lnTo>
                  <a:pt x="13715" y="292988"/>
                </a:lnTo>
                <a:lnTo>
                  <a:pt x="12191" y="291464"/>
                </a:lnTo>
                <a:lnTo>
                  <a:pt x="24383" y="291464"/>
                </a:lnTo>
                <a:lnTo>
                  <a:pt x="21335" y="292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5947695" y="2472118"/>
            <a:ext cx="36830" cy="307340"/>
          </a:xfrm>
          <a:custGeom>
            <a:avLst/>
            <a:gdLst/>
            <a:ahLst/>
            <a:cxnLst/>
            <a:rect l="l" t="t" r="r" b="b"/>
            <a:pathLst>
              <a:path w="36829" h="307339">
                <a:moveTo>
                  <a:pt x="28956" y="1523"/>
                </a:moveTo>
                <a:lnTo>
                  <a:pt x="7620" y="1523"/>
                </a:lnTo>
                <a:lnTo>
                  <a:pt x="9144" y="0"/>
                </a:lnTo>
                <a:lnTo>
                  <a:pt x="27432" y="0"/>
                </a:lnTo>
                <a:lnTo>
                  <a:pt x="28956" y="1523"/>
                </a:lnTo>
                <a:close/>
              </a:path>
              <a:path w="36829" h="307339">
                <a:moveTo>
                  <a:pt x="33623" y="3047"/>
                </a:moveTo>
                <a:lnTo>
                  <a:pt x="3048" y="3047"/>
                </a:lnTo>
                <a:lnTo>
                  <a:pt x="4572" y="1523"/>
                </a:lnTo>
                <a:lnTo>
                  <a:pt x="33623" y="1523"/>
                </a:lnTo>
                <a:lnTo>
                  <a:pt x="33623" y="3047"/>
                </a:lnTo>
                <a:close/>
              </a:path>
              <a:path w="36829" h="307339">
                <a:moveTo>
                  <a:pt x="35147" y="4571"/>
                </a:moveTo>
                <a:lnTo>
                  <a:pt x="1524" y="4571"/>
                </a:lnTo>
                <a:lnTo>
                  <a:pt x="1524" y="3047"/>
                </a:lnTo>
                <a:lnTo>
                  <a:pt x="35147" y="3047"/>
                </a:lnTo>
                <a:lnTo>
                  <a:pt x="35147" y="4571"/>
                </a:lnTo>
                <a:close/>
              </a:path>
              <a:path w="36829" h="307339">
                <a:moveTo>
                  <a:pt x="33623" y="305276"/>
                </a:moveTo>
                <a:lnTo>
                  <a:pt x="3048" y="305276"/>
                </a:lnTo>
                <a:lnTo>
                  <a:pt x="1524" y="303752"/>
                </a:lnTo>
                <a:lnTo>
                  <a:pt x="1524" y="302228"/>
                </a:lnTo>
                <a:lnTo>
                  <a:pt x="0" y="300608"/>
                </a:lnTo>
                <a:lnTo>
                  <a:pt x="0" y="4571"/>
                </a:lnTo>
                <a:lnTo>
                  <a:pt x="36671" y="4571"/>
                </a:lnTo>
                <a:lnTo>
                  <a:pt x="36671" y="302228"/>
                </a:lnTo>
                <a:lnTo>
                  <a:pt x="33623" y="305276"/>
                </a:lnTo>
                <a:close/>
              </a:path>
              <a:path w="36829" h="307339">
                <a:moveTo>
                  <a:pt x="30480" y="306800"/>
                </a:moveTo>
                <a:lnTo>
                  <a:pt x="7620" y="306800"/>
                </a:lnTo>
                <a:lnTo>
                  <a:pt x="6096" y="305276"/>
                </a:lnTo>
                <a:lnTo>
                  <a:pt x="32004" y="305276"/>
                </a:lnTo>
                <a:lnTo>
                  <a:pt x="30480" y="30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36183" y="2565273"/>
            <a:ext cx="161734" cy="216693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6252847" y="2565272"/>
            <a:ext cx="374015" cy="217170"/>
            <a:chOff x="6252847" y="2565272"/>
            <a:chExt cx="374015" cy="217170"/>
          </a:xfrm>
        </p:grpSpPr>
        <p:pic>
          <p:nvPicPr>
            <p:cNvPr id="44" name="object 4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52847" y="2565272"/>
              <a:ext cx="155572" cy="216693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45111" y="2565273"/>
              <a:ext cx="181431" cy="216693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6754653" y="2514885"/>
            <a:ext cx="355600" cy="267335"/>
            <a:chOff x="6754653" y="2514885"/>
            <a:chExt cx="355600" cy="267335"/>
          </a:xfrm>
        </p:grpSpPr>
        <p:sp>
          <p:nvSpPr>
            <p:cNvPr id="47" name="object 47" descr=""/>
            <p:cNvSpPr/>
            <p:nvPr/>
          </p:nvSpPr>
          <p:spPr>
            <a:xfrm>
              <a:off x="6754653" y="2514885"/>
              <a:ext cx="128270" cy="267335"/>
            </a:xfrm>
            <a:custGeom>
              <a:avLst/>
              <a:gdLst/>
              <a:ahLst/>
              <a:cxnLst/>
              <a:rect l="l" t="t" r="r" b="b"/>
              <a:pathLst>
                <a:path w="128270" h="267335">
                  <a:moveTo>
                    <a:pt x="61055" y="1524"/>
                  </a:moveTo>
                  <a:lnTo>
                    <a:pt x="44291" y="1524"/>
                  </a:lnTo>
                  <a:lnTo>
                    <a:pt x="45815" y="0"/>
                  </a:lnTo>
                  <a:lnTo>
                    <a:pt x="59531" y="0"/>
                  </a:lnTo>
                  <a:lnTo>
                    <a:pt x="61055" y="1524"/>
                  </a:lnTo>
                  <a:close/>
                </a:path>
                <a:path w="128270" h="267335">
                  <a:moveTo>
                    <a:pt x="67151" y="3047"/>
                  </a:moveTo>
                  <a:lnTo>
                    <a:pt x="38195" y="3047"/>
                  </a:lnTo>
                  <a:lnTo>
                    <a:pt x="39719" y="1524"/>
                  </a:lnTo>
                  <a:lnTo>
                    <a:pt x="65627" y="1524"/>
                  </a:lnTo>
                  <a:lnTo>
                    <a:pt x="67151" y="3047"/>
                  </a:lnTo>
                  <a:close/>
                </a:path>
                <a:path w="128270" h="267335">
                  <a:moveTo>
                    <a:pt x="70199" y="54959"/>
                  </a:moveTo>
                  <a:lnTo>
                    <a:pt x="35147" y="54959"/>
                  </a:lnTo>
                  <a:lnTo>
                    <a:pt x="35147" y="3047"/>
                  </a:lnTo>
                  <a:lnTo>
                    <a:pt x="68675" y="3047"/>
                  </a:lnTo>
                  <a:lnTo>
                    <a:pt x="70199" y="4571"/>
                  </a:lnTo>
                  <a:lnTo>
                    <a:pt x="70199" y="54959"/>
                  </a:lnTo>
                  <a:close/>
                </a:path>
                <a:path w="128270" h="267335">
                  <a:moveTo>
                    <a:pt x="125158" y="83915"/>
                  </a:moveTo>
                  <a:lnTo>
                    <a:pt x="3143" y="83915"/>
                  </a:lnTo>
                  <a:lnTo>
                    <a:pt x="1524" y="80867"/>
                  </a:lnTo>
                  <a:lnTo>
                    <a:pt x="0" y="77819"/>
                  </a:lnTo>
                  <a:lnTo>
                    <a:pt x="0" y="61055"/>
                  </a:lnTo>
                  <a:lnTo>
                    <a:pt x="1524" y="59531"/>
                  </a:lnTo>
                  <a:lnTo>
                    <a:pt x="1524" y="56483"/>
                  </a:lnTo>
                  <a:lnTo>
                    <a:pt x="3143" y="54959"/>
                  </a:lnTo>
                  <a:lnTo>
                    <a:pt x="125158" y="54959"/>
                  </a:lnTo>
                  <a:lnTo>
                    <a:pt x="126682" y="56483"/>
                  </a:lnTo>
                  <a:lnTo>
                    <a:pt x="126682" y="59531"/>
                  </a:lnTo>
                  <a:lnTo>
                    <a:pt x="128206" y="61055"/>
                  </a:lnTo>
                  <a:lnTo>
                    <a:pt x="128206" y="77819"/>
                  </a:lnTo>
                  <a:lnTo>
                    <a:pt x="125158" y="83915"/>
                  </a:lnTo>
                  <a:close/>
                </a:path>
                <a:path w="128270" h="267335">
                  <a:moveTo>
                    <a:pt x="99155" y="267080"/>
                  </a:moveTo>
                  <a:lnTo>
                    <a:pt x="91535" y="267080"/>
                  </a:lnTo>
                  <a:lnTo>
                    <a:pt x="84701" y="266795"/>
                  </a:lnTo>
                  <a:lnTo>
                    <a:pt x="42767" y="244125"/>
                  </a:lnTo>
                  <a:lnTo>
                    <a:pt x="38195" y="228885"/>
                  </a:lnTo>
                  <a:lnTo>
                    <a:pt x="36433" y="222646"/>
                  </a:lnTo>
                  <a:lnTo>
                    <a:pt x="35528" y="215550"/>
                  </a:lnTo>
                  <a:lnTo>
                    <a:pt x="35194" y="207883"/>
                  </a:lnTo>
                  <a:lnTo>
                    <a:pt x="35147" y="83915"/>
                  </a:lnTo>
                  <a:lnTo>
                    <a:pt x="70199" y="83915"/>
                  </a:lnTo>
                  <a:lnTo>
                    <a:pt x="70199" y="193833"/>
                  </a:lnTo>
                  <a:lnTo>
                    <a:pt x="70723" y="203549"/>
                  </a:lnTo>
                  <a:lnTo>
                    <a:pt x="88487" y="234981"/>
                  </a:lnTo>
                  <a:lnTo>
                    <a:pt x="128206" y="234981"/>
                  </a:lnTo>
                  <a:lnTo>
                    <a:pt x="128206" y="253269"/>
                  </a:lnTo>
                  <a:lnTo>
                    <a:pt x="126682" y="254793"/>
                  </a:lnTo>
                  <a:lnTo>
                    <a:pt x="126682" y="257841"/>
                  </a:lnTo>
                  <a:lnTo>
                    <a:pt x="125158" y="257841"/>
                  </a:lnTo>
                  <a:lnTo>
                    <a:pt x="123634" y="259460"/>
                  </a:lnTo>
                  <a:lnTo>
                    <a:pt x="122110" y="260984"/>
                  </a:lnTo>
                  <a:lnTo>
                    <a:pt x="119062" y="262508"/>
                  </a:lnTo>
                  <a:lnTo>
                    <a:pt x="117538" y="262508"/>
                  </a:lnTo>
                  <a:lnTo>
                    <a:pt x="114490" y="264032"/>
                  </a:lnTo>
                  <a:lnTo>
                    <a:pt x="111442" y="264032"/>
                  </a:lnTo>
                  <a:lnTo>
                    <a:pt x="108394" y="265556"/>
                  </a:lnTo>
                  <a:lnTo>
                    <a:pt x="102298" y="265556"/>
                  </a:lnTo>
                  <a:lnTo>
                    <a:pt x="99155" y="267080"/>
                  </a:lnTo>
                  <a:close/>
                </a:path>
                <a:path w="128270" h="267335">
                  <a:moveTo>
                    <a:pt x="125158" y="230409"/>
                  </a:moveTo>
                  <a:lnTo>
                    <a:pt x="120586" y="230409"/>
                  </a:lnTo>
                  <a:lnTo>
                    <a:pt x="122110" y="228885"/>
                  </a:lnTo>
                  <a:lnTo>
                    <a:pt x="125158" y="228885"/>
                  </a:lnTo>
                  <a:lnTo>
                    <a:pt x="125158" y="230409"/>
                  </a:lnTo>
                  <a:close/>
                </a:path>
                <a:path w="128270" h="267335">
                  <a:moveTo>
                    <a:pt x="128206" y="234981"/>
                  </a:moveTo>
                  <a:lnTo>
                    <a:pt x="106870" y="234981"/>
                  </a:lnTo>
                  <a:lnTo>
                    <a:pt x="109918" y="233457"/>
                  </a:lnTo>
                  <a:lnTo>
                    <a:pt x="112966" y="233457"/>
                  </a:lnTo>
                  <a:lnTo>
                    <a:pt x="114490" y="231933"/>
                  </a:lnTo>
                  <a:lnTo>
                    <a:pt x="116014" y="231933"/>
                  </a:lnTo>
                  <a:lnTo>
                    <a:pt x="117538" y="230409"/>
                  </a:lnTo>
                  <a:lnTo>
                    <a:pt x="126682" y="230409"/>
                  </a:lnTo>
                  <a:lnTo>
                    <a:pt x="126682" y="233457"/>
                  </a:lnTo>
                  <a:lnTo>
                    <a:pt x="128206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13422" y="2565273"/>
              <a:ext cx="196621" cy="216693"/>
            </a:xfrm>
            <a:prstGeom prst="rect">
              <a:avLst/>
            </a:prstGeom>
          </p:spPr>
        </p:pic>
      </p:grpSp>
      <p:sp>
        <p:nvSpPr>
          <p:cNvPr id="49" name="object 49" descr=""/>
          <p:cNvSpPr/>
          <p:nvPr/>
        </p:nvSpPr>
        <p:spPr>
          <a:xfrm>
            <a:off x="7261193" y="2487453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5052" y="82391"/>
                </a:moveTo>
                <a:lnTo>
                  <a:pt x="9144" y="82391"/>
                </a:lnTo>
                <a:lnTo>
                  <a:pt x="10668" y="80867"/>
                </a:lnTo>
                <a:lnTo>
                  <a:pt x="33528" y="80867"/>
                </a:lnTo>
                <a:lnTo>
                  <a:pt x="35052" y="82391"/>
                </a:lnTo>
                <a:close/>
              </a:path>
              <a:path w="44450" h="291464">
                <a:moveTo>
                  <a:pt x="38100" y="289941"/>
                </a:moveTo>
                <a:lnTo>
                  <a:pt x="6096" y="289941"/>
                </a:lnTo>
                <a:lnTo>
                  <a:pt x="4572" y="288417"/>
                </a:lnTo>
                <a:lnTo>
                  <a:pt x="4572" y="286893"/>
                </a:lnTo>
                <a:lnTo>
                  <a:pt x="3048" y="285273"/>
                </a:lnTo>
                <a:lnTo>
                  <a:pt x="3048" y="86963"/>
                </a:lnTo>
                <a:lnTo>
                  <a:pt x="4572" y="85439"/>
                </a:lnTo>
                <a:lnTo>
                  <a:pt x="4572" y="83915"/>
                </a:lnTo>
                <a:lnTo>
                  <a:pt x="6096" y="82391"/>
                </a:lnTo>
                <a:lnTo>
                  <a:pt x="38100" y="82391"/>
                </a:lnTo>
                <a:lnTo>
                  <a:pt x="38100" y="83915"/>
                </a:lnTo>
                <a:lnTo>
                  <a:pt x="39624" y="83915"/>
                </a:lnTo>
                <a:lnTo>
                  <a:pt x="39624" y="288417"/>
                </a:lnTo>
                <a:lnTo>
                  <a:pt x="38100" y="288417"/>
                </a:lnTo>
                <a:lnTo>
                  <a:pt x="38100" y="289941"/>
                </a:lnTo>
                <a:close/>
              </a:path>
              <a:path w="44450" h="291464">
                <a:moveTo>
                  <a:pt x="33528" y="291465"/>
                </a:moveTo>
                <a:lnTo>
                  <a:pt x="10668" y="291465"/>
                </a:lnTo>
                <a:lnTo>
                  <a:pt x="9144" y="289941"/>
                </a:lnTo>
                <a:lnTo>
                  <a:pt x="35052" y="289941"/>
                </a:lnTo>
                <a:lnTo>
                  <a:pt x="33528" y="291465"/>
                </a:lnTo>
                <a:close/>
              </a:path>
              <a:path w="44450" h="291464">
                <a:moveTo>
                  <a:pt x="30480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28956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39624" y="4572"/>
                </a:lnTo>
                <a:lnTo>
                  <a:pt x="42672" y="6096"/>
                </a:lnTo>
                <a:lnTo>
                  <a:pt x="44196" y="12192"/>
                </a:lnTo>
                <a:lnTo>
                  <a:pt x="44196" y="28956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7366444" y="2565273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5" h="213994">
                <a:moveTo>
                  <a:pt x="72616" y="35052"/>
                </a:moveTo>
                <a:lnTo>
                  <a:pt x="32004" y="35052"/>
                </a:lnTo>
                <a:lnTo>
                  <a:pt x="40004" y="26503"/>
                </a:lnTo>
                <a:lnTo>
                  <a:pt x="72064" y="5143"/>
                </a:lnTo>
                <a:lnTo>
                  <a:pt x="96107" y="0"/>
                </a:lnTo>
                <a:lnTo>
                  <a:pt x="111347" y="0"/>
                </a:lnTo>
                <a:lnTo>
                  <a:pt x="117443" y="3048"/>
                </a:lnTo>
                <a:lnTo>
                  <a:pt x="125063" y="4572"/>
                </a:lnTo>
                <a:lnTo>
                  <a:pt x="129635" y="7620"/>
                </a:lnTo>
                <a:lnTo>
                  <a:pt x="135731" y="10668"/>
                </a:lnTo>
                <a:lnTo>
                  <a:pt x="140303" y="13716"/>
                </a:lnTo>
                <a:lnTo>
                  <a:pt x="144875" y="18288"/>
                </a:lnTo>
                <a:lnTo>
                  <a:pt x="150971" y="27432"/>
                </a:lnTo>
                <a:lnTo>
                  <a:pt x="152495" y="30480"/>
                </a:lnTo>
                <a:lnTo>
                  <a:pt x="88487" y="30480"/>
                </a:lnTo>
                <a:lnTo>
                  <a:pt x="81852" y="31289"/>
                </a:lnTo>
                <a:lnTo>
                  <a:pt x="75485" y="33528"/>
                </a:lnTo>
                <a:lnTo>
                  <a:pt x="72616" y="35052"/>
                </a:lnTo>
                <a:close/>
              </a:path>
              <a:path w="291465" h="213994">
                <a:moveTo>
                  <a:pt x="195450" y="38100"/>
                </a:moveTo>
                <a:lnTo>
                  <a:pt x="157067" y="38100"/>
                </a:lnTo>
                <a:lnTo>
                  <a:pt x="163163" y="32004"/>
                </a:lnTo>
                <a:lnTo>
                  <a:pt x="169354" y="25908"/>
                </a:lnTo>
                <a:lnTo>
                  <a:pt x="175450" y="21336"/>
                </a:lnTo>
                <a:lnTo>
                  <a:pt x="181546" y="15240"/>
                </a:lnTo>
                <a:lnTo>
                  <a:pt x="187642" y="12192"/>
                </a:lnTo>
                <a:lnTo>
                  <a:pt x="192214" y="9144"/>
                </a:lnTo>
                <a:lnTo>
                  <a:pt x="198310" y="6096"/>
                </a:lnTo>
                <a:lnTo>
                  <a:pt x="202882" y="3048"/>
                </a:lnTo>
                <a:lnTo>
                  <a:pt x="208978" y="1524"/>
                </a:lnTo>
                <a:lnTo>
                  <a:pt x="213550" y="0"/>
                </a:lnTo>
                <a:lnTo>
                  <a:pt x="224218" y="0"/>
                </a:lnTo>
                <a:lnTo>
                  <a:pt x="233076" y="309"/>
                </a:lnTo>
                <a:lnTo>
                  <a:pt x="273019" y="18954"/>
                </a:lnTo>
                <a:lnTo>
                  <a:pt x="281092" y="30480"/>
                </a:lnTo>
                <a:lnTo>
                  <a:pt x="216598" y="30480"/>
                </a:lnTo>
                <a:lnTo>
                  <a:pt x="209978" y="31289"/>
                </a:lnTo>
                <a:lnTo>
                  <a:pt x="203644" y="33528"/>
                </a:lnTo>
                <a:lnTo>
                  <a:pt x="197310" y="36909"/>
                </a:lnTo>
                <a:lnTo>
                  <a:pt x="195450" y="38100"/>
                </a:lnTo>
                <a:close/>
              </a:path>
              <a:path w="291465" h="213994">
                <a:moveTo>
                  <a:pt x="27432" y="4572"/>
                </a:moveTo>
                <a:lnTo>
                  <a:pt x="4571" y="4572"/>
                </a:lnTo>
                <a:lnTo>
                  <a:pt x="6095" y="3048"/>
                </a:lnTo>
                <a:lnTo>
                  <a:pt x="25907" y="3048"/>
                </a:lnTo>
                <a:lnTo>
                  <a:pt x="27432" y="4572"/>
                </a:lnTo>
                <a:close/>
              </a:path>
              <a:path w="291465" h="213994">
                <a:moveTo>
                  <a:pt x="33528" y="212121"/>
                </a:moveTo>
                <a:lnTo>
                  <a:pt x="1524" y="212121"/>
                </a:lnTo>
                <a:lnTo>
                  <a:pt x="0" y="210597"/>
                </a:lnTo>
                <a:lnTo>
                  <a:pt x="0" y="6096"/>
                </a:lnTo>
                <a:lnTo>
                  <a:pt x="1524" y="4572"/>
                </a:lnTo>
                <a:lnTo>
                  <a:pt x="30480" y="4572"/>
                </a:lnTo>
                <a:lnTo>
                  <a:pt x="30480" y="6096"/>
                </a:lnTo>
                <a:lnTo>
                  <a:pt x="32004" y="7620"/>
                </a:lnTo>
                <a:lnTo>
                  <a:pt x="32004" y="35052"/>
                </a:lnTo>
                <a:lnTo>
                  <a:pt x="72616" y="35052"/>
                </a:lnTo>
                <a:lnTo>
                  <a:pt x="69118" y="36909"/>
                </a:lnTo>
                <a:lnTo>
                  <a:pt x="35052" y="68675"/>
                </a:lnTo>
                <a:lnTo>
                  <a:pt x="35052" y="210597"/>
                </a:lnTo>
                <a:lnTo>
                  <a:pt x="33528" y="210597"/>
                </a:lnTo>
                <a:lnTo>
                  <a:pt x="33528" y="212121"/>
                </a:lnTo>
                <a:close/>
              </a:path>
              <a:path w="291465" h="213994">
                <a:moveTo>
                  <a:pt x="161639" y="212121"/>
                </a:moveTo>
                <a:lnTo>
                  <a:pt x="129635" y="212121"/>
                </a:lnTo>
                <a:lnTo>
                  <a:pt x="128111" y="210597"/>
                </a:lnTo>
                <a:lnTo>
                  <a:pt x="128111" y="79343"/>
                </a:lnTo>
                <a:lnTo>
                  <a:pt x="125063" y="64008"/>
                </a:lnTo>
                <a:lnTo>
                  <a:pt x="105251" y="35052"/>
                </a:lnTo>
                <a:lnTo>
                  <a:pt x="100679" y="32004"/>
                </a:lnTo>
                <a:lnTo>
                  <a:pt x="94583" y="30480"/>
                </a:lnTo>
                <a:lnTo>
                  <a:pt x="152495" y="30480"/>
                </a:lnTo>
                <a:lnTo>
                  <a:pt x="154019" y="33528"/>
                </a:lnTo>
                <a:lnTo>
                  <a:pt x="157067" y="38100"/>
                </a:lnTo>
                <a:lnTo>
                  <a:pt x="195450" y="38100"/>
                </a:lnTo>
                <a:lnTo>
                  <a:pt x="190690" y="41148"/>
                </a:lnTo>
                <a:lnTo>
                  <a:pt x="184688" y="46293"/>
                </a:lnTo>
                <a:lnTo>
                  <a:pt x="178105" y="52589"/>
                </a:lnTo>
                <a:lnTo>
                  <a:pt x="170933" y="60047"/>
                </a:lnTo>
                <a:lnTo>
                  <a:pt x="163163" y="68675"/>
                </a:lnTo>
                <a:lnTo>
                  <a:pt x="163163" y="210597"/>
                </a:lnTo>
                <a:lnTo>
                  <a:pt x="161639" y="210597"/>
                </a:lnTo>
                <a:lnTo>
                  <a:pt x="161639" y="212121"/>
                </a:lnTo>
                <a:close/>
              </a:path>
              <a:path w="291465" h="213994">
                <a:moveTo>
                  <a:pt x="291369" y="210597"/>
                </a:moveTo>
                <a:lnTo>
                  <a:pt x="256222" y="210597"/>
                </a:lnTo>
                <a:lnTo>
                  <a:pt x="256222" y="209073"/>
                </a:lnTo>
                <a:lnTo>
                  <a:pt x="254698" y="207454"/>
                </a:lnTo>
                <a:lnTo>
                  <a:pt x="254698" y="71723"/>
                </a:lnTo>
                <a:lnTo>
                  <a:pt x="253174" y="64008"/>
                </a:lnTo>
                <a:lnTo>
                  <a:pt x="250126" y="51816"/>
                </a:lnTo>
                <a:lnTo>
                  <a:pt x="245554" y="45720"/>
                </a:lnTo>
                <a:lnTo>
                  <a:pt x="242506" y="41148"/>
                </a:lnTo>
                <a:lnTo>
                  <a:pt x="239458" y="38100"/>
                </a:lnTo>
                <a:lnTo>
                  <a:pt x="233362" y="35052"/>
                </a:lnTo>
                <a:lnTo>
                  <a:pt x="228790" y="32004"/>
                </a:lnTo>
                <a:lnTo>
                  <a:pt x="222694" y="30480"/>
                </a:lnTo>
                <a:lnTo>
                  <a:pt x="281092" y="30480"/>
                </a:lnTo>
                <a:lnTo>
                  <a:pt x="291322" y="74375"/>
                </a:lnTo>
                <a:lnTo>
                  <a:pt x="291369" y="210597"/>
                </a:lnTo>
                <a:close/>
              </a:path>
              <a:path w="291465" h="213994">
                <a:moveTo>
                  <a:pt x="289845" y="212121"/>
                </a:moveTo>
                <a:lnTo>
                  <a:pt x="257746" y="212121"/>
                </a:lnTo>
                <a:lnTo>
                  <a:pt x="257746" y="210597"/>
                </a:lnTo>
                <a:lnTo>
                  <a:pt x="289845" y="210597"/>
                </a:lnTo>
                <a:lnTo>
                  <a:pt x="289845" y="212121"/>
                </a:lnTo>
                <a:close/>
              </a:path>
              <a:path w="291465" h="213994">
                <a:moveTo>
                  <a:pt x="28956" y="213645"/>
                </a:moveTo>
                <a:lnTo>
                  <a:pt x="6095" y="213645"/>
                </a:lnTo>
                <a:lnTo>
                  <a:pt x="4571" y="212121"/>
                </a:lnTo>
                <a:lnTo>
                  <a:pt x="30480" y="212121"/>
                </a:lnTo>
                <a:lnTo>
                  <a:pt x="28956" y="213645"/>
                </a:lnTo>
                <a:close/>
              </a:path>
              <a:path w="291465" h="213994">
                <a:moveTo>
                  <a:pt x="157067" y="213645"/>
                </a:moveTo>
                <a:lnTo>
                  <a:pt x="134207" y="213645"/>
                </a:lnTo>
                <a:lnTo>
                  <a:pt x="132683" y="212121"/>
                </a:lnTo>
                <a:lnTo>
                  <a:pt x="158591" y="212121"/>
                </a:lnTo>
                <a:lnTo>
                  <a:pt x="157067" y="213645"/>
                </a:lnTo>
                <a:close/>
              </a:path>
              <a:path w="291465" h="213994">
                <a:moveTo>
                  <a:pt x="285273" y="213645"/>
                </a:moveTo>
                <a:lnTo>
                  <a:pt x="262318" y="213645"/>
                </a:lnTo>
                <a:lnTo>
                  <a:pt x="260794" y="212121"/>
                </a:lnTo>
                <a:lnTo>
                  <a:pt x="286797" y="212121"/>
                </a:lnTo>
                <a:lnTo>
                  <a:pt x="285273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7724870" y="2565272"/>
            <a:ext cx="181610" cy="293370"/>
          </a:xfrm>
          <a:custGeom>
            <a:avLst/>
            <a:gdLst/>
            <a:ahLst/>
            <a:cxnLst/>
            <a:rect l="l" t="t" r="r" b="b"/>
            <a:pathLst>
              <a:path w="181609" h="293369">
                <a:moveTo>
                  <a:pt x="71723" y="36576"/>
                </a:moveTo>
                <a:lnTo>
                  <a:pt x="30575" y="36576"/>
                </a:lnTo>
                <a:lnTo>
                  <a:pt x="42767" y="24384"/>
                </a:lnTo>
                <a:lnTo>
                  <a:pt x="48863" y="19812"/>
                </a:lnTo>
                <a:lnTo>
                  <a:pt x="53435" y="15240"/>
                </a:lnTo>
                <a:lnTo>
                  <a:pt x="65627" y="9144"/>
                </a:lnTo>
                <a:lnTo>
                  <a:pt x="70199" y="6096"/>
                </a:lnTo>
                <a:lnTo>
                  <a:pt x="76295" y="3048"/>
                </a:lnTo>
                <a:lnTo>
                  <a:pt x="88487" y="0"/>
                </a:lnTo>
                <a:lnTo>
                  <a:pt x="100679" y="0"/>
                </a:lnTo>
                <a:lnTo>
                  <a:pt x="144827" y="12477"/>
                </a:lnTo>
                <a:lnTo>
                  <a:pt x="163258" y="30480"/>
                </a:lnTo>
                <a:lnTo>
                  <a:pt x="90011" y="30480"/>
                </a:lnTo>
                <a:lnTo>
                  <a:pt x="71723" y="36576"/>
                </a:lnTo>
                <a:close/>
              </a:path>
              <a:path w="181609" h="293369">
                <a:moveTo>
                  <a:pt x="27527" y="4572"/>
                </a:moveTo>
                <a:lnTo>
                  <a:pt x="4571" y="4572"/>
                </a:lnTo>
                <a:lnTo>
                  <a:pt x="6191" y="3048"/>
                </a:lnTo>
                <a:lnTo>
                  <a:pt x="26003" y="3048"/>
                </a:lnTo>
                <a:lnTo>
                  <a:pt x="27527" y="4572"/>
                </a:lnTo>
                <a:close/>
              </a:path>
              <a:path w="181609" h="293369">
                <a:moveTo>
                  <a:pt x="33623" y="289940"/>
                </a:moveTo>
                <a:lnTo>
                  <a:pt x="1523" y="289940"/>
                </a:lnTo>
                <a:lnTo>
                  <a:pt x="0" y="288417"/>
                </a:lnTo>
                <a:lnTo>
                  <a:pt x="0" y="6096"/>
                </a:lnTo>
                <a:lnTo>
                  <a:pt x="1523" y="4572"/>
                </a:lnTo>
                <a:lnTo>
                  <a:pt x="29051" y="4572"/>
                </a:lnTo>
                <a:lnTo>
                  <a:pt x="30575" y="6096"/>
                </a:lnTo>
                <a:lnTo>
                  <a:pt x="30575" y="36576"/>
                </a:lnTo>
                <a:lnTo>
                  <a:pt x="71723" y="36576"/>
                </a:lnTo>
                <a:lnTo>
                  <a:pt x="62579" y="42672"/>
                </a:lnTo>
                <a:lnTo>
                  <a:pt x="56483" y="45720"/>
                </a:lnTo>
                <a:lnTo>
                  <a:pt x="51911" y="51816"/>
                </a:lnTo>
                <a:lnTo>
                  <a:pt x="41243" y="62484"/>
                </a:lnTo>
                <a:lnTo>
                  <a:pt x="35147" y="70199"/>
                </a:lnTo>
                <a:lnTo>
                  <a:pt x="35147" y="148018"/>
                </a:lnTo>
                <a:lnTo>
                  <a:pt x="64103" y="175450"/>
                </a:lnTo>
                <a:lnTo>
                  <a:pt x="91535" y="186118"/>
                </a:lnTo>
                <a:lnTo>
                  <a:pt x="35147" y="186118"/>
                </a:lnTo>
                <a:lnTo>
                  <a:pt x="35147" y="288417"/>
                </a:lnTo>
                <a:lnTo>
                  <a:pt x="33623" y="288417"/>
                </a:lnTo>
                <a:lnTo>
                  <a:pt x="33623" y="289940"/>
                </a:lnTo>
                <a:close/>
              </a:path>
              <a:path w="181609" h="293369">
                <a:moveTo>
                  <a:pt x="96107" y="216693"/>
                </a:moveTo>
                <a:lnTo>
                  <a:pt x="83915" y="216693"/>
                </a:lnTo>
                <a:lnTo>
                  <a:pt x="70199" y="212121"/>
                </a:lnTo>
                <a:lnTo>
                  <a:pt x="64103" y="209073"/>
                </a:lnTo>
                <a:lnTo>
                  <a:pt x="59531" y="207454"/>
                </a:lnTo>
                <a:lnTo>
                  <a:pt x="54927" y="204375"/>
                </a:lnTo>
                <a:lnTo>
                  <a:pt x="50387" y="199834"/>
                </a:lnTo>
                <a:lnTo>
                  <a:pt x="45815" y="196786"/>
                </a:lnTo>
                <a:lnTo>
                  <a:pt x="35147" y="186118"/>
                </a:lnTo>
                <a:lnTo>
                  <a:pt x="91535" y="186118"/>
                </a:lnTo>
                <a:lnTo>
                  <a:pt x="98146" y="185570"/>
                </a:lnTo>
                <a:lnTo>
                  <a:pt x="131254" y="161734"/>
                </a:lnTo>
                <a:lnTo>
                  <a:pt x="142493" y="123551"/>
                </a:lnTo>
                <a:lnTo>
                  <a:pt x="143446" y="109823"/>
                </a:lnTo>
                <a:lnTo>
                  <a:pt x="143184" y="102084"/>
                </a:lnTo>
                <a:lnTo>
                  <a:pt x="135040" y="60641"/>
                </a:lnTo>
                <a:lnTo>
                  <a:pt x="117538" y="38100"/>
                </a:lnTo>
                <a:lnTo>
                  <a:pt x="111442" y="33528"/>
                </a:lnTo>
                <a:lnTo>
                  <a:pt x="103822" y="30480"/>
                </a:lnTo>
                <a:lnTo>
                  <a:pt x="163258" y="30480"/>
                </a:lnTo>
                <a:lnTo>
                  <a:pt x="178974" y="74350"/>
                </a:lnTo>
                <a:lnTo>
                  <a:pt x="181546" y="105251"/>
                </a:lnTo>
                <a:lnTo>
                  <a:pt x="181022" y="117553"/>
                </a:lnTo>
                <a:lnTo>
                  <a:pt x="171973" y="161043"/>
                </a:lnTo>
                <a:lnTo>
                  <a:pt x="146875" y="199274"/>
                </a:lnTo>
                <a:lnTo>
                  <a:pt x="106163" y="216146"/>
                </a:lnTo>
                <a:lnTo>
                  <a:pt x="96107" y="216693"/>
                </a:lnTo>
                <a:close/>
              </a:path>
              <a:path w="181609" h="293369">
                <a:moveTo>
                  <a:pt x="30575" y="291464"/>
                </a:moveTo>
                <a:lnTo>
                  <a:pt x="4571" y="291464"/>
                </a:lnTo>
                <a:lnTo>
                  <a:pt x="3047" y="289940"/>
                </a:lnTo>
                <a:lnTo>
                  <a:pt x="32099" y="289940"/>
                </a:lnTo>
                <a:lnTo>
                  <a:pt x="30575" y="291464"/>
                </a:lnTo>
                <a:close/>
              </a:path>
              <a:path w="181609" h="293369">
                <a:moveTo>
                  <a:pt x="21431" y="292988"/>
                </a:moveTo>
                <a:lnTo>
                  <a:pt x="13811" y="292988"/>
                </a:lnTo>
                <a:lnTo>
                  <a:pt x="10763" y="291464"/>
                </a:lnTo>
                <a:lnTo>
                  <a:pt x="24479" y="291464"/>
                </a:lnTo>
                <a:lnTo>
                  <a:pt x="21431" y="292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 descr=""/>
          <p:cNvGrpSpPr/>
          <p:nvPr/>
        </p:nvGrpSpPr>
        <p:grpSpPr>
          <a:xfrm>
            <a:off x="7961376" y="2565273"/>
            <a:ext cx="753745" cy="217170"/>
            <a:chOff x="7961376" y="2565273"/>
            <a:chExt cx="753745" cy="217170"/>
          </a:xfrm>
        </p:grpSpPr>
        <p:pic>
          <p:nvPicPr>
            <p:cNvPr id="53" name="object 5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61376" y="2565273"/>
              <a:ext cx="114395" cy="21364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98714" y="2565273"/>
              <a:ext cx="196621" cy="216693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22945" y="2568321"/>
              <a:ext cx="187642" cy="21059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33563" y="2565273"/>
              <a:ext cx="181431" cy="216693"/>
            </a:xfrm>
            <a:prstGeom prst="rect">
              <a:avLst/>
            </a:prstGeom>
          </p:spPr>
        </p:pic>
      </p:grpSp>
      <p:grpSp>
        <p:nvGrpSpPr>
          <p:cNvPr id="57" name="object 57" descr=""/>
          <p:cNvGrpSpPr/>
          <p:nvPr/>
        </p:nvGrpSpPr>
        <p:grpSpPr>
          <a:xfrm>
            <a:off x="8843105" y="2565273"/>
            <a:ext cx="407670" cy="293370"/>
            <a:chOff x="8843105" y="2565273"/>
            <a:chExt cx="407670" cy="293370"/>
          </a:xfrm>
        </p:grpSpPr>
        <p:sp>
          <p:nvSpPr>
            <p:cNvPr id="58" name="object 58" descr=""/>
            <p:cNvSpPr/>
            <p:nvPr/>
          </p:nvSpPr>
          <p:spPr>
            <a:xfrm>
              <a:off x="8843105" y="2568321"/>
              <a:ext cx="187960" cy="290195"/>
            </a:xfrm>
            <a:custGeom>
              <a:avLst/>
              <a:gdLst/>
              <a:ahLst/>
              <a:cxnLst/>
              <a:rect l="l" t="t" r="r" b="b"/>
              <a:pathLst>
                <a:path w="187959" h="290194">
                  <a:moveTo>
                    <a:pt x="35052" y="1524"/>
                  </a:moveTo>
                  <a:lnTo>
                    <a:pt x="4572" y="1524"/>
                  </a:lnTo>
                  <a:lnTo>
                    <a:pt x="7620" y="0"/>
                  </a:lnTo>
                  <a:lnTo>
                    <a:pt x="33528" y="0"/>
                  </a:lnTo>
                  <a:lnTo>
                    <a:pt x="35052" y="1524"/>
                  </a:lnTo>
                  <a:close/>
                </a:path>
                <a:path w="187959" h="290194">
                  <a:moveTo>
                    <a:pt x="131620" y="166306"/>
                  </a:moveTo>
                  <a:lnTo>
                    <a:pt x="96107" y="166306"/>
                  </a:lnTo>
                  <a:lnTo>
                    <a:pt x="151066" y="7620"/>
                  </a:lnTo>
                  <a:lnTo>
                    <a:pt x="152590" y="4572"/>
                  </a:lnTo>
                  <a:lnTo>
                    <a:pt x="152590" y="3048"/>
                  </a:lnTo>
                  <a:lnTo>
                    <a:pt x="154114" y="1524"/>
                  </a:lnTo>
                  <a:lnTo>
                    <a:pt x="157162" y="1524"/>
                  </a:lnTo>
                  <a:lnTo>
                    <a:pt x="160210" y="0"/>
                  </a:lnTo>
                  <a:lnTo>
                    <a:pt x="183070" y="0"/>
                  </a:lnTo>
                  <a:lnTo>
                    <a:pt x="186118" y="3048"/>
                  </a:lnTo>
                  <a:lnTo>
                    <a:pt x="187642" y="3048"/>
                  </a:lnTo>
                  <a:lnTo>
                    <a:pt x="187642" y="13716"/>
                  </a:lnTo>
                  <a:lnTo>
                    <a:pt x="131620" y="166306"/>
                  </a:lnTo>
                  <a:close/>
                </a:path>
                <a:path w="187959" h="290194">
                  <a:moveTo>
                    <a:pt x="74771" y="289941"/>
                  </a:moveTo>
                  <a:lnTo>
                    <a:pt x="62579" y="289941"/>
                  </a:lnTo>
                  <a:lnTo>
                    <a:pt x="59531" y="288417"/>
                  </a:lnTo>
                  <a:lnTo>
                    <a:pt x="54959" y="288417"/>
                  </a:lnTo>
                  <a:lnTo>
                    <a:pt x="53340" y="286893"/>
                  </a:lnTo>
                  <a:lnTo>
                    <a:pt x="51816" y="286893"/>
                  </a:lnTo>
                  <a:lnTo>
                    <a:pt x="51816" y="285369"/>
                  </a:lnTo>
                  <a:lnTo>
                    <a:pt x="50292" y="285369"/>
                  </a:lnTo>
                  <a:lnTo>
                    <a:pt x="50292" y="280797"/>
                  </a:lnTo>
                  <a:lnTo>
                    <a:pt x="51816" y="277653"/>
                  </a:lnTo>
                  <a:lnTo>
                    <a:pt x="79343" y="209073"/>
                  </a:lnTo>
                  <a:lnTo>
                    <a:pt x="77819" y="209073"/>
                  </a:lnTo>
                  <a:lnTo>
                    <a:pt x="74771" y="206025"/>
                  </a:lnTo>
                  <a:lnTo>
                    <a:pt x="73247" y="204406"/>
                  </a:lnTo>
                  <a:lnTo>
                    <a:pt x="73247" y="202882"/>
                  </a:lnTo>
                  <a:lnTo>
                    <a:pt x="1524" y="13716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36576" y="1524"/>
                  </a:lnTo>
                  <a:lnTo>
                    <a:pt x="36576" y="3048"/>
                  </a:lnTo>
                  <a:lnTo>
                    <a:pt x="39624" y="6096"/>
                  </a:lnTo>
                  <a:lnTo>
                    <a:pt x="39624" y="9144"/>
                  </a:lnTo>
                  <a:lnTo>
                    <a:pt x="96107" y="166306"/>
                  </a:lnTo>
                  <a:lnTo>
                    <a:pt x="131620" y="166306"/>
                  </a:lnTo>
                  <a:lnTo>
                    <a:pt x="115919" y="209073"/>
                  </a:lnTo>
                  <a:lnTo>
                    <a:pt x="90011" y="282321"/>
                  </a:lnTo>
                  <a:lnTo>
                    <a:pt x="86963" y="285369"/>
                  </a:lnTo>
                  <a:lnTo>
                    <a:pt x="83915" y="286893"/>
                  </a:lnTo>
                  <a:lnTo>
                    <a:pt x="74771" y="2899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52083" y="2565273"/>
              <a:ext cx="198310" cy="216693"/>
            </a:xfrm>
            <a:prstGeom prst="rect">
              <a:avLst/>
            </a:prstGeom>
          </p:spPr>
        </p:pic>
      </p:grpSp>
      <p:pic>
        <p:nvPicPr>
          <p:cNvPr id="60" name="object 6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302305" y="2568321"/>
            <a:ext cx="169259" cy="213645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540240" y="2565273"/>
            <a:ext cx="115919" cy="213645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10163" y="3048952"/>
            <a:ext cx="140398" cy="218217"/>
          </a:xfrm>
          <a:prstGeom prst="rect">
            <a:avLst/>
          </a:prstGeom>
        </p:spPr>
      </p:pic>
      <p:sp>
        <p:nvSpPr>
          <p:cNvPr id="63" name="object 63" descr=""/>
          <p:cNvSpPr/>
          <p:nvPr/>
        </p:nvSpPr>
        <p:spPr>
          <a:xfrm>
            <a:off x="1502371" y="2957423"/>
            <a:ext cx="243204" cy="306705"/>
          </a:xfrm>
          <a:custGeom>
            <a:avLst/>
            <a:gdLst/>
            <a:ahLst/>
            <a:cxnLst/>
            <a:rect l="l" t="t" r="r" b="b"/>
            <a:pathLst>
              <a:path w="243205" h="306704">
                <a:moveTo>
                  <a:pt x="161734" y="296037"/>
                </a:moveTo>
                <a:lnTo>
                  <a:pt x="158686" y="292989"/>
                </a:lnTo>
                <a:lnTo>
                  <a:pt x="158686" y="291465"/>
                </a:lnTo>
                <a:lnTo>
                  <a:pt x="155638" y="288417"/>
                </a:lnTo>
                <a:lnTo>
                  <a:pt x="80962" y="190792"/>
                </a:lnTo>
                <a:lnTo>
                  <a:pt x="76301" y="184696"/>
                </a:lnTo>
                <a:lnTo>
                  <a:pt x="149542" y="111442"/>
                </a:lnTo>
                <a:lnTo>
                  <a:pt x="151066" y="108394"/>
                </a:lnTo>
                <a:lnTo>
                  <a:pt x="152590" y="106870"/>
                </a:lnTo>
                <a:lnTo>
                  <a:pt x="152590" y="105346"/>
                </a:lnTo>
                <a:lnTo>
                  <a:pt x="154114" y="103733"/>
                </a:lnTo>
                <a:lnTo>
                  <a:pt x="154114" y="100685"/>
                </a:lnTo>
                <a:lnTo>
                  <a:pt x="152590" y="99161"/>
                </a:lnTo>
                <a:lnTo>
                  <a:pt x="152590" y="97637"/>
                </a:lnTo>
                <a:lnTo>
                  <a:pt x="151066" y="97637"/>
                </a:lnTo>
                <a:lnTo>
                  <a:pt x="149542" y="96113"/>
                </a:lnTo>
                <a:lnTo>
                  <a:pt x="140398" y="96113"/>
                </a:lnTo>
                <a:lnTo>
                  <a:pt x="137350" y="94589"/>
                </a:lnTo>
                <a:lnTo>
                  <a:pt x="131254" y="94589"/>
                </a:lnTo>
                <a:lnTo>
                  <a:pt x="128206" y="96113"/>
                </a:lnTo>
                <a:lnTo>
                  <a:pt x="120586" y="96113"/>
                </a:lnTo>
                <a:lnTo>
                  <a:pt x="119062" y="97637"/>
                </a:lnTo>
                <a:lnTo>
                  <a:pt x="117538" y="97637"/>
                </a:lnTo>
                <a:lnTo>
                  <a:pt x="116014" y="99161"/>
                </a:lnTo>
                <a:lnTo>
                  <a:pt x="114490" y="99161"/>
                </a:lnTo>
                <a:lnTo>
                  <a:pt x="109918" y="103733"/>
                </a:lnTo>
                <a:lnTo>
                  <a:pt x="35153" y="184696"/>
                </a:lnTo>
                <a:lnTo>
                  <a:pt x="35153" y="3048"/>
                </a:lnTo>
                <a:lnTo>
                  <a:pt x="33629" y="3048"/>
                </a:lnTo>
                <a:lnTo>
                  <a:pt x="33629" y="1524"/>
                </a:lnTo>
                <a:lnTo>
                  <a:pt x="32105" y="1524"/>
                </a:lnTo>
                <a:lnTo>
                  <a:pt x="30581" y="0"/>
                </a:lnTo>
                <a:lnTo>
                  <a:pt x="6197" y="0"/>
                </a:lnTo>
                <a:lnTo>
                  <a:pt x="4673" y="1524"/>
                </a:lnTo>
                <a:lnTo>
                  <a:pt x="1524" y="1524"/>
                </a:lnTo>
                <a:lnTo>
                  <a:pt x="1524" y="3048"/>
                </a:lnTo>
                <a:lnTo>
                  <a:pt x="0" y="3048"/>
                </a:lnTo>
                <a:lnTo>
                  <a:pt x="0" y="302133"/>
                </a:lnTo>
                <a:lnTo>
                  <a:pt x="3048" y="305181"/>
                </a:lnTo>
                <a:lnTo>
                  <a:pt x="9245" y="305181"/>
                </a:lnTo>
                <a:lnTo>
                  <a:pt x="10769" y="306705"/>
                </a:lnTo>
                <a:lnTo>
                  <a:pt x="24485" y="306705"/>
                </a:lnTo>
                <a:lnTo>
                  <a:pt x="26009" y="305181"/>
                </a:lnTo>
                <a:lnTo>
                  <a:pt x="32105" y="305181"/>
                </a:lnTo>
                <a:lnTo>
                  <a:pt x="35153" y="302133"/>
                </a:lnTo>
                <a:lnTo>
                  <a:pt x="35153" y="190792"/>
                </a:lnTo>
                <a:lnTo>
                  <a:pt x="119062" y="299085"/>
                </a:lnTo>
                <a:lnTo>
                  <a:pt x="120586" y="300609"/>
                </a:lnTo>
                <a:lnTo>
                  <a:pt x="120586" y="302133"/>
                </a:lnTo>
                <a:lnTo>
                  <a:pt x="122110" y="302133"/>
                </a:lnTo>
                <a:lnTo>
                  <a:pt x="123634" y="303657"/>
                </a:lnTo>
                <a:lnTo>
                  <a:pt x="125158" y="303657"/>
                </a:lnTo>
                <a:lnTo>
                  <a:pt x="126682" y="305181"/>
                </a:lnTo>
                <a:lnTo>
                  <a:pt x="132778" y="305181"/>
                </a:lnTo>
                <a:lnTo>
                  <a:pt x="135826" y="306705"/>
                </a:lnTo>
                <a:lnTo>
                  <a:pt x="149542" y="306705"/>
                </a:lnTo>
                <a:lnTo>
                  <a:pt x="152590" y="305181"/>
                </a:lnTo>
                <a:lnTo>
                  <a:pt x="157162" y="305181"/>
                </a:lnTo>
                <a:lnTo>
                  <a:pt x="158686" y="303657"/>
                </a:lnTo>
                <a:lnTo>
                  <a:pt x="160210" y="303657"/>
                </a:lnTo>
                <a:lnTo>
                  <a:pt x="160210" y="302133"/>
                </a:lnTo>
                <a:lnTo>
                  <a:pt x="161734" y="302133"/>
                </a:lnTo>
                <a:lnTo>
                  <a:pt x="161734" y="296037"/>
                </a:lnTo>
                <a:close/>
              </a:path>
              <a:path w="243205" h="306704">
                <a:moveTo>
                  <a:pt x="238036" y="99161"/>
                </a:moveTo>
                <a:lnTo>
                  <a:pt x="236512" y="97637"/>
                </a:lnTo>
                <a:lnTo>
                  <a:pt x="234988" y="97637"/>
                </a:lnTo>
                <a:lnTo>
                  <a:pt x="233464" y="96113"/>
                </a:lnTo>
                <a:lnTo>
                  <a:pt x="227368" y="96113"/>
                </a:lnTo>
                <a:lnTo>
                  <a:pt x="224320" y="94589"/>
                </a:lnTo>
                <a:lnTo>
                  <a:pt x="216700" y="94589"/>
                </a:lnTo>
                <a:lnTo>
                  <a:pt x="213652" y="96113"/>
                </a:lnTo>
                <a:lnTo>
                  <a:pt x="207556" y="96113"/>
                </a:lnTo>
                <a:lnTo>
                  <a:pt x="206032" y="97637"/>
                </a:lnTo>
                <a:lnTo>
                  <a:pt x="202984" y="97637"/>
                </a:lnTo>
                <a:lnTo>
                  <a:pt x="202984" y="302133"/>
                </a:lnTo>
                <a:lnTo>
                  <a:pt x="206032" y="305181"/>
                </a:lnTo>
                <a:lnTo>
                  <a:pt x="212128" y="305181"/>
                </a:lnTo>
                <a:lnTo>
                  <a:pt x="213652" y="306705"/>
                </a:lnTo>
                <a:lnTo>
                  <a:pt x="227368" y="306705"/>
                </a:lnTo>
                <a:lnTo>
                  <a:pt x="228892" y="305181"/>
                </a:lnTo>
                <a:lnTo>
                  <a:pt x="234988" y="305181"/>
                </a:lnTo>
                <a:lnTo>
                  <a:pt x="238036" y="302133"/>
                </a:lnTo>
                <a:lnTo>
                  <a:pt x="238036" y="99161"/>
                </a:lnTo>
                <a:close/>
              </a:path>
              <a:path w="243205" h="306704">
                <a:moveTo>
                  <a:pt x="242608" y="27432"/>
                </a:moveTo>
                <a:lnTo>
                  <a:pt x="241084" y="21336"/>
                </a:lnTo>
                <a:lnTo>
                  <a:pt x="234988" y="15240"/>
                </a:lnTo>
                <a:lnTo>
                  <a:pt x="228892" y="13716"/>
                </a:lnTo>
                <a:lnTo>
                  <a:pt x="212128" y="13716"/>
                </a:lnTo>
                <a:lnTo>
                  <a:pt x="206032" y="15240"/>
                </a:lnTo>
                <a:lnTo>
                  <a:pt x="199936" y="21336"/>
                </a:lnTo>
                <a:lnTo>
                  <a:pt x="198310" y="27432"/>
                </a:lnTo>
                <a:lnTo>
                  <a:pt x="198310" y="44297"/>
                </a:lnTo>
                <a:lnTo>
                  <a:pt x="199936" y="50393"/>
                </a:lnTo>
                <a:lnTo>
                  <a:pt x="206032" y="56489"/>
                </a:lnTo>
                <a:lnTo>
                  <a:pt x="212128" y="58013"/>
                </a:lnTo>
                <a:lnTo>
                  <a:pt x="228892" y="58013"/>
                </a:lnTo>
                <a:lnTo>
                  <a:pt x="234988" y="56489"/>
                </a:lnTo>
                <a:lnTo>
                  <a:pt x="241084" y="50393"/>
                </a:lnTo>
                <a:lnTo>
                  <a:pt x="242608" y="44297"/>
                </a:lnTo>
                <a:lnTo>
                  <a:pt x="242608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1806035" y="2957417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30" h="306704">
                <a:moveTo>
                  <a:pt x="32004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30480" y="0"/>
                </a:lnTo>
                <a:lnTo>
                  <a:pt x="32004" y="1524"/>
                </a:lnTo>
                <a:close/>
              </a:path>
              <a:path w="36830" h="306704">
                <a:moveTo>
                  <a:pt x="32004" y="305181"/>
                </a:moveTo>
                <a:lnTo>
                  <a:pt x="3048" y="305181"/>
                </a:lnTo>
                <a:lnTo>
                  <a:pt x="0" y="302133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33528" y="1524"/>
                </a:lnTo>
                <a:lnTo>
                  <a:pt x="35052" y="3048"/>
                </a:lnTo>
                <a:lnTo>
                  <a:pt x="35052" y="4572"/>
                </a:lnTo>
                <a:lnTo>
                  <a:pt x="36576" y="6096"/>
                </a:lnTo>
                <a:lnTo>
                  <a:pt x="36576" y="300609"/>
                </a:lnTo>
                <a:lnTo>
                  <a:pt x="35052" y="302133"/>
                </a:lnTo>
                <a:lnTo>
                  <a:pt x="35052" y="303657"/>
                </a:lnTo>
                <a:lnTo>
                  <a:pt x="33528" y="303657"/>
                </a:lnTo>
                <a:lnTo>
                  <a:pt x="32004" y="305181"/>
                </a:lnTo>
                <a:close/>
              </a:path>
              <a:path w="36830" h="306704">
                <a:moveTo>
                  <a:pt x="24384" y="306705"/>
                </a:moveTo>
                <a:lnTo>
                  <a:pt x="10668" y="306705"/>
                </a:lnTo>
                <a:lnTo>
                  <a:pt x="9144" y="305181"/>
                </a:lnTo>
                <a:lnTo>
                  <a:pt x="27432" y="305181"/>
                </a:lnTo>
                <a:lnTo>
                  <a:pt x="24384" y="306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1906714" y="2957417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30" h="306704">
                <a:moveTo>
                  <a:pt x="32004" y="1524"/>
                </a:moveTo>
                <a:lnTo>
                  <a:pt x="4572" y="1524"/>
                </a:lnTo>
                <a:lnTo>
                  <a:pt x="7620" y="0"/>
                </a:lnTo>
                <a:lnTo>
                  <a:pt x="30480" y="0"/>
                </a:lnTo>
                <a:lnTo>
                  <a:pt x="32004" y="1524"/>
                </a:lnTo>
                <a:close/>
              </a:path>
              <a:path w="36830" h="306704">
                <a:moveTo>
                  <a:pt x="36576" y="302133"/>
                </a:moveTo>
                <a:lnTo>
                  <a:pt x="0" y="302133"/>
                </a:lnTo>
                <a:lnTo>
                  <a:pt x="0" y="4572"/>
                </a:lnTo>
                <a:lnTo>
                  <a:pt x="1524" y="3048"/>
                </a:lnTo>
                <a:lnTo>
                  <a:pt x="1524" y="1524"/>
                </a:lnTo>
                <a:lnTo>
                  <a:pt x="33528" y="1524"/>
                </a:lnTo>
                <a:lnTo>
                  <a:pt x="36576" y="4572"/>
                </a:lnTo>
                <a:lnTo>
                  <a:pt x="36576" y="302133"/>
                </a:lnTo>
                <a:close/>
              </a:path>
              <a:path w="36830" h="306704">
                <a:moveTo>
                  <a:pt x="35052" y="303657"/>
                </a:moveTo>
                <a:lnTo>
                  <a:pt x="1524" y="303657"/>
                </a:lnTo>
                <a:lnTo>
                  <a:pt x="1524" y="302133"/>
                </a:lnTo>
                <a:lnTo>
                  <a:pt x="35052" y="302133"/>
                </a:lnTo>
                <a:lnTo>
                  <a:pt x="35052" y="303657"/>
                </a:lnTo>
                <a:close/>
              </a:path>
              <a:path w="36830" h="306704">
                <a:moveTo>
                  <a:pt x="32004" y="305181"/>
                </a:moveTo>
                <a:lnTo>
                  <a:pt x="3048" y="305181"/>
                </a:lnTo>
                <a:lnTo>
                  <a:pt x="3048" y="303657"/>
                </a:lnTo>
                <a:lnTo>
                  <a:pt x="33528" y="303657"/>
                </a:lnTo>
                <a:lnTo>
                  <a:pt x="32004" y="305181"/>
                </a:lnTo>
                <a:close/>
              </a:path>
              <a:path w="36830" h="306704">
                <a:moveTo>
                  <a:pt x="24384" y="306705"/>
                </a:moveTo>
                <a:lnTo>
                  <a:pt x="12192" y="306705"/>
                </a:lnTo>
                <a:lnTo>
                  <a:pt x="9144" y="305181"/>
                </a:lnTo>
                <a:lnTo>
                  <a:pt x="27432" y="305181"/>
                </a:lnTo>
                <a:lnTo>
                  <a:pt x="24384" y="306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105086" y="3048952"/>
            <a:ext cx="161578" cy="218217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333815" y="3048952"/>
            <a:ext cx="170878" cy="215169"/>
          </a:xfrm>
          <a:prstGeom prst="rect">
            <a:avLst/>
          </a:prstGeom>
        </p:spPr>
      </p:pic>
      <p:sp>
        <p:nvSpPr>
          <p:cNvPr id="68" name="object 68" descr=""/>
          <p:cNvSpPr/>
          <p:nvPr/>
        </p:nvSpPr>
        <p:spPr>
          <a:xfrm>
            <a:off x="2558110" y="2957417"/>
            <a:ext cx="181610" cy="309880"/>
          </a:xfrm>
          <a:custGeom>
            <a:avLst/>
            <a:gdLst/>
            <a:ahLst/>
            <a:cxnLst/>
            <a:rect l="l" t="t" r="r" b="b"/>
            <a:pathLst>
              <a:path w="181610" h="309879">
                <a:moveTo>
                  <a:pt x="172325" y="1524"/>
                </a:moveTo>
                <a:lnTo>
                  <a:pt x="154037" y="1524"/>
                </a:lnTo>
                <a:lnTo>
                  <a:pt x="157085" y="0"/>
                </a:lnTo>
                <a:lnTo>
                  <a:pt x="169277" y="0"/>
                </a:lnTo>
                <a:lnTo>
                  <a:pt x="172325" y="1524"/>
                </a:lnTo>
                <a:close/>
              </a:path>
              <a:path w="181610" h="309879">
                <a:moveTo>
                  <a:pt x="178421" y="3048"/>
                </a:moveTo>
                <a:lnTo>
                  <a:pt x="149465" y="3048"/>
                </a:lnTo>
                <a:lnTo>
                  <a:pt x="150989" y="1524"/>
                </a:lnTo>
                <a:lnTo>
                  <a:pt x="176897" y="1524"/>
                </a:lnTo>
                <a:lnTo>
                  <a:pt x="178421" y="3048"/>
                </a:lnTo>
                <a:close/>
              </a:path>
              <a:path w="181610" h="309879">
                <a:moveTo>
                  <a:pt x="181469" y="122110"/>
                </a:moveTo>
                <a:lnTo>
                  <a:pt x="144893" y="122110"/>
                </a:lnTo>
                <a:lnTo>
                  <a:pt x="144893" y="6096"/>
                </a:lnTo>
                <a:lnTo>
                  <a:pt x="146417" y="4572"/>
                </a:lnTo>
                <a:lnTo>
                  <a:pt x="146417" y="3048"/>
                </a:lnTo>
                <a:lnTo>
                  <a:pt x="179945" y="3048"/>
                </a:lnTo>
                <a:lnTo>
                  <a:pt x="181469" y="4572"/>
                </a:lnTo>
                <a:lnTo>
                  <a:pt x="181469" y="122110"/>
                </a:lnTo>
                <a:close/>
              </a:path>
              <a:path w="181610" h="309879">
                <a:moveTo>
                  <a:pt x="80790" y="309753"/>
                </a:moveTo>
                <a:lnTo>
                  <a:pt x="36521" y="295751"/>
                </a:lnTo>
                <a:lnTo>
                  <a:pt x="10210" y="262116"/>
                </a:lnTo>
                <a:lnTo>
                  <a:pt x="1066" y="224123"/>
                </a:lnTo>
                <a:lnTo>
                  <a:pt x="0" y="199929"/>
                </a:lnTo>
                <a:lnTo>
                  <a:pt x="232" y="190675"/>
                </a:lnTo>
                <a:lnTo>
                  <a:pt x="8830" y="147185"/>
                </a:lnTo>
                <a:lnTo>
                  <a:pt x="33927" y="109716"/>
                </a:lnTo>
                <a:lnTo>
                  <a:pt x="75361" y="92106"/>
                </a:lnTo>
                <a:lnTo>
                  <a:pt x="85362" y="91535"/>
                </a:lnTo>
                <a:lnTo>
                  <a:pt x="94007" y="92082"/>
                </a:lnTo>
                <a:lnTo>
                  <a:pt x="131177" y="109525"/>
                </a:lnTo>
                <a:lnTo>
                  <a:pt x="144893" y="122110"/>
                </a:lnTo>
                <a:lnTo>
                  <a:pt x="181469" y="122110"/>
                </a:lnTo>
                <a:lnTo>
                  <a:pt x="181469" y="123634"/>
                </a:lnTo>
                <a:lnTo>
                  <a:pt x="79266" y="123634"/>
                </a:lnTo>
                <a:lnTo>
                  <a:pt x="71646" y="125158"/>
                </a:lnTo>
                <a:lnTo>
                  <a:pt x="65550" y="129730"/>
                </a:lnTo>
                <a:lnTo>
                  <a:pt x="57930" y="134302"/>
                </a:lnTo>
                <a:lnTo>
                  <a:pt x="53358" y="140398"/>
                </a:lnTo>
                <a:lnTo>
                  <a:pt x="48786" y="148018"/>
                </a:lnTo>
                <a:lnTo>
                  <a:pt x="45738" y="154114"/>
                </a:lnTo>
                <a:lnTo>
                  <a:pt x="42690" y="163258"/>
                </a:lnTo>
                <a:lnTo>
                  <a:pt x="41166" y="170878"/>
                </a:lnTo>
                <a:lnTo>
                  <a:pt x="39404" y="177815"/>
                </a:lnTo>
                <a:lnTo>
                  <a:pt x="38499" y="184868"/>
                </a:lnTo>
                <a:lnTo>
                  <a:pt x="38235" y="190675"/>
                </a:lnTo>
                <a:lnTo>
                  <a:pt x="38142" y="206811"/>
                </a:lnTo>
                <a:lnTo>
                  <a:pt x="38313" y="213907"/>
                </a:lnTo>
                <a:lnTo>
                  <a:pt x="48786" y="253365"/>
                </a:lnTo>
                <a:lnTo>
                  <a:pt x="51834" y="260985"/>
                </a:lnTo>
                <a:lnTo>
                  <a:pt x="56406" y="267081"/>
                </a:lnTo>
                <a:lnTo>
                  <a:pt x="62502" y="271653"/>
                </a:lnTo>
                <a:lnTo>
                  <a:pt x="70122" y="276225"/>
                </a:lnTo>
                <a:lnTo>
                  <a:pt x="77742" y="277749"/>
                </a:lnTo>
                <a:lnTo>
                  <a:pt x="144709" y="277749"/>
                </a:lnTo>
                <a:lnTo>
                  <a:pt x="141464" y="280868"/>
                </a:lnTo>
                <a:lnTo>
                  <a:pt x="109119" y="303323"/>
                </a:lnTo>
                <a:lnTo>
                  <a:pt x="90793" y="308943"/>
                </a:lnTo>
                <a:lnTo>
                  <a:pt x="80790" y="309753"/>
                </a:lnTo>
                <a:close/>
              </a:path>
              <a:path w="181610" h="309879">
                <a:moveTo>
                  <a:pt x="144709" y="277749"/>
                </a:moveTo>
                <a:lnTo>
                  <a:pt x="96030" y="277749"/>
                </a:lnTo>
                <a:lnTo>
                  <a:pt x="109746" y="273177"/>
                </a:lnTo>
                <a:lnTo>
                  <a:pt x="114318" y="270129"/>
                </a:lnTo>
                <a:lnTo>
                  <a:pt x="118985" y="267081"/>
                </a:lnTo>
                <a:lnTo>
                  <a:pt x="123557" y="262509"/>
                </a:lnTo>
                <a:lnTo>
                  <a:pt x="129653" y="257937"/>
                </a:lnTo>
                <a:lnTo>
                  <a:pt x="134312" y="253277"/>
                </a:lnTo>
                <a:lnTo>
                  <a:pt x="140321" y="247173"/>
                </a:lnTo>
                <a:lnTo>
                  <a:pt x="144893" y="239553"/>
                </a:lnTo>
                <a:lnTo>
                  <a:pt x="144893" y="160210"/>
                </a:lnTo>
                <a:lnTo>
                  <a:pt x="117461" y="132778"/>
                </a:lnTo>
                <a:lnTo>
                  <a:pt x="88410" y="123634"/>
                </a:lnTo>
                <a:lnTo>
                  <a:pt x="181469" y="123634"/>
                </a:lnTo>
                <a:lnTo>
                  <a:pt x="181469" y="273177"/>
                </a:lnTo>
                <a:lnTo>
                  <a:pt x="149465" y="273177"/>
                </a:lnTo>
                <a:lnTo>
                  <a:pt x="144709" y="277749"/>
                </a:lnTo>
                <a:close/>
              </a:path>
              <a:path w="181610" h="309879">
                <a:moveTo>
                  <a:pt x="178421" y="305181"/>
                </a:moveTo>
                <a:lnTo>
                  <a:pt x="152513" y="305181"/>
                </a:lnTo>
                <a:lnTo>
                  <a:pt x="152513" y="303657"/>
                </a:lnTo>
                <a:lnTo>
                  <a:pt x="150989" y="303657"/>
                </a:lnTo>
                <a:lnTo>
                  <a:pt x="150989" y="302133"/>
                </a:lnTo>
                <a:lnTo>
                  <a:pt x="149465" y="302133"/>
                </a:lnTo>
                <a:lnTo>
                  <a:pt x="149465" y="273177"/>
                </a:lnTo>
                <a:lnTo>
                  <a:pt x="181469" y="273177"/>
                </a:lnTo>
                <a:lnTo>
                  <a:pt x="181469" y="302133"/>
                </a:lnTo>
                <a:lnTo>
                  <a:pt x="178421" y="305181"/>
                </a:lnTo>
                <a:close/>
              </a:path>
              <a:path w="181610" h="309879">
                <a:moveTo>
                  <a:pt x="170801" y="306705"/>
                </a:moveTo>
                <a:lnTo>
                  <a:pt x="160133" y="306705"/>
                </a:lnTo>
                <a:lnTo>
                  <a:pt x="158609" y="305181"/>
                </a:lnTo>
                <a:lnTo>
                  <a:pt x="173849" y="305181"/>
                </a:lnTo>
                <a:lnTo>
                  <a:pt x="170801" y="306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9" name="object 69" descr=""/>
          <p:cNvGrpSpPr/>
          <p:nvPr/>
        </p:nvGrpSpPr>
        <p:grpSpPr>
          <a:xfrm>
            <a:off x="2881502" y="3000184"/>
            <a:ext cx="552450" cy="342265"/>
            <a:chOff x="2881502" y="3000184"/>
            <a:chExt cx="552450" cy="342265"/>
          </a:xfrm>
        </p:grpSpPr>
        <p:sp>
          <p:nvSpPr>
            <p:cNvPr id="70" name="object 70" descr=""/>
            <p:cNvSpPr/>
            <p:nvPr/>
          </p:nvSpPr>
          <p:spPr>
            <a:xfrm>
              <a:off x="2881502" y="3050476"/>
              <a:ext cx="186690" cy="291465"/>
            </a:xfrm>
            <a:custGeom>
              <a:avLst/>
              <a:gdLst/>
              <a:ahLst/>
              <a:cxnLst/>
              <a:rect l="l" t="t" r="r" b="b"/>
              <a:pathLst>
                <a:path w="186689" h="291464">
                  <a:moveTo>
                    <a:pt x="88487" y="291465"/>
                  </a:moveTo>
                  <a:lnTo>
                    <a:pt x="47244" y="288417"/>
                  </a:lnTo>
                  <a:lnTo>
                    <a:pt x="12192" y="271653"/>
                  </a:lnTo>
                  <a:lnTo>
                    <a:pt x="4572" y="259460"/>
                  </a:lnTo>
                  <a:lnTo>
                    <a:pt x="1524" y="253365"/>
                  </a:lnTo>
                  <a:lnTo>
                    <a:pt x="0" y="247269"/>
                  </a:lnTo>
                  <a:lnTo>
                    <a:pt x="0" y="228981"/>
                  </a:lnTo>
                  <a:lnTo>
                    <a:pt x="1524" y="224313"/>
                  </a:lnTo>
                  <a:lnTo>
                    <a:pt x="3048" y="219741"/>
                  </a:lnTo>
                  <a:lnTo>
                    <a:pt x="4572" y="216693"/>
                  </a:lnTo>
                  <a:lnTo>
                    <a:pt x="6096" y="212121"/>
                  </a:lnTo>
                  <a:lnTo>
                    <a:pt x="9144" y="207549"/>
                  </a:lnTo>
                  <a:lnTo>
                    <a:pt x="12192" y="204501"/>
                  </a:lnTo>
                  <a:lnTo>
                    <a:pt x="15240" y="199929"/>
                  </a:lnTo>
                  <a:lnTo>
                    <a:pt x="19812" y="196881"/>
                  </a:lnTo>
                  <a:lnTo>
                    <a:pt x="22860" y="192309"/>
                  </a:lnTo>
                  <a:lnTo>
                    <a:pt x="27432" y="189261"/>
                  </a:lnTo>
                  <a:lnTo>
                    <a:pt x="15240" y="180117"/>
                  </a:lnTo>
                  <a:lnTo>
                    <a:pt x="12192" y="175545"/>
                  </a:lnTo>
                  <a:lnTo>
                    <a:pt x="9144" y="169449"/>
                  </a:lnTo>
                  <a:lnTo>
                    <a:pt x="7620" y="163353"/>
                  </a:lnTo>
                  <a:lnTo>
                    <a:pt x="7620" y="148018"/>
                  </a:lnTo>
                  <a:lnTo>
                    <a:pt x="9144" y="140398"/>
                  </a:lnTo>
                  <a:lnTo>
                    <a:pt x="12192" y="132778"/>
                  </a:lnTo>
                  <a:lnTo>
                    <a:pt x="25908" y="114490"/>
                  </a:lnTo>
                  <a:lnTo>
                    <a:pt x="21336" y="109918"/>
                  </a:lnTo>
                  <a:lnTo>
                    <a:pt x="18288" y="102298"/>
                  </a:lnTo>
                  <a:lnTo>
                    <a:pt x="12192" y="90106"/>
                  </a:lnTo>
                  <a:lnTo>
                    <a:pt x="10668" y="80867"/>
                  </a:lnTo>
                  <a:lnTo>
                    <a:pt x="16764" y="41243"/>
                  </a:lnTo>
                  <a:lnTo>
                    <a:pt x="43815" y="10334"/>
                  </a:lnTo>
                  <a:lnTo>
                    <a:pt x="88487" y="0"/>
                  </a:lnTo>
                  <a:lnTo>
                    <a:pt x="105251" y="0"/>
                  </a:lnTo>
                  <a:lnTo>
                    <a:pt x="109823" y="1524"/>
                  </a:lnTo>
                  <a:lnTo>
                    <a:pt x="114395" y="1524"/>
                  </a:lnTo>
                  <a:lnTo>
                    <a:pt x="118967" y="3048"/>
                  </a:lnTo>
                  <a:lnTo>
                    <a:pt x="181546" y="3048"/>
                  </a:lnTo>
                  <a:lnTo>
                    <a:pt x="183070" y="4572"/>
                  </a:lnTo>
                  <a:lnTo>
                    <a:pt x="184594" y="7620"/>
                  </a:lnTo>
                  <a:lnTo>
                    <a:pt x="186118" y="9144"/>
                  </a:lnTo>
                  <a:lnTo>
                    <a:pt x="186118" y="27527"/>
                  </a:lnTo>
                  <a:lnTo>
                    <a:pt x="80772" y="27527"/>
                  </a:lnTo>
                  <a:lnTo>
                    <a:pt x="68580" y="30575"/>
                  </a:lnTo>
                  <a:lnTo>
                    <a:pt x="59436" y="36671"/>
                  </a:lnTo>
                  <a:lnTo>
                    <a:pt x="56388" y="39719"/>
                  </a:lnTo>
                  <a:lnTo>
                    <a:pt x="50292" y="48863"/>
                  </a:lnTo>
                  <a:lnTo>
                    <a:pt x="48768" y="54959"/>
                  </a:lnTo>
                  <a:lnTo>
                    <a:pt x="47244" y="59531"/>
                  </a:lnTo>
                  <a:lnTo>
                    <a:pt x="45720" y="65627"/>
                  </a:lnTo>
                  <a:lnTo>
                    <a:pt x="45720" y="71723"/>
                  </a:lnTo>
                  <a:lnTo>
                    <a:pt x="62675" y="107180"/>
                  </a:lnTo>
                  <a:lnTo>
                    <a:pt x="88487" y="112966"/>
                  </a:lnTo>
                  <a:lnTo>
                    <a:pt x="151347" y="112966"/>
                  </a:lnTo>
                  <a:lnTo>
                    <a:pt x="147875" y="117276"/>
                  </a:lnTo>
                  <a:lnTo>
                    <a:pt x="143351" y="122110"/>
                  </a:lnTo>
                  <a:lnTo>
                    <a:pt x="137612" y="126396"/>
                  </a:lnTo>
                  <a:lnTo>
                    <a:pt x="132334" y="129730"/>
                  </a:lnTo>
                  <a:lnTo>
                    <a:pt x="48768" y="129730"/>
                  </a:lnTo>
                  <a:lnTo>
                    <a:pt x="45720" y="132778"/>
                  </a:lnTo>
                  <a:lnTo>
                    <a:pt x="44196" y="135826"/>
                  </a:lnTo>
                  <a:lnTo>
                    <a:pt x="41148" y="138874"/>
                  </a:lnTo>
                  <a:lnTo>
                    <a:pt x="39624" y="141922"/>
                  </a:lnTo>
                  <a:lnTo>
                    <a:pt x="39624" y="155638"/>
                  </a:lnTo>
                  <a:lnTo>
                    <a:pt x="41148" y="160305"/>
                  </a:lnTo>
                  <a:lnTo>
                    <a:pt x="50292" y="166401"/>
                  </a:lnTo>
                  <a:lnTo>
                    <a:pt x="65532" y="169449"/>
                  </a:lnTo>
                  <a:lnTo>
                    <a:pt x="117443" y="170973"/>
                  </a:lnTo>
                  <a:lnTo>
                    <a:pt x="124277" y="171259"/>
                  </a:lnTo>
                  <a:lnTo>
                    <a:pt x="130968" y="172116"/>
                  </a:lnTo>
                  <a:lnTo>
                    <a:pt x="137374" y="173545"/>
                  </a:lnTo>
                  <a:lnTo>
                    <a:pt x="143351" y="175545"/>
                  </a:lnTo>
                  <a:lnTo>
                    <a:pt x="152495" y="177069"/>
                  </a:lnTo>
                  <a:lnTo>
                    <a:pt x="158591" y="180117"/>
                  </a:lnTo>
                  <a:lnTo>
                    <a:pt x="170783" y="189261"/>
                  </a:lnTo>
                  <a:lnTo>
                    <a:pt x="175355" y="195357"/>
                  </a:lnTo>
                  <a:lnTo>
                    <a:pt x="176117" y="196881"/>
                  </a:lnTo>
                  <a:lnTo>
                    <a:pt x="57912" y="196881"/>
                  </a:lnTo>
                  <a:lnTo>
                    <a:pt x="41148" y="213645"/>
                  </a:lnTo>
                  <a:lnTo>
                    <a:pt x="36576" y="222789"/>
                  </a:lnTo>
                  <a:lnTo>
                    <a:pt x="36576" y="225837"/>
                  </a:lnTo>
                  <a:lnTo>
                    <a:pt x="35052" y="228981"/>
                  </a:lnTo>
                  <a:lnTo>
                    <a:pt x="67067" y="261937"/>
                  </a:lnTo>
                  <a:lnTo>
                    <a:pt x="90011" y="264033"/>
                  </a:lnTo>
                  <a:lnTo>
                    <a:pt x="169528" y="264033"/>
                  </a:lnTo>
                  <a:lnTo>
                    <a:pt x="167044" y="266819"/>
                  </a:lnTo>
                  <a:lnTo>
                    <a:pt x="131159" y="286893"/>
                  </a:lnTo>
                  <a:lnTo>
                    <a:pt x="100512" y="291179"/>
                  </a:lnTo>
                  <a:lnTo>
                    <a:pt x="88487" y="291465"/>
                  </a:lnTo>
                  <a:close/>
                </a:path>
                <a:path w="186689" h="291464">
                  <a:moveTo>
                    <a:pt x="151347" y="112966"/>
                  </a:moveTo>
                  <a:lnTo>
                    <a:pt x="94583" y="112966"/>
                  </a:lnTo>
                  <a:lnTo>
                    <a:pt x="106775" y="109918"/>
                  </a:lnTo>
                  <a:lnTo>
                    <a:pt x="111347" y="108394"/>
                  </a:lnTo>
                  <a:lnTo>
                    <a:pt x="123539" y="96202"/>
                  </a:lnTo>
                  <a:lnTo>
                    <a:pt x="126587" y="87058"/>
                  </a:lnTo>
                  <a:lnTo>
                    <a:pt x="128111" y="80867"/>
                  </a:lnTo>
                  <a:lnTo>
                    <a:pt x="129635" y="76295"/>
                  </a:lnTo>
                  <a:lnTo>
                    <a:pt x="129635" y="70199"/>
                  </a:lnTo>
                  <a:lnTo>
                    <a:pt x="129039" y="60483"/>
                  </a:lnTo>
                  <a:lnTo>
                    <a:pt x="105251" y="30003"/>
                  </a:lnTo>
                  <a:lnTo>
                    <a:pt x="86963" y="27527"/>
                  </a:lnTo>
                  <a:lnTo>
                    <a:pt x="186118" y="27527"/>
                  </a:lnTo>
                  <a:lnTo>
                    <a:pt x="184594" y="29051"/>
                  </a:lnTo>
                  <a:lnTo>
                    <a:pt x="183070" y="32099"/>
                  </a:lnTo>
                  <a:lnTo>
                    <a:pt x="150971" y="32099"/>
                  </a:lnTo>
                  <a:lnTo>
                    <a:pt x="155543" y="38195"/>
                  </a:lnTo>
                  <a:lnTo>
                    <a:pt x="161639" y="50387"/>
                  </a:lnTo>
                  <a:lnTo>
                    <a:pt x="164687" y="62579"/>
                  </a:lnTo>
                  <a:lnTo>
                    <a:pt x="164628" y="71723"/>
                  </a:lnTo>
                  <a:lnTo>
                    <a:pt x="152114" y="112014"/>
                  </a:lnTo>
                  <a:lnTo>
                    <a:pt x="151347" y="112966"/>
                  </a:lnTo>
                  <a:close/>
                </a:path>
                <a:path w="186689" h="291464">
                  <a:moveTo>
                    <a:pt x="88487" y="140398"/>
                  </a:moveTo>
                  <a:lnTo>
                    <a:pt x="71628" y="140398"/>
                  </a:lnTo>
                  <a:lnTo>
                    <a:pt x="65532" y="137350"/>
                  </a:lnTo>
                  <a:lnTo>
                    <a:pt x="57912" y="135826"/>
                  </a:lnTo>
                  <a:lnTo>
                    <a:pt x="51816" y="132778"/>
                  </a:lnTo>
                  <a:lnTo>
                    <a:pt x="48768" y="129730"/>
                  </a:lnTo>
                  <a:lnTo>
                    <a:pt x="132334" y="129730"/>
                  </a:lnTo>
                  <a:lnTo>
                    <a:pt x="96464" y="140112"/>
                  </a:lnTo>
                  <a:lnTo>
                    <a:pt x="88487" y="140398"/>
                  </a:lnTo>
                  <a:close/>
                </a:path>
                <a:path w="186689" h="291464">
                  <a:moveTo>
                    <a:pt x="169528" y="264033"/>
                  </a:moveTo>
                  <a:lnTo>
                    <a:pt x="90011" y="264033"/>
                  </a:lnTo>
                  <a:lnTo>
                    <a:pt x="97726" y="263771"/>
                  </a:lnTo>
                  <a:lnTo>
                    <a:pt x="104870" y="263080"/>
                  </a:lnTo>
                  <a:lnTo>
                    <a:pt x="143351" y="245745"/>
                  </a:lnTo>
                  <a:lnTo>
                    <a:pt x="147923" y="232029"/>
                  </a:lnTo>
                  <a:lnTo>
                    <a:pt x="147923" y="218217"/>
                  </a:lnTo>
                  <a:lnTo>
                    <a:pt x="109823" y="199929"/>
                  </a:lnTo>
                  <a:lnTo>
                    <a:pt x="57912" y="196881"/>
                  </a:lnTo>
                  <a:lnTo>
                    <a:pt x="176117" y="196881"/>
                  </a:lnTo>
                  <a:lnTo>
                    <a:pt x="178403" y="201453"/>
                  </a:lnTo>
                  <a:lnTo>
                    <a:pt x="183070" y="207549"/>
                  </a:lnTo>
                  <a:lnTo>
                    <a:pt x="184594" y="215169"/>
                  </a:lnTo>
                  <a:lnTo>
                    <a:pt x="184478" y="225837"/>
                  </a:lnTo>
                  <a:lnTo>
                    <a:pt x="184069" y="231203"/>
                  </a:lnTo>
                  <a:lnTo>
                    <a:pt x="171735" y="261556"/>
                  </a:lnTo>
                  <a:lnTo>
                    <a:pt x="169528" y="264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96577" y="3048952"/>
              <a:ext cx="181546" cy="218217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3305555" y="3000184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627" y="1524"/>
                  </a:moveTo>
                  <a:lnTo>
                    <a:pt x="39624" y="1524"/>
                  </a:lnTo>
                  <a:lnTo>
                    <a:pt x="41148" y="0"/>
                  </a:lnTo>
                  <a:lnTo>
                    <a:pt x="64103" y="0"/>
                  </a:lnTo>
                  <a:lnTo>
                    <a:pt x="65627" y="1524"/>
                  </a:lnTo>
                  <a:close/>
                </a:path>
                <a:path w="128270" h="266064">
                  <a:moveTo>
                    <a:pt x="70199" y="53339"/>
                  </a:moveTo>
                  <a:lnTo>
                    <a:pt x="35052" y="53339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8100" y="1524"/>
                  </a:lnTo>
                  <a:lnTo>
                    <a:pt x="67151" y="1524"/>
                  </a:lnTo>
                  <a:lnTo>
                    <a:pt x="70199" y="4571"/>
                  </a:lnTo>
                  <a:lnTo>
                    <a:pt x="70199" y="53339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4572" y="83915"/>
                  </a:lnTo>
                  <a:lnTo>
                    <a:pt x="1524" y="80867"/>
                  </a:lnTo>
                  <a:lnTo>
                    <a:pt x="0" y="77819"/>
                  </a:lnTo>
                  <a:lnTo>
                    <a:pt x="0" y="59435"/>
                  </a:lnTo>
                  <a:lnTo>
                    <a:pt x="1524" y="57912"/>
                  </a:lnTo>
                  <a:lnTo>
                    <a:pt x="1524" y="56388"/>
                  </a:lnTo>
                  <a:lnTo>
                    <a:pt x="3048" y="54864"/>
                  </a:lnTo>
                  <a:lnTo>
                    <a:pt x="4572" y="54864"/>
                  </a:lnTo>
                  <a:lnTo>
                    <a:pt x="4572" y="53339"/>
                  </a:lnTo>
                  <a:lnTo>
                    <a:pt x="123539" y="53339"/>
                  </a:lnTo>
                  <a:lnTo>
                    <a:pt x="126587" y="56388"/>
                  </a:lnTo>
                  <a:lnTo>
                    <a:pt x="126587" y="57912"/>
                  </a:lnTo>
                  <a:lnTo>
                    <a:pt x="128111" y="59435"/>
                  </a:lnTo>
                  <a:lnTo>
                    <a:pt x="128111" y="77819"/>
                  </a:lnTo>
                  <a:lnTo>
                    <a:pt x="126587" y="80867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105251" y="265461"/>
                  </a:moveTo>
                  <a:lnTo>
                    <a:pt x="91535" y="265461"/>
                  </a:lnTo>
                  <a:lnTo>
                    <a:pt x="84701" y="265199"/>
                  </a:lnTo>
                  <a:lnTo>
                    <a:pt x="47244" y="250221"/>
                  </a:lnTo>
                  <a:lnTo>
                    <a:pt x="38100" y="228885"/>
                  </a:lnTo>
                  <a:lnTo>
                    <a:pt x="36337" y="221978"/>
                  </a:lnTo>
                  <a:lnTo>
                    <a:pt x="35433" y="214776"/>
                  </a:lnTo>
                  <a:lnTo>
                    <a:pt x="35099" y="206985"/>
                  </a:lnTo>
                  <a:lnTo>
                    <a:pt x="35052" y="83915"/>
                  </a:lnTo>
                  <a:lnTo>
                    <a:pt x="70199" y="83915"/>
                  </a:lnTo>
                  <a:lnTo>
                    <a:pt x="70199" y="193738"/>
                  </a:lnTo>
                  <a:lnTo>
                    <a:pt x="70723" y="203485"/>
                  </a:lnTo>
                  <a:lnTo>
                    <a:pt x="88487" y="234981"/>
                  </a:lnTo>
                  <a:lnTo>
                    <a:pt x="128111" y="234981"/>
                  </a:lnTo>
                  <a:lnTo>
                    <a:pt x="128111" y="251745"/>
                  </a:lnTo>
                  <a:lnTo>
                    <a:pt x="126587" y="254793"/>
                  </a:lnTo>
                  <a:lnTo>
                    <a:pt x="126587" y="256317"/>
                  </a:lnTo>
                  <a:lnTo>
                    <a:pt x="123539" y="259365"/>
                  </a:lnTo>
                  <a:lnTo>
                    <a:pt x="122015" y="259365"/>
                  </a:lnTo>
                  <a:lnTo>
                    <a:pt x="120491" y="260889"/>
                  </a:lnTo>
                  <a:lnTo>
                    <a:pt x="117443" y="262413"/>
                  </a:lnTo>
                  <a:lnTo>
                    <a:pt x="114395" y="262413"/>
                  </a:lnTo>
                  <a:lnTo>
                    <a:pt x="111347" y="263937"/>
                  </a:lnTo>
                  <a:lnTo>
                    <a:pt x="108299" y="263937"/>
                  </a:lnTo>
                  <a:lnTo>
                    <a:pt x="105251" y="265461"/>
                  </a:lnTo>
                  <a:close/>
                </a:path>
                <a:path w="128270" h="266064">
                  <a:moveTo>
                    <a:pt x="126587" y="231933"/>
                  </a:moveTo>
                  <a:lnTo>
                    <a:pt x="115919" y="231933"/>
                  </a:lnTo>
                  <a:lnTo>
                    <a:pt x="117443" y="230409"/>
                  </a:lnTo>
                  <a:lnTo>
                    <a:pt x="118967" y="230409"/>
                  </a:lnTo>
                  <a:lnTo>
                    <a:pt x="120491" y="228885"/>
                  </a:lnTo>
                  <a:lnTo>
                    <a:pt x="125063" y="228885"/>
                  </a:lnTo>
                  <a:lnTo>
                    <a:pt x="126587" y="230409"/>
                  </a:lnTo>
                  <a:lnTo>
                    <a:pt x="126587" y="231933"/>
                  </a:lnTo>
                  <a:close/>
                </a:path>
                <a:path w="128270" h="266064">
                  <a:moveTo>
                    <a:pt x="128111" y="234981"/>
                  </a:moveTo>
                  <a:lnTo>
                    <a:pt x="105251" y="234981"/>
                  </a:lnTo>
                  <a:lnTo>
                    <a:pt x="106775" y="233457"/>
                  </a:lnTo>
                  <a:lnTo>
                    <a:pt x="109823" y="233457"/>
                  </a:lnTo>
                  <a:lnTo>
                    <a:pt x="112871" y="231933"/>
                  </a:lnTo>
                  <a:lnTo>
                    <a:pt x="128111" y="231933"/>
                  </a:lnTo>
                  <a:lnTo>
                    <a:pt x="128111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3" name="object 73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583209" y="2957417"/>
            <a:ext cx="1087659" cy="309753"/>
          </a:xfrm>
          <a:prstGeom prst="rect">
            <a:avLst/>
          </a:prstGeom>
        </p:spPr>
      </p:pic>
      <p:grpSp>
        <p:nvGrpSpPr>
          <p:cNvPr id="74" name="object 74" descr=""/>
          <p:cNvGrpSpPr/>
          <p:nvPr/>
        </p:nvGrpSpPr>
        <p:grpSpPr>
          <a:xfrm>
            <a:off x="4794516" y="3000184"/>
            <a:ext cx="328295" cy="267335"/>
            <a:chOff x="4794516" y="3000184"/>
            <a:chExt cx="328295" cy="267335"/>
          </a:xfrm>
        </p:grpSpPr>
        <p:pic>
          <p:nvPicPr>
            <p:cNvPr id="75" name="object 7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94516" y="3048952"/>
              <a:ext cx="163150" cy="218217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4994243" y="3000184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627" y="1524"/>
                  </a:moveTo>
                  <a:lnTo>
                    <a:pt x="39719" y="1524"/>
                  </a:lnTo>
                  <a:lnTo>
                    <a:pt x="41243" y="0"/>
                  </a:lnTo>
                  <a:lnTo>
                    <a:pt x="64103" y="0"/>
                  </a:lnTo>
                  <a:lnTo>
                    <a:pt x="65627" y="1524"/>
                  </a:lnTo>
                  <a:close/>
                </a:path>
                <a:path w="128270" h="266064">
                  <a:moveTo>
                    <a:pt x="70199" y="53339"/>
                  </a:moveTo>
                  <a:lnTo>
                    <a:pt x="35147" y="53339"/>
                  </a:lnTo>
                  <a:lnTo>
                    <a:pt x="35147" y="3047"/>
                  </a:lnTo>
                  <a:lnTo>
                    <a:pt x="36671" y="3047"/>
                  </a:lnTo>
                  <a:lnTo>
                    <a:pt x="38195" y="1524"/>
                  </a:lnTo>
                  <a:lnTo>
                    <a:pt x="67151" y="1524"/>
                  </a:lnTo>
                  <a:lnTo>
                    <a:pt x="70199" y="4571"/>
                  </a:lnTo>
                  <a:lnTo>
                    <a:pt x="70199" y="53339"/>
                  </a:lnTo>
                  <a:close/>
                </a:path>
                <a:path w="128270" h="266064">
                  <a:moveTo>
                    <a:pt x="123634" y="54864"/>
                  </a:moveTo>
                  <a:lnTo>
                    <a:pt x="4572" y="54864"/>
                  </a:lnTo>
                  <a:lnTo>
                    <a:pt x="4572" y="53339"/>
                  </a:lnTo>
                  <a:lnTo>
                    <a:pt x="123634" y="53339"/>
                  </a:lnTo>
                  <a:lnTo>
                    <a:pt x="123634" y="54864"/>
                  </a:lnTo>
                  <a:close/>
                </a:path>
                <a:path w="128270" h="266064">
                  <a:moveTo>
                    <a:pt x="123634" y="83915"/>
                  </a:moveTo>
                  <a:lnTo>
                    <a:pt x="4572" y="83915"/>
                  </a:lnTo>
                  <a:lnTo>
                    <a:pt x="1524" y="80867"/>
                  </a:lnTo>
                  <a:lnTo>
                    <a:pt x="0" y="77819"/>
                  </a:lnTo>
                  <a:lnTo>
                    <a:pt x="0" y="59435"/>
                  </a:lnTo>
                  <a:lnTo>
                    <a:pt x="1524" y="57912"/>
                  </a:lnTo>
                  <a:lnTo>
                    <a:pt x="1524" y="56388"/>
                  </a:lnTo>
                  <a:lnTo>
                    <a:pt x="3048" y="54864"/>
                  </a:lnTo>
                  <a:lnTo>
                    <a:pt x="125158" y="54864"/>
                  </a:lnTo>
                  <a:lnTo>
                    <a:pt x="126682" y="56388"/>
                  </a:lnTo>
                  <a:lnTo>
                    <a:pt x="126682" y="57912"/>
                  </a:lnTo>
                  <a:lnTo>
                    <a:pt x="128206" y="59435"/>
                  </a:lnTo>
                  <a:lnTo>
                    <a:pt x="128206" y="77819"/>
                  </a:lnTo>
                  <a:lnTo>
                    <a:pt x="126682" y="80867"/>
                  </a:lnTo>
                  <a:lnTo>
                    <a:pt x="123634" y="83915"/>
                  </a:lnTo>
                  <a:close/>
                </a:path>
                <a:path w="128270" h="266064">
                  <a:moveTo>
                    <a:pt x="105251" y="265461"/>
                  </a:moveTo>
                  <a:lnTo>
                    <a:pt x="91535" y="265461"/>
                  </a:lnTo>
                  <a:lnTo>
                    <a:pt x="84701" y="265199"/>
                  </a:lnTo>
                  <a:lnTo>
                    <a:pt x="47339" y="250221"/>
                  </a:lnTo>
                  <a:lnTo>
                    <a:pt x="38195" y="228885"/>
                  </a:lnTo>
                  <a:lnTo>
                    <a:pt x="36433" y="221978"/>
                  </a:lnTo>
                  <a:lnTo>
                    <a:pt x="35528" y="214776"/>
                  </a:lnTo>
                  <a:lnTo>
                    <a:pt x="35194" y="206985"/>
                  </a:lnTo>
                  <a:lnTo>
                    <a:pt x="35147" y="83915"/>
                  </a:lnTo>
                  <a:lnTo>
                    <a:pt x="70199" y="83915"/>
                  </a:lnTo>
                  <a:lnTo>
                    <a:pt x="70199" y="193738"/>
                  </a:lnTo>
                  <a:lnTo>
                    <a:pt x="70723" y="203485"/>
                  </a:lnTo>
                  <a:lnTo>
                    <a:pt x="88487" y="234981"/>
                  </a:lnTo>
                  <a:lnTo>
                    <a:pt x="128206" y="234981"/>
                  </a:lnTo>
                  <a:lnTo>
                    <a:pt x="128206" y="251745"/>
                  </a:lnTo>
                  <a:lnTo>
                    <a:pt x="126682" y="254793"/>
                  </a:lnTo>
                  <a:lnTo>
                    <a:pt x="126682" y="256317"/>
                  </a:lnTo>
                  <a:lnTo>
                    <a:pt x="123634" y="259365"/>
                  </a:lnTo>
                  <a:lnTo>
                    <a:pt x="122110" y="259365"/>
                  </a:lnTo>
                  <a:lnTo>
                    <a:pt x="119062" y="260889"/>
                  </a:lnTo>
                  <a:lnTo>
                    <a:pt x="117538" y="262413"/>
                  </a:lnTo>
                  <a:lnTo>
                    <a:pt x="114490" y="262413"/>
                  </a:lnTo>
                  <a:lnTo>
                    <a:pt x="111442" y="263937"/>
                  </a:lnTo>
                  <a:lnTo>
                    <a:pt x="108299" y="263937"/>
                  </a:lnTo>
                  <a:lnTo>
                    <a:pt x="105251" y="265461"/>
                  </a:lnTo>
                  <a:close/>
                </a:path>
                <a:path w="128270" h="266064">
                  <a:moveTo>
                    <a:pt x="128206" y="234981"/>
                  </a:moveTo>
                  <a:lnTo>
                    <a:pt x="105251" y="234981"/>
                  </a:lnTo>
                  <a:lnTo>
                    <a:pt x="106775" y="233457"/>
                  </a:lnTo>
                  <a:lnTo>
                    <a:pt x="109823" y="233457"/>
                  </a:lnTo>
                  <a:lnTo>
                    <a:pt x="112966" y="231933"/>
                  </a:lnTo>
                  <a:lnTo>
                    <a:pt x="116014" y="231933"/>
                  </a:lnTo>
                  <a:lnTo>
                    <a:pt x="117538" y="230409"/>
                  </a:lnTo>
                  <a:lnTo>
                    <a:pt x="119062" y="230409"/>
                  </a:lnTo>
                  <a:lnTo>
                    <a:pt x="120586" y="228885"/>
                  </a:lnTo>
                  <a:lnTo>
                    <a:pt x="125158" y="228885"/>
                  </a:lnTo>
                  <a:lnTo>
                    <a:pt x="126682" y="230409"/>
                  </a:lnTo>
                  <a:lnTo>
                    <a:pt x="126682" y="231933"/>
                  </a:lnTo>
                  <a:lnTo>
                    <a:pt x="128206" y="233457"/>
                  </a:lnTo>
                  <a:lnTo>
                    <a:pt x="128206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7" name="object 7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256657" y="2957417"/>
            <a:ext cx="1992344" cy="384524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497603" y="2974181"/>
            <a:ext cx="986980" cy="292989"/>
          </a:xfrm>
          <a:prstGeom prst="rect">
            <a:avLst/>
          </a:prstGeom>
        </p:spPr>
      </p:pic>
      <p:grpSp>
        <p:nvGrpSpPr>
          <p:cNvPr id="79" name="object 79" descr=""/>
          <p:cNvGrpSpPr/>
          <p:nvPr/>
        </p:nvGrpSpPr>
        <p:grpSpPr>
          <a:xfrm>
            <a:off x="8617362" y="2971133"/>
            <a:ext cx="268605" cy="293370"/>
            <a:chOff x="8617362" y="2971133"/>
            <a:chExt cx="268605" cy="293370"/>
          </a:xfrm>
        </p:grpSpPr>
        <p:pic>
          <p:nvPicPr>
            <p:cNvPr id="80" name="object 8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17362" y="3052000"/>
              <a:ext cx="187642" cy="212121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8841581" y="2971133"/>
              <a:ext cx="44450" cy="293370"/>
            </a:xfrm>
            <a:custGeom>
              <a:avLst/>
              <a:gdLst/>
              <a:ahLst/>
              <a:cxnLst/>
              <a:rect l="l" t="t" r="r" b="b"/>
              <a:pathLst>
                <a:path w="44450" h="293370">
                  <a:moveTo>
                    <a:pt x="28956" y="82391"/>
                  </a:moveTo>
                  <a:lnTo>
                    <a:pt x="16764" y="82391"/>
                  </a:lnTo>
                  <a:lnTo>
                    <a:pt x="19812" y="80867"/>
                  </a:lnTo>
                  <a:lnTo>
                    <a:pt x="25908" y="80867"/>
                  </a:lnTo>
                  <a:lnTo>
                    <a:pt x="28956" y="82391"/>
                  </a:lnTo>
                  <a:close/>
                </a:path>
                <a:path w="44450" h="293370">
                  <a:moveTo>
                    <a:pt x="36576" y="83915"/>
                  </a:moveTo>
                  <a:lnTo>
                    <a:pt x="7620" y="83915"/>
                  </a:lnTo>
                  <a:lnTo>
                    <a:pt x="9144" y="82391"/>
                  </a:lnTo>
                  <a:lnTo>
                    <a:pt x="35052" y="82391"/>
                  </a:lnTo>
                  <a:lnTo>
                    <a:pt x="36576" y="83915"/>
                  </a:lnTo>
                  <a:close/>
                </a:path>
                <a:path w="44450" h="293370">
                  <a:moveTo>
                    <a:pt x="41148" y="288416"/>
                  </a:moveTo>
                  <a:lnTo>
                    <a:pt x="4572" y="288416"/>
                  </a:lnTo>
                  <a:lnTo>
                    <a:pt x="4572" y="86963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9624" y="83915"/>
                  </a:lnTo>
                  <a:lnTo>
                    <a:pt x="39624" y="85439"/>
                  </a:lnTo>
                  <a:lnTo>
                    <a:pt x="41148" y="86963"/>
                  </a:lnTo>
                  <a:lnTo>
                    <a:pt x="41148" y="288416"/>
                  </a:lnTo>
                  <a:close/>
                </a:path>
                <a:path w="44450" h="293370">
                  <a:moveTo>
                    <a:pt x="39624" y="289940"/>
                  </a:moveTo>
                  <a:lnTo>
                    <a:pt x="6096" y="289940"/>
                  </a:lnTo>
                  <a:lnTo>
                    <a:pt x="6096" y="288416"/>
                  </a:lnTo>
                  <a:lnTo>
                    <a:pt x="39624" y="288416"/>
                  </a:lnTo>
                  <a:lnTo>
                    <a:pt x="39624" y="289940"/>
                  </a:lnTo>
                  <a:close/>
                </a:path>
                <a:path w="44450" h="293370">
                  <a:moveTo>
                    <a:pt x="36576" y="291464"/>
                  </a:moveTo>
                  <a:lnTo>
                    <a:pt x="7620" y="291464"/>
                  </a:lnTo>
                  <a:lnTo>
                    <a:pt x="7620" y="289940"/>
                  </a:lnTo>
                  <a:lnTo>
                    <a:pt x="38100" y="289940"/>
                  </a:lnTo>
                  <a:lnTo>
                    <a:pt x="36576" y="291464"/>
                  </a:lnTo>
                  <a:close/>
                </a:path>
                <a:path w="44450" h="293370">
                  <a:moveTo>
                    <a:pt x="28956" y="292988"/>
                  </a:moveTo>
                  <a:lnTo>
                    <a:pt x="16764" y="292988"/>
                  </a:lnTo>
                  <a:lnTo>
                    <a:pt x="13716" y="291464"/>
                  </a:lnTo>
                  <a:lnTo>
                    <a:pt x="32004" y="291464"/>
                  </a:lnTo>
                  <a:lnTo>
                    <a:pt x="28956" y="292988"/>
                  </a:lnTo>
                  <a:close/>
                </a:path>
                <a:path w="44450" h="293370">
                  <a:moveTo>
                    <a:pt x="30480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1524" y="36671"/>
                  </a:lnTo>
                  <a:lnTo>
                    <a:pt x="0" y="30575"/>
                  </a:lnTo>
                  <a:lnTo>
                    <a:pt x="0" y="13715"/>
                  </a:lnTo>
                  <a:lnTo>
                    <a:pt x="1524" y="7619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42672" y="7619"/>
                  </a:lnTo>
                  <a:lnTo>
                    <a:pt x="44196" y="13715"/>
                  </a:lnTo>
                  <a:lnTo>
                    <a:pt x="44196" y="30575"/>
                  </a:lnTo>
                  <a:lnTo>
                    <a:pt x="42672" y="36671"/>
                  </a:lnTo>
                  <a:lnTo>
                    <a:pt x="36576" y="42767"/>
                  </a:lnTo>
                  <a:lnTo>
                    <a:pt x="30480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/>
          <p:nvPr/>
        </p:nvSpPr>
        <p:spPr>
          <a:xfrm>
            <a:off x="8933192" y="2957417"/>
            <a:ext cx="181610" cy="309880"/>
          </a:xfrm>
          <a:custGeom>
            <a:avLst/>
            <a:gdLst/>
            <a:ahLst/>
            <a:cxnLst/>
            <a:rect l="l" t="t" r="r" b="b"/>
            <a:pathLst>
              <a:path w="181609" h="309879">
                <a:moveTo>
                  <a:pt x="172325" y="1524"/>
                </a:moveTo>
                <a:lnTo>
                  <a:pt x="153942" y="1524"/>
                </a:lnTo>
                <a:lnTo>
                  <a:pt x="156990" y="0"/>
                </a:lnTo>
                <a:lnTo>
                  <a:pt x="169277" y="0"/>
                </a:lnTo>
                <a:lnTo>
                  <a:pt x="172325" y="1524"/>
                </a:lnTo>
                <a:close/>
              </a:path>
              <a:path w="181609" h="309879">
                <a:moveTo>
                  <a:pt x="178421" y="3048"/>
                </a:moveTo>
                <a:lnTo>
                  <a:pt x="149370" y="3048"/>
                </a:lnTo>
                <a:lnTo>
                  <a:pt x="150894" y="1524"/>
                </a:lnTo>
                <a:lnTo>
                  <a:pt x="176897" y="1524"/>
                </a:lnTo>
                <a:lnTo>
                  <a:pt x="178421" y="3048"/>
                </a:lnTo>
                <a:close/>
              </a:path>
              <a:path w="181609" h="309879">
                <a:moveTo>
                  <a:pt x="181469" y="122110"/>
                </a:moveTo>
                <a:lnTo>
                  <a:pt x="144798" y="122110"/>
                </a:lnTo>
                <a:lnTo>
                  <a:pt x="144798" y="6096"/>
                </a:lnTo>
                <a:lnTo>
                  <a:pt x="146322" y="4572"/>
                </a:lnTo>
                <a:lnTo>
                  <a:pt x="146322" y="3048"/>
                </a:lnTo>
                <a:lnTo>
                  <a:pt x="179945" y="3048"/>
                </a:lnTo>
                <a:lnTo>
                  <a:pt x="179945" y="4572"/>
                </a:lnTo>
                <a:lnTo>
                  <a:pt x="181469" y="6096"/>
                </a:lnTo>
                <a:lnTo>
                  <a:pt x="181469" y="122110"/>
                </a:lnTo>
                <a:close/>
              </a:path>
              <a:path w="181609" h="309879">
                <a:moveTo>
                  <a:pt x="80790" y="309753"/>
                </a:moveTo>
                <a:lnTo>
                  <a:pt x="42595" y="300609"/>
                </a:lnTo>
                <a:lnTo>
                  <a:pt x="13925" y="270365"/>
                </a:lnTo>
                <a:lnTo>
                  <a:pt x="1066" y="224123"/>
                </a:lnTo>
                <a:lnTo>
                  <a:pt x="0" y="199929"/>
                </a:lnTo>
                <a:lnTo>
                  <a:pt x="232" y="190675"/>
                </a:lnTo>
                <a:lnTo>
                  <a:pt x="8829" y="147185"/>
                </a:lnTo>
                <a:lnTo>
                  <a:pt x="33832" y="109716"/>
                </a:lnTo>
                <a:lnTo>
                  <a:pt x="75346" y="92106"/>
                </a:lnTo>
                <a:lnTo>
                  <a:pt x="85362" y="91535"/>
                </a:lnTo>
                <a:lnTo>
                  <a:pt x="93363" y="92082"/>
                </a:lnTo>
                <a:lnTo>
                  <a:pt x="131082" y="109525"/>
                </a:lnTo>
                <a:lnTo>
                  <a:pt x="144798" y="122110"/>
                </a:lnTo>
                <a:lnTo>
                  <a:pt x="181469" y="122110"/>
                </a:lnTo>
                <a:lnTo>
                  <a:pt x="181469" y="123634"/>
                </a:lnTo>
                <a:lnTo>
                  <a:pt x="79266" y="123634"/>
                </a:lnTo>
                <a:lnTo>
                  <a:pt x="71646" y="125158"/>
                </a:lnTo>
                <a:lnTo>
                  <a:pt x="65550" y="129730"/>
                </a:lnTo>
                <a:lnTo>
                  <a:pt x="57835" y="134302"/>
                </a:lnTo>
                <a:lnTo>
                  <a:pt x="53263" y="140398"/>
                </a:lnTo>
                <a:lnTo>
                  <a:pt x="48691" y="148018"/>
                </a:lnTo>
                <a:lnTo>
                  <a:pt x="45643" y="154114"/>
                </a:lnTo>
                <a:lnTo>
                  <a:pt x="42595" y="163258"/>
                </a:lnTo>
                <a:lnTo>
                  <a:pt x="41071" y="170878"/>
                </a:lnTo>
                <a:lnTo>
                  <a:pt x="39309" y="177815"/>
                </a:lnTo>
                <a:lnTo>
                  <a:pt x="38404" y="184868"/>
                </a:lnTo>
                <a:lnTo>
                  <a:pt x="38139" y="190675"/>
                </a:lnTo>
                <a:lnTo>
                  <a:pt x="38047" y="206811"/>
                </a:lnTo>
                <a:lnTo>
                  <a:pt x="38218" y="213907"/>
                </a:lnTo>
                <a:lnTo>
                  <a:pt x="47167" y="253365"/>
                </a:lnTo>
                <a:lnTo>
                  <a:pt x="62502" y="271653"/>
                </a:lnTo>
                <a:lnTo>
                  <a:pt x="68598" y="276225"/>
                </a:lnTo>
                <a:lnTo>
                  <a:pt x="77742" y="277749"/>
                </a:lnTo>
                <a:lnTo>
                  <a:pt x="144614" y="277749"/>
                </a:lnTo>
                <a:lnTo>
                  <a:pt x="141369" y="280868"/>
                </a:lnTo>
                <a:lnTo>
                  <a:pt x="108222" y="303323"/>
                </a:lnTo>
                <a:lnTo>
                  <a:pt x="89934" y="308943"/>
                </a:lnTo>
                <a:lnTo>
                  <a:pt x="80790" y="309753"/>
                </a:lnTo>
                <a:close/>
              </a:path>
              <a:path w="181609" h="309879">
                <a:moveTo>
                  <a:pt x="144614" y="277749"/>
                </a:moveTo>
                <a:lnTo>
                  <a:pt x="96030" y="277749"/>
                </a:lnTo>
                <a:lnTo>
                  <a:pt x="109746" y="273177"/>
                </a:lnTo>
                <a:lnTo>
                  <a:pt x="118890" y="267081"/>
                </a:lnTo>
                <a:lnTo>
                  <a:pt x="123462" y="262509"/>
                </a:lnTo>
                <a:lnTo>
                  <a:pt x="129558" y="257937"/>
                </a:lnTo>
                <a:lnTo>
                  <a:pt x="134217" y="253277"/>
                </a:lnTo>
                <a:lnTo>
                  <a:pt x="140226" y="247173"/>
                </a:lnTo>
                <a:lnTo>
                  <a:pt x="144798" y="239553"/>
                </a:lnTo>
                <a:lnTo>
                  <a:pt x="144798" y="160210"/>
                </a:lnTo>
                <a:lnTo>
                  <a:pt x="117366" y="132778"/>
                </a:lnTo>
                <a:lnTo>
                  <a:pt x="88410" y="123634"/>
                </a:lnTo>
                <a:lnTo>
                  <a:pt x="181469" y="123634"/>
                </a:lnTo>
                <a:lnTo>
                  <a:pt x="181469" y="273177"/>
                </a:lnTo>
                <a:lnTo>
                  <a:pt x="149370" y="273177"/>
                </a:lnTo>
                <a:lnTo>
                  <a:pt x="144614" y="277749"/>
                </a:lnTo>
                <a:close/>
              </a:path>
              <a:path w="181609" h="309879">
                <a:moveTo>
                  <a:pt x="178421" y="305181"/>
                </a:moveTo>
                <a:lnTo>
                  <a:pt x="152418" y="305181"/>
                </a:lnTo>
                <a:lnTo>
                  <a:pt x="152418" y="303657"/>
                </a:lnTo>
                <a:lnTo>
                  <a:pt x="150894" y="303657"/>
                </a:lnTo>
                <a:lnTo>
                  <a:pt x="150894" y="302133"/>
                </a:lnTo>
                <a:lnTo>
                  <a:pt x="149370" y="302133"/>
                </a:lnTo>
                <a:lnTo>
                  <a:pt x="149370" y="273177"/>
                </a:lnTo>
                <a:lnTo>
                  <a:pt x="181469" y="273177"/>
                </a:lnTo>
                <a:lnTo>
                  <a:pt x="181469" y="302133"/>
                </a:lnTo>
                <a:lnTo>
                  <a:pt x="178421" y="305181"/>
                </a:lnTo>
                <a:close/>
              </a:path>
              <a:path w="181609" h="309879">
                <a:moveTo>
                  <a:pt x="170801" y="306705"/>
                </a:moveTo>
                <a:lnTo>
                  <a:pt x="160133" y="306705"/>
                </a:lnTo>
                <a:lnTo>
                  <a:pt x="158609" y="305181"/>
                </a:lnTo>
                <a:lnTo>
                  <a:pt x="173849" y="305181"/>
                </a:lnTo>
                <a:lnTo>
                  <a:pt x="170801" y="306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3" name="object 83" descr=""/>
          <p:cNvGrpSpPr/>
          <p:nvPr/>
        </p:nvGrpSpPr>
        <p:grpSpPr>
          <a:xfrm>
            <a:off x="9169603" y="3048952"/>
            <a:ext cx="418465" cy="218440"/>
            <a:chOff x="9169603" y="3048952"/>
            <a:chExt cx="418465" cy="218440"/>
          </a:xfrm>
        </p:grpSpPr>
        <p:pic>
          <p:nvPicPr>
            <p:cNvPr id="84" name="object 8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169603" y="3048952"/>
              <a:ext cx="181469" cy="218217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390910" y="3048952"/>
              <a:ext cx="196542" cy="218217"/>
            </a:xfrm>
            <a:prstGeom prst="rect">
              <a:avLst/>
            </a:prstGeom>
          </p:spPr>
        </p:pic>
      </p:grpSp>
      <p:grpSp>
        <p:nvGrpSpPr>
          <p:cNvPr id="86" name="object 86" descr=""/>
          <p:cNvGrpSpPr/>
          <p:nvPr/>
        </p:nvGrpSpPr>
        <p:grpSpPr>
          <a:xfrm>
            <a:off x="1304067" y="3534251"/>
            <a:ext cx="372745" cy="293370"/>
            <a:chOff x="1304067" y="3534251"/>
            <a:chExt cx="372745" cy="293370"/>
          </a:xfrm>
        </p:grpSpPr>
        <p:sp>
          <p:nvSpPr>
            <p:cNvPr id="87" name="object 87" descr=""/>
            <p:cNvSpPr/>
            <p:nvPr/>
          </p:nvSpPr>
          <p:spPr>
            <a:xfrm>
              <a:off x="1304067" y="3534251"/>
              <a:ext cx="187960" cy="293370"/>
            </a:xfrm>
            <a:custGeom>
              <a:avLst/>
              <a:gdLst/>
              <a:ahLst/>
              <a:cxnLst/>
              <a:rect l="l" t="t" r="r" b="b"/>
              <a:pathLst>
                <a:path w="187959" h="293370">
                  <a:moveTo>
                    <a:pt x="88487" y="292989"/>
                  </a:moveTo>
                  <a:lnTo>
                    <a:pt x="48863" y="288417"/>
                  </a:lnTo>
                  <a:lnTo>
                    <a:pt x="21431" y="277749"/>
                  </a:lnTo>
                  <a:lnTo>
                    <a:pt x="13811" y="273177"/>
                  </a:lnTo>
                  <a:lnTo>
                    <a:pt x="9214" y="267033"/>
                  </a:lnTo>
                  <a:lnTo>
                    <a:pt x="5996" y="260818"/>
                  </a:lnTo>
                  <a:lnTo>
                    <a:pt x="1524" y="253365"/>
                  </a:lnTo>
                  <a:lnTo>
                    <a:pt x="0" y="247173"/>
                  </a:lnTo>
                  <a:lnTo>
                    <a:pt x="0" y="234981"/>
                  </a:lnTo>
                  <a:lnTo>
                    <a:pt x="1524" y="230409"/>
                  </a:lnTo>
                  <a:lnTo>
                    <a:pt x="1524" y="225837"/>
                  </a:lnTo>
                  <a:lnTo>
                    <a:pt x="4572" y="216693"/>
                  </a:lnTo>
                  <a:lnTo>
                    <a:pt x="7620" y="212121"/>
                  </a:lnTo>
                  <a:lnTo>
                    <a:pt x="10763" y="207549"/>
                  </a:lnTo>
                  <a:lnTo>
                    <a:pt x="13811" y="204501"/>
                  </a:lnTo>
                  <a:lnTo>
                    <a:pt x="16859" y="199929"/>
                  </a:lnTo>
                  <a:lnTo>
                    <a:pt x="19907" y="196881"/>
                  </a:lnTo>
                  <a:lnTo>
                    <a:pt x="24479" y="193833"/>
                  </a:lnTo>
                  <a:lnTo>
                    <a:pt x="29051" y="189261"/>
                  </a:lnTo>
                  <a:lnTo>
                    <a:pt x="21431" y="186213"/>
                  </a:lnTo>
                  <a:lnTo>
                    <a:pt x="16859" y="181641"/>
                  </a:lnTo>
                  <a:lnTo>
                    <a:pt x="13811" y="175450"/>
                  </a:lnTo>
                  <a:lnTo>
                    <a:pt x="9239" y="170878"/>
                  </a:lnTo>
                  <a:lnTo>
                    <a:pt x="7620" y="164782"/>
                  </a:lnTo>
                  <a:lnTo>
                    <a:pt x="7620" y="149542"/>
                  </a:lnTo>
                  <a:lnTo>
                    <a:pt x="9239" y="140398"/>
                  </a:lnTo>
                  <a:lnTo>
                    <a:pt x="13811" y="134302"/>
                  </a:lnTo>
                  <a:lnTo>
                    <a:pt x="16859" y="126682"/>
                  </a:lnTo>
                  <a:lnTo>
                    <a:pt x="21431" y="120586"/>
                  </a:lnTo>
                  <a:lnTo>
                    <a:pt x="27527" y="114490"/>
                  </a:lnTo>
                  <a:lnTo>
                    <a:pt x="22955" y="109918"/>
                  </a:lnTo>
                  <a:lnTo>
                    <a:pt x="18383" y="103727"/>
                  </a:lnTo>
                  <a:lnTo>
                    <a:pt x="16859" y="96107"/>
                  </a:lnTo>
                  <a:lnTo>
                    <a:pt x="13811" y="90011"/>
                  </a:lnTo>
                  <a:lnTo>
                    <a:pt x="12287" y="80867"/>
                  </a:lnTo>
                  <a:lnTo>
                    <a:pt x="12346" y="70199"/>
                  </a:lnTo>
                  <a:lnTo>
                    <a:pt x="12596" y="63746"/>
                  </a:lnTo>
                  <a:lnTo>
                    <a:pt x="29098" y="23790"/>
                  </a:lnTo>
                  <a:lnTo>
                    <a:pt x="65127" y="2571"/>
                  </a:lnTo>
                  <a:lnTo>
                    <a:pt x="88487" y="0"/>
                  </a:lnTo>
                  <a:lnTo>
                    <a:pt x="100679" y="0"/>
                  </a:lnTo>
                  <a:lnTo>
                    <a:pt x="105251" y="1524"/>
                  </a:lnTo>
                  <a:lnTo>
                    <a:pt x="111442" y="1524"/>
                  </a:lnTo>
                  <a:lnTo>
                    <a:pt x="116014" y="3048"/>
                  </a:lnTo>
                  <a:lnTo>
                    <a:pt x="183070" y="3048"/>
                  </a:lnTo>
                  <a:lnTo>
                    <a:pt x="184594" y="4572"/>
                  </a:lnTo>
                  <a:lnTo>
                    <a:pt x="186118" y="7620"/>
                  </a:lnTo>
                  <a:lnTo>
                    <a:pt x="186118" y="9144"/>
                  </a:lnTo>
                  <a:lnTo>
                    <a:pt x="187642" y="13716"/>
                  </a:lnTo>
                  <a:lnTo>
                    <a:pt x="187642" y="22860"/>
                  </a:lnTo>
                  <a:lnTo>
                    <a:pt x="186118" y="27432"/>
                  </a:lnTo>
                  <a:lnTo>
                    <a:pt x="80867" y="27432"/>
                  </a:lnTo>
                  <a:lnTo>
                    <a:pt x="74771" y="28956"/>
                  </a:lnTo>
                  <a:lnTo>
                    <a:pt x="48863" y="54959"/>
                  </a:lnTo>
                  <a:lnTo>
                    <a:pt x="47339" y="59531"/>
                  </a:lnTo>
                  <a:lnTo>
                    <a:pt x="47339" y="71723"/>
                  </a:lnTo>
                  <a:lnTo>
                    <a:pt x="47934" y="80557"/>
                  </a:lnTo>
                  <a:lnTo>
                    <a:pt x="71532" y="110478"/>
                  </a:lnTo>
                  <a:lnTo>
                    <a:pt x="88487" y="112966"/>
                  </a:lnTo>
                  <a:lnTo>
                    <a:pt x="152851" y="112966"/>
                  </a:lnTo>
                  <a:lnTo>
                    <a:pt x="149280" y="117489"/>
                  </a:lnTo>
                  <a:lnTo>
                    <a:pt x="144970" y="122110"/>
                  </a:lnTo>
                  <a:lnTo>
                    <a:pt x="139231" y="126420"/>
                  </a:lnTo>
                  <a:lnTo>
                    <a:pt x="134216" y="129730"/>
                  </a:lnTo>
                  <a:lnTo>
                    <a:pt x="48863" y="129730"/>
                  </a:lnTo>
                  <a:lnTo>
                    <a:pt x="47339" y="132778"/>
                  </a:lnTo>
                  <a:lnTo>
                    <a:pt x="44291" y="135826"/>
                  </a:lnTo>
                  <a:lnTo>
                    <a:pt x="41243" y="141922"/>
                  </a:lnTo>
                  <a:lnTo>
                    <a:pt x="39719" y="146494"/>
                  </a:lnTo>
                  <a:lnTo>
                    <a:pt x="39719" y="155638"/>
                  </a:lnTo>
                  <a:lnTo>
                    <a:pt x="42767" y="160210"/>
                  </a:lnTo>
                  <a:lnTo>
                    <a:pt x="51911" y="166306"/>
                  </a:lnTo>
                  <a:lnTo>
                    <a:pt x="58007" y="169354"/>
                  </a:lnTo>
                  <a:lnTo>
                    <a:pt x="65627" y="169354"/>
                  </a:lnTo>
                  <a:lnTo>
                    <a:pt x="125253" y="171164"/>
                  </a:lnTo>
                  <a:lnTo>
                    <a:pt x="132397" y="172021"/>
                  </a:lnTo>
                  <a:lnTo>
                    <a:pt x="138969" y="173450"/>
                  </a:lnTo>
                  <a:lnTo>
                    <a:pt x="144970" y="175450"/>
                  </a:lnTo>
                  <a:lnTo>
                    <a:pt x="152590" y="177069"/>
                  </a:lnTo>
                  <a:lnTo>
                    <a:pt x="160210" y="181641"/>
                  </a:lnTo>
                  <a:lnTo>
                    <a:pt x="172402" y="190785"/>
                  </a:lnTo>
                  <a:lnTo>
                    <a:pt x="176974" y="195357"/>
                  </a:lnTo>
                  <a:lnTo>
                    <a:pt x="178498" y="198405"/>
                  </a:lnTo>
                  <a:lnTo>
                    <a:pt x="59531" y="198405"/>
                  </a:lnTo>
                  <a:lnTo>
                    <a:pt x="50387" y="204501"/>
                  </a:lnTo>
                  <a:lnTo>
                    <a:pt x="47339" y="209073"/>
                  </a:lnTo>
                  <a:lnTo>
                    <a:pt x="44291" y="212121"/>
                  </a:lnTo>
                  <a:lnTo>
                    <a:pt x="41243" y="218217"/>
                  </a:lnTo>
                  <a:lnTo>
                    <a:pt x="38195" y="221265"/>
                  </a:lnTo>
                  <a:lnTo>
                    <a:pt x="38195" y="224313"/>
                  </a:lnTo>
                  <a:lnTo>
                    <a:pt x="36671" y="227361"/>
                  </a:lnTo>
                  <a:lnTo>
                    <a:pt x="36671" y="234981"/>
                  </a:lnTo>
                  <a:lnTo>
                    <a:pt x="37528" y="242211"/>
                  </a:lnTo>
                  <a:lnTo>
                    <a:pt x="78676" y="263723"/>
                  </a:lnTo>
                  <a:lnTo>
                    <a:pt x="91535" y="264032"/>
                  </a:lnTo>
                  <a:lnTo>
                    <a:pt x="170135" y="264032"/>
                  </a:lnTo>
                  <a:lnTo>
                    <a:pt x="167107" y="267081"/>
                  </a:lnTo>
                  <a:lnTo>
                    <a:pt x="132778" y="286893"/>
                  </a:lnTo>
                  <a:lnTo>
                    <a:pt x="100765" y="292465"/>
                  </a:lnTo>
                  <a:lnTo>
                    <a:pt x="88487" y="292989"/>
                  </a:lnTo>
                  <a:close/>
                </a:path>
                <a:path w="187959" h="293370">
                  <a:moveTo>
                    <a:pt x="152851" y="112966"/>
                  </a:moveTo>
                  <a:lnTo>
                    <a:pt x="102203" y="112966"/>
                  </a:lnTo>
                  <a:lnTo>
                    <a:pt x="106870" y="109918"/>
                  </a:lnTo>
                  <a:lnTo>
                    <a:pt x="112966" y="108394"/>
                  </a:lnTo>
                  <a:lnTo>
                    <a:pt x="117538" y="105346"/>
                  </a:lnTo>
                  <a:lnTo>
                    <a:pt x="120586" y="100679"/>
                  </a:lnTo>
                  <a:lnTo>
                    <a:pt x="126682" y="91535"/>
                  </a:lnTo>
                  <a:lnTo>
                    <a:pt x="128206" y="86963"/>
                  </a:lnTo>
                  <a:lnTo>
                    <a:pt x="129730" y="80867"/>
                  </a:lnTo>
                  <a:lnTo>
                    <a:pt x="131254" y="76295"/>
                  </a:lnTo>
                  <a:lnTo>
                    <a:pt x="131254" y="70199"/>
                  </a:lnTo>
                  <a:lnTo>
                    <a:pt x="113642" y="33901"/>
                  </a:lnTo>
                  <a:lnTo>
                    <a:pt x="88487" y="27432"/>
                  </a:lnTo>
                  <a:lnTo>
                    <a:pt x="186118" y="27432"/>
                  </a:lnTo>
                  <a:lnTo>
                    <a:pt x="184594" y="28956"/>
                  </a:lnTo>
                  <a:lnTo>
                    <a:pt x="184594" y="32004"/>
                  </a:lnTo>
                  <a:lnTo>
                    <a:pt x="181546" y="33623"/>
                  </a:lnTo>
                  <a:lnTo>
                    <a:pt x="151066" y="33623"/>
                  </a:lnTo>
                  <a:lnTo>
                    <a:pt x="157162" y="38195"/>
                  </a:lnTo>
                  <a:lnTo>
                    <a:pt x="160210" y="44291"/>
                  </a:lnTo>
                  <a:lnTo>
                    <a:pt x="161734" y="50387"/>
                  </a:lnTo>
                  <a:lnTo>
                    <a:pt x="164782" y="56483"/>
                  </a:lnTo>
                  <a:lnTo>
                    <a:pt x="164727" y="71723"/>
                  </a:lnTo>
                  <a:lnTo>
                    <a:pt x="153162" y="112573"/>
                  </a:lnTo>
                  <a:lnTo>
                    <a:pt x="152851" y="112966"/>
                  </a:lnTo>
                  <a:close/>
                </a:path>
                <a:path w="187959" h="293370">
                  <a:moveTo>
                    <a:pt x="88487" y="141922"/>
                  </a:moveTo>
                  <a:lnTo>
                    <a:pt x="80867" y="141922"/>
                  </a:lnTo>
                  <a:lnTo>
                    <a:pt x="65627" y="138874"/>
                  </a:lnTo>
                  <a:lnTo>
                    <a:pt x="59531" y="135826"/>
                  </a:lnTo>
                  <a:lnTo>
                    <a:pt x="53435" y="134302"/>
                  </a:lnTo>
                  <a:lnTo>
                    <a:pt x="48863" y="129730"/>
                  </a:lnTo>
                  <a:lnTo>
                    <a:pt x="134216" y="129730"/>
                  </a:lnTo>
                  <a:lnTo>
                    <a:pt x="97360" y="141636"/>
                  </a:lnTo>
                  <a:lnTo>
                    <a:pt x="88487" y="141922"/>
                  </a:lnTo>
                  <a:close/>
                </a:path>
                <a:path w="187959" h="293370">
                  <a:moveTo>
                    <a:pt x="170135" y="264032"/>
                  </a:moveTo>
                  <a:lnTo>
                    <a:pt x="91535" y="264032"/>
                  </a:lnTo>
                  <a:lnTo>
                    <a:pt x="99265" y="263985"/>
                  </a:lnTo>
                  <a:lnTo>
                    <a:pt x="106441" y="263651"/>
                  </a:lnTo>
                  <a:lnTo>
                    <a:pt x="113046" y="262747"/>
                  </a:lnTo>
                  <a:lnTo>
                    <a:pt x="119062" y="260985"/>
                  </a:lnTo>
                  <a:lnTo>
                    <a:pt x="125158" y="259461"/>
                  </a:lnTo>
                  <a:lnTo>
                    <a:pt x="131254" y="256413"/>
                  </a:lnTo>
                  <a:lnTo>
                    <a:pt x="140398" y="250317"/>
                  </a:lnTo>
                  <a:lnTo>
                    <a:pt x="143446" y="245649"/>
                  </a:lnTo>
                  <a:lnTo>
                    <a:pt x="146494" y="241077"/>
                  </a:lnTo>
                  <a:lnTo>
                    <a:pt x="149542" y="231933"/>
                  </a:lnTo>
                  <a:lnTo>
                    <a:pt x="149542" y="218217"/>
                  </a:lnTo>
                  <a:lnTo>
                    <a:pt x="109918" y="199929"/>
                  </a:lnTo>
                  <a:lnTo>
                    <a:pt x="59531" y="198405"/>
                  </a:lnTo>
                  <a:lnTo>
                    <a:pt x="178498" y="198405"/>
                  </a:lnTo>
                  <a:lnTo>
                    <a:pt x="180022" y="201453"/>
                  </a:lnTo>
                  <a:lnTo>
                    <a:pt x="183070" y="209073"/>
                  </a:lnTo>
                  <a:lnTo>
                    <a:pt x="184594" y="216693"/>
                  </a:lnTo>
                  <a:lnTo>
                    <a:pt x="184530" y="225837"/>
                  </a:lnTo>
                  <a:lnTo>
                    <a:pt x="172021" y="262128"/>
                  </a:lnTo>
                  <a:lnTo>
                    <a:pt x="170135" y="264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14773" y="3534251"/>
              <a:ext cx="161531" cy="216693"/>
            </a:xfrm>
            <a:prstGeom prst="rect">
              <a:avLst/>
            </a:prstGeom>
          </p:spPr>
        </p:pic>
      </p:grpSp>
      <p:sp>
        <p:nvSpPr>
          <p:cNvPr id="89" name="object 89" descr=""/>
          <p:cNvSpPr/>
          <p:nvPr/>
        </p:nvSpPr>
        <p:spPr>
          <a:xfrm>
            <a:off x="1744979" y="3534251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69" h="213995">
                <a:moveTo>
                  <a:pt x="72295" y="35147"/>
                </a:moveTo>
                <a:lnTo>
                  <a:pt x="32004" y="35147"/>
                </a:lnTo>
                <a:lnTo>
                  <a:pt x="40234" y="26519"/>
                </a:lnTo>
                <a:lnTo>
                  <a:pt x="72104" y="4500"/>
                </a:lnTo>
                <a:lnTo>
                  <a:pt x="96107" y="0"/>
                </a:lnTo>
                <a:lnTo>
                  <a:pt x="111347" y="0"/>
                </a:lnTo>
                <a:lnTo>
                  <a:pt x="118967" y="3048"/>
                </a:lnTo>
                <a:lnTo>
                  <a:pt x="131159" y="6096"/>
                </a:lnTo>
                <a:lnTo>
                  <a:pt x="135731" y="10668"/>
                </a:lnTo>
                <a:lnTo>
                  <a:pt x="140303" y="13716"/>
                </a:lnTo>
                <a:lnTo>
                  <a:pt x="144875" y="18288"/>
                </a:lnTo>
                <a:lnTo>
                  <a:pt x="147923" y="22860"/>
                </a:lnTo>
                <a:lnTo>
                  <a:pt x="152590" y="27432"/>
                </a:lnTo>
                <a:lnTo>
                  <a:pt x="153606" y="30480"/>
                </a:lnTo>
                <a:lnTo>
                  <a:pt x="88487" y="30480"/>
                </a:lnTo>
                <a:lnTo>
                  <a:pt x="82534" y="31090"/>
                </a:lnTo>
                <a:lnTo>
                  <a:pt x="76295" y="33004"/>
                </a:lnTo>
                <a:lnTo>
                  <a:pt x="72295" y="35147"/>
                </a:lnTo>
                <a:close/>
              </a:path>
              <a:path w="293369" h="213995">
                <a:moveTo>
                  <a:pt x="195920" y="38195"/>
                </a:moveTo>
                <a:lnTo>
                  <a:pt x="157162" y="38195"/>
                </a:lnTo>
                <a:lnTo>
                  <a:pt x="175450" y="19812"/>
                </a:lnTo>
                <a:lnTo>
                  <a:pt x="187642" y="10668"/>
                </a:lnTo>
                <a:lnTo>
                  <a:pt x="192214" y="7620"/>
                </a:lnTo>
                <a:lnTo>
                  <a:pt x="198310" y="4572"/>
                </a:lnTo>
                <a:lnTo>
                  <a:pt x="204406" y="3048"/>
                </a:lnTo>
                <a:lnTo>
                  <a:pt x="213550" y="0"/>
                </a:lnTo>
                <a:lnTo>
                  <a:pt x="224218" y="0"/>
                </a:lnTo>
                <a:lnTo>
                  <a:pt x="233948" y="309"/>
                </a:lnTo>
                <a:lnTo>
                  <a:pt x="273125" y="19061"/>
                </a:lnTo>
                <a:lnTo>
                  <a:pt x="281197" y="30480"/>
                </a:lnTo>
                <a:lnTo>
                  <a:pt x="216598" y="30480"/>
                </a:lnTo>
                <a:lnTo>
                  <a:pt x="210645" y="31090"/>
                </a:lnTo>
                <a:lnTo>
                  <a:pt x="204406" y="33004"/>
                </a:lnTo>
                <a:lnTo>
                  <a:pt x="198167" y="36346"/>
                </a:lnTo>
                <a:lnTo>
                  <a:pt x="195920" y="38195"/>
                </a:lnTo>
                <a:close/>
              </a:path>
              <a:path w="293369" h="213995">
                <a:moveTo>
                  <a:pt x="28956" y="4572"/>
                </a:moveTo>
                <a:lnTo>
                  <a:pt x="3048" y="4572"/>
                </a:lnTo>
                <a:lnTo>
                  <a:pt x="4572" y="3048"/>
                </a:lnTo>
                <a:lnTo>
                  <a:pt x="27431" y="3048"/>
                </a:lnTo>
                <a:lnTo>
                  <a:pt x="28956" y="4572"/>
                </a:lnTo>
                <a:close/>
              </a:path>
              <a:path w="293369" h="213995">
                <a:moveTo>
                  <a:pt x="30480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30480" y="4572"/>
                </a:lnTo>
                <a:lnTo>
                  <a:pt x="30480" y="6096"/>
                </a:lnTo>
                <a:close/>
              </a:path>
              <a:path w="293369" h="213995">
                <a:moveTo>
                  <a:pt x="32004" y="212121"/>
                </a:moveTo>
                <a:lnTo>
                  <a:pt x="3048" y="212121"/>
                </a:lnTo>
                <a:lnTo>
                  <a:pt x="0" y="209073"/>
                </a:lnTo>
                <a:lnTo>
                  <a:pt x="0" y="6096"/>
                </a:lnTo>
                <a:lnTo>
                  <a:pt x="32004" y="6096"/>
                </a:lnTo>
                <a:lnTo>
                  <a:pt x="32004" y="35147"/>
                </a:lnTo>
                <a:lnTo>
                  <a:pt x="72295" y="35147"/>
                </a:lnTo>
                <a:lnTo>
                  <a:pt x="70056" y="36346"/>
                </a:lnTo>
                <a:lnTo>
                  <a:pt x="64103" y="41243"/>
                </a:lnTo>
                <a:lnTo>
                  <a:pt x="57230" y="46386"/>
                </a:lnTo>
                <a:lnTo>
                  <a:pt x="50339" y="52673"/>
                </a:lnTo>
                <a:lnTo>
                  <a:pt x="43448" y="60102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9073"/>
                </a:lnTo>
                <a:lnTo>
                  <a:pt x="35052" y="210597"/>
                </a:lnTo>
                <a:lnTo>
                  <a:pt x="33528" y="210597"/>
                </a:lnTo>
                <a:lnTo>
                  <a:pt x="32004" y="212121"/>
                </a:lnTo>
                <a:close/>
              </a:path>
              <a:path w="293369" h="213995">
                <a:moveTo>
                  <a:pt x="160210" y="212121"/>
                </a:moveTo>
                <a:lnTo>
                  <a:pt x="131159" y="212121"/>
                </a:lnTo>
                <a:lnTo>
                  <a:pt x="128111" y="209073"/>
                </a:lnTo>
                <a:lnTo>
                  <a:pt x="128111" y="77819"/>
                </a:lnTo>
                <a:lnTo>
                  <a:pt x="126587" y="70199"/>
                </a:lnTo>
                <a:lnTo>
                  <a:pt x="125063" y="64103"/>
                </a:lnTo>
                <a:lnTo>
                  <a:pt x="123539" y="56483"/>
                </a:lnTo>
                <a:lnTo>
                  <a:pt x="122015" y="51911"/>
                </a:lnTo>
                <a:lnTo>
                  <a:pt x="96107" y="30480"/>
                </a:lnTo>
                <a:lnTo>
                  <a:pt x="153606" y="30480"/>
                </a:lnTo>
                <a:lnTo>
                  <a:pt x="154114" y="32004"/>
                </a:lnTo>
                <a:lnTo>
                  <a:pt x="157162" y="38195"/>
                </a:lnTo>
                <a:lnTo>
                  <a:pt x="195920" y="38195"/>
                </a:lnTo>
                <a:lnTo>
                  <a:pt x="192214" y="41243"/>
                </a:lnTo>
                <a:lnTo>
                  <a:pt x="185356" y="46386"/>
                </a:lnTo>
                <a:lnTo>
                  <a:pt x="178498" y="52673"/>
                </a:lnTo>
                <a:lnTo>
                  <a:pt x="171640" y="60102"/>
                </a:lnTo>
                <a:lnTo>
                  <a:pt x="164782" y="68675"/>
                </a:lnTo>
                <a:lnTo>
                  <a:pt x="164782" y="207549"/>
                </a:lnTo>
                <a:lnTo>
                  <a:pt x="163258" y="209073"/>
                </a:lnTo>
                <a:lnTo>
                  <a:pt x="163258" y="210597"/>
                </a:lnTo>
                <a:lnTo>
                  <a:pt x="161734" y="210597"/>
                </a:lnTo>
                <a:lnTo>
                  <a:pt x="160210" y="212121"/>
                </a:lnTo>
                <a:close/>
              </a:path>
              <a:path w="293369" h="213995">
                <a:moveTo>
                  <a:pt x="288321" y="212121"/>
                </a:moveTo>
                <a:lnTo>
                  <a:pt x="259365" y="212121"/>
                </a:lnTo>
                <a:lnTo>
                  <a:pt x="256317" y="209073"/>
                </a:lnTo>
                <a:lnTo>
                  <a:pt x="256317" y="77819"/>
                </a:lnTo>
                <a:lnTo>
                  <a:pt x="254793" y="70199"/>
                </a:lnTo>
                <a:lnTo>
                  <a:pt x="253269" y="64103"/>
                </a:lnTo>
                <a:lnTo>
                  <a:pt x="251745" y="56483"/>
                </a:lnTo>
                <a:lnTo>
                  <a:pt x="250221" y="51911"/>
                </a:lnTo>
                <a:lnTo>
                  <a:pt x="247078" y="45815"/>
                </a:lnTo>
                <a:lnTo>
                  <a:pt x="244030" y="41243"/>
                </a:lnTo>
                <a:lnTo>
                  <a:pt x="234886" y="35147"/>
                </a:lnTo>
                <a:lnTo>
                  <a:pt x="230314" y="32004"/>
                </a:lnTo>
                <a:lnTo>
                  <a:pt x="224218" y="30480"/>
                </a:lnTo>
                <a:lnTo>
                  <a:pt x="281197" y="30480"/>
                </a:lnTo>
                <a:lnTo>
                  <a:pt x="284170" y="36346"/>
                </a:lnTo>
                <a:lnTo>
                  <a:pt x="286654" y="42895"/>
                </a:lnTo>
                <a:lnTo>
                  <a:pt x="288321" y="50387"/>
                </a:lnTo>
                <a:lnTo>
                  <a:pt x="290322" y="58173"/>
                </a:lnTo>
                <a:lnTo>
                  <a:pt x="291750" y="65817"/>
                </a:lnTo>
                <a:lnTo>
                  <a:pt x="292608" y="73747"/>
                </a:lnTo>
                <a:lnTo>
                  <a:pt x="292893" y="82391"/>
                </a:lnTo>
                <a:lnTo>
                  <a:pt x="292893" y="209073"/>
                </a:lnTo>
                <a:lnTo>
                  <a:pt x="291369" y="209073"/>
                </a:lnTo>
                <a:lnTo>
                  <a:pt x="291369" y="210597"/>
                </a:lnTo>
                <a:lnTo>
                  <a:pt x="289845" y="210597"/>
                </a:lnTo>
                <a:lnTo>
                  <a:pt x="288321" y="212121"/>
                </a:lnTo>
                <a:close/>
              </a:path>
              <a:path w="293369" h="213995">
                <a:moveTo>
                  <a:pt x="25907" y="213645"/>
                </a:moveTo>
                <a:lnTo>
                  <a:pt x="6095" y="213645"/>
                </a:lnTo>
                <a:lnTo>
                  <a:pt x="4572" y="212121"/>
                </a:lnTo>
                <a:lnTo>
                  <a:pt x="28956" y="212121"/>
                </a:lnTo>
                <a:lnTo>
                  <a:pt x="25907" y="213645"/>
                </a:lnTo>
                <a:close/>
              </a:path>
              <a:path w="293369" h="213995">
                <a:moveTo>
                  <a:pt x="154114" y="213645"/>
                </a:moveTo>
                <a:lnTo>
                  <a:pt x="134207" y="213645"/>
                </a:lnTo>
                <a:lnTo>
                  <a:pt x="132683" y="212121"/>
                </a:lnTo>
                <a:lnTo>
                  <a:pt x="157162" y="212121"/>
                </a:lnTo>
                <a:lnTo>
                  <a:pt x="154114" y="213645"/>
                </a:lnTo>
                <a:close/>
              </a:path>
              <a:path w="293369" h="213995">
                <a:moveTo>
                  <a:pt x="283749" y="213645"/>
                </a:moveTo>
                <a:lnTo>
                  <a:pt x="262413" y="213645"/>
                </a:lnTo>
                <a:lnTo>
                  <a:pt x="260889" y="212121"/>
                </a:lnTo>
                <a:lnTo>
                  <a:pt x="285273" y="212121"/>
                </a:lnTo>
                <a:lnTo>
                  <a:pt x="283749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0" name="object 90" descr=""/>
          <p:cNvGrpSpPr/>
          <p:nvPr/>
        </p:nvGrpSpPr>
        <p:grpSpPr>
          <a:xfrm>
            <a:off x="2089689" y="3534251"/>
            <a:ext cx="358775" cy="217170"/>
            <a:chOff x="2089689" y="3534251"/>
            <a:chExt cx="358775" cy="217170"/>
          </a:xfrm>
        </p:grpSpPr>
        <p:pic>
          <p:nvPicPr>
            <p:cNvPr id="91" name="object 9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89689" y="3534251"/>
              <a:ext cx="181546" cy="216693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07907" y="3534251"/>
              <a:ext cx="140303" cy="216693"/>
            </a:xfrm>
            <a:prstGeom prst="rect">
              <a:avLst/>
            </a:prstGeom>
          </p:spPr>
        </p:pic>
      </p:grpSp>
      <p:sp>
        <p:nvSpPr>
          <p:cNvPr id="93" name="object 93" descr=""/>
          <p:cNvSpPr/>
          <p:nvPr/>
        </p:nvSpPr>
        <p:spPr>
          <a:xfrm>
            <a:off x="2600801" y="3441191"/>
            <a:ext cx="171450" cy="306705"/>
          </a:xfrm>
          <a:custGeom>
            <a:avLst/>
            <a:gdLst/>
            <a:ahLst/>
            <a:cxnLst/>
            <a:rect l="l" t="t" r="r" b="b"/>
            <a:pathLst>
              <a:path w="171450" h="306704">
                <a:moveTo>
                  <a:pt x="32004" y="1523"/>
                </a:moveTo>
                <a:lnTo>
                  <a:pt x="6096" y="1523"/>
                </a:lnTo>
                <a:lnTo>
                  <a:pt x="7620" y="0"/>
                </a:lnTo>
                <a:lnTo>
                  <a:pt x="30480" y="0"/>
                </a:lnTo>
                <a:lnTo>
                  <a:pt x="32004" y="1523"/>
                </a:lnTo>
                <a:close/>
              </a:path>
              <a:path w="171450" h="306704">
                <a:moveTo>
                  <a:pt x="33528" y="305180"/>
                </a:moveTo>
                <a:lnTo>
                  <a:pt x="4572" y="305180"/>
                </a:lnTo>
                <a:lnTo>
                  <a:pt x="3048" y="303656"/>
                </a:lnTo>
                <a:lnTo>
                  <a:pt x="1524" y="303656"/>
                </a:lnTo>
                <a:lnTo>
                  <a:pt x="1524" y="302132"/>
                </a:lnTo>
                <a:lnTo>
                  <a:pt x="0" y="300608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048" y="1523"/>
                </a:lnTo>
                <a:lnTo>
                  <a:pt x="35052" y="1523"/>
                </a:lnTo>
                <a:lnTo>
                  <a:pt x="35052" y="3047"/>
                </a:lnTo>
                <a:lnTo>
                  <a:pt x="36576" y="3047"/>
                </a:lnTo>
                <a:lnTo>
                  <a:pt x="36576" y="125063"/>
                </a:lnTo>
                <a:lnTo>
                  <a:pt x="82920" y="125063"/>
                </a:lnTo>
                <a:lnTo>
                  <a:pt x="79331" y="126063"/>
                </a:lnTo>
                <a:lnTo>
                  <a:pt x="44315" y="153161"/>
                </a:lnTo>
                <a:lnTo>
                  <a:pt x="36576" y="161734"/>
                </a:lnTo>
                <a:lnTo>
                  <a:pt x="36576" y="302132"/>
                </a:lnTo>
                <a:lnTo>
                  <a:pt x="33528" y="305180"/>
                </a:lnTo>
                <a:close/>
              </a:path>
              <a:path w="171450" h="306704">
                <a:moveTo>
                  <a:pt x="82920" y="125063"/>
                </a:moveTo>
                <a:lnTo>
                  <a:pt x="36576" y="125063"/>
                </a:lnTo>
                <a:lnTo>
                  <a:pt x="44577" y="117395"/>
                </a:lnTo>
                <a:lnTo>
                  <a:pt x="84665" y="94583"/>
                </a:lnTo>
                <a:lnTo>
                  <a:pt x="100679" y="93059"/>
                </a:lnTo>
                <a:lnTo>
                  <a:pt x="109537" y="93368"/>
                </a:lnTo>
                <a:lnTo>
                  <a:pt x="145256" y="107156"/>
                </a:lnTo>
                <a:lnTo>
                  <a:pt x="159119" y="123539"/>
                </a:lnTo>
                <a:lnTo>
                  <a:pt x="93059" y="123539"/>
                </a:lnTo>
                <a:lnTo>
                  <a:pt x="86199" y="124149"/>
                </a:lnTo>
                <a:lnTo>
                  <a:pt x="82920" y="125063"/>
                </a:lnTo>
                <a:close/>
              </a:path>
              <a:path w="171450" h="306704">
                <a:moveTo>
                  <a:pt x="170878" y="302132"/>
                </a:moveTo>
                <a:lnTo>
                  <a:pt x="134207" y="302132"/>
                </a:lnTo>
                <a:lnTo>
                  <a:pt x="134159" y="176021"/>
                </a:lnTo>
                <a:lnTo>
                  <a:pt x="133826" y="168592"/>
                </a:lnTo>
                <a:lnTo>
                  <a:pt x="132921" y="162305"/>
                </a:lnTo>
                <a:lnTo>
                  <a:pt x="131159" y="157162"/>
                </a:lnTo>
                <a:lnTo>
                  <a:pt x="129635" y="149542"/>
                </a:lnTo>
                <a:lnTo>
                  <a:pt x="128111" y="144970"/>
                </a:lnTo>
                <a:lnTo>
                  <a:pt x="123539" y="138874"/>
                </a:lnTo>
                <a:lnTo>
                  <a:pt x="120491" y="134302"/>
                </a:lnTo>
                <a:lnTo>
                  <a:pt x="111347" y="128206"/>
                </a:lnTo>
                <a:lnTo>
                  <a:pt x="105251" y="125063"/>
                </a:lnTo>
                <a:lnTo>
                  <a:pt x="99155" y="123539"/>
                </a:lnTo>
                <a:lnTo>
                  <a:pt x="159119" y="123539"/>
                </a:lnTo>
                <a:lnTo>
                  <a:pt x="170601" y="169378"/>
                </a:lnTo>
                <a:lnTo>
                  <a:pt x="170774" y="176021"/>
                </a:lnTo>
                <a:lnTo>
                  <a:pt x="170878" y="302132"/>
                </a:lnTo>
                <a:close/>
              </a:path>
              <a:path w="171450" h="306704">
                <a:moveTo>
                  <a:pt x="169259" y="303656"/>
                </a:moveTo>
                <a:lnTo>
                  <a:pt x="135731" y="303656"/>
                </a:lnTo>
                <a:lnTo>
                  <a:pt x="135731" y="302132"/>
                </a:lnTo>
                <a:lnTo>
                  <a:pt x="169259" y="302132"/>
                </a:lnTo>
                <a:lnTo>
                  <a:pt x="169259" y="303656"/>
                </a:lnTo>
                <a:close/>
              </a:path>
              <a:path w="171450" h="306704">
                <a:moveTo>
                  <a:pt x="161639" y="306704"/>
                </a:moveTo>
                <a:lnTo>
                  <a:pt x="141827" y="306704"/>
                </a:lnTo>
                <a:lnTo>
                  <a:pt x="138779" y="305180"/>
                </a:lnTo>
                <a:lnTo>
                  <a:pt x="137255" y="303656"/>
                </a:lnTo>
                <a:lnTo>
                  <a:pt x="167735" y="303656"/>
                </a:lnTo>
                <a:lnTo>
                  <a:pt x="166211" y="305180"/>
                </a:lnTo>
                <a:lnTo>
                  <a:pt x="163163" y="305180"/>
                </a:lnTo>
                <a:lnTo>
                  <a:pt x="161639" y="306704"/>
                </a:lnTo>
                <a:close/>
              </a:path>
              <a:path w="171450" h="306704">
                <a:moveTo>
                  <a:pt x="27432" y="306704"/>
                </a:moveTo>
                <a:lnTo>
                  <a:pt x="7620" y="306704"/>
                </a:lnTo>
                <a:lnTo>
                  <a:pt x="6096" y="305180"/>
                </a:lnTo>
                <a:lnTo>
                  <a:pt x="30480" y="305180"/>
                </a:lnTo>
                <a:lnTo>
                  <a:pt x="27432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4" name="object 94" descr=""/>
          <p:cNvGrpSpPr/>
          <p:nvPr/>
        </p:nvGrpSpPr>
        <p:grpSpPr>
          <a:xfrm>
            <a:off x="2825080" y="3534251"/>
            <a:ext cx="590550" cy="217170"/>
            <a:chOff x="2825080" y="3534251"/>
            <a:chExt cx="590550" cy="217170"/>
          </a:xfrm>
        </p:grpSpPr>
        <p:pic>
          <p:nvPicPr>
            <p:cNvPr id="95" name="object 9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25080" y="3534251"/>
              <a:ext cx="161673" cy="216693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23330" y="3537299"/>
              <a:ext cx="189166" cy="210597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33909" y="3534251"/>
              <a:ext cx="181470" cy="216693"/>
            </a:xfrm>
            <a:prstGeom prst="rect">
              <a:avLst/>
            </a:prstGeom>
          </p:spPr>
        </p:pic>
      </p:grpSp>
      <p:pic>
        <p:nvPicPr>
          <p:cNvPr id="98" name="object 98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557362" y="3534251"/>
            <a:ext cx="161578" cy="216693"/>
          </a:xfrm>
          <a:prstGeom prst="rect">
            <a:avLst/>
          </a:prstGeom>
        </p:spPr>
      </p:pic>
      <p:sp>
        <p:nvSpPr>
          <p:cNvPr id="99" name="object 99" descr=""/>
          <p:cNvSpPr/>
          <p:nvPr/>
        </p:nvSpPr>
        <p:spPr>
          <a:xfrm>
            <a:off x="3886771" y="3441191"/>
            <a:ext cx="169545" cy="306705"/>
          </a:xfrm>
          <a:custGeom>
            <a:avLst/>
            <a:gdLst/>
            <a:ahLst/>
            <a:cxnLst/>
            <a:rect l="l" t="t" r="r" b="b"/>
            <a:pathLst>
              <a:path w="169545" h="306704">
                <a:moveTo>
                  <a:pt x="30480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3"/>
                </a:lnTo>
                <a:close/>
              </a:path>
              <a:path w="169545" h="306704">
                <a:moveTo>
                  <a:pt x="36576" y="302132"/>
                </a:moveTo>
                <a:lnTo>
                  <a:pt x="0" y="302132"/>
                </a:lnTo>
                <a:lnTo>
                  <a:pt x="0" y="4571"/>
                </a:lnTo>
                <a:lnTo>
                  <a:pt x="1524" y="3047"/>
                </a:lnTo>
                <a:lnTo>
                  <a:pt x="1524" y="1523"/>
                </a:lnTo>
                <a:lnTo>
                  <a:pt x="33528" y="1523"/>
                </a:lnTo>
                <a:lnTo>
                  <a:pt x="36576" y="4571"/>
                </a:lnTo>
                <a:lnTo>
                  <a:pt x="36576" y="125063"/>
                </a:lnTo>
                <a:lnTo>
                  <a:pt x="81402" y="125063"/>
                </a:lnTo>
                <a:lnTo>
                  <a:pt x="43663" y="153161"/>
                </a:lnTo>
                <a:lnTo>
                  <a:pt x="36576" y="161734"/>
                </a:lnTo>
                <a:lnTo>
                  <a:pt x="36576" y="302132"/>
                </a:lnTo>
                <a:close/>
              </a:path>
              <a:path w="169545" h="306704">
                <a:moveTo>
                  <a:pt x="81402" y="125063"/>
                </a:moveTo>
                <a:lnTo>
                  <a:pt x="36576" y="125063"/>
                </a:lnTo>
                <a:lnTo>
                  <a:pt x="43710" y="117395"/>
                </a:lnTo>
                <a:lnTo>
                  <a:pt x="83153" y="94583"/>
                </a:lnTo>
                <a:lnTo>
                  <a:pt x="99155" y="93059"/>
                </a:lnTo>
                <a:lnTo>
                  <a:pt x="108894" y="93368"/>
                </a:lnTo>
                <a:lnTo>
                  <a:pt x="145113" y="107156"/>
                </a:lnTo>
                <a:lnTo>
                  <a:pt x="158329" y="123539"/>
                </a:lnTo>
                <a:lnTo>
                  <a:pt x="91535" y="123539"/>
                </a:lnTo>
                <a:lnTo>
                  <a:pt x="84677" y="124149"/>
                </a:lnTo>
                <a:lnTo>
                  <a:pt x="81402" y="125063"/>
                </a:lnTo>
                <a:close/>
              </a:path>
              <a:path w="169545" h="306704">
                <a:moveTo>
                  <a:pt x="166306" y="305180"/>
                </a:moveTo>
                <a:lnTo>
                  <a:pt x="137255" y="305180"/>
                </a:lnTo>
                <a:lnTo>
                  <a:pt x="134207" y="302132"/>
                </a:lnTo>
                <a:lnTo>
                  <a:pt x="134207" y="184594"/>
                </a:lnTo>
                <a:lnTo>
                  <a:pt x="133945" y="176021"/>
                </a:lnTo>
                <a:lnTo>
                  <a:pt x="133254" y="168592"/>
                </a:lnTo>
                <a:lnTo>
                  <a:pt x="132278" y="162305"/>
                </a:lnTo>
                <a:lnTo>
                  <a:pt x="131159" y="157162"/>
                </a:lnTo>
                <a:lnTo>
                  <a:pt x="129635" y="149542"/>
                </a:lnTo>
                <a:lnTo>
                  <a:pt x="126587" y="144970"/>
                </a:lnTo>
                <a:lnTo>
                  <a:pt x="123539" y="138874"/>
                </a:lnTo>
                <a:lnTo>
                  <a:pt x="120491" y="134302"/>
                </a:lnTo>
                <a:lnTo>
                  <a:pt x="115919" y="131254"/>
                </a:lnTo>
                <a:lnTo>
                  <a:pt x="109823" y="128206"/>
                </a:lnTo>
                <a:lnTo>
                  <a:pt x="105251" y="125063"/>
                </a:lnTo>
                <a:lnTo>
                  <a:pt x="99155" y="123539"/>
                </a:lnTo>
                <a:lnTo>
                  <a:pt x="158329" y="123539"/>
                </a:lnTo>
                <a:lnTo>
                  <a:pt x="169278" y="168592"/>
                </a:lnTo>
                <a:lnTo>
                  <a:pt x="169354" y="302132"/>
                </a:lnTo>
                <a:lnTo>
                  <a:pt x="166306" y="305180"/>
                </a:lnTo>
                <a:close/>
              </a:path>
              <a:path w="169545" h="306704">
                <a:moveTo>
                  <a:pt x="35052" y="303656"/>
                </a:moveTo>
                <a:lnTo>
                  <a:pt x="1524" y="303656"/>
                </a:lnTo>
                <a:lnTo>
                  <a:pt x="1524" y="302132"/>
                </a:lnTo>
                <a:lnTo>
                  <a:pt x="35052" y="302132"/>
                </a:lnTo>
                <a:lnTo>
                  <a:pt x="35052" y="303656"/>
                </a:lnTo>
                <a:close/>
              </a:path>
              <a:path w="169545" h="306704">
                <a:moveTo>
                  <a:pt x="32004" y="305180"/>
                </a:moveTo>
                <a:lnTo>
                  <a:pt x="3048" y="305180"/>
                </a:lnTo>
                <a:lnTo>
                  <a:pt x="3048" y="303656"/>
                </a:lnTo>
                <a:lnTo>
                  <a:pt x="33528" y="303656"/>
                </a:lnTo>
                <a:lnTo>
                  <a:pt x="32004" y="305180"/>
                </a:lnTo>
                <a:close/>
              </a:path>
              <a:path w="169545" h="306704">
                <a:moveTo>
                  <a:pt x="27432" y="306704"/>
                </a:moveTo>
                <a:lnTo>
                  <a:pt x="7620" y="306704"/>
                </a:lnTo>
                <a:lnTo>
                  <a:pt x="4572" y="305180"/>
                </a:lnTo>
                <a:lnTo>
                  <a:pt x="28956" y="305180"/>
                </a:lnTo>
                <a:lnTo>
                  <a:pt x="27432" y="306704"/>
                </a:lnTo>
                <a:close/>
              </a:path>
              <a:path w="169545" h="306704">
                <a:moveTo>
                  <a:pt x="160210" y="306704"/>
                </a:moveTo>
                <a:lnTo>
                  <a:pt x="140303" y="306704"/>
                </a:lnTo>
                <a:lnTo>
                  <a:pt x="138779" y="305180"/>
                </a:lnTo>
                <a:lnTo>
                  <a:pt x="163258" y="305180"/>
                </a:lnTo>
                <a:lnTo>
                  <a:pt x="160210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4120134" y="3454907"/>
            <a:ext cx="270510" cy="372745"/>
          </a:xfrm>
          <a:custGeom>
            <a:avLst/>
            <a:gdLst/>
            <a:ahLst/>
            <a:cxnLst/>
            <a:rect l="l" t="t" r="r" b="b"/>
            <a:pathLst>
              <a:path w="270510" h="372745">
                <a:moveTo>
                  <a:pt x="39712" y="85445"/>
                </a:moveTo>
                <a:lnTo>
                  <a:pt x="38188" y="85445"/>
                </a:lnTo>
                <a:lnTo>
                  <a:pt x="38188" y="83921"/>
                </a:lnTo>
                <a:lnTo>
                  <a:pt x="36664" y="83921"/>
                </a:lnTo>
                <a:lnTo>
                  <a:pt x="35140" y="82397"/>
                </a:lnTo>
                <a:lnTo>
                  <a:pt x="9144" y="82397"/>
                </a:lnTo>
                <a:lnTo>
                  <a:pt x="7620" y="83921"/>
                </a:lnTo>
                <a:lnTo>
                  <a:pt x="6096" y="83921"/>
                </a:lnTo>
                <a:lnTo>
                  <a:pt x="4572" y="85445"/>
                </a:lnTo>
                <a:lnTo>
                  <a:pt x="4572" y="86969"/>
                </a:lnTo>
                <a:lnTo>
                  <a:pt x="3048" y="88493"/>
                </a:lnTo>
                <a:lnTo>
                  <a:pt x="3048" y="286893"/>
                </a:lnTo>
                <a:lnTo>
                  <a:pt x="4572" y="288417"/>
                </a:lnTo>
                <a:lnTo>
                  <a:pt x="4572" y="289941"/>
                </a:lnTo>
                <a:lnTo>
                  <a:pt x="6096" y="289941"/>
                </a:lnTo>
                <a:lnTo>
                  <a:pt x="7620" y="291465"/>
                </a:lnTo>
                <a:lnTo>
                  <a:pt x="9144" y="291465"/>
                </a:lnTo>
                <a:lnTo>
                  <a:pt x="10668" y="292989"/>
                </a:lnTo>
                <a:lnTo>
                  <a:pt x="30568" y="292989"/>
                </a:lnTo>
                <a:lnTo>
                  <a:pt x="33616" y="291465"/>
                </a:lnTo>
                <a:lnTo>
                  <a:pt x="36664" y="291465"/>
                </a:lnTo>
                <a:lnTo>
                  <a:pt x="39712" y="288417"/>
                </a:lnTo>
                <a:lnTo>
                  <a:pt x="39712" y="85445"/>
                </a:lnTo>
                <a:close/>
              </a:path>
              <a:path w="270510" h="372745">
                <a:moveTo>
                  <a:pt x="44284" y="13716"/>
                </a:moveTo>
                <a:lnTo>
                  <a:pt x="42760" y="7620"/>
                </a:lnTo>
                <a:lnTo>
                  <a:pt x="36664" y="1524"/>
                </a:lnTo>
                <a:lnTo>
                  <a:pt x="30568" y="0"/>
                </a:lnTo>
                <a:lnTo>
                  <a:pt x="13804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3716"/>
                </a:lnTo>
                <a:lnTo>
                  <a:pt x="0" y="30480"/>
                </a:lnTo>
                <a:lnTo>
                  <a:pt x="1524" y="36576"/>
                </a:lnTo>
                <a:lnTo>
                  <a:pt x="4572" y="39624"/>
                </a:lnTo>
                <a:lnTo>
                  <a:pt x="7620" y="42773"/>
                </a:lnTo>
                <a:lnTo>
                  <a:pt x="13804" y="44297"/>
                </a:lnTo>
                <a:lnTo>
                  <a:pt x="30568" y="44297"/>
                </a:lnTo>
                <a:lnTo>
                  <a:pt x="36664" y="42773"/>
                </a:lnTo>
                <a:lnTo>
                  <a:pt x="39712" y="39624"/>
                </a:lnTo>
                <a:lnTo>
                  <a:pt x="42760" y="36576"/>
                </a:lnTo>
                <a:lnTo>
                  <a:pt x="44284" y="30480"/>
                </a:lnTo>
                <a:lnTo>
                  <a:pt x="44284" y="13716"/>
                </a:lnTo>
                <a:close/>
              </a:path>
              <a:path w="270510" h="372745">
                <a:moveTo>
                  <a:pt x="270027" y="93065"/>
                </a:moveTo>
                <a:lnTo>
                  <a:pt x="268503" y="88493"/>
                </a:lnTo>
                <a:lnTo>
                  <a:pt x="268503" y="86969"/>
                </a:lnTo>
                <a:lnTo>
                  <a:pt x="266979" y="83921"/>
                </a:lnTo>
                <a:lnTo>
                  <a:pt x="263931" y="82397"/>
                </a:lnTo>
                <a:lnTo>
                  <a:pt x="213639" y="82397"/>
                </a:lnTo>
                <a:lnTo>
                  <a:pt x="213639" y="149542"/>
                </a:lnTo>
                <a:lnTo>
                  <a:pt x="213639" y="155638"/>
                </a:lnTo>
                <a:lnTo>
                  <a:pt x="212115" y="160210"/>
                </a:lnTo>
                <a:lnTo>
                  <a:pt x="210591" y="166306"/>
                </a:lnTo>
                <a:lnTo>
                  <a:pt x="209067" y="170878"/>
                </a:lnTo>
                <a:lnTo>
                  <a:pt x="206044" y="175285"/>
                </a:lnTo>
                <a:lnTo>
                  <a:pt x="202882" y="180022"/>
                </a:lnTo>
                <a:lnTo>
                  <a:pt x="199834" y="184696"/>
                </a:lnTo>
                <a:lnTo>
                  <a:pt x="195262" y="187744"/>
                </a:lnTo>
                <a:lnTo>
                  <a:pt x="189166" y="189268"/>
                </a:lnTo>
                <a:lnTo>
                  <a:pt x="184594" y="192316"/>
                </a:lnTo>
                <a:lnTo>
                  <a:pt x="170878" y="192316"/>
                </a:lnTo>
                <a:lnTo>
                  <a:pt x="135509" y="175285"/>
                </a:lnTo>
                <a:lnTo>
                  <a:pt x="129730" y="151066"/>
                </a:lnTo>
                <a:lnTo>
                  <a:pt x="129730" y="138874"/>
                </a:lnTo>
                <a:lnTo>
                  <a:pt x="131254" y="134302"/>
                </a:lnTo>
                <a:lnTo>
                  <a:pt x="132778" y="128206"/>
                </a:lnTo>
                <a:lnTo>
                  <a:pt x="163258" y="106781"/>
                </a:lnTo>
                <a:lnTo>
                  <a:pt x="170878" y="106781"/>
                </a:lnTo>
                <a:lnTo>
                  <a:pt x="206527" y="123825"/>
                </a:lnTo>
                <a:lnTo>
                  <a:pt x="213639" y="149542"/>
                </a:lnTo>
                <a:lnTo>
                  <a:pt x="213639" y="82397"/>
                </a:lnTo>
                <a:lnTo>
                  <a:pt x="198310" y="82397"/>
                </a:lnTo>
                <a:lnTo>
                  <a:pt x="193738" y="80873"/>
                </a:lnTo>
                <a:lnTo>
                  <a:pt x="187642" y="80873"/>
                </a:lnTo>
                <a:lnTo>
                  <a:pt x="183070" y="79349"/>
                </a:lnTo>
                <a:lnTo>
                  <a:pt x="170878" y="79349"/>
                </a:lnTo>
                <a:lnTo>
                  <a:pt x="127635" y="89636"/>
                </a:lnTo>
                <a:lnTo>
                  <a:pt x="100672" y="120586"/>
                </a:lnTo>
                <a:lnTo>
                  <a:pt x="94576" y="160210"/>
                </a:lnTo>
                <a:lnTo>
                  <a:pt x="96100" y="169354"/>
                </a:lnTo>
                <a:lnTo>
                  <a:pt x="99148" y="175450"/>
                </a:lnTo>
                <a:lnTo>
                  <a:pt x="100672" y="183070"/>
                </a:lnTo>
                <a:lnTo>
                  <a:pt x="105244" y="189268"/>
                </a:lnTo>
                <a:lnTo>
                  <a:pt x="109918" y="193840"/>
                </a:lnTo>
                <a:lnTo>
                  <a:pt x="103720" y="199936"/>
                </a:lnTo>
                <a:lnTo>
                  <a:pt x="99148" y="206032"/>
                </a:lnTo>
                <a:lnTo>
                  <a:pt x="96100" y="213652"/>
                </a:lnTo>
                <a:lnTo>
                  <a:pt x="91528" y="219748"/>
                </a:lnTo>
                <a:lnTo>
                  <a:pt x="90004" y="228892"/>
                </a:lnTo>
                <a:lnTo>
                  <a:pt x="90004" y="244132"/>
                </a:lnTo>
                <a:lnTo>
                  <a:pt x="91528" y="250228"/>
                </a:lnTo>
                <a:lnTo>
                  <a:pt x="96100" y="254800"/>
                </a:lnTo>
                <a:lnTo>
                  <a:pt x="99148" y="260985"/>
                </a:lnTo>
                <a:lnTo>
                  <a:pt x="103720" y="265557"/>
                </a:lnTo>
                <a:lnTo>
                  <a:pt x="111442" y="268605"/>
                </a:lnTo>
                <a:lnTo>
                  <a:pt x="106768" y="273177"/>
                </a:lnTo>
                <a:lnTo>
                  <a:pt x="102196" y="276225"/>
                </a:lnTo>
                <a:lnTo>
                  <a:pt x="99148" y="279273"/>
                </a:lnTo>
                <a:lnTo>
                  <a:pt x="96100" y="283845"/>
                </a:lnTo>
                <a:lnTo>
                  <a:pt x="93052" y="286893"/>
                </a:lnTo>
                <a:lnTo>
                  <a:pt x="86956" y="296037"/>
                </a:lnTo>
                <a:lnTo>
                  <a:pt x="83908" y="305181"/>
                </a:lnTo>
                <a:lnTo>
                  <a:pt x="83908" y="309753"/>
                </a:lnTo>
                <a:lnTo>
                  <a:pt x="82384" y="314325"/>
                </a:lnTo>
                <a:lnTo>
                  <a:pt x="82384" y="326517"/>
                </a:lnTo>
                <a:lnTo>
                  <a:pt x="83883" y="332625"/>
                </a:lnTo>
                <a:lnTo>
                  <a:pt x="115239" y="363004"/>
                </a:lnTo>
                <a:lnTo>
                  <a:pt x="159753" y="372046"/>
                </a:lnTo>
                <a:lnTo>
                  <a:pt x="170878" y="372338"/>
                </a:lnTo>
                <a:lnTo>
                  <a:pt x="183134" y="371817"/>
                </a:lnTo>
                <a:lnTo>
                  <a:pt x="223761" y="363435"/>
                </a:lnTo>
                <a:lnTo>
                  <a:pt x="252514" y="343382"/>
                </a:lnTo>
                <a:lnTo>
                  <a:pt x="254406" y="341477"/>
                </a:lnTo>
                <a:lnTo>
                  <a:pt x="266915" y="305181"/>
                </a:lnTo>
                <a:lnTo>
                  <a:pt x="266979" y="296037"/>
                </a:lnTo>
                <a:lnTo>
                  <a:pt x="265455" y="288417"/>
                </a:lnTo>
                <a:lnTo>
                  <a:pt x="262407" y="280797"/>
                </a:lnTo>
                <a:lnTo>
                  <a:pt x="260883" y="277749"/>
                </a:lnTo>
                <a:lnTo>
                  <a:pt x="259359" y="274701"/>
                </a:lnTo>
                <a:lnTo>
                  <a:pt x="254787" y="270129"/>
                </a:lnTo>
                <a:lnTo>
                  <a:pt x="242595" y="260985"/>
                </a:lnTo>
                <a:lnTo>
                  <a:pt x="234975" y="256413"/>
                </a:lnTo>
                <a:lnTo>
                  <a:pt x="231927" y="255778"/>
                </a:lnTo>
                <a:lnTo>
                  <a:pt x="231927" y="297561"/>
                </a:lnTo>
                <a:lnTo>
                  <a:pt x="231927" y="311277"/>
                </a:lnTo>
                <a:lnTo>
                  <a:pt x="228879" y="320421"/>
                </a:lnTo>
                <a:lnTo>
                  <a:pt x="225831" y="324993"/>
                </a:lnTo>
                <a:lnTo>
                  <a:pt x="222783" y="329666"/>
                </a:lnTo>
                <a:lnTo>
                  <a:pt x="213639" y="335762"/>
                </a:lnTo>
                <a:lnTo>
                  <a:pt x="207543" y="338810"/>
                </a:lnTo>
                <a:lnTo>
                  <a:pt x="201358" y="340334"/>
                </a:lnTo>
                <a:lnTo>
                  <a:pt x="195351" y="342099"/>
                </a:lnTo>
                <a:lnTo>
                  <a:pt x="188785" y="343001"/>
                </a:lnTo>
                <a:lnTo>
                  <a:pt x="181635" y="343331"/>
                </a:lnTo>
                <a:lnTo>
                  <a:pt x="173926" y="343382"/>
                </a:lnTo>
                <a:lnTo>
                  <a:pt x="161061" y="343077"/>
                </a:lnTo>
                <a:lnTo>
                  <a:pt x="122491" y="327520"/>
                </a:lnTo>
                <a:lnTo>
                  <a:pt x="119062" y="314325"/>
                </a:lnTo>
                <a:lnTo>
                  <a:pt x="119062" y="306705"/>
                </a:lnTo>
                <a:lnTo>
                  <a:pt x="120586" y="303657"/>
                </a:lnTo>
                <a:lnTo>
                  <a:pt x="120586" y="300609"/>
                </a:lnTo>
                <a:lnTo>
                  <a:pt x="123634" y="297561"/>
                </a:lnTo>
                <a:lnTo>
                  <a:pt x="126682" y="291465"/>
                </a:lnTo>
                <a:lnTo>
                  <a:pt x="129730" y="288417"/>
                </a:lnTo>
                <a:lnTo>
                  <a:pt x="132778" y="283845"/>
                </a:lnTo>
                <a:lnTo>
                  <a:pt x="141922" y="277749"/>
                </a:lnTo>
                <a:lnTo>
                  <a:pt x="192214" y="279273"/>
                </a:lnTo>
                <a:lnTo>
                  <a:pt x="231927" y="297561"/>
                </a:lnTo>
                <a:lnTo>
                  <a:pt x="231927" y="255778"/>
                </a:lnTo>
                <a:lnTo>
                  <a:pt x="227355" y="254800"/>
                </a:lnTo>
                <a:lnTo>
                  <a:pt x="221348" y="252793"/>
                </a:lnTo>
                <a:lnTo>
                  <a:pt x="214769" y="251371"/>
                </a:lnTo>
                <a:lnTo>
                  <a:pt x="207594" y="250507"/>
                </a:lnTo>
                <a:lnTo>
                  <a:pt x="148018" y="248704"/>
                </a:lnTo>
                <a:lnTo>
                  <a:pt x="140398" y="248704"/>
                </a:lnTo>
                <a:lnTo>
                  <a:pt x="134302" y="245656"/>
                </a:lnTo>
                <a:lnTo>
                  <a:pt x="125158" y="239560"/>
                </a:lnTo>
                <a:lnTo>
                  <a:pt x="122110" y="234988"/>
                </a:lnTo>
                <a:lnTo>
                  <a:pt x="122110" y="225844"/>
                </a:lnTo>
                <a:lnTo>
                  <a:pt x="123634" y="221272"/>
                </a:lnTo>
                <a:lnTo>
                  <a:pt x="128206" y="212128"/>
                </a:lnTo>
                <a:lnTo>
                  <a:pt x="131254" y="209080"/>
                </a:lnTo>
                <a:lnTo>
                  <a:pt x="135826" y="213652"/>
                </a:lnTo>
                <a:lnTo>
                  <a:pt x="140398" y="215176"/>
                </a:lnTo>
                <a:lnTo>
                  <a:pt x="148018" y="218224"/>
                </a:lnTo>
                <a:lnTo>
                  <a:pt x="163258" y="221272"/>
                </a:lnTo>
                <a:lnTo>
                  <a:pt x="170878" y="221272"/>
                </a:lnTo>
                <a:lnTo>
                  <a:pt x="209524" y="213245"/>
                </a:lnTo>
                <a:lnTo>
                  <a:pt x="216585" y="209080"/>
                </a:lnTo>
                <a:lnTo>
                  <a:pt x="221615" y="205765"/>
                </a:lnTo>
                <a:lnTo>
                  <a:pt x="244602" y="172910"/>
                </a:lnTo>
                <a:lnTo>
                  <a:pt x="247167" y="135826"/>
                </a:lnTo>
                <a:lnTo>
                  <a:pt x="244119" y="129730"/>
                </a:lnTo>
                <a:lnTo>
                  <a:pt x="242595" y="123634"/>
                </a:lnTo>
                <a:lnTo>
                  <a:pt x="239547" y="117538"/>
                </a:lnTo>
                <a:lnTo>
                  <a:pt x="233451" y="112966"/>
                </a:lnTo>
                <a:lnTo>
                  <a:pt x="263931" y="112966"/>
                </a:lnTo>
                <a:lnTo>
                  <a:pt x="266979" y="111353"/>
                </a:lnTo>
                <a:lnTo>
                  <a:pt x="266979" y="108305"/>
                </a:lnTo>
                <a:lnTo>
                  <a:pt x="268503" y="106781"/>
                </a:lnTo>
                <a:lnTo>
                  <a:pt x="270027" y="102209"/>
                </a:lnTo>
                <a:lnTo>
                  <a:pt x="270027" y="93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4435887" y="3441191"/>
            <a:ext cx="171450" cy="306705"/>
          </a:xfrm>
          <a:custGeom>
            <a:avLst/>
            <a:gdLst/>
            <a:ahLst/>
            <a:cxnLst/>
            <a:rect l="l" t="t" r="r" b="b"/>
            <a:pathLst>
              <a:path w="171450" h="306704">
                <a:moveTo>
                  <a:pt x="32004" y="1523"/>
                </a:moveTo>
                <a:lnTo>
                  <a:pt x="6096" y="1523"/>
                </a:lnTo>
                <a:lnTo>
                  <a:pt x="7620" y="0"/>
                </a:lnTo>
                <a:lnTo>
                  <a:pt x="30480" y="0"/>
                </a:lnTo>
                <a:lnTo>
                  <a:pt x="32004" y="1523"/>
                </a:lnTo>
                <a:close/>
              </a:path>
              <a:path w="171450" h="306704">
                <a:moveTo>
                  <a:pt x="33528" y="305180"/>
                </a:moveTo>
                <a:lnTo>
                  <a:pt x="4572" y="305180"/>
                </a:lnTo>
                <a:lnTo>
                  <a:pt x="3048" y="303656"/>
                </a:lnTo>
                <a:lnTo>
                  <a:pt x="1524" y="303656"/>
                </a:lnTo>
                <a:lnTo>
                  <a:pt x="1524" y="302132"/>
                </a:lnTo>
                <a:lnTo>
                  <a:pt x="0" y="300608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048" y="1523"/>
                </a:lnTo>
                <a:lnTo>
                  <a:pt x="35052" y="1523"/>
                </a:lnTo>
                <a:lnTo>
                  <a:pt x="35052" y="3047"/>
                </a:lnTo>
                <a:lnTo>
                  <a:pt x="36576" y="3047"/>
                </a:lnTo>
                <a:lnTo>
                  <a:pt x="36576" y="125063"/>
                </a:lnTo>
                <a:lnTo>
                  <a:pt x="82920" y="125063"/>
                </a:lnTo>
                <a:lnTo>
                  <a:pt x="79331" y="126063"/>
                </a:lnTo>
                <a:lnTo>
                  <a:pt x="44315" y="153161"/>
                </a:lnTo>
                <a:lnTo>
                  <a:pt x="36576" y="161734"/>
                </a:lnTo>
                <a:lnTo>
                  <a:pt x="36576" y="302132"/>
                </a:lnTo>
                <a:lnTo>
                  <a:pt x="33528" y="305180"/>
                </a:lnTo>
                <a:close/>
              </a:path>
              <a:path w="171450" h="306704">
                <a:moveTo>
                  <a:pt x="82920" y="125063"/>
                </a:moveTo>
                <a:lnTo>
                  <a:pt x="36576" y="125063"/>
                </a:lnTo>
                <a:lnTo>
                  <a:pt x="44577" y="117395"/>
                </a:lnTo>
                <a:lnTo>
                  <a:pt x="84665" y="94583"/>
                </a:lnTo>
                <a:lnTo>
                  <a:pt x="100679" y="93059"/>
                </a:lnTo>
                <a:lnTo>
                  <a:pt x="109537" y="93368"/>
                </a:lnTo>
                <a:lnTo>
                  <a:pt x="145256" y="107156"/>
                </a:lnTo>
                <a:lnTo>
                  <a:pt x="159119" y="123539"/>
                </a:lnTo>
                <a:lnTo>
                  <a:pt x="93059" y="123539"/>
                </a:lnTo>
                <a:lnTo>
                  <a:pt x="86199" y="124149"/>
                </a:lnTo>
                <a:lnTo>
                  <a:pt x="82920" y="125063"/>
                </a:lnTo>
                <a:close/>
              </a:path>
              <a:path w="171450" h="306704">
                <a:moveTo>
                  <a:pt x="170878" y="302132"/>
                </a:moveTo>
                <a:lnTo>
                  <a:pt x="134207" y="302132"/>
                </a:lnTo>
                <a:lnTo>
                  <a:pt x="134159" y="176021"/>
                </a:lnTo>
                <a:lnTo>
                  <a:pt x="133826" y="168592"/>
                </a:lnTo>
                <a:lnTo>
                  <a:pt x="132921" y="162305"/>
                </a:lnTo>
                <a:lnTo>
                  <a:pt x="131159" y="157162"/>
                </a:lnTo>
                <a:lnTo>
                  <a:pt x="129635" y="149542"/>
                </a:lnTo>
                <a:lnTo>
                  <a:pt x="128111" y="144970"/>
                </a:lnTo>
                <a:lnTo>
                  <a:pt x="123539" y="138874"/>
                </a:lnTo>
                <a:lnTo>
                  <a:pt x="120491" y="134302"/>
                </a:lnTo>
                <a:lnTo>
                  <a:pt x="111347" y="128206"/>
                </a:lnTo>
                <a:lnTo>
                  <a:pt x="105251" y="125063"/>
                </a:lnTo>
                <a:lnTo>
                  <a:pt x="99155" y="123539"/>
                </a:lnTo>
                <a:lnTo>
                  <a:pt x="159119" y="123539"/>
                </a:lnTo>
                <a:lnTo>
                  <a:pt x="170601" y="169378"/>
                </a:lnTo>
                <a:lnTo>
                  <a:pt x="170774" y="176021"/>
                </a:lnTo>
                <a:lnTo>
                  <a:pt x="170878" y="302132"/>
                </a:lnTo>
                <a:close/>
              </a:path>
              <a:path w="171450" h="306704">
                <a:moveTo>
                  <a:pt x="169259" y="303656"/>
                </a:moveTo>
                <a:lnTo>
                  <a:pt x="135731" y="303656"/>
                </a:lnTo>
                <a:lnTo>
                  <a:pt x="135731" y="302132"/>
                </a:lnTo>
                <a:lnTo>
                  <a:pt x="169259" y="302132"/>
                </a:lnTo>
                <a:lnTo>
                  <a:pt x="169259" y="303656"/>
                </a:lnTo>
                <a:close/>
              </a:path>
              <a:path w="171450" h="306704">
                <a:moveTo>
                  <a:pt x="161639" y="306704"/>
                </a:moveTo>
                <a:lnTo>
                  <a:pt x="141827" y="306704"/>
                </a:lnTo>
                <a:lnTo>
                  <a:pt x="138779" y="305180"/>
                </a:lnTo>
                <a:lnTo>
                  <a:pt x="137255" y="303656"/>
                </a:lnTo>
                <a:lnTo>
                  <a:pt x="167735" y="303656"/>
                </a:lnTo>
                <a:lnTo>
                  <a:pt x="166211" y="305180"/>
                </a:lnTo>
                <a:lnTo>
                  <a:pt x="163163" y="305180"/>
                </a:lnTo>
                <a:lnTo>
                  <a:pt x="161639" y="306704"/>
                </a:lnTo>
                <a:close/>
              </a:path>
              <a:path w="171450" h="306704">
                <a:moveTo>
                  <a:pt x="27432" y="306704"/>
                </a:moveTo>
                <a:lnTo>
                  <a:pt x="7620" y="306704"/>
                </a:lnTo>
                <a:lnTo>
                  <a:pt x="6096" y="305180"/>
                </a:lnTo>
                <a:lnTo>
                  <a:pt x="30480" y="305180"/>
                </a:lnTo>
                <a:lnTo>
                  <a:pt x="27432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2" name="object 102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759356" y="3534251"/>
            <a:ext cx="138779" cy="216693"/>
          </a:xfrm>
          <a:prstGeom prst="rect">
            <a:avLst/>
          </a:prstGeom>
        </p:spPr>
      </p:pic>
      <p:sp>
        <p:nvSpPr>
          <p:cNvPr id="103" name="object 103" descr=""/>
          <p:cNvSpPr/>
          <p:nvPr/>
        </p:nvSpPr>
        <p:spPr>
          <a:xfrm>
            <a:off x="4950041" y="3441191"/>
            <a:ext cx="242570" cy="306705"/>
          </a:xfrm>
          <a:custGeom>
            <a:avLst/>
            <a:gdLst/>
            <a:ahLst/>
            <a:cxnLst/>
            <a:rect l="l" t="t" r="r" b="b"/>
            <a:pathLst>
              <a:path w="242570" h="306704">
                <a:moveTo>
                  <a:pt x="161734" y="296037"/>
                </a:moveTo>
                <a:lnTo>
                  <a:pt x="160210" y="294513"/>
                </a:lnTo>
                <a:lnTo>
                  <a:pt x="158686" y="291465"/>
                </a:lnTo>
                <a:lnTo>
                  <a:pt x="157162" y="289941"/>
                </a:lnTo>
                <a:lnTo>
                  <a:pt x="80975" y="190690"/>
                </a:lnTo>
                <a:lnTo>
                  <a:pt x="76288" y="184594"/>
                </a:lnTo>
                <a:lnTo>
                  <a:pt x="147916" y="112877"/>
                </a:lnTo>
                <a:lnTo>
                  <a:pt x="150964" y="111353"/>
                </a:lnTo>
                <a:lnTo>
                  <a:pt x="152488" y="109829"/>
                </a:lnTo>
                <a:lnTo>
                  <a:pt x="152488" y="106781"/>
                </a:lnTo>
                <a:lnTo>
                  <a:pt x="154012" y="105257"/>
                </a:lnTo>
                <a:lnTo>
                  <a:pt x="154012" y="99161"/>
                </a:lnTo>
                <a:lnTo>
                  <a:pt x="152488" y="97637"/>
                </a:lnTo>
                <a:lnTo>
                  <a:pt x="149440" y="97637"/>
                </a:lnTo>
                <a:lnTo>
                  <a:pt x="147916" y="96113"/>
                </a:lnTo>
                <a:lnTo>
                  <a:pt x="120484" y="96113"/>
                </a:lnTo>
                <a:lnTo>
                  <a:pt x="118960" y="97637"/>
                </a:lnTo>
                <a:lnTo>
                  <a:pt x="117436" y="97637"/>
                </a:lnTo>
                <a:lnTo>
                  <a:pt x="115912" y="99161"/>
                </a:lnTo>
                <a:lnTo>
                  <a:pt x="114388" y="99161"/>
                </a:lnTo>
                <a:lnTo>
                  <a:pt x="111340" y="102209"/>
                </a:lnTo>
                <a:lnTo>
                  <a:pt x="111340" y="103733"/>
                </a:lnTo>
                <a:lnTo>
                  <a:pt x="36576" y="184594"/>
                </a:lnTo>
                <a:lnTo>
                  <a:pt x="36576" y="4572"/>
                </a:lnTo>
                <a:lnTo>
                  <a:pt x="33528" y="1524"/>
                </a:lnTo>
                <a:lnTo>
                  <a:pt x="32004" y="1524"/>
                </a:lnTo>
                <a:lnTo>
                  <a:pt x="28956" y="0"/>
                </a:lnTo>
                <a:lnTo>
                  <a:pt x="7620" y="0"/>
                </a:lnTo>
                <a:lnTo>
                  <a:pt x="4572" y="1524"/>
                </a:lnTo>
                <a:lnTo>
                  <a:pt x="3048" y="1524"/>
                </a:lnTo>
                <a:lnTo>
                  <a:pt x="0" y="4572"/>
                </a:lnTo>
                <a:lnTo>
                  <a:pt x="0" y="302133"/>
                </a:lnTo>
                <a:lnTo>
                  <a:pt x="1524" y="302133"/>
                </a:lnTo>
                <a:lnTo>
                  <a:pt x="1524" y="303657"/>
                </a:lnTo>
                <a:lnTo>
                  <a:pt x="3048" y="303657"/>
                </a:lnTo>
                <a:lnTo>
                  <a:pt x="3048" y="305181"/>
                </a:lnTo>
                <a:lnTo>
                  <a:pt x="4572" y="305181"/>
                </a:lnTo>
                <a:lnTo>
                  <a:pt x="7620" y="306705"/>
                </a:lnTo>
                <a:lnTo>
                  <a:pt x="27432" y="306705"/>
                </a:lnTo>
                <a:lnTo>
                  <a:pt x="28956" y="305181"/>
                </a:lnTo>
                <a:lnTo>
                  <a:pt x="32004" y="305181"/>
                </a:lnTo>
                <a:lnTo>
                  <a:pt x="33528" y="303657"/>
                </a:lnTo>
                <a:lnTo>
                  <a:pt x="35052" y="303657"/>
                </a:lnTo>
                <a:lnTo>
                  <a:pt x="35052" y="302133"/>
                </a:lnTo>
                <a:lnTo>
                  <a:pt x="36576" y="302133"/>
                </a:lnTo>
                <a:lnTo>
                  <a:pt x="36576" y="190690"/>
                </a:lnTo>
                <a:lnTo>
                  <a:pt x="118960" y="299085"/>
                </a:lnTo>
                <a:lnTo>
                  <a:pt x="122008" y="302133"/>
                </a:lnTo>
                <a:lnTo>
                  <a:pt x="122008" y="303657"/>
                </a:lnTo>
                <a:lnTo>
                  <a:pt x="123532" y="303657"/>
                </a:lnTo>
                <a:lnTo>
                  <a:pt x="125056" y="305181"/>
                </a:lnTo>
                <a:lnTo>
                  <a:pt x="128104" y="305181"/>
                </a:lnTo>
                <a:lnTo>
                  <a:pt x="131152" y="306705"/>
                </a:lnTo>
                <a:lnTo>
                  <a:pt x="152488" y="306705"/>
                </a:lnTo>
                <a:lnTo>
                  <a:pt x="155638" y="305181"/>
                </a:lnTo>
                <a:lnTo>
                  <a:pt x="158686" y="305181"/>
                </a:lnTo>
                <a:lnTo>
                  <a:pt x="161734" y="302133"/>
                </a:lnTo>
                <a:lnTo>
                  <a:pt x="161734" y="296037"/>
                </a:lnTo>
                <a:close/>
              </a:path>
              <a:path w="242570" h="306704">
                <a:moveTo>
                  <a:pt x="237934" y="99161"/>
                </a:moveTo>
                <a:lnTo>
                  <a:pt x="236410" y="99161"/>
                </a:lnTo>
                <a:lnTo>
                  <a:pt x="236410" y="97637"/>
                </a:lnTo>
                <a:lnTo>
                  <a:pt x="234886" y="97637"/>
                </a:lnTo>
                <a:lnTo>
                  <a:pt x="233362" y="96113"/>
                </a:lnTo>
                <a:lnTo>
                  <a:pt x="207454" y="96113"/>
                </a:lnTo>
                <a:lnTo>
                  <a:pt x="205930" y="97637"/>
                </a:lnTo>
                <a:lnTo>
                  <a:pt x="204406" y="97637"/>
                </a:lnTo>
                <a:lnTo>
                  <a:pt x="202882" y="99161"/>
                </a:lnTo>
                <a:lnTo>
                  <a:pt x="202882" y="303657"/>
                </a:lnTo>
                <a:lnTo>
                  <a:pt x="204406" y="303657"/>
                </a:lnTo>
                <a:lnTo>
                  <a:pt x="205930" y="305181"/>
                </a:lnTo>
                <a:lnTo>
                  <a:pt x="207454" y="305181"/>
                </a:lnTo>
                <a:lnTo>
                  <a:pt x="208978" y="306705"/>
                </a:lnTo>
                <a:lnTo>
                  <a:pt x="228790" y="306705"/>
                </a:lnTo>
                <a:lnTo>
                  <a:pt x="231838" y="305181"/>
                </a:lnTo>
                <a:lnTo>
                  <a:pt x="234886" y="305181"/>
                </a:lnTo>
                <a:lnTo>
                  <a:pt x="237934" y="302133"/>
                </a:lnTo>
                <a:lnTo>
                  <a:pt x="237934" y="99161"/>
                </a:lnTo>
                <a:close/>
              </a:path>
              <a:path w="242570" h="306704">
                <a:moveTo>
                  <a:pt x="242506" y="27432"/>
                </a:moveTo>
                <a:lnTo>
                  <a:pt x="240982" y="21336"/>
                </a:lnTo>
                <a:lnTo>
                  <a:pt x="234886" y="15240"/>
                </a:lnTo>
                <a:lnTo>
                  <a:pt x="228790" y="13716"/>
                </a:lnTo>
                <a:lnTo>
                  <a:pt x="212026" y="13716"/>
                </a:lnTo>
                <a:lnTo>
                  <a:pt x="205930" y="15240"/>
                </a:lnTo>
                <a:lnTo>
                  <a:pt x="199834" y="21336"/>
                </a:lnTo>
                <a:lnTo>
                  <a:pt x="198310" y="27432"/>
                </a:lnTo>
                <a:lnTo>
                  <a:pt x="198310" y="44196"/>
                </a:lnTo>
                <a:lnTo>
                  <a:pt x="199834" y="50292"/>
                </a:lnTo>
                <a:lnTo>
                  <a:pt x="202882" y="53340"/>
                </a:lnTo>
                <a:lnTo>
                  <a:pt x="205930" y="56489"/>
                </a:lnTo>
                <a:lnTo>
                  <a:pt x="212026" y="58013"/>
                </a:lnTo>
                <a:lnTo>
                  <a:pt x="228790" y="58013"/>
                </a:lnTo>
                <a:lnTo>
                  <a:pt x="234886" y="56489"/>
                </a:lnTo>
                <a:lnTo>
                  <a:pt x="237934" y="53340"/>
                </a:lnTo>
                <a:lnTo>
                  <a:pt x="240982" y="50292"/>
                </a:lnTo>
                <a:lnTo>
                  <a:pt x="242506" y="44196"/>
                </a:lnTo>
                <a:lnTo>
                  <a:pt x="242506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5253609" y="344119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4">
                <a:moveTo>
                  <a:pt x="30480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3"/>
                </a:lnTo>
                <a:close/>
              </a:path>
              <a:path w="36829" h="306704">
                <a:moveTo>
                  <a:pt x="32004" y="305180"/>
                </a:moveTo>
                <a:lnTo>
                  <a:pt x="3048" y="305180"/>
                </a:lnTo>
                <a:lnTo>
                  <a:pt x="0" y="302132"/>
                </a:lnTo>
                <a:lnTo>
                  <a:pt x="0" y="3047"/>
                </a:lnTo>
                <a:lnTo>
                  <a:pt x="1524" y="3047"/>
                </a:lnTo>
                <a:lnTo>
                  <a:pt x="1524" y="1523"/>
                </a:lnTo>
                <a:lnTo>
                  <a:pt x="33528" y="1523"/>
                </a:lnTo>
                <a:lnTo>
                  <a:pt x="35052" y="3047"/>
                </a:lnTo>
                <a:lnTo>
                  <a:pt x="35052" y="4571"/>
                </a:lnTo>
                <a:lnTo>
                  <a:pt x="36576" y="6095"/>
                </a:lnTo>
                <a:lnTo>
                  <a:pt x="36576" y="300608"/>
                </a:lnTo>
                <a:lnTo>
                  <a:pt x="35052" y="302132"/>
                </a:lnTo>
                <a:lnTo>
                  <a:pt x="35052" y="303656"/>
                </a:lnTo>
                <a:lnTo>
                  <a:pt x="33528" y="303656"/>
                </a:lnTo>
                <a:lnTo>
                  <a:pt x="32004" y="305180"/>
                </a:lnTo>
                <a:close/>
              </a:path>
              <a:path w="36829" h="306704">
                <a:moveTo>
                  <a:pt x="27432" y="306704"/>
                </a:moveTo>
                <a:lnTo>
                  <a:pt x="6096" y="306704"/>
                </a:lnTo>
                <a:lnTo>
                  <a:pt x="4572" y="305180"/>
                </a:lnTo>
                <a:lnTo>
                  <a:pt x="28956" y="305180"/>
                </a:lnTo>
                <a:lnTo>
                  <a:pt x="27432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5354287" y="344119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4">
                <a:moveTo>
                  <a:pt x="30480" y="1523"/>
                </a:moveTo>
                <a:lnTo>
                  <a:pt x="4572" y="1523"/>
                </a:lnTo>
                <a:lnTo>
                  <a:pt x="7620" y="0"/>
                </a:lnTo>
                <a:lnTo>
                  <a:pt x="28956" y="0"/>
                </a:lnTo>
                <a:lnTo>
                  <a:pt x="30480" y="1523"/>
                </a:lnTo>
                <a:close/>
              </a:path>
              <a:path w="36829" h="306704">
                <a:moveTo>
                  <a:pt x="36576" y="302132"/>
                </a:moveTo>
                <a:lnTo>
                  <a:pt x="0" y="302132"/>
                </a:lnTo>
                <a:lnTo>
                  <a:pt x="0" y="4571"/>
                </a:lnTo>
                <a:lnTo>
                  <a:pt x="3048" y="1523"/>
                </a:lnTo>
                <a:lnTo>
                  <a:pt x="33528" y="1523"/>
                </a:lnTo>
                <a:lnTo>
                  <a:pt x="36576" y="4571"/>
                </a:lnTo>
                <a:lnTo>
                  <a:pt x="36576" y="302132"/>
                </a:lnTo>
                <a:close/>
              </a:path>
              <a:path w="36829" h="306704">
                <a:moveTo>
                  <a:pt x="35052" y="303656"/>
                </a:moveTo>
                <a:lnTo>
                  <a:pt x="1524" y="303656"/>
                </a:lnTo>
                <a:lnTo>
                  <a:pt x="1524" y="302132"/>
                </a:lnTo>
                <a:lnTo>
                  <a:pt x="35052" y="302132"/>
                </a:lnTo>
                <a:lnTo>
                  <a:pt x="35052" y="303656"/>
                </a:lnTo>
                <a:close/>
              </a:path>
              <a:path w="36829" h="306704">
                <a:moveTo>
                  <a:pt x="32004" y="305180"/>
                </a:moveTo>
                <a:lnTo>
                  <a:pt x="3048" y="305180"/>
                </a:lnTo>
                <a:lnTo>
                  <a:pt x="3048" y="303656"/>
                </a:lnTo>
                <a:lnTo>
                  <a:pt x="33528" y="303656"/>
                </a:lnTo>
                <a:lnTo>
                  <a:pt x="32004" y="305180"/>
                </a:lnTo>
                <a:close/>
              </a:path>
              <a:path w="36829" h="306704">
                <a:moveTo>
                  <a:pt x="27432" y="306704"/>
                </a:moveTo>
                <a:lnTo>
                  <a:pt x="7620" y="306704"/>
                </a:lnTo>
                <a:lnTo>
                  <a:pt x="4572" y="305180"/>
                </a:lnTo>
                <a:lnTo>
                  <a:pt x="28956" y="305180"/>
                </a:lnTo>
                <a:lnTo>
                  <a:pt x="27432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6" name="object 106" descr=""/>
          <p:cNvGrpSpPr/>
          <p:nvPr/>
        </p:nvGrpSpPr>
        <p:grpSpPr>
          <a:xfrm>
            <a:off x="5552598" y="3534251"/>
            <a:ext cx="347980" cy="217170"/>
            <a:chOff x="5552598" y="3534251"/>
            <a:chExt cx="347980" cy="217170"/>
          </a:xfrm>
        </p:grpSpPr>
        <p:pic>
          <p:nvPicPr>
            <p:cNvPr id="107" name="object 107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52598" y="3534251"/>
              <a:ext cx="155638" cy="216693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738920" y="3534251"/>
              <a:ext cx="161531" cy="216693"/>
            </a:xfrm>
            <a:prstGeom prst="rect">
              <a:avLst/>
            </a:prstGeom>
          </p:spPr>
        </p:pic>
      </p:grpSp>
      <p:sp>
        <p:nvSpPr>
          <p:cNvPr id="109" name="object 109" descr=""/>
          <p:cNvSpPr/>
          <p:nvPr/>
        </p:nvSpPr>
        <p:spPr>
          <a:xfrm>
            <a:off x="5969025" y="3534257"/>
            <a:ext cx="329565" cy="291465"/>
          </a:xfrm>
          <a:custGeom>
            <a:avLst/>
            <a:gdLst/>
            <a:ahLst/>
            <a:cxnLst/>
            <a:rect l="l" t="t" r="r" b="b"/>
            <a:pathLst>
              <a:path w="329564" h="291464">
                <a:moveTo>
                  <a:pt x="181457" y="102095"/>
                </a:moveTo>
                <a:lnTo>
                  <a:pt x="176974" y="64096"/>
                </a:lnTo>
                <a:lnTo>
                  <a:pt x="158165" y="23901"/>
                </a:lnTo>
                <a:lnTo>
                  <a:pt x="143446" y="10883"/>
                </a:lnTo>
                <a:lnTo>
                  <a:pt x="143446" y="109918"/>
                </a:lnTo>
                <a:lnTo>
                  <a:pt x="143179" y="116776"/>
                </a:lnTo>
                <a:lnTo>
                  <a:pt x="134391" y="155778"/>
                </a:lnTo>
                <a:lnTo>
                  <a:pt x="100672" y="184683"/>
                </a:lnTo>
                <a:lnTo>
                  <a:pt x="91528" y="184683"/>
                </a:lnTo>
                <a:lnTo>
                  <a:pt x="50380" y="164020"/>
                </a:lnTo>
                <a:lnTo>
                  <a:pt x="36664" y="148018"/>
                </a:lnTo>
                <a:lnTo>
                  <a:pt x="36664" y="68668"/>
                </a:lnTo>
                <a:lnTo>
                  <a:pt x="41236" y="62572"/>
                </a:lnTo>
                <a:lnTo>
                  <a:pt x="58000" y="45808"/>
                </a:lnTo>
                <a:lnTo>
                  <a:pt x="71716" y="36664"/>
                </a:lnTo>
                <a:lnTo>
                  <a:pt x="76288" y="33616"/>
                </a:lnTo>
                <a:lnTo>
                  <a:pt x="80860" y="32004"/>
                </a:lnTo>
                <a:lnTo>
                  <a:pt x="85432" y="32004"/>
                </a:lnTo>
                <a:lnTo>
                  <a:pt x="90004" y="30480"/>
                </a:lnTo>
                <a:lnTo>
                  <a:pt x="103720" y="30480"/>
                </a:lnTo>
                <a:lnTo>
                  <a:pt x="111442" y="33616"/>
                </a:lnTo>
                <a:lnTo>
                  <a:pt x="117538" y="36664"/>
                </a:lnTo>
                <a:lnTo>
                  <a:pt x="123634" y="41236"/>
                </a:lnTo>
                <a:lnTo>
                  <a:pt x="129730" y="47332"/>
                </a:lnTo>
                <a:lnTo>
                  <a:pt x="132778" y="54952"/>
                </a:lnTo>
                <a:lnTo>
                  <a:pt x="135686" y="60693"/>
                </a:lnTo>
                <a:lnTo>
                  <a:pt x="143179" y="102095"/>
                </a:lnTo>
                <a:lnTo>
                  <a:pt x="143446" y="109918"/>
                </a:lnTo>
                <a:lnTo>
                  <a:pt x="143446" y="10883"/>
                </a:lnTo>
                <a:lnTo>
                  <a:pt x="102196" y="0"/>
                </a:lnTo>
                <a:lnTo>
                  <a:pt x="88480" y="0"/>
                </a:lnTo>
                <a:lnTo>
                  <a:pt x="76288" y="3048"/>
                </a:lnTo>
                <a:lnTo>
                  <a:pt x="71716" y="6096"/>
                </a:lnTo>
                <a:lnTo>
                  <a:pt x="59524" y="12192"/>
                </a:lnTo>
                <a:lnTo>
                  <a:pt x="54952" y="15240"/>
                </a:lnTo>
                <a:lnTo>
                  <a:pt x="42760" y="24384"/>
                </a:lnTo>
                <a:lnTo>
                  <a:pt x="38188" y="30480"/>
                </a:lnTo>
                <a:lnTo>
                  <a:pt x="32092" y="36664"/>
                </a:lnTo>
                <a:lnTo>
                  <a:pt x="32092" y="7620"/>
                </a:lnTo>
                <a:lnTo>
                  <a:pt x="30568" y="7620"/>
                </a:lnTo>
                <a:lnTo>
                  <a:pt x="30568" y="4572"/>
                </a:lnTo>
                <a:lnTo>
                  <a:pt x="27520" y="4572"/>
                </a:lnTo>
                <a:lnTo>
                  <a:pt x="25996" y="3048"/>
                </a:lnTo>
                <a:lnTo>
                  <a:pt x="4572" y="3048"/>
                </a:lnTo>
                <a:lnTo>
                  <a:pt x="3048" y="4572"/>
                </a:lnTo>
                <a:lnTo>
                  <a:pt x="1524" y="4572"/>
                </a:lnTo>
                <a:lnTo>
                  <a:pt x="1524" y="6096"/>
                </a:lnTo>
                <a:lnTo>
                  <a:pt x="0" y="6096"/>
                </a:lnTo>
                <a:lnTo>
                  <a:pt x="0" y="288417"/>
                </a:lnTo>
                <a:lnTo>
                  <a:pt x="1524" y="288417"/>
                </a:lnTo>
                <a:lnTo>
                  <a:pt x="1524" y="289941"/>
                </a:lnTo>
                <a:lnTo>
                  <a:pt x="3048" y="289941"/>
                </a:lnTo>
                <a:lnTo>
                  <a:pt x="4572" y="291465"/>
                </a:lnTo>
                <a:lnTo>
                  <a:pt x="30568" y="291465"/>
                </a:lnTo>
                <a:lnTo>
                  <a:pt x="32092" y="289941"/>
                </a:lnTo>
                <a:lnTo>
                  <a:pt x="33616" y="289941"/>
                </a:lnTo>
                <a:lnTo>
                  <a:pt x="35140" y="288417"/>
                </a:lnTo>
                <a:lnTo>
                  <a:pt x="35140" y="286893"/>
                </a:lnTo>
                <a:lnTo>
                  <a:pt x="36664" y="286893"/>
                </a:lnTo>
                <a:lnTo>
                  <a:pt x="36664" y="186207"/>
                </a:lnTo>
                <a:lnTo>
                  <a:pt x="41236" y="192303"/>
                </a:lnTo>
                <a:lnTo>
                  <a:pt x="45808" y="195351"/>
                </a:lnTo>
                <a:lnTo>
                  <a:pt x="50380" y="199923"/>
                </a:lnTo>
                <a:lnTo>
                  <a:pt x="54952" y="202971"/>
                </a:lnTo>
                <a:lnTo>
                  <a:pt x="59524" y="207543"/>
                </a:lnTo>
                <a:lnTo>
                  <a:pt x="65620" y="209067"/>
                </a:lnTo>
                <a:lnTo>
                  <a:pt x="70192" y="212115"/>
                </a:lnTo>
                <a:lnTo>
                  <a:pt x="79336" y="215163"/>
                </a:lnTo>
                <a:lnTo>
                  <a:pt x="83908" y="215163"/>
                </a:lnTo>
                <a:lnTo>
                  <a:pt x="90004" y="216687"/>
                </a:lnTo>
                <a:lnTo>
                  <a:pt x="96100" y="216687"/>
                </a:lnTo>
                <a:lnTo>
                  <a:pt x="106159" y="216141"/>
                </a:lnTo>
                <a:lnTo>
                  <a:pt x="147447" y="198780"/>
                </a:lnTo>
                <a:lnTo>
                  <a:pt x="159791" y="184683"/>
                </a:lnTo>
                <a:lnTo>
                  <a:pt x="164096" y="178790"/>
                </a:lnTo>
                <a:lnTo>
                  <a:pt x="178333" y="140487"/>
                </a:lnTo>
                <a:lnTo>
                  <a:pt x="181432" y="109918"/>
                </a:lnTo>
                <a:lnTo>
                  <a:pt x="181457" y="102095"/>
                </a:lnTo>
                <a:close/>
              </a:path>
              <a:path w="329564" h="291464">
                <a:moveTo>
                  <a:pt x="329565" y="94576"/>
                </a:moveTo>
                <a:lnTo>
                  <a:pt x="328041" y="93052"/>
                </a:lnTo>
                <a:lnTo>
                  <a:pt x="328041" y="90004"/>
                </a:lnTo>
                <a:lnTo>
                  <a:pt x="326517" y="88480"/>
                </a:lnTo>
                <a:lnTo>
                  <a:pt x="326517" y="86956"/>
                </a:lnTo>
                <a:lnTo>
                  <a:pt x="225844" y="86956"/>
                </a:lnTo>
                <a:lnTo>
                  <a:pt x="224320" y="90004"/>
                </a:lnTo>
                <a:lnTo>
                  <a:pt x="222796" y="91528"/>
                </a:lnTo>
                <a:lnTo>
                  <a:pt x="222796" y="111442"/>
                </a:lnTo>
                <a:lnTo>
                  <a:pt x="224320" y="112966"/>
                </a:lnTo>
                <a:lnTo>
                  <a:pt x="225844" y="116014"/>
                </a:lnTo>
                <a:lnTo>
                  <a:pt x="326517" y="116014"/>
                </a:lnTo>
                <a:lnTo>
                  <a:pt x="328041" y="112966"/>
                </a:lnTo>
                <a:lnTo>
                  <a:pt x="329565" y="111442"/>
                </a:lnTo>
                <a:lnTo>
                  <a:pt x="329565" y="102196"/>
                </a:lnTo>
                <a:lnTo>
                  <a:pt x="329565" y="94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6345840" y="3441191"/>
            <a:ext cx="169545" cy="306705"/>
          </a:xfrm>
          <a:custGeom>
            <a:avLst/>
            <a:gdLst/>
            <a:ahLst/>
            <a:cxnLst/>
            <a:rect l="l" t="t" r="r" b="b"/>
            <a:pathLst>
              <a:path w="169545" h="306704">
                <a:moveTo>
                  <a:pt x="30575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9051" y="0"/>
                </a:lnTo>
                <a:lnTo>
                  <a:pt x="30575" y="1523"/>
                </a:lnTo>
                <a:close/>
              </a:path>
              <a:path w="169545" h="306704">
                <a:moveTo>
                  <a:pt x="36671" y="302132"/>
                </a:moveTo>
                <a:lnTo>
                  <a:pt x="0" y="302132"/>
                </a:lnTo>
                <a:lnTo>
                  <a:pt x="0" y="4571"/>
                </a:lnTo>
                <a:lnTo>
                  <a:pt x="1524" y="3047"/>
                </a:lnTo>
                <a:lnTo>
                  <a:pt x="1524" y="1523"/>
                </a:lnTo>
                <a:lnTo>
                  <a:pt x="33623" y="1523"/>
                </a:lnTo>
                <a:lnTo>
                  <a:pt x="36671" y="4571"/>
                </a:lnTo>
                <a:lnTo>
                  <a:pt x="36671" y="125063"/>
                </a:lnTo>
                <a:lnTo>
                  <a:pt x="81402" y="125063"/>
                </a:lnTo>
                <a:lnTo>
                  <a:pt x="43743" y="153161"/>
                </a:lnTo>
                <a:lnTo>
                  <a:pt x="36671" y="161734"/>
                </a:lnTo>
                <a:lnTo>
                  <a:pt x="36671" y="302132"/>
                </a:lnTo>
                <a:close/>
              </a:path>
              <a:path w="169545" h="306704">
                <a:moveTo>
                  <a:pt x="81402" y="125063"/>
                </a:moveTo>
                <a:lnTo>
                  <a:pt x="36671" y="125063"/>
                </a:lnTo>
                <a:lnTo>
                  <a:pt x="43791" y="117395"/>
                </a:lnTo>
                <a:lnTo>
                  <a:pt x="83153" y="94583"/>
                </a:lnTo>
                <a:lnTo>
                  <a:pt x="99155" y="93059"/>
                </a:lnTo>
                <a:lnTo>
                  <a:pt x="108909" y="93368"/>
                </a:lnTo>
                <a:lnTo>
                  <a:pt x="145161" y="107156"/>
                </a:lnTo>
                <a:lnTo>
                  <a:pt x="158329" y="123539"/>
                </a:lnTo>
                <a:lnTo>
                  <a:pt x="91535" y="123539"/>
                </a:lnTo>
                <a:lnTo>
                  <a:pt x="84677" y="124149"/>
                </a:lnTo>
                <a:lnTo>
                  <a:pt x="81402" y="125063"/>
                </a:lnTo>
                <a:close/>
              </a:path>
              <a:path w="169545" h="306704">
                <a:moveTo>
                  <a:pt x="166306" y="305180"/>
                </a:moveTo>
                <a:lnTo>
                  <a:pt x="137350" y="305180"/>
                </a:lnTo>
                <a:lnTo>
                  <a:pt x="134302" y="302132"/>
                </a:lnTo>
                <a:lnTo>
                  <a:pt x="134302" y="184594"/>
                </a:lnTo>
                <a:lnTo>
                  <a:pt x="134040" y="176021"/>
                </a:lnTo>
                <a:lnTo>
                  <a:pt x="133350" y="168592"/>
                </a:lnTo>
                <a:lnTo>
                  <a:pt x="132373" y="162305"/>
                </a:lnTo>
                <a:lnTo>
                  <a:pt x="131254" y="157162"/>
                </a:lnTo>
                <a:lnTo>
                  <a:pt x="129730" y="149542"/>
                </a:lnTo>
                <a:lnTo>
                  <a:pt x="126682" y="144970"/>
                </a:lnTo>
                <a:lnTo>
                  <a:pt x="123634" y="138874"/>
                </a:lnTo>
                <a:lnTo>
                  <a:pt x="120586" y="134302"/>
                </a:lnTo>
                <a:lnTo>
                  <a:pt x="115919" y="131254"/>
                </a:lnTo>
                <a:lnTo>
                  <a:pt x="109823" y="128206"/>
                </a:lnTo>
                <a:lnTo>
                  <a:pt x="105251" y="125063"/>
                </a:lnTo>
                <a:lnTo>
                  <a:pt x="99155" y="123539"/>
                </a:lnTo>
                <a:lnTo>
                  <a:pt x="158329" y="123539"/>
                </a:lnTo>
                <a:lnTo>
                  <a:pt x="169278" y="168592"/>
                </a:lnTo>
                <a:lnTo>
                  <a:pt x="169354" y="302132"/>
                </a:lnTo>
                <a:lnTo>
                  <a:pt x="166306" y="305180"/>
                </a:lnTo>
                <a:close/>
              </a:path>
              <a:path w="169545" h="306704">
                <a:moveTo>
                  <a:pt x="35147" y="303656"/>
                </a:moveTo>
                <a:lnTo>
                  <a:pt x="1524" y="303656"/>
                </a:lnTo>
                <a:lnTo>
                  <a:pt x="1524" y="302132"/>
                </a:lnTo>
                <a:lnTo>
                  <a:pt x="35147" y="302132"/>
                </a:lnTo>
                <a:lnTo>
                  <a:pt x="35147" y="303656"/>
                </a:lnTo>
                <a:close/>
              </a:path>
              <a:path w="169545" h="306704">
                <a:moveTo>
                  <a:pt x="32099" y="305180"/>
                </a:moveTo>
                <a:lnTo>
                  <a:pt x="3048" y="305180"/>
                </a:lnTo>
                <a:lnTo>
                  <a:pt x="3048" y="303656"/>
                </a:lnTo>
                <a:lnTo>
                  <a:pt x="33623" y="303656"/>
                </a:lnTo>
                <a:lnTo>
                  <a:pt x="32099" y="305180"/>
                </a:lnTo>
                <a:close/>
              </a:path>
              <a:path w="169545" h="306704">
                <a:moveTo>
                  <a:pt x="27527" y="306704"/>
                </a:moveTo>
                <a:lnTo>
                  <a:pt x="7620" y="306704"/>
                </a:lnTo>
                <a:lnTo>
                  <a:pt x="4572" y="305180"/>
                </a:lnTo>
                <a:lnTo>
                  <a:pt x="29051" y="305180"/>
                </a:lnTo>
                <a:lnTo>
                  <a:pt x="27527" y="306704"/>
                </a:lnTo>
                <a:close/>
              </a:path>
              <a:path w="169545" h="306704">
                <a:moveTo>
                  <a:pt x="160210" y="306704"/>
                </a:moveTo>
                <a:lnTo>
                  <a:pt x="140398" y="306704"/>
                </a:lnTo>
                <a:lnTo>
                  <a:pt x="138874" y="305180"/>
                </a:lnTo>
                <a:lnTo>
                  <a:pt x="163258" y="305180"/>
                </a:lnTo>
                <a:lnTo>
                  <a:pt x="160210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/>
          <p:nvPr/>
        </p:nvSpPr>
        <p:spPr>
          <a:xfrm>
            <a:off x="6577762" y="3454907"/>
            <a:ext cx="271780" cy="372745"/>
          </a:xfrm>
          <a:custGeom>
            <a:avLst/>
            <a:gdLst/>
            <a:ahLst/>
            <a:cxnLst/>
            <a:rect l="l" t="t" r="r" b="b"/>
            <a:pathLst>
              <a:path w="271779" h="372745">
                <a:moveTo>
                  <a:pt x="39624" y="85445"/>
                </a:moveTo>
                <a:lnTo>
                  <a:pt x="38100" y="85445"/>
                </a:lnTo>
                <a:lnTo>
                  <a:pt x="38100" y="83921"/>
                </a:lnTo>
                <a:lnTo>
                  <a:pt x="36576" y="83921"/>
                </a:lnTo>
                <a:lnTo>
                  <a:pt x="35052" y="82397"/>
                </a:lnTo>
                <a:lnTo>
                  <a:pt x="9144" y="82397"/>
                </a:lnTo>
                <a:lnTo>
                  <a:pt x="7620" y="83921"/>
                </a:lnTo>
                <a:lnTo>
                  <a:pt x="6096" y="83921"/>
                </a:lnTo>
                <a:lnTo>
                  <a:pt x="4572" y="85445"/>
                </a:lnTo>
                <a:lnTo>
                  <a:pt x="4572" y="289941"/>
                </a:lnTo>
                <a:lnTo>
                  <a:pt x="6096" y="289941"/>
                </a:lnTo>
                <a:lnTo>
                  <a:pt x="7620" y="291465"/>
                </a:lnTo>
                <a:lnTo>
                  <a:pt x="9144" y="291465"/>
                </a:lnTo>
                <a:lnTo>
                  <a:pt x="10668" y="292989"/>
                </a:lnTo>
                <a:lnTo>
                  <a:pt x="30480" y="292989"/>
                </a:lnTo>
                <a:lnTo>
                  <a:pt x="33528" y="291465"/>
                </a:lnTo>
                <a:lnTo>
                  <a:pt x="36576" y="291465"/>
                </a:lnTo>
                <a:lnTo>
                  <a:pt x="39624" y="288417"/>
                </a:lnTo>
                <a:lnTo>
                  <a:pt x="39624" y="85445"/>
                </a:lnTo>
                <a:close/>
              </a:path>
              <a:path w="271779" h="372745">
                <a:moveTo>
                  <a:pt x="44196" y="13716"/>
                </a:moveTo>
                <a:lnTo>
                  <a:pt x="42672" y="7620"/>
                </a:lnTo>
                <a:lnTo>
                  <a:pt x="36576" y="1524"/>
                </a:lnTo>
                <a:lnTo>
                  <a:pt x="30480" y="0"/>
                </a:lnTo>
                <a:lnTo>
                  <a:pt x="13716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3716"/>
                </a:lnTo>
                <a:lnTo>
                  <a:pt x="0" y="30480"/>
                </a:lnTo>
                <a:lnTo>
                  <a:pt x="1524" y="36576"/>
                </a:lnTo>
                <a:lnTo>
                  <a:pt x="4572" y="39624"/>
                </a:lnTo>
                <a:lnTo>
                  <a:pt x="7620" y="42773"/>
                </a:lnTo>
                <a:lnTo>
                  <a:pt x="13716" y="44297"/>
                </a:lnTo>
                <a:lnTo>
                  <a:pt x="30480" y="44297"/>
                </a:lnTo>
                <a:lnTo>
                  <a:pt x="36576" y="42773"/>
                </a:lnTo>
                <a:lnTo>
                  <a:pt x="39624" y="39624"/>
                </a:lnTo>
                <a:lnTo>
                  <a:pt x="42672" y="36576"/>
                </a:lnTo>
                <a:lnTo>
                  <a:pt x="44196" y="30480"/>
                </a:lnTo>
                <a:lnTo>
                  <a:pt x="44196" y="13716"/>
                </a:lnTo>
                <a:close/>
              </a:path>
              <a:path w="271779" h="372745">
                <a:moveTo>
                  <a:pt x="271475" y="88493"/>
                </a:moveTo>
                <a:lnTo>
                  <a:pt x="269951" y="86969"/>
                </a:lnTo>
                <a:lnTo>
                  <a:pt x="268427" y="83921"/>
                </a:lnTo>
                <a:lnTo>
                  <a:pt x="266903" y="82397"/>
                </a:lnTo>
                <a:lnTo>
                  <a:pt x="215087" y="82397"/>
                </a:lnTo>
                <a:lnTo>
                  <a:pt x="215087" y="149542"/>
                </a:lnTo>
                <a:lnTo>
                  <a:pt x="215087" y="160210"/>
                </a:lnTo>
                <a:lnTo>
                  <a:pt x="213563" y="166306"/>
                </a:lnTo>
                <a:lnTo>
                  <a:pt x="210515" y="170878"/>
                </a:lnTo>
                <a:lnTo>
                  <a:pt x="208991" y="175450"/>
                </a:lnTo>
                <a:lnTo>
                  <a:pt x="205943" y="180022"/>
                </a:lnTo>
                <a:lnTo>
                  <a:pt x="201371" y="184696"/>
                </a:lnTo>
                <a:lnTo>
                  <a:pt x="196799" y="187744"/>
                </a:lnTo>
                <a:lnTo>
                  <a:pt x="192227" y="189268"/>
                </a:lnTo>
                <a:lnTo>
                  <a:pt x="187655" y="192316"/>
                </a:lnTo>
                <a:lnTo>
                  <a:pt x="173837" y="192316"/>
                </a:lnTo>
                <a:lnTo>
                  <a:pt x="164122" y="191719"/>
                </a:lnTo>
                <a:lnTo>
                  <a:pt x="134213" y="168021"/>
                </a:lnTo>
                <a:lnTo>
                  <a:pt x="131165" y="151066"/>
                </a:lnTo>
                <a:lnTo>
                  <a:pt x="131165" y="144970"/>
                </a:lnTo>
                <a:lnTo>
                  <a:pt x="132689" y="138874"/>
                </a:lnTo>
                <a:lnTo>
                  <a:pt x="134213" y="134302"/>
                </a:lnTo>
                <a:lnTo>
                  <a:pt x="135737" y="128206"/>
                </a:lnTo>
                <a:lnTo>
                  <a:pt x="138785" y="123634"/>
                </a:lnTo>
                <a:lnTo>
                  <a:pt x="141833" y="120586"/>
                </a:lnTo>
                <a:lnTo>
                  <a:pt x="144881" y="116014"/>
                </a:lnTo>
                <a:lnTo>
                  <a:pt x="149453" y="112966"/>
                </a:lnTo>
                <a:lnTo>
                  <a:pt x="154012" y="109842"/>
                </a:lnTo>
                <a:lnTo>
                  <a:pt x="166217" y="106781"/>
                </a:lnTo>
                <a:lnTo>
                  <a:pt x="172313" y="106781"/>
                </a:lnTo>
                <a:lnTo>
                  <a:pt x="182079" y="107594"/>
                </a:lnTo>
                <a:lnTo>
                  <a:pt x="212610" y="131254"/>
                </a:lnTo>
                <a:lnTo>
                  <a:pt x="215087" y="149542"/>
                </a:lnTo>
                <a:lnTo>
                  <a:pt x="215087" y="82397"/>
                </a:lnTo>
                <a:lnTo>
                  <a:pt x="199847" y="82397"/>
                </a:lnTo>
                <a:lnTo>
                  <a:pt x="195275" y="80873"/>
                </a:lnTo>
                <a:lnTo>
                  <a:pt x="190703" y="80873"/>
                </a:lnTo>
                <a:lnTo>
                  <a:pt x="184607" y="79349"/>
                </a:lnTo>
                <a:lnTo>
                  <a:pt x="173837" y="79349"/>
                </a:lnTo>
                <a:lnTo>
                  <a:pt x="135902" y="86487"/>
                </a:lnTo>
                <a:lnTo>
                  <a:pt x="105689" y="114185"/>
                </a:lnTo>
                <a:lnTo>
                  <a:pt x="97637" y="160210"/>
                </a:lnTo>
                <a:lnTo>
                  <a:pt x="99161" y="169354"/>
                </a:lnTo>
                <a:lnTo>
                  <a:pt x="100685" y="175450"/>
                </a:lnTo>
                <a:lnTo>
                  <a:pt x="103733" y="183070"/>
                </a:lnTo>
                <a:lnTo>
                  <a:pt x="106781" y="189268"/>
                </a:lnTo>
                <a:lnTo>
                  <a:pt x="111353" y="193840"/>
                </a:lnTo>
                <a:lnTo>
                  <a:pt x="102209" y="206032"/>
                </a:lnTo>
                <a:lnTo>
                  <a:pt x="97637" y="213652"/>
                </a:lnTo>
                <a:lnTo>
                  <a:pt x="94589" y="219748"/>
                </a:lnTo>
                <a:lnTo>
                  <a:pt x="93065" y="228892"/>
                </a:lnTo>
                <a:lnTo>
                  <a:pt x="93065" y="244132"/>
                </a:lnTo>
                <a:lnTo>
                  <a:pt x="94589" y="250228"/>
                </a:lnTo>
                <a:lnTo>
                  <a:pt x="97637" y="254800"/>
                </a:lnTo>
                <a:lnTo>
                  <a:pt x="100685" y="260985"/>
                </a:lnTo>
                <a:lnTo>
                  <a:pt x="106781" y="265557"/>
                </a:lnTo>
                <a:lnTo>
                  <a:pt x="114401" y="268605"/>
                </a:lnTo>
                <a:lnTo>
                  <a:pt x="108305" y="273177"/>
                </a:lnTo>
                <a:lnTo>
                  <a:pt x="105257" y="276225"/>
                </a:lnTo>
                <a:lnTo>
                  <a:pt x="100685" y="279273"/>
                </a:lnTo>
                <a:lnTo>
                  <a:pt x="97637" y="283845"/>
                </a:lnTo>
                <a:lnTo>
                  <a:pt x="94589" y="286893"/>
                </a:lnTo>
                <a:lnTo>
                  <a:pt x="93065" y="291465"/>
                </a:lnTo>
                <a:lnTo>
                  <a:pt x="90017" y="296037"/>
                </a:lnTo>
                <a:lnTo>
                  <a:pt x="85445" y="309753"/>
                </a:lnTo>
                <a:lnTo>
                  <a:pt x="85445" y="326517"/>
                </a:lnTo>
                <a:lnTo>
                  <a:pt x="111264" y="360260"/>
                </a:lnTo>
                <a:lnTo>
                  <a:pt x="152120" y="371195"/>
                </a:lnTo>
                <a:lnTo>
                  <a:pt x="173837" y="372338"/>
                </a:lnTo>
                <a:lnTo>
                  <a:pt x="185915" y="371817"/>
                </a:lnTo>
                <a:lnTo>
                  <a:pt x="225437" y="363435"/>
                </a:lnTo>
                <a:lnTo>
                  <a:pt x="255358" y="343382"/>
                </a:lnTo>
                <a:lnTo>
                  <a:pt x="257187" y="341477"/>
                </a:lnTo>
                <a:lnTo>
                  <a:pt x="261010" y="336003"/>
                </a:lnTo>
                <a:lnTo>
                  <a:pt x="263855" y="329666"/>
                </a:lnTo>
                <a:lnTo>
                  <a:pt x="266725" y="323634"/>
                </a:lnTo>
                <a:lnTo>
                  <a:pt x="268617" y="317195"/>
                </a:lnTo>
                <a:lnTo>
                  <a:pt x="269633" y="310502"/>
                </a:lnTo>
                <a:lnTo>
                  <a:pt x="269951" y="303657"/>
                </a:lnTo>
                <a:lnTo>
                  <a:pt x="269951" y="296037"/>
                </a:lnTo>
                <a:lnTo>
                  <a:pt x="268427" y="288417"/>
                </a:lnTo>
                <a:lnTo>
                  <a:pt x="265379" y="280797"/>
                </a:lnTo>
                <a:lnTo>
                  <a:pt x="263093" y="277749"/>
                </a:lnTo>
                <a:lnTo>
                  <a:pt x="260807" y="274701"/>
                </a:lnTo>
                <a:lnTo>
                  <a:pt x="256235" y="270129"/>
                </a:lnTo>
                <a:lnTo>
                  <a:pt x="237947" y="256413"/>
                </a:lnTo>
                <a:lnTo>
                  <a:pt x="233375" y="255612"/>
                </a:lnTo>
                <a:lnTo>
                  <a:pt x="233375" y="297561"/>
                </a:lnTo>
                <a:lnTo>
                  <a:pt x="233375" y="315849"/>
                </a:lnTo>
                <a:lnTo>
                  <a:pt x="230327" y="320421"/>
                </a:lnTo>
                <a:lnTo>
                  <a:pt x="228803" y="324993"/>
                </a:lnTo>
                <a:lnTo>
                  <a:pt x="225755" y="329666"/>
                </a:lnTo>
                <a:lnTo>
                  <a:pt x="216611" y="335762"/>
                </a:lnTo>
                <a:lnTo>
                  <a:pt x="210515" y="338810"/>
                </a:lnTo>
                <a:lnTo>
                  <a:pt x="202895" y="340334"/>
                </a:lnTo>
                <a:lnTo>
                  <a:pt x="196888" y="342099"/>
                </a:lnTo>
                <a:lnTo>
                  <a:pt x="190309" y="343001"/>
                </a:lnTo>
                <a:lnTo>
                  <a:pt x="183134" y="343331"/>
                </a:lnTo>
                <a:lnTo>
                  <a:pt x="175361" y="343382"/>
                </a:lnTo>
                <a:lnTo>
                  <a:pt x="163385" y="343077"/>
                </a:lnTo>
                <a:lnTo>
                  <a:pt x="124117" y="327520"/>
                </a:lnTo>
                <a:lnTo>
                  <a:pt x="120497" y="314325"/>
                </a:lnTo>
                <a:lnTo>
                  <a:pt x="120497" y="308229"/>
                </a:lnTo>
                <a:lnTo>
                  <a:pt x="122021" y="306705"/>
                </a:lnTo>
                <a:lnTo>
                  <a:pt x="122021" y="303657"/>
                </a:lnTo>
                <a:lnTo>
                  <a:pt x="126593" y="294513"/>
                </a:lnTo>
                <a:lnTo>
                  <a:pt x="132689" y="288417"/>
                </a:lnTo>
                <a:lnTo>
                  <a:pt x="135737" y="283845"/>
                </a:lnTo>
                <a:lnTo>
                  <a:pt x="138785" y="280797"/>
                </a:lnTo>
                <a:lnTo>
                  <a:pt x="143357" y="277749"/>
                </a:lnTo>
                <a:lnTo>
                  <a:pt x="195275" y="279273"/>
                </a:lnTo>
                <a:lnTo>
                  <a:pt x="233375" y="297561"/>
                </a:lnTo>
                <a:lnTo>
                  <a:pt x="233375" y="255612"/>
                </a:lnTo>
                <a:lnTo>
                  <a:pt x="228803" y="254800"/>
                </a:lnTo>
                <a:lnTo>
                  <a:pt x="222821" y="252793"/>
                </a:lnTo>
                <a:lnTo>
                  <a:pt x="216420" y="251371"/>
                </a:lnTo>
                <a:lnTo>
                  <a:pt x="209727" y="250507"/>
                </a:lnTo>
                <a:lnTo>
                  <a:pt x="202895" y="250228"/>
                </a:lnTo>
                <a:lnTo>
                  <a:pt x="150977" y="248704"/>
                </a:lnTo>
                <a:lnTo>
                  <a:pt x="143357" y="248704"/>
                </a:lnTo>
                <a:lnTo>
                  <a:pt x="137261" y="245656"/>
                </a:lnTo>
                <a:lnTo>
                  <a:pt x="132689" y="242608"/>
                </a:lnTo>
                <a:lnTo>
                  <a:pt x="126593" y="239560"/>
                </a:lnTo>
                <a:lnTo>
                  <a:pt x="125069" y="234988"/>
                </a:lnTo>
                <a:lnTo>
                  <a:pt x="125069" y="221272"/>
                </a:lnTo>
                <a:lnTo>
                  <a:pt x="128117" y="218224"/>
                </a:lnTo>
                <a:lnTo>
                  <a:pt x="131165" y="212128"/>
                </a:lnTo>
                <a:lnTo>
                  <a:pt x="134213" y="209080"/>
                </a:lnTo>
                <a:lnTo>
                  <a:pt x="137261" y="213652"/>
                </a:lnTo>
                <a:lnTo>
                  <a:pt x="143357" y="215176"/>
                </a:lnTo>
                <a:lnTo>
                  <a:pt x="150977" y="218224"/>
                </a:lnTo>
                <a:lnTo>
                  <a:pt x="166217" y="221272"/>
                </a:lnTo>
                <a:lnTo>
                  <a:pt x="173837" y="221272"/>
                </a:lnTo>
                <a:lnTo>
                  <a:pt x="211226" y="213245"/>
                </a:lnTo>
                <a:lnTo>
                  <a:pt x="237794" y="192316"/>
                </a:lnTo>
                <a:lnTo>
                  <a:pt x="238137" y="191922"/>
                </a:lnTo>
                <a:lnTo>
                  <a:pt x="250075" y="151066"/>
                </a:lnTo>
                <a:lnTo>
                  <a:pt x="250139" y="141922"/>
                </a:lnTo>
                <a:lnTo>
                  <a:pt x="245567" y="123634"/>
                </a:lnTo>
                <a:lnTo>
                  <a:pt x="240995" y="117538"/>
                </a:lnTo>
                <a:lnTo>
                  <a:pt x="236423" y="112966"/>
                </a:lnTo>
                <a:lnTo>
                  <a:pt x="266903" y="112966"/>
                </a:lnTo>
                <a:lnTo>
                  <a:pt x="268427" y="111353"/>
                </a:lnTo>
                <a:lnTo>
                  <a:pt x="269951" y="108305"/>
                </a:lnTo>
                <a:lnTo>
                  <a:pt x="271475" y="106781"/>
                </a:lnTo>
                <a:lnTo>
                  <a:pt x="271475" y="884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/>
          <p:nvPr/>
        </p:nvSpPr>
        <p:spPr>
          <a:xfrm>
            <a:off x="6896576" y="3441191"/>
            <a:ext cx="169545" cy="306705"/>
          </a:xfrm>
          <a:custGeom>
            <a:avLst/>
            <a:gdLst/>
            <a:ahLst/>
            <a:cxnLst/>
            <a:rect l="l" t="t" r="r" b="b"/>
            <a:pathLst>
              <a:path w="169545" h="306704">
                <a:moveTo>
                  <a:pt x="30480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3"/>
                </a:lnTo>
                <a:close/>
              </a:path>
              <a:path w="169545" h="306704">
                <a:moveTo>
                  <a:pt x="32004" y="305180"/>
                </a:moveTo>
                <a:lnTo>
                  <a:pt x="3048" y="305180"/>
                </a:lnTo>
                <a:lnTo>
                  <a:pt x="0" y="302132"/>
                </a:lnTo>
                <a:lnTo>
                  <a:pt x="0" y="3047"/>
                </a:lnTo>
                <a:lnTo>
                  <a:pt x="1524" y="3047"/>
                </a:lnTo>
                <a:lnTo>
                  <a:pt x="1524" y="1523"/>
                </a:lnTo>
                <a:lnTo>
                  <a:pt x="33528" y="1523"/>
                </a:lnTo>
                <a:lnTo>
                  <a:pt x="35052" y="3047"/>
                </a:lnTo>
                <a:lnTo>
                  <a:pt x="35052" y="4571"/>
                </a:lnTo>
                <a:lnTo>
                  <a:pt x="36576" y="6095"/>
                </a:lnTo>
                <a:lnTo>
                  <a:pt x="36576" y="125063"/>
                </a:lnTo>
                <a:lnTo>
                  <a:pt x="81402" y="125063"/>
                </a:lnTo>
                <a:lnTo>
                  <a:pt x="77819" y="126063"/>
                </a:lnTo>
                <a:lnTo>
                  <a:pt x="43435" y="153161"/>
                </a:lnTo>
                <a:lnTo>
                  <a:pt x="36576" y="161734"/>
                </a:lnTo>
                <a:lnTo>
                  <a:pt x="36576" y="302132"/>
                </a:lnTo>
                <a:lnTo>
                  <a:pt x="35052" y="302132"/>
                </a:lnTo>
                <a:lnTo>
                  <a:pt x="35052" y="303656"/>
                </a:lnTo>
                <a:lnTo>
                  <a:pt x="33528" y="303656"/>
                </a:lnTo>
                <a:lnTo>
                  <a:pt x="32004" y="305180"/>
                </a:lnTo>
                <a:close/>
              </a:path>
              <a:path w="169545" h="306704">
                <a:moveTo>
                  <a:pt x="81402" y="125063"/>
                </a:moveTo>
                <a:lnTo>
                  <a:pt x="36576" y="125063"/>
                </a:lnTo>
                <a:lnTo>
                  <a:pt x="43710" y="117395"/>
                </a:lnTo>
                <a:lnTo>
                  <a:pt x="83153" y="94583"/>
                </a:lnTo>
                <a:lnTo>
                  <a:pt x="99155" y="93059"/>
                </a:lnTo>
                <a:lnTo>
                  <a:pt x="108894" y="93368"/>
                </a:lnTo>
                <a:lnTo>
                  <a:pt x="144506" y="107156"/>
                </a:lnTo>
                <a:lnTo>
                  <a:pt x="158329" y="123539"/>
                </a:lnTo>
                <a:lnTo>
                  <a:pt x="91535" y="123539"/>
                </a:lnTo>
                <a:lnTo>
                  <a:pt x="84677" y="124149"/>
                </a:lnTo>
                <a:lnTo>
                  <a:pt x="81402" y="125063"/>
                </a:lnTo>
                <a:close/>
              </a:path>
              <a:path w="169545" h="306704">
                <a:moveTo>
                  <a:pt x="166306" y="305180"/>
                </a:moveTo>
                <a:lnTo>
                  <a:pt x="137255" y="305180"/>
                </a:lnTo>
                <a:lnTo>
                  <a:pt x="134207" y="302132"/>
                </a:lnTo>
                <a:lnTo>
                  <a:pt x="134207" y="184594"/>
                </a:lnTo>
                <a:lnTo>
                  <a:pt x="133945" y="176021"/>
                </a:lnTo>
                <a:lnTo>
                  <a:pt x="133254" y="168592"/>
                </a:lnTo>
                <a:lnTo>
                  <a:pt x="132278" y="162305"/>
                </a:lnTo>
                <a:lnTo>
                  <a:pt x="131159" y="157162"/>
                </a:lnTo>
                <a:lnTo>
                  <a:pt x="129635" y="149542"/>
                </a:lnTo>
                <a:lnTo>
                  <a:pt x="126587" y="144970"/>
                </a:lnTo>
                <a:lnTo>
                  <a:pt x="123539" y="138874"/>
                </a:lnTo>
                <a:lnTo>
                  <a:pt x="120491" y="134302"/>
                </a:lnTo>
                <a:lnTo>
                  <a:pt x="115919" y="131254"/>
                </a:lnTo>
                <a:lnTo>
                  <a:pt x="109823" y="128206"/>
                </a:lnTo>
                <a:lnTo>
                  <a:pt x="105251" y="125063"/>
                </a:lnTo>
                <a:lnTo>
                  <a:pt x="99155" y="123539"/>
                </a:lnTo>
                <a:lnTo>
                  <a:pt x="158329" y="123539"/>
                </a:lnTo>
                <a:lnTo>
                  <a:pt x="169278" y="168592"/>
                </a:lnTo>
                <a:lnTo>
                  <a:pt x="169354" y="302132"/>
                </a:lnTo>
                <a:lnTo>
                  <a:pt x="166306" y="305180"/>
                </a:lnTo>
                <a:close/>
              </a:path>
              <a:path w="169545" h="306704">
                <a:moveTo>
                  <a:pt x="27432" y="306704"/>
                </a:moveTo>
                <a:lnTo>
                  <a:pt x="6096" y="306704"/>
                </a:lnTo>
                <a:lnTo>
                  <a:pt x="4572" y="305180"/>
                </a:lnTo>
                <a:lnTo>
                  <a:pt x="28956" y="305180"/>
                </a:lnTo>
                <a:lnTo>
                  <a:pt x="27432" y="306704"/>
                </a:lnTo>
                <a:close/>
              </a:path>
              <a:path w="169545" h="306704">
                <a:moveTo>
                  <a:pt x="160210" y="306704"/>
                </a:moveTo>
                <a:lnTo>
                  <a:pt x="140303" y="306704"/>
                </a:lnTo>
                <a:lnTo>
                  <a:pt x="138779" y="305180"/>
                </a:lnTo>
                <a:lnTo>
                  <a:pt x="163258" y="305180"/>
                </a:lnTo>
                <a:lnTo>
                  <a:pt x="160210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7233665" y="344119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4">
                <a:moveTo>
                  <a:pt x="30575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9051" y="0"/>
                </a:lnTo>
                <a:lnTo>
                  <a:pt x="30575" y="1523"/>
                </a:lnTo>
                <a:close/>
              </a:path>
              <a:path w="36829" h="306704">
                <a:moveTo>
                  <a:pt x="36671" y="302132"/>
                </a:moveTo>
                <a:lnTo>
                  <a:pt x="0" y="302132"/>
                </a:lnTo>
                <a:lnTo>
                  <a:pt x="0" y="4571"/>
                </a:lnTo>
                <a:lnTo>
                  <a:pt x="1524" y="3047"/>
                </a:lnTo>
                <a:lnTo>
                  <a:pt x="1524" y="1523"/>
                </a:lnTo>
                <a:lnTo>
                  <a:pt x="33623" y="1523"/>
                </a:lnTo>
                <a:lnTo>
                  <a:pt x="36671" y="4571"/>
                </a:lnTo>
                <a:lnTo>
                  <a:pt x="36671" y="302132"/>
                </a:lnTo>
                <a:close/>
              </a:path>
              <a:path w="36829" h="306704">
                <a:moveTo>
                  <a:pt x="35147" y="303656"/>
                </a:moveTo>
                <a:lnTo>
                  <a:pt x="1524" y="303656"/>
                </a:lnTo>
                <a:lnTo>
                  <a:pt x="1524" y="302132"/>
                </a:lnTo>
                <a:lnTo>
                  <a:pt x="35147" y="302132"/>
                </a:lnTo>
                <a:lnTo>
                  <a:pt x="35147" y="303656"/>
                </a:lnTo>
                <a:close/>
              </a:path>
              <a:path w="36829" h="306704">
                <a:moveTo>
                  <a:pt x="32099" y="305180"/>
                </a:moveTo>
                <a:lnTo>
                  <a:pt x="3048" y="305180"/>
                </a:lnTo>
                <a:lnTo>
                  <a:pt x="3048" y="303656"/>
                </a:lnTo>
                <a:lnTo>
                  <a:pt x="33623" y="303656"/>
                </a:lnTo>
                <a:lnTo>
                  <a:pt x="32099" y="305180"/>
                </a:lnTo>
                <a:close/>
              </a:path>
              <a:path w="36829" h="306704">
                <a:moveTo>
                  <a:pt x="27527" y="306704"/>
                </a:moveTo>
                <a:lnTo>
                  <a:pt x="7620" y="306704"/>
                </a:lnTo>
                <a:lnTo>
                  <a:pt x="4572" y="305180"/>
                </a:lnTo>
                <a:lnTo>
                  <a:pt x="29051" y="305180"/>
                </a:lnTo>
                <a:lnTo>
                  <a:pt x="27527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4" name="object 114" descr=""/>
          <p:cNvGrpSpPr/>
          <p:nvPr/>
        </p:nvGrpSpPr>
        <p:grpSpPr>
          <a:xfrm>
            <a:off x="7320629" y="3534251"/>
            <a:ext cx="601345" cy="217170"/>
            <a:chOff x="7320629" y="3534251"/>
            <a:chExt cx="601345" cy="217170"/>
          </a:xfrm>
        </p:grpSpPr>
        <p:pic>
          <p:nvPicPr>
            <p:cNvPr id="115" name="object 11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320629" y="3534251"/>
              <a:ext cx="181546" cy="216693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529607" y="3537299"/>
              <a:ext cx="187642" cy="210597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740281" y="3534251"/>
              <a:ext cx="181374" cy="216693"/>
            </a:xfrm>
            <a:prstGeom prst="rect">
              <a:avLst/>
            </a:prstGeom>
          </p:spPr>
        </p:pic>
      </p:grpSp>
      <p:sp>
        <p:nvSpPr>
          <p:cNvPr id="118" name="object 118" descr=""/>
          <p:cNvSpPr/>
          <p:nvPr/>
        </p:nvSpPr>
        <p:spPr>
          <a:xfrm>
            <a:off x="7975092" y="3441191"/>
            <a:ext cx="35560" cy="306705"/>
          </a:xfrm>
          <a:custGeom>
            <a:avLst/>
            <a:gdLst/>
            <a:ahLst/>
            <a:cxnLst/>
            <a:rect l="l" t="t" r="r" b="b"/>
            <a:pathLst>
              <a:path w="35559" h="306704">
                <a:moveTo>
                  <a:pt x="30480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3"/>
                </a:lnTo>
                <a:close/>
              </a:path>
              <a:path w="35559" h="306704">
                <a:moveTo>
                  <a:pt x="33528" y="3047"/>
                </a:moveTo>
                <a:lnTo>
                  <a:pt x="1524" y="3047"/>
                </a:lnTo>
                <a:lnTo>
                  <a:pt x="1524" y="1523"/>
                </a:lnTo>
                <a:lnTo>
                  <a:pt x="33528" y="1523"/>
                </a:lnTo>
                <a:lnTo>
                  <a:pt x="33528" y="3047"/>
                </a:lnTo>
                <a:close/>
              </a:path>
              <a:path w="35559" h="306704">
                <a:moveTo>
                  <a:pt x="32004" y="305180"/>
                </a:moveTo>
                <a:lnTo>
                  <a:pt x="3048" y="305180"/>
                </a:lnTo>
                <a:lnTo>
                  <a:pt x="0" y="302132"/>
                </a:lnTo>
                <a:lnTo>
                  <a:pt x="0" y="3047"/>
                </a:lnTo>
                <a:lnTo>
                  <a:pt x="35052" y="3047"/>
                </a:lnTo>
                <a:lnTo>
                  <a:pt x="35052" y="303656"/>
                </a:lnTo>
                <a:lnTo>
                  <a:pt x="33528" y="303656"/>
                </a:lnTo>
                <a:lnTo>
                  <a:pt x="32004" y="305180"/>
                </a:lnTo>
                <a:close/>
              </a:path>
              <a:path w="35559" h="306704">
                <a:moveTo>
                  <a:pt x="25908" y="306704"/>
                </a:moveTo>
                <a:lnTo>
                  <a:pt x="6096" y="306704"/>
                </a:lnTo>
                <a:lnTo>
                  <a:pt x="4572" y="305180"/>
                </a:lnTo>
                <a:lnTo>
                  <a:pt x="28956" y="305180"/>
                </a:lnTo>
                <a:lnTo>
                  <a:pt x="25908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9" name="object 119" descr=""/>
          <p:cNvGrpSpPr/>
          <p:nvPr/>
        </p:nvGrpSpPr>
        <p:grpSpPr>
          <a:xfrm>
            <a:off x="8167423" y="3439667"/>
            <a:ext cx="358775" cy="311785"/>
            <a:chOff x="8167423" y="3439667"/>
            <a:chExt cx="358775" cy="311785"/>
          </a:xfrm>
        </p:grpSpPr>
        <p:pic>
          <p:nvPicPr>
            <p:cNvPr id="120" name="object 12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167423" y="3534251"/>
              <a:ext cx="196545" cy="216693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8393048" y="3439667"/>
              <a:ext cx="133350" cy="308610"/>
            </a:xfrm>
            <a:custGeom>
              <a:avLst/>
              <a:gdLst/>
              <a:ahLst/>
              <a:cxnLst/>
              <a:rect l="l" t="t" r="r" b="b"/>
              <a:pathLst>
                <a:path w="133350" h="308610">
                  <a:moveTo>
                    <a:pt x="70199" y="97631"/>
                  </a:moveTo>
                  <a:lnTo>
                    <a:pt x="33623" y="97631"/>
                  </a:lnTo>
                  <a:lnTo>
                    <a:pt x="33623" y="77819"/>
                  </a:lnTo>
                  <a:lnTo>
                    <a:pt x="40528" y="35218"/>
                  </a:lnTo>
                  <a:lnTo>
                    <a:pt x="50387" y="18288"/>
                  </a:lnTo>
                  <a:lnTo>
                    <a:pt x="54959" y="1219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7538" y="1524"/>
                  </a:lnTo>
                  <a:lnTo>
                    <a:pt x="122110" y="3048"/>
                  </a:lnTo>
                  <a:lnTo>
                    <a:pt x="123634" y="4572"/>
                  </a:lnTo>
                  <a:lnTo>
                    <a:pt x="126682" y="6096"/>
                  </a:lnTo>
                  <a:lnTo>
                    <a:pt x="128206" y="6096"/>
                  </a:lnTo>
                  <a:lnTo>
                    <a:pt x="131254" y="9144"/>
                  </a:lnTo>
                  <a:lnTo>
                    <a:pt x="131254" y="10668"/>
                  </a:lnTo>
                  <a:lnTo>
                    <a:pt x="132778" y="12192"/>
                  </a:lnTo>
                  <a:lnTo>
                    <a:pt x="132778" y="30480"/>
                  </a:lnTo>
                  <a:lnTo>
                    <a:pt x="90011" y="30480"/>
                  </a:lnTo>
                  <a:lnTo>
                    <a:pt x="86963" y="32004"/>
                  </a:lnTo>
                  <a:lnTo>
                    <a:pt x="82391" y="33528"/>
                  </a:lnTo>
                  <a:lnTo>
                    <a:pt x="79343" y="36576"/>
                  </a:lnTo>
                  <a:lnTo>
                    <a:pt x="77819" y="41148"/>
                  </a:lnTo>
                  <a:lnTo>
                    <a:pt x="74771" y="44196"/>
                  </a:lnTo>
                  <a:lnTo>
                    <a:pt x="73247" y="48768"/>
                  </a:lnTo>
                  <a:lnTo>
                    <a:pt x="71723" y="54864"/>
                  </a:lnTo>
                  <a:lnTo>
                    <a:pt x="71723" y="61055"/>
                  </a:lnTo>
                  <a:lnTo>
                    <a:pt x="70199" y="68675"/>
                  </a:lnTo>
                  <a:lnTo>
                    <a:pt x="70199" y="97631"/>
                  </a:lnTo>
                  <a:close/>
                </a:path>
                <a:path w="133350" h="308610">
                  <a:moveTo>
                    <a:pt x="131254" y="35052"/>
                  </a:moveTo>
                  <a:lnTo>
                    <a:pt x="122110" y="35052"/>
                  </a:lnTo>
                  <a:lnTo>
                    <a:pt x="120586" y="33528"/>
                  </a:lnTo>
                  <a:lnTo>
                    <a:pt x="119062" y="33528"/>
                  </a:lnTo>
                  <a:lnTo>
                    <a:pt x="116014" y="32004"/>
                  </a:lnTo>
                  <a:lnTo>
                    <a:pt x="114395" y="32004"/>
                  </a:lnTo>
                  <a:lnTo>
                    <a:pt x="111347" y="30480"/>
                  </a:lnTo>
                  <a:lnTo>
                    <a:pt x="132778" y="30480"/>
                  </a:lnTo>
                  <a:lnTo>
                    <a:pt x="132778" y="32004"/>
                  </a:lnTo>
                  <a:lnTo>
                    <a:pt x="131254" y="33528"/>
                  </a:lnTo>
                  <a:lnTo>
                    <a:pt x="131254" y="35052"/>
                  </a:lnTo>
                  <a:close/>
                </a:path>
                <a:path w="133350" h="308610">
                  <a:moveTo>
                    <a:pt x="129730" y="36576"/>
                  </a:moveTo>
                  <a:lnTo>
                    <a:pt x="125158" y="36576"/>
                  </a:lnTo>
                  <a:lnTo>
                    <a:pt x="123634" y="35052"/>
                  </a:lnTo>
                  <a:lnTo>
                    <a:pt x="129730" y="35052"/>
                  </a:lnTo>
                  <a:lnTo>
                    <a:pt x="129730" y="36576"/>
                  </a:lnTo>
                  <a:close/>
                </a:path>
                <a:path w="133350" h="308610">
                  <a:moveTo>
                    <a:pt x="117538" y="99155"/>
                  </a:moveTo>
                  <a:lnTo>
                    <a:pt x="4572" y="99155"/>
                  </a:lnTo>
                  <a:lnTo>
                    <a:pt x="4572" y="97631"/>
                  </a:lnTo>
                  <a:lnTo>
                    <a:pt x="116014" y="97631"/>
                  </a:lnTo>
                  <a:lnTo>
                    <a:pt x="117538" y="99155"/>
                  </a:lnTo>
                  <a:close/>
                </a:path>
                <a:path w="133350" h="308610">
                  <a:moveTo>
                    <a:pt x="117538" y="128206"/>
                  </a:moveTo>
                  <a:lnTo>
                    <a:pt x="4572" y="128206"/>
                  </a:lnTo>
                  <a:lnTo>
                    <a:pt x="3048" y="126587"/>
                  </a:lnTo>
                  <a:lnTo>
                    <a:pt x="1524" y="125063"/>
                  </a:lnTo>
                  <a:lnTo>
                    <a:pt x="0" y="122015"/>
                  </a:lnTo>
                  <a:lnTo>
                    <a:pt x="0" y="103727"/>
                  </a:lnTo>
                  <a:lnTo>
                    <a:pt x="1524" y="102203"/>
                  </a:lnTo>
                  <a:lnTo>
                    <a:pt x="1524" y="100679"/>
                  </a:lnTo>
                  <a:lnTo>
                    <a:pt x="3048" y="99155"/>
                  </a:lnTo>
                  <a:lnTo>
                    <a:pt x="119062" y="99155"/>
                  </a:lnTo>
                  <a:lnTo>
                    <a:pt x="119062" y="100679"/>
                  </a:lnTo>
                  <a:lnTo>
                    <a:pt x="120586" y="102203"/>
                  </a:lnTo>
                  <a:lnTo>
                    <a:pt x="120586" y="103727"/>
                  </a:lnTo>
                  <a:lnTo>
                    <a:pt x="122110" y="106775"/>
                  </a:lnTo>
                  <a:lnTo>
                    <a:pt x="122110" y="122015"/>
                  </a:lnTo>
                  <a:lnTo>
                    <a:pt x="120586" y="125063"/>
                  </a:lnTo>
                  <a:lnTo>
                    <a:pt x="119062" y="126587"/>
                  </a:lnTo>
                  <a:lnTo>
                    <a:pt x="117538" y="128206"/>
                  </a:lnTo>
                  <a:close/>
                </a:path>
                <a:path w="133350" h="308610">
                  <a:moveTo>
                    <a:pt x="67151" y="306704"/>
                  </a:moveTo>
                  <a:lnTo>
                    <a:pt x="38195" y="306704"/>
                  </a:lnTo>
                  <a:lnTo>
                    <a:pt x="36671" y="305180"/>
                  </a:lnTo>
                  <a:lnTo>
                    <a:pt x="35147" y="305180"/>
                  </a:lnTo>
                  <a:lnTo>
                    <a:pt x="35147" y="303657"/>
                  </a:lnTo>
                  <a:lnTo>
                    <a:pt x="33623" y="302133"/>
                  </a:lnTo>
                  <a:lnTo>
                    <a:pt x="33623" y="128206"/>
                  </a:lnTo>
                  <a:lnTo>
                    <a:pt x="70199" y="128206"/>
                  </a:lnTo>
                  <a:lnTo>
                    <a:pt x="70199" y="303657"/>
                  </a:lnTo>
                  <a:lnTo>
                    <a:pt x="67151" y="306704"/>
                  </a:lnTo>
                  <a:close/>
                </a:path>
                <a:path w="133350" h="308610">
                  <a:moveTo>
                    <a:pt x="61055" y="308228"/>
                  </a:moveTo>
                  <a:lnTo>
                    <a:pt x="41243" y="308228"/>
                  </a:lnTo>
                  <a:lnTo>
                    <a:pt x="39719" y="306704"/>
                  </a:lnTo>
                  <a:lnTo>
                    <a:pt x="64103" y="306704"/>
                  </a:lnTo>
                  <a:lnTo>
                    <a:pt x="61055" y="308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2" name="object 122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314911" y="3923347"/>
            <a:ext cx="1078434" cy="311372"/>
          </a:xfrm>
          <a:prstGeom prst="rect">
            <a:avLst/>
          </a:prstGeom>
        </p:spPr>
      </p:pic>
      <p:sp>
        <p:nvSpPr>
          <p:cNvPr id="123" name="object 123" descr=""/>
          <p:cNvSpPr/>
          <p:nvPr/>
        </p:nvSpPr>
        <p:spPr>
          <a:xfrm>
            <a:off x="2458872" y="3924871"/>
            <a:ext cx="416559" cy="386715"/>
          </a:xfrm>
          <a:custGeom>
            <a:avLst/>
            <a:gdLst/>
            <a:ahLst/>
            <a:cxnLst/>
            <a:rect l="l" t="t" r="r" b="b"/>
            <a:pathLst>
              <a:path w="416560" h="386714">
                <a:moveTo>
                  <a:pt x="36677" y="4673"/>
                </a:moveTo>
                <a:lnTo>
                  <a:pt x="35140" y="3149"/>
                </a:lnTo>
                <a:lnTo>
                  <a:pt x="33616" y="3149"/>
                </a:lnTo>
                <a:lnTo>
                  <a:pt x="32092" y="1524"/>
                </a:lnTo>
                <a:lnTo>
                  <a:pt x="27520" y="1524"/>
                </a:lnTo>
                <a:lnTo>
                  <a:pt x="25996" y="0"/>
                </a:lnTo>
                <a:lnTo>
                  <a:pt x="15240" y="0"/>
                </a:lnTo>
                <a:lnTo>
                  <a:pt x="12192" y="1524"/>
                </a:lnTo>
                <a:lnTo>
                  <a:pt x="6096" y="1524"/>
                </a:lnTo>
                <a:lnTo>
                  <a:pt x="4572" y="3149"/>
                </a:lnTo>
                <a:lnTo>
                  <a:pt x="1524" y="3149"/>
                </a:lnTo>
                <a:lnTo>
                  <a:pt x="1524" y="6197"/>
                </a:lnTo>
                <a:lnTo>
                  <a:pt x="0" y="6197"/>
                </a:lnTo>
                <a:lnTo>
                  <a:pt x="0" y="302234"/>
                </a:lnTo>
                <a:lnTo>
                  <a:pt x="1524" y="302234"/>
                </a:lnTo>
                <a:lnTo>
                  <a:pt x="1524" y="305282"/>
                </a:lnTo>
                <a:lnTo>
                  <a:pt x="4572" y="305282"/>
                </a:lnTo>
                <a:lnTo>
                  <a:pt x="6096" y="306806"/>
                </a:lnTo>
                <a:lnTo>
                  <a:pt x="32092" y="306806"/>
                </a:lnTo>
                <a:lnTo>
                  <a:pt x="33616" y="305282"/>
                </a:lnTo>
                <a:lnTo>
                  <a:pt x="35140" y="305282"/>
                </a:lnTo>
                <a:lnTo>
                  <a:pt x="35140" y="303758"/>
                </a:lnTo>
                <a:lnTo>
                  <a:pt x="36677" y="303758"/>
                </a:lnTo>
                <a:lnTo>
                  <a:pt x="36677" y="4673"/>
                </a:lnTo>
                <a:close/>
              </a:path>
              <a:path w="416560" h="386714">
                <a:moveTo>
                  <a:pt x="205930" y="102298"/>
                </a:moveTo>
                <a:lnTo>
                  <a:pt x="204406" y="100774"/>
                </a:lnTo>
                <a:lnTo>
                  <a:pt x="204406" y="99250"/>
                </a:lnTo>
                <a:lnTo>
                  <a:pt x="202882" y="99250"/>
                </a:lnTo>
                <a:lnTo>
                  <a:pt x="202882" y="97726"/>
                </a:lnTo>
                <a:lnTo>
                  <a:pt x="148018" y="97726"/>
                </a:lnTo>
                <a:lnTo>
                  <a:pt x="148018" y="47345"/>
                </a:lnTo>
                <a:lnTo>
                  <a:pt x="146494" y="47345"/>
                </a:lnTo>
                <a:lnTo>
                  <a:pt x="146494" y="45821"/>
                </a:lnTo>
                <a:lnTo>
                  <a:pt x="144970" y="45821"/>
                </a:lnTo>
                <a:lnTo>
                  <a:pt x="143446" y="44297"/>
                </a:lnTo>
                <a:lnTo>
                  <a:pt x="117436" y="44297"/>
                </a:lnTo>
                <a:lnTo>
                  <a:pt x="115912" y="45821"/>
                </a:lnTo>
                <a:lnTo>
                  <a:pt x="114388" y="45821"/>
                </a:lnTo>
                <a:lnTo>
                  <a:pt x="114388" y="47345"/>
                </a:lnTo>
                <a:lnTo>
                  <a:pt x="112864" y="47345"/>
                </a:lnTo>
                <a:lnTo>
                  <a:pt x="112864" y="97726"/>
                </a:lnTo>
                <a:lnTo>
                  <a:pt x="82384" y="97726"/>
                </a:lnTo>
                <a:lnTo>
                  <a:pt x="79336" y="100774"/>
                </a:lnTo>
                <a:lnTo>
                  <a:pt x="79336" y="102298"/>
                </a:lnTo>
                <a:lnTo>
                  <a:pt x="77812" y="103822"/>
                </a:lnTo>
                <a:lnTo>
                  <a:pt x="77812" y="122110"/>
                </a:lnTo>
                <a:lnTo>
                  <a:pt x="79336" y="123634"/>
                </a:lnTo>
                <a:lnTo>
                  <a:pt x="80860" y="126682"/>
                </a:lnTo>
                <a:lnTo>
                  <a:pt x="82384" y="128206"/>
                </a:lnTo>
                <a:lnTo>
                  <a:pt x="112864" y="128206"/>
                </a:lnTo>
                <a:lnTo>
                  <a:pt x="112915" y="251320"/>
                </a:lnTo>
                <a:lnTo>
                  <a:pt x="113245" y="259080"/>
                </a:lnTo>
                <a:lnTo>
                  <a:pt x="114160" y="266280"/>
                </a:lnTo>
                <a:lnTo>
                  <a:pt x="115912" y="273177"/>
                </a:lnTo>
                <a:lnTo>
                  <a:pt x="117436" y="280797"/>
                </a:lnTo>
                <a:lnTo>
                  <a:pt x="122110" y="288417"/>
                </a:lnTo>
                <a:lnTo>
                  <a:pt x="126682" y="293090"/>
                </a:lnTo>
                <a:lnTo>
                  <a:pt x="131254" y="299186"/>
                </a:lnTo>
                <a:lnTo>
                  <a:pt x="137350" y="303758"/>
                </a:lnTo>
                <a:lnTo>
                  <a:pt x="143446" y="305282"/>
                </a:lnTo>
                <a:lnTo>
                  <a:pt x="149440" y="307276"/>
                </a:lnTo>
                <a:lnTo>
                  <a:pt x="156019" y="308711"/>
                </a:lnTo>
                <a:lnTo>
                  <a:pt x="163156" y="309562"/>
                </a:lnTo>
                <a:lnTo>
                  <a:pt x="170878" y="309854"/>
                </a:lnTo>
                <a:lnTo>
                  <a:pt x="180022" y="309854"/>
                </a:lnTo>
                <a:lnTo>
                  <a:pt x="183070" y="308330"/>
                </a:lnTo>
                <a:lnTo>
                  <a:pt x="189166" y="308330"/>
                </a:lnTo>
                <a:lnTo>
                  <a:pt x="192214" y="306806"/>
                </a:lnTo>
                <a:lnTo>
                  <a:pt x="195262" y="306806"/>
                </a:lnTo>
                <a:lnTo>
                  <a:pt x="198310" y="305282"/>
                </a:lnTo>
                <a:lnTo>
                  <a:pt x="201358" y="302234"/>
                </a:lnTo>
                <a:lnTo>
                  <a:pt x="202882" y="302234"/>
                </a:lnTo>
                <a:lnTo>
                  <a:pt x="204406" y="300710"/>
                </a:lnTo>
                <a:lnTo>
                  <a:pt x="204406" y="299186"/>
                </a:lnTo>
                <a:lnTo>
                  <a:pt x="205930" y="296138"/>
                </a:lnTo>
                <a:lnTo>
                  <a:pt x="205930" y="279273"/>
                </a:lnTo>
                <a:lnTo>
                  <a:pt x="205930" y="276225"/>
                </a:lnTo>
                <a:lnTo>
                  <a:pt x="204406" y="274701"/>
                </a:lnTo>
                <a:lnTo>
                  <a:pt x="204406" y="273177"/>
                </a:lnTo>
                <a:lnTo>
                  <a:pt x="198310" y="273177"/>
                </a:lnTo>
                <a:lnTo>
                  <a:pt x="196786" y="274701"/>
                </a:lnTo>
                <a:lnTo>
                  <a:pt x="193738" y="274701"/>
                </a:lnTo>
                <a:lnTo>
                  <a:pt x="192214" y="276225"/>
                </a:lnTo>
                <a:lnTo>
                  <a:pt x="190690" y="276225"/>
                </a:lnTo>
                <a:lnTo>
                  <a:pt x="187642" y="277749"/>
                </a:lnTo>
                <a:lnTo>
                  <a:pt x="184594" y="277749"/>
                </a:lnTo>
                <a:lnTo>
                  <a:pt x="183070" y="279273"/>
                </a:lnTo>
                <a:lnTo>
                  <a:pt x="166306" y="279273"/>
                </a:lnTo>
                <a:lnTo>
                  <a:pt x="148018" y="238125"/>
                </a:lnTo>
                <a:lnTo>
                  <a:pt x="148018" y="128206"/>
                </a:lnTo>
                <a:lnTo>
                  <a:pt x="201358" y="128206"/>
                </a:lnTo>
                <a:lnTo>
                  <a:pt x="202882" y="126682"/>
                </a:lnTo>
                <a:lnTo>
                  <a:pt x="204406" y="123634"/>
                </a:lnTo>
                <a:lnTo>
                  <a:pt x="205930" y="122110"/>
                </a:lnTo>
                <a:lnTo>
                  <a:pt x="205930" y="102298"/>
                </a:lnTo>
                <a:close/>
              </a:path>
              <a:path w="416560" h="386714">
                <a:moveTo>
                  <a:pt x="416534" y="100774"/>
                </a:moveTo>
                <a:lnTo>
                  <a:pt x="413486" y="97726"/>
                </a:lnTo>
                <a:lnTo>
                  <a:pt x="408813" y="97726"/>
                </a:lnTo>
                <a:lnTo>
                  <a:pt x="405765" y="96202"/>
                </a:lnTo>
                <a:lnTo>
                  <a:pt x="390525" y="96202"/>
                </a:lnTo>
                <a:lnTo>
                  <a:pt x="387477" y="97726"/>
                </a:lnTo>
                <a:lnTo>
                  <a:pt x="382905" y="97726"/>
                </a:lnTo>
                <a:lnTo>
                  <a:pt x="382905" y="99250"/>
                </a:lnTo>
                <a:lnTo>
                  <a:pt x="381381" y="99250"/>
                </a:lnTo>
                <a:lnTo>
                  <a:pt x="379857" y="100774"/>
                </a:lnTo>
                <a:lnTo>
                  <a:pt x="379857" y="103822"/>
                </a:lnTo>
                <a:lnTo>
                  <a:pt x="324993" y="264033"/>
                </a:lnTo>
                <a:lnTo>
                  <a:pt x="323469" y="264033"/>
                </a:lnTo>
                <a:lnTo>
                  <a:pt x="268516" y="105346"/>
                </a:lnTo>
                <a:lnTo>
                  <a:pt x="266992" y="103822"/>
                </a:lnTo>
                <a:lnTo>
                  <a:pt x="266992" y="102298"/>
                </a:lnTo>
                <a:lnTo>
                  <a:pt x="265468" y="100774"/>
                </a:lnTo>
                <a:lnTo>
                  <a:pt x="265468" y="99250"/>
                </a:lnTo>
                <a:lnTo>
                  <a:pt x="263944" y="99250"/>
                </a:lnTo>
                <a:lnTo>
                  <a:pt x="262420" y="97726"/>
                </a:lnTo>
                <a:lnTo>
                  <a:pt x="259372" y="97726"/>
                </a:lnTo>
                <a:lnTo>
                  <a:pt x="256324" y="96202"/>
                </a:lnTo>
                <a:lnTo>
                  <a:pt x="238036" y="96202"/>
                </a:lnTo>
                <a:lnTo>
                  <a:pt x="236512" y="97726"/>
                </a:lnTo>
                <a:lnTo>
                  <a:pt x="231940" y="97726"/>
                </a:lnTo>
                <a:lnTo>
                  <a:pt x="228892" y="100774"/>
                </a:lnTo>
                <a:lnTo>
                  <a:pt x="228892" y="106870"/>
                </a:lnTo>
                <a:lnTo>
                  <a:pt x="230416" y="109918"/>
                </a:lnTo>
                <a:lnTo>
                  <a:pt x="300520" y="299186"/>
                </a:lnTo>
                <a:lnTo>
                  <a:pt x="300520" y="300710"/>
                </a:lnTo>
                <a:lnTo>
                  <a:pt x="303568" y="303758"/>
                </a:lnTo>
                <a:lnTo>
                  <a:pt x="303568" y="305282"/>
                </a:lnTo>
                <a:lnTo>
                  <a:pt x="305092" y="305282"/>
                </a:lnTo>
                <a:lnTo>
                  <a:pt x="306616" y="306806"/>
                </a:lnTo>
                <a:lnTo>
                  <a:pt x="279184" y="375475"/>
                </a:lnTo>
                <a:lnTo>
                  <a:pt x="279184" y="376999"/>
                </a:lnTo>
                <a:lnTo>
                  <a:pt x="277660" y="378523"/>
                </a:lnTo>
                <a:lnTo>
                  <a:pt x="277660" y="380047"/>
                </a:lnTo>
                <a:lnTo>
                  <a:pt x="279184" y="381571"/>
                </a:lnTo>
                <a:lnTo>
                  <a:pt x="279184" y="383095"/>
                </a:lnTo>
                <a:lnTo>
                  <a:pt x="280708" y="383095"/>
                </a:lnTo>
                <a:lnTo>
                  <a:pt x="282232" y="384619"/>
                </a:lnTo>
                <a:lnTo>
                  <a:pt x="283756" y="384619"/>
                </a:lnTo>
                <a:lnTo>
                  <a:pt x="285280" y="386143"/>
                </a:lnTo>
                <a:lnTo>
                  <a:pt x="308140" y="386143"/>
                </a:lnTo>
                <a:lnTo>
                  <a:pt x="311188" y="384619"/>
                </a:lnTo>
                <a:lnTo>
                  <a:pt x="314325" y="383095"/>
                </a:lnTo>
                <a:lnTo>
                  <a:pt x="317373" y="381571"/>
                </a:lnTo>
                <a:lnTo>
                  <a:pt x="317373" y="378523"/>
                </a:lnTo>
                <a:lnTo>
                  <a:pt x="344805" y="306806"/>
                </a:lnTo>
                <a:lnTo>
                  <a:pt x="360057" y="264033"/>
                </a:lnTo>
                <a:lnTo>
                  <a:pt x="415010" y="109918"/>
                </a:lnTo>
                <a:lnTo>
                  <a:pt x="416534" y="106870"/>
                </a:lnTo>
                <a:lnTo>
                  <a:pt x="416534" y="100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4" name="object 124" descr=""/>
          <p:cNvGrpSpPr/>
          <p:nvPr/>
        </p:nvGrpSpPr>
        <p:grpSpPr>
          <a:xfrm>
            <a:off x="2994374" y="3969162"/>
            <a:ext cx="355600" cy="266065"/>
            <a:chOff x="2994374" y="3969162"/>
            <a:chExt cx="355600" cy="266065"/>
          </a:xfrm>
        </p:grpSpPr>
        <p:sp>
          <p:nvSpPr>
            <p:cNvPr id="125" name="object 125" descr=""/>
            <p:cNvSpPr/>
            <p:nvPr/>
          </p:nvSpPr>
          <p:spPr>
            <a:xfrm>
              <a:off x="2994374" y="3969162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69" h="266064">
                  <a:moveTo>
                    <a:pt x="67056" y="1524"/>
                  </a:moveTo>
                  <a:lnTo>
                    <a:pt x="38100" y="1524"/>
                  </a:lnTo>
                  <a:lnTo>
                    <a:pt x="39624" y="0"/>
                  </a:lnTo>
                  <a:lnTo>
                    <a:pt x="65532" y="0"/>
                  </a:lnTo>
                  <a:lnTo>
                    <a:pt x="67056" y="1524"/>
                  </a:lnTo>
                  <a:close/>
                </a:path>
                <a:path w="128269" h="266064">
                  <a:moveTo>
                    <a:pt x="70199" y="53435"/>
                  </a:moveTo>
                  <a:lnTo>
                    <a:pt x="33528" y="53435"/>
                  </a:lnTo>
                  <a:lnTo>
                    <a:pt x="33528" y="6095"/>
                  </a:lnTo>
                  <a:lnTo>
                    <a:pt x="35052" y="4571"/>
                  </a:lnTo>
                  <a:lnTo>
                    <a:pt x="35052" y="3047"/>
                  </a:lnTo>
                  <a:lnTo>
                    <a:pt x="36576" y="1524"/>
                  </a:lnTo>
                  <a:lnTo>
                    <a:pt x="68675" y="1524"/>
                  </a:lnTo>
                  <a:lnTo>
                    <a:pt x="68675" y="3047"/>
                  </a:lnTo>
                  <a:lnTo>
                    <a:pt x="70199" y="3047"/>
                  </a:lnTo>
                  <a:lnTo>
                    <a:pt x="70199" y="53435"/>
                  </a:lnTo>
                  <a:close/>
                </a:path>
                <a:path w="128269" h="266064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8007"/>
                  </a:lnTo>
                  <a:lnTo>
                    <a:pt x="1524" y="56483"/>
                  </a:lnTo>
                  <a:lnTo>
                    <a:pt x="1524" y="54959"/>
                  </a:lnTo>
                  <a:lnTo>
                    <a:pt x="3048" y="54959"/>
                  </a:lnTo>
                  <a:lnTo>
                    <a:pt x="3048" y="53435"/>
                  </a:lnTo>
                  <a:lnTo>
                    <a:pt x="123539" y="53435"/>
                  </a:lnTo>
                  <a:lnTo>
                    <a:pt x="126587" y="56483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69" h="266064">
                  <a:moveTo>
                    <a:pt x="102203" y="265556"/>
                  </a:moveTo>
                  <a:lnTo>
                    <a:pt x="91535" y="265556"/>
                  </a:lnTo>
                  <a:lnTo>
                    <a:pt x="84699" y="265271"/>
                  </a:lnTo>
                  <a:lnTo>
                    <a:pt x="77997" y="264413"/>
                  </a:lnTo>
                  <a:lnTo>
                    <a:pt x="71564" y="262985"/>
                  </a:lnTo>
                  <a:lnTo>
                    <a:pt x="65532" y="260984"/>
                  </a:lnTo>
                  <a:lnTo>
                    <a:pt x="57912" y="259460"/>
                  </a:lnTo>
                  <a:lnTo>
                    <a:pt x="51816" y="254888"/>
                  </a:lnTo>
                  <a:lnTo>
                    <a:pt x="47244" y="248792"/>
                  </a:lnTo>
                  <a:lnTo>
                    <a:pt x="42672" y="244125"/>
                  </a:lnTo>
                  <a:lnTo>
                    <a:pt x="39624" y="236505"/>
                  </a:lnTo>
                  <a:lnTo>
                    <a:pt x="38100" y="228885"/>
                  </a:lnTo>
                  <a:lnTo>
                    <a:pt x="36099" y="221980"/>
                  </a:lnTo>
                  <a:lnTo>
                    <a:pt x="34671" y="214788"/>
                  </a:lnTo>
                  <a:lnTo>
                    <a:pt x="33813" y="207025"/>
                  </a:lnTo>
                  <a:lnTo>
                    <a:pt x="33528" y="198405"/>
                  </a:lnTo>
                  <a:lnTo>
                    <a:pt x="33528" y="83915"/>
                  </a:lnTo>
                  <a:lnTo>
                    <a:pt x="70199" y="83915"/>
                  </a:lnTo>
                  <a:lnTo>
                    <a:pt x="70199" y="193833"/>
                  </a:lnTo>
                  <a:lnTo>
                    <a:pt x="70508" y="203311"/>
                  </a:lnTo>
                  <a:lnTo>
                    <a:pt x="86963" y="234981"/>
                  </a:lnTo>
                  <a:lnTo>
                    <a:pt x="128111" y="234981"/>
                  </a:lnTo>
                  <a:lnTo>
                    <a:pt x="128111" y="251840"/>
                  </a:lnTo>
                  <a:lnTo>
                    <a:pt x="126587" y="254888"/>
                  </a:lnTo>
                  <a:lnTo>
                    <a:pt x="126587" y="256412"/>
                  </a:lnTo>
                  <a:lnTo>
                    <a:pt x="125063" y="257936"/>
                  </a:lnTo>
                  <a:lnTo>
                    <a:pt x="123539" y="257936"/>
                  </a:lnTo>
                  <a:lnTo>
                    <a:pt x="122015" y="259460"/>
                  </a:lnTo>
                  <a:lnTo>
                    <a:pt x="118967" y="260984"/>
                  </a:lnTo>
                  <a:lnTo>
                    <a:pt x="117443" y="262508"/>
                  </a:lnTo>
                  <a:lnTo>
                    <a:pt x="114395" y="262508"/>
                  </a:lnTo>
                  <a:lnTo>
                    <a:pt x="111347" y="264032"/>
                  </a:lnTo>
                  <a:lnTo>
                    <a:pt x="105251" y="264032"/>
                  </a:lnTo>
                  <a:lnTo>
                    <a:pt x="102203" y="265556"/>
                  </a:lnTo>
                  <a:close/>
                </a:path>
                <a:path w="128269" h="266064">
                  <a:moveTo>
                    <a:pt x="128111" y="234981"/>
                  </a:moveTo>
                  <a:lnTo>
                    <a:pt x="103727" y="234981"/>
                  </a:lnTo>
                  <a:lnTo>
                    <a:pt x="106775" y="233457"/>
                  </a:lnTo>
                  <a:lnTo>
                    <a:pt x="109823" y="233457"/>
                  </a:lnTo>
                  <a:lnTo>
                    <a:pt x="111347" y="231933"/>
                  </a:lnTo>
                  <a:lnTo>
                    <a:pt x="114395" y="231933"/>
                  </a:lnTo>
                  <a:lnTo>
                    <a:pt x="115919" y="230409"/>
                  </a:lnTo>
                  <a:lnTo>
                    <a:pt x="117443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lnTo>
                    <a:pt x="128111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53048" y="4018025"/>
              <a:ext cx="196621" cy="216693"/>
            </a:xfrm>
            <a:prstGeom prst="rect">
              <a:avLst/>
            </a:prstGeom>
          </p:spPr>
        </p:pic>
      </p:grpSp>
      <p:pic>
        <p:nvPicPr>
          <p:cNvPr id="127" name="object 127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503866" y="3924871"/>
            <a:ext cx="1409604" cy="309848"/>
          </a:xfrm>
          <a:prstGeom prst="rect">
            <a:avLst/>
          </a:prstGeom>
        </p:spPr>
      </p:pic>
      <p:pic>
        <p:nvPicPr>
          <p:cNvPr id="128" name="object 128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067490" y="3923347"/>
            <a:ext cx="1577339" cy="311372"/>
          </a:xfrm>
          <a:prstGeom prst="rect">
            <a:avLst/>
          </a:prstGeom>
        </p:spPr>
      </p:pic>
      <p:sp>
        <p:nvSpPr>
          <p:cNvPr id="129" name="object 129" descr=""/>
          <p:cNvSpPr/>
          <p:nvPr/>
        </p:nvSpPr>
        <p:spPr>
          <a:xfrm>
            <a:off x="6710362" y="3924871"/>
            <a:ext cx="36830" cy="307340"/>
          </a:xfrm>
          <a:custGeom>
            <a:avLst/>
            <a:gdLst/>
            <a:ahLst/>
            <a:cxnLst/>
            <a:rect l="l" t="t" r="r" b="b"/>
            <a:pathLst>
              <a:path w="36829" h="307339">
                <a:moveTo>
                  <a:pt x="27527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26003" y="0"/>
                </a:lnTo>
                <a:lnTo>
                  <a:pt x="27527" y="1524"/>
                </a:lnTo>
                <a:close/>
              </a:path>
              <a:path w="36829" h="307339">
                <a:moveTo>
                  <a:pt x="33623" y="3143"/>
                </a:moveTo>
                <a:lnTo>
                  <a:pt x="4572" y="3143"/>
                </a:lnTo>
                <a:lnTo>
                  <a:pt x="6096" y="1524"/>
                </a:lnTo>
                <a:lnTo>
                  <a:pt x="32099" y="1524"/>
                </a:lnTo>
                <a:lnTo>
                  <a:pt x="33623" y="3143"/>
                </a:lnTo>
                <a:close/>
              </a:path>
              <a:path w="36829" h="307339">
                <a:moveTo>
                  <a:pt x="35147" y="305276"/>
                </a:moveTo>
                <a:lnTo>
                  <a:pt x="1524" y="305276"/>
                </a:lnTo>
                <a:lnTo>
                  <a:pt x="1524" y="302228"/>
                </a:lnTo>
                <a:lnTo>
                  <a:pt x="0" y="302228"/>
                </a:lnTo>
                <a:lnTo>
                  <a:pt x="0" y="6191"/>
                </a:lnTo>
                <a:lnTo>
                  <a:pt x="1524" y="6191"/>
                </a:lnTo>
                <a:lnTo>
                  <a:pt x="1524" y="3143"/>
                </a:lnTo>
                <a:lnTo>
                  <a:pt x="35147" y="3143"/>
                </a:lnTo>
                <a:lnTo>
                  <a:pt x="36671" y="4667"/>
                </a:lnTo>
                <a:lnTo>
                  <a:pt x="36671" y="303752"/>
                </a:lnTo>
                <a:lnTo>
                  <a:pt x="35147" y="303752"/>
                </a:lnTo>
                <a:lnTo>
                  <a:pt x="35147" y="305276"/>
                </a:lnTo>
                <a:close/>
              </a:path>
              <a:path w="36829" h="307339">
                <a:moveTo>
                  <a:pt x="32099" y="306800"/>
                </a:moveTo>
                <a:lnTo>
                  <a:pt x="6096" y="306800"/>
                </a:lnTo>
                <a:lnTo>
                  <a:pt x="4572" y="305276"/>
                </a:lnTo>
                <a:lnTo>
                  <a:pt x="33623" y="305276"/>
                </a:lnTo>
                <a:lnTo>
                  <a:pt x="32099" y="30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/>
          <p:nvPr/>
        </p:nvSpPr>
        <p:spPr>
          <a:xfrm>
            <a:off x="6811136" y="4181284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32003" y="51911"/>
                </a:moveTo>
                <a:lnTo>
                  <a:pt x="15239" y="51911"/>
                </a:lnTo>
                <a:lnTo>
                  <a:pt x="9143" y="50387"/>
                </a:lnTo>
                <a:lnTo>
                  <a:pt x="4571" y="47339"/>
                </a:lnTo>
                <a:lnTo>
                  <a:pt x="1523" y="42767"/>
                </a:lnTo>
                <a:lnTo>
                  <a:pt x="0" y="36671"/>
                </a:lnTo>
                <a:lnTo>
                  <a:pt x="0" y="16764"/>
                </a:lnTo>
                <a:lnTo>
                  <a:pt x="1523" y="9144"/>
                </a:lnTo>
                <a:lnTo>
                  <a:pt x="4571" y="6096"/>
                </a:lnTo>
                <a:lnTo>
                  <a:pt x="9143" y="3048"/>
                </a:lnTo>
                <a:lnTo>
                  <a:pt x="15239" y="0"/>
                </a:lnTo>
                <a:lnTo>
                  <a:pt x="32003" y="0"/>
                </a:lnTo>
                <a:lnTo>
                  <a:pt x="38099" y="1524"/>
                </a:lnTo>
                <a:lnTo>
                  <a:pt x="45815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671"/>
                </a:lnTo>
                <a:lnTo>
                  <a:pt x="45815" y="42767"/>
                </a:lnTo>
                <a:lnTo>
                  <a:pt x="42671" y="47339"/>
                </a:lnTo>
                <a:lnTo>
                  <a:pt x="38099" y="50387"/>
                </a:lnTo>
                <a:lnTo>
                  <a:pt x="32003" y="51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1" name="object 131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134511" y="3946302"/>
            <a:ext cx="1630774" cy="347948"/>
          </a:xfrm>
          <a:prstGeom prst="rect">
            <a:avLst/>
          </a:prstGeom>
        </p:spPr>
      </p:pic>
      <p:pic>
        <p:nvPicPr>
          <p:cNvPr id="132" name="object 132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299495" y="4410170"/>
            <a:ext cx="996219" cy="309848"/>
          </a:xfrm>
          <a:prstGeom prst="rect">
            <a:avLst/>
          </a:prstGeom>
        </p:spPr>
      </p:pic>
      <p:grpSp>
        <p:nvGrpSpPr>
          <p:cNvPr id="133" name="object 133" descr=""/>
          <p:cNvGrpSpPr/>
          <p:nvPr/>
        </p:nvGrpSpPr>
        <p:grpSpPr>
          <a:xfrm>
            <a:off x="2436018" y="4503229"/>
            <a:ext cx="340360" cy="217170"/>
            <a:chOff x="2436018" y="4503229"/>
            <a:chExt cx="340360" cy="217170"/>
          </a:xfrm>
        </p:grpSpPr>
        <p:pic>
          <p:nvPicPr>
            <p:cNvPr id="134" name="object 13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436018" y="4503229"/>
              <a:ext cx="140303" cy="216789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614517" y="4503229"/>
              <a:ext cx="161734" cy="216789"/>
            </a:xfrm>
            <a:prstGeom prst="rect">
              <a:avLst/>
            </a:prstGeom>
          </p:spPr>
        </p:pic>
      </p:grpSp>
      <p:sp>
        <p:nvSpPr>
          <p:cNvPr id="136" name="object 136" descr=""/>
          <p:cNvSpPr/>
          <p:nvPr/>
        </p:nvSpPr>
        <p:spPr>
          <a:xfrm>
            <a:off x="2843307" y="4503229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4" h="213995">
                <a:moveTo>
                  <a:pt x="71523" y="35147"/>
                </a:moveTo>
                <a:lnTo>
                  <a:pt x="32099" y="35147"/>
                </a:lnTo>
                <a:lnTo>
                  <a:pt x="40100" y="26574"/>
                </a:lnTo>
                <a:lnTo>
                  <a:pt x="72104" y="4580"/>
                </a:lnTo>
                <a:lnTo>
                  <a:pt x="96107" y="0"/>
                </a:lnTo>
                <a:lnTo>
                  <a:pt x="111347" y="0"/>
                </a:lnTo>
                <a:lnTo>
                  <a:pt x="117443" y="3143"/>
                </a:lnTo>
                <a:lnTo>
                  <a:pt x="125158" y="4667"/>
                </a:lnTo>
                <a:lnTo>
                  <a:pt x="129730" y="7715"/>
                </a:lnTo>
                <a:lnTo>
                  <a:pt x="135826" y="10763"/>
                </a:lnTo>
                <a:lnTo>
                  <a:pt x="140398" y="13811"/>
                </a:lnTo>
                <a:lnTo>
                  <a:pt x="144970" y="18383"/>
                </a:lnTo>
                <a:lnTo>
                  <a:pt x="153098" y="30575"/>
                </a:lnTo>
                <a:lnTo>
                  <a:pt x="88487" y="30575"/>
                </a:lnTo>
                <a:lnTo>
                  <a:pt x="81867" y="31170"/>
                </a:lnTo>
                <a:lnTo>
                  <a:pt x="75533" y="33051"/>
                </a:lnTo>
                <a:lnTo>
                  <a:pt x="71523" y="35147"/>
                </a:lnTo>
                <a:close/>
              </a:path>
              <a:path w="291464" h="213995">
                <a:moveTo>
                  <a:pt x="195931" y="38195"/>
                </a:moveTo>
                <a:lnTo>
                  <a:pt x="157162" y="38195"/>
                </a:lnTo>
                <a:lnTo>
                  <a:pt x="175450" y="19907"/>
                </a:lnTo>
                <a:lnTo>
                  <a:pt x="181546" y="15335"/>
                </a:lnTo>
                <a:lnTo>
                  <a:pt x="187642" y="12287"/>
                </a:lnTo>
                <a:lnTo>
                  <a:pt x="192214" y="9239"/>
                </a:lnTo>
                <a:lnTo>
                  <a:pt x="198310" y="6191"/>
                </a:lnTo>
                <a:lnTo>
                  <a:pt x="202882" y="3143"/>
                </a:lnTo>
                <a:lnTo>
                  <a:pt x="208978" y="1619"/>
                </a:lnTo>
                <a:lnTo>
                  <a:pt x="213550" y="0"/>
                </a:lnTo>
                <a:lnTo>
                  <a:pt x="224313" y="0"/>
                </a:lnTo>
                <a:lnTo>
                  <a:pt x="262651" y="9906"/>
                </a:lnTo>
                <a:lnTo>
                  <a:pt x="281205" y="30575"/>
                </a:lnTo>
                <a:lnTo>
                  <a:pt x="216598" y="30575"/>
                </a:lnTo>
                <a:lnTo>
                  <a:pt x="210645" y="31170"/>
                </a:lnTo>
                <a:lnTo>
                  <a:pt x="204406" y="33051"/>
                </a:lnTo>
                <a:lnTo>
                  <a:pt x="198167" y="36361"/>
                </a:lnTo>
                <a:lnTo>
                  <a:pt x="195931" y="38195"/>
                </a:lnTo>
                <a:close/>
              </a:path>
              <a:path w="291464" h="213995">
                <a:moveTo>
                  <a:pt x="29051" y="4667"/>
                </a:moveTo>
                <a:lnTo>
                  <a:pt x="3048" y="4667"/>
                </a:lnTo>
                <a:lnTo>
                  <a:pt x="4571" y="3143"/>
                </a:lnTo>
                <a:lnTo>
                  <a:pt x="27527" y="3143"/>
                </a:lnTo>
                <a:lnTo>
                  <a:pt x="29051" y="4667"/>
                </a:lnTo>
                <a:close/>
              </a:path>
              <a:path w="291464" h="213995">
                <a:moveTo>
                  <a:pt x="32099" y="212121"/>
                </a:moveTo>
                <a:lnTo>
                  <a:pt x="1524" y="212121"/>
                </a:lnTo>
                <a:lnTo>
                  <a:pt x="0" y="210597"/>
                </a:lnTo>
                <a:lnTo>
                  <a:pt x="0" y="6191"/>
                </a:lnTo>
                <a:lnTo>
                  <a:pt x="1524" y="4667"/>
                </a:lnTo>
                <a:lnTo>
                  <a:pt x="30575" y="4667"/>
                </a:lnTo>
                <a:lnTo>
                  <a:pt x="30575" y="6191"/>
                </a:lnTo>
                <a:lnTo>
                  <a:pt x="32099" y="7715"/>
                </a:lnTo>
                <a:lnTo>
                  <a:pt x="32099" y="35147"/>
                </a:lnTo>
                <a:lnTo>
                  <a:pt x="71523" y="35147"/>
                </a:lnTo>
                <a:lnTo>
                  <a:pt x="69199" y="36361"/>
                </a:lnTo>
                <a:lnTo>
                  <a:pt x="35147" y="68675"/>
                </a:lnTo>
                <a:lnTo>
                  <a:pt x="35147" y="210597"/>
                </a:lnTo>
                <a:lnTo>
                  <a:pt x="33623" y="210597"/>
                </a:lnTo>
                <a:lnTo>
                  <a:pt x="32099" y="212121"/>
                </a:lnTo>
                <a:close/>
              </a:path>
              <a:path w="291464" h="213995">
                <a:moveTo>
                  <a:pt x="163258" y="210597"/>
                </a:moveTo>
                <a:lnTo>
                  <a:pt x="128206" y="210597"/>
                </a:lnTo>
                <a:lnTo>
                  <a:pt x="128206" y="79438"/>
                </a:lnTo>
                <a:lnTo>
                  <a:pt x="125158" y="64103"/>
                </a:lnTo>
                <a:lnTo>
                  <a:pt x="123634" y="58007"/>
                </a:lnTo>
                <a:lnTo>
                  <a:pt x="120491" y="51911"/>
                </a:lnTo>
                <a:lnTo>
                  <a:pt x="117443" y="45815"/>
                </a:lnTo>
                <a:lnTo>
                  <a:pt x="114395" y="41243"/>
                </a:lnTo>
                <a:lnTo>
                  <a:pt x="111347" y="38195"/>
                </a:lnTo>
                <a:lnTo>
                  <a:pt x="105251" y="35147"/>
                </a:lnTo>
                <a:lnTo>
                  <a:pt x="100679" y="32099"/>
                </a:lnTo>
                <a:lnTo>
                  <a:pt x="94583" y="30575"/>
                </a:lnTo>
                <a:lnTo>
                  <a:pt x="153098" y="30575"/>
                </a:lnTo>
                <a:lnTo>
                  <a:pt x="154114" y="32099"/>
                </a:lnTo>
                <a:lnTo>
                  <a:pt x="157162" y="38195"/>
                </a:lnTo>
                <a:lnTo>
                  <a:pt x="195931" y="38195"/>
                </a:lnTo>
                <a:lnTo>
                  <a:pt x="192214" y="41243"/>
                </a:lnTo>
                <a:lnTo>
                  <a:pt x="185332" y="46386"/>
                </a:lnTo>
                <a:lnTo>
                  <a:pt x="178308" y="52673"/>
                </a:lnTo>
                <a:lnTo>
                  <a:pt x="170997" y="60102"/>
                </a:lnTo>
                <a:lnTo>
                  <a:pt x="163258" y="68675"/>
                </a:lnTo>
                <a:lnTo>
                  <a:pt x="163258" y="210597"/>
                </a:lnTo>
                <a:close/>
              </a:path>
              <a:path w="291464" h="213995">
                <a:moveTo>
                  <a:pt x="291369" y="210597"/>
                </a:moveTo>
                <a:lnTo>
                  <a:pt x="256317" y="210597"/>
                </a:lnTo>
                <a:lnTo>
                  <a:pt x="256317" y="79438"/>
                </a:lnTo>
                <a:lnTo>
                  <a:pt x="253269" y="64103"/>
                </a:lnTo>
                <a:lnTo>
                  <a:pt x="228885" y="32099"/>
                </a:lnTo>
                <a:lnTo>
                  <a:pt x="222789" y="30575"/>
                </a:lnTo>
                <a:lnTo>
                  <a:pt x="281205" y="30575"/>
                </a:lnTo>
                <a:lnTo>
                  <a:pt x="291322" y="73787"/>
                </a:lnTo>
                <a:lnTo>
                  <a:pt x="291369" y="210597"/>
                </a:lnTo>
                <a:close/>
              </a:path>
              <a:path w="291464" h="213995">
                <a:moveTo>
                  <a:pt x="160210" y="212121"/>
                </a:moveTo>
                <a:lnTo>
                  <a:pt x="129730" y="212121"/>
                </a:lnTo>
                <a:lnTo>
                  <a:pt x="129730" y="210597"/>
                </a:lnTo>
                <a:lnTo>
                  <a:pt x="161734" y="210597"/>
                </a:lnTo>
                <a:lnTo>
                  <a:pt x="160210" y="212121"/>
                </a:lnTo>
                <a:close/>
              </a:path>
              <a:path w="291464" h="213995">
                <a:moveTo>
                  <a:pt x="288321" y="212121"/>
                </a:moveTo>
                <a:lnTo>
                  <a:pt x="257841" y="212121"/>
                </a:lnTo>
                <a:lnTo>
                  <a:pt x="257841" y="210597"/>
                </a:lnTo>
                <a:lnTo>
                  <a:pt x="289845" y="210597"/>
                </a:lnTo>
                <a:lnTo>
                  <a:pt x="288321" y="212121"/>
                </a:lnTo>
                <a:close/>
              </a:path>
              <a:path w="291464" h="213995">
                <a:moveTo>
                  <a:pt x="29051" y="213645"/>
                </a:moveTo>
                <a:lnTo>
                  <a:pt x="6095" y="213645"/>
                </a:lnTo>
                <a:lnTo>
                  <a:pt x="4571" y="212121"/>
                </a:lnTo>
                <a:lnTo>
                  <a:pt x="30575" y="212121"/>
                </a:lnTo>
                <a:lnTo>
                  <a:pt x="29051" y="213645"/>
                </a:lnTo>
                <a:close/>
              </a:path>
              <a:path w="291464" h="213995">
                <a:moveTo>
                  <a:pt x="157162" y="213645"/>
                </a:moveTo>
                <a:lnTo>
                  <a:pt x="134302" y="213645"/>
                </a:lnTo>
                <a:lnTo>
                  <a:pt x="132778" y="212121"/>
                </a:lnTo>
                <a:lnTo>
                  <a:pt x="158686" y="212121"/>
                </a:lnTo>
                <a:lnTo>
                  <a:pt x="157162" y="213645"/>
                </a:lnTo>
                <a:close/>
              </a:path>
              <a:path w="291464" h="213995">
                <a:moveTo>
                  <a:pt x="285273" y="213645"/>
                </a:moveTo>
                <a:lnTo>
                  <a:pt x="262413" y="213645"/>
                </a:lnTo>
                <a:lnTo>
                  <a:pt x="260889" y="212121"/>
                </a:lnTo>
                <a:lnTo>
                  <a:pt x="286797" y="212121"/>
                </a:lnTo>
                <a:lnTo>
                  <a:pt x="285273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7" name="object 137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188112" y="4503229"/>
            <a:ext cx="181546" cy="216789"/>
          </a:xfrm>
          <a:prstGeom prst="rect">
            <a:avLst/>
          </a:prstGeom>
        </p:spPr>
      </p:pic>
      <p:grpSp>
        <p:nvGrpSpPr>
          <p:cNvPr id="138" name="object 138" descr=""/>
          <p:cNvGrpSpPr/>
          <p:nvPr/>
        </p:nvGrpSpPr>
        <p:grpSpPr>
          <a:xfrm>
            <a:off x="3497770" y="4503229"/>
            <a:ext cx="372745" cy="293370"/>
            <a:chOff x="3497770" y="4503229"/>
            <a:chExt cx="372745" cy="293370"/>
          </a:xfrm>
        </p:grpSpPr>
        <p:sp>
          <p:nvSpPr>
            <p:cNvPr id="139" name="object 139" descr=""/>
            <p:cNvSpPr/>
            <p:nvPr/>
          </p:nvSpPr>
          <p:spPr>
            <a:xfrm>
              <a:off x="3497770" y="4503229"/>
              <a:ext cx="186690" cy="293370"/>
            </a:xfrm>
            <a:custGeom>
              <a:avLst/>
              <a:gdLst/>
              <a:ahLst/>
              <a:cxnLst/>
              <a:rect l="l" t="t" r="r" b="b"/>
              <a:pathLst>
                <a:path w="186689" h="293370">
                  <a:moveTo>
                    <a:pt x="88487" y="293084"/>
                  </a:moveTo>
                  <a:lnTo>
                    <a:pt x="47244" y="288417"/>
                  </a:lnTo>
                  <a:lnTo>
                    <a:pt x="7620" y="267081"/>
                  </a:lnTo>
                  <a:lnTo>
                    <a:pt x="0" y="247269"/>
                  </a:lnTo>
                  <a:lnTo>
                    <a:pt x="0" y="230505"/>
                  </a:lnTo>
                  <a:lnTo>
                    <a:pt x="4572" y="216789"/>
                  </a:lnTo>
                  <a:lnTo>
                    <a:pt x="7620" y="212121"/>
                  </a:lnTo>
                  <a:lnTo>
                    <a:pt x="9144" y="209073"/>
                  </a:lnTo>
                  <a:lnTo>
                    <a:pt x="12192" y="204501"/>
                  </a:lnTo>
                  <a:lnTo>
                    <a:pt x="22860" y="193833"/>
                  </a:lnTo>
                  <a:lnTo>
                    <a:pt x="28956" y="189261"/>
                  </a:lnTo>
                  <a:lnTo>
                    <a:pt x="21336" y="186213"/>
                  </a:lnTo>
                  <a:lnTo>
                    <a:pt x="15240" y="181641"/>
                  </a:lnTo>
                  <a:lnTo>
                    <a:pt x="12192" y="175545"/>
                  </a:lnTo>
                  <a:lnTo>
                    <a:pt x="9144" y="170973"/>
                  </a:lnTo>
                  <a:lnTo>
                    <a:pt x="7620" y="164877"/>
                  </a:lnTo>
                  <a:lnTo>
                    <a:pt x="7620" y="149637"/>
                  </a:lnTo>
                  <a:lnTo>
                    <a:pt x="9144" y="140398"/>
                  </a:lnTo>
                  <a:lnTo>
                    <a:pt x="12192" y="134302"/>
                  </a:lnTo>
                  <a:lnTo>
                    <a:pt x="16764" y="126682"/>
                  </a:lnTo>
                  <a:lnTo>
                    <a:pt x="25908" y="114490"/>
                  </a:lnTo>
                  <a:lnTo>
                    <a:pt x="21336" y="109918"/>
                  </a:lnTo>
                  <a:lnTo>
                    <a:pt x="18288" y="103822"/>
                  </a:lnTo>
                  <a:lnTo>
                    <a:pt x="15240" y="96202"/>
                  </a:lnTo>
                  <a:lnTo>
                    <a:pt x="12192" y="90106"/>
                  </a:lnTo>
                  <a:lnTo>
                    <a:pt x="14763" y="48363"/>
                  </a:lnTo>
                  <a:lnTo>
                    <a:pt x="38411" y="15382"/>
                  </a:lnTo>
                  <a:lnTo>
                    <a:pt x="79867" y="300"/>
                  </a:lnTo>
                  <a:lnTo>
                    <a:pt x="88487" y="0"/>
                  </a:lnTo>
                  <a:lnTo>
                    <a:pt x="99155" y="0"/>
                  </a:lnTo>
                  <a:lnTo>
                    <a:pt x="105251" y="1619"/>
                  </a:lnTo>
                  <a:lnTo>
                    <a:pt x="109823" y="1619"/>
                  </a:lnTo>
                  <a:lnTo>
                    <a:pt x="114395" y="3143"/>
                  </a:lnTo>
                  <a:lnTo>
                    <a:pt x="181546" y="3143"/>
                  </a:lnTo>
                  <a:lnTo>
                    <a:pt x="183070" y="4667"/>
                  </a:lnTo>
                  <a:lnTo>
                    <a:pt x="184594" y="7715"/>
                  </a:lnTo>
                  <a:lnTo>
                    <a:pt x="186118" y="9239"/>
                  </a:lnTo>
                  <a:lnTo>
                    <a:pt x="186118" y="27527"/>
                  </a:lnTo>
                  <a:lnTo>
                    <a:pt x="80867" y="27527"/>
                  </a:lnTo>
                  <a:lnTo>
                    <a:pt x="68675" y="30575"/>
                  </a:lnTo>
                  <a:lnTo>
                    <a:pt x="59531" y="36671"/>
                  </a:lnTo>
                  <a:lnTo>
                    <a:pt x="56483" y="41243"/>
                  </a:lnTo>
                  <a:lnTo>
                    <a:pt x="53435" y="44291"/>
                  </a:lnTo>
                  <a:lnTo>
                    <a:pt x="50292" y="50387"/>
                  </a:lnTo>
                  <a:lnTo>
                    <a:pt x="48768" y="54959"/>
                  </a:lnTo>
                  <a:lnTo>
                    <a:pt x="47244" y="61055"/>
                  </a:lnTo>
                  <a:lnTo>
                    <a:pt x="45720" y="65627"/>
                  </a:lnTo>
                  <a:lnTo>
                    <a:pt x="45720" y="71723"/>
                  </a:lnTo>
                  <a:lnTo>
                    <a:pt x="46531" y="81255"/>
                  </a:lnTo>
                  <a:lnTo>
                    <a:pt x="70199" y="111252"/>
                  </a:lnTo>
                  <a:lnTo>
                    <a:pt x="88487" y="114490"/>
                  </a:lnTo>
                  <a:lnTo>
                    <a:pt x="151139" y="114490"/>
                  </a:lnTo>
                  <a:lnTo>
                    <a:pt x="148573" y="117490"/>
                  </a:lnTo>
                  <a:lnTo>
                    <a:pt x="143351" y="122110"/>
                  </a:lnTo>
                  <a:lnTo>
                    <a:pt x="138255" y="126420"/>
                  </a:lnTo>
                  <a:lnTo>
                    <a:pt x="133178" y="129730"/>
                  </a:lnTo>
                  <a:lnTo>
                    <a:pt x="48768" y="129730"/>
                  </a:lnTo>
                  <a:lnTo>
                    <a:pt x="45720" y="132778"/>
                  </a:lnTo>
                  <a:lnTo>
                    <a:pt x="42672" y="138874"/>
                  </a:lnTo>
                  <a:lnTo>
                    <a:pt x="39624" y="141922"/>
                  </a:lnTo>
                  <a:lnTo>
                    <a:pt x="39624" y="155733"/>
                  </a:lnTo>
                  <a:lnTo>
                    <a:pt x="41148" y="160305"/>
                  </a:lnTo>
                  <a:lnTo>
                    <a:pt x="47244" y="163353"/>
                  </a:lnTo>
                  <a:lnTo>
                    <a:pt x="51911" y="166401"/>
                  </a:lnTo>
                  <a:lnTo>
                    <a:pt x="58007" y="169449"/>
                  </a:lnTo>
                  <a:lnTo>
                    <a:pt x="65627" y="169449"/>
                  </a:lnTo>
                  <a:lnTo>
                    <a:pt x="117443" y="170973"/>
                  </a:lnTo>
                  <a:lnTo>
                    <a:pt x="158686" y="181641"/>
                  </a:lnTo>
                  <a:lnTo>
                    <a:pt x="177279" y="198405"/>
                  </a:lnTo>
                  <a:lnTo>
                    <a:pt x="58007" y="198405"/>
                  </a:lnTo>
                  <a:lnTo>
                    <a:pt x="53435" y="201453"/>
                  </a:lnTo>
                  <a:lnTo>
                    <a:pt x="50292" y="206025"/>
                  </a:lnTo>
                  <a:lnTo>
                    <a:pt x="41148" y="215169"/>
                  </a:lnTo>
                  <a:lnTo>
                    <a:pt x="39624" y="218313"/>
                  </a:lnTo>
                  <a:lnTo>
                    <a:pt x="36576" y="224408"/>
                  </a:lnTo>
                  <a:lnTo>
                    <a:pt x="36576" y="227457"/>
                  </a:lnTo>
                  <a:lnTo>
                    <a:pt x="35052" y="230505"/>
                  </a:lnTo>
                  <a:lnTo>
                    <a:pt x="35052" y="236601"/>
                  </a:lnTo>
                  <a:lnTo>
                    <a:pt x="35933" y="243149"/>
                  </a:lnTo>
                  <a:lnTo>
                    <a:pt x="78032" y="265009"/>
                  </a:lnTo>
                  <a:lnTo>
                    <a:pt x="90011" y="265557"/>
                  </a:lnTo>
                  <a:lnTo>
                    <a:pt x="168995" y="265557"/>
                  </a:lnTo>
                  <a:lnTo>
                    <a:pt x="167139" y="267676"/>
                  </a:lnTo>
                  <a:lnTo>
                    <a:pt x="131159" y="286893"/>
                  </a:lnTo>
                  <a:lnTo>
                    <a:pt x="100512" y="292558"/>
                  </a:lnTo>
                  <a:lnTo>
                    <a:pt x="88487" y="293084"/>
                  </a:lnTo>
                  <a:close/>
                </a:path>
                <a:path w="186689" h="293370">
                  <a:moveTo>
                    <a:pt x="151139" y="114490"/>
                  </a:moveTo>
                  <a:lnTo>
                    <a:pt x="94583" y="114490"/>
                  </a:lnTo>
                  <a:lnTo>
                    <a:pt x="102203" y="112966"/>
                  </a:lnTo>
                  <a:lnTo>
                    <a:pt x="106775" y="109918"/>
                  </a:lnTo>
                  <a:lnTo>
                    <a:pt x="111347" y="108394"/>
                  </a:lnTo>
                  <a:lnTo>
                    <a:pt x="115919" y="105346"/>
                  </a:lnTo>
                  <a:lnTo>
                    <a:pt x="123539" y="97726"/>
                  </a:lnTo>
                  <a:lnTo>
                    <a:pt x="125063" y="91630"/>
                  </a:lnTo>
                  <a:lnTo>
                    <a:pt x="128111" y="87058"/>
                  </a:lnTo>
                  <a:lnTo>
                    <a:pt x="129635" y="82486"/>
                  </a:lnTo>
                  <a:lnTo>
                    <a:pt x="129635" y="70199"/>
                  </a:lnTo>
                  <a:lnTo>
                    <a:pt x="112680" y="34599"/>
                  </a:lnTo>
                  <a:lnTo>
                    <a:pt x="86963" y="27527"/>
                  </a:lnTo>
                  <a:lnTo>
                    <a:pt x="186118" y="27527"/>
                  </a:lnTo>
                  <a:lnTo>
                    <a:pt x="184594" y="29051"/>
                  </a:lnTo>
                  <a:lnTo>
                    <a:pt x="183070" y="32099"/>
                  </a:lnTo>
                  <a:lnTo>
                    <a:pt x="181546" y="33623"/>
                  </a:lnTo>
                  <a:lnTo>
                    <a:pt x="151066" y="33623"/>
                  </a:lnTo>
                  <a:lnTo>
                    <a:pt x="155638" y="38195"/>
                  </a:lnTo>
                  <a:lnTo>
                    <a:pt x="160210" y="44291"/>
                  </a:lnTo>
                  <a:lnTo>
                    <a:pt x="163258" y="56483"/>
                  </a:lnTo>
                  <a:lnTo>
                    <a:pt x="164711" y="63746"/>
                  </a:lnTo>
                  <a:lnTo>
                    <a:pt x="164728" y="71723"/>
                  </a:lnTo>
                  <a:lnTo>
                    <a:pt x="164472" y="78874"/>
                  </a:lnTo>
                  <a:lnTo>
                    <a:pt x="163449" y="86665"/>
                  </a:lnTo>
                  <a:lnTo>
                    <a:pt x="161567" y="93867"/>
                  </a:lnTo>
                  <a:lnTo>
                    <a:pt x="158686" y="100774"/>
                  </a:lnTo>
                  <a:lnTo>
                    <a:pt x="156089" y="107108"/>
                  </a:lnTo>
                  <a:lnTo>
                    <a:pt x="152769" y="112585"/>
                  </a:lnTo>
                  <a:lnTo>
                    <a:pt x="151139" y="114490"/>
                  </a:lnTo>
                  <a:close/>
                </a:path>
                <a:path w="186689" h="293370">
                  <a:moveTo>
                    <a:pt x="88487" y="141922"/>
                  </a:moveTo>
                  <a:lnTo>
                    <a:pt x="80867" y="141922"/>
                  </a:lnTo>
                  <a:lnTo>
                    <a:pt x="71723" y="140398"/>
                  </a:lnTo>
                  <a:lnTo>
                    <a:pt x="65627" y="138874"/>
                  </a:lnTo>
                  <a:lnTo>
                    <a:pt x="58007" y="135826"/>
                  </a:lnTo>
                  <a:lnTo>
                    <a:pt x="51911" y="134302"/>
                  </a:lnTo>
                  <a:lnTo>
                    <a:pt x="48768" y="129730"/>
                  </a:lnTo>
                  <a:lnTo>
                    <a:pt x="133178" y="129730"/>
                  </a:lnTo>
                  <a:lnTo>
                    <a:pt x="96464" y="141636"/>
                  </a:lnTo>
                  <a:lnTo>
                    <a:pt x="88487" y="141922"/>
                  </a:lnTo>
                  <a:close/>
                </a:path>
                <a:path w="186689" h="293370">
                  <a:moveTo>
                    <a:pt x="168995" y="265557"/>
                  </a:moveTo>
                  <a:lnTo>
                    <a:pt x="90011" y="265557"/>
                  </a:lnTo>
                  <a:lnTo>
                    <a:pt x="97726" y="265271"/>
                  </a:lnTo>
                  <a:lnTo>
                    <a:pt x="104870" y="264414"/>
                  </a:lnTo>
                  <a:lnTo>
                    <a:pt x="111442" y="262985"/>
                  </a:lnTo>
                  <a:lnTo>
                    <a:pt x="117443" y="260984"/>
                  </a:lnTo>
                  <a:lnTo>
                    <a:pt x="125063" y="259460"/>
                  </a:lnTo>
                  <a:lnTo>
                    <a:pt x="131159" y="256413"/>
                  </a:lnTo>
                  <a:lnTo>
                    <a:pt x="140303" y="250317"/>
                  </a:lnTo>
                  <a:lnTo>
                    <a:pt x="143351" y="245745"/>
                  </a:lnTo>
                  <a:lnTo>
                    <a:pt x="147923" y="232029"/>
                  </a:lnTo>
                  <a:lnTo>
                    <a:pt x="147923" y="218313"/>
                  </a:lnTo>
                  <a:lnTo>
                    <a:pt x="109823" y="199929"/>
                  </a:lnTo>
                  <a:lnTo>
                    <a:pt x="58007" y="198405"/>
                  </a:lnTo>
                  <a:lnTo>
                    <a:pt x="177279" y="198405"/>
                  </a:lnTo>
                  <a:lnTo>
                    <a:pt x="180022" y="202977"/>
                  </a:lnTo>
                  <a:lnTo>
                    <a:pt x="183070" y="209073"/>
                  </a:lnTo>
                  <a:lnTo>
                    <a:pt x="184594" y="216789"/>
                  </a:lnTo>
                  <a:lnTo>
                    <a:pt x="184594" y="224408"/>
                  </a:lnTo>
                  <a:lnTo>
                    <a:pt x="184284" y="231243"/>
                  </a:lnTo>
                  <a:lnTo>
                    <a:pt x="183261" y="237934"/>
                  </a:lnTo>
                  <a:lnTo>
                    <a:pt x="181379" y="244340"/>
                  </a:lnTo>
                  <a:lnTo>
                    <a:pt x="178498" y="250317"/>
                  </a:lnTo>
                  <a:lnTo>
                    <a:pt x="175664" y="256674"/>
                  </a:lnTo>
                  <a:lnTo>
                    <a:pt x="171831" y="262318"/>
                  </a:lnTo>
                  <a:lnTo>
                    <a:pt x="168995" y="265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708272" y="4503229"/>
              <a:ext cx="161734" cy="216789"/>
            </a:xfrm>
            <a:prstGeom prst="rect">
              <a:avLst/>
            </a:prstGeom>
          </p:spPr>
        </p:pic>
      </p:grpSp>
      <p:sp>
        <p:nvSpPr>
          <p:cNvPr id="141" name="object 141" descr=""/>
          <p:cNvSpPr/>
          <p:nvPr/>
        </p:nvSpPr>
        <p:spPr>
          <a:xfrm>
            <a:off x="3937063" y="4503229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70" h="213995">
                <a:moveTo>
                  <a:pt x="73047" y="35147"/>
                </a:moveTo>
                <a:lnTo>
                  <a:pt x="33623" y="35147"/>
                </a:lnTo>
                <a:lnTo>
                  <a:pt x="41624" y="26574"/>
                </a:lnTo>
                <a:lnTo>
                  <a:pt x="73628" y="4580"/>
                </a:lnTo>
                <a:lnTo>
                  <a:pt x="97631" y="0"/>
                </a:lnTo>
                <a:lnTo>
                  <a:pt x="112966" y="0"/>
                </a:lnTo>
                <a:lnTo>
                  <a:pt x="119062" y="3143"/>
                </a:lnTo>
                <a:lnTo>
                  <a:pt x="125158" y="4667"/>
                </a:lnTo>
                <a:lnTo>
                  <a:pt x="131254" y="7715"/>
                </a:lnTo>
                <a:lnTo>
                  <a:pt x="135826" y="10763"/>
                </a:lnTo>
                <a:lnTo>
                  <a:pt x="141922" y="13811"/>
                </a:lnTo>
                <a:lnTo>
                  <a:pt x="144970" y="18383"/>
                </a:lnTo>
                <a:lnTo>
                  <a:pt x="149542" y="22955"/>
                </a:lnTo>
                <a:lnTo>
                  <a:pt x="154622" y="30575"/>
                </a:lnTo>
                <a:lnTo>
                  <a:pt x="90011" y="30575"/>
                </a:lnTo>
                <a:lnTo>
                  <a:pt x="83391" y="31170"/>
                </a:lnTo>
                <a:lnTo>
                  <a:pt x="77057" y="33051"/>
                </a:lnTo>
                <a:lnTo>
                  <a:pt x="73047" y="35147"/>
                </a:lnTo>
                <a:close/>
              </a:path>
              <a:path w="293370" h="213995">
                <a:moveTo>
                  <a:pt x="196382" y="38195"/>
                </a:moveTo>
                <a:lnTo>
                  <a:pt x="157162" y="38195"/>
                </a:lnTo>
                <a:lnTo>
                  <a:pt x="162615" y="33623"/>
                </a:lnTo>
                <a:lnTo>
                  <a:pt x="167640" y="29051"/>
                </a:lnTo>
                <a:lnTo>
                  <a:pt x="172378" y="24479"/>
                </a:lnTo>
                <a:lnTo>
                  <a:pt x="176974" y="19907"/>
                </a:lnTo>
                <a:lnTo>
                  <a:pt x="183070" y="15335"/>
                </a:lnTo>
                <a:lnTo>
                  <a:pt x="187642" y="12287"/>
                </a:lnTo>
                <a:lnTo>
                  <a:pt x="199929" y="6191"/>
                </a:lnTo>
                <a:lnTo>
                  <a:pt x="204501" y="3143"/>
                </a:lnTo>
                <a:lnTo>
                  <a:pt x="209073" y="1619"/>
                </a:lnTo>
                <a:lnTo>
                  <a:pt x="215169" y="0"/>
                </a:lnTo>
                <a:lnTo>
                  <a:pt x="225837" y="0"/>
                </a:lnTo>
                <a:lnTo>
                  <a:pt x="263509" y="9906"/>
                </a:lnTo>
                <a:lnTo>
                  <a:pt x="281877" y="30575"/>
                </a:lnTo>
                <a:lnTo>
                  <a:pt x="218217" y="30575"/>
                </a:lnTo>
                <a:lnTo>
                  <a:pt x="211596" y="31170"/>
                </a:lnTo>
                <a:lnTo>
                  <a:pt x="205251" y="33051"/>
                </a:lnTo>
                <a:lnTo>
                  <a:pt x="198889" y="36361"/>
                </a:lnTo>
                <a:lnTo>
                  <a:pt x="196382" y="38195"/>
                </a:lnTo>
                <a:close/>
              </a:path>
              <a:path w="293370" h="213995">
                <a:moveTo>
                  <a:pt x="33623" y="212121"/>
                </a:moveTo>
                <a:lnTo>
                  <a:pt x="3143" y="212121"/>
                </a:lnTo>
                <a:lnTo>
                  <a:pt x="1619" y="210597"/>
                </a:lnTo>
                <a:lnTo>
                  <a:pt x="0" y="209073"/>
                </a:lnTo>
                <a:lnTo>
                  <a:pt x="0" y="7715"/>
                </a:lnTo>
                <a:lnTo>
                  <a:pt x="1619" y="6191"/>
                </a:lnTo>
                <a:lnTo>
                  <a:pt x="4667" y="3143"/>
                </a:lnTo>
                <a:lnTo>
                  <a:pt x="29051" y="3143"/>
                </a:lnTo>
                <a:lnTo>
                  <a:pt x="32099" y="6191"/>
                </a:lnTo>
                <a:lnTo>
                  <a:pt x="32099" y="7715"/>
                </a:lnTo>
                <a:lnTo>
                  <a:pt x="33623" y="7715"/>
                </a:lnTo>
                <a:lnTo>
                  <a:pt x="33623" y="35147"/>
                </a:lnTo>
                <a:lnTo>
                  <a:pt x="73047" y="35147"/>
                </a:lnTo>
                <a:lnTo>
                  <a:pt x="70723" y="36361"/>
                </a:lnTo>
                <a:lnTo>
                  <a:pt x="36671" y="68675"/>
                </a:lnTo>
                <a:lnTo>
                  <a:pt x="36671" y="209073"/>
                </a:lnTo>
                <a:lnTo>
                  <a:pt x="35147" y="210597"/>
                </a:lnTo>
                <a:lnTo>
                  <a:pt x="33623" y="210597"/>
                </a:lnTo>
                <a:lnTo>
                  <a:pt x="33623" y="212121"/>
                </a:lnTo>
                <a:close/>
              </a:path>
              <a:path w="293370" h="213995">
                <a:moveTo>
                  <a:pt x="161734" y="212121"/>
                </a:moveTo>
                <a:lnTo>
                  <a:pt x="131254" y="212121"/>
                </a:lnTo>
                <a:lnTo>
                  <a:pt x="129730" y="210597"/>
                </a:lnTo>
                <a:lnTo>
                  <a:pt x="129730" y="209073"/>
                </a:lnTo>
                <a:lnTo>
                  <a:pt x="128206" y="207549"/>
                </a:lnTo>
                <a:lnTo>
                  <a:pt x="128206" y="71723"/>
                </a:lnTo>
                <a:lnTo>
                  <a:pt x="126682" y="64103"/>
                </a:lnTo>
                <a:lnTo>
                  <a:pt x="102298" y="32099"/>
                </a:lnTo>
                <a:lnTo>
                  <a:pt x="96107" y="30575"/>
                </a:lnTo>
                <a:lnTo>
                  <a:pt x="154622" y="30575"/>
                </a:lnTo>
                <a:lnTo>
                  <a:pt x="155638" y="32099"/>
                </a:lnTo>
                <a:lnTo>
                  <a:pt x="157162" y="38195"/>
                </a:lnTo>
                <a:lnTo>
                  <a:pt x="196382" y="38195"/>
                </a:lnTo>
                <a:lnTo>
                  <a:pt x="164782" y="68675"/>
                </a:lnTo>
                <a:lnTo>
                  <a:pt x="164782" y="210597"/>
                </a:lnTo>
                <a:lnTo>
                  <a:pt x="163258" y="210597"/>
                </a:lnTo>
                <a:lnTo>
                  <a:pt x="161734" y="212121"/>
                </a:lnTo>
                <a:close/>
              </a:path>
              <a:path w="293370" h="213995">
                <a:moveTo>
                  <a:pt x="289845" y="212121"/>
                </a:moveTo>
                <a:lnTo>
                  <a:pt x="259365" y="212121"/>
                </a:lnTo>
                <a:lnTo>
                  <a:pt x="257841" y="210597"/>
                </a:lnTo>
                <a:lnTo>
                  <a:pt x="257841" y="209073"/>
                </a:lnTo>
                <a:lnTo>
                  <a:pt x="256317" y="207549"/>
                </a:lnTo>
                <a:lnTo>
                  <a:pt x="256317" y="71723"/>
                </a:lnTo>
                <a:lnTo>
                  <a:pt x="254793" y="64103"/>
                </a:lnTo>
                <a:lnTo>
                  <a:pt x="234981" y="35147"/>
                </a:lnTo>
                <a:lnTo>
                  <a:pt x="230409" y="32099"/>
                </a:lnTo>
                <a:lnTo>
                  <a:pt x="224313" y="30575"/>
                </a:lnTo>
                <a:lnTo>
                  <a:pt x="281877" y="30575"/>
                </a:lnTo>
                <a:lnTo>
                  <a:pt x="292712" y="73787"/>
                </a:lnTo>
                <a:lnTo>
                  <a:pt x="292989" y="82486"/>
                </a:lnTo>
                <a:lnTo>
                  <a:pt x="292989" y="210597"/>
                </a:lnTo>
                <a:lnTo>
                  <a:pt x="291369" y="210597"/>
                </a:lnTo>
                <a:lnTo>
                  <a:pt x="289845" y="212121"/>
                </a:lnTo>
                <a:close/>
              </a:path>
              <a:path w="293370" h="213995">
                <a:moveTo>
                  <a:pt x="30575" y="213645"/>
                </a:moveTo>
                <a:lnTo>
                  <a:pt x="7715" y="213645"/>
                </a:lnTo>
                <a:lnTo>
                  <a:pt x="6191" y="212121"/>
                </a:lnTo>
                <a:lnTo>
                  <a:pt x="32099" y="212121"/>
                </a:lnTo>
                <a:lnTo>
                  <a:pt x="30575" y="213645"/>
                </a:lnTo>
                <a:close/>
              </a:path>
              <a:path w="293370" h="213995">
                <a:moveTo>
                  <a:pt x="157162" y="213645"/>
                </a:moveTo>
                <a:lnTo>
                  <a:pt x="135826" y="213645"/>
                </a:lnTo>
                <a:lnTo>
                  <a:pt x="134302" y="212121"/>
                </a:lnTo>
                <a:lnTo>
                  <a:pt x="160210" y="212121"/>
                </a:lnTo>
                <a:lnTo>
                  <a:pt x="157162" y="213645"/>
                </a:lnTo>
                <a:close/>
              </a:path>
              <a:path w="293370" h="213995">
                <a:moveTo>
                  <a:pt x="286797" y="213645"/>
                </a:moveTo>
                <a:lnTo>
                  <a:pt x="263937" y="213645"/>
                </a:lnTo>
                <a:lnTo>
                  <a:pt x="262413" y="212121"/>
                </a:lnTo>
                <a:lnTo>
                  <a:pt x="288321" y="212121"/>
                </a:lnTo>
                <a:lnTo>
                  <a:pt x="286797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2" name="object 142" descr=""/>
          <p:cNvGrpSpPr/>
          <p:nvPr/>
        </p:nvGrpSpPr>
        <p:grpSpPr>
          <a:xfrm>
            <a:off x="4283469" y="4503229"/>
            <a:ext cx="358775" cy="217170"/>
            <a:chOff x="4283469" y="4503229"/>
            <a:chExt cx="358775" cy="217170"/>
          </a:xfrm>
        </p:grpSpPr>
        <p:pic>
          <p:nvPicPr>
            <p:cNvPr id="143" name="object 14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283469" y="4503229"/>
              <a:ext cx="181469" cy="216789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501514" y="4503229"/>
              <a:ext cx="140398" cy="216789"/>
            </a:xfrm>
            <a:prstGeom prst="rect">
              <a:avLst/>
            </a:prstGeom>
          </p:spPr>
        </p:pic>
      </p:grpSp>
      <p:pic>
        <p:nvPicPr>
          <p:cNvPr id="145" name="object 145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785264" y="4503229"/>
            <a:ext cx="163258" cy="216789"/>
          </a:xfrm>
          <a:prstGeom prst="rect">
            <a:avLst/>
          </a:prstGeom>
        </p:spPr>
      </p:pic>
      <p:sp>
        <p:nvSpPr>
          <p:cNvPr id="146" name="object 146" descr=""/>
          <p:cNvSpPr/>
          <p:nvPr/>
        </p:nvSpPr>
        <p:spPr>
          <a:xfrm>
            <a:off x="5015674" y="4410170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4">
                <a:moveTo>
                  <a:pt x="32004" y="1523"/>
                </a:moveTo>
                <a:lnTo>
                  <a:pt x="4572" y="1523"/>
                </a:lnTo>
                <a:lnTo>
                  <a:pt x="7620" y="0"/>
                </a:lnTo>
                <a:lnTo>
                  <a:pt x="28956" y="0"/>
                </a:lnTo>
                <a:lnTo>
                  <a:pt x="32004" y="1523"/>
                </a:lnTo>
                <a:close/>
              </a:path>
              <a:path w="36829" h="306704">
                <a:moveTo>
                  <a:pt x="35052" y="4571"/>
                </a:moveTo>
                <a:lnTo>
                  <a:pt x="1524" y="4571"/>
                </a:lnTo>
                <a:lnTo>
                  <a:pt x="1524" y="3047"/>
                </a:lnTo>
                <a:lnTo>
                  <a:pt x="3048" y="3047"/>
                </a:lnTo>
                <a:lnTo>
                  <a:pt x="3048" y="1523"/>
                </a:lnTo>
                <a:lnTo>
                  <a:pt x="33528" y="1523"/>
                </a:lnTo>
                <a:lnTo>
                  <a:pt x="35052" y="3047"/>
                </a:lnTo>
                <a:lnTo>
                  <a:pt x="35052" y="4571"/>
                </a:lnTo>
                <a:close/>
              </a:path>
              <a:path w="36829" h="306704">
                <a:moveTo>
                  <a:pt x="28956" y="306704"/>
                </a:moveTo>
                <a:lnTo>
                  <a:pt x="7620" y="306704"/>
                </a:lnTo>
                <a:lnTo>
                  <a:pt x="4572" y="305180"/>
                </a:lnTo>
                <a:lnTo>
                  <a:pt x="3048" y="305180"/>
                </a:lnTo>
                <a:lnTo>
                  <a:pt x="0" y="302132"/>
                </a:lnTo>
                <a:lnTo>
                  <a:pt x="0" y="4571"/>
                </a:lnTo>
                <a:lnTo>
                  <a:pt x="36576" y="4571"/>
                </a:lnTo>
                <a:lnTo>
                  <a:pt x="36576" y="302132"/>
                </a:lnTo>
                <a:lnTo>
                  <a:pt x="35052" y="303656"/>
                </a:lnTo>
                <a:lnTo>
                  <a:pt x="33528" y="303656"/>
                </a:lnTo>
                <a:lnTo>
                  <a:pt x="32004" y="305180"/>
                </a:lnTo>
                <a:lnTo>
                  <a:pt x="28956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7" name="object 147" descr=""/>
          <p:cNvGrpSpPr/>
          <p:nvPr/>
        </p:nvGrpSpPr>
        <p:grpSpPr>
          <a:xfrm>
            <a:off x="5101018" y="4503229"/>
            <a:ext cx="375285" cy="217170"/>
            <a:chOff x="5101018" y="4503229"/>
            <a:chExt cx="375285" cy="217170"/>
          </a:xfrm>
        </p:grpSpPr>
        <p:pic>
          <p:nvPicPr>
            <p:cNvPr id="148" name="object 148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101018" y="4503229"/>
              <a:ext cx="140398" cy="216789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277993" y="4503229"/>
              <a:ext cx="198310" cy="216789"/>
            </a:xfrm>
            <a:prstGeom prst="rect">
              <a:avLst/>
            </a:prstGeom>
          </p:spPr>
        </p:pic>
      </p:grpSp>
      <p:sp>
        <p:nvSpPr>
          <p:cNvPr id="150" name="object 150" descr=""/>
          <p:cNvSpPr/>
          <p:nvPr/>
        </p:nvSpPr>
        <p:spPr>
          <a:xfrm>
            <a:off x="5630417" y="4410170"/>
            <a:ext cx="171450" cy="306705"/>
          </a:xfrm>
          <a:custGeom>
            <a:avLst/>
            <a:gdLst/>
            <a:ahLst/>
            <a:cxnLst/>
            <a:rect l="l" t="t" r="r" b="b"/>
            <a:pathLst>
              <a:path w="171450" h="306704">
                <a:moveTo>
                  <a:pt x="32004" y="1523"/>
                </a:moveTo>
                <a:lnTo>
                  <a:pt x="4572" y="1523"/>
                </a:lnTo>
                <a:lnTo>
                  <a:pt x="7620" y="0"/>
                </a:lnTo>
                <a:lnTo>
                  <a:pt x="28956" y="0"/>
                </a:lnTo>
                <a:lnTo>
                  <a:pt x="32004" y="1523"/>
                </a:lnTo>
                <a:close/>
              </a:path>
              <a:path w="171450" h="306704">
                <a:moveTo>
                  <a:pt x="35052" y="4571"/>
                </a:moveTo>
                <a:lnTo>
                  <a:pt x="1524" y="4571"/>
                </a:lnTo>
                <a:lnTo>
                  <a:pt x="1524" y="3047"/>
                </a:lnTo>
                <a:lnTo>
                  <a:pt x="3048" y="3047"/>
                </a:lnTo>
                <a:lnTo>
                  <a:pt x="3048" y="1523"/>
                </a:lnTo>
                <a:lnTo>
                  <a:pt x="33528" y="1523"/>
                </a:lnTo>
                <a:lnTo>
                  <a:pt x="35052" y="3047"/>
                </a:lnTo>
                <a:lnTo>
                  <a:pt x="35052" y="4571"/>
                </a:lnTo>
                <a:close/>
              </a:path>
              <a:path w="171450" h="306704">
                <a:moveTo>
                  <a:pt x="28956" y="306704"/>
                </a:moveTo>
                <a:lnTo>
                  <a:pt x="7620" y="306704"/>
                </a:lnTo>
                <a:lnTo>
                  <a:pt x="4572" y="305180"/>
                </a:lnTo>
                <a:lnTo>
                  <a:pt x="3048" y="305180"/>
                </a:lnTo>
                <a:lnTo>
                  <a:pt x="0" y="302132"/>
                </a:lnTo>
                <a:lnTo>
                  <a:pt x="0" y="4571"/>
                </a:lnTo>
                <a:lnTo>
                  <a:pt x="36576" y="4571"/>
                </a:lnTo>
                <a:lnTo>
                  <a:pt x="36576" y="125158"/>
                </a:lnTo>
                <a:lnTo>
                  <a:pt x="81397" y="125158"/>
                </a:lnTo>
                <a:lnTo>
                  <a:pt x="78009" y="126110"/>
                </a:lnTo>
                <a:lnTo>
                  <a:pt x="71604" y="129420"/>
                </a:lnTo>
                <a:lnTo>
                  <a:pt x="65627" y="134302"/>
                </a:lnTo>
                <a:lnTo>
                  <a:pt x="58476" y="139445"/>
                </a:lnTo>
                <a:lnTo>
                  <a:pt x="51065" y="145732"/>
                </a:lnTo>
                <a:lnTo>
                  <a:pt x="43673" y="153161"/>
                </a:lnTo>
                <a:lnTo>
                  <a:pt x="36576" y="161734"/>
                </a:lnTo>
                <a:lnTo>
                  <a:pt x="36576" y="302132"/>
                </a:lnTo>
                <a:lnTo>
                  <a:pt x="35052" y="303656"/>
                </a:lnTo>
                <a:lnTo>
                  <a:pt x="33528" y="303656"/>
                </a:lnTo>
                <a:lnTo>
                  <a:pt x="32004" y="305180"/>
                </a:lnTo>
                <a:lnTo>
                  <a:pt x="28956" y="306704"/>
                </a:lnTo>
                <a:close/>
              </a:path>
              <a:path w="171450" h="306704">
                <a:moveTo>
                  <a:pt x="81397" y="125158"/>
                </a:moveTo>
                <a:lnTo>
                  <a:pt x="36576" y="125158"/>
                </a:lnTo>
                <a:lnTo>
                  <a:pt x="44340" y="117705"/>
                </a:lnTo>
                <a:lnTo>
                  <a:pt x="83153" y="95202"/>
                </a:lnTo>
                <a:lnTo>
                  <a:pt x="99155" y="93059"/>
                </a:lnTo>
                <a:lnTo>
                  <a:pt x="108894" y="93383"/>
                </a:lnTo>
                <a:lnTo>
                  <a:pt x="145065" y="107251"/>
                </a:lnTo>
                <a:lnTo>
                  <a:pt x="154144" y="117705"/>
                </a:lnTo>
                <a:lnTo>
                  <a:pt x="158336" y="123301"/>
                </a:lnTo>
                <a:lnTo>
                  <a:pt x="158533" y="123634"/>
                </a:lnTo>
                <a:lnTo>
                  <a:pt x="91535" y="123634"/>
                </a:lnTo>
                <a:lnTo>
                  <a:pt x="84701" y="124229"/>
                </a:lnTo>
                <a:lnTo>
                  <a:pt x="81397" y="125158"/>
                </a:lnTo>
                <a:close/>
              </a:path>
              <a:path w="171450" h="306704">
                <a:moveTo>
                  <a:pt x="169354" y="303656"/>
                </a:moveTo>
                <a:lnTo>
                  <a:pt x="134207" y="303656"/>
                </a:lnTo>
                <a:lnTo>
                  <a:pt x="134207" y="184689"/>
                </a:lnTo>
                <a:lnTo>
                  <a:pt x="133945" y="176959"/>
                </a:lnTo>
                <a:lnTo>
                  <a:pt x="123539" y="138874"/>
                </a:lnTo>
                <a:lnTo>
                  <a:pt x="109823" y="128206"/>
                </a:lnTo>
                <a:lnTo>
                  <a:pt x="105251" y="125158"/>
                </a:lnTo>
                <a:lnTo>
                  <a:pt x="99155" y="123634"/>
                </a:lnTo>
                <a:lnTo>
                  <a:pt x="158533" y="123634"/>
                </a:lnTo>
                <a:lnTo>
                  <a:pt x="161942" y="129420"/>
                </a:lnTo>
                <a:lnTo>
                  <a:pt x="164614" y="135969"/>
                </a:lnTo>
                <a:lnTo>
                  <a:pt x="166306" y="143446"/>
                </a:lnTo>
                <a:lnTo>
                  <a:pt x="168306" y="151520"/>
                </a:lnTo>
                <a:lnTo>
                  <a:pt x="169735" y="160031"/>
                </a:lnTo>
                <a:lnTo>
                  <a:pt x="170592" y="169418"/>
                </a:lnTo>
                <a:lnTo>
                  <a:pt x="170794" y="176959"/>
                </a:lnTo>
                <a:lnTo>
                  <a:pt x="170878" y="300608"/>
                </a:lnTo>
                <a:lnTo>
                  <a:pt x="169354" y="302132"/>
                </a:lnTo>
                <a:lnTo>
                  <a:pt x="169354" y="303656"/>
                </a:lnTo>
                <a:close/>
              </a:path>
              <a:path w="171450" h="306704">
                <a:moveTo>
                  <a:pt x="166306" y="305180"/>
                </a:moveTo>
                <a:lnTo>
                  <a:pt x="135731" y="305180"/>
                </a:lnTo>
                <a:lnTo>
                  <a:pt x="135731" y="303656"/>
                </a:lnTo>
                <a:lnTo>
                  <a:pt x="167830" y="303656"/>
                </a:lnTo>
                <a:lnTo>
                  <a:pt x="166306" y="305180"/>
                </a:lnTo>
                <a:close/>
              </a:path>
              <a:path w="171450" h="306704">
                <a:moveTo>
                  <a:pt x="163258" y="306704"/>
                </a:moveTo>
                <a:lnTo>
                  <a:pt x="140303" y="306704"/>
                </a:lnTo>
                <a:lnTo>
                  <a:pt x="138779" y="305180"/>
                </a:lnTo>
                <a:lnTo>
                  <a:pt x="164782" y="305180"/>
                </a:lnTo>
                <a:lnTo>
                  <a:pt x="163258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1" name="object 151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5854713" y="4503229"/>
            <a:ext cx="181469" cy="216789"/>
          </a:xfrm>
          <a:prstGeom prst="rect">
            <a:avLst/>
          </a:prstGeom>
        </p:spPr>
      </p:pic>
      <p:sp>
        <p:nvSpPr>
          <p:cNvPr id="152" name="object 152" descr=""/>
          <p:cNvSpPr/>
          <p:nvPr/>
        </p:nvSpPr>
        <p:spPr>
          <a:xfrm>
            <a:off x="6089618" y="4410170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4">
                <a:moveTo>
                  <a:pt x="30480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3"/>
                </a:lnTo>
                <a:close/>
              </a:path>
              <a:path w="36829" h="306704">
                <a:moveTo>
                  <a:pt x="35052" y="303656"/>
                </a:moveTo>
                <a:lnTo>
                  <a:pt x="0" y="303656"/>
                </a:lnTo>
                <a:lnTo>
                  <a:pt x="0" y="4571"/>
                </a:lnTo>
                <a:lnTo>
                  <a:pt x="3048" y="1523"/>
                </a:lnTo>
                <a:lnTo>
                  <a:pt x="33528" y="1523"/>
                </a:lnTo>
                <a:lnTo>
                  <a:pt x="35052" y="3047"/>
                </a:lnTo>
                <a:lnTo>
                  <a:pt x="35052" y="4571"/>
                </a:lnTo>
                <a:lnTo>
                  <a:pt x="36576" y="6095"/>
                </a:lnTo>
                <a:lnTo>
                  <a:pt x="36576" y="302132"/>
                </a:lnTo>
                <a:lnTo>
                  <a:pt x="35052" y="303656"/>
                </a:lnTo>
                <a:close/>
              </a:path>
              <a:path w="36829" h="306704">
                <a:moveTo>
                  <a:pt x="32004" y="305180"/>
                </a:moveTo>
                <a:lnTo>
                  <a:pt x="1524" y="305180"/>
                </a:lnTo>
                <a:lnTo>
                  <a:pt x="1524" y="303656"/>
                </a:lnTo>
                <a:lnTo>
                  <a:pt x="33528" y="303656"/>
                </a:lnTo>
                <a:lnTo>
                  <a:pt x="32004" y="305180"/>
                </a:lnTo>
                <a:close/>
              </a:path>
              <a:path w="36829" h="306704">
                <a:moveTo>
                  <a:pt x="28956" y="306704"/>
                </a:moveTo>
                <a:lnTo>
                  <a:pt x="7620" y="306704"/>
                </a:lnTo>
                <a:lnTo>
                  <a:pt x="4572" y="305180"/>
                </a:lnTo>
                <a:lnTo>
                  <a:pt x="30480" y="305180"/>
                </a:lnTo>
                <a:lnTo>
                  <a:pt x="28956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/>
          <p:nvPr/>
        </p:nvSpPr>
        <p:spPr>
          <a:xfrm>
            <a:off x="6190297" y="4503229"/>
            <a:ext cx="181610" cy="293370"/>
          </a:xfrm>
          <a:custGeom>
            <a:avLst/>
            <a:gdLst/>
            <a:ahLst/>
            <a:cxnLst/>
            <a:rect l="l" t="t" r="r" b="b"/>
            <a:pathLst>
              <a:path w="181610" h="293370">
                <a:moveTo>
                  <a:pt x="71627" y="36671"/>
                </a:moveTo>
                <a:lnTo>
                  <a:pt x="32003" y="36671"/>
                </a:lnTo>
                <a:lnTo>
                  <a:pt x="48767" y="19907"/>
                </a:lnTo>
                <a:lnTo>
                  <a:pt x="54863" y="15335"/>
                </a:lnTo>
                <a:lnTo>
                  <a:pt x="60959" y="12287"/>
                </a:lnTo>
                <a:lnTo>
                  <a:pt x="65531" y="9239"/>
                </a:lnTo>
                <a:lnTo>
                  <a:pt x="77723" y="3143"/>
                </a:lnTo>
                <a:lnTo>
                  <a:pt x="83915" y="1619"/>
                </a:lnTo>
                <a:lnTo>
                  <a:pt x="90011" y="0"/>
                </a:lnTo>
                <a:lnTo>
                  <a:pt x="102203" y="0"/>
                </a:lnTo>
                <a:lnTo>
                  <a:pt x="112204" y="562"/>
                </a:lnTo>
                <a:lnTo>
                  <a:pt x="152685" y="18002"/>
                </a:lnTo>
                <a:lnTo>
                  <a:pt x="163163" y="30575"/>
                </a:lnTo>
                <a:lnTo>
                  <a:pt x="90011" y="30575"/>
                </a:lnTo>
                <a:lnTo>
                  <a:pt x="80771" y="33623"/>
                </a:lnTo>
                <a:lnTo>
                  <a:pt x="76199" y="33623"/>
                </a:lnTo>
                <a:lnTo>
                  <a:pt x="71627" y="36671"/>
                </a:lnTo>
                <a:close/>
              </a:path>
              <a:path w="181610" h="293370">
                <a:moveTo>
                  <a:pt x="35051" y="290036"/>
                </a:moveTo>
                <a:lnTo>
                  <a:pt x="1523" y="290036"/>
                </a:lnTo>
                <a:lnTo>
                  <a:pt x="1523" y="288416"/>
                </a:lnTo>
                <a:lnTo>
                  <a:pt x="0" y="286892"/>
                </a:lnTo>
                <a:lnTo>
                  <a:pt x="0" y="7715"/>
                </a:lnTo>
                <a:lnTo>
                  <a:pt x="4571" y="3143"/>
                </a:lnTo>
                <a:lnTo>
                  <a:pt x="27431" y="3143"/>
                </a:lnTo>
                <a:lnTo>
                  <a:pt x="28955" y="4667"/>
                </a:lnTo>
                <a:lnTo>
                  <a:pt x="30479" y="4667"/>
                </a:lnTo>
                <a:lnTo>
                  <a:pt x="30479" y="6191"/>
                </a:lnTo>
                <a:lnTo>
                  <a:pt x="32003" y="6191"/>
                </a:lnTo>
                <a:lnTo>
                  <a:pt x="32003" y="36671"/>
                </a:lnTo>
                <a:lnTo>
                  <a:pt x="71627" y="36671"/>
                </a:lnTo>
                <a:lnTo>
                  <a:pt x="57911" y="45815"/>
                </a:lnTo>
                <a:lnTo>
                  <a:pt x="53339" y="51911"/>
                </a:lnTo>
                <a:lnTo>
                  <a:pt x="47243" y="56483"/>
                </a:lnTo>
                <a:lnTo>
                  <a:pt x="42671" y="62579"/>
                </a:lnTo>
                <a:lnTo>
                  <a:pt x="36575" y="68675"/>
                </a:lnTo>
                <a:lnTo>
                  <a:pt x="36575" y="148113"/>
                </a:lnTo>
                <a:lnTo>
                  <a:pt x="43648" y="156686"/>
                </a:lnTo>
                <a:lnTo>
                  <a:pt x="77962" y="183165"/>
                </a:lnTo>
                <a:lnTo>
                  <a:pt x="93059" y="186213"/>
                </a:lnTo>
                <a:lnTo>
                  <a:pt x="36575" y="186213"/>
                </a:lnTo>
                <a:lnTo>
                  <a:pt x="36575" y="286892"/>
                </a:lnTo>
                <a:lnTo>
                  <a:pt x="35051" y="288416"/>
                </a:lnTo>
                <a:lnTo>
                  <a:pt x="35051" y="290036"/>
                </a:lnTo>
                <a:close/>
              </a:path>
              <a:path w="181610" h="293370">
                <a:moveTo>
                  <a:pt x="96107" y="216789"/>
                </a:moveTo>
                <a:lnTo>
                  <a:pt x="85439" y="216789"/>
                </a:lnTo>
                <a:lnTo>
                  <a:pt x="80771" y="215169"/>
                </a:lnTo>
                <a:lnTo>
                  <a:pt x="74675" y="213645"/>
                </a:lnTo>
                <a:lnTo>
                  <a:pt x="70103" y="212121"/>
                </a:lnTo>
                <a:lnTo>
                  <a:pt x="65531" y="209073"/>
                </a:lnTo>
                <a:lnTo>
                  <a:pt x="60959" y="207549"/>
                </a:lnTo>
                <a:lnTo>
                  <a:pt x="56387" y="204501"/>
                </a:lnTo>
                <a:lnTo>
                  <a:pt x="51815" y="199929"/>
                </a:lnTo>
                <a:lnTo>
                  <a:pt x="47243" y="196881"/>
                </a:lnTo>
                <a:lnTo>
                  <a:pt x="41147" y="192309"/>
                </a:lnTo>
                <a:lnTo>
                  <a:pt x="36575" y="186213"/>
                </a:lnTo>
                <a:lnTo>
                  <a:pt x="102203" y="186213"/>
                </a:lnTo>
                <a:lnTo>
                  <a:pt x="109823" y="183165"/>
                </a:lnTo>
                <a:lnTo>
                  <a:pt x="137064" y="150197"/>
                </a:lnTo>
                <a:lnTo>
                  <a:pt x="140303" y="137350"/>
                </a:lnTo>
                <a:lnTo>
                  <a:pt x="142065" y="130492"/>
                </a:lnTo>
                <a:lnTo>
                  <a:pt x="142970" y="123634"/>
                </a:lnTo>
                <a:lnTo>
                  <a:pt x="143261" y="117635"/>
                </a:lnTo>
                <a:lnTo>
                  <a:pt x="143327" y="102155"/>
                </a:lnTo>
                <a:lnTo>
                  <a:pt x="143144" y="94415"/>
                </a:lnTo>
                <a:lnTo>
                  <a:pt x="134207" y="54959"/>
                </a:lnTo>
                <a:lnTo>
                  <a:pt x="103727" y="30575"/>
                </a:lnTo>
                <a:lnTo>
                  <a:pt x="163163" y="30575"/>
                </a:lnTo>
                <a:lnTo>
                  <a:pt x="178934" y="74231"/>
                </a:lnTo>
                <a:lnTo>
                  <a:pt x="181462" y="102155"/>
                </a:lnTo>
                <a:lnTo>
                  <a:pt x="181439" y="109918"/>
                </a:lnTo>
                <a:lnTo>
                  <a:pt x="176879" y="151161"/>
                </a:lnTo>
                <a:lnTo>
                  <a:pt x="160115" y="186213"/>
                </a:lnTo>
                <a:lnTo>
                  <a:pt x="124396" y="212208"/>
                </a:lnTo>
                <a:lnTo>
                  <a:pt x="106108" y="216226"/>
                </a:lnTo>
                <a:lnTo>
                  <a:pt x="96107" y="216789"/>
                </a:lnTo>
                <a:close/>
              </a:path>
              <a:path w="181610" h="293370">
                <a:moveTo>
                  <a:pt x="32003" y="291560"/>
                </a:moveTo>
                <a:lnTo>
                  <a:pt x="6095" y="291560"/>
                </a:lnTo>
                <a:lnTo>
                  <a:pt x="4571" y="290036"/>
                </a:lnTo>
                <a:lnTo>
                  <a:pt x="32003" y="290036"/>
                </a:lnTo>
                <a:lnTo>
                  <a:pt x="32003" y="291560"/>
                </a:lnTo>
                <a:close/>
              </a:path>
              <a:path w="181610" h="293370">
                <a:moveTo>
                  <a:pt x="21335" y="293084"/>
                </a:moveTo>
                <a:lnTo>
                  <a:pt x="15240" y="293084"/>
                </a:lnTo>
                <a:lnTo>
                  <a:pt x="12191" y="291560"/>
                </a:lnTo>
                <a:lnTo>
                  <a:pt x="24383" y="291560"/>
                </a:lnTo>
                <a:lnTo>
                  <a:pt x="21335" y="293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4" name="object 154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527386" y="4410170"/>
            <a:ext cx="941260" cy="386143"/>
          </a:xfrm>
          <a:prstGeom prst="rect">
            <a:avLst/>
          </a:prstGeom>
        </p:spPr>
      </p:pic>
      <p:pic>
        <p:nvPicPr>
          <p:cNvPr id="155" name="object 155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535798" y="4503229"/>
            <a:ext cx="169259" cy="213645"/>
          </a:xfrm>
          <a:prstGeom prst="rect">
            <a:avLst/>
          </a:prstGeom>
        </p:spPr>
      </p:pic>
      <p:pic>
        <p:nvPicPr>
          <p:cNvPr id="156" name="object 156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760094" y="4503229"/>
            <a:ext cx="181469" cy="216789"/>
          </a:xfrm>
          <a:prstGeom prst="rect">
            <a:avLst/>
          </a:prstGeom>
        </p:spPr>
      </p:pic>
      <p:pic>
        <p:nvPicPr>
          <p:cNvPr id="157" name="object 157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7994904" y="4503229"/>
            <a:ext cx="270034" cy="216789"/>
          </a:xfrm>
          <a:prstGeom prst="rect">
            <a:avLst/>
          </a:prstGeom>
        </p:spPr>
      </p:pic>
      <p:grpSp>
        <p:nvGrpSpPr>
          <p:cNvPr id="158" name="object 158" descr=""/>
          <p:cNvGrpSpPr/>
          <p:nvPr/>
        </p:nvGrpSpPr>
        <p:grpSpPr>
          <a:xfrm>
            <a:off x="8400668" y="4452937"/>
            <a:ext cx="554355" cy="343535"/>
            <a:chOff x="8400668" y="4452937"/>
            <a:chExt cx="554355" cy="343535"/>
          </a:xfrm>
        </p:grpSpPr>
        <p:sp>
          <p:nvSpPr>
            <p:cNvPr id="159" name="object 159" descr=""/>
            <p:cNvSpPr/>
            <p:nvPr/>
          </p:nvSpPr>
          <p:spPr>
            <a:xfrm>
              <a:off x="8400668" y="4503229"/>
              <a:ext cx="187960" cy="293370"/>
            </a:xfrm>
            <a:custGeom>
              <a:avLst/>
              <a:gdLst/>
              <a:ahLst/>
              <a:cxnLst/>
              <a:rect l="l" t="t" r="r" b="b"/>
              <a:pathLst>
                <a:path w="187959" h="293370">
                  <a:moveTo>
                    <a:pt x="88487" y="293084"/>
                  </a:moveTo>
                  <a:lnTo>
                    <a:pt x="48863" y="288417"/>
                  </a:lnTo>
                  <a:lnTo>
                    <a:pt x="21431" y="277749"/>
                  </a:lnTo>
                  <a:lnTo>
                    <a:pt x="13811" y="273177"/>
                  </a:lnTo>
                  <a:lnTo>
                    <a:pt x="9144" y="267081"/>
                  </a:lnTo>
                  <a:lnTo>
                    <a:pt x="4572" y="260984"/>
                  </a:lnTo>
                  <a:lnTo>
                    <a:pt x="1524" y="254889"/>
                  </a:lnTo>
                  <a:lnTo>
                    <a:pt x="0" y="247269"/>
                  </a:lnTo>
                  <a:lnTo>
                    <a:pt x="0" y="235077"/>
                  </a:lnTo>
                  <a:lnTo>
                    <a:pt x="1524" y="230505"/>
                  </a:lnTo>
                  <a:lnTo>
                    <a:pt x="1524" y="225933"/>
                  </a:lnTo>
                  <a:lnTo>
                    <a:pt x="4572" y="216789"/>
                  </a:lnTo>
                  <a:lnTo>
                    <a:pt x="7620" y="212121"/>
                  </a:lnTo>
                  <a:lnTo>
                    <a:pt x="9144" y="209073"/>
                  </a:lnTo>
                  <a:lnTo>
                    <a:pt x="12287" y="204501"/>
                  </a:lnTo>
                  <a:lnTo>
                    <a:pt x="16859" y="201453"/>
                  </a:lnTo>
                  <a:lnTo>
                    <a:pt x="19907" y="196881"/>
                  </a:lnTo>
                  <a:lnTo>
                    <a:pt x="24479" y="193833"/>
                  </a:lnTo>
                  <a:lnTo>
                    <a:pt x="29051" y="189261"/>
                  </a:lnTo>
                  <a:lnTo>
                    <a:pt x="21431" y="186213"/>
                  </a:lnTo>
                  <a:lnTo>
                    <a:pt x="16859" y="181641"/>
                  </a:lnTo>
                  <a:lnTo>
                    <a:pt x="13811" y="175545"/>
                  </a:lnTo>
                  <a:lnTo>
                    <a:pt x="9144" y="170973"/>
                  </a:lnTo>
                  <a:lnTo>
                    <a:pt x="7620" y="164877"/>
                  </a:lnTo>
                  <a:lnTo>
                    <a:pt x="7620" y="149637"/>
                  </a:lnTo>
                  <a:lnTo>
                    <a:pt x="9144" y="140398"/>
                  </a:lnTo>
                  <a:lnTo>
                    <a:pt x="13811" y="134302"/>
                  </a:lnTo>
                  <a:lnTo>
                    <a:pt x="16859" y="126682"/>
                  </a:lnTo>
                  <a:lnTo>
                    <a:pt x="21431" y="120586"/>
                  </a:lnTo>
                  <a:lnTo>
                    <a:pt x="27527" y="114490"/>
                  </a:lnTo>
                  <a:lnTo>
                    <a:pt x="22955" y="109918"/>
                  </a:lnTo>
                  <a:lnTo>
                    <a:pt x="18383" y="103822"/>
                  </a:lnTo>
                  <a:lnTo>
                    <a:pt x="16859" y="96202"/>
                  </a:lnTo>
                  <a:lnTo>
                    <a:pt x="13811" y="90106"/>
                  </a:lnTo>
                  <a:lnTo>
                    <a:pt x="12287" y="82486"/>
                  </a:lnTo>
                  <a:lnTo>
                    <a:pt x="12346" y="70199"/>
                  </a:lnTo>
                  <a:lnTo>
                    <a:pt x="12596" y="63746"/>
                  </a:lnTo>
                  <a:lnTo>
                    <a:pt x="29098" y="24741"/>
                  </a:lnTo>
                  <a:lnTo>
                    <a:pt x="65127" y="2652"/>
                  </a:lnTo>
                  <a:lnTo>
                    <a:pt x="88487" y="0"/>
                  </a:lnTo>
                  <a:lnTo>
                    <a:pt x="100679" y="0"/>
                  </a:lnTo>
                  <a:lnTo>
                    <a:pt x="105251" y="1619"/>
                  </a:lnTo>
                  <a:lnTo>
                    <a:pt x="111442" y="1619"/>
                  </a:lnTo>
                  <a:lnTo>
                    <a:pt x="116014" y="3143"/>
                  </a:lnTo>
                  <a:lnTo>
                    <a:pt x="181546" y="3143"/>
                  </a:lnTo>
                  <a:lnTo>
                    <a:pt x="184594" y="4667"/>
                  </a:lnTo>
                  <a:lnTo>
                    <a:pt x="184594" y="7715"/>
                  </a:lnTo>
                  <a:lnTo>
                    <a:pt x="186118" y="9239"/>
                  </a:lnTo>
                  <a:lnTo>
                    <a:pt x="187642" y="13811"/>
                  </a:lnTo>
                  <a:lnTo>
                    <a:pt x="187642" y="22955"/>
                  </a:lnTo>
                  <a:lnTo>
                    <a:pt x="186118" y="27527"/>
                  </a:lnTo>
                  <a:lnTo>
                    <a:pt x="80867" y="27527"/>
                  </a:lnTo>
                  <a:lnTo>
                    <a:pt x="74771" y="29051"/>
                  </a:lnTo>
                  <a:lnTo>
                    <a:pt x="47422" y="60721"/>
                  </a:lnTo>
                  <a:lnTo>
                    <a:pt x="47339" y="71723"/>
                  </a:lnTo>
                  <a:lnTo>
                    <a:pt x="47934" y="81255"/>
                  </a:lnTo>
                  <a:lnTo>
                    <a:pt x="79009" y="113657"/>
                  </a:lnTo>
                  <a:lnTo>
                    <a:pt x="88487" y="114490"/>
                  </a:lnTo>
                  <a:lnTo>
                    <a:pt x="151288" y="114490"/>
                  </a:lnTo>
                  <a:lnTo>
                    <a:pt x="148637" y="117490"/>
                  </a:lnTo>
                  <a:lnTo>
                    <a:pt x="138588" y="126420"/>
                  </a:lnTo>
                  <a:lnTo>
                    <a:pt x="133958" y="129730"/>
                  </a:lnTo>
                  <a:lnTo>
                    <a:pt x="48863" y="129730"/>
                  </a:lnTo>
                  <a:lnTo>
                    <a:pt x="45815" y="132778"/>
                  </a:lnTo>
                  <a:lnTo>
                    <a:pt x="41243" y="141922"/>
                  </a:lnTo>
                  <a:lnTo>
                    <a:pt x="39719" y="146589"/>
                  </a:lnTo>
                  <a:lnTo>
                    <a:pt x="39719" y="155733"/>
                  </a:lnTo>
                  <a:lnTo>
                    <a:pt x="42767" y="160305"/>
                  </a:lnTo>
                  <a:lnTo>
                    <a:pt x="51911" y="166401"/>
                  </a:lnTo>
                  <a:lnTo>
                    <a:pt x="58007" y="169449"/>
                  </a:lnTo>
                  <a:lnTo>
                    <a:pt x="65627" y="169449"/>
                  </a:lnTo>
                  <a:lnTo>
                    <a:pt x="125039" y="171259"/>
                  </a:lnTo>
                  <a:lnTo>
                    <a:pt x="172402" y="190785"/>
                  </a:lnTo>
                  <a:lnTo>
                    <a:pt x="178193" y="198405"/>
                  </a:lnTo>
                  <a:lnTo>
                    <a:pt x="59531" y="198405"/>
                  </a:lnTo>
                  <a:lnTo>
                    <a:pt x="54959" y="201453"/>
                  </a:lnTo>
                  <a:lnTo>
                    <a:pt x="44291" y="212121"/>
                  </a:lnTo>
                  <a:lnTo>
                    <a:pt x="42767" y="215169"/>
                  </a:lnTo>
                  <a:lnTo>
                    <a:pt x="41243" y="218313"/>
                  </a:lnTo>
                  <a:lnTo>
                    <a:pt x="38195" y="221360"/>
                  </a:lnTo>
                  <a:lnTo>
                    <a:pt x="38195" y="224408"/>
                  </a:lnTo>
                  <a:lnTo>
                    <a:pt x="36671" y="227457"/>
                  </a:lnTo>
                  <a:lnTo>
                    <a:pt x="36671" y="245745"/>
                  </a:lnTo>
                  <a:lnTo>
                    <a:pt x="78033" y="265009"/>
                  </a:lnTo>
                  <a:lnTo>
                    <a:pt x="90011" y="265557"/>
                  </a:lnTo>
                  <a:lnTo>
                    <a:pt x="169085" y="265557"/>
                  </a:lnTo>
                  <a:lnTo>
                    <a:pt x="167163" y="267676"/>
                  </a:lnTo>
                  <a:lnTo>
                    <a:pt x="131254" y="286893"/>
                  </a:lnTo>
                  <a:lnTo>
                    <a:pt x="100741" y="292558"/>
                  </a:lnTo>
                  <a:lnTo>
                    <a:pt x="88487" y="293084"/>
                  </a:lnTo>
                  <a:close/>
                </a:path>
                <a:path w="187959" h="293370">
                  <a:moveTo>
                    <a:pt x="151288" y="114490"/>
                  </a:moveTo>
                  <a:lnTo>
                    <a:pt x="96107" y="114490"/>
                  </a:lnTo>
                  <a:lnTo>
                    <a:pt x="102203" y="112966"/>
                  </a:lnTo>
                  <a:lnTo>
                    <a:pt x="106775" y="109918"/>
                  </a:lnTo>
                  <a:lnTo>
                    <a:pt x="112966" y="108394"/>
                  </a:lnTo>
                  <a:lnTo>
                    <a:pt x="117538" y="105346"/>
                  </a:lnTo>
                  <a:lnTo>
                    <a:pt x="120586" y="100774"/>
                  </a:lnTo>
                  <a:lnTo>
                    <a:pt x="123634" y="97726"/>
                  </a:lnTo>
                  <a:lnTo>
                    <a:pt x="126682" y="91630"/>
                  </a:lnTo>
                  <a:lnTo>
                    <a:pt x="129730" y="82486"/>
                  </a:lnTo>
                  <a:lnTo>
                    <a:pt x="131254" y="76390"/>
                  </a:lnTo>
                  <a:lnTo>
                    <a:pt x="131254" y="70199"/>
                  </a:lnTo>
                  <a:lnTo>
                    <a:pt x="113642" y="34599"/>
                  </a:lnTo>
                  <a:lnTo>
                    <a:pt x="88487" y="27527"/>
                  </a:lnTo>
                  <a:lnTo>
                    <a:pt x="186118" y="27527"/>
                  </a:lnTo>
                  <a:lnTo>
                    <a:pt x="184594" y="29051"/>
                  </a:lnTo>
                  <a:lnTo>
                    <a:pt x="183070" y="32099"/>
                  </a:lnTo>
                  <a:lnTo>
                    <a:pt x="181546" y="33623"/>
                  </a:lnTo>
                  <a:lnTo>
                    <a:pt x="151066" y="33623"/>
                  </a:lnTo>
                  <a:lnTo>
                    <a:pt x="157162" y="38195"/>
                  </a:lnTo>
                  <a:lnTo>
                    <a:pt x="160210" y="44291"/>
                  </a:lnTo>
                  <a:lnTo>
                    <a:pt x="161734" y="50387"/>
                  </a:lnTo>
                  <a:lnTo>
                    <a:pt x="164782" y="56483"/>
                  </a:lnTo>
                  <a:lnTo>
                    <a:pt x="164732" y="71723"/>
                  </a:lnTo>
                  <a:lnTo>
                    <a:pt x="152971" y="112585"/>
                  </a:lnTo>
                  <a:lnTo>
                    <a:pt x="151288" y="114490"/>
                  </a:lnTo>
                  <a:close/>
                </a:path>
                <a:path w="187959" h="293370">
                  <a:moveTo>
                    <a:pt x="88487" y="141922"/>
                  </a:moveTo>
                  <a:lnTo>
                    <a:pt x="80867" y="141922"/>
                  </a:lnTo>
                  <a:lnTo>
                    <a:pt x="65627" y="138874"/>
                  </a:lnTo>
                  <a:lnTo>
                    <a:pt x="58007" y="135826"/>
                  </a:lnTo>
                  <a:lnTo>
                    <a:pt x="53435" y="134302"/>
                  </a:lnTo>
                  <a:lnTo>
                    <a:pt x="48863" y="129730"/>
                  </a:lnTo>
                  <a:lnTo>
                    <a:pt x="133958" y="129730"/>
                  </a:lnTo>
                  <a:lnTo>
                    <a:pt x="97146" y="141636"/>
                  </a:lnTo>
                  <a:lnTo>
                    <a:pt x="88487" y="141922"/>
                  </a:lnTo>
                  <a:close/>
                </a:path>
                <a:path w="187959" h="293370">
                  <a:moveTo>
                    <a:pt x="169085" y="265557"/>
                  </a:moveTo>
                  <a:lnTo>
                    <a:pt x="90011" y="265557"/>
                  </a:lnTo>
                  <a:lnTo>
                    <a:pt x="98622" y="265271"/>
                  </a:lnTo>
                  <a:lnTo>
                    <a:pt x="106251" y="264414"/>
                  </a:lnTo>
                  <a:lnTo>
                    <a:pt x="113023" y="262985"/>
                  </a:lnTo>
                  <a:lnTo>
                    <a:pt x="119062" y="260984"/>
                  </a:lnTo>
                  <a:lnTo>
                    <a:pt x="125158" y="259460"/>
                  </a:lnTo>
                  <a:lnTo>
                    <a:pt x="131254" y="256413"/>
                  </a:lnTo>
                  <a:lnTo>
                    <a:pt x="140398" y="250317"/>
                  </a:lnTo>
                  <a:lnTo>
                    <a:pt x="146494" y="241172"/>
                  </a:lnTo>
                  <a:lnTo>
                    <a:pt x="149542" y="232029"/>
                  </a:lnTo>
                  <a:lnTo>
                    <a:pt x="149542" y="218313"/>
                  </a:lnTo>
                  <a:lnTo>
                    <a:pt x="109918" y="199929"/>
                  </a:lnTo>
                  <a:lnTo>
                    <a:pt x="59531" y="198405"/>
                  </a:lnTo>
                  <a:lnTo>
                    <a:pt x="178193" y="198405"/>
                  </a:lnTo>
                  <a:lnTo>
                    <a:pt x="180022" y="202977"/>
                  </a:lnTo>
                  <a:lnTo>
                    <a:pt x="183070" y="209073"/>
                  </a:lnTo>
                  <a:lnTo>
                    <a:pt x="184594" y="216789"/>
                  </a:lnTo>
                  <a:lnTo>
                    <a:pt x="176307" y="256674"/>
                  </a:lnTo>
                  <a:lnTo>
                    <a:pt x="172021" y="262318"/>
                  </a:lnTo>
                  <a:lnTo>
                    <a:pt x="169085" y="265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615838" y="4503229"/>
              <a:ext cx="181451" cy="216789"/>
            </a:xfrm>
            <a:prstGeom prst="rect">
              <a:avLst/>
            </a:prstGeom>
          </p:spPr>
        </p:pic>
        <p:sp>
          <p:nvSpPr>
            <p:cNvPr id="161" name="object 161" descr=""/>
            <p:cNvSpPr/>
            <p:nvPr/>
          </p:nvSpPr>
          <p:spPr>
            <a:xfrm>
              <a:off x="8824816" y="4452937"/>
              <a:ext cx="130175" cy="267335"/>
            </a:xfrm>
            <a:custGeom>
              <a:avLst/>
              <a:gdLst/>
              <a:ahLst/>
              <a:cxnLst/>
              <a:rect l="l" t="t" r="r" b="b"/>
              <a:pathLst>
                <a:path w="130175" h="267335">
                  <a:moveTo>
                    <a:pt x="64008" y="1524"/>
                  </a:moveTo>
                  <a:lnTo>
                    <a:pt x="42672" y="1524"/>
                  </a:lnTo>
                  <a:lnTo>
                    <a:pt x="44196" y="0"/>
                  </a:lnTo>
                  <a:lnTo>
                    <a:pt x="62484" y="0"/>
                  </a:lnTo>
                  <a:lnTo>
                    <a:pt x="64008" y="1524"/>
                  </a:lnTo>
                  <a:close/>
                </a:path>
                <a:path w="130175" h="267335">
                  <a:moveTo>
                    <a:pt x="68580" y="3047"/>
                  </a:moveTo>
                  <a:lnTo>
                    <a:pt x="38100" y="3047"/>
                  </a:lnTo>
                  <a:lnTo>
                    <a:pt x="38100" y="1524"/>
                  </a:lnTo>
                  <a:lnTo>
                    <a:pt x="67056" y="1524"/>
                  </a:lnTo>
                  <a:lnTo>
                    <a:pt x="68580" y="3047"/>
                  </a:lnTo>
                  <a:close/>
                </a:path>
                <a:path w="130175" h="267335">
                  <a:moveTo>
                    <a:pt x="70104" y="4571"/>
                  </a:moveTo>
                  <a:lnTo>
                    <a:pt x="36576" y="4571"/>
                  </a:lnTo>
                  <a:lnTo>
                    <a:pt x="36576" y="3047"/>
                  </a:lnTo>
                  <a:lnTo>
                    <a:pt x="70104" y="3047"/>
                  </a:lnTo>
                  <a:lnTo>
                    <a:pt x="70104" y="4571"/>
                  </a:lnTo>
                  <a:close/>
                </a:path>
                <a:path w="130175" h="267335">
                  <a:moveTo>
                    <a:pt x="71628" y="53435"/>
                  </a:moveTo>
                  <a:lnTo>
                    <a:pt x="35052" y="53435"/>
                  </a:lnTo>
                  <a:lnTo>
                    <a:pt x="35052" y="4571"/>
                  </a:lnTo>
                  <a:lnTo>
                    <a:pt x="71628" y="4571"/>
                  </a:lnTo>
                  <a:lnTo>
                    <a:pt x="71628" y="53435"/>
                  </a:lnTo>
                  <a:close/>
                </a:path>
                <a:path w="130175" h="267335">
                  <a:moveTo>
                    <a:pt x="123539" y="54959"/>
                  </a:moveTo>
                  <a:lnTo>
                    <a:pt x="6096" y="54959"/>
                  </a:lnTo>
                  <a:lnTo>
                    <a:pt x="6096" y="53435"/>
                  </a:lnTo>
                  <a:lnTo>
                    <a:pt x="123539" y="53435"/>
                  </a:lnTo>
                  <a:lnTo>
                    <a:pt x="123539" y="54959"/>
                  </a:lnTo>
                  <a:close/>
                </a:path>
                <a:path w="130175" h="267335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3048" y="80867"/>
                  </a:lnTo>
                  <a:lnTo>
                    <a:pt x="0" y="74771"/>
                  </a:lnTo>
                  <a:lnTo>
                    <a:pt x="0" y="64103"/>
                  </a:lnTo>
                  <a:lnTo>
                    <a:pt x="1524" y="62579"/>
                  </a:lnTo>
                  <a:lnTo>
                    <a:pt x="1524" y="59531"/>
                  </a:lnTo>
                  <a:lnTo>
                    <a:pt x="3048" y="58007"/>
                  </a:lnTo>
                  <a:lnTo>
                    <a:pt x="3048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62579"/>
                  </a:lnTo>
                  <a:lnTo>
                    <a:pt x="129635" y="64103"/>
                  </a:lnTo>
                  <a:lnTo>
                    <a:pt x="129635" y="74771"/>
                  </a:lnTo>
                  <a:lnTo>
                    <a:pt x="126587" y="80867"/>
                  </a:lnTo>
                  <a:lnTo>
                    <a:pt x="126587" y="82391"/>
                  </a:lnTo>
                  <a:lnTo>
                    <a:pt x="123539" y="83915"/>
                  </a:lnTo>
                  <a:close/>
                </a:path>
                <a:path w="130175" h="267335">
                  <a:moveTo>
                    <a:pt x="99155" y="267080"/>
                  </a:moveTo>
                  <a:lnTo>
                    <a:pt x="93059" y="267080"/>
                  </a:lnTo>
                  <a:lnTo>
                    <a:pt x="85366" y="266780"/>
                  </a:lnTo>
                  <a:lnTo>
                    <a:pt x="44196" y="244125"/>
                  </a:lnTo>
                  <a:lnTo>
                    <a:pt x="35169" y="203509"/>
                  </a:lnTo>
                  <a:lnTo>
                    <a:pt x="35052" y="83915"/>
                  </a:lnTo>
                  <a:lnTo>
                    <a:pt x="71628" y="83915"/>
                  </a:lnTo>
                  <a:lnTo>
                    <a:pt x="71628" y="193738"/>
                  </a:lnTo>
                  <a:lnTo>
                    <a:pt x="71952" y="203509"/>
                  </a:lnTo>
                  <a:lnTo>
                    <a:pt x="88487" y="234981"/>
                  </a:lnTo>
                  <a:lnTo>
                    <a:pt x="128111" y="234981"/>
                  </a:lnTo>
                  <a:lnTo>
                    <a:pt x="128111" y="236505"/>
                  </a:lnTo>
                  <a:lnTo>
                    <a:pt x="129635" y="238029"/>
                  </a:lnTo>
                  <a:lnTo>
                    <a:pt x="129635" y="250221"/>
                  </a:lnTo>
                  <a:lnTo>
                    <a:pt x="128111" y="253269"/>
                  </a:lnTo>
                  <a:lnTo>
                    <a:pt x="128111" y="254793"/>
                  </a:lnTo>
                  <a:lnTo>
                    <a:pt x="126587" y="257841"/>
                  </a:lnTo>
                  <a:lnTo>
                    <a:pt x="125063" y="257841"/>
                  </a:lnTo>
                  <a:lnTo>
                    <a:pt x="125063" y="259365"/>
                  </a:lnTo>
                  <a:lnTo>
                    <a:pt x="123539" y="260889"/>
                  </a:lnTo>
                  <a:lnTo>
                    <a:pt x="120491" y="260889"/>
                  </a:lnTo>
                  <a:lnTo>
                    <a:pt x="117443" y="262413"/>
                  </a:lnTo>
                  <a:lnTo>
                    <a:pt x="115919" y="263937"/>
                  </a:lnTo>
                  <a:lnTo>
                    <a:pt x="112871" y="263937"/>
                  </a:lnTo>
                  <a:lnTo>
                    <a:pt x="109823" y="265461"/>
                  </a:lnTo>
                  <a:lnTo>
                    <a:pt x="102203" y="265461"/>
                  </a:lnTo>
                  <a:lnTo>
                    <a:pt x="99155" y="267080"/>
                  </a:lnTo>
                  <a:close/>
                </a:path>
                <a:path w="130175" h="267335">
                  <a:moveTo>
                    <a:pt x="126587" y="230409"/>
                  </a:moveTo>
                  <a:lnTo>
                    <a:pt x="122015" y="230409"/>
                  </a:lnTo>
                  <a:lnTo>
                    <a:pt x="123539" y="228885"/>
                  </a:lnTo>
                  <a:lnTo>
                    <a:pt x="125063" y="228885"/>
                  </a:lnTo>
                  <a:lnTo>
                    <a:pt x="126587" y="230409"/>
                  </a:lnTo>
                  <a:close/>
                </a:path>
                <a:path w="130175" h="267335">
                  <a:moveTo>
                    <a:pt x="128111" y="234981"/>
                  </a:moveTo>
                  <a:lnTo>
                    <a:pt x="108299" y="234981"/>
                  </a:lnTo>
                  <a:lnTo>
                    <a:pt x="111347" y="233457"/>
                  </a:lnTo>
                  <a:lnTo>
                    <a:pt x="112871" y="233457"/>
                  </a:lnTo>
                  <a:lnTo>
                    <a:pt x="114395" y="231933"/>
                  </a:lnTo>
                  <a:lnTo>
                    <a:pt x="117443" y="231933"/>
                  </a:lnTo>
                  <a:lnTo>
                    <a:pt x="118967" y="230409"/>
                  </a:lnTo>
                  <a:lnTo>
                    <a:pt x="128111" y="230409"/>
                  </a:lnTo>
                  <a:lnTo>
                    <a:pt x="128111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2" name="object 162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322450" y="4893944"/>
            <a:ext cx="1458372" cy="309753"/>
          </a:xfrm>
          <a:prstGeom prst="rect">
            <a:avLst/>
          </a:prstGeom>
        </p:spPr>
      </p:pic>
      <p:sp>
        <p:nvSpPr>
          <p:cNvPr id="163" name="object 163" descr=""/>
          <p:cNvSpPr/>
          <p:nvPr/>
        </p:nvSpPr>
        <p:spPr>
          <a:xfrm>
            <a:off x="2954655" y="4893945"/>
            <a:ext cx="398145" cy="386080"/>
          </a:xfrm>
          <a:custGeom>
            <a:avLst/>
            <a:gdLst/>
            <a:ahLst/>
            <a:cxnLst/>
            <a:rect l="l" t="t" r="r" b="b"/>
            <a:pathLst>
              <a:path w="398145" h="386079">
                <a:moveTo>
                  <a:pt x="181457" y="202984"/>
                </a:moveTo>
                <a:lnTo>
                  <a:pt x="176974" y="158686"/>
                </a:lnTo>
                <a:lnTo>
                  <a:pt x="158153" y="118579"/>
                </a:lnTo>
                <a:lnTo>
                  <a:pt x="143446" y="105486"/>
                </a:lnTo>
                <a:lnTo>
                  <a:pt x="143446" y="202984"/>
                </a:lnTo>
                <a:lnTo>
                  <a:pt x="143179" y="209842"/>
                </a:lnTo>
                <a:lnTo>
                  <a:pt x="134391" y="249707"/>
                </a:lnTo>
                <a:lnTo>
                  <a:pt x="131254" y="254800"/>
                </a:lnTo>
                <a:lnTo>
                  <a:pt x="128206" y="262509"/>
                </a:lnTo>
                <a:lnTo>
                  <a:pt x="122110" y="268605"/>
                </a:lnTo>
                <a:lnTo>
                  <a:pt x="109918" y="277749"/>
                </a:lnTo>
                <a:lnTo>
                  <a:pt x="102196" y="279273"/>
                </a:lnTo>
                <a:lnTo>
                  <a:pt x="93052" y="279273"/>
                </a:lnTo>
                <a:lnTo>
                  <a:pt x="85318" y="278701"/>
                </a:lnTo>
                <a:lnTo>
                  <a:pt x="78003" y="276987"/>
                </a:lnTo>
                <a:lnTo>
                  <a:pt x="76136" y="276225"/>
                </a:lnTo>
                <a:lnTo>
                  <a:pt x="70980" y="274129"/>
                </a:lnTo>
                <a:lnTo>
                  <a:pt x="36664" y="242608"/>
                </a:lnTo>
                <a:lnTo>
                  <a:pt x="36664" y="163258"/>
                </a:lnTo>
                <a:lnTo>
                  <a:pt x="71716" y="129730"/>
                </a:lnTo>
                <a:lnTo>
                  <a:pt x="80860" y="126682"/>
                </a:lnTo>
                <a:lnTo>
                  <a:pt x="85432" y="125158"/>
                </a:lnTo>
                <a:lnTo>
                  <a:pt x="103720" y="125158"/>
                </a:lnTo>
                <a:lnTo>
                  <a:pt x="111442" y="126682"/>
                </a:lnTo>
                <a:lnTo>
                  <a:pt x="123634" y="135826"/>
                </a:lnTo>
                <a:lnTo>
                  <a:pt x="129730" y="141922"/>
                </a:lnTo>
                <a:lnTo>
                  <a:pt x="132778" y="149542"/>
                </a:lnTo>
                <a:lnTo>
                  <a:pt x="135674" y="154647"/>
                </a:lnTo>
                <a:lnTo>
                  <a:pt x="143179" y="195872"/>
                </a:lnTo>
                <a:lnTo>
                  <a:pt x="143446" y="202984"/>
                </a:lnTo>
                <a:lnTo>
                  <a:pt x="143446" y="105486"/>
                </a:lnTo>
                <a:lnTo>
                  <a:pt x="102196" y="93065"/>
                </a:lnTo>
                <a:lnTo>
                  <a:pt x="96100" y="93065"/>
                </a:lnTo>
                <a:lnTo>
                  <a:pt x="90004" y="94589"/>
                </a:lnTo>
                <a:lnTo>
                  <a:pt x="85432" y="94589"/>
                </a:lnTo>
                <a:lnTo>
                  <a:pt x="79336" y="96113"/>
                </a:lnTo>
                <a:lnTo>
                  <a:pt x="74764" y="97637"/>
                </a:lnTo>
                <a:lnTo>
                  <a:pt x="68668" y="100685"/>
                </a:lnTo>
                <a:lnTo>
                  <a:pt x="64096" y="103733"/>
                </a:lnTo>
                <a:lnTo>
                  <a:pt x="58000" y="106781"/>
                </a:lnTo>
                <a:lnTo>
                  <a:pt x="53428" y="111353"/>
                </a:lnTo>
                <a:lnTo>
                  <a:pt x="47332" y="114490"/>
                </a:lnTo>
                <a:lnTo>
                  <a:pt x="41236" y="120586"/>
                </a:lnTo>
                <a:lnTo>
                  <a:pt x="36664" y="126682"/>
                </a:lnTo>
                <a:lnTo>
                  <a:pt x="36664" y="6096"/>
                </a:lnTo>
                <a:lnTo>
                  <a:pt x="35140" y="6096"/>
                </a:lnTo>
                <a:lnTo>
                  <a:pt x="35140" y="3048"/>
                </a:lnTo>
                <a:lnTo>
                  <a:pt x="32092" y="3048"/>
                </a:lnTo>
                <a:lnTo>
                  <a:pt x="30568" y="1524"/>
                </a:lnTo>
                <a:lnTo>
                  <a:pt x="24472" y="1524"/>
                </a:lnTo>
                <a:lnTo>
                  <a:pt x="21424" y="0"/>
                </a:lnTo>
                <a:lnTo>
                  <a:pt x="13804" y="0"/>
                </a:lnTo>
                <a:lnTo>
                  <a:pt x="10668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0" y="4572"/>
                </a:lnTo>
                <a:lnTo>
                  <a:pt x="0" y="303657"/>
                </a:lnTo>
                <a:lnTo>
                  <a:pt x="1524" y="305181"/>
                </a:lnTo>
                <a:lnTo>
                  <a:pt x="3048" y="305181"/>
                </a:lnTo>
                <a:lnTo>
                  <a:pt x="4572" y="306705"/>
                </a:lnTo>
                <a:lnTo>
                  <a:pt x="10668" y="306705"/>
                </a:lnTo>
                <a:lnTo>
                  <a:pt x="12280" y="308229"/>
                </a:lnTo>
                <a:lnTo>
                  <a:pt x="18376" y="308229"/>
                </a:lnTo>
                <a:lnTo>
                  <a:pt x="21424" y="306705"/>
                </a:lnTo>
                <a:lnTo>
                  <a:pt x="27520" y="306705"/>
                </a:lnTo>
                <a:lnTo>
                  <a:pt x="27520" y="305181"/>
                </a:lnTo>
                <a:lnTo>
                  <a:pt x="30568" y="305181"/>
                </a:lnTo>
                <a:lnTo>
                  <a:pt x="30568" y="303657"/>
                </a:lnTo>
                <a:lnTo>
                  <a:pt x="32092" y="303657"/>
                </a:lnTo>
                <a:lnTo>
                  <a:pt x="32092" y="276225"/>
                </a:lnTo>
                <a:lnTo>
                  <a:pt x="38188" y="282321"/>
                </a:lnTo>
                <a:lnTo>
                  <a:pt x="42760" y="288417"/>
                </a:lnTo>
                <a:lnTo>
                  <a:pt x="47332" y="291465"/>
                </a:lnTo>
                <a:lnTo>
                  <a:pt x="53428" y="296037"/>
                </a:lnTo>
                <a:lnTo>
                  <a:pt x="58000" y="299085"/>
                </a:lnTo>
                <a:lnTo>
                  <a:pt x="64096" y="302133"/>
                </a:lnTo>
                <a:lnTo>
                  <a:pt x="68668" y="305181"/>
                </a:lnTo>
                <a:lnTo>
                  <a:pt x="73240" y="306705"/>
                </a:lnTo>
                <a:lnTo>
                  <a:pt x="79336" y="308229"/>
                </a:lnTo>
                <a:lnTo>
                  <a:pt x="83908" y="309753"/>
                </a:lnTo>
                <a:lnTo>
                  <a:pt x="96100" y="309753"/>
                </a:lnTo>
                <a:lnTo>
                  <a:pt x="106159" y="309422"/>
                </a:lnTo>
                <a:lnTo>
                  <a:pt x="147447" y="293179"/>
                </a:lnTo>
                <a:lnTo>
                  <a:pt x="159791" y="279273"/>
                </a:lnTo>
                <a:lnTo>
                  <a:pt x="164084" y="273392"/>
                </a:lnTo>
                <a:lnTo>
                  <a:pt x="178320" y="235077"/>
                </a:lnTo>
                <a:lnTo>
                  <a:pt x="181229" y="212217"/>
                </a:lnTo>
                <a:lnTo>
                  <a:pt x="181457" y="202984"/>
                </a:lnTo>
                <a:close/>
              </a:path>
              <a:path w="398145" h="386079">
                <a:moveTo>
                  <a:pt x="398145" y="102209"/>
                </a:moveTo>
                <a:lnTo>
                  <a:pt x="395097" y="99161"/>
                </a:lnTo>
                <a:lnTo>
                  <a:pt x="395097" y="97637"/>
                </a:lnTo>
                <a:lnTo>
                  <a:pt x="390525" y="97637"/>
                </a:lnTo>
                <a:lnTo>
                  <a:pt x="387477" y="96113"/>
                </a:lnTo>
                <a:lnTo>
                  <a:pt x="372237" y="96113"/>
                </a:lnTo>
                <a:lnTo>
                  <a:pt x="369189" y="97637"/>
                </a:lnTo>
                <a:lnTo>
                  <a:pt x="364617" y="97637"/>
                </a:lnTo>
                <a:lnTo>
                  <a:pt x="363093" y="99161"/>
                </a:lnTo>
                <a:lnTo>
                  <a:pt x="361569" y="99161"/>
                </a:lnTo>
                <a:lnTo>
                  <a:pt x="361569" y="102209"/>
                </a:lnTo>
                <a:lnTo>
                  <a:pt x="360045" y="103733"/>
                </a:lnTo>
                <a:lnTo>
                  <a:pt x="306705" y="264033"/>
                </a:lnTo>
                <a:lnTo>
                  <a:pt x="305181" y="264033"/>
                </a:lnTo>
                <a:lnTo>
                  <a:pt x="248691" y="105257"/>
                </a:lnTo>
                <a:lnTo>
                  <a:pt x="248691" y="103733"/>
                </a:lnTo>
                <a:lnTo>
                  <a:pt x="247167" y="102209"/>
                </a:lnTo>
                <a:lnTo>
                  <a:pt x="247167" y="100685"/>
                </a:lnTo>
                <a:lnTo>
                  <a:pt x="244119" y="97637"/>
                </a:lnTo>
                <a:lnTo>
                  <a:pt x="239547" y="97637"/>
                </a:lnTo>
                <a:lnTo>
                  <a:pt x="238023" y="96113"/>
                </a:lnTo>
                <a:lnTo>
                  <a:pt x="219735" y="96113"/>
                </a:lnTo>
                <a:lnTo>
                  <a:pt x="216687" y="97637"/>
                </a:lnTo>
                <a:lnTo>
                  <a:pt x="212115" y="97637"/>
                </a:lnTo>
                <a:lnTo>
                  <a:pt x="210591" y="99161"/>
                </a:lnTo>
                <a:lnTo>
                  <a:pt x="210591" y="100685"/>
                </a:lnTo>
                <a:lnTo>
                  <a:pt x="209067" y="102209"/>
                </a:lnTo>
                <a:lnTo>
                  <a:pt x="209067" y="105257"/>
                </a:lnTo>
                <a:lnTo>
                  <a:pt x="210591" y="106781"/>
                </a:lnTo>
                <a:lnTo>
                  <a:pt x="210591" y="109829"/>
                </a:lnTo>
                <a:lnTo>
                  <a:pt x="282219" y="299085"/>
                </a:lnTo>
                <a:lnTo>
                  <a:pt x="282219" y="302133"/>
                </a:lnTo>
                <a:lnTo>
                  <a:pt x="285267" y="305181"/>
                </a:lnTo>
                <a:lnTo>
                  <a:pt x="286791" y="305181"/>
                </a:lnTo>
                <a:lnTo>
                  <a:pt x="288315" y="306705"/>
                </a:lnTo>
                <a:lnTo>
                  <a:pt x="260883" y="375386"/>
                </a:lnTo>
                <a:lnTo>
                  <a:pt x="259359" y="376910"/>
                </a:lnTo>
                <a:lnTo>
                  <a:pt x="259359" y="381482"/>
                </a:lnTo>
                <a:lnTo>
                  <a:pt x="262407" y="384530"/>
                </a:lnTo>
                <a:lnTo>
                  <a:pt x="263931" y="384530"/>
                </a:lnTo>
                <a:lnTo>
                  <a:pt x="266979" y="386054"/>
                </a:lnTo>
                <a:lnTo>
                  <a:pt x="288315" y="386054"/>
                </a:lnTo>
                <a:lnTo>
                  <a:pt x="292887" y="384530"/>
                </a:lnTo>
                <a:lnTo>
                  <a:pt x="298983" y="381482"/>
                </a:lnTo>
                <a:lnTo>
                  <a:pt x="298983" y="378434"/>
                </a:lnTo>
                <a:lnTo>
                  <a:pt x="340512" y="264033"/>
                </a:lnTo>
                <a:lnTo>
                  <a:pt x="396621" y="109829"/>
                </a:lnTo>
                <a:lnTo>
                  <a:pt x="396621" y="106781"/>
                </a:lnTo>
                <a:lnTo>
                  <a:pt x="398145" y="105257"/>
                </a:lnTo>
                <a:lnTo>
                  <a:pt x="398145" y="102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4" name="object 164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473386" y="4909184"/>
            <a:ext cx="1035748" cy="370808"/>
          </a:xfrm>
          <a:prstGeom prst="rect">
            <a:avLst/>
          </a:prstGeom>
        </p:spPr>
      </p:pic>
      <p:sp>
        <p:nvSpPr>
          <p:cNvPr id="165" name="object 165" descr=""/>
          <p:cNvSpPr/>
          <p:nvPr/>
        </p:nvSpPr>
        <p:spPr>
          <a:xfrm>
            <a:off x="4635817" y="4938236"/>
            <a:ext cx="130175" cy="266065"/>
          </a:xfrm>
          <a:custGeom>
            <a:avLst/>
            <a:gdLst/>
            <a:ahLst/>
            <a:cxnLst/>
            <a:rect l="l" t="t" r="r" b="b"/>
            <a:pathLst>
              <a:path w="130175" h="266064">
                <a:moveTo>
                  <a:pt x="71628" y="53339"/>
                </a:moveTo>
                <a:lnTo>
                  <a:pt x="35052" y="53339"/>
                </a:lnTo>
                <a:lnTo>
                  <a:pt x="35052" y="4571"/>
                </a:lnTo>
                <a:lnTo>
                  <a:pt x="38100" y="1524"/>
                </a:lnTo>
                <a:lnTo>
                  <a:pt x="39624" y="1524"/>
                </a:lnTo>
                <a:lnTo>
                  <a:pt x="41148" y="0"/>
                </a:lnTo>
                <a:lnTo>
                  <a:pt x="67056" y="0"/>
                </a:lnTo>
                <a:lnTo>
                  <a:pt x="71628" y="4571"/>
                </a:lnTo>
                <a:lnTo>
                  <a:pt x="71628" y="53339"/>
                </a:lnTo>
                <a:close/>
              </a:path>
              <a:path w="130175" h="266064">
                <a:moveTo>
                  <a:pt x="125063" y="83915"/>
                </a:moveTo>
                <a:lnTo>
                  <a:pt x="6096" y="83915"/>
                </a:lnTo>
                <a:lnTo>
                  <a:pt x="4572" y="82391"/>
                </a:lnTo>
                <a:lnTo>
                  <a:pt x="3048" y="79343"/>
                </a:lnTo>
                <a:lnTo>
                  <a:pt x="1524" y="77819"/>
                </a:lnTo>
                <a:lnTo>
                  <a:pt x="0" y="73247"/>
                </a:lnTo>
                <a:lnTo>
                  <a:pt x="0" y="65531"/>
                </a:lnTo>
                <a:lnTo>
                  <a:pt x="1524" y="64007"/>
                </a:lnTo>
                <a:lnTo>
                  <a:pt x="1524" y="57912"/>
                </a:lnTo>
                <a:lnTo>
                  <a:pt x="3048" y="56388"/>
                </a:lnTo>
                <a:lnTo>
                  <a:pt x="3048" y="54864"/>
                </a:lnTo>
                <a:lnTo>
                  <a:pt x="4572" y="54864"/>
                </a:lnTo>
                <a:lnTo>
                  <a:pt x="4572" y="53339"/>
                </a:lnTo>
                <a:lnTo>
                  <a:pt x="125063" y="53339"/>
                </a:lnTo>
                <a:lnTo>
                  <a:pt x="128111" y="56388"/>
                </a:lnTo>
                <a:lnTo>
                  <a:pt x="128111" y="59435"/>
                </a:lnTo>
                <a:lnTo>
                  <a:pt x="129635" y="60959"/>
                </a:lnTo>
                <a:lnTo>
                  <a:pt x="129635" y="77819"/>
                </a:lnTo>
                <a:lnTo>
                  <a:pt x="128111" y="79343"/>
                </a:lnTo>
                <a:lnTo>
                  <a:pt x="126587" y="82391"/>
                </a:lnTo>
                <a:lnTo>
                  <a:pt x="125063" y="83915"/>
                </a:lnTo>
                <a:close/>
              </a:path>
              <a:path w="130175" h="266064">
                <a:moveTo>
                  <a:pt x="103727" y="265461"/>
                </a:moveTo>
                <a:lnTo>
                  <a:pt x="93059" y="265461"/>
                </a:lnTo>
                <a:lnTo>
                  <a:pt x="85567" y="265175"/>
                </a:lnTo>
                <a:lnTo>
                  <a:pt x="78914" y="264318"/>
                </a:lnTo>
                <a:lnTo>
                  <a:pt x="72833" y="262889"/>
                </a:lnTo>
                <a:lnTo>
                  <a:pt x="67056" y="260889"/>
                </a:lnTo>
                <a:lnTo>
                  <a:pt x="59436" y="259365"/>
                </a:lnTo>
                <a:lnTo>
                  <a:pt x="53340" y="254793"/>
                </a:lnTo>
                <a:lnTo>
                  <a:pt x="48768" y="248697"/>
                </a:lnTo>
                <a:lnTo>
                  <a:pt x="44196" y="244125"/>
                </a:lnTo>
                <a:lnTo>
                  <a:pt x="35313" y="206945"/>
                </a:lnTo>
                <a:lnTo>
                  <a:pt x="35052" y="198310"/>
                </a:lnTo>
                <a:lnTo>
                  <a:pt x="35052" y="83915"/>
                </a:lnTo>
                <a:lnTo>
                  <a:pt x="71628" y="83915"/>
                </a:lnTo>
                <a:lnTo>
                  <a:pt x="71628" y="193738"/>
                </a:lnTo>
                <a:lnTo>
                  <a:pt x="71937" y="203230"/>
                </a:lnTo>
                <a:lnTo>
                  <a:pt x="88487" y="234981"/>
                </a:lnTo>
                <a:lnTo>
                  <a:pt x="129635" y="234981"/>
                </a:lnTo>
                <a:lnTo>
                  <a:pt x="129635" y="250221"/>
                </a:lnTo>
                <a:lnTo>
                  <a:pt x="128111" y="251745"/>
                </a:lnTo>
                <a:lnTo>
                  <a:pt x="128111" y="254793"/>
                </a:lnTo>
                <a:lnTo>
                  <a:pt x="126587" y="256317"/>
                </a:lnTo>
                <a:lnTo>
                  <a:pt x="126587" y="257841"/>
                </a:lnTo>
                <a:lnTo>
                  <a:pt x="125063" y="259365"/>
                </a:lnTo>
                <a:lnTo>
                  <a:pt x="123539" y="259365"/>
                </a:lnTo>
                <a:lnTo>
                  <a:pt x="120491" y="260889"/>
                </a:lnTo>
                <a:lnTo>
                  <a:pt x="118967" y="262413"/>
                </a:lnTo>
                <a:lnTo>
                  <a:pt x="115919" y="262413"/>
                </a:lnTo>
                <a:lnTo>
                  <a:pt x="112871" y="263937"/>
                </a:lnTo>
                <a:lnTo>
                  <a:pt x="106775" y="263937"/>
                </a:lnTo>
                <a:lnTo>
                  <a:pt x="103727" y="265461"/>
                </a:lnTo>
                <a:close/>
              </a:path>
              <a:path w="130175" h="266064">
                <a:moveTo>
                  <a:pt x="129635" y="234981"/>
                </a:moveTo>
                <a:lnTo>
                  <a:pt x="105251" y="234981"/>
                </a:lnTo>
                <a:lnTo>
                  <a:pt x="108299" y="233457"/>
                </a:lnTo>
                <a:lnTo>
                  <a:pt x="111347" y="233457"/>
                </a:lnTo>
                <a:lnTo>
                  <a:pt x="112871" y="231933"/>
                </a:lnTo>
                <a:lnTo>
                  <a:pt x="115919" y="231933"/>
                </a:lnTo>
                <a:lnTo>
                  <a:pt x="117443" y="230409"/>
                </a:lnTo>
                <a:lnTo>
                  <a:pt x="118967" y="230409"/>
                </a:lnTo>
                <a:lnTo>
                  <a:pt x="120491" y="228885"/>
                </a:lnTo>
                <a:lnTo>
                  <a:pt x="126587" y="228885"/>
                </a:lnTo>
                <a:lnTo>
                  <a:pt x="128111" y="230409"/>
                </a:lnTo>
                <a:lnTo>
                  <a:pt x="128111" y="233457"/>
                </a:lnTo>
                <a:lnTo>
                  <a:pt x="129635" y="2349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 descr=""/>
          <p:cNvSpPr/>
          <p:nvPr/>
        </p:nvSpPr>
        <p:spPr>
          <a:xfrm>
            <a:off x="4812696" y="4893944"/>
            <a:ext cx="171450" cy="308610"/>
          </a:xfrm>
          <a:custGeom>
            <a:avLst/>
            <a:gdLst/>
            <a:ahLst/>
            <a:cxnLst/>
            <a:rect l="l" t="t" r="r" b="b"/>
            <a:pathLst>
              <a:path w="171450" h="308610">
                <a:moveTo>
                  <a:pt x="24479" y="1523"/>
                </a:moveTo>
                <a:lnTo>
                  <a:pt x="12287" y="1523"/>
                </a:lnTo>
                <a:lnTo>
                  <a:pt x="15335" y="0"/>
                </a:lnTo>
                <a:lnTo>
                  <a:pt x="21431" y="0"/>
                </a:lnTo>
                <a:lnTo>
                  <a:pt x="24479" y="1523"/>
                </a:lnTo>
                <a:close/>
              </a:path>
              <a:path w="171450" h="308610">
                <a:moveTo>
                  <a:pt x="33623" y="3047"/>
                </a:moveTo>
                <a:lnTo>
                  <a:pt x="4667" y="3047"/>
                </a:lnTo>
                <a:lnTo>
                  <a:pt x="6191" y="1523"/>
                </a:lnTo>
                <a:lnTo>
                  <a:pt x="32099" y="1523"/>
                </a:lnTo>
                <a:lnTo>
                  <a:pt x="33623" y="3047"/>
                </a:lnTo>
                <a:close/>
              </a:path>
              <a:path w="171450" h="308610">
                <a:moveTo>
                  <a:pt x="35147" y="305180"/>
                </a:moveTo>
                <a:lnTo>
                  <a:pt x="1619" y="305180"/>
                </a:lnTo>
                <a:lnTo>
                  <a:pt x="1619" y="303656"/>
                </a:lnTo>
                <a:lnTo>
                  <a:pt x="0" y="302132"/>
                </a:lnTo>
                <a:lnTo>
                  <a:pt x="0" y="6095"/>
                </a:lnTo>
                <a:lnTo>
                  <a:pt x="1619" y="4571"/>
                </a:lnTo>
                <a:lnTo>
                  <a:pt x="1619" y="3047"/>
                </a:lnTo>
                <a:lnTo>
                  <a:pt x="35147" y="3047"/>
                </a:lnTo>
                <a:lnTo>
                  <a:pt x="35147" y="4571"/>
                </a:lnTo>
                <a:lnTo>
                  <a:pt x="36671" y="6095"/>
                </a:lnTo>
                <a:lnTo>
                  <a:pt x="36671" y="126682"/>
                </a:lnTo>
                <a:lnTo>
                  <a:pt x="82391" y="126682"/>
                </a:lnTo>
                <a:lnTo>
                  <a:pt x="79343" y="127444"/>
                </a:lnTo>
                <a:lnTo>
                  <a:pt x="44410" y="153804"/>
                </a:lnTo>
                <a:lnTo>
                  <a:pt x="36671" y="163258"/>
                </a:lnTo>
                <a:lnTo>
                  <a:pt x="36671" y="302132"/>
                </a:lnTo>
                <a:lnTo>
                  <a:pt x="35147" y="303656"/>
                </a:lnTo>
                <a:lnTo>
                  <a:pt x="35147" y="305180"/>
                </a:lnTo>
                <a:close/>
              </a:path>
              <a:path w="171450" h="308610">
                <a:moveTo>
                  <a:pt x="82391" y="126682"/>
                </a:moveTo>
                <a:lnTo>
                  <a:pt x="36671" y="126682"/>
                </a:lnTo>
                <a:lnTo>
                  <a:pt x="44672" y="118357"/>
                </a:lnTo>
                <a:lnTo>
                  <a:pt x="52673" y="111585"/>
                </a:lnTo>
                <a:lnTo>
                  <a:pt x="60674" y="106242"/>
                </a:lnTo>
                <a:lnTo>
                  <a:pt x="68675" y="102203"/>
                </a:lnTo>
                <a:lnTo>
                  <a:pt x="76439" y="98202"/>
                </a:lnTo>
                <a:lnTo>
                  <a:pt x="83927" y="95345"/>
                </a:lnTo>
                <a:lnTo>
                  <a:pt x="91432" y="93630"/>
                </a:lnTo>
                <a:lnTo>
                  <a:pt x="99250" y="93059"/>
                </a:lnTo>
                <a:lnTo>
                  <a:pt x="108989" y="93606"/>
                </a:lnTo>
                <a:lnTo>
                  <a:pt x="145351" y="107930"/>
                </a:lnTo>
                <a:lnTo>
                  <a:pt x="159782" y="125158"/>
                </a:lnTo>
                <a:lnTo>
                  <a:pt x="93059" y="125158"/>
                </a:lnTo>
                <a:lnTo>
                  <a:pt x="86201" y="125729"/>
                </a:lnTo>
                <a:lnTo>
                  <a:pt x="82391" y="126682"/>
                </a:lnTo>
                <a:close/>
              </a:path>
              <a:path w="171450" h="308610">
                <a:moveTo>
                  <a:pt x="169354" y="305180"/>
                </a:moveTo>
                <a:lnTo>
                  <a:pt x="135826" y="305180"/>
                </a:lnTo>
                <a:lnTo>
                  <a:pt x="135826" y="303656"/>
                </a:lnTo>
                <a:lnTo>
                  <a:pt x="134302" y="303656"/>
                </a:lnTo>
                <a:lnTo>
                  <a:pt x="134302" y="184594"/>
                </a:lnTo>
                <a:lnTo>
                  <a:pt x="134040" y="176903"/>
                </a:lnTo>
                <a:lnTo>
                  <a:pt x="133350" y="169925"/>
                </a:lnTo>
                <a:lnTo>
                  <a:pt x="132373" y="163806"/>
                </a:lnTo>
                <a:lnTo>
                  <a:pt x="131254" y="158686"/>
                </a:lnTo>
                <a:lnTo>
                  <a:pt x="129730" y="151066"/>
                </a:lnTo>
                <a:lnTo>
                  <a:pt x="99250" y="125158"/>
                </a:lnTo>
                <a:lnTo>
                  <a:pt x="159782" y="125158"/>
                </a:lnTo>
                <a:lnTo>
                  <a:pt x="162115" y="130111"/>
                </a:lnTo>
                <a:lnTo>
                  <a:pt x="164639" y="137255"/>
                </a:lnTo>
                <a:lnTo>
                  <a:pt x="166306" y="144970"/>
                </a:lnTo>
                <a:lnTo>
                  <a:pt x="168306" y="152376"/>
                </a:lnTo>
                <a:lnTo>
                  <a:pt x="169735" y="160781"/>
                </a:lnTo>
                <a:lnTo>
                  <a:pt x="170592" y="170045"/>
                </a:lnTo>
                <a:lnTo>
                  <a:pt x="170789" y="176903"/>
                </a:lnTo>
                <a:lnTo>
                  <a:pt x="170878" y="302132"/>
                </a:lnTo>
                <a:lnTo>
                  <a:pt x="169354" y="303656"/>
                </a:lnTo>
                <a:lnTo>
                  <a:pt x="169354" y="305180"/>
                </a:lnTo>
                <a:close/>
              </a:path>
              <a:path w="171450" h="308610">
                <a:moveTo>
                  <a:pt x="32099" y="306704"/>
                </a:moveTo>
                <a:lnTo>
                  <a:pt x="6191" y="306704"/>
                </a:lnTo>
                <a:lnTo>
                  <a:pt x="4667" y="305180"/>
                </a:lnTo>
                <a:lnTo>
                  <a:pt x="33623" y="305180"/>
                </a:lnTo>
                <a:lnTo>
                  <a:pt x="32099" y="306704"/>
                </a:lnTo>
                <a:close/>
              </a:path>
              <a:path w="171450" h="308610">
                <a:moveTo>
                  <a:pt x="164782" y="306704"/>
                </a:moveTo>
                <a:lnTo>
                  <a:pt x="138874" y="306704"/>
                </a:lnTo>
                <a:lnTo>
                  <a:pt x="137350" y="305180"/>
                </a:lnTo>
                <a:lnTo>
                  <a:pt x="166306" y="305180"/>
                </a:lnTo>
                <a:lnTo>
                  <a:pt x="164782" y="306704"/>
                </a:lnTo>
                <a:close/>
              </a:path>
              <a:path w="171450" h="308610">
                <a:moveTo>
                  <a:pt x="22955" y="308228"/>
                </a:moveTo>
                <a:lnTo>
                  <a:pt x="15335" y="308228"/>
                </a:lnTo>
                <a:lnTo>
                  <a:pt x="12287" y="306704"/>
                </a:lnTo>
                <a:lnTo>
                  <a:pt x="26003" y="306704"/>
                </a:lnTo>
                <a:lnTo>
                  <a:pt x="22955" y="308228"/>
                </a:lnTo>
                <a:close/>
              </a:path>
              <a:path w="171450" h="308610">
                <a:moveTo>
                  <a:pt x="155638" y="308228"/>
                </a:moveTo>
                <a:lnTo>
                  <a:pt x="149542" y="308228"/>
                </a:lnTo>
                <a:lnTo>
                  <a:pt x="146494" y="306704"/>
                </a:lnTo>
                <a:lnTo>
                  <a:pt x="158686" y="306704"/>
                </a:lnTo>
                <a:lnTo>
                  <a:pt x="155638" y="308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7" name="object 167" descr="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037010" y="4987004"/>
            <a:ext cx="181546" cy="216693"/>
          </a:xfrm>
          <a:prstGeom prst="rect">
            <a:avLst/>
          </a:prstGeom>
        </p:spPr>
      </p:pic>
      <p:sp>
        <p:nvSpPr>
          <p:cNvPr id="168" name="object 168" descr=""/>
          <p:cNvSpPr/>
          <p:nvPr/>
        </p:nvSpPr>
        <p:spPr>
          <a:xfrm>
            <a:off x="5271896" y="4987004"/>
            <a:ext cx="293370" cy="215265"/>
          </a:xfrm>
          <a:custGeom>
            <a:avLst/>
            <a:gdLst/>
            <a:ahLst/>
            <a:cxnLst/>
            <a:rect l="l" t="t" r="r" b="b"/>
            <a:pathLst>
              <a:path w="293370" h="215264">
                <a:moveTo>
                  <a:pt x="71989" y="36671"/>
                </a:moveTo>
                <a:lnTo>
                  <a:pt x="33623" y="36671"/>
                </a:lnTo>
                <a:lnTo>
                  <a:pt x="41624" y="28083"/>
                </a:lnTo>
                <a:lnTo>
                  <a:pt x="73628" y="5143"/>
                </a:lnTo>
                <a:lnTo>
                  <a:pt x="97631" y="0"/>
                </a:lnTo>
                <a:lnTo>
                  <a:pt x="105251" y="0"/>
                </a:lnTo>
                <a:lnTo>
                  <a:pt x="112871" y="1524"/>
                </a:lnTo>
                <a:lnTo>
                  <a:pt x="118967" y="3048"/>
                </a:lnTo>
                <a:lnTo>
                  <a:pt x="126682" y="4572"/>
                </a:lnTo>
                <a:lnTo>
                  <a:pt x="131254" y="7620"/>
                </a:lnTo>
                <a:lnTo>
                  <a:pt x="137350" y="10668"/>
                </a:lnTo>
                <a:lnTo>
                  <a:pt x="141922" y="15240"/>
                </a:lnTo>
                <a:lnTo>
                  <a:pt x="146494" y="18288"/>
                </a:lnTo>
                <a:lnTo>
                  <a:pt x="149542" y="22955"/>
                </a:lnTo>
                <a:lnTo>
                  <a:pt x="152590" y="29051"/>
                </a:lnTo>
                <a:lnTo>
                  <a:pt x="154622" y="32099"/>
                </a:lnTo>
                <a:lnTo>
                  <a:pt x="90011" y="32099"/>
                </a:lnTo>
                <a:lnTo>
                  <a:pt x="83391" y="32670"/>
                </a:lnTo>
                <a:lnTo>
                  <a:pt x="77057" y="34385"/>
                </a:lnTo>
                <a:lnTo>
                  <a:pt x="71989" y="36671"/>
                </a:lnTo>
                <a:close/>
              </a:path>
              <a:path w="293370" h="215264">
                <a:moveTo>
                  <a:pt x="194736" y="39719"/>
                </a:moveTo>
                <a:lnTo>
                  <a:pt x="158686" y="39719"/>
                </a:lnTo>
                <a:lnTo>
                  <a:pt x="163258" y="34290"/>
                </a:lnTo>
                <a:lnTo>
                  <a:pt x="193738" y="9144"/>
                </a:lnTo>
                <a:lnTo>
                  <a:pt x="210502" y="3048"/>
                </a:lnTo>
                <a:lnTo>
                  <a:pt x="215074" y="1524"/>
                </a:lnTo>
                <a:lnTo>
                  <a:pt x="221170" y="0"/>
                </a:lnTo>
                <a:lnTo>
                  <a:pt x="225837" y="0"/>
                </a:lnTo>
                <a:lnTo>
                  <a:pt x="264175" y="11098"/>
                </a:lnTo>
                <a:lnTo>
                  <a:pt x="283321" y="32099"/>
                </a:lnTo>
                <a:lnTo>
                  <a:pt x="218122" y="32099"/>
                </a:lnTo>
                <a:lnTo>
                  <a:pt x="211502" y="32670"/>
                </a:lnTo>
                <a:lnTo>
                  <a:pt x="205168" y="34385"/>
                </a:lnTo>
                <a:lnTo>
                  <a:pt x="198834" y="37242"/>
                </a:lnTo>
                <a:lnTo>
                  <a:pt x="194736" y="39719"/>
                </a:lnTo>
                <a:close/>
              </a:path>
              <a:path w="293370" h="215264">
                <a:moveTo>
                  <a:pt x="27527" y="4572"/>
                </a:moveTo>
                <a:lnTo>
                  <a:pt x="7619" y="4572"/>
                </a:lnTo>
                <a:lnTo>
                  <a:pt x="9143" y="3048"/>
                </a:lnTo>
                <a:lnTo>
                  <a:pt x="25907" y="3048"/>
                </a:lnTo>
                <a:lnTo>
                  <a:pt x="27527" y="4572"/>
                </a:lnTo>
                <a:close/>
              </a:path>
              <a:path w="293370" h="215264">
                <a:moveTo>
                  <a:pt x="30575" y="6096"/>
                </a:moveTo>
                <a:lnTo>
                  <a:pt x="3048" y="6096"/>
                </a:lnTo>
                <a:lnTo>
                  <a:pt x="4572" y="4572"/>
                </a:lnTo>
                <a:lnTo>
                  <a:pt x="30575" y="4572"/>
                </a:lnTo>
                <a:lnTo>
                  <a:pt x="30575" y="6096"/>
                </a:lnTo>
                <a:close/>
              </a:path>
              <a:path w="293370" h="215264">
                <a:moveTo>
                  <a:pt x="35147" y="212121"/>
                </a:moveTo>
                <a:lnTo>
                  <a:pt x="1524" y="212121"/>
                </a:lnTo>
                <a:lnTo>
                  <a:pt x="1524" y="210597"/>
                </a:lnTo>
                <a:lnTo>
                  <a:pt x="0" y="209073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2099" y="6096"/>
                </a:lnTo>
                <a:lnTo>
                  <a:pt x="32099" y="7620"/>
                </a:lnTo>
                <a:lnTo>
                  <a:pt x="33623" y="7620"/>
                </a:lnTo>
                <a:lnTo>
                  <a:pt x="33623" y="36671"/>
                </a:lnTo>
                <a:lnTo>
                  <a:pt x="71989" y="36671"/>
                </a:lnTo>
                <a:lnTo>
                  <a:pt x="70723" y="37242"/>
                </a:lnTo>
                <a:lnTo>
                  <a:pt x="36671" y="70199"/>
                </a:lnTo>
                <a:lnTo>
                  <a:pt x="36671" y="210597"/>
                </a:lnTo>
                <a:lnTo>
                  <a:pt x="35147" y="212121"/>
                </a:lnTo>
                <a:close/>
              </a:path>
              <a:path w="293370" h="215264">
                <a:moveTo>
                  <a:pt x="163258" y="212121"/>
                </a:moveTo>
                <a:lnTo>
                  <a:pt x="129730" y="212121"/>
                </a:lnTo>
                <a:lnTo>
                  <a:pt x="129730" y="79343"/>
                </a:lnTo>
                <a:lnTo>
                  <a:pt x="128206" y="71723"/>
                </a:lnTo>
                <a:lnTo>
                  <a:pt x="126682" y="65627"/>
                </a:lnTo>
                <a:lnTo>
                  <a:pt x="125158" y="58007"/>
                </a:lnTo>
                <a:lnTo>
                  <a:pt x="122015" y="51911"/>
                </a:lnTo>
                <a:lnTo>
                  <a:pt x="112871" y="38195"/>
                </a:lnTo>
                <a:lnTo>
                  <a:pt x="106775" y="35147"/>
                </a:lnTo>
                <a:lnTo>
                  <a:pt x="102203" y="33623"/>
                </a:lnTo>
                <a:lnTo>
                  <a:pt x="96107" y="32099"/>
                </a:lnTo>
                <a:lnTo>
                  <a:pt x="154622" y="32099"/>
                </a:lnTo>
                <a:lnTo>
                  <a:pt x="155638" y="33623"/>
                </a:lnTo>
                <a:lnTo>
                  <a:pt x="158686" y="39719"/>
                </a:lnTo>
                <a:lnTo>
                  <a:pt x="194736" y="39719"/>
                </a:lnTo>
                <a:lnTo>
                  <a:pt x="164782" y="70199"/>
                </a:lnTo>
                <a:lnTo>
                  <a:pt x="164782" y="210597"/>
                </a:lnTo>
                <a:lnTo>
                  <a:pt x="163258" y="212121"/>
                </a:lnTo>
                <a:close/>
              </a:path>
              <a:path w="293370" h="215264">
                <a:moveTo>
                  <a:pt x="291369" y="212121"/>
                </a:moveTo>
                <a:lnTo>
                  <a:pt x="259365" y="212121"/>
                </a:lnTo>
                <a:lnTo>
                  <a:pt x="257841" y="210597"/>
                </a:lnTo>
                <a:lnTo>
                  <a:pt x="257841" y="79343"/>
                </a:lnTo>
                <a:lnTo>
                  <a:pt x="256317" y="71723"/>
                </a:lnTo>
                <a:lnTo>
                  <a:pt x="254793" y="65627"/>
                </a:lnTo>
                <a:lnTo>
                  <a:pt x="253269" y="58007"/>
                </a:lnTo>
                <a:lnTo>
                  <a:pt x="251745" y="51911"/>
                </a:lnTo>
                <a:lnTo>
                  <a:pt x="247173" y="47339"/>
                </a:lnTo>
                <a:lnTo>
                  <a:pt x="241077" y="38195"/>
                </a:lnTo>
                <a:lnTo>
                  <a:pt x="234981" y="35147"/>
                </a:lnTo>
                <a:lnTo>
                  <a:pt x="230409" y="33623"/>
                </a:lnTo>
                <a:lnTo>
                  <a:pt x="224313" y="32099"/>
                </a:lnTo>
                <a:lnTo>
                  <a:pt x="283321" y="32099"/>
                </a:lnTo>
                <a:lnTo>
                  <a:pt x="285654" y="37052"/>
                </a:lnTo>
                <a:lnTo>
                  <a:pt x="288178" y="44196"/>
                </a:lnTo>
                <a:lnTo>
                  <a:pt x="289845" y="51911"/>
                </a:lnTo>
                <a:lnTo>
                  <a:pt x="291607" y="59031"/>
                </a:lnTo>
                <a:lnTo>
                  <a:pt x="292512" y="66579"/>
                </a:lnTo>
                <a:lnTo>
                  <a:pt x="292846" y="74414"/>
                </a:lnTo>
                <a:lnTo>
                  <a:pt x="292893" y="210597"/>
                </a:lnTo>
                <a:lnTo>
                  <a:pt x="291369" y="212121"/>
                </a:lnTo>
                <a:close/>
              </a:path>
              <a:path w="293370" h="215264">
                <a:moveTo>
                  <a:pt x="32099" y="213645"/>
                </a:moveTo>
                <a:lnTo>
                  <a:pt x="6095" y="213645"/>
                </a:lnTo>
                <a:lnTo>
                  <a:pt x="4572" y="212121"/>
                </a:lnTo>
                <a:lnTo>
                  <a:pt x="33623" y="212121"/>
                </a:lnTo>
                <a:lnTo>
                  <a:pt x="32099" y="213645"/>
                </a:lnTo>
                <a:close/>
              </a:path>
              <a:path w="293370" h="215264">
                <a:moveTo>
                  <a:pt x="160210" y="213645"/>
                </a:moveTo>
                <a:lnTo>
                  <a:pt x="134302" y="213645"/>
                </a:lnTo>
                <a:lnTo>
                  <a:pt x="132778" y="212121"/>
                </a:lnTo>
                <a:lnTo>
                  <a:pt x="161734" y="212121"/>
                </a:lnTo>
                <a:lnTo>
                  <a:pt x="160210" y="213645"/>
                </a:lnTo>
                <a:close/>
              </a:path>
              <a:path w="293370" h="215264">
                <a:moveTo>
                  <a:pt x="288321" y="213645"/>
                </a:moveTo>
                <a:lnTo>
                  <a:pt x="262413" y="213645"/>
                </a:lnTo>
                <a:lnTo>
                  <a:pt x="260889" y="212121"/>
                </a:lnTo>
                <a:lnTo>
                  <a:pt x="289845" y="212121"/>
                </a:lnTo>
                <a:lnTo>
                  <a:pt x="288321" y="213645"/>
                </a:lnTo>
                <a:close/>
              </a:path>
              <a:path w="293370" h="215264">
                <a:moveTo>
                  <a:pt x="22860" y="215169"/>
                </a:moveTo>
                <a:lnTo>
                  <a:pt x="15240" y="215169"/>
                </a:lnTo>
                <a:lnTo>
                  <a:pt x="12192" y="213645"/>
                </a:lnTo>
                <a:lnTo>
                  <a:pt x="25907" y="213645"/>
                </a:lnTo>
                <a:lnTo>
                  <a:pt x="22860" y="215169"/>
                </a:lnTo>
                <a:close/>
              </a:path>
              <a:path w="293370" h="215264">
                <a:moveTo>
                  <a:pt x="151066" y="215169"/>
                </a:moveTo>
                <a:lnTo>
                  <a:pt x="143446" y="215169"/>
                </a:lnTo>
                <a:lnTo>
                  <a:pt x="140398" y="213645"/>
                </a:lnTo>
                <a:lnTo>
                  <a:pt x="154114" y="213645"/>
                </a:lnTo>
                <a:lnTo>
                  <a:pt x="151066" y="215169"/>
                </a:lnTo>
                <a:close/>
              </a:path>
              <a:path w="293370" h="215264">
                <a:moveTo>
                  <a:pt x="279177" y="215169"/>
                </a:moveTo>
                <a:lnTo>
                  <a:pt x="271557" y="215169"/>
                </a:lnTo>
                <a:lnTo>
                  <a:pt x="268509" y="213645"/>
                </a:lnTo>
                <a:lnTo>
                  <a:pt x="282225" y="213645"/>
                </a:lnTo>
                <a:lnTo>
                  <a:pt x="279177" y="2151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9" name="object 169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735668" y="4909184"/>
            <a:ext cx="1368361" cy="370808"/>
          </a:xfrm>
          <a:prstGeom prst="rect">
            <a:avLst/>
          </a:prstGeom>
        </p:spPr>
      </p:pic>
      <p:pic>
        <p:nvPicPr>
          <p:cNvPr id="170" name="object 170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327022" y="5377719"/>
            <a:ext cx="2547556" cy="311277"/>
          </a:xfrm>
          <a:prstGeom prst="rect">
            <a:avLst/>
          </a:prstGeom>
        </p:spPr>
      </p:pic>
      <p:grpSp>
        <p:nvGrpSpPr>
          <p:cNvPr id="171" name="object 171" descr=""/>
          <p:cNvGrpSpPr/>
          <p:nvPr/>
        </p:nvGrpSpPr>
        <p:grpSpPr>
          <a:xfrm>
            <a:off x="3998118" y="5377719"/>
            <a:ext cx="335915" cy="311785"/>
            <a:chOff x="3998118" y="5377719"/>
            <a:chExt cx="335915" cy="311785"/>
          </a:xfrm>
        </p:grpSpPr>
        <p:sp>
          <p:nvSpPr>
            <p:cNvPr id="172" name="object 172" descr=""/>
            <p:cNvSpPr/>
            <p:nvPr/>
          </p:nvSpPr>
          <p:spPr>
            <a:xfrm>
              <a:off x="3998118" y="5377719"/>
              <a:ext cx="134620" cy="308610"/>
            </a:xfrm>
            <a:custGeom>
              <a:avLst/>
              <a:gdLst/>
              <a:ahLst/>
              <a:cxnLst/>
              <a:rect l="l" t="t" r="r" b="b"/>
              <a:pathLst>
                <a:path w="134620" h="308610">
                  <a:moveTo>
                    <a:pt x="71723" y="97631"/>
                  </a:moveTo>
                  <a:lnTo>
                    <a:pt x="35052" y="97631"/>
                  </a:lnTo>
                  <a:lnTo>
                    <a:pt x="35052" y="77819"/>
                  </a:lnTo>
                  <a:lnTo>
                    <a:pt x="40743" y="35218"/>
                  </a:lnTo>
                  <a:lnTo>
                    <a:pt x="70199" y="4572"/>
                  </a:lnTo>
                  <a:lnTo>
                    <a:pt x="99155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8967" y="1524"/>
                  </a:lnTo>
                  <a:lnTo>
                    <a:pt x="125063" y="4572"/>
                  </a:lnTo>
                  <a:lnTo>
                    <a:pt x="126587" y="6096"/>
                  </a:lnTo>
                  <a:lnTo>
                    <a:pt x="129635" y="6096"/>
                  </a:lnTo>
                  <a:lnTo>
                    <a:pt x="129635" y="7620"/>
                  </a:lnTo>
                  <a:lnTo>
                    <a:pt x="131159" y="7620"/>
                  </a:lnTo>
                  <a:lnTo>
                    <a:pt x="131159" y="9144"/>
                  </a:lnTo>
                  <a:lnTo>
                    <a:pt x="132683" y="10668"/>
                  </a:lnTo>
                  <a:lnTo>
                    <a:pt x="132683" y="15240"/>
                  </a:lnTo>
                  <a:lnTo>
                    <a:pt x="134302" y="18288"/>
                  </a:lnTo>
                  <a:lnTo>
                    <a:pt x="134302" y="27432"/>
                  </a:lnTo>
                  <a:lnTo>
                    <a:pt x="132683" y="28956"/>
                  </a:lnTo>
                  <a:lnTo>
                    <a:pt x="132683" y="30480"/>
                  </a:lnTo>
                  <a:lnTo>
                    <a:pt x="91535" y="30480"/>
                  </a:lnTo>
                  <a:lnTo>
                    <a:pt x="86963" y="32004"/>
                  </a:lnTo>
                  <a:lnTo>
                    <a:pt x="83915" y="35052"/>
                  </a:lnTo>
                  <a:lnTo>
                    <a:pt x="80867" y="36576"/>
                  </a:lnTo>
                  <a:lnTo>
                    <a:pt x="77819" y="41148"/>
                  </a:lnTo>
                  <a:lnTo>
                    <a:pt x="76295" y="44196"/>
                  </a:lnTo>
                  <a:lnTo>
                    <a:pt x="74771" y="48768"/>
                  </a:lnTo>
                  <a:lnTo>
                    <a:pt x="71723" y="60960"/>
                  </a:lnTo>
                  <a:lnTo>
                    <a:pt x="71723" y="97631"/>
                  </a:lnTo>
                  <a:close/>
                </a:path>
                <a:path w="134620" h="308610">
                  <a:moveTo>
                    <a:pt x="132683" y="35052"/>
                  </a:moveTo>
                  <a:lnTo>
                    <a:pt x="123539" y="35052"/>
                  </a:lnTo>
                  <a:lnTo>
                    <a:pt x="122015" y="33528"/>
                  </a:lnTo>
                  <a:lnTo>
                    <a:pt x="118967" y="33528"/>
                  </a:lnTo>
                  <a:lnTo>
                    <a:pt x="117443" y="32004"/>
                  </a:lnTo>
                  <a:lnTo>
                    <a:pt x="114395" y="32004"/>
                  </a:lnTo>
                  <a:lnTo>
                    <a:pt x="111347" y="30480"/>
                  </a:lnTo>
                  <a:lnTo>
                    <a:pt x="132683" y="30480"/>
                  </a:lnTo>
                  <a:lnTo>
                    <a:pt x="132683" y="35052"/>
                  </a:lnTo>
                  <a:close/>
                </a:path>
                <a:path w="134620" h="308610">
                  <a:moveTo>
                    <a:pt x="129635" y="36576"/>
                  </a:moveTo>
                  <a:lnTo>
                    <a:pt x="126587" y="36576"/>
                  </a:lnTo>
                  <a:lnTo>
                    <a:pt x="125063" y="35052"/>
                  </a:lnTo>
                  <a:lnTo>
                    <a:pt x="131159" y="35052"/>
                  </a:lnTo>
                  <a:lnTo>
                    <a:pt x="129635" y="36576"/>
                  </a:lnTo>
                  <a:close/>
                </a:path>
                <a:path w="134620" h="308610">
                  <a:moveTo>
                    <a:pt x="117443" y="99155"/>
                  </a:moveTo>
                  <a:lnTo>
                    <a:pt x="4572" y="99155"/>
                  </a:lnTo>
                  <a:lnTo>
                    <a:pt x="6096" y="97631"/>
                  </a:lnTo>
                  <a:lnTo>
                    <a:pt x="115919" y="97631"/>
                  </a:lnTo>
                  <a:lnTo>
                    <a:pt x="117443" y="99155"/>
                  </a:lnTo>
                  <a:close/>
                </a:path>
                <a:path w="134620" h="308610">
                  <a:moveTo>
                    <a:pt x="117443" y="128111"/>
                  </a:moveTo>
                  <a:lnTo>
                    <a:pt x="4572" y="128111"/>
                  </a:lnTo>
                  <a:lnTo>
                    <a:pt x="1524" y="125063"/>
                  </a:lnTo>
                  <a:lnTo>
                    <a:pt x="1524" y="122015"/>
                  </a:lnTo>
                  <a:lnTo>
                    <a:pt x="0" y="118967"/>
                  </a:lnTo>
                  <a:lnTo>
                    <a:pt x="0" y="106775"/>
                  </a:lnTo>
                  <a:lnTo>
                    <a:pt x="1524" y="105251"/>
                  </a:lnTo>
                  <a:lnTo>
                    <a:pt x="1524" y="102203"/>
                  </a:lnTo>
                  <a:lnTo>
                    <a:pt x="3048" y="100679"/>
                  </a:lnTo>
                  <a:lnTo>
                    <a:pt x="3048" y="99155"/>
                  </a:lnTo>
                  <a:lnTo>
                    <a:pt x="118967" y="99155"/>
                  </a:lnTo>
                  <a:lnTo>
                    <a:pt x="120491" y="100679"/>
                  </a:lnTo>
                  <a:lnTo>
                    <a:pt x="120491" y="102203"/>
                  </a:lnTo>
                  <a:lnTo>
                    <a:pt x="122015" y="103727"/>
                  </a:lnTo>
                  <a:lnTo>
                    <a:pt x="122015" y="122015"/>
                  </a:lnTo>
                  <a:lnTo>
                    <a:pt x="120491" y="125063"/>
                  </a:lnTo>
                  <a:lnTo>
                    <a:pt x="117443" y="128111"/>
                  </a:lnTo>
                  <a:close/>
                </a:path>
                <a:path w="134620" h="308610">
                  <a:moveTo>
                    <a:pt x="67151" y="306704"/>
                  </a:moveTo>
                  <a:lnTo>
                    <a:pt x="38195" y="306704"/>
                  </a:lnTo>
                  <a:lnTo>
                    <a:pt x="36576" y="305180"/>
                  </a:lnTo>
                  <a:lnTo>
                    <a:pt x="35052" y="303657"/>
                  </a:lnTo>
                  <a:lnTo>
                    <a:pt x="35052" y="128111"/>
                  </a:lnTo>
                  <a:lnTo>
                    <a:pt x="71723" y="128111"/>
                  </a:lnTo>
                  <a:lnTo>
                    <a:pt x="71723" y="303657"/>
                  </a:lnTo>
                  <a:lnTo>
                    <a:pt x="70199" y="305180"/>
                  </a:lnTo>
                  <a:lnTo>
                    <a:pt x="68675" y="305180"/>
                  </a:lnTo>
                  <a:lnTo>
                    <a:pt x="67151" y="306704"/>
                  </a:lnTo>
                  <a:close/>
                </a:path>
                <a:path w="134620" h="308610">
                  <a:moveTo>
                    <a:pt x="64103" y="308228"/>
                  </a:moveTo>
                  <a:lnTo>
                    <a:pt x="42767" y="308228"/>
                  </a:lnTo>
                  <a:lnTo>
                    <a:pt x="39719" y="306704"/>
                  </a:lnTo>
                  <a:lnTo>
                    <a:pt x="65627" y="306704"/>
                  </a:lnTo>
                  <a:lnTo>
                    <a:pt x="64103" y="308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135469" y="5472303"/>
              <a:ext cx="198310" cy="216693"/>
            </a:xfrm>
            <a:prstGeom prst="rect">
              <a:avLst/>
            </a:prstGeom>
          </p:spPr>
        </p:pic>
      </p:grpSp>
      <p:pic>
        <p:nvPicPr>
          <p:cNvPr id="174" name="object 174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4387119" y="5472302"/>
            <a:ext cx="114395" cy="213645"/>
          </a:xfrm>
          <a:prstGeom prst="rect">
            <a:avLst/>
          </a:prstGeom>
        </p:spPr>
      </p:pic>
      <p:sp>
        <p:nvSpPr>
          <p:cNvPr id="175" name="object 175" descr=""/>
          <p:cNvSpPr/>
          <p:nvPr/>
        </p:nvSpPr>
        <p:spPr>
          <a:xfrm>
            <a:off x="4619053" y="5421915"/>
            <a:ext cx="128270" cy="267335"/>
          </a:xfrm>
          <a:custGeom>
            <a:avLst/>
            <a:gdLst/>
            <a:ahLst/>
            <a:cxnLst/>
            <a:rect l="l" t="t" r="r" b="b"/>
            <a:pathLst>
              <a:path w="128270" h="267335">
                <a:moveTo>
                  <a:pt x="64008" y="1524"/>
                </a:moveTo>
                <a:lnTo>
                  <a:pt x="41148" y="1524"/>
                </a:lnTo>
                <a:lnTo>
                  <a:pt x="44196" y="0"/>
                </a:lnTo>
                <a:lnTo>
                  <a:pt x="60960" y="0"/>
                </a:lnTo>
                <a:lnTo>
                  <a:pt x="64008" y="1524"/>
                </a:lnTo>
                <a:close/>
              </a:path>
              <a:path w="128270" h="267335">
                <a:moveTo>
                  <a:pt x="70104" y="53435"/>
                </a:moveTo>
                <a:lnTo>
                  <a:pt x="35052" y="53435"/>
                </a:lnTo>
                <a:lnTo>
                  <a:pt x="35052" y="3048"/>
                </a:lnTo>
                <a:lnTo>
                  <a:pt x="36576" y="3048"/>
                </a:lnTo>
                <a:lnTo>
                  <a:pt x="38100" y="1524"/>
                </a:lnTo>
                <a:lnTo>
                  <a:pt x="67056" y="1524"/>
                </a:lnTo>
                <a:lnTo>
                  <a:pt x="70104" y="4572"/>
                </a:lnTo>
                <a:lnTo>
                  <a:pt x="70104" y="53435"/>
                </a:lnTo>
                <a:close/>
              </a:path>
              <a:path w="128270" h="267335">
                <a:moveTo>
                  <a:pt x="123539" y="54959"/>
                </a:moveTo>
                <a:lnTo>
                  <a:pt x="4572" y="54959"/>
                </a:lnTo>
                <a:lnTo>
                  <a:pt x="6096" y="53435"/>
                </a:lnTo>
                <a:lnTo>
                  <a:pt x="122015" y="53435"/>
                </a:lnTo>
                <a:lnTo>
                  <a:pt x="123539" y="54959"/>
                </a:lnTo>
                <a:close/>
              </a:path>
              <a:path w="128270" h="267335">
                <a:moveTo>
                  <a:pt x="123539" y="83915"/>
                </a:moveTo>
                <a:lnTo>
                  <a:pt x="4572" y="83915"/>
                </a:lnTo>
                <a:lnTo>
                  <a:pt x="1524" y="80867"/>
                </a:lnTo>
                <a:lnTo>
                  <a:pt x="0" y="77819"/>
                </a:lnTo>
                <a:lnTo>
                  <a:pt x="0" y="61055"/>
                </a:lnTo>
                <a:lnTo>
                  <a:pt x="1524" y="59531"/>
                </a:lnTo>
                <a:lnTo>
                  <a:pt x="1524" y="56483"/>
                </a:lnTo>
                <a:lnTo>
                  <a:pt x="3048" y="54959"/>
                </a:lnTo>
                <a:lnTo>
                  <a:pt x="125063" y="54959"/>
                </a:lnTo>
                <a:lnTo>
                  <a:pt x="126587" y="56483"/>
                </a:lnTo>
                <a:lnTo>
                  <a:pt x="126587" y="59531"/>
                </a:lnTo>
                <a:lnTo>
                  <a:pt x="128111" y="61055"/>
                </a:lnTo>
                <a:lnTo>
                  <a:pt x="128111" y="77819"/>
                </a:lnTo>
                <a:lnTo>
                  <a:pt x="126587" y="80867"/>
                </a:lnTo>
                <a:lnTo>
                  <a:pt x="123539" y="83915"/>
                </a:lnTo>
                <a:close/>
              </a:path>
              <a:path w="128270" h="267335">
                <a:moveTo>
                  <a:pt x="96012" y="267081"/>
                </a:moveTo>
                <a:lnTo>
                  <a:pt x="91440" y="267081"/>
                </a:lnTo>
                <a:lnTo>
                  <a:pt x="84605" y="266795"/>
                </a:lnTo>
                <a:lnTo>
                  <a:pt x="42672" y="244221"/>
                </a:lnTo>
                <a:lnTo>
                  <a:pt x="38100" y="228885"/>
                </a:lnTo>
                <a:lnTo>
                  <a:pt x="36337" y="222646"/>
                </a:lnTo>
                <a:lnTo>
                  <a:pt x="35433" y="215550"/>
                </a:lnTo>
                <a:lnTo>
                  <a:pt x="35099" y="207883"/>
                </a:lnTo>
                <a:lnTo>
                  <a:pt x="35052" y="83915"/>
                </a:lnTo>
                <a:lnTo>
                  <a:pt x="70104" y="83915"/>
                </a:lnTo>
                <a:lnTo>
                  <a:pt x="70104" y="193833"/>
                </a:lnTo>
                <a:lnTo>
                  <a:pt x="70627" y="203549"/>
                </a:lnTo>
                <a:lnTo>
                  <a:pt x="88392" y="235077"/>
                </a:lnTo>
                <a:lnTo>
                  <a:pt x="128111" y="235077"/>
                </a:lnTo>
                <a:lnTo>
                  <a:pt x="128111" y="253365"/>
                </a:lnTo>
                <a:lnTo>
                  <a:pt x="126587" y="254889"/>
                </a:lnTo>
                <a:lnTo>
                  <a:pt x="126587" y="257937"/>
                </a:lnTo>
                <a:lnTo>
                  <a:pt x="125063" y="257937"/>
                </a:lnTo>
                <a:lnTo>
                  <a:pt x="122015" y="260985"/>
                </a:lnTo>
                <a:lnTo>
                  <a:pt x="118967" y="260985"/>
                </a:lnTo>
                <a:lnTo>
                  <a:pt x="117443" y="262509"/>
                </a:lnTo>
                <a:lnTo>
                  <a:pt x="114395" y="264033"/>
                </a:lnTo>
                <a:lnTo>
                  <a:pt x="111347" y="264033"/>
                </a:lnTo>
                <a:lnTo>
                  <a:pt x="108299" y="265557"/>
                </a:lnTo>
                <a:lnTo>
                  <a:pt x="99155" y="265557"/>
                </a:lnTo>
                <a:lnTo>
                  <a:pt x="96012" y="267081"/>
                </a:lnTo>
                <a:close/>
              </a:path>
              <a:path w="128270" h="267335">
                <a:moveTo>
                  <a:pt x="125063" y="230409"/>
                </a:moveTo>
                <a:lnTo>
                  <a:pt x="120491" y="230409"/>
                </a:lnTo>
                <a:lnTo>
                  <a:pt x="122015" y="228885"/>
                </a:lnTo>
                <a:lnTo>
                  <a:pt x="125063" y="228885"/>
                </a:lnTo>
                <a:lnTo>
                  <a:pt x="125063" y="230409"/>
                </a:lnTo>
                <a:close/>
              </a:path>
              <a:path w="128270" h="267335">
                <a:moveTo>
                  <a:pt x="128111" y="235077"/>
                </a:moveTo>
                <a:lnTo>
                  <a:pt x="106775" y="235077"/>
                </a:lnTo>
                <a:lnTo>
                  <a:pt x="109823" y="233457"/>
                </a:lnTo>
                <a:lnTo>
                  <a:pt x="112871" y="233457"/>
                </a:lnTo>
                <a:lnTo>
                  <a:pt x="114395" y="231933"/>
                </a:lnTo>
                <a:lnTo>
                  <a:pt x="115919" y="231933"/>
                </a:lnTo>
                <a:lnTo>
                  <a:pt x="117443" y="230409"/>
                </a:lnTo>
                <a:lnTo>
                  <a:pt x="126587" y="230409"/>
                </a:lnTo>
                <a:lnTo>
                  <a:pt x="126587" y="233457"/>
                </a:lnTo>
                <a:lnTo>
                  <a:pt x="128111" y="235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 descr=""/>
          <p:cNvSpPr/>
          <p:nvPr/>
        </p:nvSpPr>
        <p:spPr>
          <a:xfrm>
            <a:off x="4795932" y="5379243"/>
            <a:ext cx="169545" cy="306705"/>
          </a:xfrm>
          <a:custGeom>
            <a:avLst/>
            <a:gdLst/>
            <a:ahLst/>
            <a:cxnLst/>
            <a:rect l="l" t="t" r="r" b="b"/>
            <a:pathLst>
              <a:path w="169545" h="306704">
                <a:moveTo>
                  <a:pt x="30575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9051" y="0"/>
                </a:lnTo>
                <a:lnTo>
                  <a:pt x="30575" y="1523"/>
                </a:lnTo>
                <a:close/>
              </a:path>
              <a:path w="169545" h="306704">
                <a:moveTo>
                  <a:pt x="32099" y="305180"/>
                </a:moveTo>
                <a:lnTo>
                  <a:pt x="1524" y="305180"/>
                </a:lnTo>
                <a:lnTo>
                  <a:pt x="0" y="303656"/>
                </a:lnTo>
                <a:lnTo>
                  <a:pt x="0" y="3047"/>
                </a:lnTo>
                <a:lnTo>
                  <a:pt x="1524" y="3047"/>
                </a:lnTo>
                <a:lnTo>
                  <a:pt x="3048" y="1523"/>
                </a:lnTo>
                <a:lnTo>
                  <a:pt x="33623" y="1523"/>
                </a:lnTo>
                <a:lnTo>
                  <a:pt x="33623" y="3047"/>
                </a:lnTo>
                <a:lnTo>
                  <a:pt x="35147" y="4571"/>
                </a:lnTo>
                <a:lnTo>
                  <a:pt x="35147" y="125063"/>
                </a:lnTo>
                <a:lnTo>
                  <a:pt x="81315" y="125063"/>
                </a:lnTo>
                <a:lnTo>
                  <a:pt x="77819" y="126027"/>
                </a:lnTo>
                <a:lnTo>
                  <a:pt x="42886" y="153161"/>
                </a:lnTo>
                <a:lnTo>
                  <a:pt x="35147" y="161734"/>
                </a:lnTo>
                <a:lnTo>
                  <a:pt x="35147" y="303656"/>
                </a:lnTo>
                <a:lnTo>
                  <a:pt x="33623" y="303656"/>
                </a:lnTo>
                <a:lnTo>
                  <a:pt x="32099" y="305180"/>
                </a:lnTo>
                <a:close/>
              </a:path>
              <a:path w="169545" h="306704">
                <a:moveTo>
                  <a:pt x="81315" y="125063"/>
                </a:moveTo>
                <a:lnTo>
                  <a:pt x="35147" y="125063"/>
                </a:lnTo>
                <a:lnTo>
                  <a:pt x="43148" y="117609"/>
                </a:lnTo>
                <a:lnTo>
                  <a:pt x="83153" y="95154"/>
                </a:lnTo>
                <a:lnTo>
                  <a:pt x="99155" y="93059"/>
                </a:lnTo>
                <a:lnTo>
                  <a:pt x="108242" y="93368"/>
                </a:lnTo>
                <a:lnTo>
                  <a:pt x="143827" y="107156"/>
                </a:lnTo>
                <a:lnTo>
                  <a:pt x="157698" y="123539"/>
                </a:lnTo>
                <a:lnTo>
                  <a:pt x="91535" y="123539"/>
                </a:lnTo>
                <a:lnTo>
                  <a:pt x="84677" y="124136"/>
                </a:lnTo>
                <a:lnTo>
                  <a:pt x="81315" y="125063"/>
                </a:lnTo>
                <a:close/>
              </a:path>
              <a:path w="169545" h="306704">
                <a:moveTo>
                  <a:pt x="166306" y="305180"/>
                </a:moveTo>
                <a:lnTo>
                  <a:pt x="135826" y="305180"/>
                </a:lnTo>
                <a:lnTo>
                  <a:pt x="132778" y="302132"/>
                </a:lnTo>
                <a:lnTo>
                  <a:pt x="132754" y="176879"/>
                </a:lnTo>
                <a:lnTo>
                  <a:pt x="132588" y="169735"/>
                </a:lnTo>
                <a:lnTo>
                  <a:pt x="132135" y="163163"/>
                </a:lnTo>
                <a:lnTo>
                  <a:pt x="131254" y="157162"/>
                </a:lnTo>
                <a:lnTo>
                  <a:pt x="128206" y="151066"/>
                </a:lnTo>
                <a:lnTo>
                  <a:pt x="126682" y="144970"/>
                </a:lnTo>
                <a:lnTo>
                  <a:pt x="122110" y="138874"/>
                </a:lnTo>
                <a:lnTo>
                  <a:pt x="119062" y="134302"/>
                </a:lnTo>
                <a:lnTo>
                  <a:pt x="114490" y="131159"/>
                </a:lnTo>
                <a:lnTo>
                  <a:pt x="109823" y="128111"/>
                </a:lnTo>
                <a:lnTo>
                  <a:pt x="103727" y="125063"/>
                </a:lnTo>
                <a:lnTo>
                  <a:pt x="97631" y="123539"/>
                </a:lnTo>
                <a:lnTo>
                  <a:pt x="157698" y="123539"/>
                </a:lnTo>
                <a:lnTo>
                  <a:pt x="169092" y="169378"/>
                </a:lnTo>
                <a:lnTo>
                  <a:pt x="169354" y="302132"/>
                </a:lnTo>
                <a:lnTo>
                  <a:pt x="167830" y="303656"/>
                </a:lnTo>
                <a:lnTo>
                  <a:pt x="166306" y="303656"/>
                </a:lnTo>
                <a:lnTo>
                  <a:pt x="166306" y="305180"/>
                </a:lnTo>
                <a:close/>
              </a:path>
              <a:path w="169545" h="306704">
                <a:moveTo>
                  <a:pt x="29051" y="306704"/>
                </a:moveTo>
                <a:lnTo>
                  <a:pt x="6096" y="306704"/>
                </a:lnTo>
                <a:lnTo>
                  <a:pt x="4572" y="305180"/>
                </a:lnTo>
                <a:lnTo>
                  <a:pt x="30575" y="305180"/>
                </a:lnTo>
                <a:lnTo>
                  <a:pt x="29051" y="306704"/>
                </a:lnTo>
                <a:close/>
              </a:path>
              <a:path w="169545" h="306704">
                <a:moveTo>
                  <a:pt x="163258" y="306704"/>
                </a:moveTo>
                <a:lnTo>
                  <a:pt x="140398" y="306704"/>
                </a:lnTo>
                <a:lnTo>
                  <a:pt x="138874" y="305180"/>
                </a:lnTo>
                <a:lnTo>
                  <a:pt x="164782" y="305180"/>
                </a:lnTo>
                <a:lnTo>
                  <a:pt x="163258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7" name="object 177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5017198" y="5472302"/>
            <a:ext cx="182975" cy="216693"/>
          </a:xfrm>
          <a:prstGeom prst="rect">
            <a:avLst/>
          </a:prstGeom>
        </p:spPr>
      </p:pic>
      <p:sp>
        <p:nvSpPr>
          <p:cNvPr id="178" name="object 178" descr=""/>
          <p:cNvSpPr/>
          <p:nvPr/>
        </p:nvSpPr>
        <p:spPr>
          <a:xfrm>
            <a:off x="5355812" y="5379243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4">
                <a:moveTo>
                  <a:pt x="35052" y="4571"/>
                </a:moveTo>
                <a:lnTo>
                  <a:pt x="1524" y="4571"/>
                </a:lnTo>
                <a:lnTo>
                  <a:pt x="1524" y="3047"/>
                </a:lnTo>
                <a:lnTo>
                  <a:pt x="3048" y="3047"/>
                </a:lnTo>
                <a:lnTo>
                  <a:pt x="4572" y="1523"/>
                </a:lnTo>
                <a:lnTo>
                  <a:pt x="7620" y="0"/>
                </a:lnTo>
                <a:lnTo>
                  <a:pt x="28956" y="0"/>
                </a:lnTo>
                <a:lnTo>
                  <a:pt x="32004" y="1523"/>
                </a:lnTo>
                <a:lnTo>
                  <a:pt x="33528" y="1523"/>
                </a:lnTo>
                <a:lnTo>
                  <a:pt x="35052" y="3047"/>
                </a:lnTo>
                <a:lnTo>
                  <a:pt x="35052" y="4571"/>
                </a:lnTo>
                <a:close/>
              </a:path>
              <a:path w="36829" h="306704">
                <a:moveTo>
                  <a:pt x="33528" y="305180"/>
                </a:moveTo>
                <a:lnTo>
                  <a:pt x="3048" y="305180"/>
                </a:lnTo>
                <a:lnTo>
                  <a:pt x="0" y="302132"/>
                </a:lnTo>
                <a:lnTo>
                  <a:pt x="0" y="4571"/>
                </a:lnTo>
                <a:lnTo>
                  <a:pt x="36576" y="4571"/>
                </a:lnTo>
                <a:lnTo>
                  <a:pt x="36576" y="302132"/>
                </a:lnTo>
                <a:lnTo>
                  <a:pt x="35052" y="303656"/>
                </a:lnTo>
                <a:lnTo>
                  <a:pt x="33528" y="303656"/>
                </a:lnTo>
                <a:lnTo>
                  <a:pt x="33528" y="305180"/>
                </a:lnTo>
                <a:close/>
              </a:path>
              <a:path w="36829" h="306704">
                <a:moveTo>
                  <a:pt x="30480" y="306704"/>
                </a:moveTo>
                <a:lnTo>
                  <a:pt x="7620" y="306704"/>
                </a:lnTo>
                <a:lnTo>
                  <a:pt x="6096" y="305180"/>
                </a:lnTo>
                <a:lnTo>
                  <a:pt x="32004" y="305180"/>
                </a:lnTo>
                <a:lnTo>
                  <a:pt x="30480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 descr=""/>
          <p:cNvSpPr/>
          <p:nvPr/>
        </p:nvSpPr>
        <p:spPr>
          <a:xfrm>
            <a:off x="5451907" y="5392966"/>
            <a:ext cx="354330" cy="296545"/>
          </a:xfrm>
          <a:custGeom>
            <a:avLst/>
            <a:gdLst/>
            <a:ahLst/>
            <a:cxnLst/>
            <a:rect l="l" t="t" r="r" b="b"/>
            <a:pathLst>
              <a:path w="354329" h="296545">
                <a:moveTo>
                  <a:pt x="39624" y="85432"/>
                </a:moveTo>
                <a:lnTo>
                  <a:pt x="38100" y="85432"/>
                </a:lnTo>
                <a:lnTo>
                  <a:pt x="38100" y="83908"/>
                </a:lnTo>
                <a:lnTo>
                  <a:pt x="36576" y="83908"/>
                </a:lnTo>
                <a:lnTo>
                  <a:pt x="35052" y="82384"/>
                </a:lnTo>
                <a:lnTo>
                  <a:pt x="10668" y="82384"/>
                </a:lnTo>
                <a:lnTo>
                  <a:pt x="9144" y="83908"/>
                </a:lnTo>
                <a:lnTo>
                  <a:pt x="6096" y="83908"/>
                </a:lnTo>
                <a:lnTo>
                  <a:pt x="4572" y="85432"/>
                </a:lnTo>
                <a:lnTo>
                  <a:pt x="4572" y="289941"/>
                </a:lnTo>
                <a:lnTo>
                  <a:pt x="6096" y="291465"/>
                </a:lnTo>
                <a:lnTo>
                  <a:pt x="9144" y="291465"/>
                </a:lnTo>
                <a:lnTo>
                  <a:pt x="10668" y="292989"/>
                </a:lnTo>
                <a:lnTo>
                  <a:pt x="33528" y="292989"/>
                </a:lnTo>
                <a:lnTo>
                  <a:pt x="35052" y="291465"/>
                </a:lnTo>
                <a:lnTo>
                  <a:pt x="36576" y="291465"/>
                </a:lnTo>
                <a:lnTo>
                  <a:pt x="38100" y="289941"/>
                </a:lnTo>
                <a:lnTo>
                  <a:pt x="39624" y="289941"/>
                </a:lnTo>
                <a:lnTo>
                  <a:pt x="39624" y="85432"/>
                </a:lnTo>
                <a:close/>
              </a:path>
              <a:path w="354329" h="296545">
                <a:moveTo>
                  <a:pt x="44297" y="13716"/>
                </a:moveTo>
                <a:lnTo>
                  <a:pt x="42773" y="7620"/>
                </a:lnTo>
                <a:lnTo>
                  <a:pt x="39624" y="4572"/>
                </a:lnTo>
                <a:lnTo>
                  <a:pt x="36576" y="1524"/>
                </a:lnTo>
                <a:lnTo>
                  <a:pt x="30480" y="0"/>
                </a:lnTo>
                <a:lnTo>
                  <a:pt x="13716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3716"/>
                </a:lnTo>
                <a:lnTo>
                  <a:pt x="0" y="30480"/>
                </a:lnTo>
                <a:lnTo>
                  <a:pt x="1524" y="36576"/>
                </a:lnTo>
                <a:lnTo>
                  <a:pt x="7620" y="42672"/>
                </a:lnTo>
                <a:lnTo>
                  <a:pt x="13716" y="44196"/>
                </a:lnTo>
                <a:lnTo>
                  <a:pt x="30480" y="44196"/>
                </a:lnTo>
                <a:lnTo>
                  <a:pt x="36576" y="42672"/>
                </a:lnTo>
                <a:lnTo>
                  <a:pt x="39624" y="39624"/>
                </a:lnTo>
                <a:lnTo>
                  <a:pt x="42773" y="36576"/>
                </a:lnTo>
                <a:lnTo>
                  <a:pt x="44297" y="30480"/>
                </a:lnTo>
                <a:lnTo>
                  <a:pt x="44297" y="13716"/>
                </a:lnTo>
                <a:close/>
              </a:path>
              <a:path w="354329" h="296545">
                <a:moveTo>
                  <a:pt x="207454" y="90017"/>
                </a:moveTo>
                <a:lnTo>
                  <a:pt x="205930" y="88493"/>
                </a:lnTo>
                <a:lnTo>
                  <a:pt x="205930" y="86969"/>
                </a:lnTo>
                <a:lnTo>
                  <a:pt x="204406" y="85445"/>
                </a:lnTo>
                <a:lnTo>
                  <a:pt x="204406" y="83921"/>
                </a:lnTo>
                <a:lnTo>
                  <a:pt x="202882" y="83921"/>
                </a:lnTo>
                <a:lnTo>
                  <a:pt x="201358" y="82397"/>
                </a:lnTo>
                <a:lnTo>
                  <a:pt x="149542" y="82397"/>
                </a:lnTo>
                <a:lnTo>
                  <a:pt x="149542" y="33528"/>
                </a:lnTo>
                <a:lnTo>
                  <a:pt x="146494" y="30480"/>
                </a:lnTo>
                <a:lnTo>
                  <a:pt x="143446" y="30480"/>
                </a:lnTo>
                <a:lnTo>
                  <a:pt x="140398" y="28956"/>
                </a:lnTo>
                <a:lnTo>
                  <a:pt x="122021" y="28956"/>
                </a:lnTo>
                <a:lnTo>
                  <a:pt x="120497" y="30480"/>
                </a:lnTo>
                <a:lnTo>
                  <a:pt x="117449" y="30480"/>
                </a:lnTo>
                <a:lnTo>
                  <a:pt x="115925" y="32004"/>
                </a:lnTo>
                <a:lnTo>
                  <a:pt x="114401" y="32004"/>
                </a:lnTo>
                <a:lnTo>
                  <a:pt x="114401" y="33528"/>
                </a:lnTo>
                <a:lnTo>
                  <a:pt x="112877" y="35052"/>
                </a:lnTo>
                <a:lnTo>
                  <a:pt x="112877" y="82397"/>
                </a:lnTo>
                <a:lnTo>
                  <a:pt x="85445" y="82397"/>
                </a:lnTo>
                <a:lnTo>
                  <a:pt x="83921" y="83921"/>
                </a:lnTo>
                <a:lnTo>
                  <a:pt x="82397" y="83921"/>
                </a:lnTo>
                <a:lnTo>
                  <a:pt x="80873" y="85445"/>
                </a:lnTo>
                <a:lnTo>
                  <a:pt x="80873" y="86969"/>
                </a:lnTo>
                <a:lnTo>
                  <a:pt x="79349" y="88493"/>
                </a:lnTo>
                <a:lnTo>
                  <a:pt x="79349" y="106781"/>
                </a:lnTo>
                <a:lnTo>
                  <a:pt x="80873" y="109829"/>
                </a:lnTo>
                <a:lnTo>
                  <a:pt x="83921" y="112877"/>
                </a:lnTo>
                <a:lnTo>
                  <a:pt x="112877" y="112877"/>
                </a:lnTo>
                <a:lnTo>
                  <a:pt x="112877" y="228892"/>
                </a:lnTo>
                <a:lnTo>
                  <a:pt x="113157" y="236842"/>
                </a:lnTo>
                <a:lnTo>
                  <a:pt x="114020" y="244513"/>
                </a:lnTo>
                <a:lnTo>
                  <a:pt x="115443" y="251599"/>
                </a:lnTo>
                <a:lnTo>
                  <a:pt x="117449" y="257848"/>
                </a:lnTo>
                <a:lnTo>
                  <a:pt x="118973" y="267081"/>
                </a:lnTo>
                <a:lnTo>
                  <a:pt x="150952" y="293471"/>
                </a:lnTo>
                <a:lnTo>
                  <a:pt x="170878" y="296037"/>
                </a:lnTo>
                <a:lnTo>
                  <a:pt x="173926" y="296037"/>
                </a:lnTo>
                <a:lnTo>
                  <a:pt x="178498" y="294513"/>
                </a:lnTo>
                <a:lnTo>
                  <a:pt x="187642" y="294513"/>
                </a:lnTo>
                <a:lnTo>
                  <a:pt x="190690" y="292989"/>
                </a:lnTo>
                <a:lnTo>
                  <a:pt x="193738" y="292989"/>
                </a:lnTo>
                <a:lnTo>
                  <a:pt x="196786" y="291465"/>
                </a:lnTo>
                <a:lnTo>
                  <a:pt x="198310" y="289941"/>
                </a:lnTo>
                <a:lnTo>
                  <a:pt x="201358" y="289941"/>
                </a:lnTo>
                <a:lnTo>
                  <a:pt x="204406" y="286893"/>
                </a:lnTo>
                <a:lnTo>
                  <a:pt x="205930" y="286893"/>
                </a:lnTo>
                <a:lnTo>
                  <a:pt x="205930" y="283845"/>
                </a:lnTo>
                <a:lnTo>
                  <a:pt x="207454" y="282321"/>
                </a:lnTo>
                <a:lnTo>
                  <a:pt x="207454" y="264033"/>
                </a:lnTo>
                <a:lnTo>
                  <a:pt x="205930" y="262420"/>
                </a:lnTo>
                <a:lnTo>
                  <a:pt x="205930" y="259372"/>
                </a:lnTo>
                <a:lnTo>
                  <a:pt x="204406" y="259372"/>
                </a:lnTo>
                <a:lnTo>
                  <a:pt x="204406" y="257848"/>
                </a:lnTo>
                <a:lnTo>
                  <a:pt x="201358" y="257848"/>
                </a:lnTo>
                <a:lnTo>
                  <a:pt x="199834" y="259372"/>
                </a:lnTo>
                <a:lnTo>
                  <a:pt x="196786" y="259372"/>
                </a:lnTo>
                <a:lnTo>
                  <a:pt x="195262" y="260896"/>
                </a:lnTo>
                <a:lnTo>
                  <a:pt x="193738" y="260896"/>
                </a:lnTo>
                <a:lnTo>
                  <a:pt x="190690" y="262420"/>
                </a:lnTo>
                <a:lnTo>
                  <a:pt x="189166" y="262420"/>
                </a:lnTo>
                <a:lnTo>
                  <a:pt x="186118" y="264033"/>
                </a:lnTo>
                <a:lnTo>
                  <a:pt x="166306" y="264033"/>
                </a:lnTo>
                <a:lnTo>
                  <a:pt x="149542" y="222796"/>
                </a:lnTo>
                <a:lnTo>
                  <a:pt x="149542" y="112877"/>
                </a:lnTo>
                <a:lnTo>
                  <a:pt x="202882" y="112877"/>
                </a:lnTo>
                <a:lnTo>
                  <a:pt x="205930" y="109829"/>
                </a:lnTo>
                <a:lnTo>
                  <a:pt x="207454" y="106781"/>
                </a:lnTo>
                <a:lnTo>
                  <a:pt x="207454" y="90017"/>
                </a:lnTo>
                <a:close/>
              </a:path>
              <a:path w="354329" h="296545">
                <a:moveTo>
                  <a:pt x="353949" y="90017"/>
                </a:moveTo>
                <a:lnTo>
                  <a:pt x="352425" y="88493"/>
                </a:lnTo>
                <a:lnTo>
                  <a:pt x="352425" y="86969"/>
                </a:lnTo>
                <a:lnTo>
                  <a:pt x="350901" y="85445"/>
                </a:lnTo>
                <a:lnTo>
                  <a:pt x="350901" y="83921"/>
                </a:lnTo>
                <a:lnTo>
                  <a:pt x="349377" y="83921"/>
                </a:lnTo>
                <a:lnTo>
                  <a:pt x="347853" y="82397"/>
                </a:lnTo>
                <a:lnTo>
                  <a:pt x="295948" y="82397"/>
                </a:lnTo>
                <a:lnTo>
                  <a:pt x="295948" y="33528"/>
                </a:lnTo>
                <a:lnTo>
                  <a:pt x="292900" y="30480"/>
                </a:lnTo>
                <a:lnTo>
                  <a:pt x="289852" y="30480"/>
                </a:lnTo>
                <a:lnTo>
                  <a:pt x="286804" y="28956"/>
                </a:lnTo>
                <a:lnTo>
                  <a:pt x="268516" y="28956"/>
                </a:lnTo>
                <a:lnTo>
                  <a:pt x="266992" y="30480"/>
                </a:lnTo>
                <a:lnTo>
                  <a:pt x="263944" y="30480"/>
                </a:lnTo>
                <a:lnTo>
                  <a:pt x="262420" y="32004"/>
                </a:lnTo>
                <a:lnTo>
                  <a:pt x="260896" y="32004"/>
                </a:lnTo>
                <a:lnTo>
                  <a:pt x="260896" y="33528"/>
                </a:lnTo>
                <a:lnTo>
                  <a:pt x="259372" y="35052"/>
                </a:lnTo>
                <a:lnTo>
                  <a:pt x="259372" y="82397"/>
                </a:lnTo>
                <a:lnTo>
                  <a:pt x="231838" y="82397"/>
                </a:lnTo>
                <a:lnTo>
                  <a:pt x="230314" y="83921"/>
                </a:lnTo>
                <a:lnTo>
                  <a:pt x="228790" y="83921"/>
                </a:lnTo>
                <a:lnTo>
                  <a:pt x="227266" y="85445"/>
                </a:lnTo>
                <a:lnTo>
                  <a:pt x="227266" y="86969"/>
                </a:lnTo>
                <a:lnTo>
                  <a:pt x="225742" y="88493"/>
                </a:lnTo>
                <a:lnTo>
                  <a:pt x="225742" y="106781"/>
                </a:lnTo>
                <a:lnTo>
                  <a:pt x="227266" y="109829"/>
                </a:lnTo>
                <a:lnTo>
                  <a:pt x="230314" y="112877"/>
                </a:lnTo>
                <a:lnTo>
                  <a:pt x="259372" y="112877"/>
                </a:lnTo>
                <a:lnTo>
                  <a:pt x="259486" y="232511"/>
                </a:lnTo>
                <a:lnTo>
                  <a:pt x="268516" y="273177"/>
                </a:lnTo>
                <a:lnTo>
                  <a:pt x="303758" y="294894"/>
                </a:lnTo>
                <a:lnTo>
                  <a:pt x="317284" y="296037"/>
                </a:lnTo>
                <a:lnTo>
                  <a:pt x="320332" y="296037"/>
                </a:lnTo>
                <a:lnTo>
                  <a:pt x="324904" y="294513"/>
                </a:lnTo>
                <a:lnTo>
                  <a:pt x="334137" y="294513"/>
                </a:lnTo>
                <a:lnTo>
                  <a:pt x="337185" y="292989"/>
                </a:lnTo>
                <a:lnTo>
                  <a:pt x="340233" y="292989"/>
                </a:lnTo>
                <a:lnTo>
                  <a:pt x="343281" y="291465"/>
                </a:lnTo>
                <a:lnTo>
                  <a:pt x="344805" y="289941"/>
                </a:lnTo>
                <a:lnTo>
                  <a:pt x="347853" y="289941"/>
                </a:lnTo>
                <a:lnTo>
                  <a:pt x="350901" y="286893"/>
                </a:lnTo>
                <a:lnTo>
                  <a:pt x="352425" y="286893"/>
                </a:lnTo>
                <a:lnTo>
                  <a:pt x="352425" y="283845"/>
                </a:lnTo>
                <a:lnTo>
                  <a:pt x="353949" y="282321"/>
                </a:lnTo>
                <a:lnTo>
                  <a:pt x="353949" y="264033"/>
                </a:lnTo>
                <a:lnTo>
                  <a:pt x="352425" y="262420"/>
                </a:lnTo>
                <a:lnTo>
                  <a:pt x="352425" y="259372"/>
                </a:lnTo>
                <a:lnTo>
                  <a:pt x="350901" y="259372"/>
                </a:lnTo>
                <a:lnTo>
                  <a:pt x="350901" y="257848"/>
                </a:lnTo>
                <a:lnTo>
                  <a:pt x="347853" y="257848"/>
                </a:lnTo>
                <a:lnTo>
                  <a:pt x="346329" y="259372"/>
                </a:lnTo>
                <a:lnTo>
                  <a:pt x="343281" y="259372"/>
                </a:lnTo>
                <a:lnTo>
                  <a:pt x="341757" y="260896"/>
                </a:lnTo>
                <a:lnTo>
                  <a:pt x="340233" y="260896"/>
                </a:lnTo>
                <a:lnTo>
                  <a:pt x="337185" y="262420"/>
                </a:lnTo>
                <a:lnTo>
                  <a:pt x="335661" y="262420"/>
                </a:lnTo>
                <a:lnTo>
                  <a:pt x="332524" y="264033"/>
                </a:lnTo>
                <a:lnTo>
                  <a:pt x="312712" y="264033"/>
                </a:lnTo>
                <a:lnTo>
                  <a:pt x="295948" y="222796"/>
                </a:lnTo>
                <a:lnTo>
                  <a:pt x="295948" y="112877"/>
                </a:lnTo>
                <a:lnTo>
                  <a:pt x="349377" y="112877"/>
                </a:lnTo>
                <a:lnTo>
                  <a:pt x="352425" y="109829"/>
                </a:lnTo>
                <a:lnTo>
                  <a:pt x="353949" y="106781"/>
                </a:lnTo>
                <a:lnTo>
                  <a:pt x="353949" y="90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 descr=""/>
          <p:cNvSpPr/>
          <p:nvPr/>
        </p:nvSpPr>
        <p:spPr>
          <a:xfrm>
            <a:off x="5853112" y="5379243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4">
                <a:moveTo>
                  <a:pt x="32099" y="1523"/>
                </a:moveTo>
                <a:lnTo>
                  <a:pt x="6096" y="1523"/>
                </a:lnTo>
                <a:lnTo>
                  <a:pt x="7620" y="0"/>
                </a:lnTo>
                <a:lnTo>
                  <a:pt x="30575" y="0"/>
                </a:lnTo>
                <a:lnTo>
                  <a:pt x="32099" y="1523"/>
                </a:lnTo>
                <a:close/>
              </a:path>
              <a:path w="36829" h="306704">
                <a:moveTo>
                  <a:pt x="33623" y="305180"/>
                </a:moveTo>
                <a:lnTo>
                  <a:pt x="3048" y="305180"/>
                </a:lnTo>
                <a:lnTo>
                  <a:pt x="1524" y="303656"/>
                </a:lnTo>
                <a:lnTo>
                  <a:pt x="1524" y="302132"/>
                </a:lnTo>
                <a:lnTo>
                  <a:pt x="0" y="300608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048" y="3047"/>
                </a:lnTo>
                <a:lnTo>
                  <a:pt x="4572" y="1523"/>
                </a:lnTo>
                <a:lnTo>
                  <a:pt x="35147" y="1523"/>
                </a:lnTo>
                <a:lnTo>
                  <a:pt x="35147" y="3047"/>
                </a:lnTo>
                <a:lnTo>
                  <a:pt x="36671" y="4571"/>
                </a:lnTo>
                <a:lnTo>
                  <a:pt x="36671" y="303656"/>
                </a:lnTo>
                <a:lnTo>
                  <a:pt x="35147" y="303656"/>
                </a:lnTo>
                <a:lnTo>
                  <a:pt x="33623" y="305180"/>
                </a:lnTo>
                <a:close/>
              </a:path>
              <a:path w="36829" h="306704">
                <a:moveTo>
                  <a:pt x="30575" y="306704"/>
                </a:moveTo>
                <a:lnTo>
                  <a:pt x="7620" y="306704"/>
                </a:lnTo>
                <a:lnTo>
                  <a:pt x="6096" y="305180"/>
                </a:lnTo>
                <a:lnTo>
                  <a:pt x="32099" y="305180"/>
                </a:lnTo>
                <a:lnTo>
                  <a:pt x="30575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1" name="object 181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941599" y="5472302"/>
            <a:ext cx="181546" cy="216693"/>
          </a:xfrm>
          <a:prstGeom prst="rect">
            <a:avLst/>
          </a:prstGeom>
        </p:spPr>
      </p:pic>
      <p:pic>
        <p:nvPicPr>
          <p:cNvPr id="182" name="object 182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6264973" y="5380767"/>
            <a:ext cx="871061" cy="384524"/>
          </a:xfrm>
          <a:prstGeom prst="rect">
            <a:avLst/>
          </a:prstGeom>
        </p:spPr>
      </p:pic>
      <p:pic>
        <p:nvPicPr>
          <p:cNvPr id="183" name="object 183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7279481" y="5379243"/>
            <a:ext cx="1086136" cy="386048"/>
          </a:xfrm>
          <a:prstGeom prst="rect">
            <a:avLst/>
          </a:prstGeom>
        </p:spPr>
      </p:pic>
      <p:sp>
        <p:nvSpPr>
          <p:cNvPr id="184" name="object 184" descr=""/>
          <p:cNvSpPr/>
          <p:nvPr/>
        </p:nvSpPr>
        <p:spPr>
          <a:xfrm>
            <a:off x="8493728" y="5421915"/>
            <a:ext cx="128270" cy="267335"/>
          </a:xfrm>
          <a:custGeom>
            <a:avLst/>
            <a:gdLst/>
            <a:ahLst/>
            <a:cxnLst/>
            <a:rect l="l" t="t" r="r" b="b"/>
            <a:pathLst>
              <a:path w="128270" h="267335">
                <a:moveTo>
                  <a:pt x="64103" y="1524"/>
                </a:moveTo>
                <a:lnTo>
                  <a:pt x="41243" y="1524"/>
                </a:lnTo>
                <a:lnTo>
                  <a:pt x="44291" y="0"/>
                </a:lnTo>
                <a:lnTo>
                  <a:pt x="61055" y="0"/>
                </a:lnTo>
                <a:lnTo>
                  <a:pt x="64103" y="1524"/>
                </a:lnTo>
                <a:close/>
              </a:path>
              <a:path w="128270" h="267335">
                <a:moveTo>
                  <a:pt x="70199" y="53435"/>
                </a:moveTo>
                <a:lnTo>
                  <a:pt x="35147" y="53435"/>
                </a:lnTo>
                <a:lnTo>
                  <a:pt x="35147" y="3048"/>
                </a:lnTo>
                <a:lnTo>
                  <a:pt x="36671" y="3048"/>
                </a:lnTo>
                <a:lnTo>
                  <a:pt x="38195" y="1524"/>
                </a:lnTo>
                <a:lnTo>
                  <a:pt x="67151" y="1524"/>
                </a:lnTo>
                <a:lnTo>
                  <a:pt x="70199" y="4572"/>
                </a:lnTo>
                <a:lnTo>
                  <a:pt x="70199" y="53435"/>
                </a:lnTo>
                <a:close/>
              </a:path>
              <a:path w="128270" h="267335">
                <a:moveTo>
                  <a:pt x="123634" y="54959"/>
                </a:moveTo>
                <a:lnTo>
                  <a:pt x="4572" y="54959"/>
                </a:lnTo>
                <a:lnTo>
                  <a:pt x="6096" y="53435"/>
                </a:lnTo>
                <a:lnTo>
                  <a:pt x="122110" y="53435"/>
                </a:lnTo>
                <a:lnTo>
                  <a:pt x="123634" y="54959"/>
                </a:lnTo>
                <a:close/>
              </a:path>
              <a:path w="128270" h="267335">
                <a:moveTo>
                  <a:pt x="123634" y="83915"/>
                </a:moveTo>
                <a:lnTo>
                  <a:pt x="4572" y="83915"/>
                </a:lnTo>
                <a:lnTo>
                  <a:pt x="1524" y="80867"/>
                </a:lnTo>
                <a:lnTo>
                  <a:pt x="0" y="77819"/>
                </a:lnTo>
                <a:lnTo>
                  <a:pt x="0" y="61055"/>
                </a:lnTo>
                <a:lnTo>
                  <a:pt x="1524" y="59531"/>
                </a:lnTo>
                <a:lnTo>
                  <a:pt x="1524" y="56483"/>
                </a:lnTo>
                <a:lnTo>
                  <a:pt x="3048" y="54959"/>
                </a:lnTo>
                <a:lnTo>
                  <a:pt x="125158" y="54959"/>
                </a:lnTo>
                <a:lnTo>
                  <a:pt x="126682" y="56483"/>
                </a:lnTo>
                <a:lnTo>
                  <a:pt x="126682" y="59531"/>
                </a:lnTo>
                <a:lnTo>
                  <a:pt x="128206" y="61055"/>
                </a:lnTo>
                <a:lnTo>
                  <a:pt x="128206" y="77819"/>
                </a:lnTo>
                <a:lnTo>
                  <a:pt x="126682" y="80867"/>
                </a:lnTo>
                <a:lnTo>
                  <a:pt x="123634" y="83915"/>
                </a:lnTo>
                <a:close/>
              </a:path>
              <a:path w="128270" h="267335">
                <a:moveTo>
                  <a:pt x="96107" y="267081"/>
                </a:moveTo>
                <a:lnTo>
                  <a:pt x="91535" y="267081"/>
                </a:lnTo>
                <a:lnTo>
                  <a:pt x="84701" y="266795"/>
                </a:lnTo>
                <a:lnTo>
                  <a:pt x="42767" y="244221"/>
                </a:lnTo>
                <a:lnTo>
                  <a:pt x="38195" y="228885"/>
                </a:lnTo>
                <a:lnTo>
                  <a:pt x="36433" y="222646"/>
                </a:lnTo>
                <a:lnTo>
                  <a:pt x="35528" y="215550"/>
                </a:lnTo>
                <a:lnTo>
                  <a:pt x="35194" y="207883"/>
                </a:lnTo>
                <a:lnTo>
                  <a:pt x="35147" y="83915"/>
                </a:lnTo>
                <a:lnTo>
                  <a:pt x="70199" y="83915"/>
                </a:lnTo>
                <a:lnTo>
                  <a:pt x="70199" y="193833"/>
                </a:lnTo>
                <a:lnTo>
                  <a:pt x="70723" y="203549"/>
                </a:lnTo>
                <a:lnTo>
                  <a:pt x="88487" y="235077"/>
                </a:lnTo>
                <a:lnTo>
                  <a:pt x="128206" y="235077"/>
                </a:lnTo>
                <a:lnTo>
                  <a:pt x="128206" y="253365"/>
                </a:lnTo>
                <a:lnTo>
                  <a:pt x="126682" y="254889"/>
                </a:lnTo>
                <a:lnTo>
                  <a:pt x="126682" y="257937"/>
                </a:lnTo>
                <a:lnTo>
                  <a:pt x="125158" y="257937"/>
                </a:lnTo>
                <a:lnTo>
                  <a:pt x="122110" y="260985"/>
                </a:lnTo>
                <a:lnTo>
                  <a:pt x="119062" y="260985"/>
                </a:lnTo>
                <a:lnTo>
                  <a:pt x="117538" y="262509"/>
                </a:lnTo>
                <a:lnTo>
                  <a:pt x="114490" y="264033"/>
                </a:lnTo>
                <a:lnTo>
                  <a:pt x="111347" y="264033"/>
                </a:lnTo>
                <a:lnTo>
                  <a:pt x="108299" y="265557"/>
                </a:lnTo>
                <a:lnTo>
                  <a:pt x="99155" y="265557"/>
                </a:lnTo>
                <a:lnTo>
                  <a:pt x="96107" y="267081"/>
                </a:lnTo>
                <a:close/>
              </a:path>
              <a:path w="128270" h="267335">
                <a:moveTo>
                  <a:pt x="125158" y="230409"/>
                </a:moveTo>
                <a:lnTo>
                  <a:pt x="120586" y="230409"/>
                </a:lnTo>
                <a:lnTo>
                  <a:pt x="122110" y="228885"/>
                </a:lnTo>
                <a:lnTo>
                  <a:pt x="125158" y="228885"/>
                </a:lnTo>
                <a:lnTo>
                  <a:pt x="125158" y="230409"/>
                </a:lnTo>
                <a:close/>
              </a:path>
              <a:path w="128270" h="267335">
                <a:moveTo>
                  <a:pt x="128206" y="235077"/>
                </a:moveTo>
                <a:lnTo>
                  <a:pt x="106775" y="235077"/>
                </a:lnTo>
                <a:lnTo>
                  <a:pt x="109823" y="233457"/>
                </a:lnTo>
                <a:lnTo>
                  <a:pt x="111347" y="233457"/>
                </a:lnTo>
                <a:lnTo>
                  <a:pt x="114490" y="231933"/>
                </a:lnTo>
                <a:lnTo>
                  <a:pt x="116014" y="231933"/>
                </a:lnTo>
                <a:lnTo>
                  <a:pt x="117538" y="230409"/>
                </a:lnTo>
                <a:lnTo>
                  <a:pt x="126682" y="230409"/>
                </a:lnTo>
                <a:lnTo>
                  <a:pt x="126682" y="233457"/>
                </a:lnTo>
                <a:lnTo>
                  <a:pt x="128206" y="235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 descr=""/>
          <p:cNvSpPr/>
          <p:nvPr/>
        </p:nvSpPr>
        <p:spPr>
          <a:xfrm>
            <a:off x="8670703" y="5379243"/>
            <a:ext cx="169545" cy="306705"/>
          </a:xfrm>
          <a:custGeom>
            <a:avLst/>
            <a:gdLst/>
            <a:ahLst/>
            <a:cxnLst/>
            <a:rect l="l" t="t" r="r" b="b"/>
            <a:pathLst>
              <a:path w="169545" h="306704">
                <a:moveTo>
                  <a:pt x="30480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3"/>
                </a:lnTo>
                <a:close/>
              </a:path>
              <a:path w="169545" h="306704">
                <a:moveTo>
                  <a:pt x="32099" y="305180"/>
                </a:moveTo>
                <a:lnTo>
                  <a:pt x="1524" y="305180"/>
                </a:lnTo>
                <a:lnTo>
                  <a:pt x="0" y="303656"/>
                </a:lnTo>
                <a:lnTo>
                  <a:pt x="0" y="3047"/>
                </a:lnTo>
                <a:lnTo>
                  <a:pt x="1524" y="3047"/>
                </a:lnTo>
                <a:lnTo>
                  <a:pt x="3048" y="1523"/>
                </a:lnTo>
                <a:lnTo>
                  <a:pt x="33623" y="1523"/>
                </a:lnTo>
                <a:lnTo>
                  <a:pt x="33623" y="3047"/>
                </a:lnTo>
                <a:lnTo>
                  <a:pt x="35147" y="4571"/>
                </a:lnTo>
                <a:lnTo>
                  <a:pt x="35147" y="125063"/>
                </a:lnTo>
                <a:lnTo>
                  <a:pt x="81315" y="125063"/>
                </a:lnTo>
                <a:lnTo>
                  <a:pt x="77819" y="126027"/>
                </a:lnTo>
                <a:lnTo>
                  <a:pt x="42886" y="153161"/>
                </a:lnTo>
                <a:lnTo>
                  <a:pt x="35147" y="161734"/>
                </a:lnTo>
                <a:lnTo>
                  <a:pt x="35147" y="303656"/>
                </a:lnTo>
                <a:lnTo>
                  <a:pt x="33623" y="303656"/>
                </a:lnTo>
                <a:lnTo>
                  <a:pt x="32099" y="305180"/>
                </a:lnTo>
                <a:close/>
              </a:path>
              <a:path w="169545" h="306704">
                <a:moveTo>
                  <a:pt x="81315" y="125063"/>
                </a:moveTo>
                <a:lnTo>
                  <a:pt x="35147" y="125063"/>
                </a:lnTo>
                <a:lnTo>
                  <a:pt x="43148" y="117609"/>
                </a:lnTo>
                <a:lnTo>
                  <a:pt x="83153" y="95154"/>
                </a:lnTo>
                <a:lnTo>
                  <a:pt x="99155" y="93059"/>
                </a:lnTo>
                <a:lnTo>
                  <a:pt x="108229" y="93368"/>
                </a:lnTo>
                <a:lnTo>
                  <a:pt x="143827" y="107156"/>
                </a:lnTo>
                <a:lnTo>
                  <a:pt x="157698" y="123539"/>
                </a:lnTo>
                <a:lnTo>
                  <a:pt x="91535" y="123539"/>
                </a:lnTo>
                <a:lnTo>
                  <a:pt x="84677" y="124136"/>
                </a:lnTo>
                <a:lnTo>
                  <a:pt x="81315" y="125063"/>
                </a:lnTo>
                <a:close/>
              </a:path>
              <a:path w="169545" h="306704">
                <a:moveTo>
                  <a:pt x="161734" y="306704"/>
                </a:moveTo>
                <a:lnTo>
                  <a:pt x="140398" y="306704"/>
                </a:lnTo>
                <a:lnTo>
                  <a:pt x="138874" y="305180"/>
                </a:lnTo>
                <a:lnTo>
                  <a:pt x="135826" y="305180"/>
                </a:lnTo>
                <a:lnTo>
                  <a:pt x="132778" y="302132"/>
                </a:lnTo>
                <a:lnTo>
                  <a:pt x="132730" y="176879"/>
                </a:lnTo>
                <a:lnTo>
                  <a:pt x="132397" y="169735"/>
                </a:lnTo>
                <a:lnTo>
                  <a:pt x="131492" y="163163"/>
                </a:lnTo>
                <a:lnTo>
                  <a:pt x="129730" y="157162"/>
                </a:lnTo>
                <a:lnTo>
                  <a:pt x="128111" y="151066"/>
                </a:lnTo>
                <a:lnTo>
                  <a:pt x="126587" y="144970"/>
                </a:lnTo>
                <a:lnTo>
                  <a:pt x="122015" y="138874"/>
                </a:lnTo>
                <a:lnTo>
                  <a:pt x="118967" y="134302"/>
                </a:lnTo>
                <a:lnTo>
                  <a:pt x="114395" y="131159"/>
                </a:lnTo>
                <a:lnTo>
                  <a:pt x="109823" y="128111"/>
                </a:lnTo>
                <a:lnTo>
                  <a:pt x="103727" y="125063"/>
                </a:lnTo>
                <a:lnTo>
                  <a:pt x="97631" y="123539"/>
                </a:lnTo>
                <a:lnTo>
                  <a:pt x="157698" y="123539"/>
                </a:lnTo>
                <a:lnTo>
                  <a:pt x="169092" y="169378"/>
                </a:lnTo>
                <a:lnTo>
                  <a:pt x="169354" y="302132"/>
                </a:lnTo>
                <a:lnTo>
                  <a:pt x="167830" y="303656"/>
                </a:lnTo>
                <a:lnTo>
                  <a:pt x="166306" y="303656"/>
                </a:lnTo>
                <a:lnTo>
                  <a:pt x="164782" y="305180"/>
                </a:lnTo>
                <a:lnTo>
                  <a:pt x="161734" y="306704"/>
                </a:lnTo>
                <a:close/>
              </a:path>
              <a:path w="169545" h="306704">
                <a:moveTo>
                  <a:pt x="28956" y="306704"/>
                </a:moveTo>
                <a:lnTo>
                  <a:pt x="6096" y="306704"/>
                </a:lnTo>
                <a:lnTo>
                  <a:pt x="4572" y="305180"/>
                </a:lnTo>
                <a:lnTo>
                  <a:pt x="30480" y="305180"/>
                </a:lnTo>
                <a:lnTo>
                  <a:pt x="28956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6" name="object 186" descr=""/>
          <p:cNvGrpSpPr/>
          <p:nvPr/>
        </p:nvGrpSpPr>
        <p:grpSpPr>
          <a:xfrm>
            <a:off x="8894998" y="5472207"/>
            <a:ext cx="392430" cy="293370"/>
            <a:chOff x="8894998" y="5472207"/>
            <a:chExt cx="392430" cy="293370"/>
          </a:xfrm>
        </p:grpSpPr>
        <p:pic>
          <p:nvPicPr>
            <p:cNvPr id="187" name="object 187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894998" y="5472207"/>
              <a:ext cx="181469" cy="216789"/>
            </a:xfrm>
            <a:prstGeom prst="rect">
              <a:avLst/>
            </a:prstGeom>
          </p:spPr>
        </p:pic>
        <p:sp>
          <p:nvSpPr>
            <p:cNvPr id="188" name="object 188" descr=""/>
            <p:cNvSpPr/>
            <p:nvPr/>
          </p:nvSpPr>
          <p:spPr>
            <a:xfrm>
              <a:off x="9097899" y="5475350"/>
              <a:ext cx="189230" cy="290195"/>
            </a:xfrm>
            <a:custGeom>
              <a:avLst/>
              <a:gdLst/>
              <a:ahLst/>
              <a:cxnLst/>
              <a:rect l="l" t="t" r="r" b="b"/>
              <a:pathLst>
                <a:path w="189229" h="290195">
                  <a:moveTo>
                    <a:pt x="35052" y="1524"/>
                  </a:moveTo>
                  <a:lnTo>
                    <a:pt x="3048" y="1524"/>
                  </a:lnTo>
                  <a:lnTo>
                    <a:pt x="6096" y="0"/>
                  </a:lnTo>
                  <a:lnTo>
                    <a:pt x="33528" y="0"/>
                  </a:lnTo>
                  <a:lnTo>
                    <a:pt x="35052" y="1524"/>
                  </a:lnTo>
                  <a:close/>
                </a:path>
                <a:path w="189229" h="290195">
                  <a:moveTo>
                    <a:pt x="131599" y="166306"/>
                  </a:moveTo>
                  <a:lnTo>
                    <a:pt x="97631" y="166306"/>
                  </a:lnTo>
                  <a:lnTo>
                    <a:pt x="150971" y="7620"/>
                  </a:lnTo>
                  <a:lnTo>
                    <a:pt x="152495" y="4572"/>
                  </a:lnTo>
                  <a:lnTo>
                    <a:pt x="152495" y="3048"/>
                  </a:lnTo>
                  <a:lnTo>
                    <a:pt x="154019" y="1524"/>
                  </a:lnTo>
                  <a:lnTo>
                    <a:pt x="155543" y="1524"/>
                  </a:lnTo>
                  <a:lnTo>
                    <a:pt x="157067" y="0"/>
                  </a:lnTo>
                  <a:lnTo>
                    <a:pt x="182975" y="0"/>
                  </a:lnTo>
                  <a:lnTo>
                    <a:pt x="186023" y="1524"/>
                  </a:lnTo>
                  <a:lnTo>
                    <a:pt x="187547" y="3048"/>
                  </a:lnTo>
                  <a:lnTo>
                    <a:pt x="189166" y="4572"/>
                  </a:lnTo>
                  <a:lnTo>
                    <a:pt x="189166" y="7620"/>
                  </a:lnTo>
                  <a:lnTo>
                    <a:pt x="187547" y="10668"/>
                  </a:lnTo>
                  <a:lnTo>
                    <a:pt x="187547" y="13716"/>
                  </a:lnTo>
                  <a:lnTo>
                    <a:pt x="131599" y="166306"/>
                  </a:lnTo>
                  <a:close/>
                </a:path>
                <a:path w="189229" h="290195">
                  <a:moveTo>
                    <a:pt x="74676" y="289941"/>
                  </a:moveTo>
                  <a:lnTo>
                    <a:pt x="64008" y="289941"/>
                  </a:lnTo>
                  <a:lnTo>
                    <a:pt x="60960" y="288417"/>
                  </a:lnTo>
                  <a:lnTo>
                    <a:pt x="53340" y="288417"/>
                  </a:lnTo>
                  <a:lnTo>
                    <a:pt x="51816" y="286893"/>
                  </a:lnTo>
                  <a:lnTo>
                    <a:pt x="51816" y="285369"/>
                  </a:lnTo>
                  <a:lnTo>
                    <a:pt x="50292" y="285369"/>
                  </a:lnTo>
                  <a:lnTo>
                    <a:pt x="50292" y="280797"/>
                  </a:lnTo>
                  <a:lnTo>
                    <a:pt x="51816" y="277749"/>
                  </a:lnTo>
                  <a:lnTo>
                    <a:pt x="79248" y="209073"/>
                  </a:lnTo>
                  <a:lnTo>
                    <a:pt x="77724" y="209073"/>
                  </a:lnTo>
                  <a:lnTo>
                    <a:pt x="73152" y="204501"/>
                  </a:lnTo>
                  <a:lnTo>
                    <a:pt x="73152" y="202977"/>
                  </a:lnTo>
                  <a:lnTo>
                    <a:pt x="1524" y="13716"/>
                  </a:lnTo>
                  <a:lnTo>
                    <a:pt x="1524" y="10668"/>
                  </a:lnTo>
                  <a:lnTo>
                    <a:pt x="0" y="7620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6576" y="1524"/>
                  </a:lnTo>
                  <a:lnTo>
                    <a:pt x="36576" y="3048"/>
                  </a:lnTo>
                  <a:lnTo>
                    <a:pt x="38100" y="3048"/>
                  </a:lnTo>
                  <a:lnTo>
                    <a:pt x="38100" y="4572"/>
                  </a:lnTo>
                  <a:lnTo>
                    <a:pt x="39624" y="6096"/>
                  </a:lnTo>
                  <a:lnTo>
                    <a:pt x="39624" y="7620"/>
                  </a:lnTo>
                  <a:lnTo>
                    <a:pt x="96107" y="166306"/>
                  </a:lnTo>
                  <a:lnTo>
                    <a:pt x="131599" y="166306"/>
                  </a:lnTo>
                  <a:lnTo>
                    <a:pt x="115919" y="209073"/>
                  </a:lnTo>
                  <a:lnTo>
                    <a:pt x="89916" y="282321"/>
                  </a:lnTo>
                  <a:lnTo>
                    <a:pt x="89916" y="283845"/>
                  </a:lnTo>
                  <a:lnTo>
                    <a:pt x="83820" y="286893"/>
                  </a:lnTo>
                  <a:lnTo>
                    <a:pt x="74676" y="2899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9" name="object 189" descr=""/>
          <p:cNvSpPr/>
          <p:nvPr/>
        </p:nvSpPr>
        <p:spPr>
          <a:xfrm>
            <a:off x="1314912" y="5864447"/>
            <a:ext cx="181610" cy="308610"/>
          </a:xfrm>
          <a:custGeom>
            <a:avLst/>
            <a:gdLst/>
            <a:ahLst/>
            <a:cxnLst/>
            <a:rect l="l" t="t" r="r" b="b"/>
            <a:pathLst>
              <a:path w="181609" h="308610">
                <a:moveTo>
                  <a:pt x="173750" y="1524"/>
                </a:moveTo>
                <a:lnTo>
                  <a:pt x="150890" y="1524"/>
                </a:lnTo>
                <a:lnTo>
                  <a:pt x="153938" y="0"/>
                </a:lnTo>
                <a:lnTo>
                  <a:pt x="170702" y="0"/>
                </a:lnTo>
                <a:lnTo>
                  <a:pt x="173750" y="1524"/>
                </a:lnTo>
                <a:close/>
              </a:path>
              <a:path w="181609" h="308610">
                <a:moveTo>
                  <a:pt x="181370" y="122110"/>
                </a:moveTo>
                <a:lnTo>
                  <a:pt x="144794" y="122110"/>
                </a:lnTo>
                <a:lnTo>
                  <a:pt x="144794" y="3048"/>
                </a:lnTo>
                <a:lnTo>
                  <a:pt x="146318" y="3048"/>
                </a:lnTo>
                <a:lnTo>
                  <a:pt x="147842" y="1524"/>
                </a:lnTo>
                <a:lnTo>
                  <a:pt x="176798" y="1524"/>
                </a:lnTo>
                <a:lnTo>
                  <a:pt x="181370" y="6096"/>
                </a:lnTo>
                <a:lnTo>
                  <a:pt x="181370" y="122110"/>
                </a:lnTo>
                <a:close/>
              </a:path>
              <a:path w="181609" h="308610">
                <a:moveTo>
                  <a:pt x="79166" y="308324"/>
                </a:moveTo>
                <a:lnTo>
                  <a:pt x="35137" y="295791"/>
                </a:lnTo>
                <a:lnTo>
                  <a:pt x="8872" y="262128"/>
                </a:lnTo>
                <a:lnTo>
                  <a:pt x="871" y="223599"/>
                </a:lnTo>
                <a:lnTo>
                  <a:pt x="0" y="206170"/>
                </a:lnTo>
                <a:lnTo>
                  <a:pt x="25" y="198405"/>
                </a:lnTo>
                <a:lnTo>
                  <a:pt x="4490" y="157257"/>
                </a:lnTo>
                <a:lnTo>
                  <a:pt x="21254" y="122110"/>
                </a:lnTo>
                <a:lnTo>
                  <a:pt x="55449" y="96131"/>
                </a:lnTo>
                <a:lnTo>
                  <a:pt x="83738" y="91630"/>
                </a:lnTo>
                <a:lnTo>
                  <a:pt x="92652" y="92178"/>
                </a:lnTo>
                <a:lnTo>
                  <a:pt x="129744" y="108966"/>
                </a:lnTo>
                <a:lnTo>
                  <a:pt x="144794" y="122110"/>
                </a:lnTo>
                <a:lnTo>
                  <a:pt x="181370" y="122110"/>
                </a:lnTo>
                <a:lnTo>
                  <a:pt x="181370" y="123634"/>
                </a:lnTo>
                <a:lnTo>
                  <a:pt x="77642" y="123634"/>
                </a:lnTo>
                <a:lnTo>
                  <a:pt x="70022" y="125158"/>
                </a:lnTo>
                <a:lnTo>
                  <a:pt x="57830" y="134302"/>
                </a:lnTo>
                <a:lnTo>
                  <a:pt x="51734" y="140398"/>
                </a:lnTo>
                <a:lnTo>
                  <a:pt x="48686" y="146494"/>
                </a:lnTo>
                <a:lnTo>
                  <a:pt x="45543" y="152288"/>
                </a:lnTo>
                <a:lnTo>
                  <a:pt x="36756" y="191547"/>
                </a:lnTo>
                <a:lnTo>
                  <a:pt x="36494" y="198405"/>
                </a:lnTo>
                <a:lnTo>
                  <a:pt x="36756" y="206170"/>
                </a:lnTo>
                <a:lnTo>
                  <a:pt x="44257" y="247626"/>
                </a:lnTo>
                <a:lnTo>
                  <a:pt x="47162" y="253365"/>
                </a:lnTo>
                <a:lnTo>
                  <a:pt x="50210" y="260985"/>
                </a:lnTo>
                <a:lnTo>
                  <a:pt x="56306" y="267081"/>
                </a:lnTo>
                <a:lnTo>
                  <a:pt x="68498" y="276225"/>
                </a:lnTo>
                <a:lnTo>
                  <a:pt x="76118" y="277749"/>
                </a:lnTo>
                <a:lnTo>
                  <a:pt x="143596" y="277749"/>
                </a:lnTo>
                <a:lnTo>
                  <a:pt x="140698" y="280869"/>
                </a:lnTo>
                <a:lnTo>
                  <a:pt x="107536" y="303180"/>
                </a:lnTo>
                <a:lnTo>
                  <a:pt x="89182" y="307752"/>
                </a:lnTo>
                <a:lnTo>
                  <a:pt x="79166" y="308324"/>
                </a:lnTo>
                <a:close/>
              </a:path>
              <a:path w="181609" h="308610">
                <a:moveTo>
                  <a:pt x="143596" y="277749"/>
                </a:moveTo>
                <a:lnTo>
                  <a:pt x="94406" y="277749"/>
                </a:lnTo>
                <a:lnTo>
                  <a:pt x="108218" y="273177"/>
                </a:lnTo>
                <a:lnTo>
                  <a:pt x="117362" y="267081"/>
                </a:lnTo>
                <a:lnTo>
                  <a:pt x="123458" y="262509"/>
                </a:lnTo>
                <a:lnTo>
                  <a:pt x="138698" y="247269"/>
                </a:lnTo>
                <a:lnTo>
                  <a:pt x="144794" y="239649"/>
                </a:lnTo>
                <a:lnTo>
                  <a:pt x="144794" y="160305"/>
                </a:lnTo>
                <a:lnTo>
                  <a:pt x="115838" y="132778"/>
                </a:lnTo>
                <a:lnTo>
                  <a:pt x="86786" y="123634"/>
                </a:lnTo>
                <a:lnTo>
                  <a:pt x="181370" y="123634"/>
                </a:lnTo>
                <a:lnTo>
                  <a:pt x="181370" y="273177"/>
                </a:lnTo>
                <a:lnTo>
                  <a:pt x="147842" y="273177"/>
                </a:lnTo>
                <a:lnTo>
                  <a:pt x="143596" y="277749"/>
                </a:lnTo>
                <a:close/>
              </a:path>
              <a:path w="181609" h="308610">
                <a:moveTo>
                  <a:pt x="179846" y="303752"/>
                </a:moveTo>
                <a:lnTo>
                  <a:pt x="149366" y="303752"/>
                </a:lnTo>
                <a:lnTo>
                  <a:pt x="149366" y="302228"/>
                </a:lnTo>
                <a:lnTo>
                  <a:pt x="147842" y="300704"/>
                </a:lnTo>
                <a:lnTo>
                  <a:pt x="147842" y="273177"/>
                </a:lnTo>
                <a:lnTo>
                  <a:pt x="181370" y="273177"/>
                </a:lnTo>
                <a:lnTo>
                  <a:pt x="181370" y="300704"/>
                </a:lnTo>
                <a:lnTo>
                  <a:pt x="179846" y="302228"/>
                </a:lnTo>
                <a:lnTo>
                  <a:pt x="179846" y="303752"/>
                </a:lnTo>
                <a:close/>
              </a:path>
              <a:path w="181609" h="308610">
                <a:moveTo>
                  <a:pt x="176798" y="305276"/>
                </a:moveTo>
                <a:lnTo>
                  <a:pt x="152414" y="305276"/>
                </a:lnTo>
                <a:lnTo>
                  <a:pt x="150890" y="303752"/>
                </a:lnTo>
                <a:lnTo>
                  <a:pt x="178322" y="303752"/>
                </a:lnTo>
                <a:lnTo>
                  <a:pt x="176798" y="305276"/>
                </a:lnTo>
                <a:close/>
              </a:path>
              <a:path w="181609" h="308610">
                <a:moveTo>
                  <a:pt x="167654" y="306800"/>
                </a:moveTo>
                <a:lnTo>
                  <a:pt x="160034" y="306800"/>
                </a:lnTo>
                <a:lnTo>
                  <a:pt x="156986" y="305276"/>
                </a:lnTo>
                <a:lnTo>
                  <a:pt x="170702" y="305276"/>
                </a:lnTo>
                <a:lnTo>
                  <a:pt x="167654" y="30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0" name="object 190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548193" y="5956077"/>
            <a:ext cx="198310" cy="216693"/>
          </a:xfrm>
          <a:prstGeom prst="rect">
            <a:avLst/>
          </a:prstGeom>
        </p:spPr>
      </p:pic>
      <p:sp>
        <p:nvSpPr>
          <p:cNvPr id="191" name="object 191" descr=""/>
          <p:cNvSpPr/>
          <p:nvPr/>
        </p:nvSpPr>
        <p:spPr>
          <a:xfrm>
            <a:off x="1799939" y="6120860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32003" y="50387"/>
                </a:moveTo>
                <a:lnTo>
                  <a:pt x="13715" y="50387"/>
                </a:lnTo>
                <a:lnTo>
                  <a:pt x="7619" y="48863"/>
                </a:lnTo>
                <a:lnTo>
                  <a:pt x="1523" y="42767"/>
                </a:lnTo>
                <a:lnTo>
                  <a:pt x="0" y="35052"/>
                </a:lnTo>
                <a:lnTo>
                  <a:pt x="0" y="15240"/>
                </a:lnTo>
                <a:lnTo>
                  <a:pt x="1523" y="7620"/>
                </a:lnTo>
                <a:lnTo>
                  <a:pt x="7619" y="1524"/>
                </a:lnTo>
                <a:lnTo>
                  <a:pt x="13715" y="0"/>
                </a:lnTo>
                <a:lnTo>
                  <a:pt x="32003" y="0"/>
                </a:lnTo>
                <a:lnTo>
                  <a:pt x="38099" y="1524"/>
                </a:lnTo>
                <a:lnTo>
                  <a:pt x="44195" y="7620"/>
                </a:lnTo>
                <a:lnTo>
                  <a:pt x="47243" y="13716"/>
                </a:lnTo>
                <a:lnTo>
                  <a:pt x="47243" y="24384"/>
                </a:lnTo>
                <a:lnTo>
                  <a:pt x="47243" y="35052"/>
                </a:lnTo>
                <a:lnTo>
                  <a:pt x="45719" y="41243"/>
                </a:lnTo>
                <a:lnTo>
                  <a:pt x="38099" y="48863"/>
                </a:lnTo>
                <a:lnTo>
                  <a:pt x="32003" y="50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0436" y="6902195"/>
            <a:ext cx="607123" cy="18764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723388" y="7051547"/>
            <a:ext cx="692150" cy="191135"/>
            <a:chOff x="2723388" y="7051547"/>
            <a:chExt cx="692150" cy="1911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7868" y="7195184"/>
              <a:ext cx="358520" cy="473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3388" y="7051547"/>
              <a:ext cx="691895" cy="108203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8467" y="6588252"/>
            <a:ext cx="736091" cy="70713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5568" y="318516"/>
            <a:ext cx="1306067" cy="597408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329184" y="16764"/>
            <a:ext cx="353695" cy="6274435"/>
          </a:xfrm>
          <a:custGeom>
            <a:avLst/>
            <a:gdLst/>
            <a:ahLst/>
            <a:cxnLst/>
            <a:rect l="l" t="t" r="r" b="b"/>
            <a:pathLst>
              <a:path w="353695" h="6274435">
                <a:moveTo>
                  <a:pt x="353567" y="6274307"/>
                </a:moveTo>
                <a:lnTo>
                  <a:pt x="0" y="6274307"/>
                </a:lnTo>
                <a:lnTo>
                  <a:pt x="0" y="0"/>
                </a:lnTo>
                <a:lnTo>
                  <a:pt x="353567" y="0"/>
                </a:lnTo>
                <a:lnTo>
                  <a:pt x="353567" y="6274307"/>
                </a:lnTo>
                <a:close/>
              </a:path>
            </a:pathLst>
          </a:custGeom>
          <a:solidFill>
            <a:srgbClr val="7756F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147000" y="1292542"/>
            <a:ext cx="860425" cy="191135"/>
            <a:chOff x="1147000" y="1292542"/>
            <a:chExt cx="860425" cy="191135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7000" y="1303210"/>
              <a:ext cx="83915" cy="1403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1395" y="1336833"/>
              <a:ext cx="154114" cy="1067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610" y="1336833"/>
              <a:ext cx="97631" cy="14649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8673" y="1336833"/>
              <a:ext cx="88487" cy="1082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4592" y="1313878"/>
              <a:ext cx="68675" cy="13125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0700" y="1292542"/>
              <a:ext cx="93059" cy="15106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06714" y="1338357"/>
              <a:ext cx="100679" cy="144970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2089689" y="1336833"/>
            <a:ext cx="408940" cy="146685"/>
            <a:chOff x="2089689" y="1336833"/>
            <a:chExt cx="408940" cy="146685"/>
          </a:xfrm>
        </p:grpSpPr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89689" y="1336833"/>
              <a:ext cx="154114" cy="1067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4284" y="1336833"/>
              <a:ext cx="88487" cy="10829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00966" y="1336833"/>
              <a:ext cx="97631" cy="146494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36332" y="1710689"/>
            <a:ext cx="2210371" cy="782859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426910" y="158686"/>
            <a:ext cx="203200" cy="335915"/>
            <a:chOff x="426910" y="158686"/>
            <a:chExt cx="203200" cy="335915"/>
          </a:xfrm>
        </p:grpSpPr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910" y="158686"/>
              <a:ext cx="94583" cy="33575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2736" y="402907"/>
              <a:ext cx="67056" cy="90011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75944" y="5926836"/>
            <a:ext cx="1220723" cy="112775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1342263" y="441007"/>
            <a:ext cx="398145" cy="327025"/>
            <a:chOff x="1342263" y="441007"/>
            <a:chExt cx="398145" cy="327025"/>
          </a:xfrm>
        </p:grpSpPr>
        <p:sp>
          <p:nvSpPr>
            <p:cNvPr id="27" name="object 27" descr=""/>
            <p:cNvSpPr/>
            <p:nvPr/>
          </p:nvSpPr>
          <p:spPr>
            <a:xfrm>
              <a:off x="1342263" y="441007"/>
              <a:ext cx="398145" cy="327025"/>
            </a:xfrm>
            <a:custGeom>
              <a:avLst/>
              <a:gdLst/>
              <a:ahLst/>
              <a:cxnLst/>
              <a:rect l="l" t="t" r="r" b="b"/>
              <a:pathLst>
                <a:path w="398144" h="327025">
                  <a:moveTo>
                    <a:pt x="361569" y="79349"/>
                  </a:moveTo>
                  <a:lnTo>
                    <a:pt x="360045" y="59537"/>
                  </a:lnTo>
                  <a:lnTo>
                    <a:pt x="356895" y="47345"/>
                  </a:lnTo>
                  <a:lnTo>
                    <a:pt x="356895" y="45821"/>
                  </a:lnTo>
                  <a:lnTo>
                    <a:pt x="353847" y="39725"/>
                  </a:lnTo>
                  <a:lnTo>
                    <a:pt x="346227" y="39725"/>
                  </a:lnTo>
                  <a:lnTo>
                    <a:pt x="346227" y="90017"/>
                  </a:lnTo>
                  <a:lnTo>
                    <a:pt x="344703" y="111442"/>
                  </a:lnTo>
                  <a:lnTo>
                    <a:pt x="343179" y="131254"/>
                  </a:lnTo>
                  <a:lnTo>
                    <a:pt x="341655" y="141922"/>
                  </a:lnTo>
                  <a:lnTo>
                    <a:pt x="343179" y="174028"/>
                  </a:lnTo>
                  <a:lnTo>
                    <a:pt x="343179" y="195364"/>
                  </a:lnTo>
                  <a:lnTo>
                    <a:pt x="341655" y="216700"/>
                  </a:lnTo>
                  <a:lnTo>
                    <a:pt x="334035" y="231940"/>
                  </a:lnTo>
                  <a:lnTo>
                    <a:pt x="251650" y="241084"/>
                  </a:lnTo>
                  <a:lnTo>
                    <a:pt x="218122" y="241084"/>
                  </a:lnTo>
                  <a:lnTo>
                    <a:pt x="184594" y="242608"/>
                  </a:lnTo>
                  <a:lnTo>
                    <a:pt x="144868" y="242608"/>
                  </a:lnTo>
                  <a:lnTo>
                    <a:pt x="112864" y="241084"/>
                  </a:lnTo>
                  <a:lnTo>
                    <a:pt x="86956" y="239560"/>
                  </a:lnTo>
                  <a:lnTo>
                    <a:pt x="70192" y="236512"/>
                  </a:lnTo>
                  <a:lnTo>
                    <a:pt x="64008" y="231940"/>
                  </a:lnTo>
                  <a:lnTo>
                    <a:pt x="64008" y="51917"/>
                  </a:lnTo>
                  <a:lnTo>
                    <a:pt x="79336" y="47345"/>
                  </a:lnTo>
                  <a:lnTo>
                    <a:pt x="103720" y="45821"/>
                  </a:lnTo>
                  <a:lnTo>
                    <a:pt x="131152" y="45821"/>
                  </a:lnTo>
                  <a:lnTo>
                    <a:pt x="158584" y="47345"/>
                  </a:lnTo>
                  <a:lnTo>
                    <a:pt x="323367" y="47345"/>
                  </a:lnTo>
                  <a:lnTo>
                    <a:pt x="337083" y="53441"/>
                  </a:lnTo>
                  <a:lnTo>
                    <a:pt x="344703" y="68681"/>
                  </a:lnTo>
                  <a:lnTo>
                    <a:pt x="346227" y="90017"/>
                  </a:lnTo>
                  <a:lnTo>
                    <a:pt x="346227" y="39725"/>
                  </a:lnTo>
                  <a:lnTo>
                    <a:pt x="324891" y="36677"/>
                  </a:lnTo>
                  <a:lnTo>
                    <a:pt x="295935" y="35153"/>
                  </a:lnTo>
                  <a:lnTo>
                    <a:pt x="266979" y="36677"/>
                  </a:lnTo>
                  <a:lnTo>
                    <a:pt x="207454" y="38201"/>
                  </a:lnTo>
                  <a:lnTo>
                    <a:pt x="180022" y="39725"/>
                  </a:lnTo>
                  <a:lnTo>
                    <a:pt x="155536" y="38201"/>
                  </a:lnTo>
                  <a:lnTo>
                    <a:pt x="99148" y="38201"/>
                  </a:lnTo>
                  <a:lnTo>
                    <a:pt x="71716" y="39725"/>
                  </a:lnTo>
                  <a:lnTo>
                    <a:pt x="57912" y="45821"/>
                  </a:lnTo>
                  <a:lnTo>
                    <a:pt x="51816" y="45821"/>
                  </a:lnTo>
                  <a:lnTo>
                    <a:pt x="51816" y="47345"/>
                  </a:lnTo>
                  <a:lnTo>
                    <a:pt x="50292" y="47345"/>
                  </a:lnTo>
                  <a:lnTo>
                    <a:pt x="47244" y="50393"/>
                  </a:lnTo>
                  <a:lnTo>
                    <a:pt x="48768" y="53441"/>
                  </a:lnTo>
                  <a:lnTo>
                    <a:pt x="50292" y="53441"/>
                  </a:lnTo>
                  <a:lnTo>
                    <a:pt x="50292" y="247269"/>
                  </a:lnTo>
                  <a:lnTo>
                    <a:pt x="53340" y="248793"/>
                  </a:lnTo>
                  <a:lnTo>
                    <a:pt x="56388" y="248793"/>
                  </a:lnTo>
                  <a:lnTo>
                    <a:pt x="146392" y="250317"/>
                  </a:lnTo>
                  <a:lnTo>
                    <a:pt x="237934" y="248793"/>
                  </a:lnTo>
                  <a:lnTo>
                    <a:pt x="260794" y="250317"/>
                  </a:lnTo>
                  <a:lnTo>
                    <a:pt x="329463" y="250317"/>
                  </a:lnTo>
                  <a:lnTo>
                    <a:pt x="349275" y="244221"/>
                  </a:lnTo>
                  <a:lnTo>
                    <a:pt x="350799" y="242608"/>
                  </a:lnTo>
                  <a:lnTo>
                    <a:pt x="352323" y="239560"/>
                  </a:lnTo>
                  <a:lnTo>
                    <a:pt x="352323" y="207556"/>
                  </a:lnTo>
                  <a:lnTo>
                    <a:pt x="353847" y="174028"/>
                  </a:lnTo>
                  <a:lnTo>
                    <a:pt x="353847" y="155638"/>
                  </a:lnTo>
                  <a:lnTo>
                    <a:pt x="355371" y="137350"/>
                  </a:lnTo>
                  <a:lnTo>
                    <a:pt x="358419" y="119062"/>
                  </a:lnTo>
                  <a:lnTo>
                    <a:pt x="360045" y="99161"/>
                  </a:lnTo>
                  <a:lnTo>
                    <a:pt x="361569" y="79349"/>
                  </a:lnTo>
                  <a:close/>
                </a:path>
                <a:path w="398144" h="327025">
                  <a:moveTo>
                    <a:pt x="398145" y="59537"/>
                  </a:moveTo>
                  <a:lnTo>
                    <a:pt x="395097" y="22860"/>
                  </a:lnTo>
                  <a:lnTo>
                    <a:pt x="385953" y="9144"/>
                  </a:lnTo>
                  <a:lnTo>
                    <a:pt x="384429" y="9144"/>
                  </a:lnTo>
                  <a:lnTo>
                    <a:pt x="384429" y="123634"/>
                  </a:lnTo>
                  <a:lnTo>
                    <a:pt x="384429" y="250317"/>
                  </a:lnTo>
                  <a:lnTo>
                    <a:pt x="381381" y="289941"/>
                  </a:lnTo>
                  <a:lnTo>
                    <a:pt x="343179" y="317474"/>
                  </a:lnTo>
                  <a:lnTo>
                    <a:pt x="312699" y="318998"/>
                  </a:lnTo>
                  <a:lnTo>
                    <a:pt x="282219" y="317474"/>
                  </a:lnTo>
                  <a:lnTo>
                    <a:pt x="221170" y="315950"/>
                  </a:lnTo>
                  <a:lnTo>
                    <a:pt x="47231" y="315950"/>
                  </a:lnTo>
                  <a:lnTo>
                    <a:pt x="25895" y="309753"/>
                  </a:lnTo>
                  <a:lnTo>
                    <a:pt x="15227" y="299085"/>
                  </a:lnTo>
                  <a:lnTo>
                    <a:pt x="13703" y="282321"/>
                  </a:lnTo>
                  <a:lnTo>
                    <a:pt x="16751" y="267081"/>
                  </a:lnTo>
                  <a:lnTo>
                    <a:pt x="21323" y="254889"/>
                  </a:lnTo>
                  <a:lnTo>
                    <a:pt x="24371" y="236512"/>
                  </a:lnTo>
                  <a:lnTo>
                    <a:pt x="25895" y="216700"/>
                  </a:lnTo>
                  <a:lnTo>
                    <a:pt x="25895" y="177076"/>
                  </a:lnTo>
                  <a:lnTo>
                    <a:pt x="24371" y="158686"/>
                  </a:lnTo>
                  <a:lnTo>
                    <a:pt x="24371" y="122110"/>
                  </a:lnTo>
                  <a:lnTo>
                    <a:pt x="22847" y="100774"/>
                  </a:lnTo>
                  <a:lnTo>
                    <a:pt x="22847" y="45821"/>
                  </a:lnTo>
                  <a:lnTo>
                    <a:pt x="21323" y="12192"/>
                  </a:lnTo>
                  <a:lnTo>
                    <a:pt x="103720" y="10668"/>
                  </a:lnTo>
                  <a:lnTo>
                    <a:pt x="291363" y="9144"/>
                  </a:lnTo>
                  <a:lnTo>
                    <a:pt x="321843" y="9144"/>
                  </a:lnTo>
                  <a:lnTo>
                    <a:pt x="356895" y="12192"/>
                  </a:lnTo>
                  <a:lnTo>
                    <a:pt x="379857" y="25908"/>
                  </a:lnTo>
                  <a:lnTo>
                    <a:pt x="381381" y="41249"/>
                  </a:lnTo>
                  <a:lnTo>
                    <a:pt x="381381" y="62585"/>
                  </a:lnTo>
                  <a:lnTo>
                    <a:pt x="382905" y="79349"/>
                  </a:lnTo>
                  <a:lnTo>
                    <a:pt x="382905" y="100774"/>
                  </a:lnTo>
                  <a:lnTo>
                    <a:pt x="384429" y="123634"/>
                  </a:lnTo>
                  <a:lnTo>
                    <a:pt x="384429" y="9144"/>
                  </a:lnTo>
                  <a:lnTo>
                    <a:pt x="372237" y="3048"/>
                  </a:lnTo>
                  <a:lnTo>
                    <a:pt x="367665" y="1524"/>
                  </a:lnTo>
                  <a:lnTo>
                    <a:pt x="341655" y="0"/>
                  </a:lnTo>
                  <a:lnTo>
                    <a:pt x="292887" y="0"/>
                  </a:lnTo>
                  <a:lnTo>
                    <a:pt x="13703" y="3048"/>
                  </a:lnTo>
                  <a:lnTo>
                    <a:pt x="9131" y="4572"/>
                  </a:lnTo>
                  <a:lnTo>
                    <a:pt x="7607" y="7620"/>
                  </a:lnTo>
                  <a:lnTo>
                    <a:pt x="9131" y="9144"/>
                  </a:lnTo>
                  <a:lnTo>
                    <a:pt x="9131" y="45821"/>
                  </a:lnTo>
                  <a:lnTo>
                    <a:pt x="10655" y="64109"/>
                  </a:lnTo>
                  <a:lnTo>
                    <a:pt x="10655" y="230416"/>
                  </a:lnTo>
                  <a:lnTo>
                    <a:pt x="7607" y="248793"/>
                  </a:lnTo>
                  <a:lnTo>
                    <a:pt x="4559" y="265557"/>
                  </a:lnTo>
                  <a:lnTo>
                    <a:pt x="3035" y="277749"/>
                  </a:lnTo>
                  <a:lnTo>
                    <a:pt x="0" y="291465"/>
                  </a:lnTo>
                  <a:lnTo>
                    <a:pt x="9131" y="315950"/>
                  </a:lnTo>
                  <a:lnTo>
                    <a:pt x="27432" y="323570"/>
                  </a:lnTo>
                  <a:lnTo>
                    <a:pt x="314223" y="325094"/>
                  </a:lnTo>
                  <a:lnTo>
                    <a:pt x="352323" y="326618"/>
                  </a:lnTo>
                  <a:lnTo>
                    <a:pt x="390525" y="322046"/>
                  </a:lnTo>
                  <a:lnTo>
                    <a:pt x="392036" y="318998"/>
                  </a:lnTo>
                  <a:lnTo>
                    <a:pt x="396621" y="309753"/>
                  </a:lnTo>
                  <a:lnTo>
                    <a:pt x="396621" y="167830"/>
                  </a:lnTo>
                  <a:lnTo>
                    <a:pt x="398145" y="131254"/>
                  </a:lnTo>
                  <a:lnTo>
                    <a:pt x="398145" y="59537"/>
                  </a:lnTo>
                  <a:close/>
                </a:path>
              </a:pathLst>
            </a:custGeom>
            <a:solidFill>
              <a:srgbClr val="7756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04188" y="504443"/>
              <a:ext cx="80771" cy="64007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493234" y="718756"/>
              <a:ext cx="102235" cy="9525"/>
            </a:xfrm>
            <a:custGeom>
              <a:avLst/>
              <a:gdLst/>
              <a:ahLst/>
              <a:cxnLst/>
              <a:rect l="l" t="t" r="r" b="b"/>
              <a:pathLst>
                <a:path w="102234" h="9525">
                  <a:moveTo>
                    <a:pt x="96107" y="9144"/>
                  </a:moveTo>
                  <a:lnTo>
                    <a:pt x="6095" y="9144"/>
                  </a:lnTo>
                  <a:lnTo>
                    <a:pt x="1523" y="7620"/>
                  </a:lnTo>
                  <a:lnTo>
                    <a:pt x="0" y="4572"/>
                  </a:lnTo>
                  <a:lnTo>
                    <a:pt x="1523" y="1524"/>
                  </a:lnTo>
                  <a:lnTo>
                    <a:pt x="6095" y="0"/>
                  </a:lnTo>
                  <a:lnTo>
                    <a:pt x="96107" y="0"/>
                  </a:lnTo>
                  <a:lnTo>
                    <a:pt x="100679" y="1524"/>
                  </a:lnTo>
                  <a:lnTo>
                    <a:pt x="102203" y="4572"/>
                  </a:lnTo>
                  <a:lnTo>
                    <a:pt x="100679" y="7620"/>
                  </a:lnTo>
                  <a:lnTo>
                    <a:pt x="96107" y="9144"/>
                  </a:lnTo>
                  <a:close/>
                </a:path>
              </a:pathLst>
            </a:custGeom>
            <a:solidFill>
              <a:srgbClr val="7756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3610" y="581405"/>
              <a:ext cx="166306" cy="88487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3828754" y="16754"/>
            <a:ext cx="6544945" cy="7540625"/>
            <a:chOff x="3828754" y="16754"/>
            <a:chExt cx="6544945" cy="7540625"/>
          </a:xfrm>
        </p:grpSpPr>
        <p:sp>
          <p:nvSpPr>
            <p:cNvPr id="32" name="object 32" descr=""/>
            <p:cNvSpPr/>
            <p:nvPr/>
          </p:nvSpPr>
          <p:spPr>
            <a:xfrm>
              <a:off x="3836384" y="24384"/>
              <a:ext cx="6529705" cy="7525384"/>
            </a:xfrm>
            <a:custGeom>
              <a:avLst/>
              <a:gdLst/>
              <a:ahLst/>
              <a:cxnLst/>
              <a:rect l="l" t="t" r="r" b="b"/>
              <a:pathLst>
                <a:path w="6529705" h="7525384">
                  <a:moveTo>
                    <a:pt x="0" y="7524845"/>
                  </a:moveTo>
                  <a:lnTo>
                    <a:pt x="6529197" y="7524845"/>
                  </a:lnTo>
                  <a:lnTo>
                    <a:pt x="6529197" y="0"/>
                  </a:lnTo>
                  <a:lnTo>
                    <a:pt x="0" y="0"/>
                  </a:lnTo>
                  <a:lnTo>
                    <a:pt x="0" y="7524845"/>
                  </a:lnTo>
                  <a:close/>
                </a:path>
              </a:pathLst>
            </a:custGeom>
            <a:ln w="15259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65949" y="309752"/>
              <a:ext cx="176974" cy="12058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72045" y="555498"/>
              <a:ext cx="729138" cy="9458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75093" y="733996"/>
              <a:ext cx="2788634" cy="18011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181856" y="1303020"/>
              <a:ext cx="5602605" cy="15240"/>
            </a:xfrm>
            <a:custGeom>
              <a:avLst/>
              <a:gdLst/>
              <a:ahLst/>
              <a:cxnLst/>
              <a:rect l="l" t="t" r="r" b="b"/>
              <a:pathLst>
                <a:path w="5602605" h="15240">
                  <a:moveTo>
                    <a:pt x="5602223" y="15239"/>
                  </a:moveTo>
                  <a:lnTo>
                    <a:pt x="0" y="15239"/>
                  </a:lnTo>
                  <a:lnTo>
                    <a:pt x="0" y="0"/>
                  </a:lnTo>
                  <a:lnTo>
                    <a:pt x="5602223" y="0"/>
                  </a:lnTo>
                  <a:lnTo>
                    <a:pt x="5602223" y="15239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837432" y="6289547"/>
              <a:ext cx="6525895" cy="1263650"/>
            </a:xfrm>
            <a:custGeom>
              <a:avLst/>
              <a:gdLst/>
              <a:ahLst/>
              <a:cxnLst/>
              <a:rect l="l" t="t" r="r" b="b"/>
              <a:pathLst>
                <a:path w="6525895" h="1263650">
                  <a:moveTo>
                    <a:pt x="6525767" y="1263396"/>
                  </a:moveTo>
                  <a:lnTo>
                    <a:pt x="0" y="1263396"/>
                  </a:lnTo>
                  <a:lnTo>
                    <a:pt x="0" y="0"/>
                  </a:lnTo>
                  <a:lnTo>
                    <a:pt x="6525767" y="0"/>
                  </a:lnTo>
                  <a:lnTo>
                    <a:pt x="6525767" y="1263396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10783" y="6896099"/>
              <a:ext cx="103632" cy="6248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63739" y="6896099"/>
              <a:ext cx="103631" cy="62483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4257484" y="6578632"/>
              <a:ext cx="1144270" cy="767715"/>
            </a:xfrm>
            <a:custGeom>
              <a:avLst/>
              <a:gdLst/>
              <a:ahLst/>
              <a:cxnLst/>
              <a:rect l="l" t="t" r="r" b="b"/>
              <a:pathLst>
                <a:path w="1144270" h="767715">
                  <a:moveTo>
                    <a:pt x="980884" y="767619"/>
                  </a:moveTo>
                  <a:lnTo>
                    <a:pt x="163163" y="767619"/>
                  </a:lnTo>
                  <a:lnTo>
                    <a:pt x="137255" y="766095"/>
                  </a:lnTo>
                  <a:lnTo>
                    <a:pt x="88487" y="753903"/>
                  </a:lnTo>
                  <a:lnTo>
                    <a:pt x="47244" y="733996"/>
                  </a:lnTo>
                  <a:lnTo>
                    <a:pt x="18288" y="708088"/>
                  </a:lnTo>
                  <a:lnTo>
                    <a:pt x="0" y="657701"/>
                  </a:lnTo>
                  <a:lnTo>
                    <a:pt x="0" y="109918"/>
                  </a:lnTo>
                  <a:lnTo>
                    <a:pt x="18288" y="59531"/>
                  </a:lnTo>
                  <a:lnTo>
                    <a:pt x="47244" y="32099"/>
                  </a:lnTo>
                  <a:lnTo>
                    <a:pt x="88487" y="12191"/>
                  </a:lnTo>
                  <a:lnTo>
                    <a:pt x="137255" y="1523"/>
                  </a:lnTo>
                  <a:lnTo>
                    <a:pt x="163163" y="0"/>
                  </a:lnTo>
                  <a:lnTo>
                    <a:pt x="980884" y="0"/>
                  </a:lnTo>
                  <a:lnTo>
                    <a:pt x="1032700" y="6095"/>
                  </a:lnTo>
                  <a:lnTo>
                    <a:pt x="1076991" y="21431"/>
                  </a:lnTo>
                  <a:lnTo>
                    <a:pt x="1112043" y="45815"/>
                  </a:lnTo>
                  <a:lnTo>
                    <a:pt x="1142619" y="91630"/>
                  </a:lnTo>
                  <a:lnTo>
                    <a:pt x="1144143" y="109918"/>
                  </a:lnTo>
                  <a:lnTo>
                    <a:pt x="1144143" y="657701"/>
                  </a:lnTo>
                  <a:lnTo>
                    <a:pt x="1125759" y="708088"/>
                  </a:lnTo>
                  <a:lnTo>
                    <a:pt x="1096803" y="733996"/>
                  </a:lnTo>
                  <a:lnTo>
                    <a:pt x="1055655" y="753903"/>
                  </a:lnTo>
                  <a:lnTo>
                    <a:pt x="1006792" y="766095"/>
                  </a:lnTo>
                  <a:lnTo>
                    <a:pt x="980884" y="767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211669" y="6539007"/>
              <a:ext cx="1144270" cy="770890"/>
            </a:xfrm>
            <a:custGeom>
              <a:avLst/>
              <a:gdLst/>
              <a:ahLst/>
              <a:cxnLst/>
              <a:rect l="l" t="t" r="r" b="b"/>
              <a:pathLst>
                <a:path w="1144270" h="770890">
                  <a:moveTo>
                    <a:pt x="980884" y="770572"/>
                  </a:moveTo>
                  <a:lnTo>
                    <a:pt x="163258" y="770572"/>
                  </a:lnTo>
                  <a:lnTo>
                    <a:pt x="137350" y="769048"/>
                  </a:lnTo>
                  <a:lnTo>
                    <a:pt x="88487" y="758380"/>
                  </a:lnTo>
                  <a:lnTo>
                    <a:pt x="47339" y="738568"/>
                  </a:lnTo>
                  <a:lnTo>
                    <a:pt x="18383" y="711136"/>
                  </a:lnTo>
                  <a:lnTo>
                    <a:pt x="0" y="660749"/>
                  </a:lnTo>
                  <a:lnTo>
                    <a:pt x="0" y="109823"/>
                  </a:lnTo>
                  <a:lnTo>
                    <a:pt x="18383" y="59531"/>
                  </a:lnTo>
                  <a:lnTo>
                    <a:pt x="47339" y="32004"/>
                  </a:lnTo>
                  <a:lnTo>
                    <a:pt x="88487" y="12191"/>
                  </a:lnTo>
                  <a:lnTo>
                    <a:pt x="137350" y="1524"/>
                  </a:lnTo>
                  <a:lnTo>
                    <a:pt x="163258" y="0"/>
                  </a:lnTo>
                  <a:lnTo>
                    <a:pt x="980884" y="0"/>
                  </a:lnTo>
                  <a:lnTo>
                    <a:pt x="1032795" y="4572"/>
                  </a:lnTo>
                  <a:lnTo>
                    <a:pt x="1076991" y="21335"/>
                  </a:lnTo>
                  <a:lnTo>
                    <a:pt x="1113663" y="44196"/>
                  </a:lnTo>
                  <a:lnTo>
                    <a:pt x="1136523" y="74771"/>
                  </a:lnTo>
                  <a:lnTo>
                    <a:pt x="1144143" y="109823"/>
                  </a:lnTo>
                  <a:lnTo>
                    <a:pt x="1144143" y="660749"/>
                  </a:lnTo>
                  <a:lnTo>
                    <a:pt x="1125855" y="711136"/>
                  </a:lnTo>
                  <a:lnTo>
                    <a:pt x="1096899" y="738568"/>
                  </a:lnTo>
                  <a:lnTo>
                    <a:pt x="1055655" y="758380"/>
                  </a:lnTo>
                  <a:lnTo>
                    <a:pt x="1006887" y="769048"/>
                  </a:lnTo>
                  <a:lnTo>
                    <a:pt x="980884" y="770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804344" y="6574059"/>
              <a:ext cx="1146175" cy="772795"/>
            </a:xfrm>
            <a:custGeom>
              <a:avLst/>
              <a:gdLst/>
              <a:ahLst/>
              <a:cxnLst/>
              <a:rect l="l" t="t" r="r" b="b"/>
              <a:pathLst>
                <a:path w="1146175" h="772795">
                  <a:moveTo>
                    <a:pt x="982408" y="772191"/>
                  </a:moveTo>
                  <a:lnTo>
                    <a:pt x="164687" y="772191"/>
                  </a:lnTo>
                  <a:lnTo>
                    <a:pt x="137255" y="770667"/>
                  </a:lnTo>
                  <a:lnTo>
                    <a:pt x="88487" y="758475"/>
                  </a:lnTo>
                  <a:lnTo>
                    <a:pt x="48768" y="738568"/>
                  </a:lnTo>
                  <a:lnTo>
                    <a:pt x="18287" y="711136"/>
                  </a:lnTo>
                  <a:lnTo>
                    <a:pt x="0" y="660749"/>
                  </a:lnTo>
                  <a:lnTo>
                    <a:pt x="0" y="109918"/>
                  </a:lnTo>
                  <a:lnTo>
                    <a:pt x="18287" y="59531"/>
                  </a:lnTo>
                  <a:lnTo>
                    <a:pt x="48768" y="32099"/>
                  </a:lnTo>
                  <a:lnTo>
                    <a:pt x="88487" y="12191"/>
                  </a:lnTo>
                  <a:lnTo>
                    <a:pt x="137255" y="1523"/>
                  </a:lnTo>
                  <a:lnTo>
                    <a:pt x="164687" y="0"/>
                  </a:lnTo>
                  <a:lnTo>
                    <a:pt x="982408" y="0"/>
                  </a:lnTo>
                  <a:lnTo>
                    <a:pt x="1032700" y="6096"/>
                  </a:lnTo>
                  <a:lnTo>
                    <a:pt x="1078515" y="21431"/>
                  </a:lnTo>
                  <a:lnTo>
                    <a:pt x="1113567" y="44291"/>
                  </a:lnTo>
                  <a:lnTo>
                    <a:pt x="1142523" y="91630"/>
                  </a:lnTo>
                  <a:lnTo>
                    <a:pt x="1145571" y="109918"/>
                  </a:lnTo>
                  <a:lnTo>
                    <a:pt x="1145571" y="660749"/>
                  </a:lnTo>
                  <a:lnTo>
                    <a:pt x="1127283" y="711136"/>
                  </a:lnTo>
                  <a:lnTo>
                    <a:pt x="1096803" y="738568"/>
                  </a:lnTo>
                  <a:lnTo>
                    <a:pt x="1057179" y="758475"/>
                  </a:lnTo>
                  <a:lnTo>
                    <a:pt x="1008316" y="770667"/>
                  </a:lnTo>
                  <a:lnTo>
                    <a:pt x="982408" y="77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760053" y="6539007"/>
              <a:ext cx="1144270" cy="770890"/>
            </a:xfrm>
            <a:custGeom>
              <a:avLst/>
              <a:gdLst/>
              <a:ahLst/>
              <a:cxnLst/>
              <a:rect l="l" t="t" r="r" b="b"/>
              <a:pathLst>
                <a:path w="1144270" h="770890">
                  <a:moveTo>
                    <a:pt x="980884" y="770572"/>
                  </a:moveTo>
                  <a:lnTo>
                    <a:pt x="163258" y="770572"/>
                  </a:lnTo>
                  <a:lnTo>
                    <a:pt x="137350" y="769048"/>
                  </a:lnTo>
                  <a:lnTo>
                    <a:pt x="88487" y="758380"/>
                  </a:lnTo>
                  <a:lnTo>
                    <a:pt x="47339" y="738568"/>
                  </a:lnTo>
                  <a:lnTo>
                    <a:pt x="18288" y="711136"/>
                  </a:lnTo>
                  <a:lnTo>
                    <a:pt x="0" y="660749"/>
                  </a:lnTo>
                  <a:lnTo>
                    <a:pt x="0" y="109823"/>
                  </a:lnTo>
                  <a:lnTo>
                    <a:pt x="18288" y="59531"/>
                  </a:lnTo>
                  <a:lnTo>
                    <a:pt x="47339" y="32004"/>
                  </a:lnTo>
                  <a:lnTo>
                    <a:pt x="88487" y="12191"/>
                  </a:lnTo>
                  <a:lnTo>
                    <a:pt x="137350" y="1524"/>
                  </a:lnTo>
                  <a:lnTo>
                    <a:pt x="163258" y="0"/>
                  </a:lnTo>
                  <a:lnTo>
                    <a:pt x="980884" y="0"/>
                  </a:lnTo>
                  <a:lnTo>
                    <a:pt x="1032795" y="4572"/>
                  </a:lnTo>
                  <a:lnTo>
                    <a:pt x="1076991" y="21335"/>
                  </a:lnTo>
                  <a:lnTo>
                    <a:pt x="1112139" y="44196"/>
                  </a:lnTo>
                  <a:lnTo>
                    <a:pt x="1136523" y="74771"/>
                  </a:lnTo>
                  <a:lnTo>
                    <a:pt x="1144143" y="109823"/>
                  </a:lnTo>
                  <a:lnTo>
                    <a:pt x="1144143" y="660749"/>
                  </a:lnTo>
                  <a:lnTo>
                    <a:pt x="1125855" y="711136"/>
                  </a:lnTo>
                  <a:lnTo>
                    <a:pt x="1096899" y="738568"/>
                  </a:lnTo>
                  <a:lnTo>
                    <a:pt x="1055655" y="758380"/>
                  </a:lnTo>
                  <a:lnTo>
                    <a:pt x="1006887" y="769048"/>
                  </a:lnTo>
                  <a:lnTo>
                    <a:pt x="980884" y="770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357300" y="6589299"/>
              <a:ext cx="1146175" cy="770890"/>
            </a:xfrm>
            <a:custGeom>
              <a:avLst/>
              <a:gdLst/>
              <a:ahLst/>
              <a:cxnLst/>
              <a:rect l="l" t="t" r="r" b="b"/>
              <a:pathLst>
                <a:path w="1146175" h="770890">
                  <a:moveTo>
                    <a:pt x="982408" y="770667"/>
                  </a:moveTo>
                  <a:lnTo>
                    <a:pt x="164687" y="770667"/>
                  </a:lnTo>
                  <a:lnTo>
                    <a:pt x="137255" y="769143"/>
                  </a:lnTo>
                  <a:lnTo>
                    <a:pt x="88487" y="758475"/>
                  </a:lnTo>
                  <a:lnTo>
                    <a:pt x="48768" y="738663"/>
                  </a:lnTo>
                  <a:lnTo>
                    <a:pt x="18287" y="711136"/>
                  </a:lnTo>
                  <a:lnTo>
                    <a:pt x="0" y="660844"/>
                  </a:lnTo>
                  <a:lnTo>
                    <a:pt x="0" y="109918"/>
                  </a:lnTo>
                  <a:lnTo>
                    <a:pt x="18287" y="59531"/>
                  </a:lnTo>
                  <a:lnTo>
                    <a:pt x="48768" y="32099"/>
                  </a:lnTo>
                  <a:lnTo>
                    <a:pt x="88487" y="12287"/>
                  </a:lnTo>
                  <a:lnTo>
                    <a:pt x="137255" y="1524"/>
                  </a:lnTo>
                  <a:lnTo>
                    <a:pt x="164687" y="0"/>
                  </a:lnTo>
                  <a:lnTo>
                    <a:pt x="982408" y="0"/>
                  </a:lnTo>
                  <a:lnTo>
                    <a:pt x="1032700" y="4667"/>
                  </a:lnTo>
                  <a:lnTo>
                    <a:pt x="1078515" y="21431"/>
                  </a:lnTo>
                  <a:lnTo>
                    <a:pt x="1113567" y="44291"/>
                  </a:lnTo>
                  <a:lnTo>
                    <a:pt x="1136427" y="74771"/>
                  </a:lnTo>
                  <a:lnTo>
                    <a:pt x="1145571" y="109918"/>
                  </a:lnTo>
                  <a:lnTo>
                    <a:pt x="1145571" y="660844"/>
                  </a:lnTo>
                  <a:lnTo>
                    <a:pt x="1127283" y="711136"/>
                  </a:lnTo>
                  <a:lnTo>
                    <a:pt x="1096803" y="738663"/>
                  </a:lnTo>
                  <a:lnTo>
                    <a:pt x="1057179" y="758475"/>
                  </a:lnTo>
                  <a:lnTo>
                    <a:pt x="1008316" y="769143"/>
                  </a:lnTo>
                  <a:lnTo>
                    <a:pt x="982408" y="77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313009" y="6554343"/>
              <a:ext cx="1144270" cy="770890"/>
            </a:xfrm>
            <a:custGeom>
              <a:avLst/>
              <a:gdLst/>
              <a:ahLst/>
              <a:cxnLst/>
              <a:rect l="l" t="t" r="r" b="b"/>
              <a:pathLst>
                <a:path w="1144270" h="770890">
                  <a:moveTo>
                    <a:pt x="980884" y="770572"/>
                  </a:moveTo>
                  <a:lnTo>
                    <a:pt x="163258" y="770572"/>
                  </a:lnTo>
                  <a:lnTo>
                    <a:pt x="137350" y="769048"/>
                  </a:lnTo>
                  <a:lnTo>
                    <a:pt x="88487" y="758380"/>
                  </a:lnTo>
                  <a:lnTo>
                    <a:pt x="47339" y="738568"/>
                  </a:lnTo>
                  <a:lnTo>
                    <a:pt x="18288" y="711136"/>
                  </a:lnTo>
                  <a:lnTo>
                    <a:pt x="0" y="660749"/>
                  </a:lnTo>
                  <a:lnTo>
                    <a:pt x="0" y="109823"/>
                  </a:lnTo>
                  <a:lnTo>
                    <a:pt x="18288" y="59531"/>
                  </a:lnTo>
                  <a:lnTo>
                    <a:pt x="47339" y="32004"/>
                  </a:lnTo>
                  <a:lnTo>
                    <a:pt x="88487" y="12191"/>
                  </a:lnTo>
                  <a:lnTo>
                    <a:pt x="137350" y="1524"/>
                  </a:lnTo>
                  <a:lnTo>
                    <a:pt x="163258" y="0"/>
                  </a:lnTo>
                  <a:lnTo>
                    <a:pt x="980884" y="0"/>
                  </a:lnTo>
                  <a:lnTo>
                    <a:pt x="1032795" y="4572"/>
                  </a:lnTo>
                  <a:lnTo>
                    <a:pt x="1076991" y="21335"/>
                  </a:lnTo>
                  <a:lnTo>
                    <a:pt x="1112139" y="44196"/>
                  </a:lnTo>
                  <a:lnTo>
                    <a:pt x="1136523" y="74771"/>
                  </a:lnTo>
                  <a:lnTo>
                    <a:pt x="1144143" y="109823"/>
                  </a:lnTo>
                  <a:lnTo>
                    <a:pt x="1144143" y="660749"/>
                  </a:lnTo>
                  <a:lnTo>
                    <a:pt x="1125855" y="711136"/>
                  </a:lnTo>
                  <a:lnTo>
                    <a:pt x="1096899" y="738568"/>
                  </a:lnTo>
                  <a:lnTo>
                    <a:pt x="1055655" y="758380"/>
                  </a:lnTo>
                  <a:lnTo>
                    <a:pt x="1006887" y="769048"/>
                  </a:lnTo>
                  <a:lnTo>
                    <a:pt x="980884" y="770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277296" y="6582676"/>
              <a:ext cx="4109720" cy="688340"/>
            </a:xfrm>
            <a:custGeom>
              <a:avLst/>
              <a:gdLst/>
              <a:ahLst/>
              <a:cxnLst/>
              <a:rect l="l" t="t" r="r" b="b"/>
              <a:pathLst>
                <a:path w="4109720" h="688340">
                  <a:moveTo>
                    <a:pt x="1003744" y="333248"/>
                  </a:moveTo>
                  <a:lnTo>
                    <a:pt x="514057" y="333248"/>
                  </a:lnTo>
                  <a:lnTo>
                    <a:pt x="514057" y="3048"/>
                  </a:lnTo>
                  <a:lnTo>
                    <a:pt x="491197" y="3048"/>
                  </a:lnTo>
                  <a:lnTo>
                    <a:pt x="491197" y="333248"/>
                  </a:lnTo>
                  <a:lnTo>
                    <a:pt x="0" y="333248"/>
                  </a:lnTo>
                  <a:lnTo>
                    <a:pt x="0" y="348488"/>
                  </a:lnTo>
                  <a:lnTo>
                    <a:pt x="491197" y="348488"/>
                  </a:lnTo>
                  <a:lnTo>
                    <a:pt x="491197" y="678688"/>
                  </a:lnTo>
                  <a:lnTo>
                    <a:pt x="514057" y="678688"/>
                  </a:lnTo>
                  <a:lnTo>
                    <a:pt x="514057" y="348488"/>
                  </a:lnTo>
                  <a:lnTo>
                    <a:pt x="1003744" y="348488"/>
                  </a:lnTo>
                  <a:lnTo>
                    <a:pt x="1003744" y="333248"/>
                  </a:lnTo>
                  <a:close/>
                </a:path>
                <a:path w="4109720" h="688340">
                  <a:moveTo>
                    <a:pt x="2556687" y="330200"/>
                  </a:moveTo>
                  <a:lnTo>
                    <a:pt x="2065489" y="330200"/>
                  </a:lnTo>
                  <a:lnTo>
                    <a:pt x="2065489" y="0"/>
                  </a:lnTo>
                  <a:lnTo>
                    <a:pt x="2042629" y="0"/>
                  </a:lnTo>
                  <a:lnTo>
                    <a:pt x="2042629" y="330200"/>
                  </a:lnTo>
                  <a:lnTo>
                    <a:pt x="1551419" y="330200"/>
                  </a:lnTo>
                  <a:lnTo>
                    <a:pt x="1551419" y="345440"/>
                  </a:lnTo>
                  <a:lnTo>
                    <a:pt x="2042629" y="345440"/>
                  </a:lnTo>
                  <a:lnTo>
                    <a:pt x="2042629" y="675640"/>
                  </a:lnTo>
                  <a:lnTo>
                    <a:pt x="2065489" y="675640"/>
                  </a:lnTo>
                  <a:lnTo>
                    <a:pt x="2065489" y="345440"/>
                  </a:lnTo>
                  <a:lnTo>
                    <a:pt x="2556687" y="345440"/>
                  </a:lnTo>
                  <a:lnTo>
                    <a:pt x="2556687" y="330200"/>
                  </a:lnTo>
                  <a:close/>
                </a:path>
                <a:path w="4109720" h="688340">
                  <a:moveTo>
                    <a:pt x="4109656" y="342379"/>
                  </a:moveTo>
                  <a:lnTo>
                    <a:pt x="3618446" y="342379"/>
                  </a:lnTo>
                  <a:lnTo>
                    <a:pt x="3618446" y="12179"/>
                  </a:lnTo>
                  <a:lnTo>
                    <a:pt x="3595586" y="12179"/>
                  </a:lnTo>
                  <a:lnTo>
                    <a:pt x="3595586" y="342379"/>
                  </a:lnTo>
                  <a:lnTo>
                    <a:pt x="3104388" y="342379"/>
                  </a:lnTo>
                  <a:lnTo>
                    <a:pt x="3104388" y="357619"/>
                  </a:lnTo>
                  <a:lnTo>
                    <a:pt x="3595586" y="357619"/>
                  </a:lnTo>
                  <a:lnTo>
                    <a:pt x="3595586" y="687819"/>
                  </a:lnTo>
                  <a:lnTo>
                    <a:pt x="3618446" y="687819"/>
                  </a:lnTo>
                  <a:lnTo>
                    <a:pt x="3618446" y="357619"/>
                  </a:lnTo>
                  <a:lnTo>
                    <a:pt x="4109656" y="357619"/>
                  </a:lnTo>
                  <a:lnTo>
                    <a:pt x="4109656" y="342379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51748" y="6896099"/>
              <a:ext cx="105155" cy="62483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8946832" y="6589299"/>
              <a:ext cx="1148715" cy="770890"/>
            </a:xfrm>
            <a:custGeom>
              <a:avLst/>
              <a:gdLst/>
              <a:ahLst/>
              <a:cxnLst/>
              <a:rect l="l" t="t" r="r" b="b"/>
              <a:pathLst>
                <a:path w="1148715" h="770890">
                  <a:moveTo>
                    <a:pt x="985456" y="770667"/>
                  </a:moveTo>
                  <a:lnTo>
                    <a:pt x="163258" y="770667"/>
                  </a:lnTo>
                  <a:lnTo>
                    <a:pt x="137255" y="769143"/>
                  </a:lnTo>
                  <a:lnTo>
                    <a:pt x="88487" y="758475"/>
                  </a:lnTo>
                  <a:lnTo>
                    <a:pt x="47339" y="738663"/>
                  </a:lnTo>
                  <a:lnTo>
                    <a:pt x="18287" y="711136"/>
                  </a:lnTo>
                  <a:lnTo>
                    <a:pt x="0" y="660844"/>
                  </a:lnTo>
                  <a:lnTo>
                    <a:pt x="0" y="109918"/>
                  </a:lnTo>
                  <a:lnTo>
                    <a:pt x="18287" y="59531"/>
                  </a:lnTo>
                  <a:lnTo>
                    <a:pt x="47339" y="32099"/>
                  </a:lnTo>
                  <a:lnTo>
                    <a:pt x="88487" y="12287"/>
                  </a:lnTo>
                  <a:lnTo>
                    <a:pt x="137255" y="1524"/>
                  </a:lnTo>
                  <a:lnTo>
                    <a:pt x="163258" y="0"/>
                  </a:lnTo>
                  <a:lnTo>
                    <a:pt x="985456" y="0"/>
                  </a:lnTo>
                  <a:lnTo>
                    <a:pt x="1037367" y="4667"/>
                  </a:lnTo>
                  <a:lnTo>
                    <a:pt x="1081563" y="21431"/>
                  </a:lnTo>
                  <a:lnTo>
                    <a:pt x="1116615" y="44291"/>
                  </a:lnTo>
                  <a:lnTo>
                    <a:pt x="1141094" y="74771"/>
                  </a:lnTo>
                  <a:lnTo>
                    <a:pt x="1148714" y="109918"/>
                  </a:lnTo>
                  <a:lnTo>
                    <a:pt x="1148714" y="660844"/>
                  </a:lnTo>
                  <a:lnTo>
                    <a:pt x="1130426" y="711136"/>
                  </a:lnTo>
                  <a:lnTo>
                    <a:pt x="1101375" y="738663"/>
                  </a:lnTo>
                  <a:lnTo>
                    <a:pt x="1060227" y="758475"/>
                  </a:lnTo>
                  <a:lnTo>
                    <a:pt x="1011364" y="769143"/>
                  </a:lnTo>
                  <a:lnTo>
                    <a:pt x="985456" y="77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8901112" y="6554343"/>
              <a:ext cx="1144270" cy="770890"/>
            </a:xfrm>
            <a:custGeom>
              <a:avLst/>
              <a:gdLst/>
              <a:ahLst/>
              <a:cxnLst/>
              <a:rect l="l" t="t" r="r" b="b"/>
              <a:pathLst>
                <a:path w="1144270" h="770890">
                  <a:moveTo>
                    <a:pt x="980884" y="770572"/>
                  </a:moveTo>
                  <a:lnTo>
                    <a:pt x="163258" y="770572"/>
                  </a:lnTo>
                  <a:lnTo>
                    <a:pt x="137350" y="769048"/>
                  </a:lnTo>
                  <a:lnTo>
                    <a:pt x="88487" y="758380"/>
                  </a:lnTo>
                  <a:lnTo>
                    <a:pt x="47339" y="738568"/>
                  </a:lnTo>
                  <a:lnTo>
                    <a:pt x="18288" y="711136"/>
                  </a:lnTo>
                  <a:lnTo>
                    <a:pt x="0" y="660749"/>
                  </a:lnTo>
                  <a:lnTo>
                    <a:pt x="0" y="109823"/>
                  </a:lnTo>
                  <a:lnTo>
                    <a:pt x="18288" y="59531"/>
                  </a:lnTo>
                  <a:lnTo>
                    <a:pt x="47339" y="32004"/>
                  </a:lnTo>
                  <a:lnTo>
                    <a:pt x="88487" y="12191"/>
                  </a:lnTo>
                  <a:lnTo>
                    <a:pt x="137350" y="1524"/>
                  </a:lnTo>
                  <a:lnTo>
                    <a:pt x="163258" y="0"/>
                  </a:lnTo>
                  <a:lnTo>
                    <a:pt x="980884" y="0"/>
                  </a:lnTo>
                  <a:lnTo>
                    <a:pt x="1032795" y="4572"/>
                  </a:lnTo>
                  <a:lnTo>
                    <a:pt x="1076991" y="21335"/>
                  </a:lnTo>
                  <a:lnTo>
                    <a:pt x="1112139" y="44196"/>
                  </a:lnTo>
                  <a:lnTo>
                    <a:pt x="1136523" y="74771"/>
                  </a:lnTo>
                  <a:lnTo>
                    <a:pt x="1144143" y="109823"/>
                  </a:lnTo>
                  <a:lnTo>
                    <a:pt x="1144143" y="660749"/>
                  </a:lnTo>
                  <a:lnTo>
                    <a:pt x="1125855" y="711136"/>
                  </a:lnTo>
                  <a:lnTo>
                    <a:pt x="1096899" y="738568"/>
                  </a:lnTo>
                  <a:lnTo>
                    <a:pt x="1055655" y="758380"/>
                  </a:lnTo>
                  <a:lnTo>
                    <a:pt x="1006887" y="769048"/>
                  </a:lnTo>
                  <a:lnTo>
                    <a:pt x="980884" y="770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971217" y="6594601"/>
              <a:ext cx="1003935" cy="675640"/>
            </a:xfrm>
            <a:custGeom>
              <a:avLst/>
              <a:gdLst/>
              <a:ahLst/>
              <a:cxnLst/>
              <a:rect l="l" t="t" r="r" b="b"/>
              <a:pathLst>
                <a:path w="1003934" h="675640">
                  <a:moveTo>
                    <a:pt x="1003833" y="328930"/>
                  </a:moveTo>
                  <a:lnTo>
                    <a:pt x="514159" y="328930"/>
                  </a:lnTo>
                  <a:lnTo>
                    <a:pt x="514159" y="0"/>
                  </a:lnTo>
                  <a:lnTo>
                    <a:pt x="489673" y="0"/>
                  </a:lnTo>
                  <a:lnTo>
                    <a:pt x="489673" y="328930"/>
                  </a:lnTo>
                  <a:lnTo>
                    <a:pt x="0" y="328930"/>
                  </a:lnTo>
                  <a:lnTo>
                    <a:pt x="0" y="345440"/>
                  </a:lnTo>
                  <a:lnTo>
                    <a:pt x="489673" y="345440"/>
                  </a:lnTo>
                  <a:lnTo>
                    <a:pt x="489673" y="675640"/>
                  </a:lnTo>
                  <a:lnTo>
                    <a:pt x="514159" y="675640"/>
                  </a:lnTo>
                  <a:lnTo>
                    <a:pt x="514159" y="345440"/>
                  </a:lnTo>
                  <a:lnTo>
                    <a:pt x="1003833" y="345440"/>
                  </a:lnTo>
                  <a:lnTo>
                    <a:pt x="1003833" y="32893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9561576" y="6633972"/>
              <a:ext cx="151130" cy="192405"/>
            </a:xfrm>
            <a:custGeom>
              <a:avLst/>
              <a:gdLst/>
              <a:ahLst/>
              <a:cxnLst/>
              <a:rect l="l" t="t" r="r" b="b"/>
              <a:pathLst>
                <a:path w="151129" h="192404">
                  <a:moveTo>
                    <a:pt x="48768" y="96024"/>
                  </a:moveTo>
                  <a:lnTo>
                    <a:pt x="0" y="96024"/>
                  </a:lnTo>
                  <a:lnTo>
                    <a:pt x="0" y="129552"/>
                  </a:lnTo>
                  <a:lnTo>
                    <a:pt x="48768" y="129552"/>
                  </a:lnTo>
                  <a:lnTo>
                    <a:pt x="48768" y="96024"/>
                  </a:lnTo>
                  <a:close/>
                </a:path>
                <a:path w="151129" h="192404">
                  <a:moveTo>
                    <a:pt x="48768" y="0"/>
                  </a:moveTo>
                  <a:lnTo>
                    <a:pt x="0" y="0"/>
                  </a:lnTo>
                  <a:lnTo>
                    <a:pt x="0" y="33540"/>
                  </a:lnTo>
                  <a:lnTo>
                    <a:pt x="48768" y="33540"/>
                  </a:lnTo>
                  <a:lnTo>
                    <a:pt x="48768" y="0"/>
                  </a:lnTo>
                  <a:close/>
                </a:path>
                <a:path w="151129" h="192404">
                  <a:moveTo>
                    <a:pt x="71628" y="158508"/>
                  </a:moveTo>
                  <a:lnTo>
                    <a:pt x="22860" y="158508"/>
                  </a:lnTo>
                  <a:lnTo>
                    <a:pt x="22860" y="192036"/>
                  </a:lnTo>
                  <a:lnTo>
                    <a:pt x="71628" y="192036"/>
                  </a:lnTo>
                  <a:lnTo>
                    <a:pt x="71628" y="158508"/>
                  </a:lnTo>
                  <a:close/>
                </a:path>
                <a:path w="151129" h="192404">
                  <a:moveTo>
                    <a:pt x="143256" y="32016"/>
                  </a:moveTo>
                  <a:lnTo>
                    <a:pt x="94488" y="32016"/>
                  </a:lnTo>
                  <a:lnTo>
                    <a:pt x="94488" y="65532"/>
                  </a:lnTo>
                  <a:lnTo>
                    <a:pt x="143256" y="65532"/>
                  </a:lnTo>
                  <a:lnTo>
                    <a:pt x="143256" y="32016"/>
                  </a:lnTo>
                  <a:close/>
                </a:path>
                <a:path w="151129" h="192404">
                  <a:moveTo>
                    <a:pt x="150876" y="96024"/>
                  </a:moveTo>
                  <a:lnTo>
                    <a:pt x="102108" y="96024"/>
                  </a:lnTo>
                  <a:lnTo>
                    <a:pt x="102108" y="129552"/>
                  </a:lnTo>
                  <a:lnTo>
                    <a:pt x="150876" y="129552"/>
                  </a:lnTo>
                  <a:lnTo>
                    <a:pt x="150876" y="96024"/>
                  </a:lnTo>
                  <a:close/>
                </a:path>
              </a:pathLst>
            </a:custGeom>
            <a:solidFill>
              <a:srgbClr val="FFC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9544812" y="6877049"/>
              <a:ext cx="53340" cy="0"/>
            </a:xfrm>
            <a:custGeom>
              <a:avLst/>
              <a:gdLst/>
              <a:ahLst/>
              <a:cxnLst/>
              <a:rect l="l" t="t" r="r" b="b"/>
              <a:pathLst>
                <a:path w="53340" h="0">
                  <a:moveTo>
                    <a:pt x="0" y="0"/>
                  </a:moveTo>
                  <a:lnTo>
                    <a:pt x="53339" y="0"/>
                  </a:lnTo>
                </a:path>
              </a:pathLst>
            </a:custGeom>
            <a:ln w="32003">
              <a:solidFill>
                <a:srgbClr val="FCC1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9657588" y="6603504"/>
              <a:ext cx="256540" cy="279400"/>
            </a:xfrm>
            <a:custGeom>
              <a:avLst/>
              <a:gdLst/>
              <a:ahLst/>
              <a:cxnLst/>
              <a:rect l="l" t="t" r="r" b="b"/>
              <a:pathLst>
                <a:path w="256540" h="279400">
                  <a:moveTo>
                    <a:pt x="48768" y="245351"/>
                  </a:moveTo>
                  <a:lnTo>
                    <a:pt x="0" y="245351"/>
                  </a:lnTo>
                  <a:lnTo>
                    <a:pt x="0" y="278892"/>
                  </a:lnTo>
                  <a:lnTo>
                    <a:pt x="48768" y="278892"/>
                  </a:lnTo>
                  <a:lnTo>
                    <a:pt x="48768" y="245351"/>
                  </a:lnTo>
                  <a:close/>
                </a:path>
                <a:path w="256540" h="279400">
                  <a:moveTo>
                    <a:pt x="105143" y="0"/>
                  </a:moveTo>
                  <a:lnTo>
                    <a:pt x="56388" y="0"/>
                  </a:lnTo>
                  <a:lnTo>
                    <a:pt x="56388" y="33515"/>
                  </a:lnTo>
                  <a:lnTo>
                    <a:pt x="105143" y="33515"/>
                  </a:lnTo>
                  <a:lnTo>
                    <a:pt x="105143" y="0"/>
                  </a:lnTo>
                  <a:close/>
                </a:path>
                <a:path w="256540" h="279400">
                  <a:moveTo>
                    <a:pt x="143243" y="222504"/>
                  </a:moveTo>
                  <a:lnTo>
                    <a:pt x="94488" y="222504"/>
                  </a:lnTo>
                  <a:lnTo>
                    <a:pt x="94488" y="256019"/>
                  </a:lnTo>
                  <a:lnTo>
                    <a:pt x="143243" y="256019"/>
                  </a:lnTo>
                  <a:lnTo>
                    <a:pt x="143243" y="222504"/>
                  </a:lnTo>
                  <a:close/>
                </a:path>
                <a:path w="256540" h="279400">
                  <a:moveTo>
                    <a:pt x="143243" y="158483"/>
                  </a:moveTo>
                  <a:lnTo>
                    <a:pt x="94488" y="158483"/>
                  </a:lnTo>
                  <a:lnTo>
                    <a:pt x="94488" y="192024"/>
                  </a:lnTo>
                  <a:lnTo>
                    <a:pt x="143243" y="192024"/>
                  </a:lnTo>
                  <a:lnTo>
                    <a:pt x="143243" y="158483"/>
                  </a:lnTo>
                  <a:close/>
                </a:path>
                <a:path w="256540" h="279400">
                  <a:moveTo>
                    <a:pt x="190500" y="64008"/>
                  </a:moveTo>
                  <a:lnTo>
                    <a:pt x="141732" y="64008"/>
                  </a:lnTo>
                  <a:lnTo>
                    <a:pt x="141732" y="97536"/>
                  </a:lnTo>
                  <a:lnTo>
                    <a:pt x="190500" y="97536"/>
                  </a:lnTo>
                  <a:lnTo>
                    <a:pt x="190500" y="64008"/>
                  </a:lnTo>
                  <a:close/>
                </a:path>
                <a:path w="256540" h="279400">
                  <a:moveTo>
                    <a:pt x="239268" y="126492"/>
                  </a:moveTo>
                  <a:lnTo>
                    <a:pt x="190500" y="126492"/>
                  </a:lnTo>
                  <a:lnTo>
                    <a:pt x="190500" y="160020"/>
                  </a:lnTo>
                  <a:lnTo>
                    <a:pt x="239268" y="160020"/>
                  </a:lnTo>
                  <a:lnTo>
                    <a:pt x="239268" y="126492"/>
                  </a:lnTo>
                  <a:close/>
                </a:path>
                <a:path w="256540" h="279400">
                  <a:moveTo>
                    <a:pt x="256032" y="222504"/>
                  </a:moveTo>
                  <a:lnTo>
                    <a:pt x="207264" y="222504"/>
                  </a:lnTo>
                  <a:lnTo>
                    <a:pt x="207264" y="256019"/>
                  </a:lnTo>
                  <a:lnTo>
                    <a:pt x="256032" y="256019"/>
                  </a:lnTo>
                  <a:lnTo>
                    <a:pt x="256032" y="222504"/>
                  </a:lnTo>
                  <a:close/>
                </a:path>
              </a:pathLst>
            </a:custGeom>
            <a:solidFill>
              <a:srgbClr val="FFC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9006840" y="7016508"/>
              <a:ext cx="398145" cy="228600"/>
            </a:xfrm>
            <a:custGeom>
              <a:avLst/>
              <a:gdLst/>
              <a:ahLst/>
              <a:cxnLst/>
              <a:rect l="l" t="t" r="r" b="b"/>
              <a:pathLst>
                <a:path w="398145" h="228600">
                  <a:moveTo>
                    <a:pt x="48755" y="105156"/>
                  </a:moveTo>
                  <a:lnTo>
                    <a:pt x="0" y="105156"/>
                  </a:lnTo>
                  <a:lnTo>
                    <a:pt x="0" y="138684"/>
                  </a:lnTo>
                  <a:lnTo>
                    <a:pt x="48755" y="138684"/>
                  </a:lnTo>
                  <a:lnTo>
                    <a:pt x="48755" y="105156"/>
                  </a:lnTo>
                  <a:close/>
                </a:path>
                <a:path w="398145" h="228600">
                  <a:moveTo>
                    <a:pt x="97536" y="16764"/>
                  </a:moveTo>
                  <a:lnTo>
                    <a:pt x="48755" y="16764"/>
                  </a:lnTo>
                  <a:lnTo>
                    <a:pt x="48755" y="50279"/>
                  </a:lnTo>
                  <a:lnTo>
                    <a:pt x="97536" y="50279"/>
                  </a:lnTo>
                  <a:lnTo>
                    <a:pt x="97536" y="16764"/>
                  </a:lnTo>
                  <a:close/>
                </a:path>
                <a:path w="398145" h="228600">
                  <a:moveTo>
                    <a:pt x="146304" y="163068"/>
                  </a:moveTo>
                  <a:lnTo>
                    <a:pt x="97536" y="163068"/>
                  </a:lnTo>
                  <a:lnTo>
                    <a:pt x="97536" y="196596"/>
                  </a:lnTo>
                  <a:lnTo>
                    <a:pt x="146304" y="196596"/>
                  </a:lnTo>
                  <a:lnTo>
                    <a:pt x="146304" y="163068"/>
                  </a:lnTo>
                  <a:close/>
                </a:path>
                <a:path w="398145" h="228600">
                  <a:moveTo>
                    <a:pt x="146304" y="79248"/>
                  </a:moveTo>
                  <a:lnTo>
                    <a:pt x="97536" y="79248"/>
                  </a:lnTo>
                  <a:lnTo>
                    <a:pt x="97536" y="112763"/>
                  </a:lnTo>
                  <a:lnTo>
                    <a:pt x="146304" y="112763"/>
                  </a:lnTo>
                  <a:lnTo>
                    <a:pt x="146304" y="79248"/>
                  </a:lnTo>
                  <a:close/>
                </a:path>
                <a:path w="398145" h="228600">
                  <a:moveTo>
                    <a:pt x="207264" y="0"/>
                  </a:moveTo>
                  <a:lnTo>
                    <a:pt x="158496" y="0"/>
                  </a:lnTo>
                  <a:lnTo>
                    <a:pt x="158496" y="33515"/>
                  </a:lnTo>
                  <a:lnTo>
                    <a:pt x="207264" y="33515"/>
                  </a:lnTo>
                  <a:lnTo>
                    <a:pt x="207264" y="0"/>
                  </a:lnTo>
                  <a:close/>
                </a:path>
                <a:path w="398145" h="228600">
                  <a:moveTo>
                    <a:pt x="256032" y="111252"/>
                  </a:moveTo>
                  <a:lnTo>
                    <a:pt x="207264" y="111252"/>
                  </a:lnTo>
                  <a:lnTo>
                    <a:pt x="207264" y="144780"/>
                  </a:lnTo>
                  <a:lnTo>
                    <a:pt x="256032" y="144780"/>
                  </a:lnTo>
                  <a:lnTo>
                    <a:pt x="256032" y="111252"/>
                  </a:lnTo>
                  <a:close/>
                </a:path>
                <a:path w="398145" h="228600">
                  <a:moveTo>
                    <a:pt x="303276" y="195072"/>
                  </a:moveTo>
                  <a:lnTo>
                    <a:pt x="254508" y="195072"/>
                  </a:lnTo>
                  <a:lnTo>
                    <a:pt x="254508" y="228600"/>
                  </a:lnTo>
                  <a:lnTo>
                    <a:pt x="303276" y="228600"/>
                  </a:lnTo>
                  <a:lnTo>
                    <a:pt x="303276" y="195072"/>
                  </a:lnTo>
                  <a:close/>
                </a:path>
                <a:path w="398145" h="228600">
                  <a:moveTo>
                    <a:pt x="350520" y="0"/>
                  </a:moveTo>
                  <a:lnTo>
                    <a:pt x="301752" y="0"/>
                  </a:lnTo>
                  <a:lnTo>
                    <a:pt x="301752" y="33515"/>
                  </a:lnTo>
                  <a:lnTo>
                    <a:pt x="350520" y="33515"/>
                  </a:lnTo>
                  <a:lnTo>
                    <a:pt x="350520" y="0"/>
                  </a:lnTo>
                  <a:close/>
                </a:path>
                <a:path w="398145" h="228600">
                  <a:moveTo>
                    <a:pt x="397764" y="95999"/>
                  </a:moveTo>
                  <a:lnTo>
                    <a:pt x="348996" y="95999"/>
                  </a:lnTo>
                  <a:lnTo>
                    <a:pt x="348996" y="129540"/>
                  </a:lnTo>
                  <a:lnTo>
                    <a:pt x="397764" y="129540"/>
                  </a:lnTo>
                  <a:lnTo>
                    <a:pt x="397764" y="95999"/>
                  </a:lnTo>
                  <a:close/>
                </a:path>
              </a:pathLst>
            </a:custGeom>
            <a:solidFill>
              <a:srgbClr val="FBF2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570720" y="6966203"/>
              <a:ext cx="368935" cy="279400"/>
            </a:xfrm>
            <a:custGeom>
              <a:avLst/>
              <a:gdLst/>
              <a:ahLst/>
              <a:cxnLst/>
              <a:rect l="l" t="t" r="r" b="b"/>
              <a:pathLst>
                <a:path w="368934" h="279400">
                  <a:moveTo>
                    <a:pt x="50292" y="128028"/>
                  </a:moveTo>
                  <a:lnTo>
                    <a:pt x="0" y="128028"/>
                  </a:lnTo>
                  <a:lnTo>
                    <a:pt x="0" y="161556"/>
                  </a:lnTo>
                  <a:lnTo>
                    <a:pt x="50292" y="161556"/>
                  </a:lnTo>
                  <a:lnTo>
                    <a:pt x="50292" y="128028"/>
                  </a:lnTo>
                  <a:close/>
                </a:path>
                <a:path w="368934" h="279400">
                  <a:moveTo>
                    <a:pt x="74676" y="208800"/>
                  </a:moveTo>
                  <a:lnTo>
                    <a:pt x="24384" y="208800"/>
                  </a:lnTo>
                  <a:lnTo>
                    <a:pt x="24384" y="242328"/>
                  </a:lnTo>
                  <a:lnTo>
                    <a:pt x="74676" y="242328"/>
                  </a:lnTo>
                  <a:lnTo>
                    <a:pt x="74676" y="208800"/>
                  </a:lnTo>
                  <a:close/>
                </a:path>
                <a:path w="368934" h="279400">
                  <a:moveTo>
                    <a:pt x="74676" y="64020"/>
                  </a:moveTo>
                  <a:lnTo>
                    <a:pt x="24384" y="64020"/>
                  </a:lnTo>
                  <a:lnTo>
                    <a:pt x="24384" y="97536"/>
                  </a:lnTo>
                  <a:lnTo>
                    <a:pt x="74676" y="97536"/>
                  </a:lnTo>
                  <a:lnTo>
                    <a:pt x="74676" y="64020"/>
                  </a:lnTo>
                  <a:close/>
                </a:path>
                <a:path w="368934" h="279400">
                  <a:moveTo>
                    <a:pt x="160020" y="0"/>
                  </a:moveTo>
                  <a:lnTo>
                    <a:pt x="109728" y="0"/>
                  </a:lnTo>
                  <a:lnTo>
                    <a:pt x="109728" y="33540"/>
                  </a:lnTo>
                  <a:lnTo>
                    <a:pt x="160020" y="33540"/>
                  </a:lnTo>
                  <a:lnTo>
                    <a:pt x="160020" y="0"/>
                  </a:lnTo>
                  <a:close/>
                </a:path>
                <a:path w="368934" h="279400">
                  <a:moveTo>
                    <a:pt x="170688" y="111252"/>
                  </a:moveTo>
                  <a:lnTo>
                    <a:pt x="120396" y="111252"/>
                  </a:lnTo>
                  <a:lnTo>
                    <a:pt x="120396" y="144792"/>
                  </a:lnTo>
                  <a:lnTo>
                    <a:pt x="170688" y="144792"/>
                  </a:lnTo>
                  <a:lnTo>
                    <a:pt x="170688" y="111252"/>
                  </a:lnTo>
                  <a:close/>
                </a:path>
                <a:path w="368934" h="279400">
                  <a:moveTo>
                    <a:pt x="205740" y="245376"/>
                  </a:moveTo>
                  <a:lnTo>
                    <a:pt x="155448" y="245376"/>
                  </a:lnTo>
                  <a:lnTo>
                    <a:pt x="155448" y="278904"/>
                  </a:lnTo>
                  <a:lnTo>
                    <a:pt x="205740" y="278904"/>
                  </a:lnTo>
                  <a:lnTo>
                    <a:pt x="205740" y="245376"/>
                  </a:lnTo>
                  <a:close/>
                </a:path>
                <a:path w="368934" h="279400">
                  <a:moveTo>
                    <a:pt x="256032" y="175272"/>
                  </a:moveTo>
                  <a:lnTo>
                    <a:pt x="205740" y="175272"/>
                  </a:lnTo>
                  <a:lnTo>
                    <a:pt x="205740" y="208800"/>
                  </a:lnTo>
                  <a:lnTo>
                    <a:pt x="256032" y="208800"/>
                  </a:lnTo>
                  <a:lnTo>
                    <a:pt x="256032" y="175272"/>
                  </a:lnTo>
                  <a:close/>
                </a:path>
                <a:path w="368934" h="279400">
                  <a:moveTo>
                    <a:pt x="256032" y="64020"/>
                  </a:moveTo>
                  <a:lnTo>
                    <a:pt x="205740" y="64020"/>
                  </a:lnTo>
                  <a:lnTo>
                    <a:pt x="205740" y="97536"/>
                  </a:lnTo>
                  <a:lnTo>
                    <a:pt x="256032" y="97536"/>
                  </a:lnTo>
                  <a:lnTo>
                    <a:pt x="256032" y="64020"/>
                  </a:lnTo>
                  <a:close/>
                </a:path>
                <a:path w="368934" h="279400">
                  <a:moveTo>
                    <a:pt x="352044" y="208800"/>
                  </a:moveTo>
                  <a:lnTo>
                    <a:pt x="301752" y="208800"/>
                  </a:lnTo>
                  <a:lnTo>
                    <a:pt x="301752" y="242328"/>
                  </a:lnTo>
                  <a:lnTo>
                    <a:pt x="352044" y="242328"/>
                  </a:lnTo>
                  <a:lnTo>
                    <a:pt x="352044" y="208800"/>
                  </a:lnTo>
                  <a:close/>
                </a:path>
                <a:path w="368934" h="279400">
                  <a:moveTo>
                    <a:pt x="352044" y="32004"/>
                  </a:moveTo>
                  <a:lnTo>
                    <a:pt x="301752" y="32004"/>
                  </a:lnTo>
                  <a:lnTo>
                    <a:pt x="301752" y="65544"/>
                  </a:lnTo>
                  <a:lnTo>
                    <a:pt x="352044" y="65544"/>
                  </a:lnTo>
                  <a:lnTo>
                    <a:pt x="352044" y="32004"/>
                  </a:lnTo>
                  <a:close/>
                </a:path>
                <a:path w="368934" h="279400">
                  <a:moveTo>
                    <a:pt x="368808" y="128028"/>
                  </a:moveTo>
                  <a:lnTo>
                    <a:pt x="318516" y="128028"/>
                  </a:lnTo>
                  <a:lnTo>
                    <a:pt x="318516" y="161556"/>
                  </a:lnTo>
                  <a:lnTo>
                    <a:pt x="368808" y="161556"/>
                  </a:lnTo>
                  <a:lnTo>
                    <a:pt x="368808" y="128028"/>
                  </a:lnTo>
                  <a:close/>
                </a:path>
              </a:pathLst>
            </a:custGeom>
            <a:solidFill>
              <a:srgbClr val="9AE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9006840" y="6633972"/>
              <a:ext cx="403860" cy="228600"/>
            </a:xfrm>
            <a:custGeom>
              <a:avLst/>
              <a:gdLst/>
              <a:ahLst/>
              <a:cxnLst/>
              <a:rect l="l" t="t" r="r" b="b"/>
              <a:pathLst>
                <a:path w="403859" h="228600">
                  <a:moveTo>
                    <a:pt x="50292" y="105168"/>
                  </a:moveTo>
                  <a:lnTo>
                    <a:pt x="0" y="105168"/>
                  </a:lnTo>
                  <a:lnTo>
                    <a:pt x="0" y="138684"/>
                  </a:lnTo>
                  <a:lnTo>
                    <a:pt x="50292" y="138684"/>
                  </a:lnTo>
                  <a:lnTo>
                    <a:pt x="50292" y="105168"/>
                  </a:lnTo>
                  <a:close/>
                </a:path>
                <a:path w="403859" h="228600">
                  <a:moveTo>
                    <a:pt x="99060" y="16776"/>
                  </a:moveTo>
                  <a:lnTo>
                    <a:pt x="48755" y="16776"/>
                  </a:lnTo>
                  <a:lnTo>
                    <a:pt x="48755" y="50304"/>
                  </a:lnTo>
                  <a:lnTo>
                    <a:pt x="99060" y="50304"/>
                  </a:lnTo>
                  <a:lnTo>
                    <a:pt x="99060" y="16776"/>
                  </a:lnTo>
                  <a:close/>
                </a:path>
                <a:path w="403859" h="228600">
                  <a:moveTo>
                    <a:pt x="147828" y="163068"/>
                  </a:moveTo>
                  <a:lnTo>
                    <a:pt x="97536" y="163068"/>
                  </a:lnTo>
                  <a:lnTo>
                    <a:pt x="97536" y="196608"/>
                  </a:lnTo>
                  <a:lnTo>
                    <a:pt x="147828" y="196608"/>
                  </a:lnTo>
                  <a:lnTo>
                    <a:pt x="147828" y="163068"/>
                  </a:lnTo>
                  <a:close/>
                </a:path>
                <a:path w="403859" h="228600">
                  <a:moveTo>
                    <a:pt x="147828" y="79248"/>
                  </a:moveTo>
                  <a:lnTo>
                    <a:pt x="97536" y="79248"/>
                  </a:lnTo>
                  <a:lnTo>
                    <a:pt x="97536" y="112788"/>
                  </a:lnTo>
                  <a:lnTo>
                    <a:pt x="147828" y="112788"/>
                  </a:lnTo>
                  <a:lnTo>
                    <a:pt x="147828" y="79248"/>
                  </a:lnTo>
                  <a:close/>
                </a:path>
                <a:path w="403859" h="228600">
                  <a:moveTo>
                    <a:pt x="210312" y="0"/>
                  </a:moveTo>
                  <a:lnTo>
                    <a:pt x="160020" y="0"/>
                  </a:lnTo>
                  <a:lnTo>
                    <a:pt x="160020" y="33540"/>
                  </a:lnTo>
                  <a:lnTo>
                    <a:pt x="210312" y="33540"/>
                  </a:lnTo>
                  <a:lnTo>
                    <a:pt x="210312" y="0"/>
                  </a:lnTo>
                  <a:close/>
                </a:path>
                <a:path w="403859" h="228600">
                  <a:moveTo>
                    <a:pt x="259080" y="111252"/>
                  </a:moveTo>
                  <a:lnTo>
                    <a:pt x="208788" y="111252"/>
                  </a:lnTo>
                  <a:lnTo>
                    <a:pt x="208788" y="144792"/>
                  </a:lnTo>
                  <a:lnTo>
                    <a:pt x="259080" y="144792"/>
                  </a:lnTo>
                  <a:lnTo>
                    <a:pt x="259080" y="111252"/>
                  </a:lnTo>
                  <a:close/>
                </a:path>
                <a:path w="403859" h="228600">
                  <a:moveTo>
                    <a:pt x="307848" y="195084"/>
                  </a:moveTo>
                  <a:lnTo>
                    <a:pt x="257556" y="195084"/>
                  </a:lnTo>
                  <a:lnTo>
                    <a:pt x="257556" y="228600"/>
                  </a:lnTo>
                  <a:lnTo>
                    <a:pt x="307848" y="228600"/>
                  </a:lnTo>
                  <a:lnTo>
                    <a:pt x="307848" y="195084"/>
                  </a:lnTo>
                  <a:close/>
                </a:path>
                <a:path w="403859" h="228600">
                  <a:moveTo>
                    <a:pt x="355092" y="0"/>
                  </a:moveTo>
                  <a:lnTo>
                    <a:pt x="304800" y="0"/>
                  </a:lnTo>
                  <a:lnTo>
                    <a:pt x="304800" y="33540"/>
                  </a:lnTo>
                  <a:lnTo>
                    <a:pt x="355092" y="33540"/>
                  </a:lnTo>
                  <a:lnTo>
                    <a:pt x="355092" y="0"/>
                  </a:lnTo>
                  <a:close/>
                </a:path>
                <a:path w="403859" h="228600">
                  <a:moveTo>
                    <a:pt x="403860" y="96024"/>
                  </a:moveTo>
                  <a:lnTo>
                    <a:pt x="353568" y="96024"/>
                  </a:lnTo>
                  <a:lnTo>
                    <a:pt x="353568" y="129552"/>
                  </a:lnTo>
                  <a:lnTo>
                    <a:pt x="403860" y="129552"/>
                  </a:lnTo>
                  <a:lnTo>
                    <a:pt x="403860" y="96024"/>
                  </a:lnTo>
                  <a:close/>
                </a:path>
              </a:pathLst>
            </a:custGeom>
            <a:solidFill>
              <a:srgbClr val="C6FD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987284" y="6653796"/>
              <a:ext cx="349250" cy="218440"/>
            </a:xfrm>
            <a:custGeom>
              <a:avLst/>
              <a:gdLst/>
              <a:ahLst/>
              <a:cxnLst/>
              <a:rect l="l" t="t" r="r" b="b"/>
              <a:pathLst>
                <a:path w="349250" h="218440">
                  <a:moveTo>
                    <a:pt x="48768" y="64008"/>
                  </a:moveTo>
                  <a:lnTo>
                    <a:pt x="0" y="64008"/>
                  </a:lnTo>
                  <a:lnTo>
                    <a:pt x="0" y="97523"/>
                  </a:lnTo>
                  <a:lnTo>
                    <a:pt x="48768" y="97523"/>
                  </a:lnTo>
                  <a:lnTo>
                    <a:pt x="48768" y="64008"/>
                  </a:lnTo>
                  <a:close/>
                </a:path>
                <a:path w="349250" h="218440">
                  <a:moveTo>
                    <a:pt x="143256" y="184391"/>
                  </a:moveTo>
                  <a:lnTo>
                    <a:pt x="94488" y="184391"/>
                  </a:lnTo>
                  <a:lnTo>
                    <a:pt x="94488" y="217932"/>
                  </a:lnTo>
                  <a:lnTo>
                    <a:pt x="143256" y="217932"/>
                  </a:lnTo>
                  <a:lnTo>
                    <a:pt x="143256" y="184391"/>
                  </a:lnTo>
                  <a:close/>
                </a:path>
                <a:path w="349250" h="218440">
                  <a:moveTo>
                    <a:pt x="143256" y="0"/>
                  </a:moveTo>
                  <a:lnTo>
                    <a:pt x="94488" y="0"/>
                  </a:lnTo>
                  <a:lnTo>
                    <a:pt x="94488" y="33528"/>
                  </a:lnTo>
                  <a:lnTo>
                    <a:pt x="143256" y="33528"/>
                  </a:lnTo>
                  <a:lnTo>
                    <a:pt x="143256" y="0"/>
                  </a:lnTo>
                  <a:close/>
                </a:path>
                <a:path w="349250" h="218440">
                  <a:moveTo>
                    <a:pt x="237744" y="97523"/>
                  </a:moveTo>
                  <a:lnTo>
                    <a:pt x="188976" y="97523"/>
                  </a:lnTo>
                  <a:lnTo>
                    <a:pt x="188976" y="131064"/>
                  </a:lnTo>
                  <a:lnTo>
                    <a:pt x="237744" y="131064"/>
                  </a:lnTo>
                  <a:lnTo>
                    <a:pt x="237744" y="97523"/>
                  </a:lnTo>
                  <a:close/>
                </a:path>
                <a:path w="349250" h="218440">
                  <a:moveTo>
                    <a:pt x="283464" y="0"/>
                  </a:moveTo>
                  <a:lnTo>
                    <a:pt x="234696" y="0"/>
                  </a:lnTo>
                  <a:lnTo>
                    <a:pt x="234696" y="33528"/>
                  </a:lnTo>
                  <a:lnTo>
                    <a:pt x="283464" y="33528"/>
                  </a:lnTo>
                  <a:lnTo>
                    <a:pt x="283464" y="0"/>
                  </a:lnTo>
                  <a:close/>
                </a:path>
                <a:path w="349250" h="218440">
                  <a:moveTo>
                    <a:pt x="348996" y="161544"/>
                  </a:moveTo>
                  <a:lnTo>
                    <a:pt x="300228" y="161544"/>
                  </a:lnTo>
                  <a:lnTo>
                    <a:pt x="300228" y="195059"/>
                  </a:lnTo>
                  <a:lnTo>
                    <a:pt x="348996" y="195059"/>
                  </a:lnTo>
                  <a:lnTo>
                    <a:pt x="348996" y="161544"/>
                  </a:lnTo>
                  <a:close/>
                </a:path>
              </a:pathLst>
            </a:custGeom>
            <a:solidFill>
              <a:srgbClr val="FFC1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427976" y="7007364"/>
              <a:ext cx="405765" cy="196850"/>
            </a:xfrm>
            <a:custGeom>
              <a:avLst/>
              <a:gdLst/>
              <a:ahLst/>
              <a:cxnLst/>
              <a:rect l="l" t="t" r="r" b="b"/>
              <a:pathLst>
                <a:path w="405765" h="196850">
                  <a:moveTo>
                    <a:pt x="50292" y="105143"/>
                  </a:moveTo>
                  <a:lnTo>
                    <a:pt x="0" y="105143"/>
                  </a:lnTo>
                  <a:lnTo>
                    <a:pt x="0" y="138684"/>
                  </a:lnTo>
                  <a:lnTo>
                    <a:pt x="50292" y="138684"/>
                  </a:lnTo>
                  <a:lnTo>
                    <a:pt x="50292" y="105143"/>
                  </a:lnTo>
                  <a:close/>
                </a:path>
                <a:path w="405765" h="196850">
                  <a:moveTo>
                    <a:pt x="99060" y="15240"/>
                  </a:moveTo>
                  <a:lnTo>
                    <a:pt x="48768" y="15240"/>
                  </a:lnTo>
                  <a:lnTo>
                    <a:pt x="48768" y="48768"/>
                  </a:lnTo>
                  <a:lnTo>
                    <a:pt x="99060" y="48768"/>
                  </a:lnTo>
                  <a:lnTo>
                    <a:pt x="99060" y="15240"/>
                  </a:lnTo>
                  <a:close/>
                </a:path>
                <a:path w="405765" h="196850">
                  <a:moveTo>
                    <a:pt x="147828" y="163068"/>
                  </a:moveTo>
                  <a:lnTo>
                    <a:pt x="97536" y="163068"/>
                  </a:lnTo>
                  <a:lnTo>
                    <a:pt x="97536" y="196596"/>
                  </a:lnTo>
                  <a:lnTo>
                    <a:pt x="147828" y="196596"/>
                  </a:lnTo>
                  <a:lnTo>
                    <a:pt x="147828" y="163068"/>
                  </a:lnTo>
                  <a:close/>
                </a:path>
                <a:path w="405765" h="196850">
                  <a:moveTo>
                    <a:pt x="210312" y="0"/>
                  </a:moveTo>
                  <a:lnTo>
                    <a:pt x="160020" y="0"/>
                  </a:lnTo>
                  <a:lnTo>
                    <a:pt x="160020" y="33528"/>
                  </a:lnTo>
                  <a:lnTo>
                    <a:pt x="210312" y="33528"/>
                  </a:lnTo>
                  <a:lnTo>
                    <a:pt x="210312" y="0"/>
                  </a:lnTo>
                  <a:close/>
                </a:path>
                <a:path w="405765" h="196850">
                  <a:moveTo>
                    <a:pt x="259080" y="111239"/>
                  </a:moveTo>
                  <a:lnTo>
                    <a:pt x="208788" y="111239"/>
                  </a:lnTo>
                  <a:lnTo>
                    <a:pt x="208788" y="144780"/>
                  </a:lnTo>
                  <a:lnTo>
                    <a:pt x="259080" y="144780"/>
                  </a:lnTo>
                  <a:lnTo>
                    <a:pt x="259080" y="111239"/>
                  </a:lnTo>
                  <a:close/>
                </a:path>
                <a:path w="405765" h="196850">
                  <a:moveTo>
                    <a:pt x="405384" y="96012"/>
                  </a:moveTo>
                  <a:lnTo>
                    <a:pt x="355092" y="96012"/>
                  </a:lnTo>
                  <a:lnTo>
                    <a:pt x="355092" y="129540"/>
                  </a:lnTo>
                  <a:lnTo>
                    <a:pt x="405384" y="129540"/>
                  </a:lnTo>
                  <a:lnTo>
                    <a:pt x="405384" y="96012"/>
                  </a:lnTo>
                  <a:close/>
                </a:path>
              </a:pathLst>
            </a:custGeom>
            <a:solidFill>
              <a:srgbClr val="FBF2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997952" y="6957072"/>
              <a:ext cx="253365" cy="277495"/>
            </a:xfrm>
            <a:custGeom>
              <a:avLst/>
              <a:gdLst/>
              <a:ahLst/>
              <a:cxnLst/>
              <a:rect l="l" t="t" r="r" b="b"/>
              <a:pathLst>
                <a:path w="253365" h="277495">
                  <a:moveTo>
                    <a:pt x="48768" y="128016"/>
                  </a:moveTo>
                  <a:lnTo>
                    <a:pt x="0" y="128016"/>
                  </a:lnTo>
                  <a:lnTo>
                    <a:pt x="0" y="161531"/>
                  </a:lnTo>
                  <a:lnTo>
                    <a:pt x="48768" y="161531"/>
                  </a:lnTo>
                  <a:lnTo>
                    <a:pt x="48768" y="128016"/>
                  </a:lnTo>
                  <a:close/>
                </a:path>
                <a:path w="253365" h="277495">
                  <a:moveTo>
                    <a:pt x="156959" y="0"/>
                  </a:moveTo>
                  <a:lnTo>
                    <a:pt x="108204" y="0"/>
                  </a:lnTo>
                  <a:lnTo>
                    <a:pt x="108204" y="33515"/>
                  </a:lnTo>
                  <a:lnTo>
                    <a:pt x="156959" y="33515"/>
                  </a:lnTo>
                  <a:lnTo>
                    <a:pt x="156959" y="0"/>
                  </a:lnTo>
                  <a:close/>
                </a:path>
                <a:path w="253365" h="277495">
                  <a:moveTo>
                    <a:pt x="204216" y="243840"/>
                  </a:moveTo>
                  <a:lnTo>
                    <a:pt x="155448" y="243840"/>
                  </a:lnTo>
                  <a:lnTo>
                    <a:pt x="155448" y="277368"/>
                  </a:lnTo>
                  <a:lnTo>
                    <a:pt x="204216" y="277368"/>
                  </a:lnTo>
                  <a:lnTo>
                    <a:pt x="204216" y="243840"/>
                  </a:lnTo>
                  <a:close/>
                </a:path>
                <a:path w="253365" h="277495">
                  <a:moveTo>
                    <a:pt x="252984" y="175260"/>
                  </a:moveTo>
                  <a:lnTo>
                    <a:pt x="204216" y="175260"/>
                  </a:lnTo>
                  <a:lnTo>
                    <a:pt x="204216" y="208788"/>
                  </a:lnTo>
                  <a:lnTo>
                    <a:pt x="252984" y="208788"/>
                  </a:lnTo>
                  <a:lnTo>
                    <a:pt x="252984" y="175260"/>
                  </a:lnTo>
                  <a:close/>
                </a:path>
                <a:path w="253365" h="277495">
                  <a:moveTo>
                    <a:pt x="252984" y="64008"/>
                  </a:moveTo>
                  <a:lnTo>
                    <a:pt x="204216" y="64008"/>
                  </a:lnTo>
                  <a:lnTo>
                    <a:pt x="204216" y="97536"/>
                  </a:lnTo>
                  <a:lnTo>
                    <a:pt x="252984" y="97536"/>
                  </a:lnTo>
                  <a:lnTo>
                    <a:pt x="252984" y="64008"/>
                  </a:lnTo>
                  <a:close/>
                </a:path>
              </a:pathLst>
            </a:custGeom>
            <a:solidFill>
              <a:srgbClr val="9AE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438644" y="6653796"/>
              <a:ext cx="399415" cy="198120"/>
            </a:xfrm>
            <a:custGeom>
              <a:avLst/>
              <a:gdLst/>
              <a:ahLst/>
              <a:cxnLst/>
              <a:rect l="l" t="t" r="r" b="b"/>
              <a:pathLst>
                <a:path w="399415" h="198120">
                  <a:moveTo>
                    <a:pt x="48768" y="106680"/>
                  </a:moveTo>
                  <a:lnTo>
                    <a:pt x="0" y="106680"/>
                  </a:lnTo>
                  <a:lnTo>
                    <a:pt x="0" y="140208"/>
                  </a:lnTo>
                  <a:lnTo>
                    <a:pt x="48768" y="140208"/>
                  </a:lnTo>
                  <a:lnTo>
                    <a:pt x="48768" y="106680"/>
                  </a:lnTo>
                  <a:close/>
                </a:path>
                <a:path w="399415" h="198120">
                  <a:moveTo>
                    <a:pt x="97536" y="16764"/>
                  </a:moveTo>
                  <a:lnTo>
                    <a:pt x="48768" y="16764"/>
                  </a:lnTo>
                  <a:lnTo>
                    <a:pt x="48768" y="50292"/>
                  </a:lnTo>
                  <a:lnTo>
                    <a:pt x="97536" y="50292"/>
                  </a:lnTo>
                  <a:lnTo>
                    <a:pt x="97536" y="16764"/>
                  </a:lnTo>
                  <a:close/>
                </a:path>
                <a:path w="399415" h="198120">
                  <a:moveTo>
                    <a:pt x="146304" y="164592"/>
                  </a:moveTo>
                  <a:lnTo>
                    <a:pt x="97536" y="164592"/>
                  </a:lnTo>
                  <a:lnTo>
                    <a:pt x="97536" y="198107"/>
                  </a:lnTo>
                  <a:lnTo>
                    <a:pt x="146304" y="198107"/>
                  </a:lnTo>
                  <a:lnTo>
                    <a:pt x="146304" y="164592"/>
                  </a:lnTo>
                  <a:close/>
                </a:path>
                <a:path w="399415" h="198120">
                  <a:moveTo>
                    <a:pt x="207251" y="0"/>
                  </a:moveTo>
                  <a:lnTo>
                    <a:pt x="158483" y="0"/>
                  </a:lnTo>
                  <a:lnTo>
                    <a:pt x="158483" y="33528"/>
                  </a:lnTo>
                  <a:lnTo>
                    <a:pt x="207251" y="33528"/>
                  </a:lnTo>
                  <a:lnTo>
                    <a:pt x="207251" y="0"/>
                  </a:lnTo>
                  <a:close/>
                </a:path>
                <a:path w="399415" h="198120">
                  <a:moveTo>
                    <a:pt x="256032" y="112776"/>
                  </a:moveTo>
                  <a:lnTo>
                    <a:pt x="207251" y="112776"/>
                  </a:lnTo>
                  <a:lnTo>
                    <a:pt x="207251" y="146291"/>
                  </a:lnTo>
                  <a:lnTo>
                    <a:pt x="256032" y="146291"/>
                  </a:lnTo>
                  <a:lnTo>
                    <a:pt x="256032" y="112776"/>
                  </a:lnTo>
                  <a:close/>
                </a:path>
                <a:path w="399415" h="198120">
                  <a:moveTo>
                    <a:pt x="399288" y="96012"/>
                  </a:moveTo>
                  <a:lnTo>
                    <a:pt x="350520" y="96012"/>
                  </a:lnTo>
                  <a:lnTo>
                    <a:pt x="350520" y="129527"/>
                  </a:lnTo>
                  <a:lnTo>
                    <a:pt x="399288" y="129527"/>
                  </a:lnTo>
                  <a:lnTo>
                    <a:pt x="399288" y="96012"/>
                  </a:lnTo>
                  <a:close/>
                </a:path>
              </a:pathLst>
            </a:custGeom>
            <a:solidFill>
              <a:srgbClr val="C6FD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629721" y="6821328"/>
              <a:ext cx="297815" cy="201930"/>
            </a:xfrm>
            <a:custGeom>
              <a:avLst/>
              <a:gdLst/>
              <a:ahLst/>
              <a:cxnLst/>
              <a:rect l="l" t="t" r="r" b="b"/>
              <a:pathLst>
                <a:path w="297814" h="201929">
                  <a:moveTo>
                    <a:pt x="149447" y="201358"/>
                  </a:moveTo>
                  <a:lnTo>
                    <a:pt x="97631" y="195262"/>
                  </a:lnTo>
                  <a:lnTo>
                    <a:pt x="53339" y="176974"/>
                  </a:lnTo>
                  <a:lnTo>
                    <a:pt x="21335" y="151066"/>
                  </a:lnTo>
                  <a:lnTo>
                    <a:pt x="0" y="100679"/>
                  </a:lnTo>
                  <a:lnTo>
                    <a:pt x="3047" y="82391"/>
                  </a:lnTo>
                  <a:lnTo>
                    <a:pt x="35051" y="35051"/>
                  </a:lnTo>
                  <a:lnTo>
                    <a:pt x="74675" y="13715"/>
                  </a:lnTo>
                  <a:lnTo>
                    <a:pt x="122015" y="1523"/>
                  </a:lnTo>
                  <a:lnTo>
                    <a:pt x="149447" y="0"/>
                  </a:lnTo>
                  <a:lnTo>
                    <a:pt x="175355" y="1523"/>
                  </a:lnTo>
                  <a:lnTo>
                    <a:pt x="224218" y="13715"/>
                  </a:lnTo>
                  <a:lnTo>
                    <a:pt x="262318" y="35051"/>
                  </a:lnTo>
                  <a:lnTo>
                    <a:pt x="288321" y="65627"/>
                  </a:lnTo>
                  <a:lnTo>
                    <a:pt x="297465" y="100679"/>
                  </a:lnTo>
                  <a:lnTo>
                    <a:pt x="295941" y="118967"/>
                  </a:lnTo>
                  <a:lnTo>
                    <a:pt x="262318" y="164782"/>
                  </a:lnTo>
                  <a:lnTo>
                    <a:pt x="224218" y="187642"/>
                  </a:lnTo>
                  <a:lnTo>
                    <a:pt x="175355" y="199834"/>
                  </a:lnTo>
                  <a:lnTo>
                    <a:pt x="149447" y="201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629721" y="6821328"/>
              <a:ext cx="297815" cy="201930"/>
            </a:xfrm>
            <a:custGeom>
              <a:avLst/>
              <a:gdLst/>
              <a:ahLst/>
              <a:cxnLst/>
              <a:rect l="l" t="t" r="r" b="b"/>
              <a:pathLst>
                <a:path w="297814" h="201929">
                  <a:moveTo>
                    <a:pt x="0" y="100679"/>
                  </a:moveTo>
                  <a:lnTo>
                    <a:pt x="21336" y="50292"/>
                  </a:lnTo>
                  <a:lnTo>
                    <a:pt x="53339" y="22860"/>
                  </a:lnTo>
                  <a:lnTo>
                    <a:pt x="97631" y="6096"/>
                  </a:lnTo>
                  <a:lnTo>
                    <a:pt x="149447" y="0"/>
                  </a:lnTo>
                  <a:lnTo>
                    <a:pt x="175355" y="1524"/>
                  </a:lnTo>
                  <a:lnTo>
                    <a:pt x="224218" y="13716"/>
                  </a:lnTo>
                  <a:lnTo>
                    <a:pt x="262318" y="35052"/>
                  </a:lnTo>
                  <a:lnTo>
                    <a:pt x="288321" y="65627"/>
                  </a:lnTo>
                  <a:lnTo>
                    <a:pt x="297465" y="100679"/>
                  </a:lnTo>
                  <a:lnTo>
                    <a:pt x="295941" y="118967"/>
                  </a:lnTo>
                  <a:lnTo>
                    <a:pt x="262318" y="164782"/>
                  </a:lnTo>
                  <a:lnTo>
                    <a:pt x="224218" y="187642"/>
                  </a:lnTo>
                  <a:lnTo>
                    <a:pt x="175355" y="199834"/>
                  </a:lnTo>
                  <a:lnTo>
                    <a:pt x="149447" y="201358"/>
                  </a:lnTo>
                  <a:lnTo>
                    <a:pt x="122015" y="199834"/>
                  </a:lnTo>
                  <a:lnTo>
                    <a:pt x="74676" y="187642"/>
                  </a:lnTo>
                  <a:lnTo>
                    <a:pt x="35052" y="164782"/>
                  </a:lnTo>
                  <a:lnTo>
                    <a:pt x="9144" y="135826"/>
                  </a:lnTo>
                  <a:lnTo>
                    <a:pt x="0" y="100679"/>
                  </a:lnTo>
                  <a:close/>
                </a:path>
              </a:pathLst>
            </a:custGeom>
            <a:ln w="30508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193345" y="6816756"/>
              <a:ext cx="297815" cy="201930"/>
            </a:xfrm>
            <a:custGeom>
              <a:avLst/>
              <a:gdLst/>
              <a:ahLst/>
              <a:cxnLst/>
              <a:rect l="l" t="t" r="r" b="b"/>
              <a:pathLst>
                <a:path w="297814" h="201929">
                  <a:moveTo>
                    <a:pt x="147923" y="201358"/>
                  </a:moveTo>
                  <a:lnTo>
                    <a:pt x="96107" y="193738"/>
                  </a:lnTo>
                  <a:lnTo>
                    <a:pt x="53339" y="176974"/>
                  </a:lnTo>
                  <a:lnTo>
                    <a:pt x="19811" y="151066"/>
                  </a:lnTo>
                  <a:lnTo>
                    <a:pt x="0" y="100679"/>
                  </a:lnTo>
                  <a:lnTo>
                    <a:pt x="3047" y="82391"/>
                  </a:lnTo>
                  <a:lnTo>
                    <a:pt x="35051" y="35051"/>
                  </a:lnTo>
                  <a:lnTo>
                    <a:pt x="73151" y="13715"/>
                  </a:lnTo>
                  <a:lnTo>
                    <a:pt x="122015" y="1523"/>
                  </a:lnTo>
                  <a:lnTo>
                    <a:pt x="147923" y="0"/>
                  </a:lnTo>
                  <a:lnTo>
                    <a:pt x="175450" y="1523"/>
                  </a:lnTo>
                  <a:lnTo>
                    <a:pt x="224218" y="13715"/>
                  </a:lnTo>
                  <a:lnTo>
                    <a:pt x="262318" y="35051"/>
                  </a:lnTo>
                  <a:lnTo>
                    <a:pt x="288321" y="65627"/>
                  </a:lnTo>
                  <a:lnTo>
                    <a:pt x="297465" y="100679"/>
                  </a:lnTo>
                  <a:lnTo>
                    <a:pt x="294417" y="117443"/>
                  </a:lnTo>
                  <a:lnTo>
                    <a:pt x="276129" y="151066"/>
                  </a:lnTo>
                  <a:lnTo>
                    <a:pt x="244030" y="176974"/>
                  </a:lnTo>
                  <a:lnTo>
                    <a:pt x="175450" y="199834"/>
                  </a:lnTo>
                  <a:lnTo>
                    <a:pt x="147923" y="201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193345" y="6816756"/>
              <a:ext cx="297815" cy="201930"/>
            </a:xfrm>
            <a:custGeom>
              <a:avLst/>
              <a:gdLst/>
              <a:ahLst/>
              <a:cxnLst/>
              <a:rect l="l" t="t" r="r" b="b"/>
              <a:pathLst>
                <a:path w="297814" h="201929">
                  <a:moveTo>
                    <a:pt x="0" y="100679"/>
                  </a:moveTo>
                  <a:lnTo>
                    <a:pt x="19812" y="48768"/>
                  </a:lnTo>
                  <a:lnTo>
                    <a:pt x="53339" y="22860"/>
                  </a:lnTo>
                  <a:lnTo>
                    <a:pt x="96107" y="6096"/>
                  </a:lnTo>
                  <a:lnTo>
                    <a:pt x="147923" y="0"/>
                  </a:lnTo>
                  <a:lnTo>
                    <a:pt x="175450" y="1524"/>
                  </a:lnTo>
                  <a:lnTo>
                    <a:pt x="224218" y="13716"/>
                  </a:lnTo>
                  <a:lnTo>
                    <a:pt x="262318" y="35052"/>
                  </a:lnTo>
                  <a:lnTo>
                    <a:pt x="288321" y="65627"/>
                  </a:lnTo>
                  <a:lnTo>
                    <a:pt x="297465" y="100679"/>
                  </a:lnTo>
                  <a:lnTo>
                    <a:pt x="294417" y="117443"/>
                  </a:lnTo>
                  <a:lnTo>
                    <a:pt x="276129" y="151066"/>
                  </a:lnTo>
                  <a:lnTo>
                    <a:pt x="244030" y="176974"/>
                  </a:lnTo>
                  <a:lnTo>
                    <a:pt x="199834" y="193738"/>
                  </a:lnTo>
                  <a:lnTo>
                    <a:pt x="175450" y="199834"/>
                  </a:lnTo>
                  <a:lnTo>
                    <a:pt x="147923" y="201358"/>
                  </a:lnTo>
                  <a:lnTo>
                    <a:pt x="122015" y="199834"/>
                  </a:lnTo>
                  <a:lnTo>
                    <a:pt x="96107" y="193738"/>
                  </a:lnTo>
                  <a:lnTo>
                    <a:pt x="53339" y="176974"/>
                  </a:lnTo>
                  <a:lnTo>
                    <a:pt x="19812" y="151066"/>
                  </a:lnTo>
                  <a:lnTo>
                    <a:pt x="3048" y="117443"/>
                  </a:lnTo>
                  <a:lnTo>
                    <a:pt x="0" y="100679"/>
                  </a:lnTo>
                  <a:close/>
                </a:path>
              </a:pathLst>
            </a:custGeom>
            <a:ln w="30508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57544" y="6854951"/>
              <a:ext cx="147827" cy="97535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6309360" y="6961632"/>
              <a:ext cx="45720" cy="36830"/>
            </a:xfrm>
            <a:custGeom>
              <a:avLst/>
              <a:gdLst/>
              <a:ahLst/>
              <a:cxnLst/>
              <a:rect l="l" t="t" r="r" b="b"/>
              <a:pathLst>
                <a:path w="45720" h="36829">
                  <a:moveTo>
                    <a:pt x="45719" y="36575"/>
                  </a:moveTo>
                  <a:lnTo>
                    <a:pt x="0" y="36575"/>
                  </a:lnTo>
                  <a:lnTo>
                    <a:pt x="0" y="0"/>
                  </a:lnTo>
                  <a:lnTo>
                    <a:pt x="45719" y="0"/>
                  </a:lnTo>
                  <a:lnTo>
                    <a:pt x="45719" y="36575"/>
                  </a:lnTo>
                  <a:close/>
                </a:path>
              </a:pathLst>
            </a:custGeom>
            <a:solidFill>
              <a:srgbClr val="C6FD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735633" y="6825900"/>
              <a:ext cx="297815" cy="196850"/>
            </a:xfrm>
            <a:custGeom>
              <a:avLst/>
              <a:gdLst/>
              <a:ahLst/>
              <a:cxnLst/>
              <a:rect l="l" t="t" r="r" b="b"/>
              <a:pathLst>
                <a:path w="297815" h="196850">
                  <a:moveTo>
                    <a:pt x="149447" y="196786"/>
                  </a:moveTo>
                  <a:lnTo>
                    <a:pt x="97631" y="190690"/>
                  </a:lnTo>
                  <a:lnTo>
                    <a:pt x="53340" y="173926"/>
                  </a:lnTo>
                  <a:lnTo>
                    <a:pt x="21336" y="148018"/>
                  </a:lnTo>
                  <a:lnTo>
                    <a:pt x="0" y="99155"/>
                  </a:lnTo>
                  <a:lnTo>
                    <a:pt x="3048" y="80867"/>
                  </a:lnTo>
                  <a:lnTo>
                    <a:pt x="35052" y="35052"/>
                  </a:lnTo>
                  <a:lnTo>
                    <a:pt x="74676" y="13716"/>
                  </a:lnTo>
                  <a:lnTo>
                    <a:pt x="122015" y="1524"/>
                  </a:lnTo>
                  <a:lnTo>
                    <a:pt x="149447" y="0"/>
                  </a:lnTo>
                  <a:lnTo>
                    <a:pt x="175355" y="1524"/>
                  </a:lnTo>
                  <a:lnTo>
                    <a:pt x="224218" y="13716"/>
                  </a:lnTo>
                  <a:lnTo>
                    <a:pt x="262318" y="35052"/>
                  </a:lnTo>
                  <a:lnTo>
                    <a:pt x="288321" y="64103"/>
                  </a:lnTo>
                  <a:lnTo>
                    <a:pt x="297465" y="99155"/>
                  </a:lnTo>
                  <a:lnTo>
                    <a:pt x="295941" y="115919"/>
                  </a:lnTo>
                  <a:lnTo>
                    <a:pt x="262318" y="161734"/>
                  </a:lnTo>
                  <a:lnTo>
                    <a:pt x="224218" y="183070"/>
                  </a:lnTo>
                  <a:lnTo>
                    <a:pt x="175355" y="195262"/>
                  </a:lnTo>
                  <a:lnTo>
                    <a:pt x="149447" y="1967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735633" y="6825900"/>
              <a:ext cx="297815" cy="196850"/>
            </a:xfrm>
            <a:custGeom>
              <a:avLst/>
              <a:gdLst/>
              <a:ahLst/>
              <a:cxnLst/>
              <a:rect l="l" t="t" r="r" b="b"/>
              <a:pathLst>
                <a:path w="297815" h="196850">
                  <a:moveTo>
                    <a:pt x="0" y="99155"/>
                  </a:moveTo>
                  <a:lnTo>
                    <a:pt x="21336" y="48768"/>
                  </a:lnTo>
                  <a:lnTo>
                    <a:pt x="53339" y="22860"/>
                  </a:lnTo>
                  <a:lnTo>
                    <a:pt x="97631" y="6096"/>
                  </a:lnTo>
                  <a:lnTo>
                    <a:pt x="149447" y="0"/>
                  </a:lnTo>
                  <a:lnTo>
                    <a:pt x="175355" y="1524"/>
                  </a:lnTo>
                  <a:lnTo>
                    <a:pt x="224218" y="13716"/>
                  </a:lnTo>
                  <a:lnTo>
                    <a:pt x="262318" y="35052"/>
                  </a:lnTo>
                  <a:lnTo>
                    <a:pt x="288321" y="64103"/>
                  </a:lnTo>
                  <a:lnTo>
                    <a:pt x="297465" y="99155"/>
                  </a:lnTo>
                  <a:lnTo>
                    <a:pt x="295941" y="115919"/>
                  </a:lnTo>
                  <a:lnTo>
                    <a:pt x="262318" y="161734"/>
                  </a:lnTo>
                  <a:lnTo>
                    <a:pt x="224218" y="183070"/>
                  </a:lnTo>
                  <a:lnTo>
                    <a:pt x="175355" y="195262"/>
                  </a:lnTo>
                  <a:lnTo>
                    <a:pt x="149447" y="196786"/>
                  </a:lnTo>
                  <a:lnTo>
                    <a:pt x="122015" y="195262"/>
                  </a:lnTo>
                  <a:lnTo>
                    <a:pt x="74676" y="183070"/>
                  </a:lnTo>
                  <a:lnTo>
                    <a:pt x="35052" y="161734"/>
                  </a:lnTo>
                  <a:lnTo>
                    <a:pt x="9144" y="132778"/>
                  </a:lnTo>
                  <a:lnTo>
                    <a:pt x="0" y="99155"/>
                  </a:lnTo>
                  <a:close/>
                </a:path>
              </a:pathLst>
            </a:custGeom>
            <a:ln w="30508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05928" y="6861048"/>
              <a:ext cx="147827" cy="97535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7851648" y="6966203"/>
              <a:ext cx="52069" cy="36830"/>
            </a:xfrm>
            <a:custGeom>
              <a:avLst/>
              <a:gdLst/>
              <a:ahLst/>
              <a:cxnLst/>
              <a:rect l="l" t="t" r="r" b="b"/>
              <a:pathLst>
                <a:path w="52070" h="36829">
                  <a:moveTo>
                    <a:pt x="51816" y="36576"/>
                  </a:moveTo>
                  <a:lnTo>
                    <a:pt x="0" y="36576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36576"/>
                  </a:lnTo>
                  <a:close/>
                </a:path>
              </a:pathLst>
            </a:custGeom>
            <a:solidFill>
              <a:srgbClr val="C6FD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325165" y="6830472"/>
              <a:ext cx="296545" cy="197485"/>
            </a:xfrm>
            <a:custGeom>
              <a:avLst/>
              <a:gdLst/>
              <a:ahLst/>
              <a:cxnLst/>
              <a:rect l="l" t="t" r="r" b="b"/>
              <a:pathLst>
                <a:path w="296545" h="197484">
                  <a:moveTo>
                    <a:pt x="147923" y="196881"/>
                  </a:moveTo>
                  <a:lnTo>
                    <a:pt x="96107" y="190690"/>
                  </a:lnTo>
                  <a:lnTo>
                    <a:pt x="51816" y="173926"/>
                  </a:lnTo>
                  <a:lnTo>
                    <a:pt x="19812" y="148018"/>
                  </a:lnTo>
                  <a:lnTo>
                    <a:pt x="0" y="99155"/>
                  </a:lnTo>
                  <a:lnTo>
                    <a:pt x="1524" y="80867"/>
                  </a:lnTo>
                  <a:lnTo>
                    <a:pt x="33528" y="35051"/>
                  </a:lnTo>
                  <a:lnTo>
                    <a:pt x="73247" y="13715"/>
                  </a:lnTo>
                  <a:lnTo>
                    <a:pt x="120491" y="1523"/>
                  </a:lnTo>
                  <a:lnTo>
                    <a:pt x="147923" y="0"/>
                  </a:lnTo>
                  <a:lnTo>
                    <a:pt x="173926" y="1523"/>
                  </a:lnTo>
                  <a:lnTo>
                    <a:pt x="222694" y="13715"/>
                  </a:lnTo>
                  <a:lnTo>
                    <a:pt x="260889" y="35051"/>
                  </a:lnTo>
                  <a:lnTo>
                    <a:pt x="286797" y="64103"/>
                  </a:lnTo>
                  <a:lnTo>
                    <a:pt x="295941" y="99155"/>
                  </a:lnTo>
                  <a:lnTo>
                    <a:pt x="294417" y="115919"/>
                  </a:lnTo>
                  <a:lnTo>
                    <a:pt x="260889" y="161734"/>
                  </a:lnTo>
                  <a:lnTo>
                    <a:pt x="222694" y="183070"/>
                  </a:lnTo>
                  <a:lnTo>
                    <a:pt x="173926" y="195357"/>
                  </a:lnTo>
                  <a:lnTo>
                    <a:pt x="147923" y="1968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9325165" y="6830472"/>
              <a:ext cx="296545" cy="197485"/>
            </a:xfrm>
            <a:custGeom>
              <a:avLst/>
              <a:gdLst/>
              <a:ahLst/>
              <a:cxnLst/>
              <a:rect l="l" t="t" r="r" b="b"/>
              <a:pathLst>
                <a:path w="296545" h="197484">
                  <a:moveTo>
                    <a:pt x="0" y="99155"/>
                  </a:moveTo>
                  <a:lnTo>
                    <a:pt x="19812" y="48768"/>
                  </a:lnTo>
                  <a:lnTo>
                    <a:pt x="51816" y="24384"/>
                  </a:lnTo>
                  <a:lnTo>
                    <a:pt x="96107" y="6096"/>
                  </a:lnTo>
                  <a:lnTo>
                    <a:pt x="147923" y="0"/>
                  </a:lnTo>
                  <a:lnTo>
                    <a:pt x="173926" y="1524"/>
                  </a:lnTo>
                  <a:lnTo>
                    <a:pt x="222694" y="13716"/>
                  </a:lnTo>
                  <a:lnTo>
                    <a:pt x="260889" y="35052"/>
                  </a:lnTo>
                  <a:lnTo>
                    <a:pt x="286797" y="64103"/>
                  </a:lnTo>
                  <a:lnTo>
                    <a:pt x="295941" y="99155"/>
                  </a:lnTo>
                  <a:lnTo>
                    <a:pt x="294417" y="115919"/>
                  </a:lnTo>
                  <a:lnTo>
                    <a:pt x="260889" y="161734"/>
                  </a:lnTo>
                  <a:lnTo>
                    <a:pt x="222694" y="183070"/>
                  </a:lnTo>
                  <a:lnTo>
                    <a:pt x="173926" y="195357"/>
                  </a:lnTo>
                  <a:lnTo>
                    <a:pt x="147923" y="196881"/>
                  </a:lnTo>
                  <a:lnTo>
                    <a:pt x="120491" y="195357"/>
                  </a:lnTo>
                  <a:lnTo>
                    <a:pt x="73247" y="183070"/>
                  </a:lnTo>
                  <a:lnTo>
                    <a:pt x="33528" y="161734"/>
                  </a:lnTo>
                  <a:lnTo>
                    <a:pt x="1524" y="115919"/>
                  </a:lnTo>
                  <a:lnTo>
                    <a:pt x="0" y="99155"/>
                  </a:lnTo>
                  <a:close/>
                </a:path>
              </a:pathLst>
            </a:custGeom>
            <a:ln w="30508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93935" y="6865620"/>
              <a:ext cx="147828" cy="97535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9439655" y="6972299"/>
              <a:ext cx="52069" cy="36830"/>
            </a:xfrm>
            <a:custGeom>
              <a:avLst/>
              <a:gdLst/>
              <a:ahLst/>
              <a:cxnLst/>
              <a:rect l="l" t="t" r="r" b="b"/>
              <a:pathLst>
                <a:path w="52070" h="36829">
                  <a:moveTo>
                    <a:pt x="51816" y="36576"/>
                  </a:moveTo>
                  <a:lnTo>
                    <a:pt x="0" y="36576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36576"/>
                  </a:lnTo>
                  <a:close/>
                </a:path>
              </a:pathLst>
            </a:custGeom>
            <a:solidFill>
              <a:srgbClr val="C6FD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4185755" y="1524482"/>
              <a:ext cx="5603240" cy="4535170"/>
            </a:xfrm>
            <a:custGeom>
              <a:avLst/>
              <a:gdLst/>
              <a:ahLst/>
              <a:cxnLst/>
              <a:rect l="l" t="t" r="r" b="b"/>
              <a:pathLst>
                <a:path w="5603240" h="4535170">
                  <a:moveTo>
                    <a:pt x="5603176" y="2270760"/>
                  </a:moveTo>
                  <a:lnTo>
                    <a:pt x="2819108" y="2270760"/>
                  </a:lnTo>
                  <a:lnTo>
                    <a:pt x="2819108" y="0"/>
                  </a:lnTo>
                  <a:lnTo>
                    <a:pt x="2796248" y="0"/>
                  </a:lnTo>
                  <a:lnTo>
                    <a:pt x="2796248" y="2270760"/>
                  </a:lnTo>
                  <a:lnTo>
                    <a:pt x="0" y="2270760"/>
                  </a:lnTo>
                  <a:lnTo>
                    <a:pt x="0" y="2286000"/>
                  </a:lnTo>
                  <a:lnTo>
                    <a:pt x="2796248" y="2286000"/>
                  </a:lnTo>
                  <a:lnTo>
                    <a:pt x="2796248" y="4535170"/>
                  </a:lnTo>
                  <a:lnTo>
                    <a:pt x="2819108" y="4535170"/>
                  </a:lnTo>
                  <a:lnTo>
                    <a:pt x="2819108" y="2286000"/>
                  </a:lnTo>
                  <a:lnTo>
                    <a:pt x="5603176" y="2286000"/>
                  </a:lnTo>
                  <a:lnTo>
                    <a:pt x="5603176" y="227076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53127" y="4248912"/>
              <a:ext cx="530352" cy="43434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56503" y="4550664"/>
              <a:ext cx="445008" cy="373380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31835" y="4913376"/>
              <a:ext cx="473964" cy="364235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729471" y="5020055"/>
              <a:ext cx="414528" cy="344424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82668" y="3244300"/>
              <a:ext cx="1649072" cy="1139961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64396" y="2235707"/>
              <a:ext cx="257555" cy="102108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279892" y="1984248"/>
              <a:ext cx="399287" cy="283463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234939" y="2936748"/>
              <a:ext cx="342900" cy="272795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84237" y="1548860"/>
              <a:ext cx="1032795" cy="227457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68333" y="1545812"/>
              <a:ext cx="1019080" cy="291465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85761" y="5858351"/>
              <a:ext cx="1002220" cy="212121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867489" y="5777484"/>
              <a:ext cx="929068" cy="276224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28003" y="2065019"/>
              <a:ext cx="2061972" cy="509015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83480" y="2065019"/>
              <a:ext cx="661416" cy="377952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87814" y="2401909"/>
              <a:ext cx="91545" cy="161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79169" y="843914"/>
            <a:ext cx="8320405" cy="6130290"/>
          </a:xfrm>
          <a:custGeom>
            <a:avLst/>
            <a:gdLst/>
            <a:ahLst/>
            <a:cxnLst/>
            <a:rect l="l" t="t" r="r" b="b"/>
            <a:pathLst>
              <a:path w="8320405" h="6130290">
                <a:moveTo>
                  <a:pt x="8320087" y="6130004"/>
                </a:moveTo>
                <a:lnTo>
                  <a:pt x="0" y="6130004"/>
                </a:lnTo>
                <a:lnTo>
                  <a:pt x="0" y="0"/>
                </a:lnTo>
                <a:lnTo>
                  <a:pt x="8320087" y="0"/>
                </a:lnTo>
                <a:lnTo>
                  <a:pt x="8320087" y="6130004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83737" y="856102"/>
            <a:ext cx="4079240" cy="6106160"/>
            <a:chOff x="983737" y="856102"/>
            <a:chExt cx="4079240" cy="6106160"/>
          </a:xfrm>
        </p:grpSpPr>
        <p:sp>
          <p:nvSpPr>
            <p:cNvPr id="4" name="object 4" descr=""/>
            <p:cNvSpPr/>
            <p:nvPr/>
          </p:nvSpPr>
          <p:spPr>
            <a:xfrm>
              <a:off x="1069848" y="882396"/>
              <a:ext cx="753110" cy="5064760"/>
            </a:xfrm>
            <a:custGeom>
              <a:avLst/>
              <a:gdLst/>
              <a:ahLst/>
              <a:cxnLst/>
              <a:rect l="l" t="t" r="r" b="b"/>
              <a:pathLst>
                <a:path w="753110" h="5064760">
                  <a:moveTo>
                    <a:pt x="752856" y="5064252"/>
                  </a:moveTo>
                  <a:lnTo>
                    <a:pt x="0" y="5064252"/>
                  </a:lnTo>
                  <a:lnTo>
                    <a:pt x="0" y="0"/>
                  </a:lnTo>
                  <a:lnTo>
                    <a:pt x="752856" y="0"/>
                  </a:lnTo>
                  <a:lnTo>
                    <a:pt x="752856" y="506425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86790" y="883539"/>
              <a:ext cx="835025" cy="6075680"/>
            </a:xfrm>
            <a:custGeom>
              <a:avLst/>
              <a:gdLst/>
              <a:ahLst/>
              <a:cxnLst/>
              <a:rect l="l" t="t" r="r" b="b"/>
              <a:pathLst>
                <a:path w="835025" h="6075680">
                  <a:moveTo>
                    <a:pt x="0" y="6075140"/>
                  </a:moveTo>
                  <a:lnTo>
                    <a:pt x="834485" y="6075140"/>
                  </a:lnTo>
                  <a:lnTo>
                    <a:pt x="834485" y="0"/>
                  </a:lnTo>
                  <a:lnTo>
                    <a:pt x="0" y="0"/>
                  </a:lnTo>
                  <a:lnTo>
                    <a:pt x="0" y="6075140"/>
                  </a:lnTo>
                  <a:close/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27" y="5945123"/>
              <a:ext cx="835152" cy="101498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908" y="6553200"/>
              <a:ext cx="172212" cy="8991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63764" y="6146768"/>
              <a:ext cx="352425" cy="638175"/>
            </a:xfrm>
            <a:custGeom>
              <a:avLst/>
              <a:gdLst/>
              <a:ahLst/>
              <a:cxnLst/>
              <a:rect l="l" t="t" r="r" b="b"/>
              <a:pathLst>
                <a:path w="352425" h="638175">
                  <a:moveTo>
                    <a:pt x="317277" y="637889"/>
                  </a:moveTo>
                  <a:lnTo>
                    <a:pt x="35052" y="637889"/>
                  </a:lnTo>
                  <a:lnTo>
                    <a:pt x="22860" y="631793"/>
                  </a:lnTo>
                  <a:lnTo>
                    <a:pt x="10668" y="613505"/>
                  </a:lnTo>
                  <a:lnTo>
                    <a:pt x="3047" y="589026"/>
                  </a:lnTo>
                  <a:lnTo>
                    <a:pt x="0" y="557022"/>
                  </a:lnTo>
                  <a:lnTo>
                    <a:pt x="0" y="79343"/>
                  </a:lnTo>
                  <a:lnTo>
                    <a:pt x="3047" y="48863"/>
                  </a:lnTo>
                  <a:lnTo>
                    <a:pt x="10668" y="22955"/>
                  </a:lnTo>
                  <a:lnTo>
                    <a:pt x="22860" y="6095"/>
                  </a:lnTo>
                  <a:lnTo>
                    <a:pt x="35052" y="0"/>
                  </a:lnTo>
                  <a:lnTo>
                    <a:pt x="317277" y="0"/>
                  </a:lnTo>
                  <a:lnTo>
                    <a:pt x="330993" y="6095"/>
                  </a:lnTo>
                  <a:lnTo>
                    <a:pt x="341661" y="22955"/>
                  </a:lnTo>
                  <a:lnTo>
                    <a:pt x="349377" y="48863"/>
                  </a:lnTo>
                  <a:lnTo>
                    <a:pt x="352425" y="79343"/>
                  </a:lnTo>
                  <a:lnTo>
                    <a:pt x="352425" y="557022"/>
                  </a:lnTo>
                  <a:lnTo>
                    <a:pt x="349377" y="589026"/>
                  </a:lnTo>
                  <a:lnTo>
                    <a:pt x="341661" y="613505"/>
                  </a:lnTo>
                  <a:lnTo>
                    <a:pt x="330993" y="631793"/>
                  </a:lnTo>
                  <a:lnTo>
                    <a:pt x="317277" y="6378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575" y="6230112"/>
              <a:ext cx="321563" cy="46939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0739" y="1202531"/>
              <a:ext cx="144875" cy="32804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100" y="1153668"/>
              <a:ext cx="201167" cy="45719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174432" y="1133855"/>
              <a:ext cx="200025" cy="455295"/>
            </a:xfrm>
            <a:custGeom>
              <a:avLst/>
              <a:gdLst/>
              <a:ahLst/>
              <a:cxnLst/>
              <a:rect l="l" t="t" r="r" b="b"/>
              <a:pathLst>
                <a:path w="200025" h="455294">
                  <a:moveTo>
                    <a:pt x="100679" y="454723"/>
                  </a:moveTo>
                  <a:lnTo>
                    <a:pt x="61055" y="436435"/>
                  </a:lnTo>
                  <a:lnTo>
                    <a:pt x="28955" y="389096"/>
                  </a:lnTo>
                  <a:lnTo>
                    <a:pt x="7619" y="315849"/>
                  </a:lnTo>
                  <a:lnTo>
                    <a:pt x="1523" y="273177"/>
                  </a:lnTo>
                  <a:lnTo>
                    <a:pt x="0" y="227361"/>
                  </a:lnTo>
                  <a:lnTo>
                    <a:pt x="1523" y="181546"/>
                  </a:lnTo>
                  <a:lnTo>
                    <a:pt x="7619" y="138874"/>
                  </a:lnTo>
                  <a:lnTo>
                    <a:pt x="16763" y="100679"/>
                  </a:lnTo>
                  <a:lnTo>
                    <a:pt x="44291" y="38100"/>
                  </a:lnTo>
                  <a:lnTo>
                    <a:pt x="79343" y="4572"/>
                  </a:lnTo>
                  <a:lnTo>
                    <a:pt x="100679" y="0"/>
                  </a:lnTo>
                  <a:lnTo>
                    <a:pt x="120491" y="4572"/>
                  </a:lnTo>
                  <a:lnTo>
                    <a:pt x="155638" y="38100"/>
                  </a:lnTo>
                  <a:lnTo>
                    <a:pt x="183070" y="100679"/>
                  </a:lnTo>
                  <a:lnTo>
                    <a:pt x="192214" y="138874"/>
                  </a:lnTo>
                  <a:lnTo>
                    <a:pt x="198310" y="181546"/>
                  </a:lnTo>
                  <a:lnTo>
                    <a:pt x="199834" y="227361"/>
                  </a:lnTo>
                  <a:lnTo>
                    <a:pt x="198310" y="273177"/>
                  </a:lnTo>
                  <a:lnTo>
                    <a:pt x="192214" y="315849"/>
                  </a:lnTo>
                  <a:lnTo>
                    <a:pt x="183070" y="354044"/>
                  </a:lnTo>
                  <a:lnTo>
                    <a:pt x="155638" y="416623"/>
                  </a:lnTo>
                  <a:lnTo>
                    <a:pt x="120491" y="450151"/>
                  </a:lnTo>
                  <a:lnTo>
                    <a:pt x="100679" y="454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74432" y="1133856"/>
              <a:ext cx="200025" cy="455295"/>
            </a:xfrm>
            <a:custGeom>
              <a:avLst/>
              <a:gdLst/>
              <a:ahLst/>
              <a:cxnLst/>
              <a:rect l="l" t="t" r="r" b="b"/>
              <a:pathLst>
                <a:path w="200025" h="455294">
                  <a:moveTo>
                    <a:pt x="0" y="227361"/>
                  </a:moveTo>
                  <a:lnTo>
                    <a:pt x="1524" y="181546"/>
                  </a:lnTo>
                  <a:lnTo>
                    <a:pt x="7620" y="138874"/>
                  </a:lnTo>
                  <a:lnTo>
                    <a:pt x="16764" y="100679"/>
                  </a:lnTo>
                  <a:lnTo>
                    <a:pt x="44291" y="38100"/>
                  </a:lnTo>
                  <a:lnTo>
                    <a:pt x="79343" y="4572"/>
                  </a:lnTo>
                  <a:lnTo>
                    <a:pt x="100679" y="0"/>
                  </a:lnTo>
                  <a:lnTo>
                    <a:pt x="120491" y="4572"/>
                  </a:lnTo>
                  <a:lnTo>
                    <a:pt x="155638" y="38100"/>
                  </a:lnTo>
                  <a:lnTo>
                    <a:pt x="183070" y="100679"/>
                  </a:lnTo>
                  <a:lnTo>
                    <a:pt x="192214" y="138874"/>
                  </a:lnTo>
                  <a:lnTo>
                    <a:pt x="198310" y="181546"/>
                  </a:lnTo>
                  <a:lnTo>
                    <a:pt x="199834" y="227361"/>
                  </a:lnTo>
                  <a:lnTo>
                    <a:pt x="198310" y="273177"/>
                  </a:lnTo>
                  <a:lnTo>
                    <a:pt x="192214" y="315849"/>
                  </a:lnTo>
                  <a:lnTo>
                    <a:pt x="183070" y="354044"/>
                  </a:lnTo>
                  <a:lnTo>
                    <a:pt x="155638" y="416623"/>
                  </a:lnTo>
                  <a:lnTo>
                    <a:pt x="120491" y="450151"/>
                  </a:lnTo>
                  <a:lnTo>
                    <a:pt x="100679" y="454723"/>
                  </a:lnTo>
                  <a:lnTo>
                    <a:pt x="79343" y="450151"/>
                  </a:lnTo>
                  <a:lnTo>
                    <a:pt x="44291" y="416623"/>
                  </a:lnTo>
                  <a:lnTo>
                    <a:pt x="16764" y="354044"/>
                  </a:lnTo>
                  <a:lnTo>
                    <a:pt x="7620" y="315849"/>
                  </a:lnTo>
                  <a:lnTo>
                    <a:pt x="1524" y="273177"/>
                  </a:lnTo>
                  <a:lnTo>
                    <a:pt x="0" y="227361"/>
                  </a:lnTo>
                  <a:close/>
                </a:path>
              </a:pathLst>
            </a:custGeom>
            <a:ln w="6105">
              <a:solidFill>
                <a:srgbClr val="16A7D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2052" y="1893760"/>
              <a:ext cx="300513" cy="10534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528" y="2063210"/>
              <a:ext cx="538543" cy="13582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480" y="2336291"/>
              <a:ext cx="511111" cy="42576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7480" y="2914650"/>
              <a:ext cx="273081" cy="2366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986027" y="882395"/>
              <a:ext cx="83820" cy="5064760"/>
            </a:xfrm>
            <a:custGeom>
              <a:avLst/>
              <a:gdLst/>
              <a:ahLst/>
              <a:cxnLst/>
              <a:rect l="l" t="t" r="r" b="b"/>
              <a:pathLst>
                <a:path w="83819" h="5064760">
                  <a:moveTo>
                    <a:pt x="83820" y="5064252"/>
                  </a:moveTo>
                  <a:lnTo>
                    <a:pt x="0" y="5064252"/>
                  </a:lnTo>
                  <a:lnTo>
                    <a:pt x="0" y="0"/>
                  </a:lnTo>
                  <a:lnTo>
                    <a:pt x="83820" y="0"/>
                  </a:lnTo>
                  <a:lnTo>
                    <a:pt x="83820" y="5064252"/>
                  </a:lnTo>
                  <a:close/>
                </a:path>
              </a:pathLst>
            </a:custGeom>
            <a:solidFill>
              <a:srgbClr val="16A7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06602" y="1023937"/>
              <a:ext cx="61594" cy="260985"/>
            </a:xfrm>
            <a:custGeom>
              <a:avLst/>
              <a:gdLst/>
              <a:ahLst/>
              <a:cxnLst/>
              <a:rect l="l" t="t" r="r" b="b"/>
              <a:pathLst>
                <a:path w="61594" h="260984">
                  <a:moveTo>
                    <a:pt x="22948" y="234988"/>
                  </a:moveTo>
                  <a:lnTo>
                    <a:pt x="4572" y="234988"/>
                  </a:lnTo>
                  <a:lnTo>
                    <a:pt x="4572" y="218224"/>
                  </a:lnTo>
                  <a:lnTo>
                    <a:pt x="0" y="218224"/>
                  </a:lnTo>
                  <a:lnTo>
                    <a:pt x="0" y="260985"/>
                  </a:lnTo>
                  <a:lnTo>
                    <a:pt x="4572" y="260985"/>
                  </a:lnTo>
                  <a:lnTo>
                    <a:pt x="4572" y="244221"/>
                  </a:lnTo>
                  <a:lnTo>
                    <a:pt x="22948" y="244221"/>
                  </a:lnTo>
                  <a:lnTo>
                    <a:pt x="22948" y="234988"/>
                  </a:lnTo>
                  <a:close/>
                </a:path>
                <a:path w="61594" h="260984">
                  <a:moveTo>
                    <a:pt x="22948" y="195364"/>
                  </a:moveTo>
                  <a:lnTo>
                    <a:pt x="21424" y="192316"/>
                  </a:lnTo>
                  <a:lnTo>
                    <a:pt x="18376" y="195364"/>
                  </a:lnTo>
                  <a:lnTo>
                    <a:pt x="19900" y="198412"/>
                  </a:lnTo>
                  <a:lnTo>
                    <a:pt x="19900" y="210604"/>
                  </a:lnTo>
                  <a:lnTo>
                    <a:pt x="18376" y="212128"/>
                  </a:lnTo>
                  <a:lnTo>
                    <a:pt x="18376" y="215176"/>
                  </a:lnTo>
                  <a:lnTo>
                    <a:pt x="15328" y="215176"/>
                  </a:lnTo>
                  <a:lnTo>
                    <a:pt x="15328" y="196888"/>
                  </a:lnTo>
                  <a:lnTo>
                    <a:pt x="15328" y="187744"/>
                  </a:lnTo>
                  <a:lnTo>
                    <a:pt x="13716" y="187744"/>
                  </a:lnTo>
                  <a:lnTo>
                    <a:pt x="13716" y="196888"/>
                  </a:lnTo>
                  <a:lnTo>
                    <a:pt x="13716" y="215176"/>
                  </a:lnTo>
                  <a:lnTo>
                    <a:pt x="10668" y="213652"/>
                  </a:lnTo>
                  <a:lnTo>
                    <a:pt x="9144" y="210604"/>
                  </a:lnTo>
                  <a:lnTo>
                    <a:pt x="9144" y="199936"/>
                  </a:lnTo>
                  <a:lnTo>
                    <a:pt x="10668" y="196888"/>
                  </a:lnTo>
                  <a:lnTo>
                    <a:pt x="13716" y="196888"/>
                  </a:lnTo>
                  <a:lnTo>
                    <a:pt x="13716" y="187744"/>
                  </a:lnTo>
                  <a:lnTo>
                    <a:pt x="12192" y="187744"/>
                  </a:lnTo>
                  <a:lnTo>
                    <a:pt x="9144" y="189268"/>
                  </a:lnTo>
                  <a:lnTo>
                    <a:pt x="7620" y="193840"/>
                  </a:lnTo>
                  <a:lnTo>
                    <a:pt x="7620" y="196888"/>
                  </a:lnTo>
                  <a:lnTo>
                    <a:pt x="6096" y="201460"/>
                  </a:lnTo>
                  <a:lnTo>
                    <a:pt x="6096" y="210604"/>
                  </a:lnTo>
                  <a:lnTo>
                    <a:pt x="9144" y="219748"/>
                  </a:lnTo>
                  <a:lnTo>
                    <a:pt x="10668" y="222796"/>
                  </a:lnTo>
                  <a:lnTo>
                    <a:pt x="12192" y="224320"/>
                  </a:lnTo>
                  <a:lnTo>
                    <a:pt x="18376" y="224320"/>
                  </a:lnTo>
                  <a:lnTo>
                    <a:pt x="19900" y="222796"/>
                  </a:lnTo>
                  <a:lnTo>
                    <a:pt x="22948" y="216700"/>
                  </a:lnTo>
                  <a:lnTo>
                    <a:pt x="22948" y="215176"/>
                  </a:lnTo>
                  <a:lnTo>
                    <a:pt x="22948" y="195364"/>
                  </a:lnTo>
                  <a:close/>
                </a:path>
                <a:path w="61594" h="260984">
                  <a:moveTo>
                    <a:pt x="22948" y="129730"/>
                  </a:moveTo>
                  <a:lnTo>
                    <a:pt x="10655" y="129730"/>
                  </a:lnTo>
                  <a:lnTo>
                    <a:pt x="9131" y="131254"/>
                  </a:lnTo>
                  <a:lnTo>
                    <a:pt x="7607" y="134302"/>
                  </a:lnTo>
                  <a:lnTo>
                    <a:pt x="6083" y="135826"/>
                  </a:lnTo>
                  <a:lnTo>
                    <a:pt x="6083" y="149542"/>
                  </a:lnTo>
                  <a:lnTo>
                    <a:pt x="7607" y="151066"/>
                  </a:lnTo>
                  <a:lnTo>
                    <a:pt x="7607" y="154114"/>
                  </a:lnTo>
                  <a:lnTo>
                    <a:pt x="6083" y="155638"/>
                  </a:lnTo>
                  <a:lnTo>
                    <a:pt x="6083" y="172504"/>
                  </a:lnTo>
                  <a:lnTo>
                    <a:pt x="7607" y="174028"/>
                  </a:lnTo>
                  <a:lnTo>
                    <a:pt x="6083" y="175552"/>
                  </a:lnTo>
                  <a:lnTo>
                    <a:pt x="6083" y="181648"/>
                  </a:lnTo>
                  <a:lnTo>
                    <a:pt x="22948" y="181648"/>
                  </a:lnTo>
                  <a:lnTo>
                    <a:pt x="22948" y="174028"/>
                  </a:lnTo>
                  <a:lnTo>
                    <a:pt x="10655" y="174028"/>
                  </a:lnTo>
                  <a:lnTo>
                    <a:pt x="10655" y="170980"/>
                  </a:lnTo>
                  <a:lnTo>
                    <a:pt x="9131" y="169456"/>
                  </a:lnTo>
                  <a:lnTo>
                    <a:pt x="9131" y="163258"/>
                  </a:lnTo>
                  <a:lnTo>
                    <a:pt x="10655" y="161734"/>
                  </a:lnTo>
                  <a:lnTo>
                    <a:pt x="10655" y="160210"/>
                  </a:lnTo>
                  <a:lnTo>
                    <a:pt x="22948" y="160210"/>
                  </a:lnTo>
                  <a:lnTo>
                    <a:pt x="22948" y="151066"/>
                  </a:lnTo>
                  <a:lnTo>
                    <a:pt x="10655" y="151066"/>
                  </a:lnTo>
                  <a:lnTo>
                    <a:pt x="10655" y="149542"/>
                  </a:lnTo>
                  <a:lnTo>
                    <a:pt x="9131" y="148018"/>
                  </a:lnTo>
                  <a:lnTo>
                    <a:pt x="9131" y="140398"/>
                  </a:lnTo>
                  <a:lnTo>
                    <a:pt x="10655" y="138874"/>
                  </a:lnTo>
                  <a:lnTo>
                    <a:pt x="22948" y="138874"/>
                  </a:lnTo>
                  <a:lnTo>
                    <a:pt x="22948" y="129730"/>
                  </a:lnTo>
                  <a:close/>
                </a:path>
                <a:path w="61594" h="260984">
                  <a:moveTo>
                    <a:pt x="22948" y="65633"/>
                  </a:moveTo>
                  <a:lnTo>
                    <a:pt x="21424" y="64109"/>
                  </a:lnTo>
                  <a:lnTo>
                    <a:pt x="21424" y="67157"/>
                  </a:lnTo>
                  <a:lnTo>
                    <a:pt x="19900" y="68681"/>
                  </a:lnTo>
                  <a:lnTo>
                    <a:pt x="0" y="68681"/>
                  </a:lnTo>
                  <a:lnTo>
                    <a:pt x="0" y="77825"/>
                  </a:lnTo>
                  <a:lnTo>
                    <a:pt x="22948" y="77825"/>
                  </a:lnTo>
                  <a:lnTo>
                    <a:pt x="22948" y="65633"/>
                  </a:lnTo>
                  <a:close/>
                </a:path>
                <a:path w="61594" h="260984">
                  <a:moveTo>
                    <a:pt x="22948" y="27533"/>
                  </a:moveTo>
                  <a:lnTo>
                    <a:pt x="19900" y="30581"/>
                  </a:lnTo>
                  <a:lnTo>
                    <a:pt x="19900" y="39725"/>
                  </a:lnTo>
                  <a:lnTo>
                    <a:pt x="19900" y="53441"/>
                  </a:lnTo>
                  <a:lnTo>
                    <a:pt x="16852" y="53441"/>
                  </a:lnTo>
                  <a:lnTo>
                    <a:pt x="15328" y="48869"/>
                  </a:lnTo>
                  <a:lnTo>
                    <a:pt x="15328" y="39725"/>
                  </a:lnTo>
                  <a:lnTo>
                    <a:pt x="19900" y="39725"/>
                  </a:lnTo>
                  <a:lnTo>
                    <a:pt x="19900" y="30581"/>
                  </a:lnTo>
                  <a:lnTo>
                    <a:pt x="10655" y="30581"/>
                  </a:lnTo>
                  <a:lnTo>
                    <a:pt x="9131" y="32105"/>
                  </a:lnTo>
                  <a:lnTo>
                    <a:pt x="7607" y="35153"/>
                  </a:lnTo>
                  <a:lnTo>
                    <a:pt x="6083" y="36677"/>
                  </a:lnTo>
                  <a:lnTo>
                    <a:pt x="6083" y="54965"/>
                  </a:lnTo>
                  <a:lnTo>
                    <a:pt x="7607" y="58013"/>
                  </a:lnTo>
                  <a:lnTo>
                    <a:pt x="10655" y="56489"/>
                  </a:lnTo>
                  <a:lnTo>
                    <a:pt x="9131" y="53441"/>
                  </a:lnTo>
                  <a:lnTo>
                    <a:pt x="9131" y="42773"/>
                  </a:lnTo>
                  <a:lnTo>
                    <a:pt x="10655" y="39725"/>
                  </a:lnTo>
                  <a:lnTo>
                    <a:pt x="12179" y="39725"/>
                  </a:lnTo>
                  <a:lnTo>
                    <a:pt x="12179" y="53441"/>
                  </a:lnTo>
                  <a:lnTo>
                    <a:pt x="13703" y="56489"/>
                  </a:lnTo>
                  <a:lnTo>
                    <a:pt x="15328" y="59537"/>
                  </a:lnTo>
                  <a:lnTo>
                    <a:pt x="16852" y="61061"/>
                  </a:lnTo>
                  <a:lnTo>
                    <a:pt x="21424" y="61061"/>
                  </a:lnTo>
                  <a:lnTo>
                    <a:pt x="21424" y="58013"/>
                  </a:lnTo>
                  <a:lnTo>
                    <a:pt x="22948" y="56489"/>
                  </a:lnTo>
                  <a:lnTo>
                    <a:pt x="22948" y="53441"/>
                  </a:lnTo>
                  <a:lnTo>
                    <a:pt x="22948" y="41249"/>
                  </a:lnTo>
                  <a:lnTo>
                    <a:pt x="21424" y="39725"/>
                  </a:lnTo>
                  <a:lnTo>
                    <a:pt x="21424" y="38201"/>
                  </a:lnTo>
                  <a:lnTo>
                    <a:pt x="22948" y="36677"/>
                  </a:lnTo>
                  <a:lnTo>
                    <a:pt x="22948" y="27533"/>
                  </a:lnTo>
                  <a:close/>
                </a:path>
                <a:path w="61594" h="260984">
                  <a:moveTo>
                    <a:pt x="22948" y="0"/>
                  </a:moveTo>
                  <a:lnTo>
                    <a:pt x="19900" y="0"/>
                  </a:lnTo>
                  <a:lnTo>
                    <a:pt x="19900" y="10668"/>
                  </a:lnTo>
                  <a:lnTo>
                    <a:pt x="18376" y="12192"/>
                  </a:lnTo>
                  <a:lnTo>
                    <a:pt x="9131" y="12192"/>
                  </a:lnTo>
                  <a:lnTo>
                    <a:pt x="9131" y="1524"/>
                  </a:lnTo>
                  <a:lnTo>
                    <a:pt x="6083" y="1524"/>
                  </a:lnTo>
                  <a:lnTo>
                    <a:pt x="6083" y="12192"/>
                  </a:lnTo>
                  <a:lnTo>
                    <a:pt x="1511" y="12192"/>
                  </a:lnTo>
                  <a:lnTo>
                    <a:pt x="3035" y="21437"/>
                  </a:lnTo>
                  <a:lnTo>
                    <a:pt x="6083" y="21437"/>
                  </a:lnTo>
                  <a:lnTo>
                    <a:pt x="6083" y="24485"/>
                  </a:lnTo>
                  <a:lnTo>
                    <a:pt x="9131" y="24485"/>
                  </a:lnTo>
                  <a:lnTo>
                    <a:pt x="9131" y="21437"/>
                  </a:lnTo>
                  <a:lnTo>
                    <a:pt x="19900" y="21437"/>
                  </a:lnTo>
                  <a:lnTo>
                    <a:pt x="21424" y="19812"/>
                  </a:lnTo>
                  <a:lnTo>
                    <a:pt x="21424" y="18288"/>
                  </a:lnTo>
                  <a:lnTo>
                    <a:pt x="22948" y="15240"/>
                  </a:lnTo>
                  <a:lnTo>
                    <a:pt x="22948" y="0"/>
                  </a:lnTo>
                  <a:close/>
                </a:path>
                <a:path w="61594" h="260984">
                  <a:moveTo>
                    <a:pt x="29044" y="114490"/>
                  </a:moveTo>
                  <a:lnTo>
                    <a:pt x="22948" y="114490"/>
                  </a:lnTo>
                  <a:lnTo>
                    <a:pt x="22948" y="97726"/>
                  </a:lnTo>
                  <a:lnTo>
                    <a:pt x="22948" y="96202"/>
                  </a:lnTo>
                  <a:lnTo>
                    <a:pt x="21424" y="93154"/>
                  </a:lnTo>
                  <a:lnTo>
                    <a:pt x="19900" y="90017"/>
                  </a:lnTo>
                  <a:lnTo>
                    <a:pt x="19900" y="102298"/>
                  </a:lnTo>
                  <a:lnTo>
                    <a:pt x="19900" y="114490"/>
                  </a:lnTo>
                  <a:lnTo>
                    <a:pt x="10655" y="114490"/>
                  </a:lnTo>
                  <a:lnTo>
                    <a:pt x="9131" y="112966"/>
                  </a:lnTo>
                  <a:lnTo>
                    <a:pt x="9131" y="102298"/>
                  </a:lnTo>
                  <a:lnTo>
                    <a:pt x="10655" y="99250"/>
                  </a:lnTo>
                  <a:lnTo>
                    <a:pt x="12179" y="97726"/>
                  </a:lnTo>
                  <a:lnTo>
                    <a:pt x="18376" y="97726"/>
                  </a:lnTo>
                  <a:lnTo>
                    <a:pt x="18376" y="99250"/>
                  </a:lnTo>
                  <a:lnTo>
                    <a:pt x="19900" y="102298"/>
                  </a:lnTo>
                  <a:lnTo>
                    <a:pt x="19900" y="90017"/>
                  </a:lnTo>
                  <a:lnTo>
                    <a:pt x="18376" y="88493"/>
                  </a:lnTo>
                  <a:lnTo>
                    <a:pt x="9131" y="88493"/>
                  </a:lnTo>
                  <a:lnTo>
                    <a:pt x="6083" y="94678"/>
                  </a:lnTo>
                  <a:lnTo>
                    <a:pt x="6083" y="111442"/>
                  </a:lnTo>
                  <a:lnTo>
                    <a:pt x="7607" y="114490"/>
                  </a:lnTo>
                  <a:lnTo>
                    <a:pt x="6083" y="114490"/>
                  </a:lnTo>
                  <a:lnTo>
                    <a:pt x="6083" y="122110"/>
                  </a:lnTo>
                  <a:lnTo>
                    <a:pt x="29044" y="122110"/>
                  </a:lnTo>
                  <a:lnTo>
                    <a:pt x="29044" y="114490"/>
                  </a:lnTo>
                  <a:close/>
                </a:path>
                <a:path w="61594" h="260984">
                  <a:moveTo>
                    <a:pt x="61048" y="230416"/>
                  </a:moveTo>
                  <a:lnTo>
                    <a:pt x="59524" y="227368"/>
                  </a:lnTo>
                  <a:lnTo>
                    <a:pt x="56476" y="230416"/>
                  </a:lnTo>
                  <a:lnTo>
                    <a:pt x="58000" y="231940"/>
                  </a:lnTo>
                  <a:lnTo>
                    <a:pt x="58000" y="245745"/>
                  </a:lnTo>
                  <a:lnTo>
                    <a:pt x="56476" y="247269"/>
                  </a:lnTo>
                  <a:lnTo>
                    <a:pt x="56476" y="248793"/>
                  </a:lnTo>
                  <a:lnTo>
                    <a:pt x="54952" y="250317"/>
                  </a:lnTo>
                  <a:lnTo>
                    <a:pt x="53428" y="250317"/>
                  </a:lnTo>
                  <a:lnTo>
                    <a:pt x="53428" y="231940"/>
                  </a:lnTo>
                  <a:lnTo>
                    <a:pt x="53428" y="222796"/>
                  </a:lnTo>
                  <a:lnTo>
                    <a:pt x="50380" y="222796"/>
                  </a:lnTo>
                  <a:lnTo>
                    <a:pt x="50380" y="231940"/>
                  </a:lnTo>
                  <a:lnTo>
                    <a:pt x="50380" y="250317"/>
                  </a:lnTo>
                  <a:lnTo>
                    <a:pt x="48856" y="248793"/>
                  </a:lnTo>
                  <a:lnTo>
                    <a:pt x="47332" y="245745"/>
                  </a:lnTo>
                  <a:lnTo>
                    <a:pt x="47332" y="234988"/>
                  </a:lnTo>
                  <a:lnTo>
                    <a:pt x="48856" y="231940"/>
                  </a:lnTo>
                  <a:lnTo>
                    <a:pt x="50380" y="231940"/>
                  </a:lnTo>
                  <a:lnTo>
                    <a:pt x="50380" y="222796"/>
                  </a:lnTo>
                  <a:lnTo>
                    <a:pt x="48856" y="222796"/>
                  </a:lnTo>
                  <a:lnTo>
                    <a:pt x="47332" y="224320"/>
                  </a:lnTo>
                  <a:lnTo>
                    <a:pt x="44284" y="230416"/>
                  </a:lnTo>
                  <a:lnTo>
                    <a:pt x="44284" y="250317"/>
                  </a:lnTo>
                  <a:lnTo>
                    <a:pt x="45808" y="253365"/>
                  </a:lnTo>
                  <a:lnTo>
                    <a:pt x="48856" y="257937"/>
                  </a:lnTo>
                  <a:lnTo>
                    <a:pt x="50380" y="259461"/>
                  </a:lnTo>
                  <a:lnTo>
                    <a:pt x="54952" y="259461"/>
                  </a:lnTo>
                  <a:lnTo>
                    <a:pt x="58000" y="257937"/>
                  </a:lnTo>
                  <a:lnTo>
                    <a:pt x="59524" y="254889"/>
                  </a:lnTo>
                  <a:lnTo>
                    <a:pt x="61048" y="250317"/>
                  </a:lnTo>
                  <a:lnTo>
                    <a:pt x="61048" y="2304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78052" y="3288791"/>
              <a:ext cx="535305" cy="13970"/>
            </a:xfrm>
            <a:custGeom>
              <a:avLst/>
              <a:gdLst/>
              <a:ahLst/>
              <a:cxnLst/>
              <a:rect l="l" t="t" r="r" b="b"/>
              <a:pathLst>
                <a:path w="535305" h="13970">
                  <a:moveTo>
                    <a:pt x="534923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534923" y="0"/>
                  </a:lnTo>
                  <a:lnTo>
                    <a:pt x="534923" y="13716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960" y="5690520"/>
              <a:ext cx="226123" cy="4124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1288" y="5661660"/>
              <a:ext cx="294131" cy="89916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223289" y="1207109"/>
              <a:ext cx="102235" cy="308610"/>
            </a:xfrm>
            <a:custGeom>
              <a:avLst/>
              <a:gdLst/>
              <a:ahLst/>
              <a:cxnLst/>
              <a:rect l="l" t="t" r="r" b="b"/>
              <a:pathLst>
                <a:path w="102234" h="308609">
                  <a:moveTo>
                    <a:pt x="27432" y="58000"/>
                  </a:moveTo>
                  <a:lnTo>
                    <a:pt x="18288" y="47244"/>
                  </a:lnTo>
                  <a:lnTo>
                    <a:pt x="16764" y="47244"/>
                  </a:lnTo>
                  <a:lnTo>
                    <a:pt x="16764" y="54952"/>
                  </a:lnTo>
                  <a:lnTo>
                    <a:pt x="24384" y="65620"/>
                  </a:lnTo>
                  <a:lnTo>
                    <a:pt x="25908" y="65620"/>
                  </a:lnTo>
                  <a:lnTo>
                    <a:pt x="25908" y="64096"/>
                  </a:lnTo>
                  <a:lnTo>
                    <a:pt x="27432" y="61048"/>
                  </a:lnTo>
                  <a:lnTo>
                    <a:pt x="27432" y="58000"/>
                  </a:lnTo>
                  <a:close/>
                </a:path>
                <a:path w="102234" h="308609">
                  <a:moveTo>
                    <a:pt x="38100" y="32004"/>
                  </a:moveTo>
                  <a:lnTo>
                    <a:pt x="33528" y="13716"/>
                  </a:lnTo>
                  <a:lnTo>
                    <a:pt x="32004" y="12192"/>
                  </a:lnTo>
                  <a:lnTo>
                    <a:pt x="30480" y="15240"/>
                  </a:lnTo>
                  <a:lnTo>
                    <a:pt x="30480" y="18288"/>
                  </a:lnTo>
                  <a:lnTo>
                    <a:pt x="35052" y="35052"/>
                  </a:lnTo>
                  <a:lnTo>
                    <a:pt x="35052" y="36576"/>
                  </a:lnTo>
                  <a:lnTo>
                    <a:pt x="36576" y="36576"/>
                  </a:lnTo>
                  <a:lnTo>
                    <a:pt x="38100" y="35052"/>
                  </a:lnTo>
                  <a:lnTo>
                    <a:pt x="38100" y="32004"/>
                  </a:lnTo>
                  <a:close/>
                </a:path>
                <a:path w="102234" h="308609">
                  <a:moveTo>
                    <a:pt x="54864" y="0"/>
                  </a:moveTo>
                  <a:lnTo>
                    <a:pt x="51816" y="0"/>
                  </a:lnTo>
                  <a:lnTo>
                    <a:pt x="51816" y="27432"/>
                  </a:lnTo>
                  <a:lnTo>
                    <a:pt x="54864" y="27432"/>
                  </a:lnTo>
                  <a:lnTo>
                    <a:pt x="54864" y="24384"/>
                  </a:lnTo>
                  <a:lnTo>
                    <a:pt x="54864" y="0"/>
                  </a:lnTo>
                  <a:close/>
                </a:path>
                <a:path w="102234" h="308609">
                  <a:moveTo>
                    <a:pt x="62484" y="100672"/>
                  </a:moveTo>
                  <a:lnTo>
                    <a:pt x="60960" y="96100"/>
                  </a:lnTo>
                  <a:lnTo>
                    <a:pt x="59436" y="94576"/>
                  </a:lnTo>
                  <a:lnTo>
                    <a:pt x="45720" y="106768"/>
                  </a:lnTo>
                  <a:lnTo>
                    <a:pt x="44196" y="108292"/>
                  </a:lnTo>
                  <a:lnTo>
                    <a:pt x="45720" y="112864"/>
                  </a:lnTo>
                  <a:lnTo>
                    <a:pt x="45720" y="114388"/>
                  </a:lnTo>
                  <a:lnTo>
                    <a:pt x="47244" y="114388"/>
                  </a:lnTo>
                  <a:lnTo>
                    <a:pt x="60960" y="103720"/>
                  </a:lnTo>
                  <a:lnTo>
                    <a:pt x="62484" y="100672"/>
                  </a:lnTo>
                  <a:close/>
                </a:path>
                <a:path w="102234" h="308609">
                  <a:moveTo>
                    <a:pt x="76200" y="15240"/>
                  </a:moveTo>
                  <a:lnTo>
                    <a:pt x="73152" y="12192"/>
                  </a:lnTo>
                  <a:lnTo>
                    <a:pt x="73152" y="13716"/>
                  </a:lnTo>
                  <a:lnTo>
                    <a:pt x="68580" y="32004"/>
                  </a:lnTo>
                  <a:lnTo>
                    <a:pt x="68580" y="35052"/>
                  </a:lnTo>
                  <a:lnTo>
                    <a:pt x="70104" y="36576"/>
                  </a:lnTo>
                  <a:lnTo>
                    <a:pt x="71628" y="36576"/>
                  </a:lnTo>
                  <a:lnTo>
                    <a:pt x="71628" y="35052"/>
                  </a:lnTo>
                  <a:lnTo>
                    <a:pt x="76200" y="18288"/>
                  </a:lnTo>
                  <a:lnTo>
                    <a:pt x="76200" y="15240"/>
                  </a:lnTo>
                  <a:close/>
                </a:path>
                <a:path w="102234" h="308609">
                  <a:moveTo>
                    <a:pt x="90017" y="47244"/>
                  </a:moveTo>
                  <a:lnTo>
                    <a:pt x="88392" y="47244"/>
                  </a:lnTo>
                  <a:lnTo>
                    <a:pt x="79248" y="58000"/>
                  </a:lnTo>
                  <a:lnTo>
                    <a:pt x="79248" y="59524"/>
                  </a:lnTo>
                  <a:lnTo>
                    <a:pt x="80772" y="64096"/>
                  </a:lnTo>
                  <a:lnTo>
                    <a:pt x="82296" y="64096"/>
                  </a:lnTo>
                  <a:lnTo>
                    <a:pt x="90017" y="54952"/>
                  </a:lnTo>
                  <a:lnTo>
                    <a:pt x="90017" y="47244"/>
                  </a:lnTo>
                  <a:close/>
                </a:path>
                <a:path w="102234" h="308609">
                  <a:moveTo>
                    <a:pt x="102209" y="180022"/>
                  </a:moveTo>
                  <a:lnTo>
                    <a:pt x="100685" y="158686"/>
                  </a:lnTo>
                  <a:lnTo>
                    <a:pt x="97637" y="148018"/>
                  </a:lnTo>
                  <a:lnTo>
                    <a:pt x="97637" y="180022"/>
                  </a:lnTo>
                  <a:lnTo>
                    <a:pt x="96113" y="206019"/>
                  </a:lnTo>
                  <a:lnTo>
                    <a:pt x="88392" y="227355"/>
                  </a:lnTo>
                  <a:lnTo>
                    <a:pt x="77724" y="245643"/>
                  </a:lnTo>
                  <a:lnTo>
                    <a:pt x="64008" y="256311"/>
                  </a:lnTo>
                  <a:lnTo>
                    <a:pt x="47244" y="289941"/>
                  </a:lnTo>
                  <a:lnTo>
                    <a:pt x="48679" y="265455"/>
                  </a:lnTo>
                  <a:lnTo>
                    <a:pt x="48768" y="259359"/>
                  </a:lnTo>
                  <a:lnTo>
                    <a:pt x="47244" y="257835"/>
                  </a:lnTo>
                  <a:lnTo>
                    <a:pt x="30480" y="250215"/>
                  </a:lnTo>
                  <a:lnTo>
                    <a:pt x="16764" y="233451"/>
                  </a:lnTo>
                  <a:lnTo>
                    <a:pt x="7620" y="209067"/>
                  </a:lnTo>
                  <a:lnTo>
                    <a:pt x="4572" y="180022"/>
                  </a:lnTo>
                  <a:lnTo>
                    <a:pt x="6096" y="160210"/>
                  </a:lnTo>
                  <a:lnTo>
                    <a:pt x="10668" y="140398"/>
                  </a:lnTo>
                  <a:lnTo>
                    <a:pt x="18288" y="123532"/>
                  </a:lnTo>
                  <a:lnTo>
                    <a:pt x="28956" y="111340"/>
                  </a:lnTo>
                  <a:lnTo>
                    <a:pt x="28956" y="115912"/>
                  </a:lnTo>
                  <a:lnTo>
                    <a:pt x="30480" y="120484"/>
                  </a:lnTo>
                  <a:lnTo>
                    <a:pt x="39624" y="161734"/>
                  </a:lnTo>
                  <a:lnTo>
                    <a:pt x="41148" y="176974"/>
                  </a:lnTo>
                  <a:lnTo>
                    <a:pt x="41148" y="210591"/>
                  </a:lnTo>
                  <a:lnTo>
                    <a:pt x="44196" y="219735"/>
                  </a:lnTo>
                  <a:lnTo>
                    <a:pt x="48768" y="225831"/>
                  </a:lnTo>
                  <a:lnTo>
                    <a:pt x="53340" y="227355"/>
                  </a:lnTo>
                  <a:lnTo>
                    <a:pt x="57912" y="225831"/>
                  </a:lnTo>
                  <a:lnTo>
                    <a:pt x="62484" y="219735"/>
                  </a:lnTo>
                  <a:lnTo>
                    <a:pt x="62484" y="218211"/>
                  </a:lnTo>
                  <a:lnTo>
                    <a:pt x="65532" y="210591"/>
                  </a:lnTo>
                  <a:lnTo>
                    <a:pt x="67056" y="198399"/>
                  </a:lnTo>
                  <a:lnTo>
                    <a:pt x="67056" y="161734"/>
                  </a:lnTo>
                  <a:lnTo>
                    <a:pt x="77724" y="122008"/>
                  </a:lnTo>
                  <a:lnTo>
                    <a:pt x="77724" y="118960"/>
                  </a:lnTo>
                  <a:lnTo>
                    <a:pt x="93065" y="144970"/>
                  </a:lnTo>
                  <a:lnTo>
                    <a:pt x="97637" y="180022"/>
                  </a:lnTo>
                  <a:lnTo>
                    <a:pt x="97637" y="148018"/>
                  </a:lnTo>
                  <a:lnTo>
                    <a:pt x="96113" y="138874"/>
                  </a:lnTo>
                  <a:lnTo>
                    <a:pt x="88392" y="120484"/>
                  </a:lnTo>
                  <a:lnTo>
                    <a:pt x="87376" y="118960"/>
                  </a:lnTo>
                  <a:lnTo>
                    <a:pt x="79248" y="106768"/>
                  </a:lnTo>
                  <a:lnTo>
                    <a:pt x="79248" y="96100"/>
                  </a:lnTo>
                  <a:lnTo>
                    <a:pt x="77724" y="73240"/>
                  </a:lnTo>
                  <a:lnTo>
                    <a:pt x="76200" y="65620"/>
                  </a:lnTo>
                  <a:lnTo>
                    <a:pt x="76200" y="96100"/>
                  </a:lnTo>
                  <a:lnTo>
                    <a:pt x="74676" y="102196"/>
                  </a:lnTo>
                  <a:lnTo>
                    <a:pt x="65532" y="152590"/>
                  </a:lnTo>
                  <a:lnTo>
                    <a:pt x="64008" y="157162"/>
                  </a:lnTo>
                  <a:lnTo>
                    <a:pt x="62484" y="163258"/>
                  </a:lnTo>
                  <a:lnTo>
                    <a:pt x="62484" y="167830"/>
                  </a:lnTo>
                  <a:lnTo>
                    <a:pt x="62484" y="176974"/>
                  </a:lnTo>
                  <a:lnTo>
                    <a:pt x="62484" y="187642"/>
                  </a:lnTo>
                  <a:lnTo>
                    <a:pt x="62484" y="198399"/>
                  </a:lnTo>
                  <a:lnTo>
                    <a:pt x="60960" y="206019"/>
                  </a:lnTo>
                  <a:lnTo>
                    <a:pt x="59436" y="212115"/>
                  </a:lnTo>
                  <a:lnTo>
                    <a:pt x="56388" y="216687"/>
                  </a:lnTo>
                  <a:lnTo>
                    <a:pt x="53340" y="218211"/>
                  </a:lnTo>
                  <a:lnTo>
                    <a:pt x="50292" y="216687"/>
                  </a:lnTo>
                  <a:lnTo>
                    <a:pt x="47244" y="212115"/>
                  </a:lnTo>
                  <a:lnTo>
                    <a:pt x="45720" y="206019"/>
                  </a:lnTo>
                  <a:lnTo>
                    <a:pt x="44196" y="198399"/>
                  </a:lnTo>
                  <a:lnTo>
                    <a:pt x="62484" y="198399"/>
                  </a:lnTo>
                  <a:lnTo>
                    <a:pt x="62484" y="187642"/>
                  </a:lnTo>
                  <a:lnTo>
                    <a:pt x="44196" y="187642"/>
                  </a:lnTo>
                  <a:lnTo>
                    <a:pt x="44196" y="176974"/>
                  </a:lnTo>
                  <a:lnTo>
                    <a:pt x="62484" y="176974"/>
                  </a:lnTo>
                  <a:lnTo>
                    <a:pt x="62484" y="167830"/>
                  </a:lnTo>
                  <a:lnTo>
                    <a:pt x="56388" y="167830"/>
                  </a:lnTo>
                  <a:lnTo>
                    <a:pt x="56388" y="129730"/>
                  </a:lnTo>
                  <a:lnTo>
                    <a:pt x="56388" y="126682"/>
                  </a:lnTo>
                  <a:lnTo>
                    <a:pt x="60960" y="122008"/>
                  </a:lnTo>
                  <a:lnTo>
                    <a:pt x="62484" y="118960"/>
                  </a:lnTo>
                  <a:lnTo>
                    <a:pt x="60960" y="114388"/>
                  </a:lnTo>
                  <a:lnTo>
                    <a:pt x="59436" y="112864"/>
                  </a:lnTo>
                  <a:lnTo>
                    <a:pt x="45720" y="125056"/>
                  </a:lnTo>
                  <a:lnTo>
                    <a:pt x="44196" y="126682"/>
                  </a:lnTo>
                  <a:lnTo>
                    <a:pt x="45720" y="131254"/>
                  </a:lnTo>
                  <a:lnTo>
                    <a:pt x="45720" y="132778"/>
                  </a:lnTo>
                  <a:lnTo>
                    <a:pt x="47244" y="132778"/>
                  </a:lnTo>
                  <a:lnTo>
                    <a:pt x="51816" y="129730"/>
                  </a:lnTo>
                  <a:lnTo>
                    <a:pt x="51816" y="167830"/>
                  </a:lnTo>
                  <a:lnTo>
                    <a:pt x="44196" y="167830"/>
                  </a:lnTo>
                  <a:lnTo>
                    <a:pt x="44196" y="163258"/>
                  </a:lnTo>
                  <a:lnTo>
                    <a:pt x="42672" y="157162"/>
                  </a:lnTo>
                  <a:lnTo>
                    <a:pt x="33528" y="115912"/>
                  </a:lnTo>
                  <a:lnTo>
                    <a:pt x="32004" y="111340"/>
                  </a:lnTo>
                  <a:lnTo>
                    <a:pt x="32004" y="96100"/>
                  </a:lnTo>
                  <a:lnTo>
                    <a:pt x="33528" y="76288"/>
                  </a:lnTo>
                  <a:lnTo>
                    <a:pt x="38100" y="61048"/>
                  </a:lnTo>
                  <a:lnTo>
                    <a:pt x="45720" y="50292"/>
                  </a:lnTo>
                  <a:lnTo>
                    <a:pt x="53340" y="47244"/>
                  </a:lnTo>
                  <a:lnTo>
                    <a:pt x="62484" y="50292"/>
                  </a:lnTo>
                  <a:lnTo>
                    <a:pt x="68580" y="61048"/>
                  </a:lnTo>
                  <a:lnTo>
                    <a:pt x="73152" y="76288"/>
                  </a:lnTo>
                  <a:lnTo>
                    <a:pt x="76200" y="96100"/>
                  </a:lnTo>
                  <a:lnTo>
                    <a:pt x="76200" y="65620"/>
                  </a:lnTo>
                  <a:lnTo>
                    <a:pt x="71628" y="54952"/>
                  </a:lnTo>
                  <a:lnTo>
                    <a:pt x="67056" y="47244"/>
                  </a:lnTo>
                  <a:lnTo>
                    <a:pt x="64008" y="42672"/>
                  </a:lnTo>
                  <a:lnTo>
                    <a:pt x="53340" y="36576"/>
                  </a:lnTo>
                  <a:lnTo>
                    <a:pt x="44196" y="42672"/>
                  </a:lnTo>
                  <a:lnTo>
                    <a:pt x="35052" y="54952"/>
                  </a:lnTo>
                  <a:lnTo>
                    <a:pt x="28956" y="73240"/>
                  </a:lnTo>
                  <a:lnTo>
                    <a:pt x="27432" y="96100"/>
                  </a:lnTo>
                  <a:lnTo>
                    <a:pt x="27432" y="102196"/>
                  </a:lnTo>
                  <a:lnTo>
                    <a:pt x="16764" y="115912"/>
                  </a:lnTo>
                  <a:lnTo>
                    <a:pt x="7620" y="134302"/>
                  </a:lnTo>
                  <a:lnTo>
                    <a:pt x="1524" y="157162"/>
                  </a:lnTo>
                  <a:lnTo>
                    <a:pt x="0" y="180022"/>
                  </a:lnTo>
                  <a:lnTo>
                    <a:pt x="3048" y="212115"/>
                  </a:lnTo>
                  <a:lnTo>
                    <a:pt x="12192" y="239547"/>
                  </a:lnTo>
                  <a:lnTo>
                    <a:pt x="27432" y="257835"/>
                  </a:lnTo>
                  <a:lnTo>
                    <a:pt x="44196" y="266979"/>
                  </a:lnTo>
                  <a:lnTo>
                    <a:pt x="42672" y="303657"/>
                  </a:lnTo>
                  <a:lnTo>
                    <a:pt x="42672" y="306705"/>
                  </a:lnTo>
                  <a:lnTo>
                    <a:pt x="44196" y="308229"/>
                  </a:lnTo>
                  <a:lnTo>
                    <a:pt x="45720" y="306705"/>
                  </a:lnTo>
                  <a:lnTo>
                    <a:pt x="53340" y="289941"/>
                  </a:lnTo>
                  <a:lnTo>
                    <a:pt x="65532" y="265455"/>
                  </a:lnTo>
                  <a:lnTo>
                    <a:pt x="80772" y="253263"/>
                  </a:lnTo>
                  <a:lnTo>
                    <a:pt x="91541" y="233451"/>
                  </a:lnTo>
                  <a:lnTo>
                    <a:pt x="99161" y="209067"/>
                  </a:lnTo>
                  <a:lnTo>
                    <a:pt x="102209" y="180022"/>
                  </a:lnTo>
                  <a:close/>
                </a:path>
              </a:pathLst>
            </a:custGeom>
            <a:solidFill>
              <a:srgbClr val="4DA8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821275" y="882014"/>
              <a:ext cx="837565" cy="5065395"/>
            </a:xfrm>
            <a:custGeom>
              <a:avLst/>
              <a:gdLst/>
              <a:ahLst/>
              <a:cxnLst/>
              <a:rect l="l" t="t" r="r" b="b"/>
              <a:pathLst>
                <a:path w="837564" h="5065395">
                  <a:moveTo>
                    <a:pt x="837437" y="5064918"/>
                  </a:moveTo>
                  <a:lnTo>
                    <a:pt x="0" y="5064918"/>
                  </a:lnTo>
                  <a:lnTo>
                    <a:pt x="0" y="0"/>
                  </a:lnTo>
                  <a:lnTo>
                    <a:pt x="837437" y="0"/>
                  </a:lnTo>
                  <a:lnTo>
                    <a:pt x="837437" y="5064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822799" y="883539"/>
              <a:ext cx="834390" cy="6075680"/>
            </a:xfrm>
            <a:custGeom>
              <a:avLst/>
              <a:gdLst/>
              <a:ahLst/>
              <a:cxnLst/>
              <a:rect l="l" t="t" r="r" b="b"/>
              <a:pathLst>
                <a:path w="834389" h="6075680">
                  <a:moveTo>
                    <a:pt x="0" y="6075140"/>
                  </a:moveTo>
                  <a:lnTo>
                    <a:pt x="834390" y="6075140"/>
                  </a:lnTo>
                  <a:lnTo>
                    <a:pt x="834390" y="0"/>
                  </a:lnTo>
                  <a:lnTo>
                    <a:pt x="0" y="0"/>
                  </a:lnTo>
                  <a:lnTo>
                    <a:pt x="0" y="6075140"/>
                  </a:lnTo>
                  <a:close/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822704" y="5945123"/>
              <a:ext cx="835660" cy="1015365"/>
            </a:xfrm>
            <a:custGeom>
              <a:avLst/>
              <a:gdLst/>
              <a:ahLst/>
              <a:cxnLst/>
              <a:rect l="l" t="t" r="r" b="b"/>
              <a:pathLst>
                <a:path w="835660" h="1015365">
                  <a:moveTo>
                    <a:pt x="835152" y="1014983"/>
                  </a:moveTo>
                  <a:lnTo>
                    <a:pt x="0" y="1014983"/>
                  </a:lnTo>
                  <a:lnTo>
                    <a:pt x="0" y="0"/>
                  </a:lnTo>
                  <a:lnTo>
                    <a:pt x="835152" y="0"/>
                  </a:lnTo>
                  <a:lnTo>
                    <a:pt x="835152" y="1014983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2620" y="2420302"/>
              <a:ext cx="145065" cy="8210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062257" y="2420302"/>
              <a:ext cx="3175" cy="33655"/>
            </a:xfrm>
            <a:custGeom>
              <a:avLst/>
              <a:gdLst/>
              <a:ahLst/>
              <a:cxnLst/>
              <a:rect l="l" t="t" r="r" b="b"/>
              <a:pathLst>
                <a:path w="3175" h="33655">
                  <a:moveTo>
                    <a:pt x="1524" y="33528"/>
                  </a:moveTo>
                  <a:lnTo>
                    <a:pt x="0" y="3352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" y="30480"/>
                  </a:lnTo>
                  <a:lnTo>
                    <a:pt x="3048" y="30480"/>
                  </a:lnTo>
                  <a:lnTo>
                    <a:pt x="3048" y="32004"/>
                  </a:lnTo>
                  <a:lnTo>
                    <a:pt x="1524" y="33528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2620" y="2124455"/>
              <a:ext cx="30479" cy="6553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3661" y="2107406"/>
              <a:ext cx="556741" cy="15868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03661" y="2421821"/>
              <a:ext cx="543025" cy="16783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5000" y="2724911"/>
              <a:ext cx="512730" cy="159258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915858" y="2746819"/>
              <a:ext cx="9525" cy="27940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7620" y="27527"/>
                  </a:moveTo>
                  <a:lnTo>
                    <a:pt x="3048" y="27527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21336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3048" y="1524"/>
                  </a:lnTo>
                  <a:lnTo>
                    <a:pt x="4572" y="0"/>
                  </a:lnTo>
                  <a:lnTo>
                    <a:pt x="7620" y="0"/>
                  </a:lnTo>
                  <a:lnTo>
                    <a:pt x="9144" y="1524"/>
                  </a:lnTo>
                  <a:lnTo>
                    <a:pt x="8128" y="4572"/>
                  </a:lnTo>
                  <a:lnTo>
                    <a:pt x="4572" y="4572"/>
                  </a:lnTo>
                  <a:lnTo>
                    <a:pt x="3048" y="6096"/>
                  </a:lnTo>
                  <a:lnTo>
                    <a:pt x="3048" y="22860"/>
                  </a:lnTo>
                  <a:lnTo>
                    <a:pt x="8636" y="22860"/>
                  </a:lnTo>
                  <a:lnTo>
                    <a:pt x="9144" y="24384"/>
                  </a:lnTo>
                  <a:lnTo>
                    <a:pt x="7620" y="25908"/>
                  </a:lnTo>
                  <a:lnTo>
                    <a:pt x="7620" y="27527"/>
                  </a:lnTo>
                  <a:close/>
                </a:path>
                <a:path w="9525" h="27939">
                  <a:moveTo>
                    <a:pt x="7620" y="6096"/>
                  </a:moveTo>
                  <a:lnTo>
                    <a:pt x="7620" y="4572"/>
                  </a:lnTo>
                  <a:lnTo>
                    <a:pt x="8128" y="4572"/>
                  </a:lnTo>
                  <a:lnTo>
                    <a:pt x="7620" y="6096"/>
                  </a:lnTo>
                  <a:close/>
                </a:path>
                <a:path w="9525" h="27939">
                  <a:moveTo>
                    <a:pt x="8636" y="22860"/>
                  </a:moveTo>
                  <a:lnTo>
                    <a:pt x="7620" y="22860"/>
                  </a:lnTo>
                  <a:lnTo>
                    <a:pt x="7620" y="19812"/>
                  </a:lnTo>
                  <a:lnTo>
                    <a:pt x="8636" y="22860"/>
                  </a:lnTo>
                  <a:close/>
                </a:path>
              </a:pathLst>
            </a:custGeom>
            <a:solidFill>
              <a:srgbClr val="2389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149220" y="2963513"/>
              <a:ext cx="17145" cy="27940"/>
            </a:xfrm>
            <a:custGeom>
              <a:avLst/>
              <a:gdLst/>
              <a:ahLst/>
              <a:cxnLst/>
              <a:rect l="l" t="t" r="r" b="b"/>
              <a:pathLst>
                <a:path w="17144" h="27939">
                  <a:moveTo>
                    <a:pt x="10668" y="27527"/>
                  </a:moveTo>
                  <a:lnTo>
                    <a:pt x="9144" y="27527"/>
                  </a:lnTo>
                  <a:lnTo>
                    <a:pt x="9144" y="24384"/>
                  </a:lnTo>
                  <a:lnTo>
                    <a:pt x="12192" y="16764"/>
                  </a:lnTo>
                  <a:lnTo>
                    <a:pt x="1524" y="16764"/>
                  </a:lnTo>
                  <a:lnTo>
                    <a:pt x="0" y="15240"/>
                  </a:lnTo>
                  <a:lnTo>
                    <a:pt x="0" y="12192"/>
                  </a:lnTo>
                  <a:lnTo>
                    <a:pt x="1524" y="10668"/>
                  </a:lnTo>
                  <a:lnTo>
                    <a:pt x="12192" y="10668"/>
                  </a:lnTo>
                  <a:lnTo>
                    <a:pt x="9144" y="3048"/>
                  </a:lnTo>
                  <a:lnTo>
                    <a:pt x="9144" y="0"/>
                  </a:lnTo>
                  <a:lnTo>
                    <a:pt x="10668" y="0"/>
                  </a:lnTo>
                  <a:lnTo>
                    <a:pt x="16764" y="12192"/>
                  </a:lnTo>
                  <a:lnTo>
                    <a:pt x="16764" y="15240"/>
                  </a:lnTo>
                  <a:lnTo>
                    <a:pt x="10668" y="27527"/>
                  </a:lnTo>
                  <a:close/>
                </a:path>
              </a:pathLst>
            </a:custGeom>
            <a:solidFill>
              <a:srgbClr val="1A60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69008" y="2957417"/>
              <a:ext cx="111537" cy="4124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8340" y="2930651"/>
              <a:ext cx="217931" cy="9143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6714" y="1289494"/>
              <a:ext cx="440817" cy="41205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03475" y="1124712"/>
              <a:ext cx="44195" cy="96012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906524" y="1918716"/>
              <a:ext cx="615950" cy="13970"/>
            </a:xfrm>
            <a:custGeom>
              <a:avLst/>
              <a:gdLst/>
              <a:ahLst/>
              <a:cxnLst/>
              <a:rect l="l" t="t" r="r" b="b"/>
              <a:pathLst>
                <a:path w="615950" h="13969">
                  <a:moveTo>
                    <a:pt x="61569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615695" y="0"/>
                  </a:lnTo>
                  <a:lnTo>
                    <a:pt x="615695" y="1371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659380" y="882396"/>
              <a:ext cx="836930" cy="5064760"/>
            </a:xfrm>
            <a:custGeom>
              <a:avLst/>
              <a:gdLst/>
              <a:ahLst/>
              <a:cxnLst/>
              <a:rect l="l" t="t" r="r" b="b"/>
              <a:pathLst>
                <a:path w="836929" h="5064760">
                  <a:moveTo>
                    <a:pt x="836675" y="5064252"/>
                  </a:moveTo>
                  <a:lnTo>
                    <a:pt x="0" y="5064252"/>
                  </a:lnTo>
                  <a:lnTo>
                    <a:pt x="0" y="0"/>
                  </a:lnTo>
                  <a:lnTo>
                    <a:pt x="836675" y="0"/>
                  </a:lnTo>
                  <a:lnTo>
                    <a:pt x="836675" y="50642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660237" y="883539"/>
              <a:ext cx="835025" cy="6075680"/>
            </a:xfrm>
            <a:custGeom>
              <a:avLst/>
              <a:gdLst/>
              <a:ahLst/>
              <a:cxnLst/>
              <a:rect l="l" t="t" r="r" b="b"/>
              <a:pathLst>
                <a:path w="835025" h="6075680">
                  <a:moveTo>
                    <a:pt x="0" y="6075140"/>
                  </a:moveTo>
                  <a:lnTo>
                    <a:pt x="834485" y="6075140"/>
                  </a:lnTo>
                  <a:lnTo>
                    <a:pt x="834485" y="0"/>
                  </a:lnTo>
                  <a:lnTo>
                    <a:pt x="0" y="0"/>
                  </a:lnTo>
                  <a:lnTo>
                    <a:pt x="0" y="6075140"/>
                  </a:lnTo>
                  <a:close/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660903" y="5945123"/>
              <a:ext cx="833755" cy="1015365"/>
            </a:xfrm>
            <a:custGeom>
              <a:avLst/>
              <a:gdLst/>
              <a:ahLst/>
              <a:cxnLst/>
              <a:rect l="l" t="t" r="r" b="b"/>
              <a:pathLst>
                <a:path w="833754" h="1015365">
                  <a:moveTo>
                    <a:pt x="833628" y="1014983"/>
                  </a:moveTo>
                  <a:lnTo>
                    <a:pt x="0" y="1014983"/>
                  </a:lnTo>
                  <a:lnTo>
                    <a:pt x="0" y="0"/>
                  </a:lnTo>
                  <a:lnTo>
                    <a:pt x="833628" y="0"/>
                  </a:lnTo>
                  <a:lnTo>
                    <a:pt x="833628" y="1014983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2740151" y="1923287"/>
              <a:ext cx="614680" cy="13970"/>
            </a:xfrm>
            <a:custGeom>
              <a:avLst/>
              <a:gdLst/>
              <a:ahLst/>
              <a:cxnLst/>
              <a:rect l="l" t="t" r="r" b="b"/>
              <a:pathLst>
                <a:path w="614679" h="13969">
                  <a:moveTo>
                    <a:pt x="614172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614172" y="0"/>
                  </a:lnTo>
                  <a:lnTo>
                    <a:pt x="614172" y="1371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90444" y="3000755"/>
              <a:ext cx="577595" cy="97535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95219" y="3267170"/>
              <a:ext cx="359949" cy="13277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87599" y="3511391"/>
              <a:ext cx="100965" cy="4114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7599" y="3657885"/>
              <a:ext cx="132968" cy="3962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7598" y="3802380"/>
              <a:ext cx="119253" cy="3248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24200" y="3802380"/>
              <a:ext cx="173735" cy="4162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24009" y="3657885"/>
              <a:ext cx="126587" cy="32003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3253740" y="3683507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8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24009" y="3511296"/>
              <a:ext cx="186118" cy="41243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2742615" y="1683168"/>
              <a:ext cx="123825" cy="50800"/>
            </a:xfrm>
            <a:custGeom>
              <a:avLst/>
              <a:gdLst/>
              <a:ahLst/>
              <a:cxnLst/>
              <a:rect l="l" t="t" r="r" b="b"/>
              <a:pathLst>
                <a:path w="123825" h="50800">
                  <a:moveTo>
                    <a:pt x="10668" y="15328"/>
                  </a:moveTo>
                  <a:lnTo>
                    <a:pt x="9144" y="13804"/>
                  </a:lnTo>
                  <a:lnTo>
                    <a:pt x="7620" y="15328"/>
                  </a:lnTo>
                  <a:lnTo>
                    <a:pt x="7620" y="29044"/>
                  </a:lnTo>
                  <a:lnTo>
                    <a:pt x="9144" y="30568"/>
                  </a:lnTo>
                  <a:lnTo>
                    <a:pt x="10668" y="29044"/>
                  </a:lnTo>
                  <a:lnTo>
                    <a:pt x="10668" y="15328"/>
                  </a:lnTo>
                  <a:close/>
                </a:path>
                <a:path w="123825" h="50800">
                  <a:moveTo>
                    <a:pt x="19812" y="21424"/>
                  </a:moveTo>
                  <a:lnTo>
                    <a:pt x="18288" y="16852"/>
                  </a:lnTo>
                  <a:lnTo>
                    <a:pt x="16764" y="13804"/>
                  </a:lnTo>
                  <a:lnTo>
                    <a:pt x="16764" y="21424"/>
                  </a:lnTo>
                  <a:lnTo>
                    <a:pt x="16764" y="33616"/>
                  </a:lnTo>
                  <a:lnTo>
                    <a:pt x="15240" y="39712"/>
                  </a:lnTo>
                  <a:lnTo>
                    <a:pt x="12192" y="42760"/>
                  </a:lnTo>
                  <a:lnTo>
                    <a:pt x="9144" y="44284"/>
                  </a:lnTo>
                  <a:lnTo>
                    <a:pt x="6096" y="42760"/>
                  </a:lnTo>
                  <a:lnTo>
                    <a:pt x="3048" y="39712"/>
                  </a:lnTo>
                  <a:lnTo>
                    <a:pt x="1524" y="33616"/>
                  </a:lnTo>
                  <a:lnTo>
                    <a:pt x="1524" y="21424"/>
                  </a:lnTo>
                  <a:lnTo>
                    <a:pt x="3048" y="15328"/>
                  </a:lnTo>
                  <a:lnTo>
                    <a:pt x="6096" y="10756"/>
                  </a:lnTo>
                  <a:lnTo>
                    <a:pt x="9144" y="9144"/>
                  </a:lnTo>
                  <a:lnTo>
                    <a:pt x="12192" y="10756"/>
                  </a:lnTo>
                  <a:lnTo>
                    <a:pt x="15240" y="15328"/>
                  </a:lnTo>
                  <a:lnTo>
                    <a:pt x="16764" y="21424"/>
                  </a:lnTo>
                  <a:lnTo>
                    <a:pt x="16764" y="13804"/>
                  </a:lnTo>
                  <a:lnTo>
                    <a:pt x="16764" y="9144"/>
                  </a:lnTo>
                  <a:lnTo>
                    <a:pt x="15240" y="7620"/>
                  </a:lnTo>
                  <a:lnTo>
                    <a:pt x="15240" y="6096"/>
                  </a:lnTo>
                  <a:lnTo>
                    <a:pt x="13716" y="6096"/>
                  </a:lnTo>
                  <a:lnTo>
                    <a:pt x="13716" y="7620"/>
                  </a:lnTo>
                  <a:lnTo>
                    <a:pt x="10668" y="4572"/>
                  </a:lnTo>
                  <a:lnTo>
                    <a:pt x="10668" y="3048"/>
                  </a:lnTo>
                  <a:lnTo>
                    <a:pt x="12192" y="3048"/>
                  </a:lnTo>
                  <a:lnTo>
                    <a:pt x="12192" y="0"/>
                  </a:lnTo>
                  <a:lnTo>
                    <a:pt x="7620" y="0"/>
                  </a:lnTo>
                  <a:lnTo>
                    <a:pt x="7620" y="4572"/>
                  </a:lnTo>
                  <a:lnTo>
                    <a:pt x="4572" y="7620"/>
                  </a:lnTo>
                  <a:lnTo>
                    <a:pt x="1524" y="12280"/>
                  </a:lnTo>
                  <a:lnTo>
                    <a:pt x="0" y="19900"/>
                  </a:lnTo>
                  <a:lnTo>
                    <a:pt x="0" y="36664"/>
                  </a:lnTo>
                  <a:lnTo>
                    <a:pt x="1524" y="42760"/>
                  </a:lnTo>
                  <a:lnTo>
                    <a:pt x="6096" y="48856"/>
                  </a:lnTo>
                  <a:lnTo>
                    <a:pt x="9144" y="50380"/>
                  </a:lnTo>
                  <a:lnTo>
                    <a:pt x="13716" y="48856"/>
                  </a:lnTo>
                  <a:lnTo>
                    <a:pt x="15240" y="44284"/>
                  </a:lnTo>
                  <a:lnTo>
                    <a:pt x="16764" y="42760"/>
                  </a:lnTo>
                  <a:lnTo>
                    <a:pt x="18288" y="36664"/>
                  </a:lnTo>
                  <a:lnTo>
                    <a:pt x="19812" y="27520"/>
                  </a:lnTo>
                  <a:lnTo>
                    <a:pt x="19812" y="21424"/>
                  </a:lnTo>
                  <a:close/>
                </a:path>
                <a:path w="123825" h="50800">
                  <a:moveTo>
                    <a:pt x="38201" y="21424"/>
                  </a:moveTo>
                  <a:lnTo>
                    <a:pt x="35153" y="21424"/>
                  </a:lnTo>
                  <a:lnTo>
                    <a:pt x="36677" y="22948"/>
                  </a:lnTo>
                  <a:lnTo>
                    <a:pt x="36677" y="30568"/>
                  </a:lnTo>
                  <a:lnTo>
                    <a:pt x="35153" y="33616"/>
                  </a:lnTo>
                  <a:lnTo>
                    <a:pt x="32105" y="33616"/>
                  </a:lnTo>
                  <a:lnTo>
                    <a:pt x="32105" y="32092"/>
                  </a:lnTo>
                  <a:lnTo>
                    <a:pt x="30581" y="30568"/>
                  </a:lnTo>
                  <a:lnTo>
                    <a:pt x="29057" y="35140"/>
                  </a:lnTo>
                  <a:lnTo>
                    <a:pt x="30581" y="38188"/>
                  </a:lnTo>
                  <a:lnTo>
                    <a:pt x="36677" y="38188"/>
                  </a:lnTo>
                  <a:lnTo>
                    <a:pt x="38201" y="33616"/>
                  </a:lnTo>
                  <a:lnTo>
                    <a:pt x="38201" y="21424"/>
                  </a:lnTo>
                  <a:close/>
                </a:path>
                <a:path w="123825" h="50800">
                  <a:moveTo>
                    <a:pt x="38201" y="3048"/>
                  </a:moveTo>
                  <a:lnTo>
                    <a:pt x="29057" y="3048"/>
                  </a:lnTo>
                  <a:lnTo>
                    <a:pt x="29057" y="19900"/>
                  </a:lnTo>
                  <a:lnTo>
                    <a:pt x="32105" y="19900"/>
                  </a:lnTo>
                  <a:lnTo>
                    <a:pt x="35153" y="19900"/>
                  </a:lnTo>
                  <a:lnTo>
                    <a:pt x="38201" y="19900"/>
                  </a:lnTo>
                  <a:lnTo>
                    <a:pt x="38201" y="16852"/>
                  </a:lnTo>
                  <a:lnTo>
                    <a:pt x="36677" y="15328"/>
                  </a:lnTo>
                  <a:lnTo>
                    <a:pt x="35153" y="13804"/>
                  </a:lnTo>
                  <a:lnTo>
                    <a:pt x="32105" y="13804"/>
                  </a:lnTo>
                  <a:lnTo>
                    <a:pt x="32105" y="7620"/>
                  </a:lnTo>
                  <a:lnTo>
                    <a:pt x="38201" y="7620"/>
                  </a:lnTo>
                  <a:lnTo>
                    <a:pt x="38201" y="3048"/>
                  </a:lnTo>
                  <a:close/>
                </a:path>
                <a:path w="123825" h="50800">
                  <a:moveTo>
                    <a:pt x="61061" y="16852"/>
                  </a:moveTo>
                  <a:lnTo>
                    <a:pt x="59537" y="15328"/>
                  </a:lnTo>
                  <a:lnTo>
                    <a:pt x="59537" y="12280"/>
                  </a:lnTo>
                  <a:lnTo>
                    <a:pt x="54965" y="12280"/>
                  </a:lnTo>
                  <a:lnTo>
                    <a:pt x="54965" y="13804"/>
                  </a:lnTo>
                  <a:lnTo>
                    <a:pt x="53441" y="15328"/>
                  </a:lnTo>
                  <a:lnTo>
                    <a:pt x="53441" y="13804"/>
                  </a:lnTo>
                  <a:lnTo>
                    <a:pt x="51917" y="12280"/>
                  </a:lnTo>
                  <a:lnTo>
                    <a:pt x="48869" y="12280"/>
                  </a:lnTo>
                  <a:lnTo>
                    <a:pt x="48869" y="13804"/>
                  </a:lnTo>
                  <a:lnTo>
                    <a:pt x="47345" y="15328"/>
                  </a:lnTo>
                  <a:lnTo>
                    <a:pt x="47345" y="12280"/>
                  </a:lnTo>
                  <a:lnTo>
                    <a:pt x="45821" y="12280"/>
                  </a:lnTo>
                  <a:lnTo>
                    <a:pt x="45821" y="38188"/>
                  </a:lnTo>
                  <a:lnTo>
                    <a:pt x="47345" y="38188"/>
                  </a:lnTo>
                  <a:lnTo>
                    <a:pt x="47345" y="19900"/>
                  </a:lnTo>
                  <a:lnTo>
                    <a:pt x="48869" y="19900"/>
                  </a:lnTo>
                  <a:lnTo>
                    <a:pt x="48869" y="16852"/>
                  </a:lnTo>
                  <a:lnTo>
                    <a:pt x="50393" y="16852"/>
                  </a:lnTo>
                  <a:lnTo>
                    <a:pt x="51917" y="18376"/>
                  </a:lnTo>
                  <a:lnTo>
                    <a:pt x="51917" y="38188"/>
                  </a:lnTo>
                  <a:lnTo>
                    <a:pt x="54965" y="38188"/>
                  </a:lnTo>
                  <a:lnTo>
                    <a:pt x="54965" y="16852"/>
                  </a:lnTo>
                  <a:lnTo>
                    <a:pt x="58013" y="16852"/>
                  </a:lnTo>
                  <a:lnTo>
                    <a:pt x="58013" y="38188"/>
                  </a:lnTo>
                  <a:lnTo>
                    <a:pt x="61061" y="38188"/>
                  </a:lnTo>
                  <a:lnTo>
                    <a:pt x="61061" y="16852"/>
                  </a:lnTo>
                  <a:close/>
                </a:path>
                <a:path w="123825" h="50800">
                  <a:moveTo>
                    <a:pt x="67157" y="12192"/>
                  </a:moveTo>
                  <a:lnTo>
                    <a:pt x="64109" y="12192"/>
                  </a:lnTo>
                  <a:lnTo>
                    <a:pt x="64109" y="16764"/>
                  </a:lnTo>
                  <a:lnTo>
                    <a:pt x="65633" y="16764"/>
                  </a:lnTo>
                  <a:lnTo>
                    <a:pt x="65633" y="38100"/>
                  </a:lnTo>
                  <a:lnTo>
                    <a:pt x="67157" y="38100"/>
                  </a:lnTo>
                  <a:lnTo>
                    <a:pt x="67157" y="12192"/>
                  </a:lnTo>
                  <a:close/>
                </a:path>
                <a:path w="123825" h="50800">
                  <a:moveTo>
                    <a:pt x="67157" y="3048"/>
                  </a:moveTo>
                  <a:lnTo>
                    <a:pt x="65633" y="3048"/>
                  </a:lnTo>
                  <a:lnTo>
                    <a:pt x="65633" y="4572"/>
                  </a:lnTo>
                  <a:lnTo>
                    <a:pt x="64109" y="4572"/>
                  </a:lnTo>
                  <a:lnTo>
                    <a:pt x="64109" y="7620"/>
                  </a:lnTo>
                  <a:lnTo>
                    <a:pt x="65633" y="7620"/>
                  </a:lnTo>
                  <a:lnTo>
                    <a:pt x="65633" y="9144"/>
                  </a:lnTo>
                  <a:lnTo>
                    <a:pt x="67157" y="9144"/>
                  </a:lnTo>
                  <a:lnTo>
                    <a:pt x="67157" y="3048"/>
                  </a:lnTo>
                  <a:close/>
                </a:path>
                <a:path w="123825" h="50800">
                  <a:moveTo>
                    <a:pt x="80873" y="19900"/>
                  </a:moveTo>
                  <a:lnTo>
                    <a:pt x="79349" y="16852"/>
                  </a:lnTo>
                  <a:lnTo>
                    <a:pt x="79349" y="15328"/>
                  </a:lnTo>
                  <a:lnTo>
                    <a:pt x="77825" y="13804"/>
                  </a:lnTo>
                  <a:lnTo>
                    <a:pt x="77825" y="12280"/>
                  </a:lnTo>
                  <a:lnTo>
                    <a:pt x="74777" y="12280"/>
                  </a:lnTo>
                  <a:lnTo>
                    <a:pt x="73152" y="13804"/>
                  </a:lnTo>
                  <a:lnTo>
                    <a:pt x="73152" y="15328"/>
                  </a:lnTo>
                  <a:lnTo>
                    <a:pt x="71628" y="12280"/>
                  </a:lnTo>
                  <a:lnTo>
                    <a:pt x="70104" y="12280"/>
                  </a:lnTo>
                  <a:lnTo>
                    <a:pt x="70104" y="38188"/>
                  </a:lnTo>
                  <a:lnTo>
                    <a:pt x="73152" y="38188"/>
                  </a:lnTo>
                  <a:lnTo>
                    <a:pt x="73152" y="18376"/>
                  </a:lnTo>
                  <a:lnTo>
                    <a:pt x="74777" y="18376"/>
                  </a:lnTo>
                  <a:lnTo>
                    <a:pt x="74777" y="16852"/>
                  </a:lnTo>
                  <a:lnTo>
                    <a:pt x="76301" y="16852"/>
                  </a:lnTo>
                  <a:lnTo>
                    <a:pt x="76301" y="18376"/>
                  </a:lnTo>
                  <a:lnTo>
                    <a:pt x="77825" y="18376"/>
                  </a:lnTo>
                  <a:lnTo>
                    <a:pt x="77825" y="38188"/>
                  </a:lnTo>
                  <a:lnTo>
                    <a:pt x="80873" y="38188"/>
                  </a:lnTo>
                  <a:lnTo>
                    <a:pt x="80873" y="19900"/>
                  </a:lnTo>
                  <a:close/>
                </a:path>
                <a:path w="123825" h="50800">
                  <a:moveTo>
                    <a:pt x="93065" y="12280"/>
                  </a:moveTo>
                  <a:lnTo>
                    <a:pt x="90017" y="12280"/>
                  </a:lnTo>
                  <a:lnTo>
                    <a:pt x="90017" y="32092"/>
                  </a:lnTo>
                  <a:lnTo>
                    <a:pt x="88493" y="33616"/>
                  </a:lnTo>
                  <a:lnTo>
                    <a:pt x="86969" y="33616"/>
                  </a:lnTo>
                  <a:lnTo>
                    <a:pt x="85445" y="32092"/>
                  </a:lnTo>
                  <a:lnTo>
                    <a:pt x="85445" y="12280"/>
                  </a:lnTo>
                  <a:lnTo>
                    <a:pt x="83921" y="12280"/>
                  </a:lnTo>
                  <a:lnTo>
                    <a:pt x="83921" y="38188"/>
                  </a:lnTo>
                  <a:lnTo>
                    <a:pt x="88493" y="38188"/>
                  </a:lnTo>
                  <a:lnTo>
                    <a:pt x="90017" y="36664"/>
                  </a:lnTo>
                  <a:lnTo>
                    <a:pt x="90017" y="38188"/>
                  </a:lnTo>
                  <a:lnTo>
                    <a:pt x="93065" y="38188"/>
                  </a:lnTo>
                  <a:lnTo>
                    <a:pt x="93065" y="36664"/>
                  </a:lnTo>
                  <a:lnTo>
                    <a:pt x="93065" y="33616"/>
                  </a:lnTo>
                  <a:lnTo>
                    <a:pt x="93065" y="12280"/>
                  </a:lnTo>
                  <a:close/>
                </a:path>
                <a:path w="123825" h="50800">
                  <a:moveTo>
                    <a:pt x="102209" y="12280"/>
                  </a:moveTo>
                  <a:lnTo>
                    <a:pt x="99161" y="12280"/>
                  </a:lnTo>
                  <a:lnTo>
                    <a:pt x="99161" y="4660"/>
                  </a:lnTo>
                  <a:lnTo>
                    <a:pt x="96113" y="7708"/>
                  </a:lnTo>
                  <a:lnTo>
                    <a:pt x="96113" y="12280"/>
                  </a:lnTo>
                  <a:lnTo>
                    <a:pt x="94589" y="12280"/>
                  </a:lnTo>
                  <a:lnTo>
                    <a:pt x="94589" y="16852"/>
                  </a:lnTo>
                  <a:lnTo>
                    <a:pt x="96113" y="16852"/>
                  </a:lnTo>
                  <a:lnTo>
                    <a:pt x="96113" y="35140"/>
                  </a:lnTo>
                  <a:lnTo>
                    <a:pt x="97637" y="36664"/>
                  </a:lnTo>
                  <a:lnTo>
                    <a:pt x="97637" y="38188"/>
                  </a:lnTo>
                  <a:lnTo>
                    <a:pt x="102209" y="38188"/>
                  </a:lnTo>
                  <a:lnTo>
                    <a:pt x="102209" y="33616"/>
                  </a:lnTo>
                  <a:lnTo>
                    <a:pt x="99161" y="33616"/>
                  </a:lnTo>
                  <a:lnTo>
                    <a:pt x="99161" y="16852"/>
                  </a:lnTo>
                  <a:lnTo>
                    <a:pt x="102209" y="16852"/>
                  </a:lnTo>
                  <a:lnTo>
                    <a:pt x="102209" y="12280"/>
                  </a:lnTo>
                  <a:close/>
                </a:path>
                <a:path w="123825" h="50800">
                  <a:moveTo>
                    <a:pt x="114401" y="18376"/>
                  </a:moveTo>
                  <a:lnTo>
                    <a:pt x="113639" y="16852"/>
                  </a:lnTo>
                  <a:lnTo>
                    <a:pt x="112877" y="15328"/>
                  </a:lnTo>
                  <a:lnTo>
                    <a:pt x="112877" y="22948"/>
                  </a:lnTo>
                  <a:lnTo>
                    <a:pt x="106781" y="22948"/>
                  </a:lnTo>
                  <a:lnTo>
                    <a:pt x="106781" y="18376"/>
                  </a:lnTo>
                  <a:lnTo>
                    <a:pt x="108305" y="16852"/>
                  </a:lnTo>
                  <a:lnTo>
                    <a:pt x="111353" y="16852"/>
                  </a:lnTo>
                  <a:lnTo>
                    <a:pt x="111353" y="18376"/>
                  </a:lnTo>
                  <a:lnTo>
                    <a:pt x="112877" y="22948"/>
                  </a:lnTo>
                  <a:lnTo>
                    <a:pt x="112877" y="15328"/>
                  </a:lnTo>
                  <a:lnTo>
                    <a:pt x="112877" y="13804"/>
                  </a:lnTo>
                  <a:lnTo>
                    <a:pt x="111353" y="12280"/>
                  </a:lnTo>
                  <a:lnTo>
                    <a:pt x="108305" y="12280"/>
                  </a:lnTo>
                  <a:lnTo>
                    <a:pt x="105257" y="15328"/>
                  </a:lnTo>
                  <a:lnTo>
                    <a:pt x="103733" y="18376"/>
                  </a:lnTo>
                  <a:lnTo>
                    <a:pt x="103733" y="33616"/>
                  </a:lnTo>
                  <a:lnTo>
                    <a:pt x="105257" y="35140"/>
                  </a:lnTo>
                  <a:lnTo>
                    <a:pt x="106781" y="38188"/>
                  </a:lnTo>
                  <a:lnTo>
                    <a:pt x="112877" y="38188"/>
                  </a:lnTo>
                  <a:lnTo>
                    <a:pt x="112877" y="33616"/>
                  </a:lnTo>
                  <a:lnTo>
                    <a:pt x="112877" y="32092"/>
                  </a:lnTo>
                  <a:lnTo>
                    <a:pt x="111353" y="33616"/>
                  </a:lnTo>
                  <a:lnTo>
                    <a:pt x="108305" y="33616"/>
                  </a:lnTo>
                  <a:lnTo>
                    <a:pt x="106781" y="32092"/>
                  </a:lnTo>
                  <a:lnTo>
                    <a:pt x="106781" y="27520"/>
                  </a:lnTo>
                  <a:lnTo>
                    <a:pt x="114401" y="27520"/>
                  </a:lnTo>
                  <a:lnTo>
                    <a:pt x="114401" y="22948"/>
                  </a:lnTo>
                  <a:lnTo>
                    <a:pt x="114401" y="18376"/>
                  </a:lnTo>
                  <a:close/>
                </a:path>
                <a:path w="123825" h="50800">
                  <a:moveTo>
                    <a:pt x="123545" y="13804"/>
                  </a:moveTo>
                  <a:lnTo>
                    <a:pt x="122021" y="12280"/>
                  </a:lnTo>
                  <a:lnTo>
                    <a:pt x="118973" y="12280"/>
                  </a:lnTo>
                  <a:lnTo>
                    <a:pt x="117449" y="13804"/>
                  </a:lnTo>
                  <a:lnTo>
                    <a:pt x="117449" y="15328"/>
                  </a:lnTo>
                  <a:lnTo>
                    <a:pt x="115925" y="16852"/>
                  </a:lnTo>
                  <a:lnTo>
                    <a:pt x="115925" y="22948"/>
                  </a:lnTo>
                  <a:lnTo>
                    <a:pt x="117449" y="24472"/>
                  </a:lnTo>
                  <a:lnTo>
                    <a:pt x="118973" y="27520"/>
                  </a:lnTo>
                  <a:lnTo>
                    <a:pt x="120497" y="27520"/>
                  </a:lnTo>
                  <a:lnTo>
                    <a:pt x="120497" y="29044"/>
                  </a:lnTo>
                  <a:lnTo>
                    <a:pt x="122021" y="29044"/>
                  </a:lnTo>
                  <a:lnTo>
                    <a:pt x="122021" y="33616"/>
                  </a:lnTo>
                  <a:lnTo>
                    <a:pt x="117449" y="33616"/>
                  </a:lnTo>
                  <a:lnTo>
                    <a:pt x="117449" y="32092"/>
                  </a:lnTo>
                  <a:lnTo>
                    <a:pt x="115925" y="36664"/>
                  </a:lnTo>
                  <a:lnTo>
                    <a:pt x="117449" y="36664"/>
                  </a:lnTo>
                  <a:lnTo>
                    <a:pt x="117449" y="38188"/>
                  </a:lnTo>
                  <a:lnTo>
                    <a:pt x="122021" y="38188"/>
                  </a:lnTo>
                  <a:lnTo>
                    <a:pt x="123545" y="36664"/>
                  </a:lnTo>
                  <a:lnTo>
                    <a:pt x="123545" y="33616"/>
                  </a:lnTo>
                  <a:lnTo>
                    <a:pt x="123545" y="24472"/>
                  </a:lnTo>
                  <a:lnTo>
                    <a:pt x="122021" y="24472"/>
                  </a:lnTo>
                  <a:lnTo>
                    <a:pt x="122021" y="22948"/>
                  </a:lnTo>
                  <a:lnTo>
                    <a:pt x="120497" y="22948"/>
                  </a:lnTo>
                  <a:lnTo>
                    <a:pt x="120497" y="21424"/>
                  </a:lnTo>
                  <a:lnTo>
                    <a:pt x="118973" y="21424"/>
                  </a:lnTo>
                  <a:lnTo>
                    <a:pt x="118973" y="16852"/>
                  </a:lnTo>
                  <a:lnTo>
                    <a:pt x="122021" y="16852"/>
                  </a:lnTo>
                  <a:lnTo>
                    <a:pt x="123545" y="18376"/>
                  </a:lnTo>
                  <a:lnTo>
                    <a:pt x="123545" y="16852"/>
                  </a:lnTo>
                  <a:lnTo>
                    <a:pt x="123545" y="13804"/>
                  </a:lnTo>
                  <a:close/>
                </a:path>
              </a:pathLst>
            </a:custGeom>
            <a:solidFill>
              <a:srgbClr val="2389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38627" y="1121664"/>
              <a:ext cx="42672" cy="97535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2757868" y="1146048"/>
              <a:ext cx="6350" cy="43180"/>
            </a:xfrm>
            <a:custGeom>
              <a:avLst/>
              <a:gdLst/>
              <a:ahLst/>
              <a:cxnLst/>
              <a:rect l="l" t="t" r="r" b="b"/>
              <a:pathLst>
                <a:path w="6350" h="43180">
                  <a:moveTo>
                    <a:pt x="6096" y="42672"/>
                  </a:moveTo>
                  <a:lnTo>
                    <a:pt x="3048" y="42672"/>
                  </a:lnTo>
                  <a:lnTo>
                    <a:pt x="3048" y="12192"/>
                  </a:lnTo>
                  <a:lnTo>
                    <a:pt x="0" y="16764"/>
                  </a:lnTo>
                  <a:lnTo>
                    <a:pt x="0" y="9144"/>
                  </a:lnTo>
                  <a:lnTo>
                    <a:pt x="1524" y="7620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6096" y="0"/>
                  </a:lnTo>
                  <a:lnTo>
                    <a:pt x="6096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41104" y="1295590"/>
              <a:ext cx="593407" cy="30822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32176" y="2147316"/>
              <a:ext cx="297180" cy="41300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22646" y="2127308"/>
              <a:ext cx="298999" cy="418061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3499091" y="856487"/>
              <a:ext cx="1562735" cy="6079490"/>
            </a:xfrm>
            <a:custGeom>
              <a:avLst/>
              <a:gdLst/>
              <a:ahLst/>
              <a:cxnLst/>
              <a:rect l="l" t="t" r="r" b="b"/>
              <a:pathLst>
                <a:path w="1562735" h="6079490">
                  <a:moveTo>
                    <a:pt x="1562112" y="6077724"/>
                  </a:moveTo>
                  <a:lnTo>
                    <a:pt x="0" y="6077724"/>
                  </a:lnTo>
                  <a:lnTo>
                    <a:pt x="0" y="6079236"/>
                  </a:lnTo>
                  <a:lnTo>
                    <a:pt x="1562112" y="6079236"/>
                  </a:lnTo>
                  <a:lnTo>
                    <a:pt x="1562112" y="6077724"/>
                  </a:lnTo>
                  <a:close/>
                </a:path>
                <a:path w="1562735" h="6079490">
                  <a:moveTo>
                    <a:pt x="1562112" y="0"/>
                  </a:moveTo>
                  <a:lnTo>
                    <a:pt x="0" y="0"/>
                  </a:lnTo>
                  <a:lnTo>
                    <a:pt x="0" y="5064252"/>
                  </a:lnTo>
                  <a:lnTo>
                    <a:pt x="1562112" y="5064252"/>
                  </a:lnTo>
                  <a:lnTo>
                    <a:pt x="1562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3499294" y="859154"/>
              <a:ext cx="1560830" cy="6073775"/>
            </a:xfrm>
            <a:custGeom>
              <a:avLst/>
              <a:gdLst/>
              <a:ahLst/>
              <a:cxnLst/>
              <a:rect l="l" t="t" r="r" b="b"/>
              <a:pathLst>
                <a:path w="1560829" h="6073775">
                  <a:moveTo>
                    <a:pt x="0" y="6073521"/>
                  </a:moveTo>
                  <a:lnTo>
                    <a:pt x="1560575" y="6073521"/>
                  </a:lnTo>
                  <a:lnTo>
                    <a:pt x="1560575" y="0"/>
                  </a:lnTo>
                  <a:lnTo>
                    <a:pt x="0" y="0"/>
                  </a:lnTo>
                  <a:lnTo>
                    <a:pt x="0" y="6073521"/>
                  </a:lnTo>
                  <a:close/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499103" y="5919216"/>
              <a:ext cx="1560830" cy="1015365"/>
            </a:xfrm>
            <a:custGeom>
              <a:avLst/>
              <a:gdLst/>
              <a:ahLst/>
              <a:cxnLst/>
              <a:rect l="l" t="t" r="r" b="b"/>
              <a:pathLst>
                <a:path w="1560829" h="1015365">
                  <a:moveTo>
                    <a:pt x="1560576" y="1014983"/>
                  </a:moveTo>
                  <a:lnTo>
                    <a:pt x="0" y="1014983"/>
                  </a:lnTo>
                  <a:lnTo>
                    <a:pt x="0" y="0"/>
                  </a:lnTo>
                  <a:lnTo>
                    <a:pt x="1560576" y="0"/>
                  </a:lnTo>
                  <a:lnTo>
                    <a:pt x="1560576" y="1014983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897439" y="6419945"/>
              <a:ext cx="24765" cy="50800"/>
            </a:xfrm>
            <a:custGeom>
              <a:avLst/>
              <a:gdLst/>
              <a:ahLst/>
              <a:cxnLst/>
              <a:rect l="l" t="t" r="r" b="b"/>
              <a:pathLst>
                <a:path w="24764" h="50800">
                  <a:moveTo>
                    <a:pt x="13716" y="50387"/>
                  </a:moveTo>
                  <a:lnTo>
                    <a:pt x="12192" y="50387"/>
                  </a:lnTo>
                  <a:lnTo>
                    <a:pt x="10668" y="47339"/>
                  </a:lnTo>
                  <a:lnTo>
                    <a:pt x="10668" y="42767"/>
                  </a:lnTo>
                  <a:lnTo>
                    <a:pt x="15240" y="30575"/>
                  </a:lnTo>
                  <a:lnTo>
                    <a:pt x="1524" y="30575"/>
                  </a:lnTo>
                  <a:lnTo>
                    <a:pt x="0" y="28956"/>
                  </a:lnTo>
                  <a:lnTo>
                    <a:pt x="0" y="22860"/>
                  </a:lnTo>
                  <a:lnTo>
                    <a:pt x="1524" y="19812"/>
                  </a:lnTo>
                  <a:lnTo>
                    <a:pt x="15240" y="19812"/>
                  </a:lnTo>
                  <a:lnTo>
                    <a:pt x="10668" y="7620"/>
                  </a:lnTo>
                  <a:lnTo>
                    <a:pt x="10668" y="3048"/>
                  </a:lnTo>
                  <a:lnTo>
                    <a:pt x="12192" y="0"/>
                  </a:lnTo>
                  <a:lnTo>
                    <a:pt x="13716" y="0"/>
                  </a:lnTo>
                  <a:lnTo>
                    <a:pt x="24384" y="22860"/>
                  </a:lnTo>
                  <a:lnTo>
                    <a:pt x="24384" y="27432"/>
                  </a:lnTo>
                  <a:lnTo>
                    <a:pt x="13716" y="50387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3598449" y="6162103"/>
              <a:ext cx="273685" cy="621030"/>
            </a:xfrm>
            <a:custGeom>
              <a:avLst/>
              <a:gdLst/>
              <a:ahLst/>
              <a:cxnLst/>
              <a:rect l="l" t="t" r="r" b="b"/>
              <a:pathLst>
                <a:path w="273685" h="621029">
                  <a:moveTo>
                    <a:pt x="233362" y="621029"/>
                  </a:moveTo>
                  <a:lnTo>
                    <a:pt x="38100" y="621029"/>
                  </a:lnTo>
                  <a:lnTo>
                    <a:pt x="22859" y="614933"/>
                  </a:lnTo>
                  <a:lnTo>
                    <a:pt x="10668" y="595121"/>
                  </a:lnTo>
                  <a:lnTo>
                    <a:pt x="3048" y="567594"/>
                  </a:lnTo>
                  <a:lnTo>
                    <a:pt x="0" y="532542"/>
                  </a:lnTo>
                  <a:lnTo>
                    <a:pt x="0" y="88487"/>
                  </a:lnTo>
                  <a:lnTo>
                    <a:pt x="3048" y="53339"/>
                  </a:lnTo>
                  <a:lnTo>
                    <a:pt x="10668" y="25907"/>
                  </a:lnTo>
                  <a:lnTo>
                    <a:pt x="22859" y="6095"/>
                  </a:lnTo>
                  <a:lnTo>
                    <a:pt x="38100" y="0"/>
                  </a:lnTo>
                  <a:lnTo>
                    <a:pt x="233362" y="0"/>
                  </a:lnTo>
                  <a:lnTo>
                    <a:pt x="248697" y="6095"/>
                  </a:lnTo>
                  <a:lnTo>
                    <a:pt x="262413" y="25907"/>
                  </a:lnTo>
                  <a:lnTo>
                    <a:pt x="270033" y="53339"/>
                  </a:lnTo>
                  <a:lnTo>
                    <a:pt x="273081" y="88487"/>
                  </a:lnTo>
                  <a:lnTo>
                    <a:pt x="273081" y="532542"/>
                  </a:lnTo>
                  <a:lnTo>
                    <a:pt x="270033" y="567594"/>
                  </a:lnTo>
                  <a:lnTo>
                    <a:pt x="262413" y="595121"/>
                  </a:lnTo>
                  <a:lnTo>
                    <a:pt x="248697" y="614933"/>
                  </a:lnTo>
                  <a:lnTo>
                    <a:pt x="233362" y="621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586257" y="6133052"/>
              <a:ext cx="274955" cy="621665"/>
            </a:xfrm>
            <a:custGeom>
              <a:avLst/>
              <a:gdLst/>
              <a:ahLst/>
              <a:cxnLst/>
              <a:rect l="l" t="t" r="r" b="b"/>
              <a:pathLst>
                <a:path w="274954" h="621665">
                  <a:moveTo>
                    <a:pt x="234886" y="621125"/>
                  </a:moveTo>
                  <a:lnTo>
                    <a:pt x="39624" y="621125"/>
                  </a:lnTo>
                  <a:lnTo>
                    <a:pt x="24384" y="613505"/>
                  </a:lnTo>
                  <a:lnTo>
                    <a:pt x="12192" y="595121"/>
                  </a:lnTo>
                  <a:lnTo>
                    <a:pt x="3048" y="566165"/>
                  </a:lnTo>
                  <a:lnTo>
                    <a:pt x="0" y="532637"/>
                  </a:lnTo>
                  <a:lnTo>
                    <a:pt x="0" y="88487"/>
                  </a:lnTo>
                  <a:lnTo>
                    <a:pt x="3048" y="53435"/>
                  </a:lnTo>
                  <a:lnTo>
                    <a:pt x="12192" y="25907"/>
                  </a:lnTo>
                  <a:lnTo>
                    <a:pt x="24384" y="6095"/>
                  </a:lnTo>
                  <a:lnTo>
                    <a:pt x="39624" y="0"/>
                  </a:lnTo>
                  <a:lnTo>
                    <a:pt x="234886" y="0"/>
                  </a:lnTo>
                  <a:lnTo>
                    <a:pt x="250126" y="6095"/>
                  </a:lnTo>
                  <a:lnTo>
                    <a:pt x="262413" y="25907"/>
                  </a:lnTo>
                  <a:lnTo>
                    <a:pt x="271557" y="53435"/>
                  </a:lnTo>
                  <a:lnTo>
                    <a:pt x="274605" y="88487"/>
                  </a:lnTo>
                  <a:lnTo>
                    <a:pt x="274605" y="532637"/>
                  </a:lnTo>
                  <a:lnTo>
                    <a:pt x="271557" y="566165"/>
                  </a:lnTo>
                  <a:lnTo>
                    <a:pt x="262413" y="595121"/>
                  </a:lnTo>
                  <a:lnTo>
                    <a:pt x="250126" y="613505"/>
                  </a:lnTo>
                  <a:lnTo>
                    <a:pt x="234886" y="621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967638" y="6162008"/>
              <a:ext cx="274955" cy="621665"/>
            </a:xfrm>
            <a:custGeom>
              <a:avLst/>
              <a:gdLst/>
              <a:ahLst/>
              <a:cxnLst/>
              <a:rect l="l" t="t" r="r" b="b"/>
              <a:pathLst>
                <a:path w="274954" h="621665">
                  <a:moveTo>
                    <a:pt x="234886" y="621125"/>
                  </a:moveTo>
                  <a:lnTo>
                    <a:pt x="39624" y="621125"/>
                  </a:lnTo>
                  <a:lnTo>
                    <a:pt x="24384" y="613505"/>
                  </a:lnTo>
                  <a:lnTo>
                    <a:pt x="12192" y="595121"/>
                  </a:lnTo>
                  <a:lnTo>
                    <a:pt x="3048" y="566165"/>
                  </a:lnTo>
                  <a:lnTo>
                    <a:pt x="0" y="532637"/>
                  </a:lnTo>
                  <a:lnTo>
                    <a:pt x="0" y="88487"/>
                  </a:lnTo>
                  <a:lnTo>
                    <a:pt x="3048" y="53435"/>
                  </a:lnTo>
                  <a:lnTo>
                    <a:pt x="12192" y="25907"/>
                  </a:lnTo>
                  <a:lnTo>
                    <a:pt x="24384" y="6095"/>
                  </a:lnTo>
                  <a:lnTo>
                    <a:pt x="39624" y="0"/>
                  </a:lnTo>
                  <a:lnTo>
                    <a:pt x="234886" y="0"/>
                  </a:lnTo>
                  <a:lnTo>
                    <a:pt x="250126" y="6095"/>
                  </a:lnTo>
                  <a:lnTo>
                    <a:pt x="262413" y="25907"/>
                  </a:lnTo>
                  <a:lnTo>
                    <a:pt x="271557" y="53435"/>
                  </a:lnTo>
                  <a:lnTo>
                    <a:pt x="274605" y="88487"/>
                  </a:lnTo>
                  <a:lnTo>
                    <a:pt x="274605" y="532637"/>
                  </a:lnTo>
                  <a:lnTo>
                    <a:pt x="271557" y="566165"/>
                  </a:lnTo>
                  <a:lnTo>
                    <a:pt x="262413" y="595121"/>
                  </a:lnTo>
                  <a:lnTo>
                    <a:pt x="250126" y="613505"/>
                  </a:lnTo>
                  <a:lnTo>
                    <a:pt x="234886" y="621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956970" y="6131527"/>
              <a:ext cx="273685" cy="622935"/>
            </a:xfrm>
            <a:custGeom>
              <a:avLst/>
              <a:gdLst/>
              <a:ahLst/>
              <a:cxnLst/>
              <a:rect l="l" t="t" r="r" b="b"/>
              <a:pathLst>
                <a:path w="273685" h="622934">
                  <a:moveTo>
                    <a:pt x="234886" y="622649"/>
                  </a:moveTo>
                  <a:lnTo>
                    <a:pt x="39624" y="622649"/>
                  </a:lnTo>
                  <a:lnTo>
                    <a:pt x="24384" y="615029"/>
                  </a:lnTo>
                  <a:lnTo>
                    <a:pt x="10667" y="596646"/>
                  </a:lnTo>
                  <a:lnTo>
                    <a:pt x="3048" y="567690"/>
                  </a:lnTo>
                  <a:lnTo>
                    <a:pt x="0" y="534162"/>
                  </a:lnTo>
                  <a:lnTo>
                    <a:pt x="0" y="90011"/>
                  </a:lnTo>
                  <a:lnTo>
                    <a:pt x="3048" y="54959"/>
                  </a:lnTo>
                  <a:lnTo>
                    <a:pt x="10667" y="27432"/>
                  </a:lnTo>
                  <a:lnTo>
                    <a:pt x="24384" y="7620"/>
                  </a:lnTo>
                  <a:lnTo>
                    <a:pt x="39624" y="0"/>
                  </a:lnTo>
                  <a:lnTo>
                    <a:pt x="234886" y="0"/>
                  </a:lnTo>
                  <a:lnTo>
                    <a:pt x="250126" y="7620"/>
                  </a:lnTo>
                  <a:lnTo>
                    <a:pt x="262318" y="27432"/>
                  </a:lnTo>
                  <a:lnTo>
                    <a:pt x="269938" y="54959"/>
                  </a:lnTo>
                  <a:lnTo>
                    <a:pt x="273081" y="90011"/>
                  </a:lnTo>
                  <a:lnTo>
                    <a:pt x="273081" y="534162"/>
                  </a:lnTo>
                  <a:lnTo>
                    <a:pt x="269938" y="567690"/>
                  </a:lnTo>
                  <a:lnTo>
                    <a:pt x="262318" y="596646"/>
                  </a:lnTo>
                  <a:lnTo>
                    <a:pt x="250126" y="615029"/>
                  </a:lnTo>
                  <a:lnTo>
                    <a:pt x="234886" y="622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988308" y="6265163"/>
              <a:ext cx="210820" cy="13970"/>
            </a:xfrm>
            <a:custGeom>
              <a:avLst/>
              <a:gdLst/>
              <a:ahLst/>
              <a:cxnLst/>
              <a:rect l="l" t="t" r="r" b="b"/>
              <a:pathLst>
                <a:path w="210820" h="13970">
                  <a:moveTo>
                    <a:pt x="210311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210311" y="0"/>
                  </a:lnTo>
                  <a:lnTo>
                    <a:pt x="210311" y="1371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19500" y="6262116"/>
              <a:ext cx="208788" cy="281939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3988308" y="6329172"/>
              <a:ext cx="38100" cy="85725"/>
            </a:xfrm>
            <a:custGeom>
              <a:avLst/>
              <a:gdLst/>
              <a:ahLst/>
              <a:cxnLst/>
              <a:rect l="l" t="t" r="r" b="b"/>
              <a:pathLst>
                <a:path w="38100" h="85725">
                  <a:moveTo>
                    <a:pt x="12192" y="57924"/>
                  </a:moveTo>
                  <a:lnTo>
                    <a:pt x="0" y="57924"/>
                  </a:lnTo>
                  <a:lnTo>
                    <a:pt x="0" y="85356"/>
                  </a:lnTo>
                  <a:lnTo>
                    <a:pt x="12192" y="85356"/>
                  </a:lnTo>
                  <a:lnTo>
                    <a:pt x="12192" y="57924"/>
                  </a:lnTo>
                  <a:close/>
                </a:path>
                <a:path w="38100" h="85725">
                  <a:moveTo>
                    <a:pt x="12192" y="28968"/>
                  </a:moveTo>
                  <a:lnTo>
                    <a:pt x="0" y="28968"/>
                  </a:lnTo>
                  <a:lnTo>
                    <a:pt x="0" y="56400"/>
                  </a:lnTo>
                  <a:lnTo>
                    <a:pt x="12192" y="56400"/>
                  </a:lnTo>
                  <a:lnTo>
                    <a:pt x="12192" y="28968"/>
                  </a:lnTo>
                  <a:close/>
                </a:path>
                <a:path w="38100" h="85725">
                  <a:moveTo>
                    <a:pt x="1219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2192" y="27432"/>
                  </a:lnTo>
                  <a:lnTo>
                    <a:pt x="12192" y="0"/>
                  </a:lnTo>
                  <a:close/>
                </a:path>
                <a:path w="38100" h="85725">
                  <a:moveTo>
                    <a:pt x="38100" y="57924"/>
                  </a:moveTo>
                  <a:lnTo>
                    <a:pt x="25908" y="57924"/>
                  </a:lnTo>
                  <a:lnTo>
                    <a:pt x="13716" y="57924"/>
                  </a:lnTo>
                  <a:lnTo>
                    <a:pt x="13716" y="85356"/>
                  </a:lnTo>
                  <a:lnTo>
                    <a:pt x="25908" y="85356"/>
                  </a:lnTo>
                  <a:lnTo>
                    <a:pt x="38100" y="85356"/>
                  </a:lnTo>
                  <a:lnTo>
                    <a:pt x="38100" y="57924"/>
                  </a:lnTo>
                  <a:close/>
                </a:path>
                <a:path w="38100" h="85725">
                  <a:moveTo>
                    <a:pt x="38100" y="28968"/>
                  </a:moveTo>
                  <a:lnTo>
                    <a:pt x="25908" y="28968"/>
                  </a:lnTo>
                  <a:lnTo>
                    <a:pt x="13716" y="28968"/>
                  </a:lnTo>
                  <a:lnTo>
                    <a:pt x="13716" y="56400"/>
                  </a:lnTo>
                  <a:lnTo>
                    <a:pt x="25908" y="56400"/>
                  </a:lnTo>
                  <a:lnTo>
                    <a:pt x="38100" y="56400"/>
                  </a:lnTo>
                  <a:lnTo>
                    <a:pt x="38100" y="28968"/>
                  </a:lnTo>
                  <a:close/>
                </a:path>
                <a:path w="38100" h="85725">
                  <a:moveTo>
                    <a:pt x="38100" y="0"/>
                  </a:moveTo>
                  <a:lnTo>
                    <a:pt x="25908" y="0"/>
                  </a:lnTo>
                  <a:lnTo>
                    <a:pt x="13716" y="0"/>
                  </a:lnTo>
                  <a:lnTo>
                    <a:pt x="13716" y="27432"/>
                  </a:lnTo>
                  <a:lnTo>
                    <a:pt x="25908" y="27432"/>
                  </a:lnTo>
                  <a:lnTo>
                    <a:pt x="38100" y="27432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988974" y="6317742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4" h="0">
                  <a:moveTo>
                    <a:pt x="18287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038600" y="6329172"/>
              <a:ext cx="38100" cy="85725"/>
            </a:xfrm>
            <a:custGeom>
              <a:avLst/>
              <a:gdLst/>
              <a:ahLst/>
              <a:cxnLst/>
              <a:rect l="l" t="t" r="r" b="b"/>
              <a:pathLst>
                <a:path w="38100" h="85725">
                  <a:moveTo>
                    <a:pt x="12192" y="57924"/>
                  </a:moveTo>
                  <a:lnTo>
                    <a:pt x="0" y="57924"/>
                  </a:lnTo>
                  <a:lnTo>
                    <a:pt x="0" y="85356"/>
                  </a:lnTo>
                  <a:lnTo>
                    <a:pt x="12192" y="85356"/>
                  </a:lnTo>
                  <a:lnTo>
                    <a:pt x="12192" y="57924"/>
                  </a:lnTo>
                  <a:close/>
                </a:path>
                <a:path w="38100" h="85725">
                  <a:moveTo>
                    <a:pt x="12192" y="28968"/>
                  </a:moveTo>
                  <a:lnTo>
                    <a:pt x="0" y="28968"/>
                  </a:lnTo>
                  <a:lnTo>
                    <a:pt x="0" y="56400"/>
                  </a:lnTo>
                  <a:lnTo>
                    <a:pt x="12192" y="56400"/>
                  </a:lnTo>
                  <a:lnTo>
                    <a:pt x="12192" y="28968"/>
                  </a:lnTo>
                  <a:close/>
                </a:path>
                <a:path w="38100" h="85725">
                  <a:moveTo>
                    <a:pt x="1219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2192" y="27432"/>
                  </a:lnTo>
                  <a:lnTo>
                    <a:pt x="12192" y="0"/>
                  </a:lnTo>
                  <a:close/>
                </a:path>
                <a:path w="38100" h="85725">
                  <a:moveTo>
                    <a:pt x="38100" y="57924"/>
                  </a:moveTo>
                  <a:lnTo>
                    <a:pt x="25908" y="57924"/>
                  </a:lnTo>
                  <a:lnTo>
                    <a:pt x="13716" y="57924"/>
                  </a:lnTo>
                  <a:lnTo>
                    <a:pt x="13716" y="85356"/>
                  </a:lnTo>
                  <a:lnTo>
                    <a:pt x="25908" y="85356"/>
                  </a:lnTo>
                  <a:lnTo>
                    <a:pt x="38100" y="85356"/>
                  </a:lnTo>
                  <a:lnTo>
                    <a:pt x="38100" y="57924"/>
                  </a:lnTo>
                  <a:close/>
                </a:path>
                <a:path w="38100" h="85725">
                  <a:moveTo>
                    <a:pt x="38100" y="28968"/>
                  </a:moveTo>
                  <a:lnTo>
                    <a:pt x="25908" y="28968"/>
                  </a:lnTo>
                  <a:lnTo>
                    <a:pt x="13716" y="28968"/>
                  </a:lnTo>
                  <a:lnTo>
                    <a:pt x="13716" y="56400"/>
                  </a:lnTo>
                  <a:lnTo>
                    <a:pt x="25908" y="56400"/>
                  </a:lnTo>
                  <a:lnTo>
                    <a:pt x="38100" y="56400"/>
                  </a:lnTo>
                  <a:lnTo>
                    <a:pt x="38100" y="28968"/>
                  </a:lnTo>
                  <a:close/>
                </a:path>
                <a:path w="38100" h="85725">
                  <a:moveTo>
                    <a:pt x="38100" y="0"/>
                  </a:moveTo>
                  <a:lnTo>
                    <a:pt x="25908" y="0"/>
                  </a:lnTo>
                  <a:lnTo>
                    <a:pt x="13716" y="0"/>
                  </a:lnTo>
                  <a:lnTo>
                    <a:pt x="13716" y="27432"/>
                  </a:lnTo>
                  <a:lnTo>
                    <a:pt x="25908" y="27432"/>
                  </a:lnTo>
                  <a:lnTo>
                    <a:pt x="38100" y="27432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4037838" y="6317742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4" h="0">
                  <a:moveTo>
                    <a:pt x="18287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087368" y="6329172"/>
              <a:ext cx="38100" cy="85725"/>
            </a:xfrm>
            <a:custGeom>
              <a:avLst/>
              <a:gdLst/>
              <a:ahLst/>
              <a:cxnLst/>
              <a:rect l="l" t="t" r="r" b="b"/>
              <a:pathLst>
                <a:path w="38100" h="85725">
                  <a:moveTo>
                    <a:pt x="12192" y="57924"/>
                  </a:moveTo>
                  <a:lnTo>
                    <a:pt x="0" y="57924"/>
                  </a:lnTo>
                  <a:lnTo>
                    <a:pt x="0" y="85356"/>
                  </a:lnTo>
                  <a:lnTo>
                    <a:pt x="12192" y="85356"/>
                  </a:lnTo>
                  <a:lnTo>
                    <a:pt x="12192" y="57924"/>
                  </a:lnTo>
                  <a:close/>
                </a:path>
                <a:path w="38100" h="85725">
                  <a:moveTo>
                    <a:pt x="12192" y="28968"/>
                  </a:moveTo>
                  <a:lnTo>
                    <a:pt x="0" y="28968"/>
                  </a:lnTo>
                  <a:lnTo>
                    <a:pt x="0" y="56400"/>
                  </a:lnTo>
                  <a:lnTo>
                    <a:pt x="12192" y="56400"/>
                  </a:lnTo>
                  <a:lnTo>
                    <a:pt x="12192" y="28968"/>
                  </a:lnTo>
                  <a:close/>
                </a:path>
                <a:path w="38100" h="85725">
                  <a:moveTo>
                    <a:pt x="1219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2192" y="27432"/>
                  </a:lnTo>
                  <a:lnTo>
                    <a:pt x="12192" y="0"/>
                  </a:lnTo>
                  <a:close/>
                </a:path>
                <a:path w="38100" h="85725">
                  <a:moveTo>
                    <a:pt x="38100" y="57924"/>
                  </a:moveTo>
                  <a:lnTo>
                    <a:pt x="25908" y="57924"/>
                  </a:lnTo>
                  <a:lnTo>
                    <a:pt x="13716" y="57924"/>
                  </a:lnTo>
                  <a:lnTo>
                    <a:pt x="13716" y="85356"/>
                  </a:lnTo>
                  <a:lnTo>
                    <a:pt x="25908" y="85356"/>
                  </a:lnTo>
                  <a:lnTo>
                    <a:pt x="38100" y="85356"/>
                  </a:lnTo>
                  <a:lnTo>
                    <a:pt x="38100" y="57924"/>
                  </a:lnTo>
                  <a:close/>
                </a:path>
                <a:path w="38100" h="85725">
                  <a:moveTo>
                    <a:pt x="38100" y="28968"/>
                  </a:moveTo>
                  <a:lnTo>
                    <a:pt x="25908" y="28968"/>
                  </a:lnTo>
                  <a:lnTo>
                    <a:pt x="13716" y="28968"/>
                  </a:lnTo>
                  <a:lnTo>
                    <a:pt x="13716" y="56400"/>
                  </a:lnTo>
                  <a:lnTo>
                    <a:pt x="25908" y="56400"/>
                  </a:lnTo>
                  <a:lnTo>
                    <a:pt x="38100" y="56400"/>
                  </a:lnTo>
                  <a:lnTo>
                    <a:pt x="38100" y="28968"/>
                  </a:lnTo>
                  <a:close/>
                </a:path>
                <a:path w="38100" h="85725">
                  <a:moveTo>
                    <a:pt x="38100" y="0"/>
                  </a:moveTo>
                  <a:lnTo>
                    <a:pt x="25908" y="0"/>
                  </a:lnTo>
                  <a:lnTo>
                    <a:pt x="13716" y="0"/>
                  </a:lnTo>
                  <a:lnTo>
                    <a:pt x="13716" y="27432"/>
                  </a:lnTo>
                  <a:lnTo>
                    <a:pt x="25908" y="27432"/>
                  </a:lnTo>
                  <a:lnTo>
                    <a:pt x="38100" y="27432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4086606" y="6317742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4" h="0">
                  <a:moveTo>
                    <a:pt x="18287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4136136" y="6329172"/>
              <a:ext cx="38100" cy="85725"/>
            </a:xfrm>
            <a:custGeom>
              <a:avLst/>
              <a:gdLst/>
              <a:ahLst/>
              <a:cxnLst/>
              <a:rect l="l" t="t" r="r" b="b"/>
              <a:pathLst>
                <a:path w="38100" h="85725">
                  <a:moveTo>
                    <a:pt x="12192" y="57924"/>
                  </a:moveTo>
                  <a:lnTo>
                    <a:pt x="0" y="57924"/>
                  </a:lnTo>
                  <a:lnTo>
                    <a:pt x="0" y="85356"/>
                  </a:lnTo>
                  <a:lnTo>
                    <a:pt x="12192" y="85356"/>
                  </a:lnTo>
                  <a:lnTo>
                    <a:pt x="12192" y="57924"/>
                  </a:lnTo>
                  <a:close/>
                </a:path>
                <a:path w="38100" h="85725">
                  <a:moveTo>
                    <a:pt x="12192" y="28968"/>
                  </a:moveTo>
                  <a:lnTo>
                    <a:pt x="0" y="28968"/>
                  </a:lnTo>
                  <a:lnTo>
                    <a:pt x="0" y="56400"/>
                  </a:lnTo>
                  <a:lnTo>
                    <a:pt x="12192" y="56400"/>
                  </a:lnTo>
                  <a:lnTo>
                    <a:pt x="12192" y="28968"/>
                  </a:lnTo>
                  <a:close/>
                </a:path>
                <a:path w="38100" h="85725">
                  <a:moveTo>
                    <a:pt x="1219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2192" y="27432"/>
                  </a:lnTo>
                  <a:lnTo>
                    <a:pt x="12192" y="0"/>
                  </a:lnTo>
                  <a:close/>
                </a:path>
                <a:path w="38100" h="85725">
                  <a:moveTo>
                    <a:pt x="38100" y="57924"/>
                  </a:moveTo>
                  <a:lnTo>
                    <a:pt x="25908" y="57924"/>
                  </a:lnTo>
                  <a:lnTo>
                    <a:pt x="13716" y="57924"/>
                  </a:lnTo>
                  <a:lnTo>
                    <a:pt x="13716" y="85356"/>
                  </a:lnTo>
                  <a:lnTo>
                    <a:pt x="25908" y="85356"/>
                  </a:lnTo>
                  <a:lnTo>
                    <a:pt x="38100" y="85356"/>
                  </a:lnTo>
                  <a:lnTo>
                    <a:pt x="38100" y="57924"/>
                  </a:lnTo>
                  <a:close/>
                </a:path>
                <a:path w="38100" h="85725">
                  <a:moveTo>
                    <a:pt x="38100" y="28968"/>
                  </a:moveTo>
                  <a:lnTo>
                    <a:pt x="25908" y="28968"/>
                  </a:lnTo>
                  <a:lnTo>
                    <a:pt x="13716" y="28968"/>
                  </a:lnTo>
                  <a:lnTo>
                    <a:pt x="13716" y="56400"/>
                  </a:lnTo>
                  <a:lnTo>
                    <a:pt x="25908" y="56400"/>
                  </a:lnTo>
                  <a:lnTo>
                    <a:pt x="38100" y="56400"/>
                  </a:lnTo>
                  <a:lnTo>
                    <a:pt x="38100" y="28968"/>
                  </a:lnTo>
                  <a:close/>
                </a:path>
                <a:path w="38100" h="85725">
                  <a:moveTo>
                    <a:pt x="38100" y="0"/>
                  </a:moveTo>
                  <a:lnTo>
                    <a:pt x="25908" y="0"/>
                  </a:lnTo>
                  <a:lnTo>
                    <a:pt x="13716" y="0"/>
                  </a:lnTo>
                  <a:lnTo>
                    <a:pt x="13716" y="27432"/>
                  </a:lnTo>
                  <a:lnTo>
                    <a:pt x="25908" y="27432"/>
                  </a:lnTo>
                  <a:lnTo>
                    <a:pt x="38100" y="27432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4135469" y="6317742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4" h="0">
                  <a:moveTo>
                    <a:pt x="18287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3988308" y="6457187"/>
              <a:ext cx="38100" cy="86995"/>
            </a:xfrm>
            <a:custGeom>
              <a:avLst/>
              <a:gdLst/>
              <a:ahLst/>
              <a:cxnLst/>
              <a:rect l="l" t="t" r="r" b="b"/>
              <a:pathLst>
                <a:path w="38100" h="86995">
                  <a:moveTo>
                    <a:pt x="12192" y="59436"/>
                  </a:moveTo>
                  <a:lnTo>
                    <a:pt x="0" y="59436"/>
                  </a:lnTo>
                  <a:lnTo>
                    <a:pt x="0" y="86868"/>
                  </a:lnTo>
                  <a:lnTo>
                    <a:pt x="12192" y="86868"/>
                  </a:lnTo>
                  <a:lnTo>
                    <a:pt x="12192" y="59436"/>
                  </a:lnTo>
                  <a:close/>
                </a:path>
                <a:path w="38100" h="86995">
                  <a:moveTo>
                    <a:pt x="12192" y="28968"/>
                  </a:moveTo>
                  <a:lnTo>
                    <a:pt x="0" y="28968"/>
                  </a:lnTo>
                  <a:lnTo>
                    <a:pt x="0" y="56400"/>
                  </a:lnTo>
                  <a:lnTo>
                    <a:pt x="12192" y="56400"/>
                  </a:lnTo>
                  <a:lnTo>
                    <a:pt x="12192" y="28968"/>
                  </a:lnTo>
                  <a:close/>
                </a:path>
                <a:path w="38100" h="86995">
                  <a:moveTo>
                    <a:pt x="1219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2192" y="27432"/>
                  </a:lnTo>
                  <a:lnTo>
                    <a:pt x="12192" y="0"/>
                  </a:lnTo>
                  <a:close/>
                </a:path>
                <a:path w="38100" h="86995">
                  <a:moveTo>
                    <a:pt x="38100" y="59436"/>
                  </a:moveTo>
                  <a:lnTo>
                    <a:pt x="25908" y="59436"/>
                  </a:lnTo>
                  <a:lnTo>
                    <a:pt x="13716" y="59436"/>
                  </a:lnTo>
                  <a:lnTo>
                    <a:pt x="13716" y="86868"/>
                  </a:lnTo>
                  <a:lnTo>
                    <a:pt x="25908" y="86868"/>
                  </a:lnTo>
                  <a:lnTo>
                    <a:pt x="38100" y="86868"/>
                  </a:lnTo>
                  <a:lnTo>
                    <a:pt x="38100" y="59436"/>
                  </a:lnTo>
                  <a:close/>
                </a:path>
                <a:path w="38100" h="86995">
                  <a:moveTo>
                    <a:pt x="38100" y="28968"/>
                  </a:moveTo>
                  <a:lnTo>
                    <a:pt x="25908" y="28968"/>
                  </a:lnTo>
                  <a:lnTo>
                    <a:pt x="13716" y="28968"/>
                  </a:lnTo>
                  <a:lnTo>
                    <a:pt x="13716" y="56400"/>
                  </a:lnTo>
                  <a:lnTo>
                    <a:pt x="25908" y="56400"/>
                  </a:lnTo>
                  <a:lnTo>
                    <a:pt x="38100" y="56400"/>
                  </a:lnTo>
                  <a:lnTo>
                    <a:pt x="38100" y="28968"/>
                  </a:lnTo>
                  <a:close/>
                </a:path>
                <a:path w="38100" h="86995">
                  <a:moveTo>
                    <a:pt x="38100" y="0"/>
                  </a:moveTo>
                  <a:lnTo>
                    <a:pt x="25908" y="0"/>
                  </a:lnTo>
                  <a:lnTo>
                    <a:pt x="13716" y="0"/>
                  </a:lnTo>
                  <a:lnTo>
                    <a:pt x="13716" y="27432"/>
                  </a:lnTo>
                  <a:lnTo>
                    <a:pt x="25908" y="27432"/>
                  </a:lnTo>
                  <a:lnTo>
                    <a:pt x="38100" y="27432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3988974" y="6445852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4" h="0">
                  <a:moveTo>
                    <a:pt x="18287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4038600" y="6457187"/>
              <a:ext cx="38100" cy="86995"/>
            </a:xfrm>
            <a:custGeom>
              <a:avLst/>
              <a:gdLst/>
              <a:ahLst/>
              <a:cxnLst/>
              <a:rect l="l" t="t" r="r" b="b"/>
              <a:pathLst>
                <a:path w="38100" h="86995">
                  <a:moveTo>
                    <a:pt x="12192" y="59436"/>
                  </a:moveTo>
                  <a:lnTo>
                    <a:pt x="0" y="59436"/>
                  </a:lnTo>
                  <a:lnTo>
                    <a:pt x="0" y="86868"/>
                  </a:lnTo>
                  <a:lnTo>
                    <a:pt x="12192" y="86868"/>
                  </a:lnTo>
                  <a:lnTo>
                    <a:pt x="12192" y="59436"/>
                  </a:lnTo>
                  <a:close/>
                </a:path>
                <a:path w="38100" h="86995">
                  <a:moveTo>
                    <a:pt x="12192" y="28968"/>
                  </a:moveTo>
                  <a:lnTo>
                    <a:pt x="0" y="28968"/>
                  </a:lnTo>
                  <a:lnTo>
                    <a:pt x="0" y="56400"/>
                  </a:lnTo>
                  <a:lnTo>
                    <a:pt x="12192" y="56400"/>
                  </a:lnTo>
                  <a:lnTo>
                    <a:pt x="12192" y="28968"/>
                  </a:lnTo>
                  <a:close/>
                </a:path>
                <a:path w="38100" h="86995">
                  <a:moveTo>
                    <a:pt x="1219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2192" y="27432"/>
                  </a:lnTo>
                  <a:lnTo>
                    <a:pt x="12192" y="0"/>
                  </a:lnTo>
                  <a:close/>
                </a:path>
                <a:path w="38100" h="86995">
                  <a:moveTo>
                    <a:pt x="38100" y="59436"/>
                  </a:moveTo>
                  <a:lnTo>
                    <a:pt x="25908" y="59436"/>
                  </a:lnTo>
                  <a:lnTo>
                    <a:pt x="13716" y="59436"/>
                  </a:lnTo>
                  <a:lnTo>
                    <a:pt x="13716" y="86868"/>
                  </a:lnTo>
                  <a:lnTo>
                    <a:pt x="25908" y="86868"/>
                  </a:lnTo>
                  <a:lnTo>
                    <a:pt x="38100" y="86868"/>
                  </a:lnTo>
                  <a:lnTo>
                    <a:pt x="38100" y="59436"/>
                  </a:lnTo>
                  <a:close/>
                </a:path>
                <a:path w="38100" h="86995">
                  <a:moveTo>
                    <a:pt x="38100" y="28968"/>
                  </a:moveTo>
                  <a:lnTo>
                    <a:pt x="25908" y="28968"/>
                  </a:lnTo>
                  <a:lnTo>
                    <a:pt x="13716" y="28968"/>
                  </a:lnTo>
                  <a:lnTo>
                    <a:pt x="13716" y="56400"/>
                  </a:lnTo>
                  <a:lnTo>
                    <a:pt x="25908" y="56400"/>
                  </a:lnTo>
                  <a:lnTo>
                    <a:pt x="38100" y="56400"/>
                  </a:lnTo>
                  <a:lnTo>
                    <a:pt x="38100" y="28968"/>
                  </a:lnTo>
                  <a:close/>
                </a:path>
                <a:path w="38100" h="86995">
                  <a:moveTo>
                    <a:pt x="38100" y="0"/>
                  </a:moveTo>
                  <a:lnTo>
                    <a:pt x="25908" y="0"/>
                  </a:lnTo>
                  <a:lnTo>
                    <a:pt x="13716" y="0"/>
                  </a:lnTo>
                  <a:lnTo>
                    <a:pt x="13716" y="27432"/>
                  </a:lnTo>
                  <a:lnTo>
                    <a:pt x="25908" y="27432"/>
                  </a:lnTo>
                  <a:lnTo>
                    <a:pt x="38100" y="27432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4037838" y="6445852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4" h="0">
                  <a:moveTo>
                    <a:pt x="18287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4087368" y="6457187"/>
              <a:ext cx="38100" cy="86995"/>
            </a:xfrm>
            <a:custGeom>
              <a:avLst/>
              <a:gdLst/>
              <a:ahLst/>
              <a:cxnLst/>
              <a:rect l="l" t="t" r="r" b="b"/>
              <a:pathLst>
                <a:path w="38100" h="86995">
                  <a:moveTo>
                    <a:pt x="12192" y="59436"/>
                  </a:moveTo>
                  <a:lnTo>
                    <a:pt x="0" y="59436"/>
                  </a:lnTo>
                  <a:lnTo>
                    <a:pt x="0" y="86868"/>
                  </a:lnTo>
                  <a:lnTo>
                    <a:pt x="12192" y="86868"/>
                  </a:lnTo>
                  <a:lnTo>
                    <a:pt x="12192" y="59436"/>
                  </a:lnTo>
                  <a:close/>
                </a:path>
                <a:path w="38100" h="86995">
                  <a:moveTo>
                    <a:pt x="12192" y="28968"/>
                  </a:moveTo>
                  <a:lnTo>
                    <a:pt x="0" y="28968"/>
                  </a:lnTo>
                  <a:lnTo>
                    <a:pt x="0" y="56400"/>
                  </a:lnTo>
                  <a:lnTo>
                    <a:pt x="12192" y="56400"/>
                  </a:lnTo>
                  <a:lnTo>
                    <a:pt x="12192" y="28968"/>
                  </a:lnTo>
                  <a:close/>
                </a:path>
                <a:path w="38100" h="86995">
                  <a:moveTo>
                    <a:pt x="1219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2192" y="27432"/>
                  </a:lnTo>
                  <a:lnTo>
                    <a:pt x="12192" y="0"/>
                  </a:lnTo>
                  <a:close/>
                </a:path>
                <a:path w="38100" h="86995">
                  <a:moveTo>
                    <a:pt x="38100" y="59436"/>
                  </a:moveTo>
                  <a:lnTo>
                    <a:pt x="25908" y="59436"/>
                  </a:lnTo>
                  <a:lnTo>
                    <a:pt x="13716" y="59436"/>
                  </a:lnTo>
                  <a:lnTo>
                    <a:pt x="13716" y="86868"/>
                  </a:lnTo>
                  <a:lnTo>
                    <a:pt x="25908" y="86868"/>
                  </a:lnTo>
                  <a:lnTo>
                    <a:pt x="38100" y="86868"/>
                  </a:lnTo>
                  <a:lnTo>
                    <a:pt x="38100" y="59436"/>
                  </a:lnTo>
                  <a:close/>
                </a:path>
                <a:path w="38100" h="86995">
                  <a:moveTo>
                    <a:pt x="38100" y="28968"/>
                  </a:moveTo>
                  <a:lnTo>
                    <a:pt x="25908" y="28968"/>
                  </a:lnTo>
                  <a:lnTo>
                    <a:pt x="13716" y="28968"/>
                  </a:lnTo>
                  <a:lnTo>
                    <a:pt x="13716" y="56400"/>
                  </a:lnTo>
                  <a:lnTo>
                    <a:pt x="25908" y="56400"/>
                  </a:lnTo>
                  <a:lnTo>
                    <a:pt x="38100" y="56400"/>
                  </a:lnTo>
                  <a:lnTo>
                    <a:pt x="38100" y="28968"/>
                  </a:lnTo>
                  <a:close/>
                </a:path>
                <a:path w="38100" h="86995">
                  <a:moveTo>
                    <a:pt x="38100" y="0"/>
                  </a:moveTo>
                  <a:lnTo>
                    <a:pt x="25908" y="0"/>
                  </a:lnTo>
                  <a:lnTo>
                    <a:pt x="13716" y="0"/>
                  </a:lnTo>
                  <a:lnTo>
                    <a:pt x="13716" y="27432"/>
                  </a:lnTo>
                  <a:lnTo>
                    <a:pt x="25908" y="27432"/>
                  </a:lnTo>
                  <a:lnTo>
                    <a:pt x="38100" y="27432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4086606" y="6445852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4" h="0">
                  <a:moveTo>
                    <a:pt x="18287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4136136" y="6457187"/>
              <a:ext cx="38100" cy="86995"/>
            </a:xfrm>
            <a:custGeom>
              <a:avLst/>
              <a:gdLst/>
              <a:ahLst/>
              <a:cxnLst/>
              <a:rect l="l" t="t" r="r" b="b"/>
              <a:pathLst>
                <a:path w="38100" h="86995">
                  <a:moveTo>
                    <a:pt x="12192" y="59436"/>
                  </a:moveTo>
                  <a:lnTo>
                    <a:pt x="0" y="59436"/>
                  </a:lnTo>
                  <a:lnTo>
                    <a:pt x="0" y="86868"/>
                  </a:lnTo>
                  <a:lnTo>
                    <a:pt x="12192" y="86868"/>
                  </a:lnTo>
                  <a:lnTo>
                    <a:pt x="12192" y="59436"/>
                  </a:lnTo>
                  <a:close/>
                </a:path>
                <a:path w="38100" h="86995">
                  <a:moveTo>
                    <a:pt x="12192" y="28968"/>
                  </a:moveTo>
                  <a:lnTo>
                    <a:pt x="0" y="28968"/>
                  </a:lnTo>
                  <a:lnTo>
                    <a:pt x="0" y="56400"/>
                  </a:lnTo>
                  <a:lnTo>
                    <a:pt x="12192" y="56400"/>
                  </a:lnTo>
                  <a:lnTo>
                    <a:pt x="12192" y="28968"/>
                  </a:lnTo>
                  <a:close/>
                </a:path>
                <a:path w="38100" h="86995">
                  <a:moveTo>
                    <a:pt x="1219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2192" y="27432"/>
                  </a:lnTo>
                  <a:lnTo>
                    <a:pt x="12192" y="0"/>
                  </a:lnTo>
                  <a:close/>
                </a:path>
                <a:path w="38100" h="86995">
                  <a:moveTo>
                    <a:pt x="38100" y="59436"/>
                  </a:moveTo>
                  <a:lnTo>
                    <a:pt x="25908" y="59436"/>
                  </a:lnTo>
                  <a:lnTo>
                    <a:pt x="13716" y="59436"/>
                  </a:lnTo>
                  <a:lnTo>
                    <a:pt x="13716" y="86868"/>
                  </a:lnTo>
                  <a:lnTo>
                    <a:pt x="25908" y="86868"/>
                  </a:lnTo>
                  <a:lnTo>
                    <a:pt x="38100" y="86868"/>
                  </a:lnTo>
                  <a:lnTo>
                    <a:pt x="38100" y="59436"/>
                  </a:lnTo>
                  <a:close/>
                </a:path>
                <a:path w="38100" h="86995">
                  <a:moveTo>
                    <a:pt x="38100" y="28968"/>
                  </a:moveTo>
                  <a:lnTo>
                    <a:pt x="25908" y="28968"/>
                  </a:lnTo>
                  <a:lnTo>
                    <a:pt x="13716" y="28968"/>
                  </a:lnTo>
                  <a:lnTo>
                    <a:pt x="13716" y="56400"/>
                  </a:lnTo>
                  <a:lnTo>
                    <a:pt x="25908" y="56400"/>
                  </a:lnTo>
                  <a:lnTo>
                    <a:pt x="38100" y="56400"/>
                  </a:lnTo>
                  <a:lnTo>
                    <a:pt x="38100" y="28968"/>
                  </a:lnTo>
                  <a:close/>
                </a:path>
                <a:path w="38100" h="86995">
                  <a:moveTo>
                    <a:pt x="38100" y="0"/>
                  </a:moveTo>
                  <a:lnTo>
                    <a:pt x="25908" y="0"/>
                  </a:lnTo>
                  <a:lnTo>
                    <a:pt x="13716" y="0"/>
                  </a:lnTo>
                  <a:lnTo>
                    <a:pt x="13716" y="27432"/>
                  </a:lnTo>
                  <a:lnTo>
                    <a:pt x="25908" y="27432"/>
                  </a:lnTo>
                  <a:lnTo>
                    <a:pt x="38100" y="27432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4135469" y="6445852"/>
              <a:ext cx="18415" cy="0"/>
            </a:xfrm>
            <a:custGeom>
              <a:avLst/>
              <a:gdLst/>
              <a:ahLst/>
              <a:cxnLst/>
              <a:rect l="l" t="t" r="r" b="b"/>
              <a:pathLst>
                <a:path w="18414" h="0">
                  <a:moveTo>
                    <a:pt x="18287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3991356" y="6335280"/>
              <a:ext cx="180340" cy="142240"/>
            </a:xfrm>
            <a:custGeom>
              <a:avLst/>
              <a:gdLst/>
              <a:ahLst/>
              <a:cxnLst/>
              <a:rect l="l" t="t" r="r" b="b"/>
              <a:pathLst>
                <a:path w="180339" h="142239">
                  <a:moveTo>
                    <a:pt x="6096" y="138684"/>
                  </a:moveTo>
                  <a:lnTo>
                    <a:pt x="0" y="138684"/>
                  </a:lnTo>
                  <a:lnTo>
                    <a:pt x="0" y="141732"/>
                  </a:lnTo>
                  <a:lnTo>
                    <a:pt x="6096" y="141732"/>
                  </a:lnTo>
                  <a:lnTo>
                    <a:pt x="6096" y="138684"/>
                  </a:lnTo>
                  <a:close/>
                </a:path>
                <a:path w="180339" h="142239">
                  <a:moveTo>
                    <a:pt x="6096" y="9144"/>
                  </a:moveTo>
                  <a:lnTo>
                    <a:pt x="0" y="9144"/>
                  </a:lnTo>
                  <a:lnTo>
                    <a:pt x="0" y="12192"/>
                  </a:lnTo>
                  <a:lnTo>
                    <a:pt x="6096" y="12192"/>
                  </a:lnTo>
                  <a:lnTo>
                    <a:pt x="6096" y="9144"/>
                  </a:lnTo>
                  <a:close/>
                </a:path>
                <a:path w="180339" h="142239">
                  <a:moveTo>
                    <a:pt x="7620" y="134112"/>
                  </a:moveTo>
                  <a:lnTo>
                    <a:pt x="0" y="134112"/>
                  </a:lnTo>
                  <a:lnTo>
                    <a:pt x="0" y="137160"/>
                  </a:lnTo>
                  <a:lnTo>
                    <a:pt x="7620" y="137160"/>
                  </a:lnTo>
                  <a:lnTo>
                    <a:pt x="7620" y="134112"/>
                  </a:lnTo>
                  <a:close/>
                </a:path>
                <a:path w="180339" h="142239">
                  <a:moveTo>
                    <a:pt x="7620" y="128016"/>
                  </a:moveTo>
                  <a:lnTo>
                    <a:pt x="0" y="128016"/>
                  </a:lnTo>
                  <a:lnTo>
                    <a:pt x="0" y="131064"/>
                  </a:lnTo>
                  <a:lnTo>
                    <a:pt x="7620" y="131064"/>
                  </a:lnTo>
                  <a:lnTo>
                    <a:pt x="7620" y="128016"/>
                  </a:lnTo>
                  <a:close/>
                </a:path>
                <a:path w="180339" h="142239">
                  <a:moveTo>
                    <a:pt x="7620" y="4559"/>
                  </a:moveTo>
                  <a:lnTo>
                    <a:pt x="0" y="4559"/>
                  </a:lnTo>
                  <a:lnTo>
                    <a:pt x="0" y="7607"/>
                  </a:lnTo>
                  <a:lnTo>
                    <a:pt x="7620" y="7607"/>
                  </a:lnTo>
                  <a:lnTo>
                    <a:pt x="7620" y="4559"/>
                  </a:lnTo>
                  <a:close/>
                </a:path>
                <a:path w="180339" h="142239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  <a:path w="180339" h="142239">
                  <a:moveTo>
                    <a:pt x="19812" y="138684"/>
                  </a:moveTo>
                  <a:lnTo>
                    <a:pt x="13716" y="138684"/>
                  </a:lnTo>
                  <a:lnTo>
                    <a:pt x="13716" y="141732"/>
                  </a:lnTo>
                  <a:lnTo>
                    <a:pt x="19812" y="141732"/>
                  </a:lnTo>
                  <a:lnTo>
                    <a:pt x="19812" y="138684"/>
                  </a:lnTo>
                  <a:close/>
                </a:path>
                <a:path w="180339" h="142239">
                  <a:moveTo>
                    <a:pt x="19812" y="134112"/>
                  </a:moveTo>
                  <a:lnTo>
                    <a:pt x="12192" y="134112"/>
                  </a:lnTo>
                  <a:lnTo>
                    <a:pt x="12192" y="137160"/>
                  </a:lnTo>
                  <a:lnTo>
                    <a:pt x="19812" y="137160"/>
                  </a:lnTo>
                  <a:lnTo>
                    <a:pt x="19812" y="134112"/>
                  </a:lnTo>
                  <a:close/>
                </a:path>
                <a:path w="180339" h="142239">
                  <a:moveTo>
                    <a:pt x="19812" y="128016"/>
                  </a:moveTo>
                  <a:lnTo>
                    <a:pt x="12192" y="128016"/>
                  </a:lnTo>
                  <a:lnTo>
                    <a:pt x="12192" y="131064"/>
                  </a:lnTo>
                  <a:lnTo>
                    <a:pt x="19812" y="131064"/>
                  </a:lnTo>
                  <a:lnTo>
                    <a:pt x="19812" y="128016"/>
                  </a:lnTo>
                  <a:close/>
                </a:path>
                <a:path w="180339" h="142239">
                  <a:moveTo>
                    <a:pt x="19812" y="9144"/>
                  </a:moveTo>
                  <a:lnTo>
                    <a:pt x="13716" y="9144"/>
                  </a:lnTo>
                  <a:lnTo>
                    <a:pt x="13716" y="12192"/>
                  </a:lnTo>
                  <a:lnTo>
                    <a:pt x="19812" y="12192"/>
                  </a:lnTo>
                  <a:lnTo>
                    <a:pt x="19812" y="9144"/>
                  </a:lnTo>
                  <a:close/>
                </a:path>
                <a:path w="180339" h="142239">
                  <a:moveTo>
                    <a:pt x="19812" y="4559"/>
                  </a:moveTo>
                  <a:lnTo>
                    <a:pt x="12192" y="4559"/>
                  </a:lnTo>
                  <a:lnTo>
                    <a:pt x="12192" y="7607"/>
                  </a:lnTo>
                  <a:lnTo>
                    <a:pt x="19812" y="7607"/>
                  </a:lnTo>
                  <a:lnTo>
                    <a:pt x="19812" y="4559"/>
                  </a:lnTo>
                  <a:close/>
                </a:path>
                <a:path w="180339" h="142239">
                  <a:moveTo>
                    <a:pt x="19812" y="0"/>
                  </a:moveTo>
                  <a:lnTo>
                    <a:pt x="12192" y="0"/>
                  </a:lnTo>
                  <a:lnTo>
                    <a:pt x="12192" y="3048"/>
                  </a:lnTo>
                  <a:lnTo>
                    <a:pt x="19812" y="3048"/>
                  </a:lnTo>
                  <a:lnTo>
                    <a:pt x="19812" y="0"/>
                  </a:lnTo>
                  <a:close/>
                </a:path>
                <a:path w="180339" h="142239">
                  <a:moveTo>
                    <a:pt x="32004" y="9144"/>
                  </a:moveTo>
                  <a:lnTo>
                    <a:pt x="25908" y="9144"/>
                  </a:lnTo>
                  <a:lnTo>
                    <a:pt x="25908" y="12192"/>
                  </a:lnTo>
                  <a:lnTo>
                    <a:pt x="32004" y="12192"/>
                  </a:lnTo>
                  <a:lnTo>
                    <a:pt x="32004" y="9144"/>
                  </a:lnTo>
                  <a:close/>
                </a:path>
                <a:path w="180339" h="142239">
                  <a:moveTo>
                    <a:pt x="33528" y="4559"/>
                  </a:moveTo>
                  <a:lnTo>
                    <a:pt x="25908" y="4559"/>
                  </a:lnTo>
                  <a:lnTo>
                    <a:pt x="25908" y="7607"/>
                  </a:lnTo>
                  <a:lnTo>
                    <a:pt x="33528" y="7607"/>
                  </a:lnTo>
                  <a:lnTo>
                    <a:pt x="33528" y="4559"/>
                  </a:lnTo>
                  <a:close/>
                </a:path>
                <a:path w="180339" h="142239">
                  <a:moveTo>
                    <a:pt x="33528" y="0"/>
                  </a:moveTo>
                  <a:lnTo>
                    <a:pt x="25908" y="0"/>
                  </a:lnTo>
                  <a:lnTo>
                    <a:pt x="25908" y="3048"/>
                  </a:lnTo>
                  <a:lnTo>
                    <a:pt x="33528" y="3048"/>
                  </a:lnTo>
                  <a:lnTo>
                    <a:pt x="33528" y="0"/>
                  </a:lnTo>
                  <a:close/>
                </a:path>
                <a:path w="180339" h="142239">
                  <a:moveTo>
                    <a:pt x="56388" y="138684"/>
                  </a:moveTo>
                  <a:lnTo>
                    <a:pt x="50292" y="138684"/>
                  </a:lnTo>
                  <a:lnTo>
                    <a:pt x="50292" y="141732"/>
                  </a:lnTo>
                  <a:lnTo>
                    <a:pt x="56388" y="141732"/>
                  </a:lnTo>
                  <a:lnTo>
                    <a:pt x="56388" y="138684"/>
                  </a:lnTo>
                  <a:close/>
                </a:path>
                <a:path w="180339" h="142239">
                  <a:moveTo>
                    <a:pt x="56388" y="9144"/>
                  </a:moveTo>
                  <a:lnTo>
                    <a:pt x="50292" y="9144"/>
                  </a:lnTo>
                  <a:lnTo>
                    <a:pt x="50292" y="12192"/>
                  </a:lnTo>
                  <a:lnTo>
                    <a:pt x="56388" y="12192"/>
                  </a:lnTo>
                  <a:lnTo>
                    <a:pt x="56388" y="9144"/>
                  </a:lnTo>
                  <a:close/>
                </a:path>
                <a:path w="180339" h="142239">
                  <a:moveTo>
                    <a:pt x="57912" y="134112"/>
                  </a:moveTo>
                  <a:lnTo>
                    <a:pt x="50292" y="134112"/>
                  </a:lnTo>
                  <a:lnTo>
                    <a:pt x="50292" y="137160"/>
                  </a:lnTo>
                  <a:lnTo>
                    <a:pt x="57912" y="137160"/>
                  </a:lnTo>
                  <a:lnTo>
                    <a:pt x="57912" y="134112"/>
                  </a:lnTo>
                  <a:close/>
                </a:path>
                <a:path w="180339" h="142239">
                  <a:moveTo>
                    <a:pt x="57912" y="128016"/>
                  </a:moveTo>
                  <a:lnTo>
                    <a:pt x="50292" y="128016"/>
                  </a:lnTo>
                  <a:lnTo>
                    <a:pt x="50292" y="131064"/>
                  </a:lnTo>
                  <a:lnTo>
                    <a:pt x="57912" y="131064"/>
                  </a:lnTo>
                  <a:lnTo>
                    <a:pt x="57912" y="128016"/>
                  </a:lnTo>
                  <a:close/>
                </a:path>
                <a:path w="180339" h="142239">
                  <a:moveTo>
                    <a:pt x="57912" y="4559"/>
                  </a:moveTo>
                  <a:lnTo>
                    <a:pt x="50292" y="4559"/>
                  </a:lnTo>
                  <a:lnTo>
                    <a:pt x="50292" y="7607"/>
                  </a:lnTo>
                  <a:lnTo>
                    <a:pt x="57912" y="7607"/>
                  </a:lnTo>
                  <a:lnTo>
                    <a:pt x="57912" y="4559"/>
                  </a:lnTo>
                  <a:close/>
                </a:path>
                <a:path w="180339" h="142239">
                  <a:moveTo>
                    <a:pt x="57912" y="0"/>
                  </a:moveTo>
                  <a:lnTo>
                    <a:pt x="50292" y="0"/>
                  </a:lnTo>
                  <a:lnTo>
                    <a:pt x="50292" y="3048"/>
                  </a:lnTo>
                  <a:lnTo>
                    <a:pt x="57912" y="3048"/>
                  </a:lnTo>
                  <a:lnTo>
                    <a:pt x="57912" y="0"/>
                  </a:lnTo>
                  <a:close/>
                </a:path>
                <a:path w="180339" h="142239">
                  <a:moveTo>
                    <a:pt x="70104" y="138684"/>
                  </a:moveTo>
                  <a:lnTo>
                    <a:pt x="64008" y="138684"/>
                  </a:lnTo>
                  <a:lnTo>
                    <a:pt x="64008" y="141732"/>
                  </a:lnTo>
                  <a:lnTo>
                    <a:pt x="70104" y="141732"/>
                  </a:lnTo>
                  <a:lnTo>
                    <a:pt x="70104" y="138684"/>
                  </a:lnTo>
                  <a:close/>
                </a:path>
                <a:path w="180339" h="142239">
                  <a:moveTo>
                    <a:pt x="70104" y="134112"/>
                  </a:moveTo>
                  <a:lnTo>
                    <a:pt x="62484" y="134112"/>
                  </a:lnTo>
                  <a:lnTo>
                    <a:pt x="62484" y="137160"/>
                  </a:lnTo>
                  <a:lnTo>
                    <a:pt x="70104" y="137160"/>
                  </a:lnTo>
                  <a:lnTo>
                    <a:pt x="70104" y="134112"/>
                  </a:lnTo>
                  <a:close/>
                </a:path>
                <a:path w="180339" h="142239">
                  <a:moveTo>
                    <a:pt x="70104" y="128016"/>
                  </a:moveTo>
                  <a:lnTo>
                    <a:pt x="62484" y="128016"/>
                  </a:lnTo>
                  <a:lnTo>
                    <a:pt x="62484" y="131064"/>
                  </a:lnTo>
                  <a:lnTo>
                    <a:pt x="70104" y="131064"/>
                  </a:lnTo>
                  <a:lnTo>
                    <a:pt x="70104" y="128016"/>
                  </a:lnTo>
                  <a:close/>
                </a:path>
                <a:path w="180339" h="142239">
                  <a:moveTo>
                    <a:pt x="70104" y="9144"/>
                  </a:moveTo>
                  <a:lnTo>
                    <a:pt x="64008" y="9144"/>
                  </a:lnTo>
                  <a:lnTo>
                    <a:pt x="64008" y="12192"/>
                  </a:lnTo>
                  <a:lnTo>
                    <a:pt x="70104" y="12192"/>
                  </a:lnTo>
                  <a:lnTo>
                    <a:pt x="70104" y="9144"/>
                  </a:lnTo>
                  <a:close/>
                </a:path>
                <a:path w="180339" h="142239">
                  <a:moveTo>
                    <a:pt x="70104" y="4559"/>
                  </a:moveTo>
                  <a:lnTo>
                    <a:pt x="62484" y="4559"/>
                  </a:lnTo>
                  <a:lnTo>
                    <a:pt x="62484" y="7607"/>
                  </a:lnTo>
                  <a:lnTo>
                    <a:pt x="70104" y="7607"/>
                  </a:lnTo>
                  <a:lnTo>
                    <a:pt x="70104" y="4559"/>
                  </a:lnTo>
                  <a:close/>
                </a:path>
                <a:path w="180339" h="142239">
                  <a:moveTo>
                    <a:pt x="70104" y="0"/>
                  </a:moveTo>
                  <a:lnTo>
                    <a:pt x="62484" y="0"/>
                  </a:lnTo>
                  <a:lnTo>
                    <a:pt x="62484" y="3048"/>
                  </a:lnTo>
                  <a:lnTo>
                    <a:pt x="70104" y="3048"/>
                  </a:lnTo>
                  <a:lnTo>
                    <a:pt x="70104" y="0"/>
                  </a:lnTo>
                  <a:close/>
                </a:path>
                <a:path w="180339" h="142239">
                  <a:moveTo>
                    <a:pt x="106680" y="138684"/>
                  </a:moveTo>
                  <a:lnTo>
                    <a:pt x="100584" y="138684"/>
                  </a:lnTo>
                  <a:lnTo>
                    <a:pt x="100584" y="141732"/>
                  </a:lnTo>
                  <a:lnTo>
                    <a:pt x="106680" y="141732"/>
                  </a:lnTo>
                  <a:lnTo>
                    <a:pt x="106680" y="138684"/>
                  </a:lnTo>
                  <a:close/>
                </a:path>
                <a:path w="180339" h="142239">
                  <a:moveTo>
                    <a:pt x="106680" y="134112"/>
                  </a:moveTo>
                  <a:lnTo>
                    <a:pt x="99060" y="134112"/>
                  </a:lnTo>
                  <a:lnTo>
                    <a:pt x="99060" y="137160"/>
                  </a:lnTo>
                  <a:lnTo>
                    <a:pt x="106680" y="137160"/>
                  </a:lnTo>
                  <a:lnTo>
                    <a:pt x="106680" y="134112"/>
                  </a:lnTo>
                  <a:close/>
                </a:path>
                <a:path w="180339" h="142239">
                  <a:moveTo>
                    <a:pt x="106680" y="128016"/>
                  </a:moveTo>
                  <a:lnTo>
                    <a:pt x="99060" y="128016"/>
                  </a:lnTo>
                  <a:lnTo>
                    <a:pt x="99060" y="131064"/>
                  </a:lnTo>
                  <a:lnTo>
                    <a:pt x="106680" y="131064"/>
                  </a:lnTo>
                  <a:lnTo>
                    <a:pt x="106680" y="128016"/>
                  </a:lnTo>
                  <a:close/>
                </a:path>
                <a:path w="180339" h="142239">
                  <a:moveTo>
                    <a:pt x="106680" y="39624"/>
                  </a:moveTo>
                  <a:lnTo>
                    <a:pt x="100584" y="39624"/>
                  </a:lnTo>
                  <a:lnTo>
                    <a:pt x="100584" y="42659"/>
                  </a:lnTo>
                  <a:lnTo>
                    <a:pt x="106680" y="42659"/>
                  </a:lnTo>
                  <a:lnTo>
                    <a:pt x="106680" y="39624"/>
                  </a:lnTo>
                  <a:close/>
                </a:path>
                <a:path w="180339" h="142239">
                  <a:moveTo>
                    <a:pt x="106680" y="35039"/>
                  </a:moveTo>
                  <a:lnTo>
                    <a:pt x="99060" y="35039"/>
                  </a:lnTo>
                  <a:lnTo>
                    <a:pt x="99060" y="38100"/>
                  </a:lnTo>
                  <a:lnTo>
                    <a:pt x="106680" y="38100"/>
                  </a:lnTo>
                  <a:lnTo>
                    <a:pt x="106680" y="35039"/>
                  </a:lnTo>
                  <a:close/>
                </a:path>
                <a:path w="180339" h="142239">
                  <a:moveTo>
                    <a:pt x="106680" y="28943"/>
                  </a:moveTo>
                  <a:lnTo>
                    <a:pt x="99060" y="28943"/>
                  </a:lnTo>
                  <a:lnTo>
                    <a:pt x="99060" y="31991"/>
                  </a:lnTo>
                  <a:lnTo>
                    <a:pt x="106680" y="31991"/>
                  </a:lnTo>
                  <a:lnTo>
                    <a:pt x="106680" y="28943"/>
                  </a:lnTo>
                  <a:close/>
                </a:path>
                <a:path w="180339" h="142239">
                  <a:moveTo>
                    <a:pt x="106680" y="9144"/>
                  </a:moveTo>
                  <a:lnTo>
                    <a:pt x="100584" y="9144"/>
                  </a:lnTo>
                  <a:lnTo>
                    <a:pt x="100584" y="12192"/>
                  </a:lnTo>
                  <a:lnTo>
                    <a:pt x="106680" y="12192"/>
                  </a:lnTo>
                  <a:lnTo>
                    <a:pt x="106680" y="9144"/>
                  </a:lnTo>
                  <a:close/>
                </a:path>
                <a:path w="180339" h="142239">
                  <a:moveTo>
                    <a:pt x="106680" y="4559"/>
                  </a:moveTo>
                  <a:lnTo>
                    <a:pt x="99060" y="4559"/>
                  </a:lnTo>
                  <a:lnTo>
                    <a:pt x="99060" y="7607"/>
                  </a:lnTo>
                  <a:lnTo>
                    <a:pt x="106680" y="7607"/>
                  </a:lnTo>
                  <a:lnTo>
                    <a:pt x="106680" y="4559"/>
                  </a:lnTo>
                  <a:close/>
                </a:path>
                <a:path w="180339" h="142239">
                  <a:moveTo>
                    <a:pt x="106680" y="0"/>
                  </a:moveTo>
                  <a:lnTo>
                    <a:pt x="99060" y="0"/>
                  </a:lnTo>
                  <a:lnTo>
                    <a:pt x="99060" y="3048"/>
                  </a:lnTo>
                  <a:lnTo>
                    <a:pt x="106680" y="3048"/>
                  </a:lnTo>
                  <a:lnTo>
                    <a:pt x="106680" y="0"/>
                  </a:lnTo>
                  <a:close/>
                </a:path>
                <a:path w="180339" h="142239">
                  <a:moveTo>
                    <a:pt x="118872" y="138684"/>
                  </a:moveTo>
                  <a:lnTo>
                    <a:pt x="112776" y="138684"/>
                  </a:lnTo>
                  <a:lnTo>
                    <a:pt x="112776" y="141732"/>
                  </a:lnTo>
                  <a:lnTo>
                    <a:pt x="118872" y="141732"/>
                  </a:lnTo>
                  <a:lnTo>
                    <a:pt x="118872" y="138684"/>
                  </a:lnTo>
                  <a:close/>
                </a:path>
                <a:path w="180339" h="142239">
                  <a:moveTo>
                    <a:pt x="118872" y="134112"/>
                  </a:moveTo>
                  <a:lnTo>
                    <a:pt x="111252" y="134112"/>
                  </a:lnTo>
                  <a:lnTo>
                    <a:pt x="111252" y="137160"/>
                  </a:lnTo>
                  <a:lnTo>
                    <a:pt x="118872" y="137160"/>
                  </a:lnTo>
                  <a:lnTo>
                    <a:pt x="118872" y="134112"/>
                  </a:lnTo>
                  <a:close/>
                </a:path>
                <a:path w="180339" h="142239">
                  <a:moveTo>
                    <a:pt x="118872" y="128016"/>
                  </a:moveTo>
                  <a:lnTo>
                    <a:pt x="111252" y="128016"/>
                  </a:lnTo>
                  <a:lnTo>
                    <a:pt x="111252" y="131064"/>
                  </a:lnTo>
                  <a:lnTo>
                    <a:pt x="118872" y="131064"/>
                  </a:lnTo>
                  <a:lnTo>
                    <a:pt x="118872" y="128016"/>
                  </a:lnTo>
                  <a:close/>
                </a:path>
                <a:path w="180339" h="142239">
                  <a:moveTo>
                    <a:pt x="118872" y="39624"/>
                  </a:moveTo>
                  <a:lnTo>
                    <a:pt x="112776" y="39624"/>
                  </a:lnTo>
                  <a:lnTo>
                    <a:pt x="112776" y="42659"/>
                  </a:lnTo>
                  <a:lnTo>
                    <a:pt x="118872" y="42659"/>
                  </a:lnTo>
                  <a:lnTo>
                    <a:pt x="118872" y="39624"/>
                  </a:lnTo>
                  <a:close/>
                </a:path>
                <a:path w="180339" h="142239">
                  <a:moveTo>
                    <a:pt x="118872" y="35039"/>
                  </a:moveTo>
                  <a:lnTo>
                    <a:pt x="111252" y="35039"/>
                  </a:lnTo>
                  <a:lnTo>
                    <a:pt x="111252" y="38100"/>
                  </a:lnTo>
                  <a:lnTo>
                    <a:pt x="118872" y="38100"/>
                  </a:lnTo>
                  <a:lnTo>
                    <a:pt x="118872" y="35039"/>
                  </a:lnTo>
                  <a:close/>
                </a:path>
                <a:path w="180339" h="142239">
                  <a:moveTo>
                    <a:pt x="118872" y="28943"/>
                  </a:moveTo>
                  <a:lnTo>
                    <a:pt x="111252" y="28943"/>
                  </a:lnTo>
                  <a:lnTo>
                    <a:pt x="111252" y="31991"/>
                  </a:lnTo>
                  <a:lnTo>
                    <a:pt x="118872" y="31991"/>
                  </a:lnTo>
                  <a:lnTo>
                    <a:pt x="118872" y="28943"/>
                  </a:lnTo>
                  <a:close/>
                </a:path>
                <a:path w="180339" h="142239">
                  <a:moveTo>
                    <a:pt x="118872" y="9144"/>
                  </a:moveTo>
                  <a:lnTo>
                    <a:pt x="112776" y="9144"/>
                  </a:lnTo>
                  <a:lnTo>
                    <a:pt x="112776" y="12192"/>
                  </a:lnTo>
                  <a:lnTo>
                    <a:pt x="118872" y="12192"/>
                  </a:lnTo>
                  <a:lnTo>
                    <a:pt x="118872" y="9144"/>
                  </a:lnTo>
                  <a:close/>
                </a:path>
                <a:path w="180339" h="142239">
                  <a:moveTo>
                    <a:pt x="118872" y="4559"/>
                  </a:moveTo>
                  <a:lnTo>
                    <a:pt x="111252" y="4559"/>
                  </a:lnTo>
                  <a:lnTo>
                    <a:pt x="111252" y="7607"/>
                  </a:lnTo>
                  <a:lnTo>
                    <a:pt x="118872" y="7607"/>
                  </a:lnTo>
                  <a:lnTo>
                    <a:pt x="118872" y="4559"/>
                  </a:lnTo>
                  <a:close/>
                </a:path>
                <a:path w="180339" h="142239">
                  <a:moveTo>
                    <a:pt x="118872" y="0"/>
                  </a:moveTo>
                  <a:lnTo>
                    <a:pt x="111252" y="0"/>
                  </a:lnTo>
                  <a:lnTo>
                    <a:pt x="111252" y="3048"/>
                  </a:lnTo>
                  <a:lnTo>
                    <a:pt x="118872" y="3048"/>
                  </a:lnTo>
                  <a:lnTo>
                    <a:pt x="118872" y="0"/>
                  </a:lnTo>
                  <a:close/>
                </a:path>
                <a:path w="180339" h="142239">
                  <a:moveTo>
                    <a:pt x="131064" y="138684"/>
                  </a:moveTo>
                  <a:lnTo>
                    <a:pt x="124968" y="138684"/>
                  </a:lnTo>
                  <a:lnTo>
                    <a:pt x="124968" y="141732"/>
                  </a:lnTo>
                  <a:lnTo>
                    <a:pt x="131064" y="141732"/>
                  </a:lnTo>
                  <a:lnTo>
                    <a:pt x="131064" y="138684"/>
                  </a:lnTo>
                  <a:close/>
                </a:path>
                <a:path w="180339" h="142239">
                  <a:moveTo>
                    <a:pt x="131064" y="9144"/>
                  </a:moveTo>
                  <a:lnTo>
                    <a:pt x="124968" y="9144"/>
                  </a:lnTo>
                  <a:lnTo>
                    <a:pt x="124968" y="12192"/>
                  </a:lnTo>
                  <a:lnTo>
                    <a:pt x="131064" y="12192"/>
                  </a:lnTo>
                  <a:lnTo>
                    <a:pt x="131064" y="9144"/>
                  </a:lnTo>
                  <a:close/>
                </a:path>
                <a:path w="180339" h="142239">
                  <a:moveTo>
                    <a:pt x="132588" y="134112"/>
                  </a:moveTo>
                  <a:lnTo>
                    <a:pt x="124968" y="134112"/>
                  </a:lnTo>
                  <a:lnTo>
                    <a:pt x="124968" y="137160"/>
                  </a:lnTo>
                  <a:lnTo>
                    <a:pt x="132588" y="137160"/>
                  </a:lnTo>
                  <a:lnTo>
                    <a:pt x="132588" y="134112"/>
                  </a:lnTo>
                  <a:close/>
                </a:path>
                <a:path w="180339" h="142239">
                  <a:moveTo>
                    <a:pt x="132588" y="128016"/>
                  </a:moveTo>
                  <a:lnTo>
                    <a:pt x="124968" y="128016"/>
                  </a:lnTo>
                  <a:lnTo>
                    <a:pt x="124968" y="131064"/>
                  </a:lnTo>
                  <a:lnTo>
                    <a:pt x="132588" y="131064"/>
                  </a:lnTo>
                  <a:lnTo>
                    <a:pt x="132588" y="128016"/>
                  </a:lnTo>
                  <a:close/>
                </a:path>
                <a:path w="180339" h="142239">
                  <a:moveTo>
                    <a:pt x="132588" y="4559"/>
                  </a:moveTo>
                  <a:lnTo>
                    <a:pt x="124968" y="4559"/>
                  </a:lnTo>
                  <a:lnTo>
                    <a:pt x="124968" y="7607"/>
                  </a:lnTo>
                  <a:lnTo>
                    <a:pt x="132588" y="7607"/>
                  </a:lnTo>
                  <a:lnTo>
                    <a:pt x="132588" y="4559"/>
                  </a:lnTo>
                  <a:close/>
                </a:path>
                <a:path w="180339" h="142239">
                  <a:moveTo>
                    <a:pt x="132588" y="0"/>
                  </a:moveTo>
                  <a:lnTo>
                    <a:pt x="124968" y="0"/>
                  </a:lnTo>
                  <a:lnTo>
                    <a:pt x="124968" y="3048"/>
                  </a:lnTo>
                  <a:lnTo>
                    <a:pt x="132588" y="3048"/>
                  </a:lnTo>
                  <a:lnTo>
                    <a:pt x="132588" y="0"/>
                  </a:lnTo>
                  <a:close/>
                </a:path>
                <a:path w="180339" h="142239">
                  <a:moveTo>
                    <a:pt x="153924" y="138684"/>
                  </a:moveTo>
                  <a:lnTo>
                    <a:pt x="147828" y="138684"/>
                  </a:lnTo>
                  <a:lnTo>
                    <a:pt x="147828" y="141732"/>
                  </a:lnTo>
                  <a:lnTo>
                    <a:pt x="153924" y="141732"/>
                  </a:lnTo>
                  <a:lnTo>
                    <a:pt x="153924" y="138684"/>
                  </a:lnTo>
                  <a:close/>
                </a:path>
                <a:path w="180339" h="142239">
                  <a:moveTo>
                    <a:pt x="153924" y="9144"/>
                  </a:moveTo>
                  <a:lnTo>
                    <a:pt x="147828" y="9144"/>
                  </a:lnTo>
                  <a:lnTo>
                    <a:pt x="147828" y="12192"/>
                  </a:lnTo>
                  <a:lnTo>
                    <a:pt x="153924" y="12192"/>
                  </a:lnTo>
                  <a:lnTo>
                    <a:pt x="153924" y="9144"/>
                  </a:lnTo>
                  <a:close/>
                </a:path>
                <a:path w="180339" h="142239">
                  <a:moveTo>
                    <a:pt x="155435" y="134112"/>
                  </a:moveTo>
                  <a:lnTo>
                    <a:pt x="147828" y="134112"/>
                  </a:lnTo>
                  <a:lnTo>
                    <a:pt x="147828" y="137160"/>
                  </a:lnTo>
                  <a:lnTo>
                    <a:pt x="155435" y="137160"/>
                  </a:lnTo>
                  <a:lnTo>
                    <a:pt x="155435" y="134112"/>
                  </a:lnTo>
                  <a:close/>
                </a:path>
                <a:path w="180339" h="142239">
                  <a:moveTo>
                    <a:pt x="155435" y="128016"/>
                  </a:moveTo>
                  <a:lnTo>
                    <a:pt x="147828" y="128016"/>
                  </a:lnTo>
                  <a:lnTo>
                    <a:pt x="147828" y="131064"/>
                  </a:lnTo>
                  <a:lnTo>
                    <a:pt x="155435" y="131064"/>
                  </a:lnTo>
                  <a:lnTo>
                    <a:pt x="155435" y="128016"/>
                  </a:lnTo>
                  <a:close/>
                </a:path>
                <a:path w="180339" h="142239">
                  <a:moveTo>
                    <a:pt x="155435" y="4559"/>
                  </a:moveTo>
                  <a:lnTo>
                    <a:pt x="147828" y="4559"/>
                  </a:lnTo>
                  <a:lnTo>
                    <a:pt x="147828" y="7607"/>
                  </a:lnTo>
                  <a:lnTo>
                    <a:pt x="155435" y="7607"/>
                  </a:lnTo>
                  <a:lnTo>
                    <a:pt x="155435" y="4559"/>
                  </a:lnTo>
                  <a:close/>
                </a:path>
                <a:path w="180339" h="142239">
                  <a:moveTo>
                    <a:pt x="155435" y="0"/>
                  </a:moveTo>
                  <a:lnTo>
                    <a:pt x="147828" y="0"/>
                  </a:lnTo>
                  <a:lnTo>
                    <a:pt x="147828" y="3048"/>
                  </a:lnTo>
                  <a:lnTo>
                    <a:pt x="155435" y="3048"/>
                  </a:lnTo>
                  <a:lnTo>
                    <a:pt x="155435" y="0"/>
                  </a:lnTo>
                  <a:close/>
                </a:path>
                <a:path w="180339" h="142239">
                  <a:moveTo>
                    <a:pt x="167640" y="138684"/>
                  </a:moveTo>
                  <a:lnTo>
                    <a:pt x="161544" y="138684"/>
                  </a:lnTo>
                  <a:lnTo>
                    <a:pt x="161544" y="141732"/>
                  </a:lnTo>
                  <a:lnTo>
                    <a:pt x="167640" y="141732"/>
                  </a:lnTo>
                  <a:lnTo>
                    <a:pt x="167640" y="138684"/>
                  </a:lnTo>
                  <a:close/>
                </a:path>
                <a:path w="180339" h="142239">
                  <a:moveTo>
                    <a:pt x="167640" y="134112"/>
                  </a:moveTo>
                  <a:lnTo>
                    <a:pt x="160020" y="134112"/>
                  </a:lnTo>
                  <a:lnTo>
                    <a:pt x="160020" y="137160"/>
                  </a:lnTo>
                  <a:lnTo>
                    <a:pt x="167640" y="137160"/>
                  </a:lnTo>
                  <a:lnTo>
                    <a:pt x="167640" y="134112"/>
                  </a:lnTo>
                  <a:close/>
                </a:path>
                <a:path w="180339" h="142239">
                  <a:moveTo>
                    <a:pt x="167640" y="128016"/>
                  </a:moveTo>
                  <a:lnTo>
                    <a:pt x="160020" y="128016"/>
                  </a:lnTo>
                  <a:lnTo>
                    <a:pt x="160020" y="131064"/>
                  </a:lnTo>
                  <a:lnTo>
                    <a:pt x="167640" y="131064"/>
                  </a:lnTo>
                  <a:lnTo>
                    <a:pt x="167640" y="128016"/>
                  </a:lnTo>
                  <a:close/>
                </a:path>
                <a:path w="180339" h="142239">
                  <a:moveTo>
                    <a:pt x="167640" y="9144"/>
                  </a:moveTo>
                  <a:lnTo>
                    <a:pt x="161544" y="9144"/>
                  </a:lnTo>
                  <a:lnTo>
                    <a:pt x="161544" y="12192"/>
                  </a:lnTo>
                  <a:lnTo>
                    <a:pt x="167640" y="12192"/>
                  </a:lnTo>
                  <a:lnTo>
                    <a:pt x="167640" y="9144"/>
                  </a:lnTo>
                  <a:close/>
                </a:path>
                <a:path w="180339" h="142239">
                  <a:moveTo>
                    <a:pt x="167640" y="4559"/>
                  </a:moveTo>
                  <a:lnTo>
                    <a:pt x="160020" y="4559"/>
                  </a:lnTo>
                  <a:lnTo>
                    <a:pt x="160020" y="7607"/>
                  </a:lnTo>
                  <a:lnTo>
                    <a:pt x="167640" y="7607"/>
                  </a:lnTo>
                  <a:lnTo>
                    <a:pt x="167640" y="4559"/>
                  </a:lnTo>
                  <a:close/>
                </a:path>
                <a:path w="180339" h="142239">
                  <a:moveTo>
                    <a:pt x="167640" y="0"/>
                  </a:moveTo>
                  <a:lnTo>
                    <a:pt x="160020" y="0"/>
                  </a:lnTo>
                  <a:lnTo>
                    <a:pt x="160020" y="3048"/>
                  </a:lnTo>
                  <a:lnTo>
                    <a:pt x="167640" y="3048"/>
                  </a:lnTo>
                  <a:lnTo>
                    <a:pt x="167640" y="0"/>
                  </a:lnTo>
                  <a:close/>
                </a:path>
                <a:path w="180339" h="142239">
                  <a:moveTo>
                    <a:pt x="179832" y="9144"/>
                  </a:moveTo>
                  <a:lnTo>
                    <a:pt x="173736" y="9144"/>
                  </a:lnTo>
                  <a:lnTo>
                    <a:pt x="173736" y="12192"/>
                  </a:lnTo>
                  <a:lnTo>
                    <a:pt x="179832" y="12192"/>
                  </a:lnTo>
                  <a:lnTo>
                    <a:pt x="179832" y="9144"/>
                  </a:lnTo>
                  <a:close/>
                </a:path>
                <a:path w="180339" h="142239">
                  <a:moveTo>
                    <a:pt x="179832" y="4559"/>
                  </a:moveTo>
                  <a:lnTo>
                    <a:pt x="172212" y="4559"/>
                  </a:lnTo>
                  <a:lnTo>
                    <a:pt x="172212" y="7607"/>
                  </a:lnTo>
                  <a:lnTo>
                    <a:pt x="179832" y="7607"/>
                  </a:lnTo>
                  <a:lnTo>
                    <a:pt x="179832" y="4559"/>
                  </a:lnTo>
                  <a:close/>
                </a:path>
                <a:path w="180339" h="142239">
                  <a:moveTo>
                    <a:pt x="179832" y="0"/>
                  </a:moveTo>
                  <a:lnTo>
                    <a:pt x="172212" y="0"/>
                  </a:lnTo>
                  <a:lnTo>
                    <a:pt x="172212" y="3048"/>
                  </a:lnTo>
                  <a:lnTo>
                    <a:pt x="179832" y="3048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581400" y="1894332"/>
              <a:ext cx="1339850" cy="13970"/>
            </a:xfrm>
            <a:custGeom>
              <a:avLst/>
              <a:gdLst/>
              <a:ahLst/>
              <a:cxnLst/>
              <a:rect l="l" t="t" r="r" b="b"/>
              <a:pathLst>
                <a:path w="1339850" h="13969">
                  <a:moveTo>
                    <a:pt x="1339596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339596" y="0"/>
                  </a:lnTo>
                  <a:lnTo>
                    <a:pt x="1339596" y="1371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3581679" y="1608391"/>
              <a:ext cx="134620" cy="50800"/>
            </a:xfrm>
            <a:custGeom>
              <a:avLst/>
              <a:gdLst/>
              <a:ahLst/>
              <a:cxnLst/>
              <a:rect l="l" t="t" r="r" b="b"/>
              <a:pathLst>
                <a:path w="134620" h="50800">
                  <a:moveTo>
                    <a:pt x="10668" y="15341"/>
                  </a:moveTo>
                  <a:lnTo>
                    <a:pt x="9144" y="15341"/>
                  </a:lnTo>
                  <a:lnTo>
                    <a:pt x="9144" y="30581"/>
                  </a:lnTo>
                  <a:lnTo>
                    <a:pt x="10668" y="30581"/>
                  </a:lnTo>
                  <a:lnTo>
                    <a:pt x="10668" y="15341"/>
                  </a:lnTo>
                  <a:close/>
                </a:path>
                <a:path w="134620" h="50800">
                  <a:moveTo>
                    <a:pt x="19812" y="16865"/>
                  </a:moveTo>
                  <a:lnTo>
                    <a:pt x="18288" y="13817"/>
                  </a:lnTo>
                  <a:lnTo>
                    <a:pt x="18288" y="27533"/>
                  </a:lnTo>
                  <a:lnTo>
                    <a:pt x="16764" y="35153"/>
                  </a:lnTo>
                  <a:lnTo>
                    <a:pt x="13716" y="44297"/>
                  </a:lnTo>
                  <a:lnTo>
                    <a:pt x="10668" y="45821"/>
                  </a:lnTo>
                  <a:lnTo>
                    <a:pt x="7620" y="44297"/>
                  </a:lnTo>
                  <a:lnTo>
                    <a:pt x="4572" y="39725"/>
                  </a:lnTo>
                  <a:lnTo>
                    <a:pt x="3048" y="35153"/>
                  </a:lnTo>
                  <a:lnTo>
                    <a:pt x="3048" y="21437"/>
                  </a:lnTo>
                  <a:lnTo>
                    <a:pt x="4572" y="15341"/>
                  </a:lnTo>
                  <a:lnTo>
                    <a:pt x="7620" y="12192"/>
                  </a:lnTo>
                  <a:lnTo>
                    <a:pt x="10668" y="10668"/>
                  </a:lnTo>
                  <a:lnTo>
                    <a:pt x="13716" y="12192"/>
                  </a:lnTo>
                  <a:lnTo>
                    <a:pt x="15240" y="15341"/>
                  </a:lnTo>
                  <a:lnTo>
                    <a:pt x="18288" y="27533"/>
                  </a:lnTo>
                  <a:lnTo>
                    <a:pt x="18288" y="13817"/>
                  </a:lnTo>
                  <a:lnTo>
                    <a:pt x="18288" y="10668"/>
                  </a:lnTo>
                  <a:lnTo>
                    <a:pt x="16764" y="7620"/>
                  </a:lnTo>
                  <a:lnTo>
                    <a:pt x="15240" y="6096"/>
                  </a:lnTo>
                  <a:lnTo>
                    <a:pt x="15240" y="7620"/>
                  </a:lnTo>
                  <a:lnTo>
                    <a:pt x="13716" y="6096"/>
                  </a:lnTo>
                  <a:lnTo>
                    <a:pt x="10668" y="6096"/>
                  </a:lnTo>
                  <a:lnTo>
                    <a:pt x="10668" y="3048"/>
                  </a:lnTo>
                  <a:lnTo>
                    <a:pt x="12192" y="3048"/>
                  </a:lnTo>
                  <a:lnTo>
                    <a:pt x="12192" y="0"/>
                  </a:lnTo>
                  <a:lnTo>
                    <a:pt x="7620" y="0"/>
                  </a:lnTo>
                  <a:lnTo>
                    <a:pt x="7620" y="3048"/>
                  </a:lnTo>
                  <a:lnTo>
                    <a:pt x="9144" y="3048"/>
                  </a:lnTo>
                  <a:lnTo>
                    <a:pt x="9144" y="6096"/>
                  </a:lnTo>
                  <a:lnTo>
                    <a:pt x="6096" y="7620"/>
                  </a:lnTo>
                  <a:lnTo>
                    <a:pt x="3048" y="12192"/>
                  </a:lnTo>
                  <a:lnTo>
                    <a:pt x="0" y="27533"/>
                  </a:lnTo>
                  <a:lnTo>
                    <a:pt x="1524" y="36677"/>
                  </a:lnTo>
                  <a:lnTo>
                    <a:pt x="3048" y="44297"/>
                  </a:lnTo>
                  <a:lnTo>
                    <a:pt x="6096" y="48869"/>
                  </a:lnTo>
                  <a:lnTo>
                    <a:pt x="10668" y="50393"/>
                  </a:lnTo>
                  <a:lnTo>
                    <a:pt x="13716" y="48869"/>
                  </a:lnTo>
                  <a:lnTo>
                    <a:pt x="16764" y="45821"/>
                  </a:lnTo>
                  <a:lnTo>
                    <a:pt x="16764" y="44297"/>
                  </a:lnTo>
                  <a:lnTo>
                    <a:pt x="19812" y="36677"/>
                  </a:lnTo>
                  <a:lnTo>
                    <a:pt x="19812" y="16865"/>
                  </a:lnTo>
                  <a:close/>
                </a:path>
                <a:path w="134620" h="50800">
                  <a:moveTo>
                    <a:pt x="36576" y="3048"/>
                  </a:moveTo>
                  <a:lnTo>
                    <a:pt x="33528" y="9144"/>
                  </a:lnTo>
                  <a:lnTo>
                    <a:pt x="32004" y="10668"/>
                  </a:lnTo>
                  <a:lnTo>
                    <a:pt x="32004" y="16865"/>
                  </a:lnTo>
                  <a:lnTo>
                    <a:pt x="35052" y="12192"/>
                  </a:lnTo>
                  <a:lnTo>
                    <a:pt x="35052" y="38201"/>
                  </a:lnTo>
                  <a:lnTo>
                    <a:pt x="36576" y="38201"/>
                  </a:lnTo>
                  <a:lnTo>
                    <a:pt x="36576" y="12192"/>
                  </a:lnTo>
                  <a:lnTo>
                    <a:pt x="36576" y="3048"/>
                  </a:lnTo>
                  <a:close/>
                </a:path>
                <a:path w="134620" h="50800">
                  <a:moveTo>
                    <a:pt x="51816" y="7620"/>
                  </a:moveTo>
                  <a:lnTo>
                    <a:pt x="50292" y="1524"/>
                  </a:lnTo>
                  <a:lnTo>
                    <a:pt x="48768" y="1524"/>
                  </a:lnTo>
                  <a:lnTo>
                    <a:pt x="48768" y="10668"/>
                  </a:lnTo>
                  <a:lnTo>
                    <a:pt x="48768" y="30581"/>
                  </a:lnTo>
                  <a:lnTo>
                    <a:pt x="47244" y="32105"/>
                  </a:lnTo>
                  <a:lnTo>
                    <a:pt x="47244" y="33629"/>
                  </a:lnTo>
                  <a:lnTo>
                    <a:pt x="45720" y="33629"/>
                  </a:lnTo>
                  <a:lnTo>
                    <a:pt x="44196" y="32105"/>
                  </a:lnTo>
                  <a:lnTo>
                    <a:pt x="44196" y="7620"/>
                  </a:lnTo>
                  <a:lnTo>
                    <a:pt x="47244" y="7620"/>
                  </a:lnTo>
                  <a:lnTo>
                    <a:pt x="48768" y="10668"/>
                  </a:lnTo>
                  <a:lnTo>
                    <a:pt x="48768" y="1524"/>
                  </a:lnTo>
                  <a:lnTo>
                    <a:pt x="44196" y="1524"/>
                  </a:lnTo>
                  <a:lnTo>
                    <a:pt x="42672" y="4572"/>
                  </a:lnTo>
                  <a:lnTo>
                    <a:pt x="42672" y="7620"/>
                  </a:lnTo>
                  <a:lnTo>
                    <a:pt x="41148" y="10668"/>
                  </a:lnTo>
                  <a:lnTo>
                    <a:pt x="41148" y="30581"/>
                  </a:lnTo>
                  <a:lnTo>
                    <a:pt x="42672" y="33629"/>
                  </a:lnTo>
                  <a:lnTo>
                    <a:pt x="42672" y="36677"/>
                  </a:lnTo>
                  <a:lnTo>
                    <a:pt x="44196" y="38201"/>
                  </a:lnTo>
                  <a:lnTo>
                    <a:pt x="47244" y="38201"/>
                  </a:lnTo>
                  <a:lnTo>
                    <a:pt x="48768" y="36677"/>
                  </a:lnTo>
                  <a:lnTo>
                    <a:pt x="50292" y="33629"/>
                  </a:lnTo>
                  <a:lnTo>
                    <a:pt x="51816" y="30581"/>
                  </a:lnTo>
                  <a:lnTo>
                    <a:pt x="51816" y="7620"/>
                  </a:lnTo>
                  <a:close/>
                </a:path>
                <a:path w="134620" h="50800">
                  <a:moveTo>
                    <a:pt x="70192" y="13817"/>
                  </a:moveTo>
                  <a:lnTo>
                    <a:pt x="68668" y="12192"/>
                  </a:lnTo>
                  <a:lnTo>
                    <a:pt x="65620" y="12192"/>
                  </a:lnTo>
                  <a:lnTo>
                    <a:pt x="64008" y="13817"/>
                  </a:lnTo>
                  <a:lnTo>
                    <a:pt x="64008" y="15341"/>
                  </a:lnTo>
                  <a:lnTo>
                    <a:pt x="63271" y="13817"/>
                  </a:lnTo>
                  <a:lnTo>
                    <a:pt x="62484" y="12192"/>
                  </a:lnTo>
                  <a:lnTo>
                    <a:pt x="57912" y="12192"/>
                  </a:lnTo>
                  <a:lnTo>
                    <a:pt x="57912" y="13817"/>
                  </a:lnTo>
                  <a:lnTo>
                    <a:pt x="56388" y="12192"/>
                  </a:lnTo>
                  <a:lnTo>
                    <a:pt x="54864" y="12192"/>
                  </a:lnTo>
                  <a:lnTo>
                    <a:pt x="54864" y="38201"/>
                  </a:lnTo>
                  <a:lnTo>
                    <a:pt x="57912" y="38201"/>
                  </a:lnTo>
                  <a:lnTo>
                    <a:pt x="57912" y="18389"/>
                  </a:lnTo>
                  <a:lnTo>
                    <a:pt x="59436" y="16865"/>
                  </a:lnTo>
                  <a:lnTo>
                    <a:pt x="60960" y="16865"/>
                  </a:lnTo>
                  <a:lnTo>
                    <a:pt x="60960" y="38201"/>
                  </a:lnTo>
                  <a:lnTo>
                    <a:pt x="64008" y="38201"/>
                  </a:lnTo>
                  <a:lnTo>
                    <a:pt x="64008" y="18389"/>
                  </a:lnTo>
                  <a:lnTo>
                    <a:pt x="65620" y="16865"/>
                  </a:lnTo>
                  <a:lnTo>
                    <a:pt x="67144" y="16865"/>
                  </a:lnTo>
                  <a:lnTo>
                    <a:pt x="68668" y="18389"/>
                  </a:lnTo>
                  <a:lnTo>
                    <a:pt x="68668" y="38201"/>
                  </a:lnTo>
                  <a:lnTo>
                    <a:pt x="70192" y="38201"/>
                  </a:lnTo>
                  <a:lnTo>
                    <a:pt x="70192" y="16865"/>
                  </a:lnTo>
                  <a:lnTo>
                    <a:pt x="70192" y="15341"/>
                  </a:lnTo>
                  <a:lnTo>
                    <a:pt x="70192" y="13817"/>
                  </a:lnTo>
                  <a:close/>
                </a:path>
                <a:path w="134620" h="50800">
                  <a:moveTo>
                    <a:pt x="77825" y="12192"/>
                  </a:moveTo>
                  <a:lnTo>
                    <a:pt x="73253" y="12192"/>
                  </a:lnTo>
                  <a:lnTo>
                    <a:pt x="73253" y="16865"/>
                  </a:lnTo>
                  <a:lnTo>
                    <a:pt x="74777" y="16865"/>
                  </a:lnTo>
                  <a:lnTo>
                    <a:pt x="74777" y="38201"/>
                  </a:lnTo>
                  <a:lnTo>
                    <a:pt x="77825" y="38201"/>
                  </a:lnTo>
                  <a:lnTo>
                    <a:pt x="77825" y="12192"/>
                  </a:lnTo>
                  <a:close/>
                </a:path>
                <a:path w="134620" h="50800">
                  <a:moveTo>
                    <a:pt x="77825" y="3048"/>
                  </a:moveTo>
                  <a:lnTo>
                    <a:pt x="74777" y="3048"/>
                  </a:lnTo>
                  <a:lnTo>
                    <a:pt x="74777" y="9144"/>
                  </a:lnTo>
                  <a:lnTo>
                    <a:pt x="76301" y="9144"/>
                  </a:lnTo>
                  <a:lnTo>
                    <a:pt x="77825" y="7620"/>
                  </a:lnTo>
                  <a:lnTo>
                    <a:pt x="77825" y="3048"/>
                  </a:lnTo>
                  <a:close/>
                </a:path>
                <a:path w="134620" h="50800">
                  <a:moveTo>
                    <a:pt x="90017" y="16865"/>
                  </a:moveTo>
                  <a:lnTo>
                    <a:pt x="89255" y="15341"/>
                  </a:lnTo>
                  <a:lnTo>
                    <a:pt x="88493" y="13817"/>
                  </a:lnTo>
                  <a:lnTo>
                    <a:pt x="88493" y="12192"/>
                  </a:lnTo>
                  <a:lnTo>
                    <a:pt x="83921" y="12192"/>
                  </a:lnTo>
                  <a:lnTo>
                    <a:pt x="82397" y="15341"/>
                  </a:lnTo>
                  <a:lnTo>
                    <a:pt x="82397" y="12192"/>
                  </a:lnTo>
                  <a:lnTo>
                    <a:pt x="80873" y="12192"/>
                  </a:lnTo>
                  <a:lnTo>
                    <a:pt x="80873" y="38201"/>
                  </a:lnTo>
                  <a:lnTo>
                    <a:pt x="82397" y="38201"/>
                  </a:lnTo>
                  <a:lnTo>
                    <a:pt x="82397" y="19913"/>
                  </a:lnTo>
                  <a:lnTo>
                    <a:pt x="83921" y="18389"/>
                  </a:lnTo>
                  <a:lnTo>
                    <a:pt x="83921" y="16865"/>
                  </a:lnTo>
                  <a:lnTo>
                    <a:pt x="86969" y="16865"/>
                  </a:lnTo>
                  <a:lnTo>
                    <a:pt x="86969" y="38201"/>
                  </a:lnTo>
                  <a:lnTo>
                    <a:pt x="90017" y="38201"/>
                  </a:lnTo>
                  <a:lnTo>
                    <a:pt x="90017" y="16865"/>
                  </a:lnTo>
                  <a:close/>
                </a:path>
                <a:path w="134620" h="50800">
                  <a:moveTo>
                    <a:pt x="102209" y="12192"/>
                  </a:moveTo>
                  <a:lnTo>
                    <a:pt x="100685" y="12192"/>
                  </a:lnTo>
                  <a:lnTo>
                    <a:pt x="100685" y="30581"/>
                  </a:lnTo>
                  <a:lnTo>
                    <a:pt x="99161" y="32105"/>
                  </a:lnTo>
                  <a:lnTo>
                    <a:pt x="99161" y="33629"/>
                  </a:lnTo>
                  <a:lnTo>
                    <a:pt x="96113" y="33629"/>
                  </a:lnTo>
                  <a:lnTo>
                    <a:pt x="96113" y="12192"/>
                  </a:lnTo>
                  <a:lnTo>
                    <a:pt x="93065" y="12192"/>
                  </a:lnTo>
                  <a:lnTo>
                    <a:pt x="93065" y="35153"/>
                  </a:lnTo>
                  <a:lnTo>
                    <a:pt x="94589" y="38201"/>
                  </a:lnTo>
                  <a:lnTo>
                    <a:pt x="99161" y="38201"/>
                  </a:lnTo>
                  <a:lnTo>
                    <a:pt x="99161" y="36677"/>
                  </a:lnTo>
                  <a:lnTo>
                    <a:pt x="100685" y="35153"/>
                  </a:lnTo>
                  <a:lnTo>
                    <a:pt x="100685" y="38201"/>
                  </a:lnTo>
                  <a:lnTo>
                    <a:pt x="102209" y="38201"/>
                  </a:lnTo>
                  <a:lnTo>
                    <a:pt x="102209" y="35153"/>
                  </a:lnTo>
                  <a:lnTo>
                    <a:pt x="102209" y="33629"/>
                  </a:lnTo>
                  <a:lnTo>
                    <a:pt x="102209" y="12192"/>
                  </a:lnTo>
                  <a:close/>
                </a:path>
                <a:path w="134620" h="50800">
                  <a:moveTo>
                    <a:pt x="111340" y="12192"/>
                  </a:moveTo>
                  <a:lnTo>
                    <a:pt x="108292" y="12192"/>
                  </a:lnTo>
                  <a:lnTo>
                    <a:pt x="108292" y="4572"/>
                  </a:lnTo>
                  <a:lnTo>
                    <a:pt x="105244" y="7620"/>
                  </a:lnTo>
                  <a:lnTo>
                    <a:pt x="105244" y="32105"/>
                  </a:lnTo>
                  <a:lnTo>
                    <a:pt x="106768" y="35153"/>
                  </a:lnTo>
                  <a:lnTo>
                    <a:pt x="106768" y="38201"/>
                  </a:lnTo>
                  <a:lnTo>
                    <a:pt x="111340" y="38201"/>
                  </a:lnTo>
                  <a:lnTo>
                    <a:pt x="111340" y="33629"/>
                  </a:lnTo>
                  <a:lnTo>
                    <a:pt x="109816" y="33629"/>
                  </a:lnTo>
                  <a:lnTo>
                    <a:pt x="109816" y="32105"/>
                  </a:lnTo>
                  <a:lnTo>
                    <a:pt x="108292" y="32105"/>
                  </a:lnTo>
                  <a:lnTo>
                    <a:pt x="108292" y="16865"/>
                  </a:lnTo>
                  <a:lnTo>
                    <a:pt x="111340" y="16865"/>
                  </a:lnTo>
                  <a:lnTo>
                    <a:pt x="111340" y="12192"/>
                  </a:lnTo>
                  <a:close/>
                </a:path>
                <a:path w="134620" h="50800">
                  <a:moveTo>
                    <a:pt x="125069" y="19913"/>
                  </a:moveTo>
                  <a:lnTo>
                    <a:pt x="123545" y="16865"/>
                  </a:lnTo>
                  <a:lnTo>
                    <a:pt x="123545" y="15341"/>
                  </a:lnTo>
                  <a:lnTo>
                    <a:pt x="122021" y="12192"/>
                  </a:lnTo>
                  <a:lnTo>
                    <a:pt x="122021" y="18389"/>
                  </a:lnTo>
                  <a:lnTo>
                    <a:pt x="122021" y="22961"/>
                  </a:lnTo>
                  <a:lnTo>
                    <a:pt x="115925" y="22961"/>
                  </a:lnTo>
                  <a:lnTo>
                    <a:pt x="117449" y="18389"/>
                  </a:lnTo>
                  <a:lnTo>
                    <a:pt x="117449" y="16865"/>
                  </a:lnTo>
                  <a:lnTo>
                    <a:pt x="120497" y="16865"/>
                  </a:lnTo>
                  <a:lnTo>
                    <a:pt x="122021" y="18389"/>
                  </a:lnTo>
                  <a:lnTo>
                    <a:pt x="122021" y="12192"/>
                  </a:lnTo>
                  <a:lnTo>
                    <a:pt x="117449" y="12192"/>
                  </a:lnTo>
                  <a:lnTo>
                    <a:pt x="115925" y="13817"/>
                  </a:lnTo>
                  <a:lnTo>
                    <a:pt x="115925" y="15341"/>
                  </a:lnTo>
                  <a:lnTo>
                    <a:pt x="114401" y="18389"/>
                  </a:lnTo>
                  <a:lnTo>
                    <a:pt x="114401" y="35153"/>
                  </a:lnTo>
                  <a:lnTo>
                    <a:pt x="117449" y="38201"/>
                  </a:lnTo>
                  <a:lnTo>
                    <a:pt x="120497" y="38201"/>
                  </a:lnTo>
                  <a:lnTo>
                    <a:pt x="123545" y="35153"/>
                  </a:lnTo>
                  <a:lnTo>
                    <a:pt x="123037" y="33629"/>
                  </a:lnTo>
                  <a:lnTo>
                    <a:pt x="122021" y="30581"/>
                  </a:lnTo>
                  <a:lnTo>
                    <a:pt x="122021" y="32105"/>
                  </a:lnTo>
                  <a:lnTo>
                    <a:pt x="120497" y="33629"/>
                  </a:lnTo>
                  <a:lnTo>
                    <a:pt x="118973" y="33629"/>
                  </a:lnTo>
                  <a:lnTo>
                    <a:pt x="117449" y="32105"/>
                  </a:lnTo>
                  <a:lnTo>
                    <a:pt x="117449" y="30581"/>
                  </a:lnTo>
                  <a:lnTo>
                    <a:pt x="115925" y="29057"/>
                  </a:lnTo>
                  <a:lnTo>
                    <a:pt x="115925" y="27533"/>
                  </a:lnTo>
                  <a:lnTo>
                    <a:pt x="125069" y="27533"/>
                  </a:lnTo>
                  <a:lnTo>
                    <a:pt x="125069" y="22961"/>
                  </a:lnTo>
                  <a:lnTo>
                    <a:pt x="125069" y="19913"/>
                  </a:lnTo>
                  <a:close/>
                </a:path>
                <a:path w="134620" h="50800">
                  <a:moveTo>
                    <a:pt x="134213" y="13817"/>
                  </a:moveTo>
                  <a:lnTo>
                    <a:pt x="132689" y="12192"/>
                  </a:lnTo>
                  <a:lnTo>
                    <a:pt x="128117" y="12192"/>
                  </a:lnTo>
                  <a:lnTo>
                    <a:pt x="126593" y="13817"/>
                  </a:lnTo>
                  <a:lnTo>
                    <a:pt x="126593" y="24485"/>
                  </a:lnTo>
                  <a:lnTo>
                    <a:pt x="129641" y="26009"/>
                  </a:lnTo>
                  <a:lnTo>
                    <a:pt x="129641" y="27533"/>
                  </a:lnTo>
                  <a:lnTo>
                    <a:pt x="131165" y="27533"/>
                  </a:lnTo>
                  <a:lnTo>
                    <a:pt x="131165" y="33629"/>
                  </a:lnTo>
                  <a:lnTo>
                    <a:pt x="129641" y="33629"/>
                  </a:lnTo>
                  <a:lnTo>
                    <a:pt x="128117" y="32105"/>
                  </a:lnTo>
                  <a:lnTo>
                    <a:pt x="126593" y="32105"/>
                  </a:lnTo>
                  <a:lnTo>
                    <a:pt x="126593" y="36677"/>
                  </a:lnTo>
                  <a:lnTo>
                    <a:pt x="128117" y="38201"/>
                  </a:lnTo>
                  <a:lnTo>
                    <a:pt x="132689" y="38201"/>
                  </a:lnTo>
                  <a:lnTo>
                    <a:pt x="132689" y="36677"/>
                  </a:lnTo>
                  <a:lnTo>
                    <a:pt x="134213" y="35153"/>
                  </a:lnTo>
                  <a:lnTo>
                    <a:pt x="134213" y="33629"/>
                  </a:lnTo>
                  <a:lnTo>
                    <a:pt x="134213" y="26009"/>
                  </a:lnTo>
                  <a:lnTo>
                    <a:pt x="129641" y="21437"/>
                  </a:lnTo>
                  <a:lnTo>
                    <a:pt x="129641" y="16865"/>
                  </a:lnTo>
                  <a:lnTo>
                    <a:pt x="132689" y="16865"/>
                  </a:lnTo>
                  <a:lnTo>
                    <a:pt x="132689" y="18389"/>
                  </a:lnTo>
                  <a:lnTo>
                    <a:pt x="133197" y="16865"/>
                  </a:lnTo>
                  <a:lnTo>
                    <a:pt x="134213" y="13817"/>
                  </a:lnTo>
                  <a:close/>
                </a:path>
              </a:pathLst>
            </a:custGeom>
            <a:solidFill>
              <a:srgbClr val="2389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76827" y="1094231"/>
              <a:ext cx="44196" cy="97535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3592353" y="1117091"/>
              <a:ext cx="12700" cy="44450"/>
            </a:xfrm>
            <a:custGeom>
              <a:avLst/>
              <a:gdLst/>
              <a:ahLst/>
              <a:cxnLst/>
              <a:rect l="l" t="t" r="r" b="b"/>
              <a:pathLst>
                <a:path w="12700" h="44450">
                  <a:moveTo>
                    <a:pt x="3048" y="10668"/>
                  </a:moveTo>
                  <a:lnTo>
                    <a:pt x="0" y="76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7620" y="0"/>
                  </a:lnTo>
                  <a:lnTo>
                    <a:pt x="10668" y="3048"/>
                  </a:lnTo>
                  <a:lnTo>
                    <a:pt x="10668" y="4572"/>
                  </a:lnTo>
                  <a:lnTo>
                    <a:pt x="11430" y="6096"/>
                  </a:lnTo>
                  <a:lnTo>
                    <a:pt x="4572" y="6096"/>
                  </a:lnTo>
                  <a:lnTo>
                    <a:pt x="3048" y="7620"/>
                  </a:lnTo>
                  <a:lnTo>
                    <a:pt x="3048" y="10668"/>
                  </a:lnTo>
                  <a:close/>
                </a:path>
                <a:path w="12700" h="44450">
                  <a:moveTo>
                    <a:pt x="12192" y="44196"/>
                  </a:moveTo>
                  <a:lnTo>
                    <a:pt x="0" y="44196"/>
                  </a:lnTo>
                  <a:lnTo>
                    <a:pt x="0" y="41148"/>
                  </a:lnTo>
                  <a:lnTo>
                    <a:pt x="6096" y="21336"/>
                  </a:lnTo>
                  <a:lnTo>
                    <a:pt x="7620" y="18288"/>
                  </a:lnTo>
                  <a:lnTo>
                    <a:pt x="7620" y="6096"/>
                  </a:lnTo>
                  <a:lnTo>
                    <a:pt x="11430" y="6096"/>
                  </a:lnTo>
                  <a:lnTo>
                    <a:pt x="12192" y="7620"/>
                  </a:lnTo>
                  <a:lnTo>
                    <a:pt x="12192" y="15240"/>
                  </a:lnTo>
                  <a:lnTo>
                    <a:pt x="10668" y="18288"/>
                  </a:lnTo>
                  <a:lnTo>
                    <a:pt x="6096" y="36576"/>
                  </a:lnTo>
                  <a:lnTo>
                    <a:pt x="12192" y="36576"/>
                  </a:lnTo>
                  <a:lnTo>
                    <a:pt x="12192" y="44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580161" y="1263586"/>
              <a:ext cx="157067" cy="5333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81685" y="1382553"/>
              <a:ext cx="430148" cy="119062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83835" y="1673352"/>
              <a:ext cx="35051" cy="79248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57344" y="1342644"/>
              <a:ext cx="283463" cy="330707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3949344" y="2095220"/>
              <a:ext cx="71755" cy="31115"/>
            </a:xfrm>
            <a:custGeom>
              <a:avLst/>
              <a:gdLst/>
              <a:ahLst/>
              <a:cxnLst/>
              <a:rect l="l" t="t" r="r" b="b"/>
              <a:pathLst>
                <a:path w="71754" h="31114">
                  <a:moveTo>
                    <a:pt x="7620" y="1524"/>
                  </a:moveTo>
                  <a:lnTo>
                    <a:pt x="6096" y="0"/>
                  </a:lnTo>
                  <a:lnTo>
                    <a:pt x="6096" y="6096"/>
                  </a:lnTo>
                  <a:lnTo>
                    <a:pt x="6096" y="12192"/>
                  </a:lnTo>
                  <a:lnTo>
                    <a:pt x="4572" y="13716"/>
                  </a:lnTo>
                  <a:lnTo>
                    <a:pt x="4572" y="15240"/>
                  </a:lnTo>
                  <a:lnTo>
                    <a:pt x="1524" y="15240"/>
                  </a:lnTo>
                  <a:lnTo>
                    <a:pt x="1524" y="4572"/>
                  </a:lnTo>
                  <a:lnTo>
                    <a:pt x="4572" y="4572"/>
                  </a:lnTo>
                  <a:lnTo>
                    <a:pt x="6096" y="6096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30568"/>
                  </a:lnTo>
                  <a:lnTo>
                    <a:pt x="1524" y="30568"/>
                  </a:lnTo>
                  <a:lnTo>
                    <a:pt x="1524" y="19812"/>
                  </a:lnTo>
                  <a:lnTo>
                    <a:pt x="6096" y="19812"/>
                  </a:lnTo>
                  <a:lnTo>
                    <a:pt x="7620" y="16764"/>
                  </a:lnTo>
                  <a:lnTo>
                    <a:pt x="7620" y="15240"/>
                  </a:lnTo>
                  <a:lnTo>
                    <a:pt x="7620" y="4572"/>
                  </a:lnTo>
                  <a:lnTo>
                    <a:pt x="7620" y="1524"/>
                  </a:lnTo>
                  <a:close/>
                </a:path>
                <a:path w="71754" h="31114">
                  <a:moveTo>
                    <a:pt x="19812" y="12192"/>
                  </a:moveTo>
                  <a:lnTo>
                    <a:pt x="16764" y="9144"/>
                  </a:lnTo>
                  <a:lnTo>
                    <a:pt x="16764" y="12192"/>
                  </a:lnTo>
                  <a:lnTo>
                    <a:pt x="16764" y="16764"/>
                  </a:lnTo>
                  <a:lnTo>
                    <a:pt x="12192" y="16764"/>
                  </a:lnTo>
                  <a:lnTo>
                    <a:pt x="12192" y="13716"/>
                  </a:lnTo>
                  <a:lnTo>
                    <a:pt x="13716" y="12192"/>
                  </a:lnTo>
                  <a:lnTo>
                    <a:pt x="16764" y="12192"/>
                  </a:lnTo>
                  <a:lnTo>
                    <a:pt x="16764" y="9144"/>
                  </a:lnTo>
                  <a:lnTo>
                    <a:pt x="16764" y="7620"/>
                  </a:lnTo>
                  <a:lnTo>
                    <a:pt x="13716" y="7620"/>
                  </a:lnTo>
                  <a:lnTo>
                    <a:pt x="10668" y="10668"/>
                  </a:lnTo>
                  <a:lnTo>
                    <a:pt x="10668" y="27432"/>
                  </a:lnTo>
                  <a:lnTo>
                    <a:pt x="12192" y="30568"/>
                  </a:lnTo>
                  <a:lnTo>
                    <a:pt x="18288" y="30568"/>
                  </a:lnTo>
                  <a:lnTo>
                    <a:pt x="18288" y="27432"/>
                  </a:lnTo>
                  <a:lnTo>
                    <a:pt x="18288" y="24384"/>
                  </a:lnTo>
                  <a:lnTo>
                    <a:pt x="16764" y="25908"/>
                  </a:lnTo>
                  <a:lnTo>
                    <a:pt x="16764" y="27432"/>
                  </a:lnTo>
                  <a:lnTo>
                    <a:pt x="13716" y="27432"/>
                  </a:lnTo>
                  <a:lnTo>
                    <a:pt x="13716" y="25908"/>
                  </a:lnTo>
                  <a:lnTo>
                    <a:pt x="12192" y="24384"/>
                  </a:lnTo>
                  <a:lnTo>
                    <a:pt x="12192" y="21336"/>
                  </a:lnTo>
                  <a:lnTo>
                    <a:pt x="19812" y="21336"/>
                  </a:lnTo>
                  <a:lnTo>
                    <a:pt x="19812" y="16764"/>
                  </a:lnTo>
                  <a:lnTo>
                    <a:pt x="19812" y="12192"/>
                  </a:lnTo>
                  <a:close/>
                </a:path>
                <a:path w="71754" h="31114">
                  <a:moveTo>
                    <a:pt x="28956" y="9144"/>
                  </a:moveTo>
                  <a:lnTo>
                    <a:pt x="27432" y="7620"/>
                  </a:lnTo>
                  <a:lnTo>
                    <a:pt x="25908" y="7620"/>
                  </a:lnTo>
                  <a:lnTo>
                    <a:pt x="24384" y="9144"/>
                  </a:lnTo>
                  <a:lnTo>
                    <a:pt x="24384" y="7620"/>
                  </a:lnTo>
                  <a:lnTo>
                    <a:pt x="21336" y="7620"/>
                  </a:lnTo>
                  <a:lnTo>
                    <a:pt x="21336" y="30568"/>
                  </a:lnTo>
                  <a:lnTo>
                    <a:pt x="24384" y="30568"/>
                  </a:lnTo>
                  <a:lnTo>
                    <a:pt x="24384" y="13716"/>
                  </a:lnTo>
                  <a:lnTo>
                    <a:pt x="25908" y="12192"/>
                  </a:lnTo>
                  <a:lnTo>
                    <a:pt x="27432" y="12192"/>
                  </a:lnTo>
                  <a:lnTo>
                    <a:pt x="27432" y="13716"/>
                  </a:lnTo>
                  <a:lnTo>
                    <a:pt x="27940" y="12192"/>
                  </a:lnTo>
                  <a:lnTo>
                    <a:pt x="28448" y="10668"/>
                  </a:lnTo>
                  <a:lnTo>
                    <a:pt x="28956" y="9144"/>
                  </a:lnTo>
                  <a:close/>
                </a:path>
                <a:path w="71754" h="31114">
                  <a:moveTo>
                    <a:pt x="35052" y="9144"/>
                  </a:moveTo>
                  <a:lnTo>
                    <a:pt x="33528" y="7620"/>
                  </a:lnTo>
                  <a:lnTo>
                    <a:pt x="32004" y="7620"/>
                  </a:lnTo>
                  <a:lnTo>
                    <a:pt x="28956" y="10668"/>
                  </a:lnTo>
                  <a:lnTo>
                    <a:pt x="28956" y="19812"/>
                  </a:lnTo>
                  <a:lnTo>
                    <a:pt x="32004" y="21336"/>
                  </a:lnTo>
                  <a:lnTo>
                    <a:pt x="32004" y="22860"/>
                  </a:lnTo>
                  <a:lnTo>
                    <a:pt x="33528" y="22860"/>
                  </a:lnTo>
                  <a:lnTo>
                    <a:pt x="33528" y="27432"/>
                  </a:lnTo>
                  <a:lnTo>
                    <a:pt x="30480" y="27432"/>
                  </a:lnTo>
                  <a:lnTo>
                    <a:pt x="30480" y="25908"/>
                  </a:lnTo>
                  <a:lnTo>
                    <a:pt x="28956" y="24384"/>
                  </a:lnTo>
                  <a:lnTo>
                    <a:pt x="28956" y="30568"/>
                  </a:lnTo>
                  <a:lnTo>
                    <a:pt x="33528" y="30568"/>
                  </a:lnTo>
                  <a:lnTo>
                    <a:pt x="35052" y="28956"/>
                  </a:lnTo>
                  <a:lnTo>
                    <a:pt x="35052" y="27432"/>
                  </a:lnTo>
                  <a:lnTo>
                    <a:pt x="35052" y="19812"/>
                  </a:lnTo>
                  <a:lnTo>
                    <a:pt x="32004" y="16764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30480" y="12192"/>
                  </a:lnTo>
                  <a:lnTo>
                    <a:pt x="33528" y="12192"/>
                  </a:lnTo>
                  <a:lnTo>
                    <a:pt x="35052" y="13716"/>
                  </a:lnTo>
                  <a:lnTo>
                    <a:pt x="35052" y="12192"/>
                  </a:lnTo>
                  <a:lnTo>
                    <a:pt x="35052" y="9144"/>
                  </a:lnTo>
                  <a:close/>
                </a:path>
                <a:path w="71754" h="31114">
                  <a:moveTo>
                    <a:pt x="45720" y="13716"/>
                  </a:moveTo>
                  <a:lnTo>
                    <a:pt x="44958" y="12192"/>
                  </a:lnTo>
                  <a:lnTo>
                    <a:pt x="44196" y="10668"/>
                  </a:lnTo>
                  <a:lnTo>
                    <a:pt x="44196" y="15240"/>
                  </a:lnTo>
                  <a:lnTo>
                    <a:pt x="44196" y="21336"/>
                  </a:lnTo>
                  <a:lnTo>
                    <a:pt x="42672" y="24384"/>
                  </a:lnTo>
                  <a:lnTo>
                    <a:pt x="42672" y="25908"/>
                  </a:lnTo>
                  <a:lnTo>
                    <a:pt x="41148" y="27432"/>
                  </a:lnTo>
                  <a:lnTo>
                    <a:pt x="39624" y="27432"/>
                  </a:lnTo>
                  <a:lnTo>
                    <a:pt x="38100" y="24384"/>
                  </a:lnTo>
                  <a:lnTo>
                    <a:pt x="38100" y="16764"/>
                  </a:lnTo>
                  <a:lnTo>
                    <a:pt x="39624" y="15240"/>
                  </a:lnTo>
                  <a:lnTo>
                    <a:pt x="39624" y="12192"/>
                  </a:lnTo>
                  <a:lnTo>
                    <a:pt x="42672" y="12192"/>
                  </a:lnTo>
                  <a:lnTo>
                    <a:pt x="44196" y="15240"/>
                  </a:lnTo>
                  <a:lnTo>
                    <a:pt x="44196" y="10668"/>
                  </a:lnTo>
                  <a:lnTo>
                    <a:pt x="44196" y="9144"/>
                  </a:lnTo>
                  <a:lnTo>
                    <a:pt x="42672" y="7620"/>
                  </a:lnTo>
                  <a:lnTo>
                    <a:pt x="39624" y="7620"/>
                  </a:lnTo>
                  <a:lnTo>
                    <a:pt x="38100" y="9144"/>
                  </a:lnTo>
                  <a:lnTo>
                    <a:pt x="38100" y="10668"/>
                  </a:lnTo>
                  <a:lnTo>
                    <a:pt x="36576" y="13716"/>
                  </a:lnTo>
                  <a:lnTo>
                    <a:pt x="36576" y="25908"/>
                  </a:lnTo>
                  <a:lnTo>
                    <a:pt x="38100" y="27432"/>
                  </a:lnTo>
                  <a:lnTo>
                    <a:pt x="38100" y="30568"/>
                  </a:lnTo>
                  <a:lnTo>
                    <a:pt x="44196" y="30568"/>
                  </a:lnTo>
                  <a:lnTo>
                    <a:pt x="44196" y="27432"/>
                  </a:lnTo>
                  <a:lnTo>
                    <a:pt x="45720" y="25908"/>
                  </a:lnTo>
                  <a:lnTo>
                    <a:pt x="45720" y="13716"/>
                  </a:lnTo>
                  <a:close/>
                </a:path>
                <a:path w="71754" h="31114">
                  <a:moveTo>
                    <a:pt x="56388" y="13804"/>
                  </a:moveTo>
                  <a:lnTo>
                    <a:pt x="55626" y="12280"/>
                  </a:lnTo>
                  <a:lnTo>
                    <a:pt x="54864" y="10756"/>
                  </a:lnTo>
                  <a:lnTo>
                    <a:pt x="54864" y="9232"/>
                  </a:lnTo>
                  <a:lnTo>
                    <a:pt x="53340" y="7708"/>
                  </a:lnTo>
                  <a:lnTo>
                    <a:pt x="50292" y="7708"/>
                  </a:lnTo>
                  <a:lnTo>
                    <a:pt x="48768" y="9232"/>
                  </a:lnTo>
                  <a:lnTo>
                    <a:pt x="48768" y="7708"/>
                  </a:lnTo>
                  <a:lnTo>
                    <a:pt x="47244" y="7708"/>
                  </a:lnTo>
                  <a:lnTo>
                    <a:pt x="47244" y="30568"/>
                  </a:lnTo>
                  <a:lnTo>
                    <a:pt x="48768" y="30568"/>
                  </a:lnTo>
                  <a:lnTo>
                    <a:pt x="48768" y="13804"/>
                  </a:lnTo>
                  <a:lnTo>
                    <a:pt x="50292" y="13804"/>
                  </a:lnTo>
                  <a:lnTo>
                    <a:pt x="50292" y="12280"/>
                  </a:lnTo>
                  <a:lnTo>
                    <a:pt x="53340" y="12280"/>
                  </a:lnTo>
                  <a:lnTo>
                    <a:pt x="53340" y="30568"/>
                  </a:lnTo>
                  <a:lnTo>
                    <a:pt x="56388" y="30568"/>
                  </a:lnTo>
                  <a:lnTo>
                    <a:pt x="56388" y="13804"/>
                  </a:lnTo>
                  <a:close/>
                </a:path>
                <a:path w="71754" h="31114">
                  <a:moveTo>
                    <a:pt x="71628" y="25908"/>
                  </a:moveTo>
                  <a:lnTo>
                    <a:pt x="65532" y="25908"/>
                  </a:lnTo>
                  <a:lnTo>
                    <a:pt x="70104" y="12192"/>
                  </a:lnTo>
                  <a:lnTo>
                    <a:pt x="70104" y="3048"/>
                  </a:lnTo>
                  <a:lnTo>
                    <a:pt x="68580" y="1524"/>
                  </a:lnTo>
                  <a:lnTo>
                    <a:pt x="68580" y="0"/>
                  </a:lnTo>
                  <a:lnTo>
                    <a:pt x="64008" y="0"/>
                  </a:lnTo>
                  <a:lnTo>
                    <a:pt x="64008" y="1524"/>
                  </a:lnTo>
                  <a:lnTo>
                    <a:pt x="62484" y="1524"/>
                  </a:lnTo>
                  <a:lnTo>
                    <a:pt x="62484" y="4572"/>
                  </a:lnTo>
                  <a:lnTo>
                    <a:pt x="64008" y="7620"/>
                  </a:lnTo>
                  <a:lnTo>
                    <a:pt x="64008" y="4572"/>
                  </a:lnTo>
                  <a:lnTo>
                    <a:pt x="68580" y="4572"/>
                  </a:lnTo>
                  <a:lnTo>
                    <a:pt x="68580" y="9144"/>
                  </a:lnTo>
                  <a:lnTo>
                    <a:pt x="67056" y="12192"/>
                  </a:lnTo>
                  <a:lnTo>
                    <a:pt x="67056" y="15240"/>
                  </a:lnTo>
                  <a:lnTo>
                    <a:pt x="62484" y="28956"/>
                  </a:lnTo>
                  <a:lnTo>
                    <a:pt x="62484" y="30568"/>
                  </a:lnTo>
                  <a:lnTo>
                    <a:pt x="71628" y="30568"/>
                  </a:lnTo>
                  <a:lnTo>
                    <a:pt x="71628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86257" y="2096738"/>
              <a:ext cx="281654" cy="362997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3586251" y="2997136"/>
              <a:ext cx="434975" cy="35560"/>
            </a:xfrm>
            <a:custGeom>
              <a:avLst/>
              <a:gdLst/>
              <a:ahLst/>
              <a:cxnLst/>
              <a:rect l="l" t="t" r="r" b="b"/>
              <a:pathLst>
                <a:path w="434975" h="35560">
                  <a:moveTo>
                    <a:pt x="9144" y="7620"/>
                  </a:moveTo>
                  <a:lnTo>
                    <a:pt x="6096" y="4572"/>
                  </a:lnTo>
                  <a:lnTo>
                    <a:pt x="6096" y="7620"/>
                  </a:lnTo>
                  <a:lnTo>
                    <a:pt x="6096" y="18288"/>
                  </a:lnTo>
                  <a:lnTo>
                    <a:pt x="3048" y="18288"/>
                  </a:lnTo>
                  <a:lnTo>
                    <a:pt x="3048" y="7620"/>
                  </a:lnTo>
                  <a:lnTo>
                    <a:pt x="6096" y="7620"/>
                  </a:lnTo>
                  <a:lnTo>
                    <a:pt x="6096" y="4572"/>
                  </a:lnTo>
                  <a:lnTo>
                    <a:pt x="4572" y="3048"/>
                  </a:lnTo>
                  <a:lnTo>
                    <a:pt x="0" y="3048"/>
                  </a:lnTo>
                  <a:lnTo>
                    <a:pt x="0" y="35052"/>
                  </a:lnTo>
                  <a:lnTo>
                    <a:pt x="3048" y="35052"/>
                  </a:lnTo>
                  <a:lnTo>
                    <a:pt x="3048" y="22860"/>
                  </a:lnTo>
                  <a:lnTo>
                    <a:pt x="7620" y="22860"/>
                  </a:lnTo>
                  <a:lnTo>
                    <a:pt x="9144" y="19812"/>
                  </a:lnTo>
                  <a:lnTo>
                    <a:pt x="9144" y="18288"/>
                  </a:lnTo>
                  <a:lnTo>
                    <a:pt x="9144" y="7620"/>
                  </a:lnTo>
                  <a:close/>
                </a:path>
                <a:path w="434975" h="35560">
                  <a:moveTo>
                    <a:pt x="19812" y="16764"/>
                  </a:moveTo>
                  <a:lnTo>
                    <a:pt x="19050" y="15240"/>
                  </a:lnTo>
                  <a:lnTo>
                    <a:pt x="18288" y="13716"/>
                  </a:lnTo>
                  <a:lnTo>
                    <a:pt x="18288" y="16764"/>
                  </a:lnTo>
                  <a:lnTo>
                    <a:pt x="18288" y="21336"/>
                  </a:lnTo>
                  <a:lnTo>
                    <a:pt x="13716" y="21336"/>
                  </a:lnTo>
                  <a:lnTo>
                    <a:pt x="13716" y="15240"/>
                  </a:lnTo>
                  <a:lnTo>
                    <a:pt x="16764" y="15240"/>
                  </a:lnTo>
                  <a:lnTo>
                    <a:pt x="18288" y="16764"/>
                  </a:lnTo>
                  <a:lnTo>
                    <a:pt x="18288" y="13716"/>
                  </a:lnTo>
                  <a:lnTo>
                    <a:pt x="18288" y="12192"/>
                  </a:lnTo>
                  <a:lnTo>
                    <a:pt x="13716" y="12192"/>
                  </a:lnTo>
                  <a:lnTo>
                    <a:pt x="12192" y="15240"/>
                  </a:lnTo>
                  <a:lnTo>
                    <a:pt x="10668" y="16764"/>
                  </a:lnTo>
                  <a:lnTo>
                    <a:pt x="10668" y="30480"/>
                  </a:lnTo>
                  <a:lnTo>
                    <a:pt x="12192" y="32004"/>
                  </a:lnTo>
                  <a:lnTo>
                    <a:pt x="12192" y="33528"/>
                  </a:lnTo>
                  <a:lnTo>
                    <a:pt x="13716" y="35052"/>
                  </a:lnTo>
                  <a:lnTo>
                    <a:pt x="16764" y="35052"/>
                  </a:lnTo>
                  <a:lnTo>
                    <a:pt x="19812" y="32004"/>
                  </a:lnTo>
                  <a:lnTo>
                    <a:pt x="19050" y="30480"/>
                  </a:lnTo>
                  <a:lnTo>
                    <a:pt x="18288" y="28956"/>
                  </a:lnTo>
                  <a:lnTo>
                    <a:pt x="18288" y="30480"/>
                  </a:lnTo>
                  <a:lnTo>
                    <a:pt x="13716" y="30480"/>
                  </a:lnTo>
                  <a:lnTo>
                    <a:pt x="13716" y="24384"/>
                  </a:lnTo>
                  <a:lnTo>
                    <a:pt x="19812" y="24384"/>
                  </a:lnTo>
                  <a:lnTo>
                    <a:pt x="19812" y="21336"/>
                  </a:lnTo>
                  <a:lnTo>
                    <a:pt x="19812" y="16764"/>
                  </a:lnTo>
                  <a:close/>
                </a:path>
                <a:path w="434975" h="35560">
                  <a:moveTo>
                    <a:pt x="56388" y="15240"/>
                  </a:moveTo>
                  <a:lnTo>
                    <a:pt x="54864" y="13716"/>
                  </a:lnTo>
                  <a:lnTo>
                    <a:pt x="54864" y="12192"/>
                  </a:lnTo>
                  <a:lnTo>
                    <a:pt x="50292" y="12192"/>
                  </a:lnTo>
                  <a:lnTo>
                    <a:pt x="50292" y="13716"/>
                  </a:lnTo>
                  <a:lnTo>
                    <a:pt x="48768" y="12192"/>
                  </a:lnTo>
                  <a:lnTo>
                    <a:pt x="47244" y="12192"/>
                  </a:lnTo>
                  <a:lnTo>
                    <a:pt x="47244" y="19812"/>
                  </a:lnTo>
                  <a:lnTo>
                    <a:pt x="45720" y="16764"/>
                  </a:lnTo>
                  <a:lnTo>
                    <a:pt x="45720" y="15240"/>
                  </a:lnTo>
                  <a:lnTo>
                    <a:pt x="44196" y="12192"/>
                  </a:lnTo>
                  <a:lnTo>
                    <a:pt x="44196" y="18288"/>
                  </a:lnTo>
                  <a:lnTo>
                    <a:pt x="44196" y="28956"/>
                  </a:lnTo>
                  <a:lnTo>
                    <a:pt x="42672" y="30480"/>
                  </a:lnTo>
                  <a:lnTo>
                    <a:pt x="39624" y="30480"/>
                  </a:lnTo>
                  <a:lnTo>
                    <a:pt x="39624" y="18288"/>
                  </a:lnTo>
                  <a:lnTo>
                    <a:pt x="41148" y="16764"/>
                  </a:lnTo>
                  <a:lnTo>
                    <a:pt x="41148" y="15240"/>
                  </a:lnTo>
                  <a:lnTo>
                    <a:pt x="42672" y="15240"/>
                  </a:lnTo>
                  <a:lnTo>
                    <a:pt x="44196" y="18288"/>
                  </a:lnTo>
                  <a:lnTo>
                    <a:pt x="44196" y="12192"/>
                  </a:lnTo>
                  <a:lnTo>
                    <a:pt x="39624" y="12192"/>
                  </a:lnTo>
                  <a:lnTo>
                    <a:pt x="38100" y="15240"/>
                  </a:lnTo>
                  <a:lnTo>
                    <a:pt x="38100" y="16764"/>
                  </a:lnTo>
                  <a:lnTo>
                    <a:pt x="36576" y="19812"/>
                  </a:lnTo>
                  <a:lnTo>
                    <a:pt x="36576" y="24384"/>
                  </a:lnTo>
                  <a:lnTo>
                    <a:pt x="35052" y="22860"/>
                  </a:lnTo>
                  <a:lnTo>
                    <a:pt x="35052" y="21336"/>
                  </a:lnTo>
                  <a:lnTo>
                    <a:pt x="33528" y="21336"/>
                  </a:lnTo>
                  <a:lnTo>
                    <a:pt x="33528" y="19812"/>
                  </a:lnTo>
                  <a:lnTo>
                    <a:pt x="32004" y="19812"/>
                  </a:lnTo>
                  <a:lnTo>
                    <a:pt x="32004" y="15240"/>
                  </a:lnTo>
                  <a:lnTo>
                    <a:pt x="33528" y="15240"/>
                  </a:lnTo>
                  <a:lnTo>
                    <a:pt x="35052" y="16764"/>
                  </a:lnTo>
                  <a:lnTo>
                    <a:pt x="35814" y="15240"/>
                  </a:lnTo>
                  <a:lnTo>
                    <a:pt x="36576" y="13716"/>
                  </a:lnTo>
                  <a:lnTo>
                    <a:pt x="35052" y="12192"/>
                  </a:lnTo>
                  <a:lnTo>
                    <a:pt x="30480" y="12192"/>
                  </a:lnTo>
                  <a:lnTo>
                    <a:pt x="30480" y="13716"/>
                  </a:lnTo>
                  <a:lnTo>
                    <a:pt x="28956" y="15240"/>
                  </a:lnTo>
                  <a:lnTo>
                    <a:pt x="28956" y="13728"/>
                  </a:lnTo>
                  <a:lnTo>
                    <a:pt x="28956" y="12204"/>
                  </a:lnTo>
                  <a:lnTo>
                    <a:pt x="25908" y="12204"/>
                  </a:lnTo>
                  <a:lnTo>
                    <a:pt x="24384" y="13728"/>
                  </a:lnTo>
                  <a:lnTo>
                    <a:pt x="24384" y="12204"/>
                  </a:lnTo>
                  <a:lnTo>
                    <a:pt x="22860" y="12204"/>
                  </a:lnTo>
                  <a:lnTo>
                    <a:pt x="22860" y="35064"/>
                  </a:lnTo>
                  <a:lnTo>
                    <a:pt x="24384" y="35064"/>
                  </a:lnTo>
                  <a:lnTo>
                    <a:pt x="24384" y="19824"/>
                  </a:lnTo>
                  <a:lnTo>
                    <a:pt x="25908" y="18300"/>
                  </a:lnTo>
                  <a:lnTo>
                    <a:pt x="25908" y="15252"/>
                  </a:lnTo>
                  <a:lnTo>
                    <a:pt x="27432" y="15252"/>
                  </a:lnTo>
                  <a:lnTo>
                    <a:pt x="27432" y="16776"/>
                  </a:lnTo>
                  <a:lnTo>
                    <a:pt x="28956" y="16776"/>
                  </a:lnTo>
                  <a:lnTo>
                    <a:pt x="28956" y="19812"/>
                  </a:lnTo>
                  <a:lnTo>
                    <a:pt x="30480" y="22860"/>
                  </a:lnTo>
                  <a:lnTo>
                    <a:pt x="32004" y="24384"/>
                  </a:lnTo>
                  <a:lnTo>
                    <a:pt x="33528" y="24384"/>
                  </a:lnTo>
                  <a:lnTo>
                    <a:pt x="33528" y="30480"/>
                  </a:lnTo>
                  <a:lnTo>
                    <a:pt x="30480" y="30480"/>
                  </a:lnTo>
                  <a:lnTo>
                    <a:pt x="30480" y="28956"/>
                  </a:lnTo>
                  <a:lnTo>
                    <a:pt x="28956" y="33528"/>
                  </a:lnTo>
                  <a:lnTo>
                    <a:pt x="30480" y="33528"/>
                  </a:lnTo>
                  <a:lnTo>
                    <a:pt x="30480" y="35052"/>
                  </a:lnTo>
                  <a:lnTo>
                    <a:pt x="33528" y="35052"/>
                  </a:lnTo>
                  <a:lnTo>
                    <a:pt x="36576" y="32004"/>
                  </a:lnTo>
                  <a:lnTo>
                    <a:pt x="36576" y="30480"/>
                  </a:lnTo>
                  <a:lnTo>
                    <a:pt x="36576" y="25908"/>
                  </a:lnTo>
                  <a:lnTo>
                    <a:pt x="38100" y="28956"/>
                  </a:lnTo>
                  <a:lnTo>
                    <a:pt x="38100" y="32004"/>
                  </a:lnTo>
                  <a:lnTo>
                    <a:pt x="39624" y="33528"/>
                  </a:lnTo>
                  <a:lnTo>
                    <a:pt x="39624" y="35052"/>
                  </a:lnTo>
                  <a:lnTo>
                    <a:pt x="42672" y="35052"/>
                  </a:lnTo>
                  <a:lnTo>
                    <a:pt x="45720" y="32004"/>
                  </a:lnTo>
                  <a:lnTo>
                    <a:pt x="45720" y="30480"/>
                  </a:lnTo>
                  <a:lnTo>
                    <a:pt x="45720" y="28956"/>
                  </a:lnTo>
                  <a:lnTo>
                    <a:pt x="47244" y="25908"/>
                  </a:lnTo>
                  <a:lnTo>
                    <a:pt x="47244" y="35052"/>
                  </a:lnTo>
                  <a:lnTo>
                    <a:pt x="50292" y="35052"/>
                  </a:lnTo>
                  <a:lnTo>
                    <a:pt x="50292" y="16764"/>
                  </a:lnTo>
                  <a:lnTo>
                    <a:pt x="51816" y="16764"/>
                  </a:lnTo>
                  <a:lnTo>
                    <a:pt x="51816" y="15240"/>
                  </a:lnTo>
                  <a:lnTo>
                    <a:pt x="53340" y="15240"/>
                  </a:lnTo>
                  <a:lnTo>
                    <a:pt x="53340" y="18288"/>
                  </a:lnTo>
                  <a:lnTo>
                    <a:pt x="54864" y="19812"/>
                  </a:lnTo>
                  <a:lnTo>
                    <a:pt x="54864" y="35052"/>
                  </a:lnTo>
                  <a:lnTo>
                    <a:pt x="56388" y="35052"/>
                  </a:lnTo>
                  <a:lnTo>
                    <a:pt x="56388" y="15240"/>
                  </a:lnTo>
                  <a:close/>
                </a:path>
                <a:path w="434975" h="35560">
                  <a:moveTo>
                    <a:pt x="71716" y="3048"/>
                  </a:moveTo>
                  <a:lnTo>
                    <a:pt x="64096" y="3048"/>
                  </a:lnTo>
                  <a:lnTo>
                    <a:pt x="64096" y="19812"/>
                  </a:lnTo>
                  <a:lnTo>
                    <a:pt x="65620" y="18288"/>
                  </a:lnTo>
                  <a:lnTo>
                    <a:pt x="68668" y="18288"/>
                  </a:lnTo>
                  <a:lnTo>
                    <a:pt x="68668" y="30480"/>
                  </a:lnTo>
                  <a:lnTo>
                    <a:pt x="65620" y="30480"/>
                  </a:lnTo>
                  <a:lnTo>
                    <a:pt x="65620" y="28956"/>
                  </a:lnTo>
                  <a:lnTo>
                    <a:pt x="64096" y="27432"/>
                  </a:lnTo>
                  <a:lnTo>
                    <a:pt x="64096" y="33528"/>
                  </a:lnTo>
                  <a:lnTo>
                    <a:pt x="65620" y="35052"/>
                  </a:lnTo>
                  <a:lnTo>
                    <a:pt x="70192" y="35052"/>
                  </a:lnTo>
                  <a:lnTo>
                    <a:pt x="71716" y="30480"/>
                  </a:lnTo>
                  <a:lnTo>
                    <a:pt x="71716" y="18288"/>
                  </a:lnTo>
                  <a:lnTo>
                    <a:pt x="71716" y="16764"/>
                  </a:lnTo>
                  <a:lnTo>
                    <a:pt x="70192" y="15240"/>
                  </a:lnTo>
                  <a:lnTo>
                    <a:pt x="70192" y="13716"/>
                  </a:lnTo>
                  <a:lnTo>
                    <a:pt x="65620" y="13716"/>
                  </a:lnTo>
                  <a:lnTo>
                    <a:pt x="65620" y="7620"/>
                  </a:lnTo>
                  <a:lnTo>
                    <a:pt x="71716" y="7620"/>
                  </a:lnTo>
                  <a:lnTo>
                    <a:pt x="71716" y="3048"/>
                  </a:lnTo>
                  <a:close/>
                </a:path>
                <a:path w="434975" h="35560">
                  <a:moveTo>
                    <a:pt x="370713" y="3048"/>
                  </a:moveTo>
                  <a:lnTo>
                    <a:pt x="369189" y="1524"/>
                  </a:lnTo>
                  <a:lnTo>
                    <a:pt x="369189" y="7620"/>
                  </a:lnTo>
                  <a:lnTo>
                    <a:pt x="369189" y="13716"/>
                  </a:lnTo>
                  <a:lnTo>
                    <a:pt x="367665" y="15240"/>
                  </a:lnTo>
                  <a:lnTo>
                    <a:pt x="364617" y="15240"/>
                  </a:lnTo>
                  <a:lnTo>
                    <a:pt x="364617" y="6096"/>
                  </a:lnTo>
                  <a:lnTo>
                    <a:pt x="367665" y="6096"/>
                  </a:lnTo>
                  <a:lnTo>
                    <a:pt x="369189" y="7620"/>
                  </a:lnTo>
                  <a:lnTo>
                    <a:pt x="369189" y="1524"/>
                  </a:lnTo>
                  <a:lnTo>
                    <a:pt x="363093" y="1524"/>
                  </a:lnTo>
                  <a:lnTo>
                    <a:pt x="363093" y="32004"/>
                  </a:lnTo>
                  <a:lnTo>
                    <a:pt x="364617" y="32004"/>
                  </a:lnTo>
                  <a:lnTo>
                    <a:pt x="364617" y="21336"/>
                  </a:lnTo>
                  <a:lnTo>
                    <a:pt x="369189" y="21336"/>
                  </a:lnTo>
                  <a:lnTo>
                    <a:pt x="370713" y="16764"/>
                  </a:lnTo>
                  <a:lnTo>
                    <a:pt x="370713" y="15240"/>
                  </a:lnTo>
                  <a:lnTo>
                    <a:pt x="370713" y="6096"/>
                  </a:lnTo>
                  <a:lnTo>
                    <a:pt x="370713" y="3048"/>
                  </a:lnTo>
                  <a:close/>
                </a:path>
                <a:path w="434975" h="35560">
                  <a:moveTo>
                    <a:pt x="382905" y="13716"/>
                  </a:moveTo>
                  <a:lnTo>
                    <a:pt x="379857" y="10668"/>
                  </a:lnTo>
                  <a:lnTo>
                    <a:pt x="379857" y="13716"/>
                  </a:lnTo>
                  <a:lnTo>
                    <a:pt x="379857" y="18288"/>
                  </a:lnTo>
                  <a:lnTo>
                    <a:pt x="375285" y="18288"/>
                  </a:lnTo>
                  <a:lnTo>
                    <a:pt x="375285" y="15240"/>
                  </a:lnTo>
                  <a:lnTo>
                    <a:pt x="376809" y="13716"/>
                  </a:lnTo>
                  <a:lnTo>
                    <a:pt x="379857" y="13716"/>
                  </a:lnTo>
                  <a:lnTo>
                    <a:pt x="379857" y="10668"/>
                  </a:lnTo>
                  <a:lnTo>
                    <a:pt x="379857" y="9144"/>
                  </a:lnTo>
                  <a:lnTo>
                    <a:pt x="376809" y="9144"/>
                  </a:lnTo>
                  <a:lnTo>
                    <a:pt x="373761" y="12192"/>
                  </a:lnTo>
                  <a:lnTo>
                    <a:pt x="373761" y="28956"/>
                  </a:lnTo>
                  <a:lnTo>
                    <a:pt x="375285" y="32004"/>
                  </a:lnTo>
                  <a:lnTo>
                    <a:pt x="381381" y="32004"/>
                  </a:lnTo>
                  <a:lnTo>
                    <a:pt x="381381" y="27432"/>
                  </a:lnTo>
                  <a:lnTo>
                    <a:pt x="381381" y="25908"/>
                  </a:lnTo>
                  <a:lnTo>
                    <a:pt x="379857" y="27432"/>
                  </a:lnTo>
                  <a:lnTo>
                    <a:pt x="376809" y="27432"/>
                  </a:lnTo>
                  <a:lnTo>
                    <a:pt x="376809" y="25908"/>
                  </a:lnTo>
                  <a:lnTo>
                    <a:pt x="375285" y="25908"/>
                  </a:lnTo>
                  <a:lnTo>
                    <a:pt x="375285" y="22860"/>
                  </a:lnTo>
                  <a:lnTo>
                    <a:pt x="382905" y="22860"/>
                  </a:lnTo>
                  <a:lnTo>
                    <a:pt x="382905" y="18288"/>
                  </a:lnTo>
                  <a:lnTo>
                    <a:pt x="382905" y="13716"/>
                  </a:lnTo>
                  <a:close/>
                </a:path>
                <a:path w="434975" h="35560">
                  <a:moveTo>
                    <a:pt x="392049" y="10668"/>
                  </a:moveTo>
                  <a:lnTo>
                    <a:pt x="390525" y="9144"/>
                  </a:lnTo>
                  <a:lnTo>
                    <a:pt x="389001" y="9144"/>
                  </a:lnTo>
                  <a:lnTo>
                    <a:pt x="387477" y="10668"/>
                  </a:lnTo>
                  <a:lnTo>
                    <a:pt x="387477" y="9144"/>
                  </a:lnTo>
                  <a:lnTo>
                    <a:pt x="384429" y="9144"/>
                  </a:lnTo>
                  <a:lnTo>
                    <a:pt x="384429" y="32004"/>
                  </a:lnTo>
                  <a:lnTo>
                    <a:pt x="387477" y="32004"/>
                  </a:lnTo>
                  <a:lnTo>
                    <a:pt x="387477" y="15240"/>
                  </a:lnTo>
                  <a:lnTo>
                    <a:pt x="389001" y="13716"/>
                  </a:lnTo>
                  <a:lnTo>
                    <a:pt x="390525" y="13716"/>
                  </a:lnTo>
                  <a:lnTo>
                    <a:pt x="391287" y="12192"/>
                  </a:lnTo>
                  <a:lnTo>
                    <a:pt x="392049" y="10668"/>
                  </a:lnTo>
                  <a:close/>
                </a:path>
                <a:path w="434975" h="35560">
                  <a:moveTo>
                    <a:pt x="398145" y="10668"/>
                  </a:moveTo>
                  <a:lnTo>
                    <a:pt x="396621" y="9144"/>
                  </a:lnTo>
                  <a:lnTo>
                    <a:pt x="393573" y="9144"/>
                  </a:lnTo>
                  <a:lnTo>
                    <a:pt x="393573" y="10668"/>
                  </a:lnTo>
                  <a:lnTo>
                    <a:pt x="392049" y="12192"/>
                  </a:lnTo>
                  <a:lnTo>
                    <a:pt x="392049" y="19812"/>
                  </a:lnTo>
                  <a:lnTo>
                    <a:pt x="395097" y="21336"/>
                  </a:lnTo>
                  <a:lnTo>
                    <a:pt x="395097" y="22860"/>
                  </a:lnTo>
                  <a:lnTo>
                    <a:pt x="396621" y="24384"/>
                  </a:lnTo>
                  <a:lnTo>
                    <a:pt x="396621" y="28956"/>
                  </a:lnTo>
                  <a:lnTo>
                    <a:pt x="393573" y="28956"/>
                  </a:lnTo>
                  <a:lnTo>
                    <a:pt x="393573" y="27432"/>
                  </a:lnTo>
                  <a:lnTo>
                    <a:pt x="392049" y="25908"/>
                  </a:lnTo>
                  <a:lnTo>
                    <a:pt x="392049" y="32004"/>
                  </a:lnTo>
                  <a:lnTo>
                    <a:pt x="396621" y="32004"/>
                  </a:lnTo>
                  <a:lnTo>
                    <a:pt x="398145" y="30480"/>
                  </a:lnTo>
                  <a:lnTo>
                    <a:pt x="398145" y="28956"/>
                  </a:lnTo>
                  <a:lnTo>
                    <a:pt x="398145" y="19812"/>
                  </a:lnTo>
                  <a:lnTo>
                    <a:pt x="396621" y="19812"/>
                  </a:lnTo>
                  <a:lnTo>
                    <a:pt x="396621" y="18288"/>
                  </a:lnTo>
                  <a:lnTo>
                    <a:pt x="395097" y="18288"/>
                  </a:lnTo>
                  <a:lnTo>
                    <a:pt x="395097" y="16764"/>
                  </a:lnTo>
                  <a:lnTo>
                    <a:pt x="393573" y="16764"/>
                  </a:lnTo>
                  <a:lnTo>
                    <a:pt x="393573" y="13716"/>
                  </a:lnTo>
                  <a:lnTo>
                    <a:pt x="396621" y="13716"/>
                  </a:lnTo>
                  <a:lnTo>
                    <a:pt x="398145" y="15240"/>
                  </a:lnTo>
                  <a:lnTo>
                    <a:pt x="398145" y="13716"/>
                  </a:lnTo>
                  <a:lnTo>
                    <a:pt x="398145" y="10668"/>
                  </a:lnTo>
                  <a:close/>
                </a:path>
                <a:path w="434975" h="35560">
                  <a:moveTo>
                    <a:pt x="408813" y="13716"/>
                  </a:moveTo>
                  <a:lnTo>
                    <a:pt x="407289" y="12192"/>
                  </a:lnTo>
                  <a:lnTo>
                    <a:pt x="407289" y="15240"/>
                  </a:lnTo>
                  <a:lnTo>
                    <a:pt x="407289" y="22860"/>
                  </a:lnTo>
                  <a:lnTo>
                    <a:pt x="405765" y="24384"/>
                  </a:lnTo>
                  <a:lnTo>
                    <a:pt x="405765" y="27432"/>
                  </a:lnTo>
                  <a:lnTo>
                    <a:pt x="402717" y="27432"/>
                  </a:lnTo>
                  <a:lnTo>
                    <a:pt x="401193" y="25908"/>
                  </a:lnTo>
                  <a:lnTo>
                    <a:pt x="401193" y="18288"/>
                  </a:lnTo>
                  <a:lnTo>
                    <a:pt x="402717" y="16764"/>
                  </a:lnTo>
                  <a:lnTo>
                    <a:pt x="402717" y="13716"/>
                  </a:lnTo>
                  <a:lnTo>
                    <a:pt x="405765" y="13716"/>
                  </a:lnTo>
                  <a:lnTo>
                    <a:pt x="407289" y="15240"/>
                  </a:lnTo>
                  <a:lnTo>
                    <a:pt x="407289" y="12192"/>
                  </a:lnTo>
                  <a:lnTo>
                    <a:pt x="407289" y="10668"/>
                  </a:lnTo>
                  <a:lnTo>
                    <a:pt x="405765" y="9144"/>
                  </a:lnTo>
                  <a:lnTo>
                    <a:pt x="402717" y="9144"/>
                  </a:lnTo>
                  <a:lnTo>
                    <a:pt x="401193" y="10668"/>
                  </a:lnTo>
                  <a:lnTo>
                    <a:pt x="401193" y="12192"/>
                  </a:lnTo>
                  <a:lnTo>
                    <a:pt x="399669" y="15240"/>
                  </a:lnTo>
                  <a:lnTo>
                    <a:pt x="399669" y="27432"/>
                  </a:lnTo>
                  <a:lnTo>
                    <a:pt x="401193" y="28956"/>
                  </a:lnTo>
                  <a:lnTo>
                    <a:pt x="401193" y="32004"/>
                  </a:lnTo>
                  <a:lnTo>
                    <a:pt x="407289" y="32004"/>
                  </a:lnTo>
                  <a:lnTo>
                    <a:pt x="407289" y="28956"/>
                  </a:lnTo>
                  <a:lnTo>
                    <a:pt x="408813" y="27432"/>
                  </a:lnTo>
                  <a:lnTo>
                    <a:pt x="408813" y="13716"/>
                  </a:lnTo>
                  <a:close/>
                </a:path>
                <a:path w="434975" h="35560">
                  <a:moveTo>
                    <a:pt x="419481" y="15240"/>
                  </a:moveTo>
                  <a:lnTo>
                    <a:pt x="417957" y="13716"/>
                  </a:lnTo>
                  <a:lnTo>
                    <a:pt x="417957" y="12192"/>
                  </a:lnTo>
                  <a:lnTo>
                    <a:pt x="416433" y="9144"/>
                  </a:lnTo>
                  <a:lnTo>
                    <a:pt x="413385" y="9144"/>
                  </a:lnTo>
                  <a:lnTo>
                    <a:pt x="413385" y="10668"/>
                  </a:lnTo>
                  <a:lnTo>
                    <a:pt x="411861" y="12192"/>
                  </a:lnTo>
                  <a:lnTo>
                    <a:pt x="411861" y="9144"/>
                  </a:lnTo>
                  <a:lnTo>
                    <a:pt x="410337" y="9144"/>
                  </a:lnTo>
                  <a:lnTo>
                    <a:pt x="410337" y="32004"/>
                  </a:lnTo>
                  <a:lnTo>
                    <a:pt x="411861" y="32004"/>
                  </a:lnTo>
                  <a:lnTo>
                    <a:pt x="411861" y="15240"/>
                  </a:lnTo>
                  <a:lnTo>
                    <a:pt x="413385" y="15240"/>
                  </a:lnTo>
                  <a:lnTo>
                    <a:pt x="413385" y="13716"/>
                  </a:lnTo>
                  <a:lnTo>
                    <a:pt x="416433" y="13716"/>
                  </a:lnTo>
                  <a:lnTo>
                    <a:pt x="416433" y="32004"/>
                  </a:lnTo>
                  <a:lnTo>
                    <a:pt x="419481" y="32004"/>
                  </a:lnTo>
                  <a:lnTo>
                    <a:pt x="419481" y="15240"/>
                  </a:lnTo>
                  <a:close/>
                </a:path>
                <a:path w="434975" h="35560">
                  <a:moveTo>
                    <a:pt x="434721" y="19812"/>
                  </a:moveTo>
                  <a:lnTo>
                    <a:pt x="433197" y="16764"/>
                  </a:lnTo>
                  <a:lnTo>
                    <a:pt x="433197" y="15240"/>
                  </a:lnTo>
                  <a:lnTo>
                    <a:pt x="431673" y="13716"/>
                  </a:lnTo>
                  <a:lnTo>
                    <a:pt x="431673" y="18288"/>
                  </a:lnTo>
                  <a:lnTo>
                    <a:pt x="431673" y="27432"/>
                  </a:lnTo>
                  <a:lnTo>
                    <a:pt x="428625" y="27432"/>
                  </a:lnTo>
                  <a:lnTo>
                    <a:pt x="427101" y="25908"/>
                  </a:lnTo>
                  <a:lnTo>
                    <a:pt x="427101" y="18288"/>
                  </a:lnTo>
                  <a:lnTo>
                    <a:pt x="428625" y="16764"/>
                  </a:lnTo>
                  <a:lnTo>
                    <a:pt x="430149" y="16764"/>
                  </a:lnTo>
                  <a:lnTo>
                    <a:pt x="431673" y="18288"/>
                  </a:lnTo>
                  <a:lnTo>
                    <a:pt x="431673" y="13716"/>
                  </a:lnTo>
                  <a:lnTo>
                    <a:pt x="431673" y="12192"/>
                  </a:lnTo>
                  <a:lnTo>
                    <a:pt x="428625" y="12192"/>
                  </a:lnTo>
                  <a:lnTo>
                    <a:pt x="428625" y="9144"/>
                  </a:lnTo>
                  <a:lnTo>
                    <a:pt x="430149" y="7620"/>
                  </a:lnTo>
                  <a:lnTo>
                    <a:pt x="430149" y="6096"/>
                  </a:lnTo>
                  <a:lnTo>
                    <a:pt x="431673" y="4572"/>
                  </a:lnTo>
                  <a:lnTo>
                    <a:pt x="431673" y="0"/>
                  </a:lnTo>
                  <a:lnTo>
                    <a:pt x="428625" y="3048"/>
                  </a:lnTo>
                  <a:lnTo>
                    <a:pt x="425577" y="12192"/>
                  </a:lnTo>
                  <a:lnTo>
                    <a:pt x="425577" y="27432"/>
                  </a:lnTo>
                  <a:lnTo>
                    <a:pt x="427101" y="32004"/>
                  </a:lnTo>
                  <a:lnTo>
                    <a:pt x="431673" y="32004"/>
                  </a:lnTo>
                  <a:lnTo>
                    <a:pt x="433197" y="28956"/>
                  </a:lnTo>
                  <a:lnTo>
                    <a:pt x="433197" y="27432"/>
                  </a:lnTo>
                  <a:lnTo>
                    <a:pt x="434721" y="25908"/>
                  </a:lnTo>
                  <a:lnTo>
                    <a:pt x="434721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40251" y="3200400"/>
              <a:ext cx="289559" cy="341375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4667821" y="2092172"/>
              <a:ext cx="71755" cy="32384"/>
            </a:xfrm>
            <a:custGeom>
              <a:avLst/>
              <a:gdLst/>
              <a:ahLst/>
              <a:cxnLst/>
              <a:rect l="l" t="t" r="r" b="b"/>
              <a:pathLst>
                <a:path w="71754" h="32385">
                  <a:moveTo>
                    <a:pt x="9144" y="6096"/>
                  </a:moveTo>
                  <a:lnTo>
                    <a:pt x="8382" y="4572"/>
                  </a:lnTo>
                  <a:lnTo>
                    <a:pt x="7620" y="3048"/>
                  </a:lnTo>
                  <a:lnTo>
                    <a:pt x="7620" y="1524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6096" y="12192"/>
                  </a:lnTo>
                  <a:lnTo>
                    <a:pt x="4572" y="13716"/>
                  </a:lnTo>
                  <a:lnTo>
                    <a:pt x="4572" y="15240"/>
                  </a:lnTo>
                  <a:lnTo>
                    <a:pt x="1524" y="15240"/>
                  </a:lnTo>
                  <a:lnTo>
                    <a:pt x="1524" y="4572"/>
                  </a:lnTo>
                  <a:lnTo>
                    <a:pt x="4572" y="4572"/>
                  </a:lnTo>
                  <a:lnTo>
                    <a:pt x="6096" y="6096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1524" y="30480"/>
                  </a:lnTo>
                  <a:lnTo>
                    <a:pt x="1524" y="19812"/>
                  </a:lnTo>
                  <a:lnTo>
                    <a:pt x="6096" y="19812"/>
                  </a:lnTo>
                  <a:lnTo>
                    <a:pt x="9144" y="16764"/>
                  </a:lnTo>
                  <a:lnTo>
                    <a:pt x="9144" y="15240"/>
                  </a:lnTo>
                  <a:lnTo>
                    <a:pt x="9144" y="6096"/>
                  </a:lnTo>
                  <a:close/>
                </a:path>
                <a:path w="71754" h="32385">
                  <a:moveTo>
                    <a:pt x="19812" y="12192"/>
                  </a:moveTo>
                  <a:lnTo>
                    <a:pt x="18288" y="10668"/>
                  </a:lnTo>
                  <a:lnTo>
                    <a:pt x="18288" y="9144"/>
                  </a:lnTo>
                  <a:lnTo>
                    <a:pt x="16764" y="7620"/>
                  </a:lnTo>
                  <a:lnTo>
                    <a:pt x="16764" y="12192"/>
                  </a:lnTo>
                  <a:lnTo>
                    <a:pt x="16764" y="16764"/>
                  </a:lnTo>
                  <a:lnTo>
                    <a:pt x="12192" y="16764"/>
                  </a:lnTo>
                  <a:lnTo>
                    <a:pt x="12192" y="13716"/>
                  </a:lnTo>
                  <a:lnTo>
                    <a:pt x="13716" y="12192"/>
                  </a:lnTo>
                  <a:lnTo>
                    <a:pt x="16764" y="12192"/>
                  </a:lnTo>
                  <a:lnTo>
                    <a:pt x="16764" y="7620"/>
                  </a:lnTo>
                  <a:lnTo>
                    <a:pt x="13716" y="7620"/>
                  </a:lnTo>
                  <a:lnTo>
                    <a:pt x="12192" y="9144"/>
                  </a:lnTo>
                  <a:lnTo>
                    <a:pt x="12192" y="10668"/>
                  </a:lnTo>
                  <a:lnTo>
                    <a:pt x="10668" y="13716"/>
                  </a:lnTo>
                  <a:lnTo>
                    <a:pt x="10668" y="28956"/>
                  </a:lnTo>
                  <a:lnTo>
                    <a:pt x="13716" y="32004"/>
                  </a:lnTo>
                  <a:lnTo>
                    <a:pt x="16764" y="32004"/>
                  </a:lnTo>
                  <a:lnTo>
                    <a:pt x="18288" y="30480"/>
                  </a:lnTo>
                  <a:lnTo>
                    <a:pt x="18288" y="27432"/>
                  </a:lnTo>
                  <a:lnTo>
                    <a:pt x="18288" y="24384"/>
                  </a:lnTo>
                  <a:lnTo>
                    <a:pt x="16764" y="25908"/>
                  </a:lnTo>
                  <a:lnTo>
                    <a:pt x="16764" y="27432"/>
                  </a:lnTo>
                  <a:lnTo>
                    <a:pt x="13716" y="27432"/>
                  </a:lnTo>
                  <a:lnTo>
                    <a:pt x="13716" y="25908"/>
                  </a:lnTo>
                  <a:lnTo>
                    <a:pt x="12192" y="24384"/>
                  </a:lnTo>
                  <a:lnTo>
                    <a:pt x="12192" y="21336"/>
                  </a:lnTo>
                  <a:lnTo>
                    <a:pt x="19812" y="21336"/>
                  </a:lnTo>
                  <a:lnTo>
                    <a:pt x="19812" y="16764"/>
                  </a:lnTo>
                  <a:lnTo>
                    <a:pt x="19812" y="12192"/>
                  </a:lnTo>
                  <a:close/>
                </a:path>
                <a:path w="71754" h="32385">
                  <a:moveTo>
                    <a:pt x="28956" y="7620"/>
                  </a:moveTo>
                  <a:lnTo>
                    <a:pt x="25908" y="7620"/>
                  </a:lnTo>
                  <a:lnTo>
                    <a:pt x="24384" y="9144"/>
                  </a:lnTo>
                  <a:lnTo>
                    <a:pt x="24384" y="7620"/>
                  </a:lnTo>
                  <a:lnTo>
                    <a:pt x="21336" y="7620"/>
                  </a:lnTo>
                  <a:lnTo>
                    <a:pt x="21336" y="30568"/>
                  </a:lnTo>
                  <a:lnTo>
                    <a:pt x="24384" y="30568"/>
                  </a:lnTo>
                  <a:lnTo>
                    <a:pt x="24384" y="13716"/>
                  </a:lnTo>
                  <a:lnTo>
                    <a:pt x="25908" y="12192"/>
                  </a:lnTo>
                  <a:lnTo>
                    <a:pt x="27432" y="12192"/>
                  </a:lnTo>
                  <a:lnTo>
                    <a:pt x="27432" y="13716"/>
                  </a:lnTo>
                  <a:lnTo>
                    <a:pt x="27940" y="12192"/>
                  </a:lnTo>
                  <a:lnTo>
                    <a:pt x="28448" y="10668"/>
                  </a:lnTo>
                  <a:lnTo>
                    <a:pt x="28956" y="9144"/>
                  </a:lnTo>
                  <a:lnTo>
                    <a:pt x="28956" y="7620"/>
                  </a:lnTo>
                  <a:close/>
                </a:path>
                <a:path w="71754" h="32385">
                  <a:moveTo>
                    <a:pt x="45707" y="13716"/>
                  </a:moveTo>
                  <a:lnTo>
                    <a:pt x="44945" y="12192"/>
                  </a:lnTo>
                  <a:lnTo>
                    <a:pt x="44183" y="10668"/>
                  </a:lnTo>
                  <a:lnTo>
                    <a:pt x="44183" y="15240"/>
                  </a:lnTo>
                  <a:lnTo>
                    <a:pt x="44183" y="24384"/>
                  </a:lnTo>
                  <a:lnTo>
                    <a:pt x="42659" y="24384"/>
                  </a:lnTo>
                  <a:lnTo>
                    <a:pt x="42659" y="27432"/>
                  </a:lnTo>
                  <a:lnTo>
                    <a:pt x="39611" y="27432"/>
                  </a:lnTo>
                  <a:lnTo>
                    <a:pt x="39611" y="12192"/>
                  </a:lnTo>
                  <a:lnTo>
                    <a:pt x="42659" y="12192"/>
                  </a:lnTo>
                  <a:lnTo>
                    <a:pt x="44183" y="15240"/>
                  </a:lnTo>
                  <a:lnTo>
                    <a:pt x="44183" y="10668"/>
                  </a:lnTo>
                  <a:lnTo>
                    <a:pt x="44183" y="9144"/>
                  </a:lnTo>
                  <a:lnTo>
                    <a:pt x="42659" y="7620"/>
                  </a:lnTo>
                  <a:lnTo>
                    <a:pt x="39611" y="7620"/>
                  </a:lnTo>
                  <a:lnTo>
                    <a:pt x="38087" y="9144"/>
                  </a:lnTo>
                  <a:lnTo>
                    <a:pt x="38087" y="10668"/>
                  </a:lnTo>
                  <a:lnTo>
                    <a:pt x="36563" y="13716"/>
                  </a:lnTo>
                  <a:lnTo>
                    <a:pt x="36563" y="22847"/>
                  </a:lnTo>
                  <a:lnTo>
                    <a:pt x="35052" y="21336"/>
                  </a:lnTo>
                  <a:lnTo>
                    <a:pt x="35052" y="18288"/>
                  </a:lnTo>
                  <a:lnTo>
                    <a:pt x="33528" y="18288"/>
                  </a:lnTo>
                  <a:lnTo>
                    <a:pt x="32004" y="16764"/>
                  </a:lnTo>
                  <a:lnTo>
                    <a:pt x="32004" y="12192"/>
                  </a:lnTo>
                  <a:lnTo>
                    <a:pt x="33528" y="12192"/>
                  </a:lnTo>
                  <a:lnTo>
                    <a:pt x="35052" y="13716"/>
                  </a:lnTo>
                  <a:lnTo>
                    <a:pt x="35052" y="12192"/>
                  </a:lnTo>
                  <a:lnTo>
                    <a:pt x="35052" y="7620"/>
                  </a:lnTo>
                  <a:lnTo>
                    <a:pt x="30480" y="7620"/>
                  </a:lnTo>
                  <a:lnTo>
                    <a:pt x="30480" y="9144"/>
                  </a:lnTo>
                  <a:lnTo>
                    <a:pt x="28956" y="10668"/>
                  </a:lnTo>
                  <a:lnTo>
                    <a:pt x="28956" y="16764"/>
                  </a:lnTo>
                  <a:lnTo>
                    <a:pt x="30480" y="19812"/>
                  </a:lnTo>
                  <a:lnTo>
                    <a:pt x="33528" y="22860"/>
                  </a:lnTo>
                  <a:lnTo>
                    <a:pt x="33528" y="27432"/>
                  </a:lnTo>
                  <a:lnTo>
                    <a:pt x="32004" y="27432"/>
                  </a:lnTo>
                  <a:lnTo>
                    <a:pt x="30480" y="25908"/>
                  </a:lnTo>
                  <a:lnTo>
                    <a:pt x="28956" y="28956"/>
                  </a:lnTo>
                  <a:lnTo>
                    <a:pt x="28956" y="30480"/>
                  </a:lnTo>
                  <a:lnTo>
                    <a:pt x="30480" y="30480"/>
                  </a:lnTo>
                  <a:lnTo>
                    <a:pt x="32004" y="32004"/>
                  </a:lnTo>
                  <a:lnTo>
                    <a:pt x="33528" y="32004"/>
                  </a:lnTo>
                  <a:lnTo>
                    <a:pt x="33528" y="30480"/>
                  </a:lnTo>
                  <a:lnTo>
                    <a:pt x="35052" y="28956"/>
                  </a:lnTo>
                  <a:lnTo>
                    <a:pt x="35814" y="27432"/>
                  </a:lnTo>
                  <a:lnTo>
                    <a:pt x="36563" y="25920"/>
                  </a:lnTo>
                  <a:lnTo>
                    <a:pt x="38087" y="27432"/>
                  </a:lnTo>
                  <a:lnTo>
                    <a:pt x="38087" y="30480"/>
                  </a:lnTo>
                  <a:lnTo>
                    <a:pt x="39611" y="32004"/>
                  </a:lnTo>
                  <a:lnTo>
                    <a:pt x="42659" y="32004"/>
                  </a:lnTo>
                  <a:lnTo>
                    <a:pt x="44183" y="30480"/>
                  </a:lnTo>
                  <a:lnTo>
                    <a:pt x="44183" y="27432"/>
                  </a:lnTo>
                  <a:lnTo>
                    <a:pt x="45707" y="25908"/>
                  </a:lnTo>
                  <a:lnTo>
                    <a:pt x="45707" y="13716"/>
                  </a:lnTo>
                  <a:close/>
                </a:path>
                <a:path w="71754" h="32385">
                  <a:moveTo>
                    <a:pt x="56476" y="12192"/>
                  </a:moveTo>
                  <a:lnTo>
                    <a:pt x="54952" y="10668"/>
                  </a:lnTo>
                  <a:lnTo>
                    <a:pt x="54952" y="9144"/>
                  </a:lnTo>
                  <a:lnTo>
                    <a:pt x="53428" y="7620"/>
                  </a:lnTo>
                  <a:lnTo>
                    <a:pt x="50380" y="7620"/>
                  </a:lnTo>
                  <a:lnTo>
                    <a:pt x="50380" y="9144"/>
                  </a:lnTo>
                  <a:lnTo>
                    <a:pt x="48856" y="10668"/>
                  </a:lnTo>
                  <a:lnTo>
                    <a:pt x="48856" y="7620"/>
                  </a:lnTo>
                  <a:lnTo>
                    <a:pt x="47244" y="7620"/>
                  </a:lnTo>
                  <a:lnTo>
                    <a:pt x="47244" y="30480"/>
                  </a:lnTo>
                  <a:lnTo>
                    <a:pt x="50380" y="30480"/>
                  </a:lnTo>
                  <a:lnTo>
                    <a:pt x="50380" y="12192"/>
                  </a:lnTo>
                  <a:lnTo>
                    <a:pt x="53428" y="12192"/>
                  </a:lnTo>
                  <a:lnTo>
                    <a:pt x="53428" y="30480"/>
                  </a:lnTo>
                  <a:lnTo>
                    <a:pt x="56476" y="30480"/>
                  </a:lnTo>
                  <a:lnTo>
                    <a:pt x="56476" y="12192"/>
                  </a:lnTo>
                  <a:close/>
                </a:path>
                <a:path w="71754" h="32385">
                  <a:moveTo>
                    <a:pt x="71716" y="18288"/>
                  </a:moveTo>
                  <a:lnTo>
                    <a:pt x="70192" y="18288"/>
                  </a:lnTo>
                  <a:lnTo>
                    <a:pt x="70192" y="9144"/>
                  </a:lnTo>
                  <a:lnTo>
                    <a:pt x="70192" y="0"/>
                  </a:lnTo>
                  <a:lnTo>
                    <a:pt x="68668" y="3962"/>
                  </a:lnTo>
                  <a:lnTo>
                    <a:pt x="68668" y="9144"/>
                  </a:lnTo>
                  <a:lnTo>
                    <a:pt x="68668" y="18288"/>
                  </a:lnTo>
                  <a:lnTo>
                    <a:pt x="64096" y="18288"/>
                  </a:lnTo>
                  <a:lnTo>
                    <a:pt x="68668" y="9144"/>
                  </a:lnTo>
                  <a:lnTo>
                    <a:pt x="68668" y="3962"/>
                  </a:lnTo>
                  <a:lnTo>
                    <a:pt x="62572" y="19812"/>
                  </a:lnTo>
                  <a:lnTo>
                    <a:pt x="62572" y="22860"/>
                  </a:lnTo>
                  <a:lnTo>
                    <a:pt x="68668" y="22860"/>
                  </a:lnTo>
                  <a:lnTo>
                    <a:pt x="68668" y="30480"/>
                  </a:lnTo>
                  <a:lnTo>
                    <a:pt x="70192" y="30480"/>
                  </a:lnTo>
                  <a:lnTo>
                    <a:pt x="70192" y="22860"/>
                  </a:lnTo>
                  <a:lnTo>
                    <a:pt x="71716" y="22860"/>
                  </a:lnTo>
                  <a:lnTo>
                    <a:pt x="7171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64964" y="2191511"/>
              <a:ext cx="216407" cy="243839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97451" y="2191511"/>
              <a:ext cx="518159" cy="321563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4304728" y="2095220"/>
              <a:ext cx="71755" cy="31115"/>
            </a:xfrm>
            <a:custGeom>
              <a:avLst/>
              <a:gdLst/>
              <a:ahLst/>
              <a:cxnLst/>
              <a:rect l="l" t="t" r="r" b="b"/>
              <a:pathLst>
                <a:path w="71754" h="31114">
                  <a:moveTo>
                    <a:pt x="9144" y="3048"/>
                  </a:moveTo>
                  <a:lnTo>
                    <a:pt x="7620" y="1524"/>
                  </a:lnTo>
                  <a:lnTo>
                    <a:pt x="7620" y="6096"/>
                  </a:lnTo>
                  <a:lnTo>
                    <a:pt x="7620" y="10668"/>
                  </a:lnTo>
                  <a:lnTo>
                    <a:pt x="6096" y="12192"/>
                  </a:lnTo>
                  <a:lnTo>
                    <a:pt x="6096" y="13716"/>
                  </a:lnTo>
                  <a:lnTo>
                    <a:pt x="4572" y="15240"/>
                  </a:lnTo>
                  <a:lnTo>
                    <a:pt x="3048" y="15240"/>
                  </a:lnTo>
                  <a:lnTo>
                    <a:pt x="3048" y="4572"/>
                  </a:lnTo>
                  <a:lnTo>
                    <a:pt x="6096" y="4572"/>
                  </a:lnTo>
                  <a:lnTo>
                    <a:pt x="7620" y="6096"/>
                  </a:lnTo>
                  <a:lnTo>
                    <a:pt x="7620" y="1524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30568"/>
                  </a:lnTo>
                  <a:lnTo>
                    <a:pt x="3048" y="30568"/>
                  </a:lnTo>
                  <a:lnTo>
                    <a:pt x="3048" y="19812"/>
                  </a:lnTo>
                  <a:lnTo>
                    <a:pt x="7620" y="19812"/>
                  </a:lnTo>
                  <a:lnTo>
                    <a:pt x="9144" y="16764"/>
                  </a:lnTo>
                  <a:lnTo>
                    <a:pt x="9144" y="15240"/>
                  </a:lnTo>
                  <a:lnTo>
                    <a:pt x="9144" y="4572"/>
                  </a:lnTo>
                  <a:lnTo>
                    <a:pt x="9144" y="3048"/>
                  </a:lnTo>
                  <a:close/>
                </a:path>
                <a:path w="71754" h="31114">
                  <a:moveTo>
                    <a:pt x="21323" y="15240"/>
                  </a:moveTo>
                  <a:lnTo>
                    <a:pt x="19799" y="12192"/>
                  </a:lnTo>
                  <a:lnTo>
                    <a:pt x="19799" y="10668"/>
                  </a:lnTo>
                  <a:lnTo>
                    <a:pt x="18275" y="9144"/>
                  </a:lnTo>
                  <a:lnTo>
                    <a:pt x="18275" y="13716"/>
                  </a:lnTo>
                  <a:lnTo>
                    <a:pt x="18275" y="16764"/>
                  </a:lnTo>
                  <a:lnTo>
                    <a:pt x="13703" y="16764"/>
                  </a:lnTo>
                  <a:lnTo>
                    <a:pt x="13703" y="13716"/>
                  </a:lnTo>
                  <a:lnTo>
                    <a:pt x="15227" y="12192"/>
                  </a:lnTo>
                  <a:lnTo>
                    <a:pt x="16751" y="12192"/>
                  </a:lnTo>
                  <a:lnTo>
                    <a:pt x="18275" y="13716"/>
                  </a:lnTo>
                  <a:lnTo>
                    <a:pt x="18275" y="9144"/>
                  </a:lnTo>
                  <a:lnTo>
                    <a:pt x="16751" y="7620"/>
                  </a:lnTo>
                  <a:lnTo>
                    <a:pt x="15227" y="7620"/>
                  </a:lnTo>
                  <a:lnTo>
                    <a:pt x="12179" y="10668"/>
                  </a:lnTo>
                  <a:lnTo>
                    <a:pt x="12179" y="13716"/>
                  </a:lnTo>
                  <a:lnTo>
                    <a:pt x="10655" y="16764"/>
                  </a:lnTo>
                  <a:lnTo>
                    <a:pt x="10655" y="22860"/>
                  </a:lnTo>
                  <a:lnTo>
                    <a:pt x="12179" y="25908"/>
                  </a:lnTo>
                  <a:lnTo>
                    <a:pt x="12179" y="27432"/>
                  </a:lnTo>
                  <a:lnTo>
                    <a:pt x="13703" y="30568"/>
                  </a:lnTo>
                  <a:lnTo>
                    <a:pt x="18275" y="30568"/>
                  </a:lnTo>
                  <a:lnTo>
                    <a:pt x="19799" y="28956"/>
                  </a:lnTo>
                  <a:lnTo>
                    <a:pt x="19291" y="27432"/>
                  </a:lnTo>
                  <a:lnTo>
                    <a:pt x="18275" y="24384"/>
                  </a:lnTo>
                  <a:lnTo>
                    <a:pt x="18275" y="25908"/>
                  </a:lnTo>
                  <a:lnTo>
                    <a:pt x="16751" y="27432"/>
                  </a:lnTo>
                  <a:lnTo>
                    <a:pt x="15227" y="27432"/>
                  </a:lnTo>
                  <a:lnTo>
                    <a:pt x="15227" y="25908"/>
                  </a:lnTo>
                  <a:lnTo>
                    <a:pt x="13703" y="25908"/>
                  </a:lnTo>
                  <a:lnTo>
                    <a:pt x="13703" y="21336"/>
                  </a:lnTo>
                  <a:lnTo>
                    <a:pt x="19799" y="21336"/>
                  </a:lnTo>
                  <a:lnTo>
                    <a:pt x="21323" y="19812"/>
                  </a:lnTo>
                  <a:lnTo>
                    <a:pt x="21323" y="16764"/>
                  </a:lnTo>
                  <a:lnTo>
                    <a:pt x="21323" y="15240"/>
                  </a:lnTo>
                  <a:close/>
                </a:path>
                <a:path w="71754" h="31114">
                  <a:moveTo>
                    <a:pt x="30568" y="9144"/>
                  </a:moveTo>
                  <a:lnTo>
                    <a:pt x="29044" y="7620"/>
                  </a:lnTo>
                  <a:lnTo>
                    <a:pt x="27520" y="7620"/>
                  </a:lnTo>
                  <a:lnTo>
                    <a:pt x="25996" y="9144"/>
                  </a:lnTo>
                  <a:lnTo>
                    <a:pt x="25996" y="7620"/>
                  </a:lnTo>
                  <a:lnTo>
                    <a:pt x="22948" y="7620"/>
                  </a:lnTo>
                  <a:lnTo>
                    <a:pt x="22948" y="30568"/>
                  </a:lnTo>
                  <a:lnTo>
                    <a:pt x="25996" y="30568"/>
                  </a:lnTo>
                  <a:lnTo>
                    <a:pt x="25996" y="12192"/>
                  </a:lnTo>
                  <a:lnTo>
                    <a:pt x="29044" y="12192"/>
                  </a:lnTo>
                  <a:lnTo>
                    <a:pt x="29044" y="13716"/>
                  </a:lnTo>
                  <a:lnTo>
                    <a:pt x="29552" y="12192"/>
                  </a:lnTo>
                  <a:lnTo>
                    <a:pt x="30060" y="10668"/>
                  </a:lnTo>
                  <a:lnTo>
                    <a:pt x="30568" y="9144"/>
                  </a:lnTo>
                  <a:close/>
                </a:path>
                <a:path w="71754" h="31114">
                  <a:moveTo>
                    <a:pt x="36664" y="9144"/>
                  </a:moveTo>
                  <a:lnTo>
                    <a:pt x="35140" y="7620"/>
                  </a:lnTo>
                  <a:lnTo>
                    <a:pt x="32092" y="7620"/>
                  </a:lnTo>
                  <a:lnTo>
                    <a:pt x="32092" y="9144"/>
                  </a:lnTo>
                  <a:lnTo>
                    <a:pt x="30568" y="9144"/>
                  </a:lnTo>
                  <a:lnTo>
                    <a:pt x="30568" y="19812"/>
                  </a:lnTo>
                  <a:lnTo>
                    <a:pt x="32092" y="21336"/>
                  </a:lnTo>
                  <a:lnTo>
                    <a:pt x="33616" y="21336"/>
                  </a:lnTo>
                  <a:lnTo>
                    <a:pt x="33616" y="22860"/>
                  </a:lnTo>
                  <a:lnTo>
                    <a:pt x="35140" y="22860"/>
                  </a:lnTo>
                  <a:lnTo>
                    <a:pt x="35140" y="25908"/>
                  </a:lnTo>
                  <a:lnTo>
                    <a:pt x="33616" y="27432"/>
                  </a:lnTo>
                  <a:lnTo>
                    <a:pt x="32092" y="27432"/>
                  </a:lnTo>
                  <a:lnTo>
                    <a:pt x="32092" y="25908"/>
                  </a:lnTo>
                  <a:lnTo>
                    <a:pt x="30568" y="24384"/>
                  </a:lnTo>
                  <a:lnTo>
                    <a:pt x="30568" y="30568"/>
                  </a:lnTo>
                  <a:lnTo>
                    <a:pt x="35140" y="30568"/>
                  </a:lnTo>
                  <a:lnTo>
                    <a:pt x="36664" y="28956"/>
                  </a:lnTo>
                  <a:lnTo>
                    <a:pt x="36664" y="27432"/>
                  </a:lnTo>
                  <a:lnTo>
                    <a:pt x="36664" y="19812"/>
                  </a:lnTo>
                  <a:lnTo>
                    <a:pt x="33616" y="16764"/>
                  </a:lnTo>
                  <a:lnTo>
                    <a:pt x="33616" y="15240"/>
                  </a:lnTo>
                  <a:lnTo>
                    <a:pt x="32092" y="15240"/>
                  </a:lnTo>
                  <a:lnTo>
                    <a:pt x="32092" y="12192"/>
                  </a:lnTo>
                  <a:lnTo>
                    <a:pt x="35140" y="12192"/>
                  </a:lnTo>
                  <a:lnTo>
                    <a:pt x="35140" y="13716"/>
                  </a:lnTo>
                  <a:lnTo>
                    <a:pt x="35648" y="12192"/>
                  </a:lnTo>
                  <a:lnTo>
                    <a:pt x="36664" y="9144"/>
                  </a:lnTo>
                  <a:close/>
                </a:path>
                <a:path w="71754" h="31114">
                  <a:moveTo>
                    <a:pt x="47332" y="13716"/>
                  </a:moveTo>
                  <a:lnTo>
                    <a:pt x="46570" y="12192"/>
                  </a:lnTo>
                  <a:lnTo>
                    <a:pt x="45808" y="10668"/>
                  </a:lnTo>
                  <a:lnTo>
                    <a:pt x="44284" y="9144"/>
                  </a:lnTo>
                  <a:lnTo>
                    <a:pt x="44284" y="12192"/>
                  </a:lnTo>
                  <a:lnTo>
                    <a:pt x="44284" y="25908"/>
                  </a:lnTo>
                  <a:lnTo>
                    <a:pt x="42760" y="27432"/>
                  </a:lnTo>
                  <a:lnTo>
                    <a:pt x="41236" y="27432"/>
                  </a:lnTo>
                  <a:lnTo>
                    <a:pt x="39712" y="24384"/>
                  </a:lnTo>
                  <a:lnTo>
                    <a:pt x="39712" y="15240"/>
                  </a:lnTo>
                  <a:lnTo>
                    <a:pt x="41236" y="13716"/>
                  </a:lnTo>
                  <a:lnTo>
                    <a:pt x="41236" y="12192"/>
                  </a:lnTo>
                  <a:lnTo>
                    <a:pt x="44284" y="12192"/>
                  </a:lnTo>
                  <a:lnTo>
                    <a:pt x="44284" y="9144"/>
                  </a:lnTo>
                  <a:lnTo>
                    <a:pt x="44284" y="7620"/>
                  </a:lnTo>
                  <a:lnTo>
                    <a:pt x="41236" y="7620"/>
                  </a:lnTo>
                  <a:lnTo>
                    <a:pt x="38188" y="10668"/>
                  </a:lnTo>
                  <a:lnTo>
                    <a:pt x="38188" y="27432"/>
                  </a:lnTo>
                  <a:lnTo>
                    <a:pt x="39712" y="30568"/>
                  </a:lnTo>
                  <a:lnTo>
                    <a:pt x="44284" y="30568"/>
                  </a:lnTo>
                  <a:lnTo>
                    <a:pt x="45808" y="27432"/>
                  </a:lnTo>
                  <a:lnTo>
                    <a:pt x="47332" y="25908"/>
                  </a:lnTo>
                  <a:lnTo>
                    <a:pt x="47332" y="13716"/>
                  </a:lnTo>
                  <a:close/>
                </a:path>
                <a:path w="71754" h="31114">
                  <a:moveTo>
                    <a:pt x="56476" y="10668"/>
                  </a:moveTo>
                  <a:lnTo>
                    <a:pt x="54952" y="9144"/>
                  </a:lnTo>
                  <a:lnTo>
                    <a:pt x="54952" y="7620"/>
                  </a:lnTo>
                  <a:lnTo>
                    <a:pt x="51904" y="7620"/>
                  </a:lnTo>
                  <a:lnTo>
                    <a:pt x="50380" y="9144"/>
                  </a:lnTo>
                  <a:lnTo>
                    <a:pt x="50380" y="7620"/>
                  </a:lnTo>
                  <a:lnTo>
                    <a:pt x="48856" y="7620"/>
                  </a:lnTo>
                  <a:lnTo>
                    <a:pt x="48856" y="30568"/>
                  </a:lnTo>
                  <a:lnTo>
                    <a:pt x="50380" y="30568"/>
                  </a:lnTo>
                  <a:lnTo>
                    <a:pt x="50380" y="13716"/>
                  </a:lnTo>
                  <a:lnTo>
                    <a:pt x="51904" y="13716"/>
                  </a:lnTo>
                  <a:lnTo>
                    <a:pt x="51904" y="12192"/>
                  </a:lnTo>
                  <a:lnTo>
                    <a:pt x="53428" y="12192"/>
                  </a:lnTo>
                  <a:lnTo>
                    <a:pt x="54952" y="13716"/>
                  </a:lnTo>
                  <a:lnTo>
                    <a:pt x="54952" y="30568"/>
                  </a:lnTo>
                  <a:lnTo>
                    <a:pt x="56476" y="30568"/>
                  </a:lnTo>
                  <a:lnTo>
                    <a:pt x="56476" y="12192"/>
                  </a:lnTo>
                  <a:lnTo>
                    <a:pt x="56476" y="10668"/>
                  </a:lnTo>
                  <a:close/>
                </a:path>
                <a:path w="71754" h="31114">
                  <a:moveTo>
                    <a:pt x="71716" y="3048"/>
                  </a:moveTo>
                  <a:lnTo>
                    <a:pt x="70192" y="1524"/>
                  </a:lnTo>
                  <a:lnTo>
                    <a:pt x="70192" y="0"/>
                  </a:lnTo>
                  <a:lnTo>
                    <a:pt x="65620" y="0"/>
                  </a:lnTo>
                  <a:lnTo>
                    <a:pt x="64096" y="1524"/>
                  </a:lnTo>
                  <a:lnTo>
                    <a:pt x="64096" y="3048"/>
                  </a:lnTo>
                  <a:lnTo>
                    <a:pt x="65620" y="6096"/>
                  </a:lnTo>
                  <a:lnTo>
                    <a:pt x="65620" y="4572"/>
                  </a:lnTo>
                  <a:lnTo>
                    <a:pt x="68668" y="4572"/>
                  </a:lnTo>
                  <a:lnTo>
                    <a:pt x="68668" y="12192"/>
                  </a:lnTo>
                  <a:lnTo>
                    <a:pt x="67144" y="12192"/>
                  </a:lnTo>
                  <a:lnTo>
                    <a:pt x="67144" y="16764"/>
                  </a:lnTo>
                  <a:lnTo>
                    <a:pt x="68668" y="16764"/>
                  </a:lnTo>
                  <a:lnTo>
                    <a:pt x="68668" y="25908"/>
                  </a:lnTo>
                  <a:lnTo>
                    <a:pt x="65620" y="25908"/>
                  </a:lnTo>
                  <a:lnTo>
                    <a:pt x="64096" y="24384"/>
                  </a:lnTo>
                  <a:lnTo>
                    <a:pt x="64096" y="30568"/>
                  </a:lnTo>
                  <a:lnTo>
                    <a:pt x="70192" y="30568"/>
                  </a:lnTo>
                  <a:lnTo>
                    <a:pt x="70192" y="28956"/>
                  </a:lnTo>
                  <a:lnTo>
                    <a:pt x="71716" y="27432"/>
                  </a:lnTo>
                  <a:lnTo>
                    <a:pt x="71716" y="25908"/>
                  </a:lnTo>
                  <a:lnTo>
                    <a:pt x="71716" y="15240"/>
                  </a:lnTo>
                  <a:lnTo>
                    <a:pt x="70192" y="13716"/>
                  </a:lnTo>
                  <a:lnTo>
                    <a:pt x="70192" y="12192"/>
                  </a:lnTo>
                  <a:lnTo>
                    <a:pt x="71716" y="10668"/>
                  </a:lnTo>
                  <a:lnTo>
                    <a:pt x="71716" y="4572"/>
                  </a:lnTo>
                  <a:lnTo>
                    <a:pt x="71716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67821" y="2995612"/>
              <a:ext cx="71723" cy="32004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4304728" y="2998660"/>
              <a:ext cx="73660" cy="30480"/>
            </a:xfrm>
            <a:custGeom>
              <a:avLst/>
              <a:gdLst/>
              <a:ahLst/>
              <a:cxnLst/>
              <a:rect l="l" t="t" r="r" b="b"/>
              <a:pathLst>
                <a:path w="73660" h="30480">
                  <a:moveTo>
                    <a:pt x="9144" y="3048"/>
                  </a:moveTo>
                  <a:lnTo>
                    <a:pt x="7620" y="1524"/>
                  </a:lnTo>
                  <a:lnTo>
                    <a:pt x="7620" y="6096"/>
                  </a:lnTo>
                  <a:lnTo>
                    <a:pt x="7620" y="10668"/>
                  </a:lnTo>
                  <a:lnTo>
                    <a:pt x="6096" y="12192"/>
                  </a:lnTo>
                  <a:lnTo>
                    <a:pt x="6096" y="13716"/>
                  </a:lnTo>
                  <a:lnTo>
                    <a:pt x="3048" y="13716"/>
                  </a:lnTo>
                  <a:lnTo>
                    <a:pt x="3048" y="4572"/>
                  </a:lnTo>
                  <a:lnTo>
                    <a:pt x="6096" y="4572"/>
                  </a:lnTo>
                  <a:lnTo>
                    <a:pt x="7620" y="6096"/>
                  </a:lnTo>
                  <a:lnTo>
                    <a:pt x="7620" y="1524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8" y="30480"/>
                  </a:lnTo>
                  <a:lnTo>
                    <a:pt x="3048" y="19812"/>
                  </a:lnTo>
                  <a:lnTo>
                    <a:pt x="7620" y="19812"/>
                  </a:lnTo>
                  <a:lnTo>
                    <a:pt x="9144" y="15240"/>
                  </a:lnTo>
                  <a:lnTo>
                    <a:pt x="9144" y="13716"/>
                  </a:lnTo>
                  <a:lnTo>
                    <a:pt x="9144" y="4572"/>
                  </a:lnTo>
                  <a:lnTo>
                    <a:pt x="9144" y="3048"/>
                  </a:lnTo>
                  <a:close/>
                </a:path>
                <a:path w="73660" h="30480">
                  <a:moveTo>
                    <a:pt x="21323" y="15240"/>
                  </a:moveTo>
                  <a:lnTo>
                    <a:pt x="19799" y="12192"/>
                  </a:lnTo>
                  <a:lnTo>
                    <a:pt x="19799" y="10668"/>
                  </a:lnTo>
                  <a:lnTo>
                    <a:pt x="18275" y="9144"/>
                  </a:lnTo>
                  <a:lnTo>
                    <a:pt x="18275" y="13716"/>
                  </a:lnTo>
                  <a:lnTo>
                    <a:pt x="18275" y="16764"/>
                  </a:lnTo>
                  <a:lnTo>
                    <a:pt x="13703" y="16764"/>
                  </a:lnTo>
                  <a:lnTo>
                    <a:pt x="13703" y="13716"/>
                  </a:lnTo>
                  <a:lnTo>
                    <a:pt x="15227" y="12192"/>
                  </a:lnTo>
                  <a:lnTo>
                    <a:pt x="16751" y="12192"/>
                  </a:lnTo>
                  <a:lnTo>
                    <a:pt x="18275" y="13716"/>
                  </a:lnTo>
                  <a:lnTo>
                    <a:pt x="18275" y="9144"/>
                  </a:lnTo>
                  <a:lnTo>
                    <a:pt x="16751" y="7620"/>
                  </a:lnTo>
                  <a:lnTo>
                    <a:pt x="15227" y="7620"/>
                  </a:lnTo>
                  <a:lnTo>
                    <a:pt x="12179" y="10668"/>
                  </a:lnTo>
                  <a:lnTo>
                    <a:pt x="12179" y="13716"/>
                  </a:lnTo>
                  <a:lnTo>
                    <a:pt x="10655" y="15240"/>
                  </a:lnTo>
                  <a:lnTo>
                    <a:pt x="10655" y="22860"/>
                  </a:lnTo>
                  <a:lnTo>
                    <a:pt x="12179" y="25908"/>
                  </a:lnTo>
                  <a:lnTo>
                    <a:pt x="12179" y="27432"/>
                  </a:lnTo>
                  <a:lnTo>
                    <a:pt x="13703" y="30480"/>
                  </a:lnTo>
                  <a:lnTo>
                    <a:pt x="18275" y="30480"/>
                  </a:lnTo>
                  <a:lnTo>
                    <a:pt x="19799" y="28956"/>
                  </a:lnTo>
                  <a:lnTo>
                    <a:pt x="18783" y="25908"/>
                  </a:lnTo>
                  <a:lnTo>
                    <a:pt x="18275" y="24384"/>
                  </a:lnTo>
                  <a:lnTo>
                    <a:pt x="18275" y="25908"/>
                  </a:lnTo>
                  <a:lnTo>
                    <a:pt x="15227" y="25908"/>
                  </a:lnTo>
                  <a:lnTo>
                    <a:pt x="13703" y="24384"/>
                  </a:lnTo>
                  <a:lnTo>
                    <a:pt x="13703" y="21336"/>
                  </a:lnTo>
                  <a:lnTo>
                    <a:pt x="19799" y="21336"/>
                  </a:lnTo>
                  <a:lnTo>
                    <a:pt x="21323" y="19812"/>
                  </a:lnTo>
                  <a:lnTo>
                    <a:pt x="21323" y="16764"/>
                  </a:lnTo>
                  <a:lnTo>
                    <a:pt x="21323" y="15240"/>
                  </a:lnTo>
                  <a:close/>
                </a:path>
                <a:path w="73660" h="30480">
                  <a:moveTo>
                    <a:pt x="30568" y="9144"/>
                  </a:moveTo>
                  <a:lnTo>
                    <a:pt x="29044" y="7620"/>
                  </a:lnTo>
                  <a:lnTo>
                    <a:pt x="27520" y="7620"/>
                  </a:lnTo>
                  <a:lnTo>
                    <a:pt x="25996" y="9144"/>
                  </a:lnTo>
                  <a:lnTo>
                    <a:pt x="25996" y="7620"/>
                  </a:lnTo>
                  <a:lnTo>
                    <a:pt x="22948" y="7620"/>
                  </a:lnTo>
                  <a:lnTo>
                    <a:pt x="22948" y="30480"/>
                  </a:lnTo>
                  <a:lnTo>
                    <a:pt x="25996" y="30480"/>
                  </a:lnTo>
                  <a:lnTo>
                    <a:pt x="25996" y="12192"/>
                  </a:lnTo>
                  <a:lnTo>
                    <a:pt x="29044" y="12192"/>
                  </a:lnTo>
                  <a:lnTo>
                    <a:pt x="29806" y="10668"/>
                  </a:lnTo>
                  <a:lnTo>
                    <a:pt x="30568" y="9144"/>
                  </a:lnTo>
                  <a:close/>
                </a:path>
                <a:path w="73660" h="30480">
                  <a:moveTo>
                    <a:pt x="36664" y="9144"/>
                  </a:moveTo>
                  <a:lnTo>
                    <a:pt x="35140" y="7620"/>
                  </a:lnTo>
                  <a:lnTo>
                    <a:pt x="32092" y="7620"/>
                  </a:lnTo>
                  <a:lnTo>
                    <a:pt x="30568" y="9144"/>
                  </a:lnTo>
                  <a:lnTo>
                    <a:pt x="30568" y="18288"/>
                  </a:lnTo>
                  <a:lnTo>
                    <a:pt x="33616" y="21336"/>
                  </a:lnTo>
                  <a:lnTo>
                    <a:pt x="33616" y="22860"/>
                  </a:lnTo>
                  <a:lnTo>
                    <a:pt x="35140" y="22860"/>
                  </a:lnTo>
                  <a:lnTo>
                    <a:pt x="35140" y="25908"/>
                  </a:lnTo>
                  <a:lnTo>
                    <a:pt x="33616" y="27432"/>
                  </a:lnTo>
                  <a:lnTo>
                    <a:pt x="32092" y="27432"/>
                  </a:lnTo>
                  <a:lnTo>
                    <a:pt x="32092" y="25908"/>
                  </a:lnTo>
                  <a:lnTo>
                    <a:pt x="30568" y="24384"/>
                  </a:lnTo>
                  <a:lnTo>
                    <a:pt x="30568" y="30480"/>
                  </a:lnTo>
                  <a:lnTo>
                    <a:pt x="35140" y="30480"/>
                  </a:lnTo>
                  <a:lnTo>
                    <a:pt x="36664" y="28956"/>
                  </a:lnTo>
                  <a:lnTo>
                    <a:pt x="36664" y="27432"/>
                  </a:lnTo>
                  <a:lnTo>
                    <a:pt x="36664" y="18288"/>
                  </a:lnTo>
                  <a:lnTo>
                    <a:pt x="35140" y="18288"/>
                  </a:lnTo>
                  <a:lnTo>
                    <a:pt x="35140" y="16764"/>
                  </a:lnTo>
                  <a:lnTo>
                    <a:pt x="33616" y="16764"/>
                  </a:lnTo>
                  <a:lnTo>
                    <a:pt x="33616" y="15240"/>
                  </a:lnTo>
                  <a:lnTo>
                    <a:pt x="32092" y="15240"/>
                  </a:lnTo>
                  <a:lnTo>
                    <a:pt x="32092" y="12192"/>
                  </a:lnTo>
                  <a:lnTo>
                    <a:pt x="35140" y="12192"/>
                  </a:lnTo>
                  <a:lnTo>
                    <a:pt x="35140" y="13716"/>
                  </a:lnTo>
                  <a:lnTo>
                    <a:pt x="35648" y="12192"/>
                  </a:lnTo>
                  <a:lnTo>
                    <a:pt x="36664" y="9144"/>
                  </a:lnTo>
                  <a:close/>
                </a:path>
                <a:path w="73660" h="30480">
                  <a:moveTo>
                    <a:pt x="47332" y="12192"/>
                  </a:moveTo>
                  <a:lnTo>
                    <a:pt x="44284" y="9144"/>
                  </a:lnTo>
                  <a:lnTo>
                    <a:pt x="44284" y="12192"/>
                  </a:lnTo>
                  <a:lnTo>
                    <a:pt x="44284" y="25908"/>
                  </a:lnTo>
                  <a:lnTo>
                    <a:pt x="41236" y="25908"/>
                  </a:lnTo>
                  <a:lnTo>
                    <a:pt x="39712" y="24384"/>
                  </a:lnTo>
                  <a:lnTo>
                    <a:pt x="39712" y="15240"/>
                  </a:lnTo>
                  <a:lnTo>
                    <a:pt x="41236" y="13716"/>
                  </a:lnTo>
                  <a:lnTo>
                    <a:pt x="41236" y="12192"/>
                  </a:lnTo>
                  <a:lnTo>
                    <a:pt x="44284" y="12192"/>
                  </a:lnTo>
                  <a:lnTo>
                    <a:pt x="44284" y="9144"/>
                  </a:lnTo>
                  <a:lnTo>
                    <a:pt x="44284" y="7620"/>
                  </a:lnTo>
                  <a:lnTo>
                    <a:pt x="41236" y="7620"/>
                  </a:lnTo>
                  <a:lnTo>
                    <a:pt x="38188" y="10668"/>
                  </a:lnTo>
                  <a:lnTo>
                    <a:pt x="38188" y="27432"/>
                  </a:lnTo>
                  <a:lnTo>
                    <a:pt x="39712" y="30480"/>
                  </a:lnTo>
                  <a:lnTo>
                    <a:pt x="44284" y="30480"/>
                  </a:lnTo>
                  <a:lnTo>
                    <a:pt x="45808" y="27432"/>
                  </a:lnTo>
                  <a:lnTo>
                    <a:pt x="47332" y="25908"/>
                  </a:lnTo>
                  <a:lnTo>
                    <a:pt x="47332" y="12192"/>
                  </a:lnTo>
                  <a:close/>
                </a:path>
                <a:path w="73660" h="30480">
                  <a:moveTo>
                    <a:pt x="56476" y="10668"/>
                  </a:moveTo>
                  <a:lnTo>
                    <a:pt x="54952" y="7620"/>
                  </a:lnTo>
                  <a:lnTo>
                    <a:pt x="51904" y="7620"/>
                  </a:lnTo>
                  <a:lnTo>
                    <a:pt x="50380" y="9144"/>
                  </a:lnTo>
                  <a:lnTo>
                    <a:pt x="50380" y="7620"/>
                  </a:lnTo>
                  <a:lnTo>
                    <a:pt x="48856" y="7620"/>
                  </a:lnTo>
                  <a:lnTo>
                    <a:pt x="48856" y="30480"/>
                  </a:lnTo>
                  <a:lnTo>
                    <a:pt x="50380" y="30480"/>
                  </a:lnTo>
                  <a:lnTo>
                    <a:pt x="50380" y="13716"/>
                  </a:lnTo>
                  <a:lnTo>
                    <a:pt x="51904" y="13716"/>
                  </a:lnTo>
                  <a:lnTo>
                    <a:pt x="51904" y="12192"/>
                  </a:lnTo>
                  <a:lnTo>
                    <a:pt x="53428" y="12192"/>
                  </a:lnTo>
                  <a:lnTo>
                    <a:pt x="54952" y="13716"/>
                  </a:lnTo>
                  <a:lnTo>
                    <a:pt x="54952" y="30480"/>
                  </a:lnTo>
                  <a:lnTo>
                    <a:pt x="56476" y="30480"/>
                  </a:lnTo>
                  <a:lnTo>
                    <a:pt x="56476" y="12192"/>
                  </a:lnTo>
                  <a:lnTo>
                    <a:pt x="56476" y="10668"/>
                  </a:lnTo>
                  <a:close/>
                </a:path>
                <a:path w="73660" h="30480">
                  <a:moveTo>
                    <a:pt x="73240" y="0"/>
                  </a:moveTo>
                  <a:lnTo>
                    <a:pt x="64096" y="0"/>
                  </a:lnTo>
                  <a:lnTo>
                    <a:pt x="64096" y="4572"/>
                  </a:lnTo>
                  <a:lnTo>
                    <a:pt x="70192" y="4572"/>
                  </a:lnTo>
                  <a:lnTo>
                    <a:pt x="68173" y="12052"/>
                  </a:lnTo>
                  <a:lnTo>
                    <a:pt x="66573" y="18669"/>
                  </a:lnTo>
                  <a:lnTo>
                    <a:pt x="65265" y="24726"/>
                  </a:lnTo>
                  <a:lnTo>
                    <a:pt x="64096" y="30480"/>
                  </a:lnTo>
                  <a:lnTo>
                    <a:pt x="67144" y="30480"/>
                  </a:lnTo>
                  <a:lnTo>
                    <a:pt x="67144" y="27432"/>
                  </a:lnTo>
                  <a:lnTo>
                    <a:pt x="68668" y="25908"/>
                  </a:lnTo>
                  <a:lnTo>
                    <a:pt x="68668" y="19812"/>
                  </a:lnTo>
                  <a:lnTo>
                    <a:pt x="70192" y="16764"/>
                  </a:lnTo>
                  <a:lnTo>
                    <a:pt x="70192" y="10668"/>
                  </a:lnTo>
                  <a:lnTo>
                    <a:pt x="71716" y="9144"/>
                  </a:lnTo>
                  <a:lnTo>
                    <a:pt x="71716" y="7620"/>
                  </a:lnTo>
                  <a:lnTo>
                    <a:pt x="73240" y="1524"/>
                  </a:lnTo>
                  <a:lnTo>
                    <a:pt x="73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4" name="object 104" descr=""/>
          <p:cNvGrpSpPr/>
          <p:nvPr/>
        </p:nvGrpSpPr>
        <p:grpSpPr>
          <a:xfrm>
            <a:off x="5053769" y="880486"/>
            <a:ext cx="4243070" cy="6081395"/>
            <a:chOff x="5053769" y="880486"/>
            <a:chExt cx="4243070" cy="6081395"/>
          </a:xfrm>
        </p:grpSpPr>
        <p:sp>
          <p:nvSpPr>
            <p:cNvPr id="105" name="object 105" descr=""/>
            <p:cNvSpPr/>
            <p:nvPr/>
          </p:nvSpPr>
          <p:spPr>
            <a:xfrm>
              <a:off x="6615684" y="882396"/>
              <a:ext cx="1841500" cy="5064760"/>
            </a:xfrm>
            <a:custGeom>
              <a:avLst/>
              <a:gdLst/>
              <a:ahLst/>
              <a:cxnLst/>
              <a:rect l="l" t="t" r="r" b="b"/>
              <a:pathLst>
                <a:path w="1841500" h="5064760">
                  <a:moveTo>
                    <a:pt x="1840992" y="5064252"/>
                  </a:moveTo>
                  <a:lnTo>
                    <a:pt x="0" y="5064252"/>
                  </a:lnTo>
                  <a:lnTo>
                    <a:pt x="0" y="0"/>
                  </a:lnTo>
                  <a:lnTo>
                    <a:pt x="1840992" y="0"/>
                  </a:lnTo>
                  <a:lnTo>
                    <a:pt x="1840992" y="50642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6617398" y="883539"/>
              <a:ext cx="1840230" cy="6075680"/>
            </a:xfrm>
            <a:custGeom>
              <a:avLst/>
              <a:gdLst/>
              <a:ahLst/>
              <a:cxnLst/>
              <a:rect l="l" t="t" r="r" b="b"/>
              <a:pathLst>
                <a:path w="1840229" h="6075680">
                  <a:moveTo>
                    <a:pt x="0" y="6075140"/>
                  </a:moveTo>
                  <a:lnTo>
                    <a:pt x="1839753" y="6075140"/>
                  </a:lnTo>
                  <a:lnTo>
                    <a:pt x="1839753" y="0"/>
                  </a:lnTo>
                  <a:lnTo>
                    <a:pt x="0" y="0"/>
                  </a:lnTo>
                  <a:lnTo>
                    <a:pt x="0" y="6075140"/>
                  </a:lnTo>
                  <a:close/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699504" y="1921763"/>
              <a:ext cx="1618615" cy="13970"/>
            </a:xfrm>
            <a:custGeom>
              <a:avLst/>
              <a:gdLst/>
              <a:ahLst/>
              <a:cxnLst/>
              <a:rect l="l" t="t" r="r" b="b"/>
              <a:pathLst>
                <a:path w="1618615" h="13969">
                  <a:moveTo>
                    <a:pt x="396240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396240" y="13716"/>
                  </a:lnTo>
                  <a:lnTo>
                    <a:pt x="396240" y="0"/>
                  </a:lnTo>
                  <a:close/>
                </a:path>
                <a:path w="1618615" h="13969">
                  <a:moveTo>
                    <a:pt x="858012" y="0"/>
                  </a:moveTo>
                  <a:lnTo>
                    <a:pt x="664464" y="0"/>
                  </a:lnTo>
                  <a:lnTo>
                    <a:pt x="664464" y="13716"/>
                  </a:lnTo>
                  <a:lnTo>
                    <a:pt x="858012" y="13716"/>
                  </a:lnTo>
                  <a:lnTo>
                    <a:pt x="858012" y="0"/>
                  </a:lnTo>
                  <a:close/>
                </a:path>
                <a:path w="1618615" h="13969">
                  <a:moveTo>
                    <a:pt x="1618488" y="0"/>
                  </a:moveTo>
                  <a:lnTo>
                    <a:pt x="1158240" y="0"/>
                  </a:lnTo>
                  <a:lnTo>
                    <a:pt x="1158240" y="13716"/>
                  </a:lnTo>
                  <a:lnTo>
                    <a:pt x="1618488" y="13716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698265" y="1683162"/>
              <a:ext cx="140303" cy="50387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694931" y="1121664"/>
              <a:ext cx="44196" cy="97535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6710457" y="1146048"/>
              <a:ext cx="13970" cy="43180"/>
            </a:xfrm>
            <a:custGeom>
              <a:avLst/>
              <a:gdLst/>
              <a:ahLst/>
              <a:cxnLst/>
              <a:rect l="l" t="t" r="r" b="b"/>
              <a:pathLst>
                <a:path w="13970" h="43180">
                  <a:moveTo>
                    <a:pt x="13716" y="32004"/>
                  </a:moveTo>
                  <a:lnTo>
                    <a:pt x="0" y="32004"/>
                  </a:lnTo>
                  <a:lnTo>
                    <a:pt x="0" y="27432"/>
                  </a:lnTo>
                  <a:lnTo>
                    <a:pt x="10668" y="0"/>
                  </a:lnTo>
                  <a:lnTo>
                    <a:pt x="12192" y="0"/>
                  </a:lnTo>
                  <a:lnTo>
                    <a:pt x="12192" y="12192"/>
                  </a:lnTo>
                  <a:lnTo>
                    <a:pt x="7620" y="12192"/>
                  </a:lnTo>
                  <a:lnTo>
                    <a:pt x="3048" y="25908"/>
                  </a:lnTo>
                  <a:lnTo>
                    <a:pt x="13716" y="25908"/>
                  </a:lnTo>
                  <a:lnTo>
                    <a:pt x="13716" y="32004"/>
                  </a:lnTo>
                  <a:close/>
                </a:path>
                <a:path w="13970" h="43180">
                  <a:moveTo>
                    <a:pt x="12192" y="25908"/>
                  </a:moveTo>
                  <a:lnTo>
                    <a:pt x="7620" y="25908"/>
                  </a:lnTo>
                  <a:lnTo>
                    <a:pt x="7620" y="12192"/>
                  </a:lnTo>
                  <a:lnTo>
                    <a:pt x="12192" y="12192"/>
                  </a:lnTo>
                  <a:lnTo>
                    <a:pt x="12192" y="25908"/>
                  </a:lnTo>
                  <a:close/>
                </a:path>
                <a:path w="13970" h="43180">
                  <a:moveTo>
                    <a:pt x="12192" y="42672"/>
                  </a:moveTo>
                  <a:lnTo>
                    <a:pt x="7620" y="42672"/>
                  </a:lnTo>
                  <a:lnTo>
                    <a:pt x="7620" y="32004"/>
                  </a:lnTo>
                  <a:lnTo>
                    <a:pt x="12192" y="32004"/>
                  </a:lnTo>
                  <a:lnTo>
                    <a:pt x="12192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6698259" y="1297114"/>
              <a:ext cx="135890" cy="52069"/>
            </a:xfrm>
            <a:custGeom>
              <a:avLst/>
              <a:gdLst/>
              <a:ahLst/>
              <a:cxnLst/>
              <a:rect l="l" t="t" r="r" b="b"/>
              <a:pathLst>
                <a:path w="135890" h="52069">
                  <a:moveTo>
                    <a:pt x="15240" y="6096"/>
                  </a:moveTo>
                  <a:lnTo>
                    <a:pt x="13716" y="4572"/>
                  </a:lnTo>
                  <a:lnTo>
                    <a:pt x="12192" y="1524"/>
                  </a:lnTo>
                  <a:lnTo>
                    <a:pt x="12192" y="10668"/>
                  </a:lnTo>
                  <a:lnTo>
                    <a:pt x="12192" y="19812"/>
                  </a:lnTo>
                  <a:lnTo>
                    <a:pt x="10668" y="21336"/>
                  </a:lnTo>
                  <a:lnTo>
                    <a:pt x="10668" y="22860"/>
                  </a:lnTo>
                  <a:lnTo>
                    <a:pt x="7620" y="25908"/>
                  </a:lnTo>
                  <a:lnTo>
                    <a:pt x="6096" y="25908"/>
                  </a:lnTo>
                  <a:lnTo>
                    <a:pt x="4572" y="24384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12192" y="10668"/>
                  </a:lnTo>
                  <a:lnTo>
                    <a:pt x="12192" y="1524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51917"/>
                  </a:lnTo>
                  <a:lnTo>
                    <a:pt x="4572" y="51917"/>
                  </a:lnTo>
                  <a:lnTo>
                    <a:pt x="4572" y="33528"/>
                  </a:lnTo>
                  <a:lnTo>
                    <a:pt x="12192" y="33528"/>
                  </a:lnTo>
                  <a:lnTo>
                    <a:pt x="15240" y="27432"/>
                  </a:lnTo>
                  <a:lnTo>
                    <a:pt x="15240" y="25908"/>
                  </a:lnTo>
                  <a:lnTo>
                    <a:pt x="15240" y="9144"/>
                  </a:lnTo>
                  <a:lnTo>
                    <a:pt x="15240" y="6096"/>
                  </a:lnTo>
                  <a:close/>
                </a:path>
                <a:path w="135890" h="52069">
                  <a:moveTo>
                    <a:pt x="30480" y="15240"/>
                  </a:moveTo>
                  <a:lnTo>
                    <a:pt x="28956" y="13716"/>
                  </a:lnTo>
                  <a:lnTo>
                    <a:pt x="25908" y="13716"/>
                  </a:lnTo>
                  <a:lnTo>
                    <a:pt x="24384" y="15240"/>
                  </a:lnTo>
                  <a:lnTo>
                    <a:pt x="22860" y="18288"/>
                  </a:lnTo>
                  <a:lnTo>
                    <a:pt x="22860" y="13716"/>
                  </a:lnTo>
                  <a:lnTo>
                    <a:pt x="19812" y="13716"/>
                  </a:lnTo>
                  <a:lnTo>
                    <a:pt x="19812" y="51917"/>
                  </a:lnTo>
                  <a:lnTo>
                    <a:pt x="22860" y="51917"/>
                  </a:lnTo>
                  <a:lnTo>
                    <a:pt x="22860" y="25908"/>
                  </a:lnTo>
                  <a:lnTo>
                    <a:pt x="24384" y="24384"/>
                  </a:lnTo>
                  <a:lnTo>
                    <a:pt x="24384" y="21336"/>
                  </a:lnTo>
                  <a:lnTo>
                    <a:pt x="27432" y="21336"/>
                  </a:lnTo>
                  <a:lnTo>
                    <a:pt x="28956" y="22860"/>
                  </a:lnTo>
                  <a:lnTo>
                    <a:pt x="29260" y="21336"/>
                  </a:lnTo>
                  <a:lnTo>
                    <a:pt x="29870" y="18288"/>
                  </a:lnTo>
                  <a:lnTo>
                    <a:pt x="30480" y="15240"/>
                  </a:lnTo>
                  <a:close/>
                </a:path>
                <a:path w="135890" h="52069">
                  <a:moveTo>
                    <a:pt x="38100" y="13716"/>
                  </a:moveTo>
                  <a:lnTo>
                    <a:pt x="32004" y="13716"/>
                  </a:lnTo>
                  <a:lnTo>
                    <a:pt x="32004" y="21336"/>
                  </a:lnTo>
                  <a:lnTo>
                    <a:pt x="33528" y="21336"/>
                  </a:lnTo>
                  <a:lnTo>
                    <a:pt x="33528" y="51917"/>
                  </a:lnTo>
                  <a:lnTo>
                    <a:pt x="38100" y="51917"/>
                  </a:lnTo>
                  <a:lnTo>
                    <a:pt x="38100" y="13716"/>
                  </a:lnTo>
                  <a:close/>
                </a:path>
                <a:path w="135890" h="52069">
                  <a:moveTo>
                    <a:pt x="38100" y="1524"/>
                  </a:moveTo>
                  <a:lnTo>
                    <a:pt x="36576" y="0"/>
                  </a:lnTo>
                  <a:lnTo>
                    <a:pt x="35052" y="0"/>
                  </a:lnTo>
                  <a:lnTo>
                    <a:pt x="35052" y="1524"/>
                  </a:lnTo>
                  <a:lnTo>
                    <a:pt x="33528" y="3048"/>
                  </a:lnTo>
                  <a:lnTo>
                    <a:pt x="33528" y="7620"/>
                  </a:lnTo>
                  <a:lnTo>
                    <a:pt x="35052" y="9144"/>
                  </a:lnTo>
                  <a:lnTo>
                    <a:pt x="35052" y="10668"/>
                  </a:lnTo>
                  <a:lnTo>
                    <a:pt x="36576" y="10668"/>
                  </a:lnTo>
                  <a:lnTo>
                    <a:pt x="36576" y="9144"/>
                  </a:lnTo>
                  <a:lnTo>
                    <a:pt x="38100" y="9144"/>
                  </a:lnTo>
                  <a:lnTo>
                    <a:pt x="38100" y="1524"/>
                  </a:lnTo>
                  <a:close/>
                </a:path>
                <a:path w="135890" h="52069">
                  <a:moveTo>
                    <a:pt x="56388" y="22860"/>
                  </a:moveTo>
                  <a:lnTo>
                    <a:pt x="55880" y="21336"/>
                  </a:lnTo>
                  <a:lnTo>
                    <a:pt x="54864" y="18288"/>
                  </a:lnTo>
                  <a:lnTo>
                    <a:pt x="53340" y="15240"/>
                  </a:lnTo>
                  <a:lnTo>
                    <a:pt x="53340" y="24384"/>
                  </a:lnTo>
                  <a:lnTo>
                    <a:pt x="53340" y="36677"/>
                  </a:lnTo>
                  <a:lnTo>
                    <a:pt x="51816" y="39725"/>
                  </a:lnTo>
                  <a:lnTo>
                    <a:pt x="51816" y="42773"/>
                  </a:lnTo>
                  <a:lnTo>
                    <a:pt x="50292" y="44297"/>
                  </a:lnTo>
                  <a:lnTo>
                    <a:pt x="50292" y="45821"/>
                  </a:lnTo>
                  <a:lnTo>
                    <a:pt x="45720" y="45821"/>
                  </a:lnTo>
                  <a:lnTo>
                    <a:pt x="44196" y="41249"/>
                  </a:lnTo>
                  <a:lnTo>
                    <a:pt x="44196" y="28956"/>
                  </a:lnTo>
                  <a:lnTo>
                    <a:pt x="45720" y="25908"/>
                  </a:lnTo>
                  <a:lnTo>
                    <a:pt x="45720" y="24384"/>
                  </a:lnTo>
                  <a:lnTo>
                    <a:pt x="47244" y="21336"/>
                  </a:lnTo>
                  <a:lnTo>
                    <a:pt x="51816" y="21336"/>
                  </a:lnTo>
                  <a:lnTo>
                    <a:pt x="53340" y="24384"/>
                  </a:lnTo>
                  <a:lnTo>
                    <a:pt x="53340" y="15240"/>
                  </a:lnTo>
                  <a:lnTo>
                    <a:pt x="51816" y="13716"/>
                  </a:lnTo>
                  <a:lnTo>
                    <a:pt x="45720" y="13716"/>
                  </a:lnTo>
                  <a:lnTo>
                    <a:pt x="44196" y="15240"/>
                  </a:lnTo>
                  <a:lnTo>
                    <a:pt x="42672" y="19812"/>
                  </a:lnTo>
                  <a:lnTo>
                    <a:pt x="41148" y="22860"/>
                  </a:lnTo>
                  <a:lnTo>
                    <a:pt x="41148" y="44297"/>
                  </a:lnTo>
                  <a:lnTo>
                    <a:pt x="44196" y="50393"/>
                  </a:lnTo>
                  <a:lnTo>
                    <a:pt x="45720" y="51917"/>
                  </a:lnTo>
                  <a:lnTo>
                    <a:pt x="51816" y="51917"/>
                  </a:lnTo>
                  <a:lnTo>
                    <a:pt x="53340" y="50393"/>
                  </a:lnTo>
                  <a:lnTo>
                    <a:pt x="55626" y="45821"/>
                  </a:lnTo>
                  <a:lnTo>
                    <a:pt x="56388" y="44297"/>
                  </a:lnTo>
                  <a:lnTo>
                    <a:pt x="56388" y="22860"/>
                  </a:lnTo>
                  <a:close/>
                </a:path>
                <a:path w="135890" h="52069">
                  <a:moveTo>
                    <a:pt x="70205" y="13716"/>
                  </a:moveTo>
                  <a:lnTo>
                    <a:pt x="65633" y="13716"/>
                  </a:lnTo>
                  <a:lnTo>
                    <a:pt x="64109" y="15240"/>
                  </a:lnTo>
                  <a:lnTo>
                    <a:pt x="64109" y="13716"/>
                  </a:lnTo>
                  <a:lnTo>
                    <a:pt x="59537" y="13716"/>
                  </a:lnTo>
                  <a:lnTo>
                    <a:pt x="59537" y="51917"/>
                  </a:lnTo>
                  <a:lnTo>
                    <a:pt x="64109" y="51917"/>
                  </a:lnTo>
                  <a:lnTo>
                    <a:pt x="64109" y="24384"/>
                  </a:lnTo>
                  <a:lnTo>
                    <a:pt x="65633" y="21336"/>
                  </a:lnTo>
                  <a:lnTo>
                    <a:pt x="68681" y="21336"/>
                  </a:lnTo>
                  <a:lnTo>
                    <a:pt x="68681" y="22860"/>
                  </a:lnTo>
                  <a:lnTo>
                    <a:pt x="68986" y="21336"/>
                  </a:lnTo>
                  <a:lnTo>
                    <a:pt x="69596" y="18288"/>
                  </a:lnTo>
                  <a:lnTo>
                    <a:pt x="70205" y="15240"/>
                  </a:lnTo>
                  <a:lnTo>
                    <a:pt x="70205" y="13716"/>
                  </a:lnTo>
                  <a:close/>
                </a:path>
                <a:path w="135890" h="52069">
                  <a:moveTo>
                    <a:pt x="77812" y="13716"/>
                  </a:moveTo>
                  <a:lnTo>
                    <a:pt x="71716" y="13716"/>
                  </a:lnTo>
                  <a:lnTo>
                    <a:pt x="71716" y="21336"/>
                  </a:lnTo>
                  <a:lnTo>
                    <a:pt x="74764" y="21336"/>
                  </a:lnTo>
                  <a:lnTo>
                    <a:pt x="74764" y="51917"/>
                  </a:lnTo>
                  <a:lnTo>
                    <a:pt x="77812" y="51917"/>
                  </a:lnTo>
                  <a:lnTo>
                    <a:pt x="77812" y="13716"/>
                  </a:lnTo>
                  <a:close/>
                </a:path>
                <a:path w="135890" h="52069">
                  <a:moveTo>
                    <a:pt x="79336" y="3048"/>
                  </a:moveTo>
                  <a:lnTo>
                    <a:pt x="77812" y="3048"/>
                  </a:lnTo>
                  <a:lnTo>
                    <a:pt x="77812" y="0"/>
                  </a:lnTo>
                  <a:lnTo>
                    <a:pt x="74764" y="0"/>
                  </a:lnTo>
                  <a:lnTo>
                    <a:pt x="74764" y="9144"/>
                  </a:lnTo>
                  <a:lnTo>
                    <a:pt x="76288" y="10668"/>
                  </a:lnTo>
                  <a:lnTo>
                    <a:pt x="77812" y="10668"/>
                  </a:lnTo>
                  <a:lnTo>
                    <a:pt x="77812" y="7620"/>
                  </a:lnTo>
                  <a:lnTo>
                    <a:pt x="79336" y="6096"/>
                  </a:lnTo>
                  <a:lnTo>
                    <a:pt x="79336" y="3048"/>
                  </a:lnTo>
                  <a:close/>
                </a:path>
                <a:path w="135890" h="52069">
                  <a:moveTo>
                    <a:pt x="91541" y="13716"/>
                  </a:moveTo>
                  <a:lnTo>
                    <a:pt x="86969" y="13716"/>
                  </a:lnTo>
                  <a:lnTo>
                    <a:pt x="86969" y="3048"/>
                  </a:lnTo>
                  <a:lnTo>
                    <a:pt x="82397" y="7620"/>
                  </a:lnTo>
                  <a:lnTo>
                    <a:pt x="82397" y="13716"/>
                  </a:lnTo>
                  <a:lnTo>
                    <a:pt x="80873" y="13716"/>
                  </a:lnTo>
                  <a:lnTo>
                    <a:pt x="80873" y="21336"/>
                  </a:lnTo>
                  <a:lnTo>
                    <a:pt x="82397" y="21336"/>
                  </a:lnTo>
                  <a:lnTo>
                    <a:pt x="82397" y="44297"/>
                  </a:lnTo>
                  <a:lnTo>
                    <a:pt x="83921" y="47345"/>
                  </a:lnTo>
                  <a:lnTo>
                    <a:pt x="83921" y="48869"/>
                  </a:lnTo>
                  <a:lnTo>
                    <a:pt x="85445" y="51917"/>
                  </a:lnTo>
                  <a:lnTo>
                    <a:pt x="91541" y="51917"/>
                  </a:lnTo>
                  <a:lnTo>
                    <a:pt x="91541" y="45821"/>
                  </a:lnTo>
                  <a:lnTo>
                    <a:pt x="91541" y="44297"/>
                  </a:lnTo>
                  <a:lnTo>
                    <a:pt x="90017" y="45821"/>
                  </a:lnTo>
                  <a:lnTo>
                    <a:pt x="88493" y="45821"/>
                  </a:lnTo>
                  <a:lnTo>
                    <a:pt x="86969" y="44297"/>
                  </a:lnTo>
                  <a:lnTo>
                    <a:pt x="86969" y="21336"/>
                  </a:lnTo>
                  <a:lnTo>
                    <a:pt x="91541" y="21336"/>
                  </a:lnTo>
                  <a:lnTo>
                    <a:pt x="91541" y="13716"/>
                  </a:lnTo>
                  <a:close/>
                </a:path>
                <a:path w="135890" h="52069">
                  <a:moveTo>
                    <a:pt x="99148" y="13716"/>
                  </a:moveTo>
                  <a:lnTo>
                    <a:pt x="93052" y="13716"/>
                  </a:lnTo>
                  <a:lnTo>
                    <a:pt x="93052" y="21336"/>
                  </a:lnTo>
                  <a:lnTo>
                    <a:pt x="96100" y="21336"/>
                  </a:lnTo>
                  <a:lnTo>
                    <a:pt x="96100" y="51917"/>
                  </a:lnTo>
                  <a:lnTo>
                    <a:pt x="99148" y="51917"/>
                  </a:lnTo>
                  <a:lnTo>
                    <a:pt x="99148" y="13716"/>
                  </a:lnTo>
                  <a:close/>
                </a:path>
                <a:path w="135890" h="52069">
                  <a:moveTo>
                    <a:pt x="100672" y="3048"/>
                  </a:moveTo>
                  <a:lnTo>
                    <a:pt x="99148" y="3048"/>
                  </a:lnTo>
                  <a:lnTo>
                    <a:pt x="99148" y="0"/>
                  </a:lnTo>
                  <a:lnTo>
                    <a:pt x="96100" y="0"/>
                  </a:lnTo>
                  <a:lnTo>
                    <a:pt x="96100" y="9144"/>
                  </a:lnTo>
                  <a:lnTo>
                    <a:pt x="97624" y="10668"/>
                  </a:lnTo>
                  <a:lnTo>
                    <a:pt x="99148" y="10668"/>
                  </a:lnTo>
                  <a:lnTo>
                    <a:pt x="99148" y="7620"/>
                  </a:lnTo>
                  <a:lnTo>
                    <a:pt x="100672" y="6096"/>
                  </a:lnTo>
                  <a:lnTo>
                    <a:pt x="100672" y="3048"/>
                  </a:lnTo>
                  <a:close/>
                </a:path>
                <a:path w="135890" h="52069">
                  <a:moveTo>
                    <a:pt x="117449" y="13716"/>
                  </a:moveTo>
                  <a:lnTo>
                    <a:pt x="102209" y="13716"/>
                  </a:lnTo>
                  <a:lnTo>
                    <a:pt x="102209" y="21336"/>
                  </a:lnTo>
                  <a:lnTo>
                    <a:pt x="111353" y="21336"/>
                  </a:lnTo>
                  <a:lnTo>
                    <a:pt x="102209" y="48869"/>
                  </a:lnTo>
                  <a:lnTo>
                    <a:pt x="102209" y="51917"/>
                  </a:lnTo>
                  <a:lnTo>
                    <a:pt x="117449" y="51917"/>
                  </a:lnTo>
                  <a:lnTo>
                    <a:pt x="117449" y="44297"/>
                  </a:lnTo>
                  <a:lnTo>
                    <a:pt x="108305" y="44297"/>
                  </a:lnTo>
                  <a:lnTo>
                    <a:pt x="117449" y="18288"/>
                  </a:lnTo>
                  <a:lnTo>
                    <a:pt x="117449" y="13716"/>
                  </a:lnTo>
                  <a:close/>
                </a:path>
                <a:path w="135890" h="52069">
                  <a:moveTo>
                    <a:pt x="135737" y="25908"/>
                  </a:moveTo>
                  <a:lnTo>
                    <a:pt x="134213" y="21336"/>
                  </a:lnTo>
                  <a:lnTo>
                    <a:pt x="131165" y="15240"/>
                  </a:lnTo>
                  <a:lnTo>
                    <a:pt x="131165" y="24384"/>
                  </a:lnTo>
                  <a:lnTo>
                    <a:pt x="131165" y="28956"/>
                  </a:lnTo>
                  <a:lnTo>
                    <a:pt x="123545" y="28956"/>
                  </a:lnTo>
                  <a:lnTo>
                    <a:pt x="123545" y="24384"/>
                  </a:lnTo>
                  <a:lnTo>
                    <a:pt x="125069" y="21336"/>
                  </a:lnTo>
                  <a:lnTo>
                    <a:pt x="129641" y="21336"/>
                  </a:lnTo>
                  <a:lnTo>
                    <a:pt x="131165" y="24384"/>
                  </a:lnTo>
                  <a:lnTo>
                    <a:pt x="131165" y="15240"/>
                  </a:lnTo>
                  <a:lnTo>
                    <a:pt x="129641" y="13716"/>
                  </a:lnTo>
                  <a:lnTo>
                    <a:pt x="125069" y="13716"/>
                  </a:lnTo>
                  <a:lnTo>
                    <a:pt x="123545" y="15240"/>
                  </a:lnTo>
                  <a:lnTo>
                    <a:pt x="122021" y="19812"/>
                  </a:lnTo>
                  <a:lnTo>
                    <a:pt x="120497" y="22860"/>
                  </a:lnTo>
                  <a:lnTo>
                    <a:pt x="118973" y="27432"/>
                  </a:lnTo>
                  <a:lnTo>
                    <a:pt x="118973" y="44297"/>
                  </a:lnTo>
                  <a:lnTo>
                    <a:pt x="122021" y="50393"/>
                  </a:lnTo>
                  <a:lnTo>
                    <a:pt x="125069" y="51917"/>
                  </a:lnTo>
                  <a:lnTo>
                    <a:pt x="131165" y="51917"/>
                  </a:lnTo>
                  <a:lnTo>
                    <a:pt x="132689" y="48869"/>
                  </a:lnTo>
                  <a:lnTo>
                    <a:pt x="131927" y="45821"/>
                  </a:lnTo>
                  <a:lnTo>
                    <a:pt x="131165" y="42773"/>
                  </a:lnTo>
                  <a:lnTo>
                    <a:pt x="131165" y="44297"/>
                  </a:lnTo>
                  <a:lnTo>
                    <a:pt x="129641" y="45821"/>
                  </a:lnTo>
                  <a:lnTo>
                    <a:pt x="126593" y="45821"/>
                  </a:lnTo>
                  <a:lnTo>
                    <a:pt x="125069" y="44297"/>
                  </a:lnTo>
                  <a:lnTo>
                    <a:pt x="125069" y="42773"/>
                  </a:lnTo>
                  <a:lnTo>
                    <a:pt x="123545" y="41249"/>
                  </a:lnTo>
                  <a:lnTo>
                    <a:pt x="123545" y="36677"/>
                  </a:lnTo>
                  <a:lnTo>
                    <a:pt x="134213" y="36677"/>
                  </a:lnTo>
                  <a:lnTo>
                    <a:pt x="135737" y="33528"/>
                  </a:lnTo>
                  <a:lnTo>
                    <a:pt x="135737" y="28956"/>
                  </a:lnTo>
                  <a:lnTo>
                    <a:pt x="135737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699789" y="1412748"/>
              <a:ext cx="719994" cy="188023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185660" y="4288536"/>
              <a:ext cx="35051" cy="77724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62799" y="4366259"/>
              <a:ext cx="283464" cy="512063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6869138" y="2078456"/>
              <a:ext cx="1470660" cy="3336290"/>
            </a:xfrm>
            <a:custGeom>
              <a:avLst/>
              <a:gdLst/>
              <a:ahLst/>
              <a:cxnLst/>
              <a:rect l="l" t="t" r="r" b="b"/>
              <a:pathLst>
                <a:path w="1470659" h="3336290">
                  <a:moveTo>
                    <a:pt x="1470571" y="3291649"/>
                  </a:moveTo>
                  <a:lnTo>
                    <a:pt x="1452283" y="3250400"/>
                  </a:lnTo>
                  <a:lnTo>
                    <a:pt x="1450759" y="3250400"/>
                  </a:lnTo>
                  <a:lnTo>
                    <a:pt x="1449235" y="3254972"/>
                  </a:lnTo>
                  <a:lnTo>
                    <a:pt x="1449235" y="3258020"/>
                  </a:lnTo>
                  <a:lnTo>
                    <a:pt x="1462024" y="3287547"/>
                  </a:lnTo>
                  <a:lnTo>
                    <a:pt x="20853" y="3287547"/>
                  </a:lnTo>
                  <a:lnTo>
                    <a:pt x="20853" y="19634"/>
                  </a:lnTo>
                  <a:lnTo>
                    <a:pt x="33528" y="48856"/>
                  </a:lnTo>
                  <a:lnTo>
                    <a:pt x="35052" y="48856"/>
                  </a:lnTo>
                  <a:lnTo>
                    <a:pt x="38100" y="44196"/>
                  </a:lnTo>
                  <a:lnTo>
                    <a:pt x="38100" y="41148"/>
                  </a:lnTo>
                  <a:lnTo>
                    <a:pt x="19812" y="0"/>
                  </a:lnTo>
                  <a:lnTo>
                    <a:pt x="18288" y="0"/>
                  </a:lnTo>
                  <a:lnTo>
                    <a:pt x="14770" y="7899"/>
                  </a:lnTo>
                  <a:lnTo>
                    <a:pt x="0" y="41148"/>
                  </a:lnTo>
                  <a:lnTo>
                    <a:pt x="0" y="44196"/>
                  </a:lnTo>
                  <a:lnTo>
                    <a:pt x="1524" y="48856"/>
                  </a:lnTo>
                  <a:lnTo>
                    <a:pt x="3048" y="48856"/>
                  </a:lnTo>
                  <a:lnTo>
                    <a:pt x="14757" y="21869"/>
                  </a:lnTo>
                  <a:lnTo>
                    <a:pt x="14757" y="3287547"/>
                  </a:lnTo>
                  <a:lnTo>
                    <a:pt x="14757" y="3301263"/>
                  </a:lnTo>
                  <a:lnTo>
                    <a:pt x="20853" y="3301263"/>
                  </a:lnTo>
                  <a:lnTo>
                    <a:pt x="1461096" y="3301263"/>
                  </a:lnTo>
                  <a:lnTo>
                    <a:pt x="1449235" y="3329749"/>
                  </a:lnTo>
                  <a:lnTo>
                    <a:pt x="1449235" y="3332797"/>
                  </a:lnTo>
                  <a:lnTo>
                    <a:pt x="1450759" y="3335845"/>
                  </a:lnTo>
                  <a:lnTo>
                    <a:pt x="1452283" y="3335845"/>
                  </a:lnTo>
                  <a:lnTo>
                    <a:pt x="1470571" y="3296221"/>
                  </a:lnTo>
                  <a:lnTo>
                    <a:pt x="1470571" y="329164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7349680" y="2174557"/>
              <a:ext cx="926465" cy="2129155"/>
            </a:xfrm>
            <a:custGeom>
              <a:avLst/>
              <a:gdLst/>
              <a:ahLst/>
              <a:cxnLst/>
              <a:rect l="l" t="t" r="r" b="b"/>
              <a:pathLst>
                <a:path w="926465" h="2129154">
                  <a:moveTo>
                    <a:pt x="925925" y="2128837"/>
                  </a:moveTo>
                  <a:lnTo>
                    <a:pt x="901541" y="2127313"/>
                  </a:lnTo>
                  <a:lnTo>
                    <a:pt x="877157" y="2124265"/>
                  </a:lnTo>
                  <a:lnTo>
                    <a:pt x="852677" y="2121217"/>
                  </a:lnTo>
                  <a:lnTo>
                    <a:pt x="828293" y="2116645"/>
                  </a:lnTo>
                  <a:lnTo>
                    <a:pt x="803909" y="2111978"/>
                  </a:lnTo>
                  <a:lnTo>
                    <a:pt x="781049" y="2105882"/>
                  </a:lnTo>
                  <a:lnTo>
                    <a:pt x="758094" y="2099786"/>
                  </a:lnTo>
                  <a:lnTo>
                    <a:pt x="735234" y="2093690"/>
                  </a:lnTo>
                  <a:lnTo>
                    <a:pt x="712374" y="2086070"/>
                  </a:lnTo>
                  <a:lnTo>
                    <a:pt x="691038" y="2076926"/>
                  </a:lnTo>
                  <a:lnTo>
                    <a:pt x="668083" y="2067782"/>
                  </a:lnTo>
                  <a:lnTo>
                    <a:pt x="646747" y="2058638"/>
                  </a:lnTo>
                  <a:lnTo>
                    <a:pt x="626935" y="2047970"/>
                  </a:lnTo>
                  <a:lnTo>
                    <a:pt x="605599" y="2035683"/>
                  </a:lnTo>
                  <a:lnTo>
                    <a:pt x="585787" y="2023491"/>
                  </a:lnTo>
                  <a:lnTo>
                    <a:pt x="565880" y="2011299"/>
                  </a:lnTo>
                  <a:lnTo>
                    <a:pt x="546068" y="1997583"/>
                  </a:lnTo>
                  <a:lnTo>
                    <a:pt x="526256" y="1983867"/>
                  </a:lnTo>
                  <a:lnTo>
                    <a:pt x="507968" y="1968531"/>
                  </a:lnTo>
                  <a:lnTo>
                    <a:pt x="489680" y="1951767"/>
                  </a:lnTo>
                  <a:lnTo>
                    <a:pt x="471296" y="1935003"/>
                  </a:lnTo>
                  <a:lnTo>
                    <a:pt x="453008" y="1918239"/>
                  </a:lnTo>
                  <a:lnTo>
                    <a:pt x="436244" y="1899951"/>
                  </a:lnTo>
                  <a:lnTo>
                    <a:pt x="417956" y="1881568"/>
                  </a:lnTo>
                  <a:lnTo>
                    <a:pt x="401192" y="1861756"/>
                  </a:lnTo>
                  <a:lnTo>
                    <a:pt x="384429" y="1841944"/>
                  </a:lnTo>
                  <a:lnTo>
                    <a:pt x="369093" y="1820513"/>
                  </a:lnTo>
                  <a:lnTo>
                    <a:pt x="352329" y="1799177"/>
                  </a:lnTo>
                  <a:lnTo>
                    <a:pt x="337089" y="1776317"/>
                  </a:lnTo>
                  <a:lnTo>
                    <a:pt x="321849" y="1753457"/>
                  </a:lnTo>
                  <a:lnTo>
                    <a:pt x="308133" y="1728977"/>
                  </a:lnTo>
                  <a:lnTo>
                    <a:pt x="292893" y="1704593"/>
                  </a:lnTo>
                  <a:lnTo>
                    <a:pt x="279082" y="1678590"/>
                  </a:lnTo>
                  <a:lnTo>
                    <a:pt x="265366" y="1652682"/>
                  </a:lnTo>
                  <a:lnTo>
                    <a:pt x="251650" y="1626774"/>
                  </a:lnTo>
                  <a:lnTo>
                    <a:pt x="239458" y="1597723"/>
                  </a:lnTo>
                  <a:lnTo>
                    <a:pt x="225742" y="1570291"/>
                  </a:lnTo>
                  <a:lnTo>
                    <a:pt x="213550" y="1539811"/>
                  </a:lnTo>
                  <a:lnTo>
                    <a:pt x="201358" y="1509236"/>
                  </a:lnTo>
                  <a:lnTo>
                    <a:pt x="189166" y="1477232"/>
                  </a:lnTo>
                  <a:lnTo>
                    <a:pt x="178403" y="1445133"/>
                  </a:lnTo>
                  <a:lnTo>
                    <a:pt x="166211" y="1413129"/>
                  </a:lnTo>
                  <a:lnTo>
                    <a:pt x="155543" y="1377981"/>
                  </a:lnTo>
                  <a:lnTo>
                    <a:pt x="144875" y="1344453"/>
                  </a:lnTo>
                  <a:lnTo>
                    <a:pt x="135731" y="1309306"/>
                  </a:lnTo>
                  <a:lnTo>
                    <a:pt x="125063" y="1272730"/>
                  </a:lnTo>
                  <a:lnTo>
                    <a:pt x="115919" y="1236059"/>
                  </a:lnTo>
                  <a:lnTo>
                    <a:pt x="106775" y="1197959"/>
                  </a:lnTo>
                  <a:lnTo>
                    <a:pt x="99155" y="1158239"/>
                  </a:lnTo>
                  <a:lnTo>
                    <a:pt x="90011" y="1120139"/>
                  </a:lnTo>
                  <a:lnTo>
                    <a:pt x="82295" y="1078896"/>
                  </a:lnTo>
                  <a:lnTo>
                    <a:pt x="74675" y="1039272"/>
                  </a:lnTo>
                  <a:lnTo>
                    <a:pt x="67056" y="996505"/>
                  </a:lnTo>
                  <a:lnTo>
                    <a:pt x="60960" y="953738"/>
                  </a:lnTo>
                  <a:lnTo>
                    <a:pt x="54864" y="911066"/>
                  </a:lnTo>
                  <a:lnTo>
                    <a:pt x="48768" y="866775"/>
                  </a:lnTo>
                  <a:lnTo>
                    <a:pt x="42671" y="822579"/>
                  </a:lnTo>
                  <a:lnTo>
                    <a:pt x="36575" y="776763"/>
                  </a:lnTo>
                  <a:lnTo>
                    <a:pt x="32004" y="730948"/>
                  </a:lnTo>
                  <a:lnTo>
                    <a:pt x="27431" y="683704"/>
                  </a:lnTo>
                  <a:lnTo>
                    <a:pt x="22860" y="634841"/>
                  </a:lnTo>
                  <a:lnTo>
                    <a:pt x="19812" y="587501"/>
                  </a:lnTo>
                  <a:lnTo>
                    <a:pt x="15239" y="537209"/>
                  </a:lnTo>
                  <a:lnTo>
                    <a:pt x="12191" y="486822"/>
                  </a:lnTo>
                  <a:lnTo>
                    <a:pt x="9143" y="436435"/>
                  </a:lnTo>
                  <a:lnTo>
                    <a:pt x="7619" y="384619"/>
                  </a:lnTo>
                  <a:lnTo>
                    <a:pt x="4571" y="331184"/>
                  </a:lnTo>
                  <a:lnTo>
                    <a:pt x="3047" y="277749"/>
                  </a:lnTo>
                  <a:lnTo>
                    <a:pt x="1523" y="224313"/>
                  </a:lnTo>
                  <a:lnTo>
                    <a:pt x="1523" y="169449"/>
                  </a:lnTo>
                  <a:lnTo>
                    <a:pt x="0" y="112966"/>
                  </a:lnTo>
                  <a:lnTo>
                    <a:pt x="0" y="56483"/>
                  </a:lnTo>
                  <a:lnTo>
                    <a:pt x="0" y="0"/>
                  </a:lnTo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7811833" y="2182177"/>
              <a:ext cx="462280" cy="1066800"/>
            </a:xfrm>
            <a:custGeom>
              <a:avLst/>
              <a:gdLst/>
              <a:ahLst/>
              <a:cxnLst/>
              <a:rect l="l" t="t" r="r" b="b"/>
              <a:pathLst>
                <a:path w="462279" h="1066800">
                  <a:moveTo>
                    <a:pt x="462248" y="1066704"/>
                  </a:moveTo>
                  <a:lnTo>
                    <a:pt x="437864" y="1066704"/>
                  </a:lnTo>
                  <a:lnTo>
                    <a:pt x="415004" y="1063656"/>
                  </a:lnTo>
                  <a:lnTo>
                    <a:pt x="390524" y="1060608"/>
                  </a:lnTo>
                  <a:lnTo>
                    <a:pt x="346328" y="1049940"/>
                  </a:lnTo>
                  <a:lnTo>
                    <a:pt x="305085" y="1031652"/>
                  </a:lnTo>
                  <a:lnTo>
                    <a:pt x="265461" y="1008697"/>
                  </a:lnTo>
                  <a:lnTo>
                    <a:pt x="230409" y="979741"/>
                  </a:lnTo>
                  <a:lnTo>
                    <a:pt x="195262" y="944594"/>
                  </a:lnTo>
                  <a:lnTo>
                    <a:pt x="180022" y="923258"/>
                  </a:lnTo>
                  <a:lnTo>
                    <a:pt x="164782" y="903446"/>
                  </a:lnTo>
                  <a:lnTo>
                    <a:pt x="151066" y="880586"/>
                  </a:lnTo>
                  <a:lnTo>
                    <a:pt x="135826" y="856106"/>
                  </a:lnTo>
                  <a:lnTo>
                    <a:pt x="123634" y="830198"/>
                  </a:lnTo>
                  <a:lnTo>
                    <a:pt x="99155" y="773715"/>
                  </a:lnTo>
                  <a:lnTo>
                    <a:pt x="77819" y="711136"/>
                  </a:lnTo>
                  <a:lnTo>
                    <a:pt x="58007" y="643985"/>
                  </a:lnTo>
                  <a:lnTo>
                    <a:pt x="42767" y="569213"/>
                  </a:lnTo>
                  <a:lnTo>
                    <a:pt x="35147" y="529589"/>
                  </a:lnTo>
                  <a:lnTo>
                    <a:pt x="29051" y="489870"/>
                  </a:lnTo>
                  <a:lnTo>
                    <a:pt x="22955" y="447103"/>
                  </a:lnTo>
                  <a:lnTo>
                    <a:pt x="16859" y="404431"/>
                  </a:lnTo>
                  <a:lnTo>
                    <a:pt x="12191" y="358616"/>
                  </a:lnTo>
                  <a:lnTo>
                    <a:pt x="9143" y="311372"/>
                  </a:lnTo>
                  <a:lnTo>
                    <a:pt x="6096" y="264033"/>
                  </a:lnTo>
                  <a:lnTo>
                    <a:pt x="3048" y="213645"/>
                  </a:lnTo>
                  <a:lnTo>
                    <a:pt x="1524" y="163353"/>
                  </a:lnTo>
                  <a:lnTo>
                    <a:pt x="0" y="109918"/>
                  </a:lnTo>
                  <a:lnTo>
                    <a:pt x="0" y="56483"/>
                  </a:lnTo>
                  <a:lnTo>
                    <a:pt x="0" y="0"/>
                  </a:lnTo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887432" y="2182177"/>
              <a:ext cx="1391285" cy="3180715"/>
            </a:xfrm>
            <a:custGeom>
              <a:avLst/>
              <a:gdLst/>
              <a:ahLst/>
              <a:cxnLst/>
              <a:rect l="l" t="t" r="r" b="b"/>
              <a:pathLst>
                <a:path w="1391284" h="3180715">
                  <a:moveTo>
                    <a:pt x="0" y="1059084"/>
                  </a:moveTo>
                  <a:lnTo>
                    <a:pt x="779525" y="1059084"/>
                  </a:lnTo>
                </a:path>
                <a:path w="1391284" h="3180715">
                  <a:moveTo>
                    <a:pt x="1113567" y="1059084"/>
                  </a:moveTo>
                  <a:lnTo>
                    <a:pt x="1391221" y="1059084"/>
                  </a:lnTo>
                </a:path>
                <a:path w="1391284" h="3180715">
                  <a:moveTo>
                    <a:pt x="0" y="2636996"/>
                  </a:moveTo>
                  <a:lnTo>
                    <a:pt x="1022032" y="2636996"/>
                  </a:lnTo>
                </a:path>
                <a:path w="1391284" h="3180715">
                  <a:moveTo>
                    <a:pt x="1375981" y="2636996"/>
                  </a:moveTo>
                  <a:lnTo>
                    <a:pt x="1391221" y="2636996"/>
                  </a:lnTo>
                </a:path>
                <a:path w="1391284" h="3180715">
                  <a:moveTo>
                    <a:pt x="0" y="2112073"/>
                  </a:moveTo>
                  <a:lnTo>
                    <a:pt x="642175" y="2112073"/>
                  </a:lnTo>
                </a:path>
                <a:path w="1391284" h="3180715">
                  <a:moveTo>
                    <a:pt x="898492" y="2112073"/>
                  </a:moveTo>
                  <a:lnTo>
                    <a:pt x="1022032" y="2112073"/>
                  </a:lnTo>
                </a:path>
                <a:path w="1391284" h="3180715">
                  <a:moveTo>
                    <a:pt x="1375981" y="2112073"/>
                  </a:moveTo>
                  <a:lnTo>
                    <a:pt x="1391221" y="2112073"/>
                  </a:lnTo>
                </a:path>
                <a:path w="1391284" h="3180715">
                  <a:moveTo>
                    <a:pt x="0" y="1580959"/>
                  </a:moveTo>
                  <a:lnTo>
                    <a:pt x="312705" y="1580959"/>
                  </a:lnTo>
                </a:path>
                <a:path w="1391284" h="3180715">
                  <a:moveTo>
                    <a:pt x="602551" y="1580959"/>
                  </a:moveTo>
                  <a:lnTo>
                    <a:pt x="1391221" y="1580959"/>
                  </a:lnTo>
                </a:path>
                <a:path w="1391284" h="3180715">
                  <a:moveTo>
                    <a:pt x="230314" y="245744"/>
                  </a:moveTo>
                  <a:lnTo>
                    <a:pt x="230314" y="3180206"/>
                  </a:lnTo>
                </a:path>
                <a:path w="1391284" h="3180715">
                  <a:moveTo>
                    <a:pt x="463772" y="1751933"/>
                  </a:moveTo>
                  <a:lnTo>
                    <a:pt x="463772" y="3180206"/>
                  </a:lnTo>
                </a:path>
                <a:path w="1391284" h="3180715">
                  <a:moveTo>
                    <a:pt x="463772" y="880586"/>
                  </a:moveTo>
                  <a:lnTo>
                    <a:pt x="463772" y="1095660"/>
                  </a:lnTo>
                </a:path>
                <a:path w="1391284" h="3180715">
                  <a:moveTo>
                    <a:pt x="463772" y="245744"/>
                  </a:moveTo>
                  <a:lnTo>
                    <a:pt x="463772" y="326612"/>
                  </a:lnTo>
                </a:path>
                <a:path w="1391284" h="3180715">
                  <a:moveTo>
                    <a:pt x="695610" y="2394394"/>
                  </a:moveTo>
                  <a:lnTo>
                    <a:pt x="695610" y="3180206"/>
                  </a:lnTo>
                </a:path>
                <a:path w="1391284" h="3180715">
                  <a:moveTo>
                    <a:pt x="695610" y="384619"/>
                  </a:moveTo>
                  <a:lnTo>
                    <a:pt x="695610" y="1812893"/>
                  </a:lnTo>
                </a:path>
                <a:path w="1391284" h="3180715">
                  <a:moveTo>
                    <a:pt x="927449" y="1364265"/>
                  </a:moveTo>
                  <a:lnTo>
                    <a:pt x="927449" y="3180206"/>
                  </a:lnTo>
                </a:path>
                <a:path w="1391284" h="3180715">
                  <a:moveTo>
                    <a:pt x="927449" y="384619"/>
                  </a:moveTo>
                  <a:lnTo>
                    <a:pt x="927449" y="607409"/>
                  </a:lnTo>
                </a:path>
                <a:path w="1391284" h="3180715">
                  <a:moveTo>
                    <a:pt x="1159382" y="2873502"/>
                  </a:moveTo>
                  <a:lnTo>
                    <a:pt x="1159382" y="3180206"/>
                  </a:lnTo>
                </a:path>
                <a:path w="1391284" h="3180715">
                  <a:moveTo>
                    <a:pt x="1159382" y="0"/>
                  </a:moveTo>
                  <a:lnTo>
                    <a:pt x="1159382" y="2070830"/>
                  </a:lnTo>
                </a:path>
                <a:path w="1391284" h="3180715">
                  <a:moveTo>
                    <a:pt x="1391221" y="3180206"/>
                  </a:moveTo>
                  <a:lnTo>
                    <a:pt x="1391221" y="0"/>
                  </a:lnTo>
                </a:path>
              </a:pathLst>
            </a:custGeom>
            <a:ln w="6105">
              <a:solidFill>
                <a:srgbClr val="B3B3B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887432" y="2176081"/>
              <a:ext cx="207010" cy="0"/>
            </a:xfrm>
            <a:custGeom>
              <a:avLst/>
              <a:gdLst/>
              <a:ahLst/>
              <a:cxnLst/>
              <a:rect l="l" t="t" r="r" b="b"/>
              <a:pathLst>
                <a:path w="207009" h="0">
                  <a:moveTo>
                    <a:pt x="0" y="0"/>
                  </a:moveTo>
                  <a:lnTo>
                    <a:pt x="206787" y="0"/>
                  </a:lnTo>
                </a:path>
              </a:pathLst>
            </a:custGeom>
            <a:ln w="6105">
              <a:solidFill>
                <a:srgbClr val="B3B3B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6887432" y="2176081"/>
              <a:ext cx="1391285" cy="534670"/>
            </a:xfrm>
            <a:custGeom>
              <a:avLst/>
              <a:gdLst/>
              <a:ahLst/>
              <a:cxnLst/>
              <a:rect l="l" t="t" r="r" b="b"/>
              <a:pathLst>
                <a:path w="1391284" h="534669">
                  <a:moveTo>
                    <a:pt x="475963" y="0"/>
                  </a:moveTo>
                  <a:lnTo>
                    <a:pt x="668178" y="0"/>
                  </a:lnTo>
                </a:path>
                <a:path w="1391284" h="534669">
                  <a:moveTo>
                    <a:pt x="970216" y="0"/>
                  </a:moveTo>
                  <a:lnTo>
                    <a:pt x="1391221" y="0"/>
                  </a:lnTo>
                </a:path>
                <a:path w="1391284" h="534669">
                  <a:moveTo>
                    <a:pt x="0" y="534162"/>
                  </a:moveTo>
                  <a:lnTo>
                    <a:pt x="244030" y="534162"/>
                  </a:lnTo>
                </a:path>
                <a:path w="1391284" h="534669">
                  <a:moveTo>
                    <a:pt x="488156" y="534162"/>
                  </a:moveTo>
                  <a:lnTo>
                    <a:pt x="1391221" y="534162"/>
                  </a:lnTo>
                </a:path>
              </a:pathLst>
            </a:custGeom>
            <a:ln w="6105">
              <a:solidFill>
                <a:srgbClr val="B3B3B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386256" y="5640133"/>
              <a:ext cx="401193" cy="184690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546847" y="5443728"/>
              <a:ext cx="71627" cy="158495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704076" y="3628643"/>
              <a:ext cx="137541" cy="412241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736079" y="3413759"/>
              <a:ext cx="71627" cy="158495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6617207" y="5945123"/>
              <a:ext cx="1838325" cy="1015365"/>
            </a:xfrm>
            <a:custGeom>
              <a:avLst/>
              <a:gdLst/>
              <a:ahLst/>
              <a:cxnLst/>
              <a:rect l="l" t="t" r="r" b="b"/>
              <a:pathLst>
                <a:path w="1838325" h="1015365">
                  <a:moveTo>
                    <a:pt x="1837944" y="1014983"/>
                  </a:moveTo>
                  <a:lnTo>
                    <a:pt x="0" y="1014983"/>
                  </a:lnTo>
                  <a:lnTo>
                    <a:pt x="0" y="0"/>
                  </a:lnTo>
                  <a:lnTo>
                    <a:pt x="1837944" y="0"/>
                  </a:lnTo>
                  <a:lnTo>
                    <a:pt x="1837944" y="1014983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7827073" y="6184963"/>
              <a:ext cx="273685" cy="621030"/>
            </a:xfrm>
            <a:custGeom>
              <a:avLst/>
              <a:gdLst/>
              <a:ahLst/>
              <a:cxnLst/>
              <a:rect l="l" t="t" r="r" b="b"/>
              <a:pathLst>
                <a:path w="273684" h="621029">
                  <a:moveTo>
                    <a:pt x="234981" y="621029"/>
                  </a:moveTo>
                  <a:lnTo>
                    <a:pt x="39719" y="621029"/>
                  </a:lnTo>
                  <a:lnTo>
                    <a:pt x="24479" y="613409"/>
                  </a:lnTo>
                  <a:lnTo>
                    <a:pt x="10763" y="595121"/>
                  </a:lnTo>
                  <a:lnTo>
                    <a:pt x="3143" y="566165"/>
                  </a:lnTo>
                  <a:lnTo>
                    <a:pt x="0" y="532542"/>
                  </a:lnTo>
                  <a:lnTo>
                    <a:pt x="0" y="88487"/>
                  </a:lnTo>
                  <a:lnTo>
                    <a:pt x="3143" y="53435"/>
                  </a:lnTo>
                  <a:lnTo>
                    <a:pt x="10763" y="25907"/>
                  </a:lnTo>
                  <a:lnTo>
                    <a:pt x="24479" y="6095"/>
                  </a:lnTo>
                  <a:lnTo>
                    <a:pt x="39719" y="0"/>
                  </a:lnTo>
                  <a:lnTo>
                    <a:pt x="234981" y="0"/>
                  </a:lnTo>
                  <a:lnTo>
                    <a:pt x="250221" y="6095"/>
                  </a:lnTo>
                  <a:lnTo>
                    <a:pt x="262413" y="25907"/>
                  </a:lnTo>
                  <a:lnTo>
                    <a:pt x="270033" y="53435"/>
                  </a:lnTo>
                  <a:lnTo>
                    <a:pt x="273081" y="88487"/>
                  </a:lnTo>
                  <a:lnTo>
                    <a:pt x="273081" y="532542"/>
                  </a:lnTo>
                  <a:lnTo>
                    <a:pt x="270033" y="566165"/>
                  </a:lnTo>
                  <a:lnTo>
                    <a:pt x="262413" y="595121"/>
                  </a:lnTo>
                  <a:lnTo>
                    <a:pt x="250221" y="613409"/>
                  </a:lnTo>
                  <a:lnTo>
                    <a:pt x="234981" y="621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7017067" y="6432143"/>
              <a:ext cx="396875" cy="52069"/>
            </a:xfrm>
            <a:custGeom>
              <a:avLst/>
              <a:gdLst/>
              <a:ahLst/>
              <a:cxnLst/>
              <a:rect l="l" t="t" r="r" b="b"/>
              <a:pathLst>
                <a:path w="396875" h="52070">
                  <a:moveTo>
                    <a:pt x="24384" y="22948"/>
                  </a:moveTo>
                  <a:lnTo>
                    <a:pt x="13716" y="0"/>
                  </a:lnTo>
                  <a:lnTo>
                    <a:pt x="12192" y="0"/>
                  </a:lnTo>
                  <a:lnTo>
                    <a:pt x="10668" y="4572"/>
                  </a:lnTo>
                  <a:lnTo>
                    <a:pt x="10668" y="7620"/>
                  </a:lnTo>
                  <a:lnTo>
                    <a:pt x="16764" y="19900"/>
                  </a:lnTo>
                  <a:lnTo>
                    <a:pt x="1524" y="19900"/>
                  </a:lnTo>
                  <a:lnTo>
                    <a:pt x="0" y="22948"/>
                  </a:lnTo>
                  <a:lnTo>
                    <a:pt x="0" y="29044"/>
                  </a:lnTo>
                  <a:lnTo>
                    <a:pt x="1524" y="32092"/>
                  </a:lnTo>
                  <a:lnTo>
                    <a:pt x="16764" y="32092"/>
                  </a:lnTo>
                  <a:lnTo>
                    <a:pt x="10668" y="44284"/>
                  </a:lnTo>
                  <a:lnTo>
                    <a:pt x="10668" y="47332"/>
                  </a:lnTo>
                  <a:lnTo>
                    <a:pt x="12192" y="50380"/>
                  </a:lnTo>
                  <a:lnTo>
                    <a:pt x="13716" y="51904"/>
                  </a:lnTo>
                  <a:lnTo>
                    <a:pt x="15240" y="50380"/>
                  </a:lnTo>
                  <a:lnTo>
                    <a:pt x="24384" y="29044"/>
                  </a:lnTo>
                  <a:lnTo>
                    <a:pt x="24384" y="22948"/>
                  </a:lnTo>
                  <a:close/>
                </a:path>
                <a:path w="396875" h="52070">
                  <a:moveTo>
                    <a:pt x="396621" y="22948"/>
                  </a:moveTo>
                  <a:lnTo>
                    <a:pt x="385953" y="0"/>
                  </a:lnTo>
                  <a:lnTo>
                    <a:pt x="384429" y="0"/>
                  </a:lnTo>
                  <a:lnTo>
                    <a:pt x="382905" y="4572"/>
                  </a:lnTo>
                  <a:lnTo>
                    <a:pt x="382905" y="7620"/>
                  </a:lnTo>
                  <a:lnTo>
                    <a:pt x="387477" y="19900"/>
                  </a:lnTo>
                  <a:lnTo>
                    <a:pt x="373761" y="19900"/>
                  </a:lnTo>
                  <a:lnTo>
                    <a:pt x="372237" y="22948"/>
                  </a:lnTo>
                  <a:lnTo>
                    <a:pt x="372237" y="29044"/>
                  </a:lnTo>
                  <a:lnTo>
                    <a:pt x="373761" y="32092"/>
                  </a:lnTo>
                  <a:lnTo>
                    <a:pt x="387477" y="32092"/>
                  </a:lnTo>
                  <a:lnTo>
                    <a:pt x="382905" y="44284"/>
                  </a:lnTo>
                  <a:lnTo>
                    <a:pt x="382905" y="47332"/>
                  </a:lnTo>
                  <a:lnTo>
                    <a:pt x="384429" y="50380"/>
                  </a:lnTo>
                  <a:lnTo>
                    <a:pt x="384429" y="51904"/>
                  </a:lnTo>
                  <a:lnTo>
                    <a:pt x="385953" y="51904"/>
                  </a:lnTo>
                  <a:lnTo>
                    <a:pt x="385953" y="50380"/>
                  </a:lnTo>
                  <a:lnTo>
                    <a:pt x="396621" y="29044"/>
                  </a:lnTo>
                  <a:lnTo>
                    <a:pt x="396621" y="24472"/>
                  </a:lnTo>
                  <a:lnTo>
                    <a:pt x="396621" y="22948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6718077" y="6174295"/>
              <a:ext cx="274955" cy="622935"/>
            </a:xfrm>
            <a:custGeom>
              <a:avLst/>
              <a:gdLst/>
              <a:ahLst/>
              <a:cxnLst/>
              <a:rect l="l" t="t" r="r" b="b"/>
              <a:pathLst>
                <a:path w="274954" h="622934">
                  <a:moveTo>
                    <a:pt x="234981" y="622554"/>
                  </a:moveTo>
                  <a:lnTo>
                    <a:pt x="39719" y="622554"/>
                  </a:lnTo>
                  <a:lnTo>
                    <a:pt x="24383" y="614934"/>
                  </a:lnTo>
                  <a:lnTo>
                    <a:pt x="12192" y="596646"/>
                  </a:lnTo>
                  <a:lnTo>
                    <a:pt x="3048" y="567690"/>
                  </a:lnTo>
                  <a:lnTo>
                    <a:pt x="0" y="532542"/>
                  </a:lnTo>
                  <a:lnTo>
                    <a:pt x="0" y="90011"/>
                  </a:lnTo>
                  <a:lnTo>
                    <a:pt x="3048" y="54864"/>
                  </a:lnTo>
                  <a:lnTo>
                    <a:pt x="12192" y="25908"/>
                  </a:lnTo>
                  <a:lnTo>
                    <a:pt x="24383" y="7620"/>
                  </a:lnTo>
                  <a:lnTo>
                    <a:pt x="39719" y="0"/>
                  </a:lnTo>
                  <a:lnTo>
                    <a:pt x="234981" y="0"/>
                  </a:lnTo>
                  <a:lnTo>
                    <a:pt x="250221" y="7620"/>
                  </a:lnTo>
                  <a:lnTo>
                    <a:pt x="262413" y="25908"/>
                  </a:lnTo>
                  <a:lnTo>
                    <a:pt x="271557" y="54864"/>
                  </a:lnTo>
                  <a:lnTo>
                    <a:pt x="274605" y="90011"/>
                  </a:lnTo>
                  <a:lnTo>
                    <a:pt x="274605" y="532542"/>
                  </a:lnTo>
                  <a:lnTo>
                    <a:pt x="271557" y="567690"/>
                  </a:lnTo>
                  <a:lnTo>
                    <a:pt x="262413" y="596646"/>
                  </a:lnTo>
                  <a:lnTo>
                    <a:pt x="250221" y="614934"/>
                  </a:lnTo>
                  <a:lnTo>
                    <a:pt x="234981" y="622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6707409" y="6145244"/>
              <a:ext cx="273685" cy="621665"/>
            </a:xfrm>
            <a:custGeom>
              <a:avLst/>
              <a:gdLst/>
              <a:ahLst/>
              <a:cxnLst/>
              <a:rect l="l" t="t" r="r" b="b"/>
              <a:pathLst>
                <a:path w="273684" h="621665">
                  <a:moveTo>
                    <a:pt x="234886" y="621125"/>
                  </a:moveTo>
                  <a:lnTo>
                    <a:pt x="38100" y="621125"/>
                  </a:lnTo>
                  <a:lnTo>
                    <a:pt x="22860" y="615029"/>
                  </a:lnTo>
                  <a:lnTo>
                    <a:pt x="10667" y="595217"/>
                  </a:lnTo>
                  <a:lnTo>
                    <a:pt x="3048" y="567689"/>
                  </a:lnTo>
                  <a:lnTo>
                    <a:pt x="0" y="532637"/>
                  </a:lnTo>
                  <a:lnTo>
                    <a:pt x="0" y="88582"/>
                  </a:lnTo>
                  <a:lnTo>
                    <a:pt x="3048" y="54959"/>
                  </a:lnTo>
                  <a:lnTo>
                    <a:pt x="10667" y="26003"/>
                  </a:lnTo>
                  <a:lnTo>
                    <a:pt x="22860" y="7619"/>
                  </a:lnTo>
                  <a:lnTo>
                    <a:pt x="38100" y="0"/>
                  </a:lnTo>
                  <a:lnTo>
                    <a:pt x="234886" y="0"/>
                  </a:lnTo>
                  <a:lnTo>
                    <a:pt x="250221" y="7619"/>
                  </a:lnTo>
                  <a:lnTo>
                    <a:pt x="262413" y="26003"/>
                  </a:lnTo>
                  <a:lnTo>
                    <a:pt x="270033" y="54959"/>
                  </a:lnTo>
                  <a:lnTo>
                    <a:pt x="273081" y="88582"/>
                  </a:lnTo>
                  <a:lnTo>
                    <a:pt x="273081" y="532637"/>
                  </a:lnTo>
                  <a:lnTo>
                    <a:pt x="270033" y="567689"/>
                  </a:lnTo>
                  <a:lnTo>
                    <a:pt x="262413" y="595217"/>
                  </a:lnTo>
                  <a:lnTo>
                    <a:pt x="250221" y="615029"/>
                  </a:lnTo>
                  <a:lnTo>
                    <a:pt x="234886" y="621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7088790" y="6174295"/>
              <a:ext cx="273685" cy="622935"/>
            </a:xfrm>
            <a:custGeom>
              <a:avLst/>
              <a:gdLst/>
              <a:ahLst/>
              <a:cxnLst/>
              <a:rect l="l" t="t" r="r" b="b"/>
              <a:pathLst>
                <a:path w="273684" h="622934">
                  <a:moveTo>
                    <a:pt x="233362" y="622554"/>
                  </a:moveTo>
                  <a:lnTo>
                    <a:pt x="38100" y="622554"/>
                  </a:lnTo>
                  <a:lnTo>
                    <a:pt x="22859" y="614934"/>
                  </a:lnTo>
                  <a:lnTo>
                    <a:pt x="10668" y="596646"/>
                  </a:lnTo>
                  <a:lnTo>
                    <a:pt x="3048" y="567690"/>
                  </a:lnTo>
                  <a:lnTo>
                    <a:pt x="0" y="532542"/>
                  </a:lnTo>
                  <a:lnTo>
                    <a:pt x="0" y="88487"/>
                  </a:lnTo>
                  <a:lnTo>
                    <a:pt x="3048" y="54864"/>
                  </a:lnTo>
                  <a:lnTo>
                    <a:pt x="10668" y="25908"/>
                  </a:lnTo>
                  <a:lnTo>
                    <a:pt x="22859" y="7620"/>
                  </a:lnTo>
                  <a:lnTo>
                    <a:pt x="38100" y="0"/>
                  </a:lnTo>
                  <a:lnTo>
                    <a:pt x="233362" y="0"/>
                  </a:lnTo>
                  <a:lnTo>
                    <a:pt x="248602" y="7620"/>
                  </a:lnTo>
                  <a:lnTo>
                    <a:pt x="262413" y="25908"/>
                  </a:lnTo>
                  <a:lnTo>
                    <a:pt x="270033" y="54864"/>
                  </a:lnTo>
                  <a:lnTo>
                    <a:pt x="273081" y="88487"/>
                  </a:lnTo>
                  <a:lnTo>
                    <a:pt x="273081" y="532542"/>
                  </a:lnTo>
                  <a:lnTo>
                    <a:pt x="270033" y="567690"/>
                  </a:lnTo>
                  <a:lnTo>
                    <a:pt x="262413" y="596646"/>
                  </a:lnTo>
                  <a:lnTo>
                    <a:pt x="248602" y="614934"/>
                  </a:lnTo>
                  <a:lnTo>
                    <a:pt x="233362" y="622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7076598" y="6145244"/>
              <a:ext cx="274955" cy="621665"/>
            </a:xfrm>
            <a:custGeom>
              <a:avLst/>
              <a:gdLst/>
              <a:ahLst/>
              <a:cxnLst/>
              <a:rect l="l" t="t" r="r" b="b"/>
              <a:pathLst>
                <a:path w="274954" h="621665">
                  <a:moveTo>
                    <a:pt x="234886" y="621125"/>
                  </a:moveTo>
                  <a:lnTo>
                    <a:pt x="39624" y="621125"/>
                  </a:lnTo>
                  <a:lnTo>
                    <a:pt x="24384" y="615029"/>
                  </a:lnTo>
                  <a:lnTo>
                    <a:pt x="12192" y="595217"/>
                  </a:lnTo>
                  <a:lnTo>
                    <a:pt x="3048" y="567689"/>
                  </a:lnTo>
                  <a:lnTo>
                    <a:pt x="0" y="532637"/>
                  </a:lnTo>
                  <a:lnTo>
                    <a:pt x="0" y="88582"/>
                  </a:lnTo>
                  <a:lnTo>
                    <a:pt x="3048" y="54959"/>
                  </a:lnTo>
                  <a:lnTo>
                    <a:pt x="12192" y="26003"/>
                  </a:lnTo>
                  <a:lnTo>
                    <a:pt x="24384" y="7619"/>
                  </a:lnTo>
                  <a:lnTo>
                    <a:pt x="39624" y="0"/>
                  </a:lnTo>
                  <a:lnTo>
                    <a:pt x="234886" y="0"/>
                  </a:lnTo>
                  <a:lnTo>
                    <a:pt x="250126" y="7619"/>
                  </a:lnTo>
                  <a:lnTo>
                    <a:pt x="262318" y="26003"/>
                  </a:lnTo>
                  <a:lnTo>
                    <a:pt x="271557" y="54959"/>
                  </a:lnTo>
                  <a:lnTo>
                    <a:pt x="274605" y="88582"/>
                  </a:lnTo>
                  <a:lnTo>
                    <a:pt x="274605" y="532637"/>
                  </a:lnTo>
                  <a:lnTo>
                    <a:pt x="271557" y="567689"/>
                  </a:lnTo>
                  <a:lnTo>
                    <a:pt x="262318" y="595217"/>
                  </a:lnTo>
                  <a:lnTo>
                    <a:pt x="250126" y="615029"/>
                  </a:lnTo>
                  <a:lnTo>
                    <a:pt x="234886" y="621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7756969" y="6432136"/>
              <a:ext cx="24765" cy="52069"/>
            </a:xfrm>
            <a:custGeom>
              <a:avLst/>
              <a:gdLst/>
              <a:ahLst/>
              <a:cxnLst/>
              <a:rect l="l" t="t" r="r" b="b"/>
              <a:pathLst>
                <a:path w="24765" h="52070">
                  <a:moveTo>
                    <a:pt x="13715" y="51911"/>
                  </a:moveTo>
                  <a:lnTo>
                    <a:pt x="12191" y="51911"/>
                  </a:lnTo>
                  <a:lnTo>
                    <a:pt x="12191" y="50387"/>
                  </a:lnTo>
                  <a:lnTo>
                    <a:pt x="10667" y="47339"/>
                  </a:lnTo>
                  <a:lnTo>
                    <a:pt x="10667" y="44291"/>
                  </a:lnTo>
                  <a:lnTo>
                    <a:pt x="16763" y="32099"/>
                  </a:lnTo>
                  <a:lnTo>
                    <a:pt x="1523" y="32099"/>
                  </a:lnTo>
                  <a:lnTo>
                    <a:pt x="0" y="29051"/>
                  </a:lnTo>
                  <a:lnTo>
                    <a:pt x="0" y="22955"/>
                  </a:lnTo>
                  <a:lnTo>
                    <a:pt x="1523" y="19907"/>
                  </a:lnTo>
                  <a:lnTo>
                    <a:pt x="16763" y="19907"/>
                  </a:lnTo>
                  <a:lnTo>
                    <a:pt x="10667" y="7620"/>
                  </a:lnTo>
                  <a:lnTo>
                    <a:pt x="10667" y="4572"/>
                  </a:lnTo>
                  <a:lnTo>
                    <a:pt x="12191" y="0"/>
                  </a:lnTo>
                  <a:lnTo>
                    <a:pt x="13715" y="0"/>
                  </a:lnTo>
                  <a:lnTo>
                    <a:pt x="24383" y="22955"/>
                  </a:lnTo>
                  <a:lnTo>
                    <a:pt x="24383" y="24479"/>
                  </a:lnTo>
                  <a:lnTo>
                    <a:pt x="24383" y="29051"/>
                  </a:lnTo>
                  <a:lnTo>
                    <a:pt x="15239" y="50387"/>
                  </a:lnTo>
                  <a:lnTo>
                    <a:pt x="13715" y="5191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7459503" y="6184963"/>
              <a:ext cx="273685" cy="621030"/>
            </a:xfrm>
            <a:custGeom>
              <a:avLst/>
              <a:gdLst/>
              <a:ahLst/>
              <a:cxnLst/>
              <a:rect l="l" t="t" r="r" b="b"/>
              <a:pathLst>
                <a:path w="273684" h="621029">
                  <a:moveTo>
                    <a:pt x="234886" y="621029"/>
                  </a:moveTo>
                  <a:lnTo>
                    <a:pt x="38100" y="621029"/>
                  </a:lnTo>
                  <a:lnTo>
                    <a:pt x="22860" y="613409"/>
                  </a:lnTo>
                  <a:lnTo>
                    <a:pt x="10667" y="595121"/>
                  </a:lnTo>
                  <a:lnTo>
                    <a:pt x="3048" y="566165"/>
                  </a:lnTo>
                  <a:lnTo>
                    <a:pt x="0" y="532542"/>
                  </a:lnTo>
                  <a:lnTo>
                    <a:pt x="0" y="88487"/>
                  </a:lnTo>
                  <a:lnTo>
                    <a:pt x="3048" y="53435"/>
                  </a:lnTo>
                  <a:lnTo>
                    <a:pt x="10667" y="25907"/>
                  </a:lnTo>
                  <a:lnTo>
                    <a:pt x="22860" y="6095"/>
                  </a:lnTo>
                  <a:lnTo>
                    <a:pt x="38100" y="0"/>
                  </a:lnTo>
                  <a:lnTo>
                    <a:pt x="234886" y="0"/>
                  </a:lnTo>
                  <a:lnTo>
                    <a:pt x="250126" y="6095"/>
                  </a:lnTo>
                  <a:lnTo>
                    <a:pt x="262318" y="25907"/>
                  </a:lnTo>
                  <a:lnTo>
                    <a:pt x="269938" y="53435"/>
                  </a:lnTo>
                  <a:lnTo>
                    <a:pt x="273081" y="88487"/>
                  </a:lnTo>
                  <a:lnTo>
                    <a:pt x="273081" y="532542"/>
                  </a:lnTo>
                  <a:lnTo>
                    <a:pt x="269938" y="566165"/>
                  </a:lnTo>
                  <a:lnTo>
                    <a:pt x="262318" y="595121"/>
                  </a:lnTo>
                  <a:lnTo>
                    <a:pt x="250126" y="613409"/>
                  </a:lnTo>
                  <a:lnTo>
                    <a:pt x="234886" y="621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7448835" y="6154388"/>
              <a:ext cx="273050" cy="622935"/>
            </a:xfrm>
            <a:custGeom>
              <a:avLst/>
              <a:gdLst/>
              <a:ahLst/>
              <a:cxnLst/>
              <a:rect l="l" t="t" r="r" b="b"/>
              <a:pathLst>
                <a:path w="273050" h="622934">
                  <a:moveTo>
                    <a:pt x="233362" y="622649"/>
                  </a:moveTo>
                  <a:lnTo>
                    <a:pt x="38100" y="622649"/>
                  </a:lnTo>
                  <a:lnTo>
                    <a:pt x="22859" y="615029"/>
                  </a:lnTo>
                  <a:lnTo>
                    <a:pt x="10668" y="596741"/>
                  </a:lnTo>
                  <a:lnTo>
                    <a:pt x="3048" y="567690"/>
                  </a:lnTo>
                  <a:lnTo>
                    <a:pt x="0" y="534162"/>
                  </a:lnTo>
                  <a:lnTo>
                    <a:pt x="0" y="90106"/>
                  </a:lnTo>
                  <a:lnTo>
                    <a:pt x="3048" y="54959"/>
                  </a:lnTo>
                  <a:lnTo>
                    <a:pt x="10668" y="27527"/>
                  </a:lnTo>
                  <a:lnTo>
                    <a:pt x="22859" y="7715"/>
                  </a:lnTo>
                  <a:lnTo>
                    <a:pt x="38100" y="0"/>
                  </a:lnTo>
                  <a:lnTo>
                    <a:pt x="233362" y="0"/>
                  </a:lnTo>
                  <a:lnTo>
                    <a:pt x="248602" y="7715"/>
                  </a:lnTo>
                  <a:lnTo>
                    <a:pt x="262318" y="27527"/>
                  </a:lnTo>
                  <a:lnTo>
                    <a:pt x="269938" y="54959"/>
                  </a:lnTo>
                  <a:lnTo>
                    <a:pt x="272986" y="90106"/>
                  </a:lnTo>
                  <a:lnTo>
                    <a:pt x="272986" y="534162"/>
                  </a:lnTo>
                  <a:lnTo>
                    <a:pt x="269938" y="567690"/>
                  </a:lnTo>
                  <a:lnTo>
                    <a:pt x="262318" y="596741"/>
                  </a:lnTo>
                  <a:lnTo>
                    <a:pt x="248602" y="615029"/>
                  </a:lnTo>
                  <a:lnTo>
                    <a:pt x="233362" y="622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7100976" y="6217132"/>
              <a:ext cx="232410" cy="490220"/>
            </a:xfrm>
            <a:custGeom>
              <a:avLst/>
              <a:gdLst/>
              <a:ahLst/>
              <a:cxnLst/>
              <a:rect l="l" t="t" r="r" b="b"/>
              <a:pathLst>
                <a:path w="232409" h="490220">
                  <a:moveTo>
                    <a:pt x="231838" y="477520"/>
                  </a:moveTo>
                  <a:lnTo>
                    <a:pt x="6096" y="47752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477520"/>
                  </a:lnTo>
                  <a:lnTo>
                    <a:pt x="0" y="490220"/>
                  </a:lnTo>
                  <a:lnTo>
                    <a:pt x="231838" y="490220"/>
                  </a:lnTo>
                  <a:lnTo>
                    <a:pt x="231838" y="477520"/>
                  </a:lnTo>
                  <a:close/>
                </a:path>
              </a:pathLst>
            </a:custGeom>
            <a:solidFill>
              <a:srgbClr val="9090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7109460" y="6644640"/>
              <a:ext cx="226060" cy="43180"/>
            </a:xfrm>
            <a:custGeom>
              <a:avLst/>
              <a:gdLst/>
              <a:ahLst/>
              <a:cxnLst/>
              <a:rect l="l" t="t" r="r" b="b"/>
              <a:pathLst>
                <a:path w="226059" h="43179">
                  <a:moveTo>
                    <a:pt x="19812" y="0"/>
                  </a:moveTo>
                  <a:lnTo>
                    <a:pt x="0" y="0"/>
                  </a:lnTo>
                  <a:lnTo>
                    <a:pt x="0" y="42684"/>
                  </a:lnTo>
                  <a:lnTo>
                    <a:pt x="19812" y="42684"/>
                  </a:lnTo>
                  <a:lnTo>
                    <a:pt x="19812" y="0"/>
                  </a:lnTo>
                  <a:close/>
                </a:path>
                <a:path w="226059" h="43179">
                  <a:moveTo>
                    <a:pt x="42672" y="0"/>
                  </a:moveTo>
                  <a:lnTo>
                    <a:pt x="21336" y="0"/>
                  </a:lnTo>
                  <a:lnTo>
                    <a:pt x="21336" y="42684"/>
                  </a:lnTo>
                  <a:lnTo>
                    <a:pt x="42672" y="42684"/>
                  </a:lnTo>
                  <a:lnTo>
                    <a:pt x="42672" y="0"/>
                  </a:lnTo>
                  <a:close/>
                </a:path>
                <a:path w="226059" h="43179">
                  <a:moveTo>
                    <a:pt x="64008" y="0"/>
                  </a:moveTo>
                  <a:lnTo>
                    <a:pt x="44196" y="0"/>
                  </a:lnTo>
                  <a:lnTo>
                    <a:pt x="44196" y="42684"/>
                  </a:lnTo>
                  <a:lnTo>
                    <a:pt x="64008" y="42684"/>
                  </a:lnTo>
                  <a:lnTo>
                    <a:pt x="64008" y="0"/>
                  </a:lnTo>
                  <a:close/>
                </a:path>
                <a:path w="226059" h="43179">
                  <a:moveTo>
                    <a:pt x="86868" y="0"/>
                  </a:moveTo>
                  <a:lnTo>
                    <a:pt x="67056" y="0"/>
                  </a:lnTo>
                  <a:lnTo>
                    <a:pt x="67056" y="42684"/>
                  </a:lnTo>
                  <a:lnTo>
                    <a:pt x="86868" y="42684"/>
                  </a:lnTo>
                  <a:lnTo>
                    <a:pt x="86868" y="0"/>
                  </a:lnTo>
                  <a:close/>
                </a:path>
                <a:path w="226059" h="43179">
                  <a:moveTo>
                    <a:pt x="108204" y="0"/>
                  </a:moveTo>
                  <a:lnTo>
                    <a:pt x="88392" y="0"/>
                  </a:lnTo>
                  <a:lnTo>
                    <a:pt x="88392" y="42684"/>
                  </a:lnTo>
                  <a:lnTo>
                    <a:pt x="108204" y="42684"/>
                  </a:lnTo>
                  <a:lnTo>
                    <a:pt x="108204" y="0"/>
                  </a:lnTo>
                  <a:close/>
                </a:path>
                <a:path w="226059" h="43179">
                  <a:moveTo>
                    <a:pt x="138684" y="0"/>
                  </a:moveTo>
                  <a:lnTo>
                    <a:pt x="118872" y="0"/>
                  </a:lnTo>
                  <a:lnTo>
                    <a:pt x="118872" y="42684"/>
                  </a:lnTo>
                  <a:lnTo>
                    <a:pt x="138684" y="42684"/>
                  </a:lnTo>
                  <a:lnTo>
                    <a:pt x="138684" y="0"/>
                  </a:lnTo>
                  <a:close/>
                </a:path>
                <a:path w="226059" h="43179">
                  <a:moveTo>
                    <a:pt x="160020" y="0"/>
                  </a:moveTo>
                  <a:lnTo>
                    <a:pt x="140208" y="0"/>
                  </a:lnTo>
                  <a:lnTo>
                    <a:pt x="140208" y="42684"/>
                  </a:lnTo>
                  <a:lnTo>
                    <a:pt x="160020" y="42684"/>
                  </a:lnTo>
                  <a:lnTo>
                    <a:pt x="160020" y="0"/>
                  </a:lnTo>
                  <a:close/>
                </a:path>
                <a:path w="226059" h="43179">
                  <a:moveTo>
                    <a:pt x="181356" y="0"/>
                  </a:moveTo>
                  <a:lnTo>
                    <a:pt x="161544" y="0"/>
                  </a:lnTo>
                  <a:lnTo>
                    <a:pt x="161544" y="42684"/>
                  </a:lnTo>
                  <a:lnTo>
                    <a:pt x="181356" y="42684"/>
                  </a:lnTo>
                  <a:lnTo>
                    <a:pt x="181356" y="0"/>
                  </a:lnTo>
                  <a:close/>
                </a:path>
                <a:path w="226059" h="43179">
                  <a:moveTo>
                    <a:pt x="204216" y="0"/>
                  </a:moveTo>
                  <a:lnTo>
                    <a:pt x="184404" y="0"/>
                  </a:lnTo>
                  <a:lnTo>
                    <a:pt x="184404" y="42684"/>
                  </a:lnTo>
                  <a:lnTo>
                    <a:pt x="204216" y="42684"/>
                  </a:lnTo>
                  <a:lnTo>
                    <a:pt x="204216" y="0"/>
                  </a:lnTo>
                  <a:close/>
                </a:path>
                <a:path w="226059" h="43179">
                  <a:moveTo>
                    <a:pt x="225552" y="0"/>
                  </a:moveTo>
                  <a:lnTo>
                    <a:pt x="205740" y="0"/>
                  </a:lnTo>
                  <a:lnTo>
                    <a:pt x="205740" y="42684"/>
                  </a:lnTo>
                  <a:lnTo>
                    <a:pt x="225552" y="42684"/>
                  </a:lnTo>
                  <a:lnTo>
                    <a:pt x="225552" y="0"/>
                  </a:lnTo>
                  <a:close/>
                </a:path>
              </a:pathLst>
            </a:custGeom>
            <a:solidFill>
              <a:srgbClr val="FBF2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6736359" y="6217132"/>
              <a:ext cx="232410" cy="490220"/>
            </a:xfrm>
            <a:custGeom>
              <a:avLst/>
              <a:gdLst/>
              <a:ahLst/>
              <a:cxnLst/>
              <a:rect l="l" t="t" r="r" b="b"/>
              <a:pathLst>
                <a:path w="232409" h="490220">
                  <a:moveTo>
                    <a:pt x="231940" y="477520"/>
                  </a:moveTo>
                  <a:lnTo>
                    <a:pt x="6096" y="47752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477520"/>
                  </a:lnTo>
                  <a:lnTo>
                    <a:pt x="0" y="490220"/>
                  </a:lnTo>
                  <a:lnTo>
                    <a:pt x="231940" y="490220"/>
                  </a:lnTo>
                  <a:lnTo>
                    <a:pt x="231940" y="477520"/>
                  </a:lnTo>
                  <a:close/>
                </a:path>
              </a:pathLst>
            </a:custGeom>
            <a:solidFill>
              <a:srgbClr val="9090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6766560" y="6644640"/>
              <a:ext cx="137160" cy="43180"/>
            </a:xfrm>
            <a:custGeom>
              <a:avLst/>
              <a:gdLst/>
              <a:ahLst/>
              <a:cxnLst/>
              <a:rect l="l" t="t" r="r" b="b"/>
              <a:pathLst>
                <a:path w="137159" h="43179">
                  <a:moveTo>
                    <a:pt x="19812" y="0"/>
                  </a:moveTo>
                  <a:lnTo>
                    <a:pt x="0" y="0"/>
                  </a:lnTo>
                  <a:lnTo>
                    <a:pt x="0" y="42684"/>
                  </a:lnTo>
                  <a:lnTo>
                    <a:pt x="19812" y="42684"/>
                  </a:lnTo>
                  <a:lnTo>
                    <a:pt x="19812" y="0"/>
                  </a:lnTo>
                  <a:close/>
                </a:path>
                <a:path w="137159" h="43179">
                  <a:moveTo>
                    <a:pt x="62484" y="0"/>
                  </a:moveTo>
                  <a:lnTo>
                    <a:pt x="42672" y="0"/>
                  </a:lnTo>
                  <a:lnTo>
                    <a:pt x="42672" y="42684"/>
                  </a:lnTo>
                  <a:lnTo>
                    <a:pt x="62484" y="42684"/>
                  </a:lnTo>
                  <a:lnTo>
                    <a:pt x="62484" y="0"/>
                  </a:lnTo>
                  <a:close/>
                </a:path>
                <a:path w="137159" h="43179">
                  <a:moveTo>
                    <a:pt x="137160" y="0"/>
                  </a:moveTo>
                  <a:lnTo>
                    <a:pt x="117335" y="0"/>
                  </a:lnTo>
                  <a:lnTo>
                    <a:pt x="117335" y="42684"/>
                  </a:lnTo>
                  <a:lnTo>
                    <a:pt x="137160" y="42684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BF2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6809612" y="6590823"/>
              <a:ext cx="86995" cy="31115"/>
            </a:xfrm>
            <a:custGeom>
              <a:avLst/>
              <a:gdLst/>
              <a:ahLst/>
              <a:cxnLst/>
              <a:rect l="l" t="t" r="r" b="b"/>
              <a:pathLst>
                <a:path w="86995" h="31115">
                  <a:moveTo>
                    <a:pt x="79343" y="30575"/>
                  </a:moveTo>
                  <a:lnTo>
                    <a:pt x="77819" y="26003"/>
                  </a:lnTo>
                  <a:lnTo>
                    <a:pt x="80867" y="18383"/>
                  </a:lnTo>
                  <a:lnTo>
                    <a:pt x="6095" y="18383"/>
                  </a:lnTo>
                  <a:lnTo>
                    <a:pt x="9143" y="26003"/>
                  </a:lnTo>
                  <a:lnTo>
                    <a:pt x="7619" y="30575"/>
                  </a:lnTo>
                  <a:lnTo>
                    <a:pt x="0" y="15335"/>
                  </a:lnTo>
                  <a:lnTo>
                    <a:pt x="7619" y="0"/>
                  </a:lnTo>
                  <a:lnTo>
                    <a:pt x="9143" y="4667"/>
                  </a:lnTo>
                  <a:lnTo>
                    <a:pt x="6095" y="12287"/>
                  </a:lnTo>
                  <a:lnTo>
                    <a:pt x="80867" y="12287"/>
                  </a:lnTo>
                  <a:lnTo>
                    <a:pt x="77819" y="4667"/>
                  </a:lnTo>
                  <a:lnTo>
                    <a:pt x="79343" y="0"/>
                  </a:lnTo>
                  <a:lnTo>
                    <a:pt x="86963" y="15335"/>
                  </a:lnTo>
                  <a:lnTo>
                    <a:pt x="79343" y="30575"/>
                  </a:lnTo>
                  <a:close/>
                </a:path>
              </a:pathLst>
            </a:custGeom>
            <a:solidFill>
              <a:srgbClr val="16A7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6905244" y="6644639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79">
                  <a:moveTo>
                    <a:pt x="19811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42672"/>
                  </a:lnTo>
                  <a:close/>
                </a:path>
                <a:path w="41275" h="43179">
                  <a:moveTo>
                    <a:pt x="41148" y="42672"/>
                  </a:moveTo>
                  <a:lnTo>
                    <a:pt x="21335" y="42672"/>
                  </a:lnTo>
                  <a:lnTo>
                    <a:pt x="21335" y="0"/>
                  </a:lnTo>
                  <a:lnTo>
                    <a:pt x="41148" y="0"/>
                  </a:lnTo>
                  <a:lnTo>
                    <a:pt x="41148" y="42672"/>
                  </a:lnTo>
                  <a:close/>
                </a:path>
              </a:pathLst>
            </a:custGeom>
            <a:solidFill>
              <a:srgbClr val="FBF2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7473213" y="6221450"/>
              <a:ext cx="232410" cy="490220"/>
            </a:xfrm>
            <a:custGeom>
              <a:avLst/>
              <a:gdLst/>
              <a:ahLst/>
              <a:cxnLst/>
              <a:rect l="l" t="t" r="r" b="b"/>
              <a:pathLst>
                <a:path w="232409" h="490220">
                  <a:moveTo>
                    <a:pt x="231838" y="476250"/>
                  </a:moveTo>
                  <a:lnTo>
                    <a:pt x="6096" y="47625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476250"/>
                  </a:lnTo>
                  <a:lnTo>
                    <a:pt x="0" y="490220"/>
                  </a:lnTo>
                  <a:lnTo>
                    <a:pt x="231838" y="490220"/>
                  </a:lnTo>
                  <a:lnTo>
                    <a:pt x="231838" y="476250"/>
                  </a:lnTo>
                  <a:close/>
                </a:path>
              </a:pathLst>
            </a:custGeom>
            <a:solidFill>
              <a:srgbClr val="9090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7482827" y="6230124"/>
              <a:ext cx="222885" cy="460375"/>
            </a:xfrm>
            <a:custGeom>
              <a:avLst/>
              <a:gdLst/>
              <a:ahLst/>
              <a:cxnLst/>
              <a:rect l="l" t="t" r="r" b="b"/>
              <a:pathLst>
                <a:path w="222884" h="460375">
                  <a:moveTo>
                    <a:pt x="19824" y="417563"/>
                  </a:moveTo>
                  <a:lnTo>
                    <a:pt x="0" y="417563"/>
                  </a:lnTo>
                  <a:lnTo>
                    <a:pt x="0" y="460248"/>
                  </a:lnTo>
                  <a:lnTo>
                    <a:pt x="19824" y="460248"/>
                  </a:lnTo>
                  <a:lnTo>
                    <a:pt x="19824" y="417563"/>
                  </a:lnTo>
                  <a:close/>
                </a:path>
                <a:path w="222884" h="460375">
                  <a:moveTo>
                    <a:pt x="41160" y="240779"/>
                  </a:moveTo>
                  <a:lnTo>
                    <a:pt x="21348" y="240779"/>
                  </a:lnTo>
                  <a:lnTo>
                    <a:pt x="21348" y="283464"/>
                  </a:lnTo>
                  <a:lnTo>
                    <a:pt x="41160" y="283464"/>
                  </a:lnTo>
                  <a:lnTo>
                    <a:pt x="41160" y="240779"/>
                  </a:lnTo>
                  <a:close/>
                </a:path>
                <a:path w="222884" h="460375">
                  <a:moveTo>
                    <a:pt x="62484" y="417563"/>
                  </a:moveTo>
                  <a:lnTo>
                    <a:pt x="42684" y="417563"/>
                  </a:lnTo>
                  <a:lnTo>
                    <a:pt x="42684" y="460248"/>
                  </a:lnTo>
                  <a:lnTo>
                    <a:pt x="62484" y="460248"/>
                  </a:lnTo>
                  <a:lnTo>
                    <a:pt x="62484" y="417563"/>
                  </a:lnTo>
                  <a:close/>
                </a:path>
                <a:path w="222884" h="460375">
                  <a:moveTo>
                    <a:pt x="83832" y="417563"/>
                  </a:moveTo>
                  <a:lnTo>
                    <a:pt x="64020" y="417563"/>
                  </a:lnTo>
                  <a:lnTo>
                    <a:pt x="64020" y="460248"/>
                  </a:lnTo>
                  <a:lnTo>
                    <a:pt x="83832" y="460248"/>
                  </a:lnTo>
                  <a:lnTo>
                    <a:pt x="83832" y="417563"/>
                  </a:lnTo>
                  <a:close/>
                </a:path>
                <a:path w="222884" h="460375">
                  <a:moveTo>
                    <a:pt x="105168" y="0"/>
                  </a:moveTo>
                  <a:lnTo>
                    <a:pt x="85356" y="0"/>
                  </a:lnTo>
                  <a:lnTo>
                    <a:pt x="85356" y="42672"/>
                  </a:lnTo>
                  <a:lnTo>
                    <a:pt x="105168" y="42672"/>
                  </a:lnTo>
                  <a:lnTo>
                    <a:pt x="105168" y="0"/>
                  </a:lnTo>
                  <a:close/>
                </a:path>
                <a:path w="222884" h="460375">
                  <a:moveTo>
                    <a:pt x="137172" y="417563"/>
                  </a:moveTo>
                  <a:lnTo>
                    <a:pt x="117360" y="417563"/>
                  </a:lnTo>
                  <a:lnTo>
                    <a:pt x="117360" y="460248"/>
                  </a:lnTo>
                  <a:lnTo>
                    <a:pt x="137172" y="460248"/>
                  </a:lnTo>
                  <a:lnTo>
                    <a:pt x="137172" y="417563"/>
                  </a:lnTo>
                  <a:close/>
                </a:path>
                <a:path w="222884" h="460375">
                  <a:moveTo>
                    <a:pt x="158508" y="417563"/>
                  </a:moveTo>
                  <a:lnTo>
                    <a:pt x="138684" y="417563"/>
                  </a:lnTo>
                  <a:lnTo>
                    <a:pt x="138684" y="460248"/>
                  </a:lnTo>
                  <a:lnTo>
                    <a:pt x="158508" y="460248"/>
                  </a:lnTo>
                  <a:lnTo>
                    <a:pt x="158508" y="417563"/>
                  </a:lnTo>
                  <a:close/>
                </a:path>
                <a:path w="222884" h="460375">
                  <a:moveTo>
                    <a:pt x="201168" y="417563"/>
                  </a:moveTo>
                  <a:lnTo>
                    <a:pt x="181368" y="417563"/>
                  </a:lnTo>
                  <a:lnTo>
                    <a:pt x="181368" y="460248"/>
                  </a:lnTo>
                  <a:lnTo>
                    <a:pt x="201168" y="460248"/>
                  </a:lnTo>
                  <a:lnTo>
                    <a:pt x="201168" y="417563"/>
                  </a:lnTo>
                  <a:close/>
                </a:path>
                <a:path w="222884" h="460375">
                  <a:moveTo>
                    <a:pt x="222516" y="417563"/>
                  </a:moveTo>
                  <a:lnTo>
                    <a:pt x="202704" y="417563"/>
                  </a:lnTo>
                  <a:lnTo>
                    <a:pt x="202704" y="460248"/>
                  </a:lnTo>
                  <a:lnTo>
                    <a:pt x="222516" y="460248"/>
                  </a:lnTo>
                  <a:lnTo>
                    <a:pt x="222516" y="417563"/>
                  </a:lnTo>
                  <a:close/>
                </a:path>
              </a:pathLst>
            </a:custGeom>
            <a:solidFill>
              <a:srgbClr val="FBF2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7506741" y="6290221"/>
              <a:ext cx="153035" cy="346710"/>
            </a:xfrm>
            <a:custGeom>
              <a:avLst/>
              <a:gdLst/>
              <a:ahLst/>
              <a:cxnLst/>
              <a:rect l="l" t="t" r="r" b="b"/>
              <a:pathLst>
                <a:path w="153034" h="346709">
                  <a:moveTo>
                    <a:pt x="13716" y="253365"/>
                  </a:moveTo>
                  <a:lnTo>
                    <a:pt x="6096" y="238125"/>
                  </a:lnTo>
                  <a:lnTo>
                    <a:pt x="0" y="253365"/>
                  </a:lnTo>
                  <a:lnTo>
                    <a:pt x="1524" y="257937"/>
                  </a:lnTo>
                  <a:lnTo>
                    <a:pt x="4572" y="250317"/>
                  </a:lnTo>
                  <a:lnTo>
                    <a:pt x="4572" y="346417"/>
                  </a:lnTo>
                  <a:lnTo>
                    <a:pt x="7620" y="346417"/>
                  </a:lnTo>
                  <a:lnTo>
                    <a:pt x="7620" y="250317"/>
                  </a:lnTo>
                  <a:lnTo>
                    <a:pt x="12192" y="257937"/>
                  </a:lnTo>
                  <a:lnTo>
                    <a:pt x="13716" y="253365"/>
                  </a:lnTo>
                  <a:close/>
                </a:path>
                <a:path w="153034" h="346709">
                  <a:moveTo>
                    <a:pt x="77825" y="15328"/>
                  </a:moveTo>
                  <a:lnTo>
                    <a:pt x="71729" y="0"/>
                  </a:lnTo>
                  <a:lnTo>
                    <a:pt x="64109" y="15328"/>
                  </a:lnTo>
                  <a:lnTo>
                    <a:pt x="67157" y="19900"/>
                  </a:lnTo>
                  <a:lnTo>
                    <a:pt x="70205" y="12192"/>
                  </a:lnTo>
                  <a:lnTo>
                    <a:pt x="70205" y="106870"/>
                  </a:lnTo>
                  <a:lnTo>
                    <a:pt x="73253" y="106870"/>
                  </a:lnTo>
                  <a:lnTo>
                    <a:pt x="73253" y="12192"/>
                  </a:lnTo>
                  <a:lnTo>
                    <a:pt x="76301" y="19900"/>
                  </a:lnTo>
                  <a:lnTo>
                    <a:pt x="77825" y="15328"/>
                  </a:lnTo>
                  <a:close/>
                </a:path>
                <a:path w="153034" h="346709">
                  <a:moveTo>
                    <a:pt x="152590" y="152590"/>
                  </a:moveTo>
                  <a:lnTo>
                    <a:pt x="146494" y="137350"/>
                  </a:lnTo>
                  <a:lnTo>
                    <a:pt x="138874" y="152590"/>
                  </a:lnTo>
                  <a:lnTo>
                    <a:pt x="140398" y="157162"/>
                  </a:lnTo>
                  <a:lnTo>
                    <a:pt x="144970" y="149542"/>
                  </a:lnTo>
                  <a:lnTo>
                    <a:pt x="144970" y="245745"/>
                  </a:lnTo>
                  <a:lnTo>
                    <a:pt x="148018" y="245745"/>
                  </a:lnTo>
                  <a:lnTo>
                    <a:pt x="148018" y="149542"/>
                  </a:lnTo>
                  <a:lnTo>
                    <a:pt x="151066" y="157162"/>
                  </a:lnTo>
                  <a:lnTo>
                    <a:pt x="152590" y="152590"/>
                  </a:lnTo>
                  <a:close/>
                </a:path>
              </a:pathLst>
            </a:custGeom>
            <a:solidFill>
              <a:srgbClr val="16A7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7816405" y="6154388"/>
              <a:ext cx="273685" cy="622935"/>
            </a:xfrm>
            <a:custGeom>
              <a:avLst/>
              <a:gdLst/>
              <a:ahLst/>
              <a:cxnLst/>
              <a:rect l="l" t="t" r="r" b="b"/>
              <a:pathLst>
                <a:path w="273684" h="622934">
                  <a:moveTo>
                    <a:pt x="234981" y="622649"/>
                  </a:moveTo>
                  <a:lnTo>
                    <a:pt x="38195" y="622649"/>
                  </a:lnTo>
                  <a:lnTo>
                    <a:pt x="22955" y="615029"/>
                  </a:lnTo>
                  <a:lnTo>
                    <a:pt x="10668" y="596741"/>
                  </a:lnTo>
                  <a:lnTo>
                    <a:pt x="3048" y="567690"/>
                  </a:lnTo>
                  <a:lnTo>
                    <a:pt x="0" y="534162"/>
                  </a:lnTo>
                  <a:lnTo>
                    <a:pt x="0" y="90106"/>
                  </a:lnTo>
                  <a:lnTo>
                    <a:pt x="3048" y="54959"/>
                  </a:lnTo>
                  <a:lnTo>
                    <a:pt x="10668" y="27527"/>
                  </a:lnTo>
                  <a:lnTo>
                    <a:pt x="22955" y="7715"/>
                  </a:lnTo>
                  <a:lnTo>
                    <a:pt x="38195" y="0"/>
                  </a:lnTo>
                  <a:lnTo>
                    <a:pt x="234981" y="0"/>
                  </a:lnTo>
                  <a:lnTo>
                    <a:pt x="250221" y="7715"/>
                  </a:lnTo>
                  <a:lnTo>
                    <a:pt x="262413" y="27527"/>
                  </a:lnTo>
                  <a:lnTo>
                    <a:pt x="270033" y="54959"/>
                  </a:lnTo>
                  <a:lnTo>
                    <a:pt x="273081" y="90106"/>
                  </a:lnTo>
                  <a:lnTo>
                    <a:pt x="273081" y="534162"/>
                  </a:lnTo>
                  <a:lnTo>
                    <a:pt x="270033" y="567690"/>
                  </a:lnTo>
                  <a:lnTo>
                    <a:pt x="262413" y="596741"/>
                  </a:lnTo>
                  <a:lnTo>
                    <a:pt x="250221" y="615029"/>
                  </a:lnTo>
                  <a:lnTo>
                    <a:pt x="234981" y="622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7840979" y="6697980"/>
              <a:ext cx="231775" cy="13970"/>
            </a:xfrm>
            <a:custGeom>
              <a:avLst/>
              <a:gdLst/>
              <a:ahLst/>
              <a:cxnLst/>
              <a:rect l="l" t="t" r="r" b="b"/>
              <a:pathLst>
                <a:path w="231775" h="13970">
                  <a:moveTo>
                    <a:pt x="231648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13716"/>
                  </a:lnTo>
                  <a:close/>
                </a:path>
              </a:pathLst>
            </a:custGeom>
            <a:solidFill>
              <a:srgbClr val="9090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7850111" y="6470903"/>
              <a:ext cx="41275" cy="169545"/>
            </a:xfrm>
            <a:custGeom>
              <a:avLst/>
              <a:gdLst/>
              <a:ahLst/>
              <a:cxnLst/>
              <a:rect l="l" t="t" r="r" b="b"/>
              <a:pathLst>
                <a:path w="41275" h="169545">
                  <a:moveTo>
                    <a:pt x="19824" y="126504"/>
                  </a:moveTo>
                  <a:lnTo>
                    <a:pt x="0" y="126504"/>
                  </a:lnTo>
                  <a:lnTo>
                    <a:pt x="0" y="169176"/>
                  </a:lnTo>
                  <a:lnTo>
                    <a:pt x="19824" y="169176"/>
                  </a:lnTo>
                  <a:lnTo>
                    <a:pt x="19824" y="126504"/>
                  </a:lnTo>
                  <a:close/>
                </a:path>
                <a:path w="41275" h="169545">
                  <a:moveTo>
                    <a:pt x="41160" y="0"/>
                  </a:moveTo>
                  <a:lnTo>
                    <a:pt x="21348" y="0"/>
                  </a:lnTo>
                  <a:lnTo>
                    <a:pt x="21348" y="42684"/>
                  </a:lnTo>
                  <a:lnTo>
                    <a:pt x="41160" y="42684"/>
                  </a:lnTo>
                  <a:lnTo>
                    <a:pt x="41160" y="0"/>
                  </a:lnTo>
                  <a:close/>
                </a:path>
              </a:pathLst>
            </a:custGeom>
            <a:solidFill>
              <a:srgbClr val="FBF2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7840979" y="6219444"/>
              <a:ext cx="6350" cy="485140"/>
            </a:xfrm>
            <a:custGeom>
              <a:avLst/>
              <a:gdLst/>
              <a:ahLst/>
              <a:cxnLst/>
              <a:rect l="l" t="t" r="r" b="b"/>
              <a:pathLst>
                <a:path w="6350" h="485140">
                  <a:moveTo>
                    <a:pt x="6096" y="484632"/>
                  </a:moveTo>
                  <a:lnTo>
                    <a:pt x="0" y="484632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484632"/>
                  </a:lnTo>
                  <a:close/>
                </a:path>
              </a:pathLst>
            </a:custGeom>
            <a:solidFill>
              <a:srgbClr val="9090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7892796" y="6222504"/>
              <a:ext cx="173990" cy="467995"/>
            </a:xfrm>
            <a:custGeom>
              <a:avLst/>
              <a:gdLst/>
              <a:ahLst/>
              <a:cxnLst/>
              <a:rect l="l" t="t" r="r" b="b"/>
              <a:pathLst>
                <a:path w="173990" h="467995">
                  <a:moveTo>
                    <a:pt x="19799" y="179819"/>
                  </a:moveTo>
                  <a:lnTo>
                    <a:pt x="0" y="179819"/>
                  </a:lnTo>
                  <a:lnTo>
                    <a:pt x="0" y="222504"/>
                  </a:lnTo>
                  <a:lnTo>
                    <a:pt x="19799" y="222504"/>
                  </a:lnTo>
                  <a:lnTo>
                    <a:pt x="19799" y="179819"/>
                  </a:lnTo>
                  <a:close/>
                </a:path>
                <a:path w="173990" h="467995">
                  <a:moveTo>
                    <a:pt x="42672" y="425183"/>
                  </a:moveTo>
                  <a:lnTo>
                    <a:pt x="22860" y="425183"/>
                  </a:lnTo>
                  <a:lnTo>
                    <a:pt x="22860" y="467868"/>
                  </a:lnTo>
                  <a:lnTo>
                    <a:pt x="42672" y="467868"/>
                  </a:lnTo>
                  <a:lnTo>
                    <a:pt x="42672" y="425183"/>
                  </a:lnTo>
                  <a:close/>
                </a:path>
                <a:path w="173990" h="467995">
                  <a:moveTo>
                    <a:pt x="64008" y="0"/>
                  </a:moveTo>
                  <a:lnTo>
                    <a:pt x="44196" y="0"/>
                  </a:lnTo>
                  <a:lnTo>
                    <a:pt x="44196" y="42672"/>
                  </a:lnTo>
                  <a:lnTo>
                    <a:pt x="64008" y="42672"/>
                  </a:lnTo>
                  <a:lnTo>
                    <a:pt x="64008" y="0"/>
                  </a:lnTo>
                  <a:close/>
                </a:path>
                <a:path w="173990" h="467995">
                  <a:moveTo>
                    <a:pt x="94488" y="47244"/>
                  </a:moveTo>
                  <a:lnTo>
                    <a:pt x="74676" y="47244"/>
                  </a:lnTo>
                  <a:lnTo>
                    <a:pt x="74676" y="91440"/>
                  </a:lnTo>
                  <a:lnTo>
                    <a:pt x="94488" y="91440"/>
                  </a:lnTo>
                  <a:lnTo>
                    <a:pt x="94488" y="47244"/>
                  </a:lnTo>
                  <a:close/>
                </a:path>
                <a:path w="173990" h="467995">
                  <a:moveTo>
                    <a:pt x="118872" y="230124"/>
                  </a:moveTo>
                  <a:lnTo>
                    <a:pt x="99060" y="230124"/>
                  </a:lnTo>
                  <a:lnTo>
                    <a:pt x="99060" y="272783"/>
                  </a:lnTo>
                  <a:lnTo>
                    <a:pt x="118872" y="272783"/>
                  </a:lnTo>
                  <a:lnTo>
                    <a:pt x="118872" y="230124"/>
                  </a:lnTo>
                  <a:close/>
                </a:path>
                <a:path w="173990" h="467995">
                  <a:moveTo>
                    <a:pt x="141732" y="68567"/>
                  </a:moveTo>
                  <a:lnTo>
                    <a:pt x="121920" y="68567"/>
                  </a:lnTo>
                  <a:lnTo>
                    <a:pt x="121920" y="112776"/>
                  </a:lnTo>
                  <a:lnTo>
                    <a:pt x="141732" y="112776"/>
                  </a:lnTo>
                  <a:lnTo>
                    <a:pt x="141732" y="68567"/>
                  </a:lnTo>
                  <a:close/>
                </a:path>
                <a:path w="173990" h="467995">
                  <a:moveTo>
                    <a:pt x="158496" y="425183"/>
                  </a:moveTo>
                  <a:lnTo>
                    <a:pt x="138684" y="425183"/>
                  </a:lnTo>
                  <a:lnTo>
                    <a:pt x="138684" y="467868"/>
                  </a:lnTo>
                  <a:lnTo>
                    <a:pt x="158496" y="467868"/>
                  </a:lnTo>
                  <a:lnTo>
                    <a:pt x="158496" y="425183"/>
                  </a:lnTo>
                  <a:close/>
                </a:path>
                <a:path w="173990" h="467995">
                  <a:moveTo>
                    <a:pt x="173736" y="47244"/>
                  </a:moveTo>
                  <a:lnTo>
                    <a:pt x="153924" y="47244"/>
                  </a:lnTo>
                  <a:lnTo>
                    <a:pt x="153924" y="91440"/>
                  </a:lnTo>
                  <a:lnTo>
                    <a:pt x="173736" y="91440"/>
                  </a:lnTo>
                  <a:lnTo>
                    <a:pt x="173736" y="47244"/>
                  </a:lnTo>
                  <a:close/>
                </a:path>
              </a:pathLst>
            </a:custGeom>
            <a:solidFill>
              <a:srgbClr val="FBF2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7840979" y="6697980"/>
              <a:ext cx="231775" cy="13970"/>
            </a:xfrm>
            <a:custGeom>
              <a:avLst/>
              <a:gdLst/>
              <a:ahLst/>
              <a:cxnLst/>
              <a:rect l="l" t="t" r="r" b="b"/>
              <a:pathLst>
                <a:path w="231775" h="13970">
                  <a:moveTo>
                    <a:pt x="231648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231648" y="0"/>
                  </a:lnTo>
                  <a:lnTo>
                    <a:pt x="231648" y="13716"/>
                  </a:lnTo>
                  <a:close/>
                </a:path>
              </a:pathLst>
            </a:custGeom>
            <a:solidFill>
              <a:srgbClr val="9090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6820280" y="6218491"/>
              <a:ext cx="145415" cy="334645"/>
            </a:xfrm>
            <a:custGeom>
              <a:avLst/>
              <a:gdLst/>
              <a:ahLst/>
              <a:cxnLst/>
              <a:rect l="l" t="t" r="r" b="b"/>
              <a:pathLst>
                <a:path w="145415" h="334645">
                  <a:moveTo>
                    <a:pt x="144970" y="334232"/>
                  </a:moveTo>
                  <a:lnTo>
                    <a:pt x="99155" y="322040"/>
                  </a:lnTo>
                  <a:lnTo>
                    <a:pt x="62579" y="292988"/>
                  </a:lnTo>
                  <a:lnTo>
                    <a:pt x="35147" y="245744"/>
                  </a:lnTo>
                  <a:lnTo>
                    <a:pt x="15239" y="181641"/>
                  </a:lnTo>
                  <a:lnTo>
                    <a:pt x="7619" y="143446"/>
                  </a:lnTo>
                  <a:lnTo>
                    <a:pt x="3047" y="99250"/>
                  </a:lnTo>
                  <a:lnTo>
                    <a:pt x="0" y="51911"/>
                  </a:lnTo>
                  <a:lnTo>
                    <a:pt x="0" y="0"/>
                  </a:lnTo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888479" y="6213347"/>
              <a:ext cx="77723" cy="179831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7180325" y="6226111"/>
              <a:ext cx="145415" cy="334645"/>
            </a:xfrm>
            <a:custGeom>
              <a:avLst/>
              <a:gdLst/>
              <a:ahLst/>
              <a:cxnLst/>
              <a:rect l="l" t="t" r="r" b="b"/>
              <a:pathLst>
                <a:path w="145415" h="334645">
                  <a:moveTo>
                    <a:pt x="144875" y="334232"/>
                  </a:moveTo>
                  <a:lnTo>
                    <a:pt x="100679" y="322040"/>
                  </a:lnTo>
                  <a:lnTo>
                    <a:pt x="64103" y="292988"/>
                  </a:lnTo>
                  <a:lnTo>
                    <a:pt x="35052" y="245744"/>
                  </a:lnTo>
                  <a:lnTo>
                    <a:pt x="15240" y="181641"/>
                  </a:lnTo>
                  <a:lnTo>
                    <a:pt x="7620" y="143446"/>
                  </a:lnTo>
                  <a:lnTo>
                    <a:pt x="3048" y="99250"/>
                  </a:lnTo>
                  <a:lnTo>
                    <a:pt x="0" y="51911"/>
                  </a:lnTo>
                  <a:lnTo>
                    <a:pt x="0" y="0"/>
                  </a:lnTo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251192" y="6220968"/>
              <a:ext cx="77723" cy="179831"/>
            </a:xfrm>
            <a:prstGeom prst="rect">
              <a:avLst/>
            </a:prstGeom>
          </p:spPr>
        </p:pic>
        <p:sp>
          <p:nvSpPr>
            <p:cNvPr id="154" name="object 154" descr=""/>
            <p:cNvSpPr/>
            <p:nvPr/>
          </p:nvSpPr>
          <p:spPr>
            <a:xfrm>
              <a:off x="7552562" y="6232207"/>
              <a:ext cx="145415" cy="334645"/>
            </a:xfrm>
            <a:custGeom>
              <a:avLst/>
              <a:gdLst/>
              <a:ahLst/>
              <a:cxnLst/>
              <a:rect l="l" t="t" r="r" b="b"/>
              <a:pathLst>
                <a:path w="145415" h="334645">
                  <a:moveTo>
                    <a:pt x="144875" y="334232"/>
                  </a:moveTo>
                  <a:lnTo>
                    <a:pt x="99155" y="322040"/>
                  </a:lnTo>
                  <a:lnTo>
                    <a:pt x="62484" y="293084"/>
                  </a:lnTo>
                  <a:lnTo>
                    <a:pt x="35052" y="245744"/>
                  </a:lnTo>
                  <a:lnTo>
                    <a:pt x="15240" y="181641"/>
                  </a:lnTo>
                  <a:lnTo>
                    <a:pt x="7620" y="141922"/>
                  </a:lnTo>
                  <a:lnTo>
                    <a:pt x="3048" y="99250"/>
                  </a:lnTo>
                  <a:lnTo>
                    <a:pt x="0" y="51911"/>
                  </a:lnTo>
                  <a:lnTo>
                    <a:pt x="0" y="0"/>
                  </a:lnTo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7624190" y="6233826"/>
              <a:ext cx="73660" cy="166370"/>
            </a:xfrm>
            <a:custGeom>
              <a:avLst/>
              <a:gdLst/>
              <a:ahLst/>
              <a:cxnLst/>
              <a:rect l="l" t="t" r="r" b="b"/>
              <a:pathLst>
                <a:path w="73659" h="166370">
                  <a:moveTo>
                    <a:pt x="73247" y="166306"/>
                  </a:moveTo>
                  <a:lnTo>
                    <a:pt x="54959" y="164782"/>
                  </a:lnTo>
                  <a:lnTo>
                    <a:pt x="27527" y="143447"/>
                  </a:lnTo>
                  <a:lnTo>
                    <a:pt x="9238" y="102203"/>
                  </a:lnTo>
                  <a:lnTo>
                    <a:pt x="1523" y="38100"/>
                  </a:lnTo>
                  <a:lnTo>
                    <a:pt x="0" y="0"/>
                  </a:lnTo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7642860" y="6358128"/>
              <a:ext cx="20320" cy="43180"/>
            </a:xfrm>
            <a:custGeom>
              <a:avLst/>
              <a:gdLst/>
              <a:ahLst/>
              <a:cxnLst/>
              <a:rect l="l" t="t" r="r" b="b"/>
              <a:pathLst>
                <a:path w="20320" h="43179">
                  <a:moveTo>
                    <a:pt x="19811" y="42671"/>
                  </a:moveTo>
                  <a:lnTo>
                    <a:pt x="0" y="42671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42671"/>
                  </a:lnTo>
                  <a:close/>
                </a:path>
              </a:pathLst>
            </a:custGeom>
            <a:solidFill>
              <a:srgbClr val="FBF2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7920132" y="6221539"/>
              <a:ext cx="145415" cy="334645"/>
            </a:xfrm>
            <a:custGeom>
              <a:avLst/>
              <a:gdLst/>
              <a:ahLst/>
              <a:cxnLst/>
              <a:rect l="l" t="t" r="r" b="b"/>
              <a:pathLst>
                <a:path w="145415" h="334645">
                  <a:moveTo>
                    <a:pt x="144970" y="334232"/>
                  </a:moveTo>
                  <a:lnTo>
                    <a:pt x="100679" y="322040"/>
                  </a:lnTo>
                  <a:lnTo>
                    <a:pt x="64103" y="292988"/>
                  </a:lnTo>
                  <a:lnTo>
                    <a:pt x="35147" y="245744"/>
                  </a:lnTo>
                  <a:lnTo>
                    <a:pt x="15335" y="181641"/>
                  </a:lnTo>
                  <a:lnTo>
                    <a:pt x="7715" y="141922"/>
                  </a:lnTo>
                  <a:lnTo>
                    <a:pt x="3047" y="99250"/>
                  </a:lnTo>
                  <a:lnTo>
                    <a:pt x="0" y="51911"/>
                  </a:lnTo>
                  <a:lnTo>
                    <a:pt x="0" y="0"/>
                  </a:lnTo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990331" y="6216396"/>
              <a:ext cx="77723" cy="179831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909560" y="4253484"/>
              <a:ext cx="353567" cy="801623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94219" y="1821180"/>
              <a:ext cx="269748" cy="606552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129271" y="2508503"/>
              <a:ext cx="246888" cy="556260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667244" y="2787396"/>
              <a:ext cx="333755" cy="758951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530083" y="3992880"/>
              <a:ext cx="256032" cy="583691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555992" y="1880616"/>
              <a:ext cx="301751" cy="685800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200899" y="3276600"/>
              <a:ext cx="289560" cy="656843"/>
            </a:xfrm>
            <a:prstGeom prst="rect">
              <a:avLst/>
            </a:prstGeom>
          </p:spPr>
        </p:pic>
        <p:sp>
          <p:nvSpPr>
            <p:cNvPr id="166" name="object 166" descr=""/>
            <p:cNvSpPr/>
            <p:nvPr/>
          </p:nvSpPr>
          <p:spPr>
            <a:xfrm>
              <a:off x="8455152" y="882395"/>
              <a:ext cx="838200" cy="6079490"/>
            </a:xfrm>
            <a:custGeom>
              <a:avLst/>
              <a:gdLst/>
              <a:ahLst/>
              <a:cxnLst/>
              <a:rect l="l" t="t" r="r" b="b"/>
              <a:pathLst>
                <a:path w="838200" h="6079490">
                  <a:moveTo>
                    <a:pt x="838200" y="6077712"/>
                  </a:moveTo>
                  <a:lnTo>
                    <a:pt x="0" y="6077712"/>
                  </a:lnTo>
                  <a:lnTo>
                    <a:pt x="0" y="6079248"/>
                  </a:lnTo>
                  <a:lnTo>
                    <a:pt x="838200" y="6079248"/>
                  </a:lnTo>
                  <a:lnTo>
                    <a:pt x="838200" y="6077712"/>
                  </a:lnTo>
                  <a:close/>
                </a:path>
                <a:path w="838200" h="6079490">
                  <a:moveTo>
                    <a:pt x="838200" y="0"/>
                  </a:moveTo>
                  <a:lnTo>
                    <a:pt x="0" y="0"/>
                  </a:lnTo>
                  <a:lnTo>
                    <a:pt x="0" y="5064264"/>
                  </a:lnTo>
                  <a:lnTo>
                    <a:pt x="838200" y="5064264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8457152" y="885062"/>
              <a:ext cx="836294" cy="6073775"/>
            </a:xfrm>
            <a:custGeom>
              <a:avLst/>
              <a:gdLst/>
              <a:ahLst/>
              <a:cxnLst/>
              <a:rect l="l" t="t" r="r" b="b"/>
              <a:pathLst>
                <a:path w="836295" h="6073775">
                  <a:moveTo>
                    <a:pt x="0" y="6073616"/>
                  </a:moveTo>
                  <a:lnTo>
                    <a:pt x="836008" y="6073616"/>
                  </a:lnTo>
                  <a:lnTo>
                    <a:pt x="836008" y="0"/>
                  </a:lnTo>
                  <a:lnTo>
                    <a:pt x="0" y="0"/>
                  </a:lnTo>
                  <a:lnTo>
                    <a:pt x="0" y="6073616"/>
                  </a:lnTo>
                  <a:close/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8456676" y="5945123"/>
              <a:ext cx="835660" cy="1015365"/>
            </a:xfrm>
            <a:custGeom>
              <a:avLst/>
              <a:gdLst/>
              <a:ahLst/>
              <a:cxnLst/>
              <a:rect l="l" t="t" r="r" b="b"/>
              <a:pathLst>
                <a:path w="835659" h="1015365">
                  <a:moveTo>
                    <a:pt x="835151" y="1014983"/>
                  </a:moveTo>
                  <a:lnTo>
                    <a:pt x="0" y="1014983"/>
                  </a:lnTo>
                  <a:lnTo>
                    <a:pt x="0" y="0"/>
                  </a:lnTo>
                  <a:lnTo>
                    <a:pt x="835151" y="0"/>
                  </a:lnTo>
                  <a:lnTo>
                    <a:pt x="835151" y="1014983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9" name="object 169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538019" y="1289494"/>
              <a:ext cx="488156" cy="308229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535923" y="1124712"/>
              <a:ext cx="42672" cy="96012"/>
            </a:xfrm>
            <a:prstGeom prst="rect">
              <a:avLst/>
            </a:prstGeom>
          </p:spPr>
        </p:pic>
        <p:sp>
          <p:nvSpPr>
            <p:cNvPr id="171" name="object 171" descr=""/>
            <p:cNvSpPr/>
            <p:nvPr/>
          </p:nvSpPr>
          <p:spPr>
            <a:xfrm>
              <a:off x="8537448" y="1918715"/>
              <a:ext cx="626745" cy="848994"/>
            </a:xfrm>
            <a:custGeom>
              <a:avLst/>
              <a:gdLst/>
              <a:ahLst/>
              <a:cxnLst/>
              <a:rect l="l" t="t" r="r" b="b"/>
              <a:pathLst>
                <a:path w="626745" h="848994">
                  <a:moveTo>
                    <a:pt x="615696" y="0"/>
                  </a:moveTo>
                  <a:lnTo>
                    <a:pt x="0" y="0"/>
                  </a:lnTo>
                  <a:lnTo>
                    <a:pt x="0" y="13728"/>
                  </a:lnTo>
                  <a:lnTo>
                    <a:pt x="615696" y="13728"/>
                  </a:lnTo>
                  <a:lnTo>
                    <a:pt x="615696" y="0"/>
                  </a:lnTo>
                  <a:close/>
                </a:path>
                <a:path w="626745" h="848994">
                  <a:moveTo>
                    <a:pt x="626364" y="835152"/>
                  </a:moveTo>
                  <a:lnTo>
                    <a:pt x="1524" y="835152"/>
                  </a:lnTo>
                  <a:lnTo>
                    <a:pt x="1524" y="848868"/>
                  </a:lnTo>
                  <a:lnTo>
                    <a:pt x="626364" y="848868"/>
                  </a:lnTo>
                  <a:lnTo>
                    <a:pt x="626364" y="835152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543544" y="3784091"/>
              <a:ext cx="112775" cy="262127"/>
            </a:xfrm>
            <a:prstGeom prst="rect">
              <a:avLst/>
            </a:prstGeom>
          </p:spPr>
        </p:pic>
        <p:sp>
          <p:nvSpPr>
            <p:cNvPr id="173" name="object 173" descr=""/>
            <p:cNvSpPr/>
            <p:nvPr/>
          </p:nvSpPr>
          <p:spPr>
            <a:xfrm>
              <a:off x="8545639" y="3786092"/>
              <a:ext cx="105410" cy="238125"/>
            </a:xfrm>
            <a:custGeom>
              <a:avLst/>
              <a:gdLst/>
              <a:ahLst/>
              <a:cxnLst/>
              <a:rect l="l" t="t" r="r" b="b"/>
              <a:pathLst>
                <a:path w="105409" h="238125">
                  <a:moveTo>
                    <a:pt x="0" y="118967"/>
                  </a:moveTo>
                  <a:lnTo>
                    <a:pt x="3048" y="71723"/>
                  </a:lnTo>
                  <a:lnTo>
                    <a:pt x="15240" y="35052"/>
                  </a:lnTo>
                  <a:lnTo>
                    <a:pt x="32004" y="9144"/>
                  </a:lnTo>
                  <a:lnTo>
                    <a:pt x="51816" y="0"/>
                  </a:lnTo>
                  <a:lnTo>
                    <a:pt x="73247" y="9144"/>
                  </a:lnTo>
                  <a:lnTo>
                    <a:pt x="88487" y="35052"/>
                  </a:lnTo>
                  <a:lnTo>
                    <a:pt x="100679" y="71723"/>
                  </a:lnTo>
                  <a:lnTo>
                    <a:pt x="105251" y="118967"/>
                  </a:lnTo>
                  <a:lnTo>
                    <a:pt x="100679" y="164782"/>
                  </a:lnTo>
                  <a:lnTo>
                    <a:pt x="88487" y="202882"/>
                  </a:lnTo>
                  <a:lnTo>
                    <a:pt x="73247" y="228885"/>
                  </a:lnTo>
                  <a:lnTo>
                    <a:pt x="51816" y="238029"/>
                  </a:lnTo>
                  <a:lnTo>
                    <a:pt x="32004" y="228885"/>
                  </a:lnTo>
                  <a:lnTo>
                    <a:pt x="15240" y="202882"/>
                  </a:lnTo>
                  <a:lnTo>
                    <a:pt x="3048" y="164782"/>
                  </a:lnTo>
                  <a:lnTo>
                    <a:pt x="0" y="118967"/>
                  </a:lnTo>
                  <a:close/>
                </a:path>
              </a:pathLst>
            </a:custGeom>
            <a:ln w="6105">
              <a:solidFill>
                <a:srgbClr val="16A7D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542019" y="2173224"/>
              <a:ext cx="38100" cy="88391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544115" y="2014346"/>
              <a:ext cx="167830" cy="54959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545639" y="2868930"/>
              <a:ext cx="253174" cy="58007"/>
            </a:xfrm>
            <a:prstGeom prst="rect">
              <a:avLst/>
            </a:prstGeom>
          </p:spPr>
        </p:pic>
        <p:sp>
          <p:nvSpPr>
            <p:cNvPr id="177" name="object 177" descr=""/>
            <p:cNvSpPr/>
            <p:nvPr/>
          </p:nvSpPr>
          <p:spPr>
            <a:xfrm>
              <a:off x="8570976" y="3843527"/>
              <a:ext cx="22860" cy="116205"/>
            </a:xfrm>
            <a:custGeom>
              <a:avLst/>
              <a:gdLst/>
              <a:ahLst/>
              <a:cxnLst/>
              <a:rect l="l" t="t" r="r" b="b"/>
              <a:pathLst>
                <a:path w="22859" h="116204">
                  <a:moveTo>
                    <a:pt x="22859" y="115824"/>
                  </a:moveTo>
                  <a:lnTo>
                    <a:pt x="0" y="115824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15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8570023" y="3842480"/>
              <a:ext cx="53975" cy="120650"/>
            </a:xfrm>
            <a:custGeom>
              <a:avLst/>
              <a:gdLst/>
              <a:ahLst/>
              <a:cxnLst/>
              <a:rect l="l" t="t" r="r" b="b"/>
              <a:pathLst>
                <a:path w="53975" h="120650">
                  <a:moveTo>
                    <a:pt x="24383" y="0"/>
                  </a:moveTo>
                  <a:lnTo>
                    <a:pt x="24383" y="120586"/>
                  </a:lnTo>
                </a:path>
                <a:path w="53975" h="120650">
                  <a:moveTo>
                    <a:pt x="0" y="59531"/>
                  </a:moveTo>
                  <a:lnTo>
                    <a:pt x="53435" y="59531"/>
                  </a:lnTo>
                </a:path>
                <a:path w="53975" h="120650">
                  <a:moveTo>
                    <a:pt x="1524" y="0"/>
                  </a:moveTo>
                  <a:lnTo>
                    <a:pt x="1524" y="120586"/>
                  </a:lnTo>
                </a:path>
                <a:path w="53975" h="120650">
                  <a:moveTo>
                    <a:pt x="51911" y="0"/>
                  </a:moveTo>
                  <a:lnTo>
                    <a:pt x="51911" y="120586"/>
                  </a:lnTo>
                </a:path>
                <a:path w="53975" h="120650">
                  <a:moveTo>
                    <a:pt x="0" y="3048"/>
                  </a:moveTo>
                  <a:lnTo>
                    <a:pt x="53435" y="3048"/>
                  </a:lnTo>
                </a:path>
                <a:path w="53975" h="120650">
                  <a:moveTo>
                    <a:pt x="0" y="117538"/>
                  </a:moveTo>
                  <a:lnTo>
                    <a:pt x="53435" y="117538"/>
                  </a:lnTo>
                </a:path>
              </a:pathLst>
            </a:custGeom>
            <a:ln w="6105">
              <a:solidFill>
                <a:srgbClr val="4DA8D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554783" y="2174557"/>
              <a:ext cx="532352" cy="157162"/>
            </a:xfrm>
            <a:prstGeom prst="rect">
              <a:avLst/>
            </a:prstGeom>
          </p:spPr>
        </p:pic>
        <p:sp>
          <p:nvSpPr>
            <p:cNvPr id="180" name="object 180" descr=""/>
            <p:cNvSpPr/>
            <p:nvPr/>
          </p:nvSpPr>
          <p:spPr>
            <a:xfrm>
              <a:off x="8537447" y="4181856"/>
              <a:ext cx="624840" cy="13970"/>
            </a:xfrm>
            <a:custGeom>
              <a:avLst/>
              <a:gdLst/>
              <a:ahLst/>
              <a:cxnLst/>
              <a:rect l="l" t="t" r="r" b="b"/>
              <a:pathLst>
                <a:path w="624840" h="13970">
                  <a:moveTo>
                    <a:pt x="62483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624839" y="0"/>
                  </a:lnTo>
                  <a:lnTo>
                    <a:pt x="624839" y="1371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1" name="object 181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583167" y="4329302"/>
              <a:ext cx="227076" cy="41243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534400" y="4300727"/>
              <a:ext cx="297180" cy="91439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542019" y="3015996"/>
              <a:ext cx="112775" cy="260603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539538" y="3013895"/>
              <a:ext cx="494256" cy="291469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676132" y="3226308"/>
              <a:ext cx="219455" cy="89915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681370" y="3406044"/>
              <a:ext cx="399668" cy="280797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679179" y="3605784"/>
              <a:ext cx="219455" cy="89915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543544" y="3395472"/>
              <a:ext cx="112775" cy="260603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542586" y="3392419"/>
              <a:ext cx="111356" cy="244135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681370" y="3787616"/>
              <a:ext cx="419576" cy="282225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682228" y="3988308"/>
              <a:ext cx="219455" cy="91439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542019" y="2452116"/>
              <a:ext cx="38100" cy="86867"/>
            </a:xfrm>
            <a:prstGeom prst="rect">
              <a:avLst/>
            </a:prstGeom>
          </p:spPr>
        </p:pic>
        <p:pic>
          <p:nvPicPr>
            <p:cNvPr id="193" name="object 193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556307" y="2462974"/>
              <a:ext cx="527780" cy="160210"/>
            </a:xfrm>
            <a:prstGeom prst="rect">
              <a:avLst/>
            </a:prstGeom>
          </p:spPr>
        </p:pic>
        <p:pic>
          <p:nvPicPr>
            <p:cNvPr id="194" name="object 194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567928" y="3459480"/>
              <a:ext cx="65531" cy="121919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561832" y="3083052"/>
              <a:ext cx="67055" cy="105155"/>
            </a:xfrm>
            <a:prstGeom prst="rect">
              <a:avLst/>
            </a:prstGeom>
          </p:spPr>
        </p:pic>
        <p:sp>
          <p:nvSpPr>
            <p:cNvPr id="196" name="object 196" descr=""/>
            <p:cNvSpPr/>
            <p:nvPr/>
          </p:nvSpPr>
          <p:spPr>
            <a:xfrm>
              <a:off x="5056632" y="882395"/>
              <a:ext cx="1562100" cy="5062855"/>
            </a:xfrm>
            <a:custGeom>
              <a:avLst/>
              <a:gdLst/>
              <a:ahLst/>
              <a:cxnLst/>
              <a:rect l="l" t="t" r="r" b="b"/>
              <a:pathLst>
                <a:path w="1562100" h="5062855">
                  <a:moveTo>
                    <a:pt x="1562100" y="5044440"/>
                  </a:moveTo>
                  <a:lnTo>
                    <a:pt x="0" y="5044440"/>
                  </a:lnTo>
                  <a:lnTo>
                    <a:pt x="0" y="5062728"/>
                  </a:lnTo>
                  <a:lnTo>
                    <a:pt x="1562100" y="5062728"/>
                  </a:lnTo>
                  <a:lnTo>
                    <a:pt x="1562100" y="5044440"/>
                  </a:lnTo>
                  <a:close/>
                </a:path>
                <a:path w="1562100" h="5062855">
                  <a:moveTo>
                    <a:pt x="1562100" y="0"/>
                  </a:moveTo>
                  <a:lnTo>
                    <a:pt x="0" y="0"/>
                  </a:lnTo>
                  <a:lnTo>
                    <a:pt x="0" y="1042416"/>
                  </a:lnTo>
                  <a:lnTo>
                    <a:pt x="1562100" y="1042416"/>
                  </a:lnTo>
                  <a:lnTo>
                    <a:pt x="1562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5056822" y="883539"/>
              <a:ext cx="1560830" cy="6075680"/>
            </a:xfrm>
            <a:custGeom>
              <a:avLst/>
              <a:gdLst/>
              <a:ahLst/>
              <a:cxnLst/>
              <a:rect l="l" t="t" r="r" b="b"/>
              <a:pathLst>
                <a:path w="1560829" h="6075680">
                  <a:moveTo>
                    <a:pt x="0" y="6075140"/>
                  </a:moveTo>
                  <a:lnTo>
                    <a:pt x="1560575" y="6075140"/>
                  </a:lnTo>
                  <a:lnTo>
                    <a:pt x="1560575" y="0"/>
                  </a:lnTo>
                  <a:lnTo>
                    <a:pt x="0" y="0"/>
                  </a:lnTo>
                  <a:lnTo>
                    <a:pt x="0" y="6075140"/>
                  </a:lnTo>
                  <a:close/>
                </a:path>
              </a:pathLst>
            </a:custGeom>
            <a:ln w="610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5059679" y="1923288"/>
              <a:ext cx="1554480" cy="4003675"/>
            </a:xfrm>
            <a:custGeom>
              <a:avLst/>
              <a:gdLst/>
              <a:ahLst/>
              <a:cxnLst/>
              <a:rect l="l" t="t" r="r" b="b"/>
              <a:pathLst>
                <a:path w="1554479" h="4003675">
                  <a:moveTo>
                    <a:pt x="1554480" y="4003547"/>
                  </a:moveTo>
                  <a:lnTo>
                    <a:pt x="0" y="4003547"/>
                  </a:lnTo>
                  <a:lnTo>
                    <a:pt x="0" y="0"/>
                  </a:lnTo>
                  <a:lnTo>
                    <a:pt x="1554480" y="0"/>
                  </a:lnTo>
                  <a:lnTo>
                    <a:pt x="1554480" y="40035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143785" y="1683162"/>
              <a:ext cx="138779" cy="50387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138928" y="1120140"/>
              <a:ext cx="42671" cy="97535"/>
            </a:xfrm>
            <a:prstGeom prst="rect">
              <a:avLst/>
            </a:prstGeom>
          </p:spPr>
        </p:pic>
        <p:sp>
          <p:nvSpPr>
            <p:cNvPr id="201" name="object 201" descr=""/>
            <p:cNvSpPr/>
            <p:nvPr/>
          </p:nvSpPr>
          <p:spPr>
            <a:xfrm>
              <a:off x="5154453" y="1143000"/>
              <a:ext cx="12700" cy="44450"/>
            </a:xfrm>
            <a:custGeom>
              <a:avLst/>
              <a:gdLst/>
              <a:ahLst/>
              <a:cxnLst/>
              <a:rect l="l" t="t" r="r" b="b"/>
              <a:pathLst>
                <a:path w="12700" h="44450">
                  <a:moveTo>
                    <a:pt x="1524" y="9144"/>
                  </a:move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7620" y="0"/>
                  </a:lnTo>
                  <a:lnTo>
                    <a:pt x="9144" y="1524"/>
                  </a:lnTo>
                  <a:lnTo>
                    <a:pt x="9144" y="3048"/>
                  </a:lnTo>
                  <a:lnTo>
                    <a:pt x="10668" y="4572"/>
                  </a:lnTo>
                  <a:lnTo>
                    <a:pt x="10668" y="6096"/>
                  </a:lnTo>
                  <a:lnTo>
                    <a:pt x="4572" y="6096"/>
                  </a:lnTo>
                  <a:lnTo>
                    <a:pt x="1524" y="9144"/>
                  </a:lnTo>
                  <a:close/>
                </a:path>
                <a:path w="12700" h="44450">
                  <a:moveTo>
                    <a:pt x="10668" y="38100"/>
                  </a:moveTo>
                  <a:lnTo>
                    <a:pt x="7620" y="38100"/>
                  </a:lnTo>
                  <a:lnTo>
                    <a:pt x="7620" y="25908"/>
                  </a:lnTo>
                  <a:lnTo>
                    <a:pt x="6096" y="24384"/>
                  </a:lnTo>
                  <a:lnTo>
                    <a:pt x="4572" y="24384"/>
                  </a:lnTo>
                  <a:lnTo>
                    <a:pt x="4572" y="18288"/>
                  </a:lnTo>
                  <a:lnTo>
                    <a:pt x="6096" y="18288"/>
                  </a:lnTo>
                  <a:lnTo>
                    <a:pt x="7620" y="15240"/>
                  </a:lnTo>
                  <a:lnTo>
                    <a:pt x="7620" y="9144"/>
                  </a:lnTo>
                  <a:lnTo>
                    <a:pt x="6096" y="6096"/>
                  </a:lnTo>
                  <a:lnTo>
                    <a:pt x="10668" y="6096"/>
                  </a:lnTo>
                  <a:lnTo>
                    <a:pt x="10668" y="18288"/>
                  </a:lnTo>
                  <a:lnTo>
                    <a:pt x="9144" y="21336"/>
                  </a:lnTo>
                  <a:lnTo>
                    <a:pt x="10668" y="22860"/>
                  </a:lnTo>
                  <a:lnTo>
                    <a:pt x="12192" y="25908"/>
                  </a:lnTo>
                  <a:lnTo>
                    <a:pt x="12192" y="35052"/>
                  </a:lnTo>
                  <a:lnTo>
                    <a:pt x="10668" y="38100"/>
                  </a:lnTo>
                  <a:close/>
                </a:path>
                <a:path w="12700" h="44450">
                  <a:moveTo>
                    <a:pt x="7620" y="44196"/>
                  </a:moveTo>
                  <a:lnTo>
                    <a:pt x="3048" y="44196"/>
                  </a:lnTo>
                  <a:lnTo>
                    <a:pt x="1524" y="42672"/>
                  </a:lnTo>
                  <a:lnTo>
                    <a:pt x="0" y="39624"/>
                  </a:lnTo>
                  <a:lnTo>
                    <a:pt x="1524" y="33528"/>
                  </a:lnTo>
                  <a:lnTo>
                    <a:pt x="3048" y="36576"/>
                  </a:lnTo>
                  <a:lnTo>
                    <a:pt x="4572" y="38100"/>
                  </a:lnTo>
                  <a:lnTo>
                    <a:pt x="10668" y="38100"/>
                  </a:lnTo>
                  <a:lnTo>
                    <a:pt x="10668" y="41148"/>
                  </a:lnTo>
                  <a:lnTo>
                    <a:pt x="7620" y="44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2" name="object 202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40737" y="1287970"/>
              <a:ext cx="965930" cy="309753"/>
            </a:xfrm>
            <a:prstGeom prst="rect">
              <a:avLst/>
            </a:prstGeom>
          </p:spPr>
        </p:pic>
        <p:sp>
          <p:nvSpPr>
            <p:cNvPr id="203" name="object 203" descr=""/>
            <p:cNvSpPr/>
            <p:nvPr/>
          </p:nvSpPr>
          <p:spPr>
            <a:xfrm>
              <a:off x="6220967" y="2197608"/>
              <a:ext cx="285115" cy="393700"/>
            </a:xfrm>
            <a:custGeom>
              <a:avLst/>
              <a:gdLst/>
              <a:ahLst/>
              <a:cxnLst/>
              <a:rect l="l" t="t" r="r" b="b"/>
              <a:pathLst>
                <a:path w="285115" h="393700">
                  <a:moveTo>
                    <a:pt x="284987" y="393191"/>
                  </a:moveTo>
                  <a:lnTo>
                    <a:pt x="0" y="393191"/>
                  </a:lnTo>
                  <a:lnTo>
                    <a:pt x="0" y="0"/>
                  </a:lnTo>
                  <a:lnTo>
                    <a:pt x="284987" y="0"/>
                  </a:lnTo>
                  <a:lnTo>
                    <a:pt x="284987" y="393191"/>
                  </a:lnTo>
                  <a:close/>
                </a:path>
              </a:pathLst>
            </a:custGeom>
            <a:solidFill>
              <a:srgbClr val="FDF2D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4" name="object 204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242303" y="2130551"/>
              <a:ext cx="33527" cy="73151"/>
            </a:xfrm>
            <a:prstGeom prst="rect">
              <a:avLst/>
            </a:prstGeom>
          </p:spPr>
        </p:pic>
        <p:pic>
          <p:nvPicPr>
            <p:cNvPr id="205" name="object 205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245161" y="2241708"/>
              <a:ext cx="247173" cy="303657"/>
            </a:xfrm>
            <a:prstGeom prst="rect">
              <a:avLst/>
            </a:prstGeom>
          </p:spPr>
        </p:pic>
        <p:sp>
          <p:nvSpPr>
            <p:cNvPr id="206" name="object 206" descr=""/>
            <p:cNvSpPr/>
            <p:nvPr/>
          </p:nvSpPr>
          <p:spPr>
            <a:xfrm>
              <a:off x="5056631" y="5945123"/>
              <a:ext cx="1560830" cy="1015365"/>
            </a:xfrm>
            <a:custGeom>
              <a:avLst/>
              <a:gdLst/>
              <a:ahLst/>
              <a:cxnLst/>
              <a:rect l="l" t="t" r="r" b="b"/>
              <a:pathLst>
                <a:path w="1560829" h="1015365">
                  <a:moveTo>
                    <a:pt x="1560575" y="1014983"/>
                  </a:moveTo>
                  <a:lnTo>
                    <a:pt x="0" y="1014983"/>
                  </a:lnTo>
                  <a:lnTo>
                    <a:pt x="0" y="0"/>
                  </a:lnTo>
                  <a:lnTo>
                    <a:pt x="1560575" y="0"/>
                  </a:lnTo>
                  <a:lnTo>
                    <a:pt x="1560575" y="1014983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5157501" y="6174199"/>
              <a:ext cx="274955" cy="621665"/>
            </a:xfrm>
            <a:custGeom>
              <a:avLst/>
              <a:gdLst/>
              <a:ahLst/>
              <a:cxnLst/>
              <a:rect l="l" t="t" r="r" b="b"/>
              <a:pathLst>
                <a:path w="274954" h="621665">
                  <a:moveTo>
                    <a:pt x="234886" y="621125"/>
                  </a:moveTo>
                  <a:lnTo>
                    <a:pt x="39624" y="621125"/>
                  </a:lnTo>
                  <a:lnTo>
                    <a:pt x="24384" y="615029"/>
                  </a:lnTo>
                  <a:lnTo>
                    <a:pt x="12192" y="595217"/>
                  </a:lnTo>
                  <a:lnTo>
                    <a:pt x="3048" y="567689"/>
                  </a:lnTo>
                  <a:lnTo>
                    <a:pt x="0" y="532637"/>
                  </a:lnTo>
                  <a:lnTo>
                    <a:pt x="0" y="88582"/>
                  </a:lnTo>
                  <a:lnTo>
                    <a:pt x="3048" y="54959"/>
                  </a:lnTo>
                  <a:lnTo>
                    <a:pt x="12192" y="26003"/>
                  </a:lnTo>
                  <a:lnTo>
                    <a:pt x="24384" y="7619"/>
                  </a:lnTo>
                  <a:lnTo>
                    <a:pt x="39624" y="0"/>
                  </a:lnTo>
                  <a:lnTo>
                    <a:pt x="234886" y="0"/>
                  </a:lnTo>
                  <a:lnTo>
                    <a:pt x="250126" y="7619"/>
                  </a:lnTo>
                  <a:lnTo>
                    <a:pt x="262318" y="26003"/>
                  </a:lnTo>
                  <a:lnTo>
                    <a:pt x="271557" y="54959"/>
                  </a:lnTo>
                  <a:lnTo>
                    <a:pt x="274605" y="88582"/>
                  </a:lnTo>
                  <a:lnTo>
                    <a:pt x="274605" y="532637"/>
                  </a:lnTo>
                  <a:lnTo>
                    <a:pt x="271557" y="567689"/>
                  </a:lnTo>
                  <a:lnTo>
                    <a:pt x="262318" y="595217"/>
                  </a:lnTo>
                  <a:lnTo>
                    <a:pt x="250126" y="615029"/>
                  </a:lnTo>
                  <a:lnTo>
                    <a:pt x="234886" y="621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5146833" y="6145244"/>
              <a:ext cx="274955" cy="621665"/>
            </a:xfrm>
            <a:custGeom>
              <a:avLst/>
              <a:gdLst/>
              <a:ahLst/>
              <a:cxnLst/>
              <a:rect l="l" t="t" r="r" b="b"/>
              <a:pathLst>
                <a:path w="274954" h="621665">
                  <a:moveTo>
                    <a:pt x="234886" y="621125"/>
                  </a:moveTo>
                  <a:lnTo>
                    <a:pt x="39624" y="621125"/>
                  </a:lnTo>
                  <a:lnTo>
                    <a:pt x="24384" y="615029"/>
                  </a:lnTo>
                  <a:lnTo>
                    <a:pt x="12192" y="595217"/>
                  </a:lnTo>
                  <a:lnTo>
                    <a:pt x="3048" y="567689"/>
                  </a:lnTo>
                  <a:lnTo>
                    <a:pt x="0" y="532637"/>
                  </a:lnTo>
                  <a:lnTo>
                    <a:pt x="0" y="88582"/>
                  </a:lnTo>
                  <a:lnTo>
                    <a:pt x="3048" y="53435"/>
                  </a:lnTo>
                  <a:lnTo>
                    <a:pt x="12192" y="26003"/>
                  </a:lnTo>
                  <a:lnTo>
                    <a:pt x="24384" y="6095"/>
                  </a:lnTo>
                  <a:lnTo>
                    <a:pt x="39624" y="0"/>
                  </a:lnTo>
                  <a:lnTo>
                    <a:pt x="234886" y="0"/>
                  </a:lnTo>
                  <a:lnTo>
                    <a:pt x="250221" y="6095"/>
                  </a:lnTo>
                  <a:lnTo>
                    <a:pt x="262413" y="26003"/>
                  </a:lnTo>
                  <a:lnTo>
                    <a:pt x="270033" y="53435"/>
                  </a:lnTo>
                  <a:lnTo>
                    <a:pt x="274605" y="88582"/>
                  </a:lnTo>
                  <a:lnTo>
                    <a:pt x="274605" y="532637"/>
                  </a:lnTo>
                  <a:lnTo>
                    <a:pt x="270033" y="567689"/>
                  </a:lnTo>
                  <a:lnTo>
                    <a:pt x="262413" y="595217"/>
                  </a:lnTo>
                  <a:lnTo>
                    <a:pt x="250221" y="615029"/>
                  </a:lnTo>
                  <a:lnTo>
                    <a:pt x="234886" y="621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5528214" y="6174199"/>
              <a:ext cx="273685" cy="621665"/>
            </a:xfrm>
            <a:custGeom>
              <a:avLst/>
              <a:gdLst/>
              <a:ahLst/>
              <a:cxnLst/>
              <a:rect l="l" t="t" r="r" b="b"/>
              <a:pathLst>
                <a:path w="273685" h="621665">
                  <a:moveTo>
                    <a:pt x="234886" y="621125"/>
                  </a:moveTo>
                  <a:lnTo>
                    <a:pt x="38100" y="621125"/>
                  </a:lnTo>
                  <a:lnTo>
                    <a:pt x="22860" y="615029"/>
                  </a:lnTo>
                  <a:lnTo>
                    <a:pt x="10667" y="595217"/>
                  </a:lnTo>
                  <a:lnTo>
                    <a:pt x="3048" y="567689"/>
                  </a:lnTo>
                  <a:lnTo>
                    <a:pt x="0" y="532637"/>
                  </a:lnTo>
                  <a:lnTo>
                    <a:pt x="0" y="88582"/>
                  </a:lnTo>
                  <a:lnTo>
                    <a:pt x="3048" y="54959"/>
                  </a:lnTo>
                  <a:lnTo>
                    <a:pt x="10667" y="26003"/>
                  </a:lnTo>
                  <a:lnTo>
                    <a:pt x="22860" y="7619"/>
                  </a:lnTo>
                  <a:lnTo>
                    <a:pt x="38100" y="0"/>
                  </a:lnTo>
                  <a:lnTo>
                    <a:pt x="234886" y="0"/>
                  </a:lnTo>
                  <a:lnTo>
                    <a:pt x="250221" y="7619"/>
                  </a:lnTo>
                  <a:lnTo>
                    <a:pt x="262413" y="26003"/>
                  </a:lnTo>
                  <a:lnTo>
                    <a:pt x="270033" y="54959"/>
                  </a:lnTo>
                  <a:lnTo>
                    <a:pt x="273081" y="88582"/>
                  </a:lnTo>
                  <a:lnTo>
                    <a:pt x="273081" y="532637"/>
                  </a:lnTo>
                  <a:lnTo>
                    <a:pt x="270033" y="567689"/>
                  </a:lnTo>
                  <a:lnTo>
                    <a:pt x="262413" y="595217"/>
                  </a:lnTo>
                  <a:lnTo>
                    <a:pt x="250221" y="615029"/>
                  </a:lnTo>
                  <a:lnTo>
                    <a:pt x="234886" y="621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5516022" y="6145244"/>
              <a:ext cx="274955" cy="621665"/>
            </a:xfrm>
            <a:custGeom>
              <a:avLst/>
              <a:gdLst/>
              <a:ahLst/>
              <a:cxnLst/>
              <a:rect l="l" t="t" r="r" b="b"/>
              <a:pathLst>
                <a:path w="274954" h="621665">
                  <a:moveTo>
                    <a:pt x="234886" y="621125"/>
                  </a:moveTo>
                  <a:lnTo>
                    <a:pt x="39624" y="621125"/>
                  </a:lnTo>
                  <a:lnTo>
                    <a:pt x="24384" y="615029"/>
                  </a:lnTo>
                  <a:lnTo>
                    <a:pt x="12192" y="595217"/>
                  </a:lnTo>
                  <a:lnTo>
                    <a:pt x="4572" y="567689"/>
                  </a:lnTo>
                  <a:lnTo>
                    <a:pt x="0" y="532637"/>
                  </a:lnTo>
                  <a:lnTo>
                    <a:pt x="0" y="88582"/>
                  </a:lnTo>
                  <a:lnTo>
                    <a:pt x="4572" y="53435"/>
                  </a:lnTo>
                  <a:lnTo>
                    <a:pt x="12192" y="26003"/>
                  </a:lnTo>
                  <a:lnTo>
                    <a:pt x="24384" y="6095"/>
                  </a:lnTo>
                  <a:lnTo>
                    <a:pt x="39624" y="0"/>
                  </a:lnTo>
                  <a:lnTo>
                    <a:pt x="234886" y="0"/>
                  </a:lnTo>
                  <a:lnTo>
                    <a:pt x="250126" y="6095"/>
                  </a:lnTo>
                  <a:lnTo>
                    <a:pt x="262318" y="26003"/>
                  </a:lnTo>
                  <a:lnTo>
                    <a:pt x="271557" y="53435"/>
                  </a:lnTo>
                  <a:lnTo>
                    <a:pt x="274605" y="88582"/>
                  </a:lnTo>
                  <a:lnTo>
                    <a:pt x="274605" y="532637"/>
                  </a:lnTo>
                  <a:lnTo>
                    <a:pt x="271557" y="567689"/>
                  </a:lnTo>
                  <a:lnTo>
                    <a:pt x="262318" y="595217"/>
                  </a:lnTo>
                  <a:lnTo>
                    <a:pt x="250126" y="615029"/>
                  </a:lnTo>
                  <a:lnTo>
                    <a:pt x="234886" y="621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5898927" y="6183343"/>
              <a:ext cx="273685" cy="622935"/>
            </a:xfrm>
            <a:custGeom>
              <a:avLst/>
              <a:gdLst/>
              <a:ahLst/>
              <a:cxnLst/>
              <a:rect l="l" t="t" r="r" b="b"/>
              <a:pathLst>
                <a:path w="273685" h="622934">
                  <a:moveTo>
                    <a:pt x="234886" y="622649"/>
                  </a:moveTo>
                  <a:lnTo>
                    <a:pt x="39624" y="622649"/>
                  </a:lnTo>
                  <a:lnTo>
                    <a:pt x="24384" y="615029"/>
                  </a:lnTo>
                  <a:lnTo>
                    <a:pt x="10667" y="596646"/>
                  </a:lnTo>
                  <a:lnTo>
                    <a:pt x="3048" y="567690"/>
                  </a:lnTo>
                  <a:lnTo>
                    <a:pt x="0" y="534162"/>
                  </a:lnTo>
                  <a:lnTo>
                    <a:pt x="0" y="90011"/>
                  </a:lnTo>
                  <a:lnTo>
                    <a:pt x="3048" y="54959"/>
                  </a:lnTo>
                  <a:lnTo>
                    <a:pt x="10667" y="27432"/>
                  </a:lnTo>
                  <a:lnTo>
                    <a:pt x="24384" y="7620"/>
                  </a:lnTo>
                  <a:lnTo>
                    <a:pt x="39624" y="0"/>
                  </a:lnTo>
                  <a:lnTo>
                    <a:pt x="234886" y="0"/>
                  </a:lnTo>
                  <a:lnTo>
                    <a:pt x="250126" y="7620"/>
                  </a:lnTo>
                  <a:lnTo>
                    <a:pt x="262318" y="27432"/>
                  </a:lnTo>
                  <a:lnTo>
                    <a:pt x="269938" y="54959"/>
                  </a:lnTo>
                  <a:lnTo>
                    <a:pt x="273081" y="90011"/>
                  </a:lnTo>
                  <a:lnTo>
                    <a:pt x="273081" y="534162"/>
                  </a:lnTo>
                  <a:lnTo>
                    <a:pt x="269938" y="567690"/>
                  </a:lnTo>
                  <a:lnTo>
                    <a:pt x="262318" y="596646"/>
                  </a:lnTo>
                  <a:lnTo>
                    <a:pt x="250126" y="615029"/>
                  </a:lnTo>
                  <a:lnTo>
                    <a:pt x="234886" y="6226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5888259" y="6154388"/>
              <a:ext cx="273050" cy="622935"/>
            </a:xfrm>
            <a:custGeom>
              <a:avLst/>
              <a:gdLst/>
              <a:ahLst/>
              <a:cxnLst/>
              <a:rect l="l" t="t" r="r" b="b"/>
              <a:pathLst>
                <a:path w="273050" h="622934">
                  <a:moveTo>
                    <a:pt x="234886" y="622649"/>
                  </a:moveTo>
                  <a:lnTo>
                    <a:pt x="38100" y="622649"/>
                  </a:lnTo>
                  <a:lnTo>
                    <a:pt x="22860" y="615029"/>
                  </a:lnTo>
                  <a:lnTo>
                    <a:pt x="10667" y="595217"/>
                  </a:lnTo>
                  <a:lnTo>
                    <a:pt x="3048" y="567690"/>
                  </a:lnTo>
                  <a:lnTo>
                    <a:pt x="0" y="532638"/>
                  </a:lnTo>
                  <a:lnTo>
                    <a:pt x="0" y="88582"/>
                  </a:lnTo>
                  <a:lnTo>
                    <a:pt x="3048" y="54959"/>
                  </a:lnTo>
                  <a:lnTo>
                    <a:pt x="10667" y="26003"/>
                  </a:lnTo>
                  <a:lnTo>
                    <a:pt x="22860" y="7715"/>
                  </a:lnTo>
                  <a:lnTo>
                    <a:pt x="38100" y="0"/>
                  </a:lnTo>
                  <a:lnTo>
                    <a:pt x="234886" y="0"/>
                  </a:lnTo>
                  <a:lnTo>
                    <a:pt x="250126" y="7715"/>
                  </a:lnTo>
                  <a:lnTo>
                    <a:pt x="262318" y="26003"/>
                  </a:lnTo>
                  <a:lnTo>
                    <a:pt x="269938" y="54959"/>
                  </a:lnTo>
                  <a:lnTo>
                    <a:pt x="272986" y="88582"/>
                  </a:lnTo>
                  <a:lnTo>
                    <a:pt x="272986" y="532638"/>
                  </a:lnTo>
                  <a:lnTo>
                    <a:pt x="269938" y="567690"/>
                  </a:lnTo>
                  <a:lnTo>
                    <a:pt x="262318" y="595217"/>
                  </a:lnTo>
                  <a:lnTo>
                    <a:pt x="250126" y="615029"/>
                  </a:lnTo>
                  <a:lnTo>
                    <a:pt x="234886" y="622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5454967" y="6426041"/>
              <a:ext cx="24765" cy="52069"/>
            </a:xfrm>
            <a:custGeom>
              <a:avLst/>
              <a:gdLst/>
              <a:ahLst/>
              <a:cxnLst/>
              <a:rect l="l" t="t" r="r" b="b"/>
              <a:pathLst>
                <a:path w="24764" h="52070">
                  <a:moveTo>
                    <a:pt x="15240" y="51911"/>
                  </a:moveTo>
                  <a:lnTo>
                    <a:pt x="12192" y="51911"/>
                  </a:lnTo>
                  <a:lnTo>
                    <a:pt x="10668" y="48863"/>
                  </a:lnTo>
                  <a:lnTo>
                    <a:pt x="10668" y="44291"/>
                  </a:lnTo>
                  <a:lnTo>
                    <a:pt x="16764" y="32099"/>
                  </a:lnTo>
                  <a:lnTo>
                    <a:pt x="1524" y="32099"/>
                  </a:lnTo>
                  <a:lnTo>
                    <a:pt x="0" y="30575"/>
                  </a:lnTo>
                  <a:lnTo>
                    <a:pt x="0" y="22860"/>
                  </a:lnTo>
                  <a:lnTo>
                    <a:pt x="1524" y="21336"/>
                  </a:lnTo>
                  <a:lnTo>
                    <a:pt x="16764" y="21336"/>
                  </a:lnTo>
                  <a:lnTo>
                    <a:pt x="10668" y="9144"/>
                  </a:lnTo>
                  <a:lnTo>
                    <a:pt x="10668" y="4572"/>
                  </a:lnTo>
                  <a:lnTo>
                    <a:pt x="12192" y="0"/>
                  </a:lnTo>
                  <a:lnTo>
                    <a:pt x="13716" y="0"/>
                  </a:lnTo>
                  <a:lnTo>
                    <a:pt x="24384" y="24479"/>
                  </a:lnTo>
                  <a:lnTo>
                    <a:pt x="24384" y="29051"/>
                  </a:lnTo>
                  <a:lnTo>
                    <a:pt x="15240" y="5191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178551" y="6236207"/>
              <a:ext cx="59435" cy="114299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251703" y="6236207"/>
              <a:ext cx="100583" cy="114299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551931" y="6245352"/>
              <a:ext cx="60960" cy="112775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551931" y="6245352"/>
              <a:ext cx="175259" cy="262127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5551931" y="6576060"/>
              <a:ext cx="18415" cy="40005"/>
            </a:xfrm>
            <a:custGeom>
              <a:avLst/>
              <a:gdLst/>
              <a:ahLst/>
              <a:cxnLst/>
              <a:rect l="l" t="t" r="r" b="b"/>
              <a:pathLst>
                <a:path w="18414" h="40004">
                  <a:moveTo>
                    <a:pt x="18287" y="39623"/>
                  </a:moveTo>
                  <a:lnTo>
                    <a:pt x="0" y="39623"/>
                  </a:lnTo>
                  <a:lnTo>
                    <a:pt x="0" y="0"/>
                  </a:lnTo>
                  <a:lnTo>
                    <a:pt x="18287" y="0"/>
                  </a:lnTo>
                  <a:lnTo>
                    <a:pt x="18287" y="39623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5552598" y="6551199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15239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5571744" y="6576060"/>
              <a:ext cx="18415" cy="40005"/>
            </a:xfrm>
            <a:custGeom>
              <a:avLst/>
              <a:gdLst/>
              <a:ahLst/>
              <a:cxnLst/>
              <a:rect l="l" t="t" r="r" b="b"/>
              <a:pathLst>
                <a:path w="18414" h="40004">
                  <a:moveTo>
                    <a:pt x="18287" y="39623"/>
                  </a:moveTo>
                  <a:lnTo>
                    <a:pt x="0" y="39623"/>
                  </a:lnTo>
                  <a:lnTo>
                    <a:pt x="0" y="0"/>
                  </a:lnTo>
                  <a:lnTo>
                    <a:pt x="18287" y="0"/>
                  </a:lnTo>
                  <a:lnTo>
                    <a:pt x="18287" y="39623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5552598" y="6561867"/>
              <a:ext cx="26034" cy="0"/>
            </a:xfrm>
            <a:custGeom>
              <a:avLst/>
              <a:gdLst/>
              <a:ahLst/>
              <a:cxnLst/>
              <a:rect l="l" t="t" r="r" b="b"/>
              <a:pathLst>
                <a:path w="26035" h="0">
                  <a:moveTo>
                    <a:pt x="25907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5551932" y="6284988"/>
              <a:ext cx="581025" cy="375285"/>
            </a:xfrm>
            <a:custGeom>
              <a:avLst/>
              <a:gdLst/>
              <a:ahLst/>
              <a:cxnLst/>
              <a:rect l="l" t="t" r="r" b="b"/>
              <a:pathLst>
                <a:path w="581025" h="375284">
                  <a:moveTo>
                    <a:pt x="18288" y="335267"/>
                  </a:moveTo>
                  <a:lnTo>
                    <a:pt x="0" y="335267"/>
                  </a:lnTo>
                  <a:lnTo>
                    <a:pt x="0" y="374904"/>
                  </a:lnTo>
                  <a:lnTo>
                    <a:pt x="18288" y="374904"/>
                  </a:lnTo>
                  <a:lnTo>
                    <a:pt x="18288" y="335267"/>
                  </a:lnTo>
                  <a:close/>
                </a:path>
                <a:path w="581025" h="375284">
                  <a:moveTo>
                    <a:pt x="38100" y="335267"/>
                  </a:moveTo>
                  <a:lnTo>
                    <a:pt x="19812" y="335267"/>
                  </a:lnTo>
                  <a:lnTo>
                    <a:pt x="19812" y="374904"/>
                  </a:lnTo>
                  <a:lnTo>
                    <a:pt x="38100" y="374904"/>
                  </a:lnTo>
                  <a:lnTo>
                    <a:pt x="38100" y="335267"/>
                  </a:lnTo>
                  <a:close/>
                </a:path>
                <a:path w="581025" h="375284">
                  <a:moveTo>
                    <a:pt x="60960" y="291084"/>
                  </a:moveTo>
                  <a:lnTo>
                    <a:pt x="42672" y="291084"/>
                  </a:lnTo>
                  <a:lnTo>
                    <a:pt x="42672" y="330708"/>
                  </a:lnTo>
                  <a:lnTo>
                    <a:pt x="60960" y="330708"/>
                  </a:lnTo>
                  <a:lnTo>
                    <a:pt x="60960" y="291084"/>
                  </a:lnTo>
                  <a:close/>
                </a:path>
                <a:path w="581025" h="375284">
                  <a:moveTo>
                    <a:pt x="463296" y="150863"/>
                  </a:moveTo>
                  <a:lnTo>
                    <a:pt x="444995" y="150863"/>
                  </a:lnTo>
                  <a:lnTo>
                    <a:pt x="444995" y="190500"/>
                  </a:lnTo>
                  <a:lnTo>
                    <a:pt x="463296" y="190500"/>
                  </a:lnTo>
                  <a:lnTo>
                    <a:pt x="463296" y="150863"/>
                  </a:lnTo>
                  <a:close/>
                </a:path>
                <a:path w="581025" h="375284">
                  <a:moveTo>
                    <a:pt x="537972" y="0"/>
                  </a:moveTo>
                  <a:lnTo>
                    <a:pt x="519684" y="0"/>
                  </a:lnTo>
                  <a:lnTo>
                    <a:pt x="519684" y="41135"/>
                  </a:lnTo>
                  <a:lnTo>
                    <a:pt x="537972" y="41135"/>
                  </a:lnTo>
                  <a:lnTo>
                    <a:pt x="537972" y="0"/>
                  </a:lnTo>
                  <a:close/>
                </a:path>
                <a:path w="581025" h="375284">
                  <a:moveTo>
                    <a:pt x="559295" y="0"/>
                  </a:moveTo>
                  <a:lnTo>
                    <a:pt x="541020" y="0"/>
                  </a:lnTo>
                  <a:lnTo>
                    <a:pt x="541020" y="41135"/>
                  </a:lnTo>
                  <a:lnTo>
                    <a:pt x="559295" y="41135"/>
                  </a:lnTo>
                  <a:lnTo>
                    <a:pt x="559295" y="0"/>
                  </a:lnTo>
                  <a:close/>
                </a:path>
                <a:path w="581025" h="375284">
                  <a:moveTo>
                    <a:pt x="580644" y="0"/>
                  </a:moveTo>
                  <a:lnTo>
                    <a:pt x="562356" y="0"/>
                  </a:lnTo>
                  <a:lnTo>
                    <a:pt x="562356" y="41135"/>
                  </a:lnTo>
                  <a:lnTo>
                    <a:pt x="580644" y="41135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5996558" y="641080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15239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5614416" y="6435864"/>
              <a:ext cx="422275" cy="180340"/>
            </a:xfrm>
            <a:custGeom>
              <a:avLst/>
              <a:gdLst/>
              <a:ahLst/>
              <a:cxnLst/>
              <a:rect l="l" t="t" r="r" b="b"/>
              <a:pathLst>
                <a:path w="422275" h="180340">
                  <a:moveTo>
                    <a:pt x="18288" y="140208"/>
                  </a:moveTo>
                  <a:lnTo>
                    <a:pt x="0" y="140208"/>
                  </a:lnTo>
                  <a:lnTo>
                    <a:pt x="0" y="179832"/>
                  </a:lnTo>
                  <a:lnTo>
                    <a:pt x="18288" y="179832"/>
                  </a:lnTo>
                  <a:lnTo>
                    <a:pt x="18288" y="140208"/>
                  </a:lnTo>
                  <a:close/>
                </a:path>
                <a:path w="422275" h="180340">
                  <a:moveTo>
                    <a:pt x="38100" y="140208"/>
                  </a:moveTo>
                  <a:lnTo>
                    <a:pt x="19812" y="140208"/>
                  </a:lnTo>
                  <a:lnTo>
                    <a:pt x="19812" y="179832"/>
                  </a:lnTo>
                  <a:lnTo>
                    <a:pt x="38100" y="179832"/>
                  </a:lnTo>
                  <a:lnTo>
                    <a:pt x="38100" y="140208"/>
                  </a:lnTo>
                  <a:close/>
                </a:path>
                <a:path w="422275" h="180340">
                  <a:moveTo>
                    <a:pt x="422148" y="0"/>
                  </a:moveTo>
                  <a:lnTo>
                    <a:pt x="403860" y="0"/>
                  </a:lnTo>
                  <a:lnTo>
                    <a:pt x="403860" y="39624"/>
                  </a:lnTo>
                  <a:lnTo>
                    <a:pt x="422148" y="39624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5996558" y="6421468"/>
              <a:ext cx="26034" cy="0"/>
            </a:xfrm>
            <a:custGeom>
              <a:avLst/>
              <a:gdLst/>
              <a:ahLst/>
              <a:cxnLst/>
              <a:rect l="l" t="t" r="r" b="b"/>
              <a:pathLst>
                <a:path w="26035" h="0">
                  <a:moveTo>
                    <a:pt x="25908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5594603" y="6620256"/>
              <a:ext cx="18415" cy="40005"/>
            </a:xfrm>
            <a:custGeom>
              <a:avLst/>
              <a:gdLst/>
              <a:ahLst/>
              <a:cxnLst/>
              <a:rect l="l" t="t" r="r" b="b"/>
              <a:pathLst>
                <a:path w="18414" h="40004">
                  <a:moveTo>
                    <a:pt x="18288" y="39624"/>
                  </a:moveTo>
                  <a:lnTo>
                    <a:pt x="0" y="39624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39624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7" name="object 227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922263" y="6257544"/>
              <a:ext cx="134111" cy="262127"/>
            </a:xfrm>
            <a:prstGeom prst="rect">
              <a:avLst/>
            </a:prstGeom>
          </p:spPr>
        </p:pic>
        <p:sp>
          <p:nvSpPr>
            <p:cNvPr id="228" name="object 228" descr=""/>
            <p:cNvSpPr/>
            <p:nvPr/>
          </p:nvSpPr>
          <p:spPr>
            <a:xfrm>
              <a:off x="5614416" y="6435864"/>
              <a:ext cx="441959" cy="224154"/>
            </a:xfrm>
            <a:custGeom>
              <a:avLst/>
              <a:gdLst/>
              <a:ahLst/>
              <a:cxnLst/>
              <a:rect l="l" t="t" r="r" b="b"/>
              <a:pathLst>
                <a:path w="441960" h="224154">
                  <a:moveTo>
                    <a:pt x="18288" y="184391"/>
                  </a:moveTo>
                  <a:lnTo>
                    <a:pt x="0" y="184391"/>
                  </a:lnTo>
                  <a:lnTo>
                    <a:pt x="0" y="224028"/>
                  </a:lnTo>
                  <a:lnTo>
                    <a:pt x="18288" y="224028"/>
                  </a:lnTo>
                  <a:lnTo>
                    <a:pt x="18288" y="184391"/>
                  </a:lnTo>
                  <a:close/>
                </a:path>
                <a:path w="441960" h="224154">
                  <a:moveTo>
                    <a:pt x="38100" y="184391"/>
                  </a:moveTo>
                  <a:lnTo>
                    <a:pt x="19812" y="184391"/>
                  </a:lnTo>
                  <a:lnTo>
                    <a:pt x="19812" y="224028"/>
                  </a:lnTo>
                  <a:lnTo>
                    <a:pt x="38100" y="224028"/>
                  </a:lnTo>
                  <a:lnTo>
                    <a:pt x="38100" y="184391"/>
                  </a:lnTo>
                  <a:close/>
                </a:path>
                <a:path w="441960" h="224154">
                  <a:moveTo>
                    <a:pt x="327660" y="152400"/>
                  </a:moveTo>
                  <a:lnTo>
                    <a:pt x="309372" y="152400"/>
                  </a:lnTo>
                  <a:lnTo>
                    <a:pt x="309372" y="192024"/>
                  </a:lnTo>
                  <a:lnTo>
                    <a:pt x="327660" y="192024"/>
                  </a:lnTo>
                  <a:lnTo>
                    <a:pt x="327660" y="152400"/>
                  </a:lnTo>
                  <a:close/>
                </a:path>
                <a:path w="441960" h="224154">
                  <a:moveTo>
                    <a:pt x="400812" y="44196"/>
                  </a:moveTo>
                  <a:lnTo>
                    <a:pt x="382511" y="44196"/>
                  </a:lnTo>
                  <a:lnTo>
                    <a:pt x="382511" y="83807"/>
                  </a:lnTo>
                  <a:lnTo>
                    <a:pt x="400812" y="83807"/>
                  </a:lnTo>
                  <a:lnTo>
                    <a:pt x="400812" y="44196"/>
                  </a:lnTo>
                  <a:close/>
                </a:path>
                <a:path w="441960" h="224154">
                  <a:moveTo>
                    <a:pt x="422148" y="44196"/>
                  </a:moveTo>
                  <a:lnTo>
                    <a:pt x="403860" y="44196"/>
                  </a:lnTo>
                  <a:lnTo>
                    <a:pt x="403860" y="83807"/>
                  </a:lnTo>
                  <a:lnTo>
                    <a:pt x="422148" y="83807"/>
                  </a:lnTo>
                  <a:lnTo>
                    <a:pt x="422148" y="44196"/>
                  </a:lnTo>
                  <a:close/>
                </a:path>
                <a:path w="441960" h="224154">
                  <a:moveTo>
                    <a:pt x="441960" y="0"/>
                  </a:moveTo>
                  <a:lnTo>
                    <a:pt x="423672" y="0"/>
                  </a:lnTo>
                  <a:lnTo>
                    <a:pt x="423672" y="39624"/>
                  </a:lnTo>
                  <a:lnTo>
                    <a:pt x="441960" y="39624"/>
                  </a:lnTo>
                  <a:lnTo>
                    <a:pt x="441960" y="0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5923311" y="6564915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15239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5943599" y="6588251"/>
              <a:ext cx="18415" cy="40005"/>
            </a:xfrm>
            <a:custGeom>
              <a:avLst/>
              <a:gdLst/>
              <a:ahLst/>
              <a:cxnLst/>
              <a:rect l="l" t="t" r="r" b="b"/>
              <a:pathLst>
                <a:path w="18414" h="40004">
                  <a:moveTo>
                    <a:pt x="18287" y="39624"/>
                  </a:moveTo>
                  <a:lnTo>
                    <a:pt x="0" y="39624"/>
                  </a:lnTo>
                  <a:lnTo>
                    <a:pt x="0" y="0"/>
                  </a:lnTo>
                  <a:lnTo>
                    <a:pt x="18287" y="0"/>
                  </a:lnTo>
                  <a:lnTo>
                    <a:pt x="18287" y="39624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5923311" y="6575583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4" h="0">
                  <a:moveTo>
                    <a:pt x="24383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5923787" y="6588252"/>
              <a:ext cx="58419" cy="83820"/>
            </a:xfrm>
            <a:custGeom>
              <a:avLst/>
              <a:gdLst/>
              <a:ahLst/>
              <a:cxnLst/>
              <a:rect l="l" t="t" r="r" b="b"/>
              <a:pathLst>
                <a:path w="58420" h="83820">
                  <a:moveTo>
                    <a:pt x="18288" y="83819"/>
                  </a:moveTo>
                  <a:lnTo>
                    <a:pt x="0" y="83819"/>
                  </a:lnTo>
                  <a:lnTo>
                    <a:pt x="0" y="44196"/>
                  </a:lnTo>
                  <a:lnTo>
                    <a:pt x="18288" y="44196"/>
                  </a:lnTo>
                  <a:lnTo>
                    <a:pt x="18288" y="83819"/>
                  </a:lnTo>
                  <a:close/>
                </a:path>
                <a:path w="58420" h="83820">
                  <a:moveTo>
                    <a:pt x="57912" y="39624"/>
                  </a:moveTo>
                  <a:lnTo>
                    <a:pt x="39624" y="39624"/>
                  </a:lnTo>
                  <a:lnTo>
                    <a:pt x="39624" y="0"/>
                  </a:lnTo>
                  <a:lnTo>
                    <a:pt x="57912" y="0"/>
                  </a:lnTo>
                  <a:lnTo>
                    <a:pt x="57912" y="39624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6033134" y="6207823"/>
              <a:ext cx="61594" cy="29209"/>
            </a:xfrm>
            <a:custGeom>
              <a:avLst/>
              <a:gdLst/>
              <a:ahLst/>
              <a:cxnLst/>
              <a:rect l="l" t="t" r="r" b="b"/>
              <a:pathLst>
                <a:path w="61595" h="29210">
                  <a:moveTo>
                    <a:pt x="61055" y="27527"/>
                  </a:moveTo>
                  <a:lnTo>
                    <a:pt x="53435" y="15240"/>
                  </a:lnTo>
                  <a:lnTo>
                    <a:pt x="44291" y="6096"/>
                  </a:lnTo>
                  <a:lnTo>
                    <a:pt x="36576" y="1524"/>
                  </a:lnTo>
                  <a:lnTo>
                    <a:pt x="28956" y="0"/>
                  </a:lnTo>
                  <a:lnTo>
                    <a:pt x="21336" y="1524"/>
                  </a:lnTo>
                  <a:lnTo>
                    <a:pt x="15240" y="7620"/>
                  </a:lnTo>
                  <a:lnTo>
                    <a:pt x="7620" y="16764"/>
                  </a:lnTo>
                  <a:lnTo>
                    <a:pt x="0" y="29051"/>
                  </a:lnTo>
                </a:path>
              </a:pathLst>
            </a:custGeom>
            <a:ln w="6105">
              <a:solidFill>
                <a:srgbClr val="BC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6077425" y="6200203"/>
              <a:ext cx="21590" cy="41275"/>
            </a:xfrm>
            <a:custGeom>
              <a:avLst/>
              <a:gdLst/>
              <a:ahLst/>
              <a:cxnLst/>
              <a:rect l="l" t="t" r="r" b="b"/>
              <a:pathLst>
                <a:path w="21589" h="41275">
                  <a:moveTo>
                    <a:pt x="21336" y="41243"/>
                  </a:moveTo>
                  <a:lnTo>
                    <a:pt x="0" y="28956"/>
                  </a:lnTo>
                  <a:lnTo>
                    <a:pt x="3048" y="27432"/>
                  </a:lnTo>
                  <a:lnTo>
                    <a:pt x="4572" y="22860"/>
                  </a:lnTo>
                  <a:lnTo>
                    <a:pt x="7620" y="12192"/>
                  </a:lnTo>
                  <a:lnTo>
                    <a:pt x="9144" y="6096"/>
                  </a:lnTo>
                  <a:lnTo>
                    <a:pt x="9144" y="0"/>
                  </a:lnTo>
                  <a:lnTo>
                    <a:pt x="21336" y="41243"/>
                  </a:lnTo>
                  <a:close/>
                </a:path>
              </a:pathLst>
            </a:custGeom>
            <a:solidFill>
              <a:srgbClr val="BCA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5943599" y="6632447"/>
              <a:ext cx="18415" cy="40005"/>
            </a:xfrm>
            <a:custGeom>
              <a:avLst/>
              <a:gdLst/>
              <a:ahLst/>
              <a:cxnLst/>
              <a:rect l="l" t="t" r="r" b="b"/>
              <a:pathLst>
                <a:path w="18414" h="40004">
                  <a:moveTo>
                    <a:pt x="18287" y="39623"/>
                  </a:moveTo>
                  <a:lnTo>
                    <a:pt x="0" y="39623"/>
                  </a:lnTo>
                  <a:lnTo>
                    <a:pt x="0" y="0"/>
                  </a:lnTo>
                  <a:lnTo>
                    <a:pt x="18287" y="0"/>
                  </a:lnTo>
                  <a:lnTo>
                    <a:pt x="18287" y="39623"/>
                  </a:lnTo>
                  <a:close/>
                </a:path>
              </a:pathLst>
            </a:custGeom>
            <a:solidFill>
              <a:srgbClr val="FBF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5959887" y="6703790"/>
              <a:ext cx="61594" cy="29209"/>
            </a:xfrm>
            <a:custGeom>
              <a:avLst/>
              <a:gdLst/>
              <a:ahLst/>
              <a:cxnLst/>
              <a:rect l="l" t="t" r="r" b="b"/>
              <a:pathLst>
                <a:path w="61595" h="29209">
                  <a:moveTo>
                    <a:pt x="61055" y="0"/>
                  </a:moveTo>
                  <a:lnTo>
                    <a:pt x="51911" y="12192"/>
                  </a:lnTo>
                  <a:lnTo>
                    <a:pt x="44291" y="21336"/>
                  </a:lnTo>
                  <a:lnTo>
                    <a:pt x="36671" y="25908"/>
                  </a:lnTo>
                  <a:lnTo>
                    <a:pt x="29051" y="28956"/>
                  </a:lnTo>
                  <a:lnTo>
                    <a:pt x="21431" y="27432"/>
                  </a:lnTo>
                  <a:lnTo>
                    <a:pt x="13716" y="21336"/>
                  </a:lnTo>
                  <a:lnTo>
                    <a:pt x="6096" y="13716"/>
                  </a:lnTo>
                  <a:lnTo>
                    <a:pt x="0" y="1524"/>
                  </a:lnTo>
                </a:path>
              </a:pathLst>
            </a:custGeom>
            <a:ln w="6105">
              <a:solidFill>
                <a:srgbClr val="BC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6002654" y="6697693"/>
              <a:ext cx="21590" cy="41275"/>
            </a:xfrm>
            <a:custGeom>
              <a:avLst/>
              <a:gdLst/>
              <a:ahLst/>
              <a:cxnLst/>
              <a:rect l="l" t="t" r="r" b="b"/>
              <a:pathLst>
                <a:path w="21589" h="41275">
                  <a:moveTo>
                    <a:pt x="9143" y="41243"/>
                  </a:moveTo>
                  <a:lnTo>
                    <a:pt x="0" y="12192"/>
                  </a:lnTo>
                  <a:lnTo>
                    <a:pt x="21335" y="0"/>
                  </a:lnTo>
                  <a:lnTo>
                    <a:pt x="9143" y="41243"/>
                  </a:lnTo>
                  <a:close/>
                </a:path>
              </a:pathLst>
            </a:custGeom>
            <a:solidFill>
              <a:srgbClr val="BCAE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996939" y="6560820"/>
              <a:ext cx="59436" cy="112775"/>
            </a:xfrm>
            <a:prstGeom prst="rect">
              <a:avLst/>
            </a:prstGeom>
          </p:spPr>
        </p:pic>
        <p:sp>
          <p:nvSpPr>
            <p:cNvPr id="239" name="object 239" descr=""/>
            <p:cNvSpPr/>
            <p:nvPr/>
          </p:nvSpPr>
          <p:spPr>
            <a:xfrm>
              <a:off x="6072758" y="6265830"/>
              <a:ext cx="24765" cy="10795"/>
            </a:xfrm>
            <a:custGeom>
              <a:avLst/>
              <a:gdLst/>
              <a:ahLst/>
              <a:cxnLst/>
              <a:rect l="l" t="t" r="r" b="b"/>
              <a:pathLst>
                <a:path w="24764" h="10795">
                  <a:moveTo>
                    <a:pt x="13811" y="0"/>
                  </a:moveTo>
                  <a:lnTo>
                    <a:pt x="0" y="0"/>
                  </a:lnTo>
                </a:path>
                <a:path w="24764" h="10795">
                  <a:moveTo>
                    <a:pt x="24479" y="10667"/>
                  </a:moveTo>
                  <a:lnTo>
                    <a:pt x="0" y="10667"/>
                  </a:lnTo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5825680" y="6432136"/>
              <a:ext cx="22860" cy="52069"/>
            </a:xfrm>
            <a:custGeom>
              <a:avLst/>
              <a:gdLst/>
              <a:ahLst/>
              <a:cxnLst/>
              <a:rect l="l" t="t" r="r" b="b"/>
              <a:pathLst>
                <a:path w="22860" h="52070">
                  <a:moveTo>
                    <a:pt x="13716" y="51911"/>
                  </a:moveTo>
                  <a:lnTo>
                    <a:pt x="10668" y="51911"/>
                  </a:lnTo>
                  <a:lnTo>
                    <a:pt x="9144" y="48863"/>
                  </a:lnTo>
                  <a:lnTo>
                    <a:pt x="9144" y="44291"/>
                  </a:lnTo>
                  <a:lnTo>
                    <a:pt x="15240" y="32099"/>
                  </a:lnTo>
                  <a:lnTo>
                    <a:pt x="0" y="32099"/>
                  </a:lnTo>
                  <a:lnTo>
                    <a:pt x="0" y="21431"/>
                  </a:lnTo>
                  <a:lnTo>
                    <a:pt x="15240" y="21431"/>
                  </a:lnTo>
                  <a:lnTo>
                    <a:pt x="9144" y="7620"/>
                  </a:lnTo>
                  <a:lnTo>
                    <a:pt x="9144" y="4572"/>
                  </a:lnTo>
                  <a:lnTo>
                    <a:pt x="12192" y="0"/>
                  </a:lnTo>
                  <a:lnTo>
                    <a:pt x="13716" y="0"/>
                  </a:lnTo>
                  <a:lnTo>
                    <a:pt x="22860" y="22955"/>
                  </a:lnTo>
                  <a:lnTo>
                    <a:pt x="22860" y="29051"/>
                  </a:lnTo>
                  <a:lnTo>
                    <a:pt x="13716" y="51911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1" name="object 241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590031" y="2321051"/>
              <a:ext cx="371855" cy="841248"/>
            </a:xfrm>
            <a:prstGeom prst="rect">
              <a:avLst/>
            </a:prstGeom>
          </p:spPr>
        </p:pic>
        <p:pic>
          <p:nvPicPr>
            <p:cNvPr id="242" name="object 242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792723" y="3265932"/>
              <a:ext cx="344424" cy="783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00912" y="745236"/>
            <a:ext cx="8382000" cy="2498090"/>
            <a:chOff x="1200912" y="745236"/>
            <a:chExt cx="8382000" cy="2498090"/>
          </a:xfrm>
        </p:grpSpPr>
        <p:sp>
          <p:nvSpPr>
            <p:cNvPr id="3" name="object 3" descr=""/>
            <p:cNvSpPr/>
            <p:nvPr/>
          </p:nvSpPr>
          <p:spPr>
            <a:xfrm>
              <a:off x="1205484" y="745236"/>
              <a:ext cx="8377555" cy="2498090"/>
            </a:xfrm>
            <a:custGeom>
              <a:avLst/>
              <a:gdLst/>
              <a:ahLst/>
              <a:cxnLst/>
              <a:rect l="l" t="t" r="r" b="b"/>
              <a:pathLst>
                <a:path w="8377555" h="2498090">
                  <a:moveTo>
                    <a:pt x="8377428" y="2497836"/>
                  </a:moveTo>
                  <a:lnTo>
                    <a:pt x="0" y="2497836"/>
                  </a:lnTo>
                  <a:lnTo>
                    <a:pt x="0" y="0"/>
                  </a:lnTo>
                  <a:lnTo>
                    <a:pt x="8377428" y="0"/>
                  </a:lnTo>
                  <a:lnTo>
                    <a:pt x="8377428" y="2497836"/>
                  </a:lnTo>
                  <a:close/>
                </a:path>
              </a:pathLst>
            </a:custGeom>
            <a:solidFill>
              <a:srgbClr val="E4EB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024020" y="831722"/>
              <a:ext cx="153670" cy="72390"/>
            </a:xfrm>
            <a:custGeom>
              <a:avLst/>
              <a:gdLst/>
              <a:ahLst/>
              <a:cxnLst/>
              <a:rect l="l" t="t" r="r" b="b"/>
              <a:pathLst>
                <a:path w="153670" h="72390">
                  <a:moveTo>
                    <a:pt x="114490" y="0"/>
                  </a:moveTo>
                  <a:lnTo>
                    <a:pt x="86956" y="0"/>
                  </a:lnTo>
                  <a:lnTo>
                    <a:pt x="58000" y="53340"/>
                  </a:lnTo>
                  <a:lnTo>
                    <a:pt x="25996" y="0"/>
                  </a:lnTo>
                  <a:lnTo>
                    <a:pt x="0" y="0"/>
                  </a:lnTo>
                  <a:lnTo>
                    <a:pt x="44284" y="71729"/>
                  </a:lnTo>
                  <a:lnTo>
                    <a:pt x="70192" y="71729"/>
                  </a:lnTo>
                  <a:lnTo>
                    <a:pt x="114490" y="0"/>
                  </a:lnTo>
                  <a:close/>
                </a:path>
                <a:path w="153670" h="72390">
                  <a:moveTo>
                    <a:pt x="153250" y="381"/>
                  </a:moveTo>
                  <a:lnTo>
                    <a:pt x="127342" y="381"/>
                  </a:lnTo>
                  <a:lnTo>
                    <a:pt x="127342" y="72009"/>
                  </a:lnTo>
                  <a:lnTo>
                    <a:pt x="153250" y="72009"/>
                  </a:lnTo>
                  <a:lnTo>
                    <a:pt x="153250" y="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4049" y="831723"/>
              <a:ext cx="337184" cy="732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6954" y="831723"/>
              <a:ext cx="353948" cy="7324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974425" y="832332"/>
              <a:ext cx="94615" cy="71120"/>
            </a:xfrm>
            <a:custGeom>
              <a:avLst/>
              <a:gdLst/>
              <a:ahLst/>
              <a:cxnLst/>
              <a:rect l="l" t="t" r="r" b="b"/>
              <a:pathLst>
                <a:path w="94614" h="71119">
                  <a:moveTo>
                    <a:pt x="94589" y="58420"/>
                  </a:moveTo>
                  <a:lnTo>
                    <a:pt x="25908" y="58420"/>
                  </a:lnTo>
                  <a:lnTo>
                    <a:pt x="25908" y="39370"/>
                  </a:lnTo>
                  <a:lnTo>
                    <a:pt x="86969" y="39370"/>
                  </a:lnTo>
                  <a:lnTo>
                    <a:pt x="86969" y="27940"/>
                  </a:lnTo>
                  <a:lnTo>
                    <a:pt x="25908" y="27940"/>
                  </a:lnTo>
                  <a:lnTo>
                    <a:pt x="25908" y="11430"/>
                  </a:lnTo>
                  <a:lnTo>
                    <a:pt x="91541" y="11430"/>
                  </a:lnTo>
                  <a:lnTo>
                    <a:pt x="91541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27940"/>
                  </a:lnTo>
                  <a:lnTo>
                    <a:pt x="0" y="39370"/>
                  </a:lnTo>
                  <a:lnTo>
                    <a:pt x="0" y="58420"/>
                  </a:lnTo>
                  <a:lnTo>
                    <a:pt x="0" y="71120"/>
                  </a:lnTo>
                  <a:lnTo>
                    <a:pt x="94589" y="71120"/>
                  </a:lnTo>
                  <a:lnTo>
                    <a:pt x="94589" y="58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7877" y="831723"/>
              <a:ext cx="501872" cy="7324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4614" y="831723"/>
              <a:ext cx="430244" cy="7324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021823" y="831722"/>
              <a:ext cx="2682875" cy="95250"/>
            </a:xfrm>
            <a:custGeom>
              <a:avLst/>
              <a:gdLst/>
              <a:ahLst/>
              <a:cxnLst/>
              <a:rect l="l" t="t" r="r" b="b"/>
              <a:pathLst>
                <a:path w="2682875" h="95250">
                  <a:moveTo>
                    <a:pt x="2209609" y="47244"/>
                  </a:moveTo>
                  <a:lnTo>
                    <a:pt x="2208085" y="42672"/>
                  </a:lnTo>
                  <a:lnTo>
                    <a:pt x="2206561" y="41148"/>
                  </a:lnTo>
                  <a:lnTo>
                    <a:pt x="2205037" y="39624"/>
                  </a:lnTo>
                  <a:lnTo>
                    <a:pt x="2200465" y="36576"/>
                  </a:lnTo>
                  <a:lnTo>
                    <a:pt x="2194369" y="35052"/>
                  </a:lnTo>
                  <a:lnTo>
                    <a:pt x="2186749" y="33528"/>
                  </a:lnTo>
                  <a:lnTo>
                    <a:pt x="2192845" y="32004"/>
                  </a:lnTo>
                  <a:lnTo>
                    <a:pt x="2195893" y="30480"/>
                  </a:lnTo>
                  <a:lnTo>
                    <a:pt x="2197417" y="28956"/>
                  </a:lnTo>
                  <a:lnTo>
                    <a:pt x="2198941" y="27432"/>
                  </a:lnTo>
                  <a:lnTo>
                    <a:pt x="2203513" y="24384"/>
                  </a:lnTo>
                  <a:lnTo>
                    <a:pt x="2205037" y="21336"/>
                  </a:lnTo>
                  <a:lnTo>
                    <a:pt x="2205037" y="15240"/>
                  </a:lnTo>
                  <a:lnTo>
                    <a:pt x="2203513" y="12192"/>
                  </a:lnTo>
                  <a:lnTo>
                    <a:pt x="2200465" y="10668"/>
                  </a:lnTo>
                  <a:lnTo>
                    <a:pt x="2197417" y="7620"/>
                  </a:lnTo>
                  <a:lnTo>
                    <a:pt x="2191321" y="4572"/>
                  </a:lnTo>
                  <a:lnTo>
                    <a:pt x="2186749" y="3048"/>
                  </a:lnTo>
                  <a:lnTo>
                    <a:pt x="2185225" y="2286"/>
                  </a:lnTo>
                  <a:lnTo>
                    <a:pt x="2185225" y="48768"/>
                  </a:lnTo>
                  <a:lnTo>
                    <a:pt x="2185225" y="53340"/>
                  </a:lnTo>
                  <a:lnTo>
                    <a:pt x="2183701" y="54864"/>
                  </a:lnTo>
                  <a:lnTo>
                    <a:pt x="2180653" y="56388"/>
                  </a:lnTo>
                  <a:lnTo>
                    <a:pt x="2179129" y="57912"/>
                  </a:lnTo>
                  <a:lnTo>
                    <a:pt x="2176081" y="59436"/>
                  </a:lnTo>
                  <a:lnTo>
                    <a:pt x="2131796" y="59436"/>
                  </a:lnTo>
                  <a:lnTo>
                    <a:pt x="2131796" y="41148"/>
                  </a:lnTo>
                  <a:lnTo>
                    <a:pt x="2174557" y="41148"/>
                  </a:lnTo>
                  <a:lnTo>
                    <a:pt x="2177605" y="42672"/>
                  </a:lnTo>
                  <a:lnTo>
                    <a:pt x="2180653" y="42672"/>
                  </a:lnTo>
                  <a:lnTo>
                    <a:pt x="2183701" y="45720"/>
                  </a:lnTo>
                  <a:lnTo>
                    <a:pt x="2185225" y="48768"/>
                  </a:lnTo>
                  <a:lnTo>
                    <a:pt x="2185225" y="2286"/>
                  </a:lnTo>
                  <a:lnTo>
                    <a:pt x="2183701" y="1524"/>
                  </a:lnTo>
                  <a:lnTo>
                    <a:pt x="2180653" y="1524"/>
                  </a:lnTo>
                  <a:lnTo>
                    <a:pt x="2180653" y="18288"/>
                  </a:lnTo>
                  <a:lnTo>
                    <a:pt x="2180653" y="22860"/>
                  </a:lnTo>
                  <a:lnTo>
                    <a:pt x="2179129" y="24384"/>
                  </a:lnTo>
                  <a:lnTo>
                    <a:pt x="2176081" y="25908"/>
                  </a:lnTo>
                  <a:lnTo>
                    <a:pt x="2174557" y="27432"/>
                  </a:lnTo>
                  <a:lnTo>
                    <a:pt x="2171509" y="28956"/>
                  </a:lnTo>
                  <a:lnTo>
                    <a:pt x="2131796" y="28956"/>
                  </a:lnTo>
                  <a:lnTo>
                    <a:pt x="2131796" y="12192"/>
                  </a:lnTo>
                  <a:lnTo>
                    <a:pt x="2171509" y="12192"/>
                  </a:lnTo>
                  <a:lnTo>
                    <a:pt x="2177605" y="15240"/>
                  </a:lnTo>
                  <a:lnTo>
                    <a:pt x="2180653" y="18288"/>
                  </a:lnTo>
                  <a:lnTo>
                    <a:pt x="2180653" y="1524"/>
                  </a:lnTo>
                  <a:lnTo>
                    <a:pt x="2179129" y="1524"/>
                  </a:lnTo>
                  <a:lnTo>
                    <a:pt x="2173033" y="0"/>
                  </a:lnTo>
                  <a:lnTo>
                    <a:pt x="2107412" y="0"/>
                  </a:lnTo>
                  <a:lnTo>
                    <a:pt x="2107412" y="71729"/>
                  </a:lnTo>
                  <a:lnTo>
                    <a:pt x="2179129" y="71729"/>
                  </a:lnTo>
                  <a:lnTo>
                    <a:pt x="2185225" y="70205"/>
                  </a:lnTo>
                  <a:lnTo>
                    <a:pt x="2191321" y="70205"/>
                  </a:lnTo>
                  <a:lnTo>
                    <a:pt x="2195893" y="68580"/>
                  </a:lnTo>
                  <a:lnTo>
                    <a:pt x="2200465" y="65532"/>
                  </a:lnTo>
                  <a:lnTo>
                    <a:pt x="2203513" y="64008"/>
                  </a:lnTo>
                  <a:lnTo>
                    <a:pt x="2208085" y="59436"/>
                  </a:lnTo>
                  <a:lnTo>
                    <a:pt x="2209609" y="57912"/>
                  </a:lnTo>
                  <a:lnTo>
                    <a:pt x="2209609" y="47244"/>
                  </a:lnTo>
                  <a:close/>
                </a:path>
                <a:path w="2682875" h="95250">
                  <a:moveTo>
                    <a:pt x="2333256" y="36576"/>
                  </a:moveTo>
                  <a:lnTo>
                    <a:pt x="2307831" y="5143"/>
                  </a:lnTo>
                  <a:lnTo>
                    <a:pt x="2307247" y="4978"/>
                  </a:lnTo>
                  <a:lnTo>
                    <a:pt x="2307247" y="27432"/>
                  </a:lnTo>
                  <a:lnTo>
                    <a:pt x="2307209" y="44272"/>
                  </a:lnTo>
                  <a:lnTo>
                    <a:pt x="2304199" y="50292"/>
                  </a:lnTo>
                  <a:lnTo>
                    <a:pt x="2298103" y="54864"/>
                  </a:lnTo>
                  <a:lnTo>
                    <a:pt x="2292007" y="57912"/>
                  </a:lnTo>
                  <a:lnTo>
                    <a:pt x="2284387" y="60960"/>
                  </a:lnTo>
                  <a:lnTo>
                    <a:pt x="2264575" y="60960"/>
                  </a:lnTo>
                  <a:lnTo>
                    <a:pt x="2240191" y="27432"/>
                  </a:lnTo>
                  <a:lnTo>
                    <a:pt x="2243239" y="21336"/>
                  </a:lnTo>
                  <a:lnTo>
                    <a:pt x="2249335" y="18288"/>
                  </a:lnTo>
                  <a:lnTo>
                    <a:pt x="2255431" y="13716"/>
                  </a:lnTo>
                  <a:lnTo>
                    <a:pt x="2263051" y="12192"/>
                  </a:lnTo>
                  <a:lnTo>
                    <a:pt x="2284387" y="12192"/>
                  </a:lnTo>
                  <a:lnTo>
                    <a:pt x="2292007" y="13716"/>
                  </a:lnTo>
                  <a:lnTo>
                    <a:pt x="2298103" y="18288"/>
                  </a:lnTo>
                  <a:lnTo>
                    <a:pt x="2304199" y="21336"/>
                  </a:lnTo>
                  <a:lnTo>
                    <a:pt x="2307247" y="27432"/>
                  </a:lnTo>
                  <a:lnTo>
                    <a:pt x="2307247" y="4978"/>
                  </a:lnTo>
                  <a:lnTo>
                    <a:pt x="2297925" y="2286"/>
                  </a:lnTo>
                  <a:lnTo>
                    <a:pt x="2286609" y="571"/>
                  </a:lnTo>
                  <a:lnTo>
                    <a:pt x="2273719" y="0"/>
                  </a:lnTo>
                  <a:lnTo>
                    <a:pt x="2266238" y="25"/>
                  </a:lnTo>
                  <a:lnTo>
                    <a:pt x="2231047" y="9144"/>
                  </a:lnTo>
                  <a:lnTo>
                    <a:pt x="2226475" y="10668"/>
                  </a:lnTo>
                  <a:lnTo>
                    <a:pt x="2223427" y="15240"/>
                  </a:lnTo>
                  <a:lnTo>
                    <a:pt x="2220379" y="18288"/>
                  </a:lnTo>
                  <a:lnTo>
                    <a:pt x="2215718" y="22860"/>
                  </a:lnTo>
                  <a:lnTo>
                    <a:pt x="2214194" y="28956"/>
                  </a:lnTo>
                  <a:lnTo>
                    <a:pt x="2214194" y="36576"/>
                  </a:lnTo>
                  <a:lnTo>
                    <a:pt x="2215324" y="44272"/>
                  </a:lnTo>
                  <a:lnTo>
                    <a:pt x="2249525" y="70764"/>
                  </a:lnTo>
                  <a:lnTo>
                    <a:pt x="2273719" y="73253"/>
                  </a:lnTo>
                  <a:lnTo>
                    <a:pt x="2286609" y="72656"/>
                  </a:lnTo>
                  <a:lnTo>
                    <a:pt x="2297925" y="70764"/>
                  </a:lnTo>
                  <a:lnTo>
                    <a:pt x="2307831" y="67424"/>
                  </a:lnTo>
                  <a:lnTo>
                    <a:pt x="2316492" y="62484"/>
                  </a:lnTo>
                  <a:lnTo>
                    <a:pt x="2318601" y="60960"/>
                  </a:lnTo>
                  <a:lnTo>
                    <a:pt x="2323604" y="57365"/>
                  </a:lnTo>
                  <a:lnTo>
                    <a:pt x="2328875" y="51244"/>
                  </a:lnTo>
                  <a:lnTo>
                    <a:pt x="2332126" y="44272"/>
                  </a:lnTo>
                  <a:lnTo>
                    <a:pt x="2333256" y="36576"/>
                  </a:lnTo>
                  <a:close/>
                </a:path>
                <a:path w="2682875" h="95250">
                  <a:moveTo>
                    <a:pt x="2459837" y="71729"/>
                  </a:moveTo>
                  <a:lnTo>
                    <a:pt x="2448356" y="54864"/>
                  </a:lnTo>
                  <a:lnTo>
                    <a:pt x="2441079" y="44196"/>
                  </a:lnTo>
                  <a:lnTo>
                    <a:pt x="2422398" y="16764"/>
                  </a:lnTo>
                  <a:lnTo>
                    <a:pt x="2414016" y="4470"/>
                  </a:lnTo>
                  <a:lnTo>
                    <a:pt x="2414016" y="44196"/>
                  </a:lnTo>
                  <a:lnTo>
                    <a:pt x="2380488" y="44196"/>
                  </a:lnTo>
                  <a:lnTo>
                    <a:pt x="2397252" y="16764"/>
                  </a:lnTo>
                  <a:lnTo>
                    <a:pt x="2414016" y="44196"/>
                  </a:lnTo>
                  <a:lnTo>
                    <a:pt x="2414016" y="4470"/>
                  </a:lnTo>
                  <a:lnTo>
                    <a:pt x="2410968" y="0"/>
                  </a:lnTo>
                  <a:lnTo>
                    <a:pt x="2385060" y="0"/>
                  </a:lnTo>
                  <a:lnTo>
                    <a:pt x="2337727" y="71729"/>
                  </a:lnTo>
                  <a:lnTo>
                    <a:pt x="2363724" y="71729"/>
                  </a:lnTo>
                  <a:lnTo>
                    <a:pt x="2372868" y="54864"/>
                  </a:lnTo>
                  <a:lnTo>
                    <a:pt x="2423160" y="54864"/>
                  </a:lnTo>
                  <a:lnTo>
                    <a:pt x="2433828" y="71729"/>
                  </a:lnTo>
                  <a:lnTo>
                    <a:pt x="2459837" y="71729"/>
                  </a:lnTo>
                  <a:close/>
                </a:path>
                <a:path w="2682875" h="95250">
                  <a:moveTo>
                    <a:pt x="2572702" y="71729"/>
                  </a:moveTo>
                  <a:lnTo>
                    <a:pt x="2557462" y="57912"/>
                  </a:lnTo>
                  <a:lnTo>
                    <a:pt x="2551366" y="51816"/>
                  </a:lnTo>
                  <a:lnTo>
                    <a:pt x="2546794" y="48768"/>
                  </a:lnTo>
                  <a:lnTo>
                    <a:pt x="2543746" y="45720"/>
                  </a:lnTo>
                  <a:lnTo>
                    <a:pt x="2540609" y="44196"/>
                  </a:lnTo>
                  <a:lnTo>
                    <a:pt x="2536037" y="42672"/>
                  </a:lnTo>
                  <a:lnTo>
                    <a:pt x="2529941" y="39624"/>
                  </a:lnTo>
                  <a:lnTo>
                    <a:pt x="2540609" y="39624"/>
                  </a:lnTo>
                  <a:lnTo>
                    <a:pt x="2549842" y="36576"/>
                  </a:lnTo>
                  <a:lnTo>
                    <a:pt x="2554414" y="33528"/>
                  </a:lnTo>
                  <a:lnTo>
                    <a:pt x="2560510" y="30480"/>
                  </a:lnTo>
                  <a:lnTo>
                    <a:pt x="2562034" y="25908"/>
                  </a:lnTo>
                  <a:lnTo>
                    <a:pt x="2562034" y="16764"/>
                  </a:lnTo>
                  <a:lnTo>
                    <a:pt x="2560510" y="12192"/>
                  </a:lnTo>
                  <a:lnTo>
                    <a:pt x="2557462" y="9144"/>
                  </a:lnTo>
                  <a:lnTo>
                    <a:pt x="2548318" y="3048"/>
                  </a:lnTo>
                  <a:lnTo>
                    <a:pt x="2543746" y="3048"/>
                  </a:lnTo>
                  <a:lnTo>
                    <a:pt x="2538311" y="1930"/>
                  </a:lnTo>
                  <a:lnTo>
                    <a:pt x="2537561" y="1828"/>
                  </a:lnTo>
                  <a:lnTo>
                    <a:pt x="2537561" y="18288"/>
                  </a:lnTo>
                  <a:lnTo>
                    <a:pt x="2537561" y="22860"/>
                  </a:lnTo>
                  <a:lnTo>
                    <a:pt x="2536037" y="25908"/>
                  </a:lnTo>
                  <a:lnTo>
                    <a:pt x="2534513" y="27432"/>
                  </a:lnTo>
                  <a:lnTo>
                    <a:pt x="2532989" y="27432"/>
                  </a:lnTo>
                  <a:lnTo>
                    <a:pt x="2529941" y="28956"/>
                  </a:lnTo>
                  <a:lnTo>
                    <a:pt x="2526893" y="28956"/>
                  </a:lnTo>
                  <a:lnTo>
                    <a:pt x="2523845" y="30480"/>
                  </a:lnTo>
                  <a:lnTo>
                    <a:pt x="2487269" y="30480"/>
                  </a:lnTo>
                  <a:lnTo>
                    <a:pt x="2487269" y="12192"/>
                  </a:lnTo>
                  <a:lnTo>
                    <a:pt x="2523845" y="12192"/>
                  </a:lnTo>
                  <a:lnTo>
                    <a:pt x="2528417" y="13716"/>
                  </a:lnTo>
                  <a:lnTo>
                    <a:pt x="2531465" y="13716"/>
                  </a:lnTo>
                  <a:lnTo>
                    <a:pt x="2532989" y="15240"/>
                  </a:lnTo>
                  <a:lnTo>
                    <a:pt x="2536037" y="16764"/>
                  </a:lnTo>
                  <a:lnTo>
                    <a:pt x="2537561" y="18288"/>
                  </a:lnTo>
                  <a:lnTo>
                    <a:pt x="2537561" y="1828"/>
                  </a:lnTo>
                  <a:lnTo>
                    <a:pt x="2531478" y="952"/>
                  </a:lnTo>
                  <a:lnTo>
                    <a:pt x="2523515" y="266"/>
                  </a:lnTo>
                  <a:lnTo>
                    <a:pt x="2514701" y="0"/>
                  </a:lnTo>
                  <a:lnTo>
                    <a:pt x="2462885" y="0"/>
                  </a:lnTo>
                  <a:lnTo>
                    <a:pt x="2462885" y="71729"/>
                  </a:lnTo>
                  <a:lnTo>
                    <a:pt x="2487269" y="71729"/>
                  </a:lnTo>
                  <a:lnTo>
                    <a:pt x="2487269" y="42672"/>
                  </a:lnTo>
                  <a:lnTo>
                    <a:pt x="2507081" y="42672"/>
                  </a:lnTo>
                  <a:lnTo>
                    <a:pt x="2510129" y="44196"/>
                  </a:lnTo>
                  <a:lnTo>
                    <a:pt x="2511653" y="45720"/>
                  </a:lnTo>
                  <a:lnTo>
                    <a:pt x="2514701" y="47244"/>
                  </a:lnTo>
                  <a:lnTo>
                    <a:pt x="2519273" y="50292"/>
                  </a:lnTo>
                  <a:lnTo>
                    <a:pt x="2525369" y="56388"/>
                  </a:lnTo>
                  <a:lnTo>
                    <a:pt x="2542222" y="71729"/>
                  </a:lnTo>
                  <a:lnTo>
                    <a:pt x="2572702" y="71729"/>
                  </a:lnTo>
                  <a:close/>
                </a:path>
                <a:path w="2682875" h="95250">
                  <a:moveTo>
                    <a:pt x="2681008" y="30480"/>
                  </a:moveTo>
                  <a:lnTo>
                    <a:pt x="2655100" y="3429"/>
                  </a:lnTo>
                  <a:lnTo>
                    <a:pt x="2655100" y="30480"/>
                  </a:lnTo>
                  <a:lnTo>
                    <a:pt x="2655100" y="41148"/>
                  </a:lnTo>
                  <a:lnTo>
                    <a:pt x="2653576" y="45720"/>
                  </a:lnTo>
                  <a:lnTo>
                    <a:pt x="2649004" y="54864"/>
                  </a:lnTo>
                  <a:lnTo>
                    <a:pt x="2642908" y="57912"/>
                  </a:lnTo>
                  <a:lnTo>
                    <a:pt x="2639860" y="57912"/>
                  </a:lnTo>
                  <a:lnTo>
                    <a:pt x="2635199" y="59436"/>
                  </a:lnTo>
                  <a:lnTo>
                    <a:pt x="2601671" y="59436"/>
                  </a:lnTo>
                  <a:lnTo>
                    <a:pt x="2601671" y="12192"/>
                  </a:lnTo>
                  <a:lnTo>
                    <a:pt x="2630627" y="12192"/>
                  </a:lnTo>
                  <a:lnTo>
                    <a:pt x="2633675" y="13716"/>
                  </a:lnTo>
                  <a:lnTo>
                    <a:pt x="2638247" y="13716"/>
                  </a:lnTo>
                  <a:lnTo>
                    <a:pt x="2655100" y="30480"/>
                  </a:lnTo>
                  <a:lnTo>
                    <a:pt x="2655100" y="3429"/>
                  </a:lnTo>
                  <a:lnTo>
                    <a:pt x="2653576" y="3048"/>
                  </a:lnTo>
                  <a:lnTo>
                    <a:pt x="2645956" y="1524"/>
                  </a:lnTo>
                  <a:lnTo>
                    <a:pt x="2641384" y="1524"/>
                  </a:lnTo>
                  <a:lnTo>
                    <a:pt x="2633675" y="0"/>
                  </a:lnTo>
                  <a:lnTo>
                    <a:pt x="2577287" y="0"/>
                  </a:lnTo>
                  <a:lnTo>
                    <a:pt x="2577287" y="71729"/>
                  </a:lnTo>
                  <a:lnTo>
                    <a:pt x="2641384" y="71729"/>
                  </a:lnTo>
                  <a:lnTo>
                    <a:pt x="2645956" y="70205"/>
                  </a:lnTo>
                  <a:lnTo>
                    <a:pt x="2653576" y="68580"/>
                  </a:lnTo>
                  <a:lnTo>
                    <a:pt x="2659672" y="67056"/>
                  </a:lnTo>
                  <a:lnTo>
                    <a:pt x="2662720" y="64008"/>
                  </a:lnTo>
                  <a:lnTo>
                    <a:pt x="2668816" y="60960"/>
                  </a:lnTo>
                  <a:lnTo>
                    <a:pt x="2670340" y="59436"/>
                  </a:lnTo>
                  <a:lnTo>
                    <a:pt x="2673388" y="56388"/>
                  </a:lnTo>
                  <a:lnTo>
                    <a:pt x="2679484" y="47244"/>
                  </a:lnTo>
                  <a:lnTo>
                    <a:pt x="2681008" y="42672"/>
                  </a:lnTo>
                  <a:lnTo>
                    <a:pt x="2681008" y="30480"/>
                  </a:lnTo>
                  <a:close/>
                </a:path>
                <a:path w="2682875" h="95250">
                  <a:moveTo>
                    <a:pt x="2682252" y="82677"/>
                  </a:moveTo>
                  <a:lnTo>
                    <a:pt x="0" y="82677"/>
                  </a:lnTo>
                  <a:lnTo>
                    <a:pt x="0" y="94869"/>
                  </a:lnTo>
                  <a:lnTo>
                    <a:pt x="2682252" y="94869"/>
                  </a:lnTo>
                  <a:lnTo>
                    <a:pt x="2682252" y="82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99972" y="1200912"/>
              <a:ext cx="2437130" cy="434340"/>
            </a:xfrm>
            <a:custGeom>
              <a:avLst/>
              <a:gdLst/>
              <a:ahLst/>
              <a:cxnLst/>
              <a:rect l="l" t="t" r="r" b="b"/>
              <a:pathLst>
                <a:path w="2437129" h="434339">
                  <a:moveTo>
                    <a:pt x="2436876" y="434339"/>
                  </a:moveTo>
                  <a:lnTo>
                    <a:pt x="0" y="434339"/>
                  </a:lnTo>
                  <a:lnTo>
                    <a:pt x="0" y="0"/>
                  </a:lnTo>
                  <a:lnTo>
                    <a:pt x="2436876" y="0"/>
                  </a:lnTo>
                  <a:lnTo>
                    <a:pt x="2436876" y="434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75460" y="1284731"/>
              <a:ext cx="1965325" cy="93345"/>
            </a:xfrm>
            <a:custGeom>
              <a:avLst/>
              <a:gdLst/>
              <a:ahLst/>
              <a:cxnLst/>
              <a:rect l="l" t="t" r="r" b="b"/>
              <a:pathLst>
                <a:path w="1965325" h="93344">
                  <a:moveTo>
                    <a:pt x="1964804" y="190"/>
                  </a:moveTo>
                  <a:lnTo>
                    <a:pt x="1522463" y="190"/>
                  </a:lnTo>
                  <a:lnTo>
                    <a:pt x="1522463" y="0"/>
                  </a:lnTo>
                  <a:lnTo>
                    <a:pt x="498348" y="0"/>
                  </a:lnTo>
                  <a:lnTo>
                    <a:pt x="498348" y="190"/>
                  </a:lnTo>
                  <a:lnTo>
                    <a:pt x="0" y="190"/>
                  </a:lnTo>
                  <a:lnTo>
                    <a:pt x="0" y="89090"/>
                  </a:lnTo>
                  <a:lnTo>
                    <a:pt x="0" y="92900"/>
                  </a:lnTo>
                  <a:lnTo>
                    <a:pt x="3048" y="92900"/>
                  </a:lnTo>
                  <a:lnTo>
                    <a:pt x="3048" y="89090"/>
                  </a:lnTo>
                  <a:lnTo>
                    <a:pt x="498348" y="89090"/>
                  </a:lnTo>
                  <a:lnTo>
                    <a:pt x="498348" y="89916"/>
                  </a:lnTo>
                  <a:lnTo>
                    <a:pt x="1522463" y="89916"/>
                  </a:lnTo>
                  <a:lnTo>
                    <a:pt x="1522463" y="89090"/>
                  </a:lnTo>
                  <a:lnTo>
                    <a:pt x="1961756" y="89090"/>
                  </a:lnTo>
                  <a:lnTo>
                    <a:pt x="1961756" y="91440"/>
                  </a:lnTo>
                  <a:lnTo>
                    <a:pt x="1964804" y="91440"/>
                  </a:lnTo>
                  <a:lnTo>
                    <a:pt x="1964804" y="89090"/>
                  </a:lnTo>
                  <a:lnTo>
                    <a:pt x="1964804" y="19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73936" y="1523999"/>
              <a:ext cx="1960245" cy="9525"/>
            </a:xfrm>
            <a:custGeom>
              <a:avLst/>
              <a:gdLst/>
              <a:ahLst/>
              <a:cxnLst/>
              <a:rect l="l" t="t" r="r" b="b"/>
              <a:pathLst>
                <a:path w="1960245" h="9525">
                  <a:moveTo>
                    <a:pt x="850379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2006"/>
                  </a:lnTo>
                  <a:lnTo>
                    <a:pt x="0" y="9144"/>
                  </a:lnTo>
                  <a:lnTo>
                    <a:pt x="499872" y="9144"/>
                  </a:lnTo>
                  <a:lnTo>
                    <a:pt x="499872" y="2006"/>
                  </a:lnTo>
                  <a:lnTo>
                    <a:pt x="850379" y="2006"/>
                  </a:lnTo>
                  <a:lnTo>
                    <a:pt x="850379" y="1524"/>
                  </a:lnTo>
                  <a:lnTo>
                    <a:pt x="850379" y="0"/>
                  </a:lnTo>
                  <a:close/>
                </a:path>
                <a:path w="1960245" h="9525">
                  <a:moveTo>
                    <a:pt x="1959864" y="0"/>
                  </a:moveTo>
                  <a:lnTo>
                    <a:pt x="1879079" y="0"/>
                  </a:lnTo>
                  <a:lnTo>
                    <a:pt x="1871472" y="0"/>
                  </a:lnTo>
                  <a:lnTo>
                    <a:pt x="856488" y="0"/>
                  </a:lnTo>
                  <a:lnTo>
                    <a:pt x="856488" y="1524"/>
                  </a:lnTo>
                  <a:lnTo>
                    <a:pt x="1871472" y="1524"/>
                  </a:lnTo>
                  <a:lnTo>
                    <a:pt x="1879079" y="1524"/>
                  </a:lnTo>
                  <a:lnTo>
                    <a:pt x="1959864" y="1524"/>
                  </a:lnTo>
                  <a:lnTo>
                    <a:pt x="195986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75460" y="1520926"/>
              <a:ext cx="1961514" cy="115570"/>
            </a:xfrm>
            <a:custGeom>
              <a:avLst/>
              <a:gdLst/>
              <a:ahLst/>
              <a:cxnLst/>
              <a:rect l="l" t="t" r="r" b="b"/>
              <a:pathLst>
                <a:path w="1961514" h="115569">
                  <a:moveTo>
                    <a:pt x="1961388" y="4597"/>
                  </a:moveTo>
                  <a:lnTo>
                    <a:pt x="1522463" y="4597"/>
                  </a:lnTo>
                  <a:lnTo>
                    <a:pt x="1514856" y="4597"/>
                  </a:lnTo>
                  <a:lnTo>
                    <a:pt x="498348" y="4597"/>
                  </a:lnTo>
                  <a:lnTo>
                    <a:pt x="498348" y="5080"/>
                  </a:lnTo>
                  <a:lnTo>
                    <a:pt x="3048" y="5080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115570"/>
                  </a:lnTo>
                  <a:lnTo>
                    <a:pt x="506437" y="115570"/>
                  </a:lnTo>
                  <a:lnTo>
                    <a:pt x="506437" y="114325"/>
                  </a:lnTo>
                  <a:lnTo>
                    <a:pt x="1514856" y="114325"/>
                  </a:lnTo>
                  <a:lnTo>
                    <a:pt x="1522463" y="114325"/>
                  </a:lnTo>
                  <a:lnTo>
                    <a:pt x="1961388" y="114325"/>
                  </a:lnTo>
                  <a:lnTo>
                    <a:pt x="1961388" y="459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741932" y="1445133"/>
              <a:ext cx="36830" cy="81280"/>
            </a:xfrm>
            <a:custGeom>
              <a:avLst/>
              <a:gdLst/>
              <a:ahLst/>
              <a:cxnLst/>
              <a:rect l="l" t="t" r="r" b="b"/>
              <a:pathLst>
                <a:path w="36830" h="81280">
                  <a:moveTo>
                    <a:pt x="0" y="80867"/>
                  </a:moveTo>
                  <a:lnTo>
                    <a:pt x="36575" y="80867"/>
                  </a:lnTo>
                </a:path>
                <a:path w="36830" h="81280">
                  <a:moveTo>
                    <a:pt x="0" y="0"/>
                  </a:moveTo>
                  <a:lnTo>
                    <a:pt x="36575" y="0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590127" y="1219199"/>
              <a:ext cx="327025" cy="40005"/>
            </a:xfrm>
            <a:custGeom>
              <a:avLst/>
              <a:gdLst/>
              <a:ahLst/>
              <a:cxnLst/>
              <a:rect l="l" t="t" r="r" b="b"/>
              <a:pathLst>
                <a:path w="327025" h="40005">
                  <a:moveTo>
                    <a:pt x="35052" y="35153"/>
                  </a:moveTo>
                  <a:lnTo>
                    <a:pt x="7620" y="35153"/>
                  </a:lnTo>
                  <a:lnTo>
                    <a:pt x="7620" y="21437"/>
                  </a:lnTo>
                  <a:lnTo>
                    <a:pt x="30480" y="21437"/>
                  </a:lnTo>
                  <a:lnTo>
                    <a:pt x="30480" y="18389"/>
                  </a:lnTo>
                  <a:lnTo>
                    <a:pt x="7620" y="18389"/>
                  </a:lnTo>
                  <a:lnTo>
                    <a:pt x="7620" y="6197"/>
                  </a:lnTo>
                  <a:lnTo>
                    <a:pt x="33528" y="6197"/>
                  </a:lnTo>
                  <a:lnTo>
                    <a:pt x="33528" y="3149"/>
                  </a:lnTo>
                  <a:lnTo>
                    <a:pt x="0" y="3149"/>
                  </a:lnTo>
                  <a:lnTo>
                    <a:pt x="0" y="38201"/>
                  </a:lnTo>
                  <a:lnTo>
                    <a:pt x="35052" y="38201"/>
                  </a:lnTo>
                  <a:lnTo>
                    <a:pt x="35052" y="35153"/>
                  </a:lnTo>
                  <a:close/>
                </a:path>
                <a:path w="327025" h="40005">
                  <a:moveTo>
                    <a:pt x="91541" y="3149"/>
                  </a:moveTo>
                  <a:lnTo>
                    <a:pt x="83921" y="3149"/>
                  </a:lnTo>
                  <a:lnTo>
                    <a:pt x="83921" y="29057"/>
                  </a:lnTo>
                  <a:lnTo>
                    <a:pt x="82296" y="32105"/>
                  </a:lnTo>
                  <a:lnTo>
                    <a:pt x="79248" y="35153"/>
                  </a:lnTo>
                  <a:lnTo>
                    <a:pt x="62484" y="35153"/>
                  </a:lnTo>
                  <a:lnTo>
                    <a:pt x="59436" y="33629"/>
                  </a:lnTo>
                  <a:lnTo>
                    <a:pt x="57912" y="32105"/>
                  </a:lnTo>
                  <a:lnTo>
                    <a:pt x="56388" y="29057"/>
                  </a:lnTo>
                  <a:lnTo>
                    <a:pt x="56388" y="3149"/>
                  </a:lnTo>
                  <a:lnTo>
                    <a:pt x="47244" y="3149"/>
                  </a:lnTo>
                  <a:lnTo>
                    <a:pt x="47244" y="30581"/>
                  </a:lnTo>
                  <a:lnTo>
                    <a:pt x="48768" y="33629"/>
                  </a:lnTo>
                  <a:lnTo>
                    <a:pt x="53340" y="36677"/>
                  </a:lnTo>
                  <a:lnTo>
                    <a:pt x="56388" y="38201"/>
                  </a:lnTo>
                  <a:lnTo>
                    <a:pt x="62484" y="39725"/>
                  </a:lnTo>
                  <a:lnTo>
                    <a:pt x="76200" y="39725"/>
                  </a:lnTo>
                  <a:lnTo>
                    <a:pt x="80772" y="38201"/>
                  </a:lnTo>
                  <a:lnTo>
                    <a:pt x="86969" y="35153"/>
                  </a:lnTo>
                  <a:lnTo>
                    <a:pt x="91541" y="30581"/>
                  </a:lnTo>
                  <a:lnTo>
                    <a:pt x="91541" y="3149"/>
                  </a:lnTo>
                  <a:close/>
                </a:path>
                <a:path w="327025" h="40005">
                  <a:moveTo>
                    <a:pt x="160108" y="27533"/>
                  </a:moveTo>
                  <a:lnTo>
                    <a:pt x="158584" y="24485"/>
                  </a:lnTo>
                  <a:lnTo>
                    <a:pt x="157060" y="22961"/>
                  </a:lnTo>
                  <a:lnTo>
                    <a:pt x="150964" y="19913"/>
                  </a:lnTo>
                  <a:lnTo>
                    <a:pt x="144868" y="18389"/>
                  </a:lnTo>
                  <a:lnTo>
                    <a:pt x="140296" y="16865"/>
                  </a:lnTo>
                  <a:lnTo>
                    <a:pt x="134200" y="13817"/>
                  </a:lnTo>
                  <a:lnTo>
                    <a:pt x="132676" y="13817"/>
                  </a:lnTo>
                  <a:lnTo>
                    <a:pt x="131152" y="12293"/>
                  </a:lnTo>
                  <a:lnTo>
                    <a:pt x="131152" y="7721"/>
                  </a:lnTo>
                  <a:lnTo>
                    <a:pt x="134200" y="6197"/>
                  </a:lnTo>
                  <a:lnTo>
                    <a:pt x="149440" y="6197"/>
                  </a:lnTo>
                  <a:lnTo>
                    <a:pt x="155536" y="7721"/>
                  </a:lnTo>
                  <a:lnTo>
                    <a:pt x="155536" y="6197"/>
                  </a:lnTo>
                  <a:lnTo>
                    <a:pt x="155536" y="3149"/>
                  </a:lnTo>
                  <a:lnTo>
                    <a:pt x="150964" y="1625"/>
                  </a:lnTo>
                  <a:lnTo>
                    <a:pt x="135724" y="1625"/>
                  </a:lnTo>
                  <a:lnTo>
                    <a:pt x="131152" y="3149"/>
                  </a:lnTo>
                  <a:lnTo>
                    <a:pt x="128104" y="4673"/>
                  </a:lnTo>
                  <a:lnTo>
                    <a:pt x="123532" y="6197"/>
                  </a:lnTo>
                  <a:lnTo>
                    <a:pt x="122008" y="7721"/>
                  </a:lnTo>
                  <a:lnTo>
                    <a:pt x="122008" y="13817"/>
                  </a:lnTo>
                  <a:lnTo>
                    <a:pt x="125056" y="16865"/>
                  </a:lnTo>
                  <a:lnTo>
                    <a:pt x="131152" y="19913"/>
                  </a:lnTo>
                  <a:lnTo>
                    <a:pt x="137248" y="21437"/>
                  </a:lnTo>
                  <a:lnTo>
                    <a:pt x="141820" y="22961"/>
                  </a:lnTo>
                  <a:lnTo>
                    <a:pt x="147916" y="26009"/>
                  </a:lnTo>
                  <a:lnTo>
                    <a:pt x="149440" y="26009"/>
                  </a:lnTo>
                  <a:lnTo>
                    <a:pt x="149440" y="27533"/>
                  </a:lnTo>
                  <a:lnTo>
                    <a:pt x="150964" y="29057"/>
                  </a:lnTo>
                  <a:lnTo>
                    <a:pt x="150964" y="32105"/>
                  </a:lnTo>
                  <a:lnTo>
                    <a:pt x="149440" y="33629"/>
                  </a:lnTo>
                  <a:lnTo>
                    <a:pt x="147916" y="33629"/>
                  </a:lnTo>
                  <a:lnTo>
                    <a:pt x="144868" y="35153"/>
                  </a:lnTo>
                  <a:lnTo>
                    <a:pt x="129628" y="35153"/>
                  </a:lnTo>
                  <a:lnTo>
                    <a:pt x="122008" y="32105"/>
                  </a:lnTo>
                  <a:lnTo>
                    <a:pt x="122008" y="38201"/>
                  </a:lnTo>
                  <a:lnTo>
                    <a:pt x="128104" y="38201"/>
                  </a:lnTo>
                  <a:lnTo>
                    <a:pt x="134200" y="39725"/>
                  </a:lnTo>
                  <a:lnTo>
                    <a:pt x="144868" y="39725"/>
                  </a:lnTo>
                  <a:lnTo>
                    <a:pt x="158584" y="35153"/>
                  </a:lnTo>
                  <a:lnTo>
                    <a:pt x="160108" y="32105"/>
                  </a:lnTo>
                  <a:lnTo>
                    <a:pt x="160108" y="27533"/>
                  </a:lnTo>
                  <a:close/>
                </a:path>
                <a:path w="327025" h="40005">
                  <a:moveTo>
                    <a:pt x="212026" y="38201"/>
                  </a:moveTo>
                  <a:lnTo>
                    <a:pt x="210502" y="35153"/>
                  </a:lnTo>
                  <a:lnTo>
                    <a:pt x="204406" y="35153"/>
                  </a:lnTo>
                  <a:lnTo>
                    <a:pt x="204406" y="26009"/>
                  </a:lnTo>
                  <a:lnTo>
                    <a:pt x="204406" y="15341"/>
                  </a:lnTo>
                  <a:lnTo>
                    <a:pt x="201358" y="13817"/>
                  </a:lnTo>
                  <a:lnTo>
                    <a:pt x="199834" y="12293"/>
                  </a:lnTo>
                  <a:lnTo>
                    <a:pt x="179920" y="12293"/>
                  </a:lnTo>
                  <a:lnTo>
                    <a:pt x="173824" y="13817"/>
                  </a:lnTo>
                  <a:lnTo>
                    <a:pt x="173824" y="16865"/>
                  </a:lnTo>
                  <a:lnTo>
                    <a:pt x="179920" y="15341"/>
                  </a:lnTo>
                  <a:lnTo>
                    <a:pt x="193738" y="15341"/>
                  </a:lnTo>
                  <a:lnTo>
                    <a:pt x="196786" y="16865"/>
                  </a:lnTo>
                  <a:lnTo>
                    <a:pt x="196786" y="22961"/>
                  </a:lnTo>
                  <a:lnTo>
                    <a:pt x="196786" y="26009"/>
                  </a:lnTo>
                  <a:lnTo>
                    <a:pt x="196786" y="32105"/>
                  </a:lnTo>
                  <a:lnTo>
                    <a:pt x="193738" y="33629"/>
                  </a:lnTo>
                  <a:lnTo>
                    <a:pt x="189166" y="35153"/>
                  </a:lnTo>
                  <a:lnTo>
                    <a:pt x="183070" y="35153"/>
                  </a:lnTo>
                  <a:lnTo>
                    <a:pt x="181546" y="33629"/>
                  </a:lnTo>
                  <a:lnTo>
                    <a:pt x="179920" y="33629"/>
                  </a:lnTo>
                  <a:lnTo>
                    <a:pt x="178396" y="32105"/>
                  </a:lnTo>
                  <a:lnTo>
                    <a:pt x="178396" y="29057"/>
                  </a:lnTo>
                  <a:lnTo>
                    <a:pt x="179920" y="27533"/>
                  </a:lnTo>
                  <a:lnTo>
                    <a:pt x="183070" y="27533"/>
                  </a:lnTo>
                  <a:lnTo>
                    <a:pt x="186118" y="26009"/>
                  </a:lnTo>
                  <a:lnTo>
                    <a:pt x="196786" y="26009"/>
                  </a:lnTo>
                  <a:lnTo>
                    <a:pt x="196786" y="22961"/>
                  </a:lnTo>
                  <a:lnTo>
                    <a:pt x="181546" y="22961"/>
                  </a:lnTo>
                  <a:lnTo>
                    <a:pt x="176872" y="26009"/>
                  </a:lnTo>
                  <a:lnTo>
                    <a:pt x="172300" y="27533"/>
                  </a:lnTo>
                  <a:lnTo>
                    <a:pt x="170776" y="29057"/>
                  </a:lnTo>
                  <a:lnTo>
                    <a:pt x="170776" y="33629"/>
                  </a:lnTo>
                  <a:lnTo>
                    <a:pt x="173824" y="36677"/>
                  </a:lnTo>
                  <a:lnTo>
                    <a:pt x="179920" y="39725"/>
                  </a:lnTo>
                  <a:lnTo>
                    <a:pt x="187642" y="39725"/>
                  </a:lnTo>
                  <a:lnTo>
                    <a:pt x="193738" y="38201"/>
                  </a:lnTo>
                  <a:lnTo>
                    <a:pt x="198310" y="35153"/>
                  </a:lnTo>
                  <a:lnTo>
                    <a:pt x="199834" y="38201"/>
                  </a:lnTo>
                  <a:lnTo>
                    <a:pt x="201358" y="39725"/>
                  </a:lnTo>
                  <a:lnTo>
                    <a:pt x="207454" y="39725"/>
                  </a:lnTo>
                  <a:lnTo>
                    <a:pt x="208978" y="38201"/>
                  </a:lnTo>
                  <a:lnTo>
                    <a:pt x="212026" y="38201"/>
                  </a:lnTo>
                  <a:close/>
                </a:path>
                <a:path w="327025" h="40005">
                  <a:moveTo>
                    <a:pt x="232321" y="0"/>
                  </a:moveTo>
                  <a:lnTo>
                    <a:pt x="223164" y="0"/>
                  </a:lnTo>
                  <a:lnTo>
                    <a:pt x="223164" y="39624"/>
                  </a:lnTo>
                  <a:lnTo>
                    <a:pt x="232321" y="39624"/>
                  </a:lnTo>
                  <a:lnTo>
                    <a:pt x="232321" y="0"/>
                  </a:lnTo>
                  <a:close/>
                </a:path>
                <a:path w="327025" h="40005">
                  <a:moveTo>
                    <a:pt x="282219" y="19913"/>
                  </a:moveTo>
                  <a:lnTo>
                    <a:pt x="280695" y="16865"/>
                  </a:lnTo>
                  <a:lnTo>
                    <a:pt x="277558" y="15341"/>
                  </a:lnTo>
                  <a:lnTo>
                    <a:pt x="274510" y="12293"/>
                  </a:lnTo>
                  <a:lnTo>
                    <a:pt x="274510" y="16865"/>
                  </a:lnTo>
                  <a:lnTo>
                    <a:pt x="274510" y="22961"/>
                  </a:lnTo>
                  <a:lnTo>
                    <a:pt x="254698" y="22961"/>
                  </a:lnTo>
                  <a:lnTo>
                    <a:pt x="254698" y="16865"/>
                  </a:lnTo>
                  <a:lnTo>
                    <a:pt x="257746" y="15341"/>
                  </a:lnTo>
                  <a:lnTo>
                    <a:pt x="271462" y="15341"/>
                  </a:lnTo>
                  <a:lnTo>
                    <a:pt x="274510" y="16865"/>
                  </a:lnTo>
                  <a:lnTo>
                    <a:pt x="274510" y="12293"/>
                  </a:lnTo>
                  <a:lnTo>
                    <a:pt x="254698" y="12293"/>
                  </a:lnTo>
                  <a:lnTo>
                    <a:pt x="251650" y="15341"/>
                  </a:lnTo>
                  <a:lnTo>
                    <a:pt x="247078" y="18389"/>
                  </a:lnTo>
                  <a:lnTo>
                    <a:pt x="245554" y="21437"/>
                  </a:lnTo>
                  <a:lnTo>
                    <a:pt x="245554" y="29057"/>
                  </a:lnTo>
                  <a:lnTo>
                    <a:pt x="247078" y="32105"/>
                  </a:lnTo>
                  <a:lnTo>
                    <a:pt x="256222" y="38201"/>
                  </a:lnTo>
                  <a:lnTo>
                    <a:pt x="260794" y="39725"/>
                  </a:lnTo>
                  <a:lnTo>
                    <a:pt x="271462" y="39725"/>
                  </a:lnTo>
                  <a:lnTo>
                    <a:pt x="276034" y="38201"/>
                  </a:lnTo>
                  <a:lnTo>
                    <a:pt x="282219" y="38201"/>
                  </a:lnTo>
                  <a:lnTo>
                    <a:pt x="282219" y="35153"/>
                  </a:lnTo>
                  <a:lnTo>
                    <a:pt x="282219" y="33629"/>
                  </a:lnTo>
                  <a:lnTo>
                    <a:pt x="277558" y="35153"/>
                  </a:lnTo>
                  <a:lnTo>
                    <a:pt x="260794" y="35153"/>
                  </a:lnTo>
                  <a:lnTo>
                    <a:pt x="254698" y="32105"/>
                  </a:lnTo>
                  <a:lnTo>
                    <a:pt x="253174" y="26009"/>
                  </a:lnTo>
                  <a:lnTo>
                    <a:pt x="282219" y="26009"/>
                  </a:lnTo>
                  <a:lnTo>
                    <a:pt x="282219" y="22961"/>
                  </a:lnTo>
                  <a:lnTo>
                    <a:pt x="282219" y="19913"/>
                  </a:lnTo>
                  <a:close/>
                </a:path>
                <a:path w="327025" h="40005">
                  <a:moveTo>
                    <a:pt x="326428" y="29057"/>
                  </a:moveTo>
                  <a:lnTo>
                    <a:pt x="323380" y="26009"/>
                  </a:lnTo>
                  <a:lnTo>
                    <a:pt x="321856" y="26009"/>
                  </a:lnTo>
                  <a:lnTo>
                    <a:pt x="318808" y="24485"/>
                  </a:lnTo>
                  <a:lnTo>
                    <a:pt x="309664" y="21437"/>
                  </a:lnTo>
                  <a:lnTo>
                    <a:pt x="306616" y="21437"/>
                  </a:lnTo>
                  <a:lnTo>
                    <a:pt x="303568" y="19913"/>
                  </a:lnTo>
                  <a:lnTo>
                    <a:pt x="303568" y="16865"/>
                  </a:lnTo>
                  <a:lnTo>
                    <a:pt x="305092" y="16865"/>
                  </a:lnTo>
                  <a:lnTo>
                    <a:pt x="306616" y="15341"/>
                  </a:lnTo>
                  <a:lnTo>
                    <a:pt x="318808" y="15341"/>
                  </a:lnTo>
                  <a:lnTo>
                    <a:pt x="323380" y="16865"/>
                  </a:lnTo>
                  <a:lnTo>
                    <a:pt x="323380" y="15341"/>
                  </a:lnTo>
                  <a:lnTo>
                    <a:pt x="323380" y="12293"/>
                  </a:lnTo>
                  <a:lnTo>
                    <a:pt x="303568" y="12293"/>
                  </a:lnTo>
                  <a:lnTo>
                    <a:pt x="297472" y="15341"/>
                  </a:lnTo>
                  <a:lnTo>
                    <a:pt x="295948" y="16865"/>
                  </a:lnTo>
                  <a:lnTo>
                    <a:pt x="295948" y="22961"/>
                  </a:lnTo>
                  <a:lnTo>
                    <a:pt x="298996" y="24485"/>
                  </a:lnTo>
                  <a:lnTo>
                    <a:pt x="306616" y="26009"/>
                  </a:lnTo>
                  <a:lnTo>
                    <a:pt x="315760" y="29057"/>
                  </a:lnTo>
                  <a:lnTo>
                    <a:pt x="318808" y="30581"/>
                  </a:lnTo>
                  <a:lnTo>
                    <a:pt x="318808" y="32105"/>
                  </a:lnTo>
                  <a:lnTo>
                    <a:pt x="315760" y="35153"/>
                  </a:lnTo>
                  <a:lnTo>
                    <a:pt x="300520" y="35153"/>
                  </a:lnTo>
                  <a:lnTo>
                    <a:pt x="295948" y="33629"/>
                  </a:lnTo>
                  <a:lnTo>
                    <a:pt x="295948" y="38201"/>
                  </a:lnTo>
                  <a:lnTo>
                    <a:pt x="300520" y="38201"/>
                  </a:lnTo>
                  <a:lnTo>
                    <a:pt x="305092" y="39725"/>
                  </a:lnTo>
                  <a:lnTo>
                    <a:pt x="314236" y="39725"/>
                  </a:lnTo>
                  <a:lnTo>
                    <a:pt x="318808" y="38201"/>
                  </a:lnTo>
                  <a:lnTo>
                    <a:pt x="324904" y="35153"/>
                  </a:lnTo>
                  <a:lnTo>
                    <a:pt x="326428" y="33629"/>
                  </a:lnTo>
                  <a:lnTo>
                    <a:pt x="326428" y="2905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80197" y="1394751"/>
              <a:ext cx="145415" cy="36830"/>
            </a:xfrm>
            <a:custGeom>
              <a:avLst/>
              <a:gdLst/>
              <a:ahLst/>
              <a:cxnLst/>
              <a:rect l="l" t="t" r="r" b="b"/>
              <a:pathLst>
                <a:path w="145414" h="36830">
                  <a:moveTo>
                    <a:pt x="39712" y="0"/>
                  </a:moveTo>
                  <a:lnTo>
                    <a:pt x="1524" y="0"/>
                  </a:lnTo>
                  <a:lnTo>
                    <a:pt x="1524" y="18376"/>
                  </a:lnTo>
                  <a:lnTo>
                    <a:pt x="25996" y="18376"/>
                  </a:lnTo>
                  <a:lnTo>
                    <a:pt x="27520" y="19900"/>
                  </a:lnTo>
                  <a:lnTo>
                    <a:pt x="29044" y="19900"/>
                  </a:lnTo>
                  <a:lnTo>
                    <a:pt x="29044" y="21424"/>
                  </a:lnTo>
                  <a:lnTo>
                    <a:pt x="30568" y="21424"/>
                  </a:lnTo>
                  <a:lnTo>
                    <a:pt x="30568" y="22948"/>
                  </a:lnTo>
                  <a:lnTo>
                    <a:pt x="32092" y="22948"/>
                  </a:lnTo>
                  <a:lnTo>
                    <a:pt x="32092" y="25996"/>
                  </a:lnTo>
                  <a:lnTo>
                    <a:pt x="30568" y="27520"/>
                  </a:lnTo>
                  <a:lnTo>
                    <a:pt x="30568" y="29044"/>
                  </a:lnTo>
                  <a:lnTo>
                    <a:pt x="29044" y="30568"/>
                  </a:lnTo>
                  <a:lnTo>
                    <a:pt x="27520" y="30568"/>
                  </a:lnTo>
                  <a:lnTo>
                    <a:pt x="25996" y="32092"/>
                  </a:lnTo>
                  <a:lnTo>
                    <a:pt x="4572" y="32092"/>
                  </a:lnTo>
                  <a:lnTo>
                    <a:pt x="1524" y="30568"/>
                  </a:lnTo>
                  <a:lnTo>
                    <a:pt x="0" y="29044"/>
                  </a:lnTo>
                  <a:lnTo>
                    <a:pt x="0" y="35140"/>
                  </a:lnTo>
                  <a:lnTo>
                    <a:pt x="1524" y="35140"/>
                  </a:lnTo>
                  <a:lnTo>
                    <a:pt x="4572" y="36664"/>
                  </a:lnTo>
                  <a:lnTo>
                    <a:pt x="27520" y="36664"/>
                  </a:lnTo>
                  <a:lnTo>
                    <a:pt x="29044" y="35140"/>
                  </a:lnTo>
                  <a:lnTo>
                    <a:pt x="32092" y="35140"/>
                  </a:lnTo>
                  <a:lnTo>
                    <a:pt x="35140" y="32092"/>
                  </a:lnTo>
                  <a:lnTo>
                    <a:pt x="39712" y="27520"/>
                  </a:lnTo>
                  <a:lnTo>
                    <a:pt x="39712" y="21424"/>
                  </a:lnTo>
                  <a:lnTo>
                    <a:pt x="33616" y="15328"/>
                  </a:lnTo>
                  <a:lnTo>
                    <a:pt x="29044" y="15328"/>
                  </a:lnTo>
                  <a:lnTo>
                    <a:pt x="25996" y="13804"/>
                  </a:lnTo>
                  <a:lnTo>
                    <a:pt x="10668" y="13804"/>
                  </a:lnTo>
                  <a:lnTo>
                    <a:pt x="10668" y="4572"/>
                  </a:lnTo>
                  <a:lnTo>
                    <a:pt x="39712" y="4572"/>
                  </a:lnTo>
                  <a:lnTo>
                    <a:pt x="39712" y="0"/>
                  </a:lnTo>
                  <a:close/>
                </a:path>
                <a:path w="145414" h="36830">
                  <a:moveTo>
                    <a:pt x="93052" y="12280"/>
                  </a:moveTo>
                  <a:lnTo>
                    <a:pt x="90004" y="7620"/>
                  </a:lnTo>
                  <a:lnTo>
                    <a:pt x="85432" y="3048"/>
                  </a:lnTo>
                  <a:lnTo>
                    <a:pt x="83908" y="1524"/>
                  </a:lnTo>
                  <a:lnTo>
                    <a:pt x="83908" y="12280"/>
                  </a:lnTo>
                  <a:lnTo>
                    <a:pt x="83908" y="24472"/>
                  </a:lnTo>
                  <a:lnTo>
                    <a:pt x="82384" y="25996"/>
                  </a:lnTo>
                  <a:lnTo>
                    <a:pt x="82384" y="27520"/>
                  </a:lnTo>
                  <a:lnTo>
                    <a:pt x="80860" y="29044"/>
                  </a:lnTo>
                  <a:lnTo>
                    <a:pt x="80860" y="30568"/>
                  </a:lnTo>
                  <a:lnTo>
                    <a:pt x="79336" y="32092"/>
                  </a:lnTo>
                  <a:lnTo>
                    <a:pt x="76288" y="32092"/>
                  </a:lnTo>
                  <a:lnTo>
                    <a:pt x="73240" y="33616"/>
                  </a:lnTo>
                  <a:lnTo>
                    <a:pt x="68668" y="33616"/>
                  </a:lnTo>
                  <a:lnTo>
                    <a:pt x="65620" y="32092"/>
                  </a:lnTo>
                  <a:lnTo>
                    <a:pt x="62572" y="32092"/>
                  </a:lnTo>
                  <a:lnTo>
                    <a:pt x="61048" y="30568"/>
                  </a:lnTo>
                  <a:lnTo>
                    <a:pt x="61048" y="29044"/>
                  </a:lnTo>
                  <a:lnTo>
                    <a:pt x="58000" y="25996"/>
                  </a:lnTo>
                  <a:lnTo>
                    <a:pt x="58000" y="12280"/>
                  </a:lnTo>
                  <a:lnTo>
                    <a:pt x="59524" y="9144"/>
                  </a:lnTo>
                  <a:lnTo>
                    <a:pt x="59524" y="7620"/>
                  </a:lnTo>
                  <a:lnTo>
                    <a:pt x="61048" y="7620"/>
                  </a:lnTo>
                  <a:lnTo>
                    <a:pt x="61048" y="6096"/>
                  </a:lnTo>
                  <a:lnTo>
                    <a:pt x="62572" y="4572"/>
                  </a:lnTo>
                  <a:lnTo>
                    <a:pt x="64096" y="4572"/>
                  </a:lnTo>
                  <a:lnTo>
                    <a:pt x="65620" y="3048"/>
                  </a:lnTo>
                  <a:lnTo>
                    <a:pt x="76288" y="3048"/>
                  </a:lnTo>
                  <a:lnTo>
                    <a:pt x="77812" y="4572"/>
                  </a:lnTo>
                  <a:lnTo>
                    <a:pt x="79336" y="4572"/>
                  </a:lnTo>
                  <a:lnTo>
                    <a:pt x="80860" y="6096"/>
                  </a:lnTo>
                  <a:lnTo>
                    <a:pt x="80860" y="7620"/>
                  </a:lnTo>
                  <a:lnTo>
                    <a:pt x="82384" y="7620"/>
                  </a:lnTo>
                  <a:lnTo>
                    <a:pt x="82384" y="9144"/>
                  </a:lnTo>
                  <a:lnTo>
                    <a:pt x="83908" y="12280"/>
                  </a:lnTo>
                  <a:lnTo>
                    <a:pt x="83908" y="1524"/>
                  </a:lnTo>
                  <a:lnTo>
                    <a:pt x="77812" y="0"/>
                  </a:lnTo>
                  <a:lnTo>
                    <a:pt x="64096" y="0"/>
                  </a:lnTo>
                  <a:lnTo>
                    <a:pt x="58000" y="1524"/>
                  </a:lnTo>
                  <a:lnTo>
                    <a:pt x="51904" y="7620"/>
                  </a:lnTo>
                  <a:lnTo>
                    <a:pt x="48856" y="12280"/>
                  </a:lnTo>
                  <a:lnTo>
                    <a:pt x="48856" y="24472"/>
                  </a:lnTo>
                  <a:lnTo>
                    <a:pt x="51904" y="29044"/>
                  </a:lnTo>
                  <a:lnTo>
                    <a:pt x="58000" y="35140"/>
                  </a:lnTo>
                  <a:lnTo>
                    <a:pt x="64096" y="36664"/>
                  </a:lnTo>
                  <a:lnTo>
                    <a:pt x="77812" y="36664"/>
                  </a:lnTo>
                  <a:lnTo>
                    <a:pt x="83908" y="35140"/>
                  </a:lnTo>
                  <a:lnTo>
                    <a:pt x="85432" y="33616"/>
                  </a:lnTo>
                  <a:lnTo>
                    <a:pt x="90004" y="29044"/>
                  </a:lnTo>
                  <a:lnTo>
                    <a:pt x="93052" y="24472"/>
                  </a:lnTo>
                  <a:lnTo>
                    <a:pt x="93052" y="12280"/>
                  </a:lnTo>
                  <a:close/>
                </a:path>
                <a:path w="145414" h="36830">
                  <a:moveTo>
                    <a:pt x="144957" y="12280"/>
                  </a:moveTo>
                  <a:lnTo>
                    <a:pt x="143433" y="7620"/>
                  </a:lnTo>
                  <a:lnTo>
                    <a:pt x="138861" y="4572"/>
                  </a:lnTo>
                  <a:lnTo>
                    <a:pt x="137337" y="3048"/>
                  </a:lnTo>
                  <a:lnTo>
                    <a:pt x="135813" y="1524"/>
                  </a:lnTo>
                  <a:lnTo>
                    <a:pt x="135813" y="9144"/>
                  </a:lnTo>
                  <a:lnTo>
                    <a:pt x="135813" y="25996"/>
                  </a:lnTo>
                  <a:lnTo>
                    <a:pt x="134289" y="27520"/>
                  </a:lnTo>
                  <a:lnTo>
                    <a:pt x="134289" y="29044"/>
                  </a:lnTo>
                  <a:lnTo>
                    <a:pt x="131241" y="32092"/>
                  </a:lnTo>
                  <a:lnTo>
                    <a:pt x="128193" y="32092"/>
                  </a:lnTo>
                  <a:lnTo>
                    <a:pt x="125145" y="33616"/>
                  </a:lnTo>
                  <a:lnTo>
                    <a:pt x="120484" y="33616"/>
                  </a:lnTo>
                  <a:lnTo>
                    <a:pt x="117436" y="32092"/>
                  </a:lnTo>
                  <a:lnTo>
                    <a:pt x="114388" y="32092"/>
                  </a:lnTo>
                  <a:lnTo>
                    <a:pt x="112864" y="30568"/>
                  </a:lnTo>
                  <a:lnTo>
                    <a:pt x="112864" y="29044"/>
                  </a:lnTo>
                  <a:lnTo>
                    <a:pt x="111340" y="27520"/>
                  </a:lnTo>
                  <a:lnTo>
                    <a:pt x="111340" y="25996"/>
                  </a:lnTo>
                  <a:lnTo>
                    <a:pt x="109816" y="24472"/>
                  </a:lnTo>
                  <a:lnTo>
                    <a:pt x="109816" y="12280"/>
                  </a:lnTo>
                  <a:lnTo>
                    <a:pt x="111340" y="9144"/>
                  </a:lnTo>
                  <a:lnTo>
                    <a:pt x="111340" y="7620"/>
                  </a:lnTo>
                  <a:lnTo>
                    <a:pt x="112864" y="7620"/>
                  </a:lnTo>
                  <a:lnTo>
                    <a:pt x="112864" y="6096"/>
                  </a:lnTo>
                  <a:lnTo>
                    <a:pt x="114388" y="4572"/>
                  </a:lnTo>
                  <a:lnTo>
                    <a:pt x="115912" y="4572"/>
                  </a:lnTo>
                  <a:lnTo>
                    <a:pt x="118960" y="3048"/>
                  </a:lnTo>
                  <a:lnTo>
                    <a:pt x="128193" y="3048"/>
                  </a:lnTo>
                  <a:lnTo>
                    <a:pt x="129717" y="4572"/>
                  </a:lnTo>
                  <a:lnTo>
                    <a:pt x="131241" y="4572"/>
                  </a:lnTo>
                  <a:lnTo>
                    <a:pt x="135813" y="9144"/>
                  </a:lnTo>
                  <a:lnTo>
                    <a:pt x="135813" y="1524"/>
                  </a:lnTo>
                  <a:lnTo>
                    <a:pt x="131241" y="0"/>
                  </a:lnTo>
                  <a:lnTo>
                    <a:pt x="115912" y="0"/>
                  </a:lnTo>
                  <a:lnTo>
                    <a:pt x="109816" y="1524"/>
                  </a:lnTo>
                  <a:lnTo>
                    <a:pt x="103720" y="7620"/>
                  </a:lnTo>
                  <a:lnTo>
                    <a:pt x="102196" y="12280"/>
                  </a:lnTo>
                  <a:lnTo>
                    <a:pt x="102196" y="24472"/>
                  </a:lnTo>
                  <a:lnTo>
                    <a:pt x="103720" y="29044"/>
                  </a:lnTo>
                  <a:lnTo>
                    <a:pt x="109816" y="35140"/>
                  </a:lnTo>
                  <a:lnTo>
                    <a:pt x="115912" y="36664"/>
                  </a:lnTo>
                  <a:lnTo>
                    <a:pt x="129717" y="36664"/>
                  </a:lnTo>
                  <a:lnTo>
                    <a:pt x="135813" y="35140"/>
                  </a:lnTo>
                  <a:lnTo>
                    <a:pt x="137337" y="33616"/>
                  </a:lnTo>
                  <a:lnTo>
                    <a:pt x="138861" y="32092"/>
                  </a:lnTo>
                  <a:lnTo>
                    <a:pt x="143433" y="29044"/>
                  </a:lnTo>
                  <a:lnTo>
                    <a:pt x="144957" y="24472"/>
                  </a:lnTo>
                  <a:lnTo>
                    <a:pt x="144957" y="1228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2644" y="1411604"/>
              <a:ext cx="68294" cy="10067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464278" y="1489424"/>
              <a:ext cx="47625" cy="21590"/>
            </a:xfrm>
            <a:custGeom>
              <a:avLst/>
              <a:gdLst/>
              <a:ahLst/>
              <a:cxnLst/>
              <a:rect l="l" t="t" r="r" b="b"/>
              <a:pathLst>
                <a:path w="47625" h="21590">
                  <a:moveTo>
                    <a:pt x="30480" y="21336"/>
                  </a:moveTo>
                  <a:lnTo>
                    <a:pt x="15240" y="21336"/>
                  </a:lnTo>
                  <a:lnTo>
                    <a:pt x="1524" y="16764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4572" y="3048"/>
                  </a:lnTo>
                  <a:lnTo>
                    <a:pt x="9144" y="1524"/>
                  </a:lnTo>
                  <a:lnTo>
                    <a:pt x="15240" y="0"/>
                  </a:lnTo>
                  <a:lnTo>
                    <a:pt x="24384" y="0"/>
                  </a:lnTo>
                  <a:lnTo>
                    <a:pt x="24384" y="4572"/>
                  </a:lnTo>
                  <a:lnTo>
                    <a:pt x="9144" y="4572"/>
                  </a:lnTo>
                  <a:lnTo>
                    <a:pt x="6096" y="6096"/>
                  </a:lnTo>
                  <a:lnTo>
                    <a:pt x="6096" y="13716"/>
                  </a:lnTo>
                  <a:lnTo>
                    <a:pt x="9144" y="16764"/>
                  </a:lnTo>
                  <a:lnTo>
                    <a:pt x="41957" y="16764"/>
                  </a:lnTo>
                  <a:lnTo>
                    <a:pt x="39624" y="18288"/>
                  </a:lnTo>
                  <a:lnTo>
                    <a:pt x="30480" y="21336"/>
                  </a:lnTo>
                  <a:close/>
                </a:path>
                <a:path w="47625" h="21590">
                  <a:moveTo>
                    <a:pt x="41957" y="16764"/>
                  </a:moveTo>
                  <a:lnTo>
                    <a:pt x="24384" y="16764"/>
                  </a:lnTo>
                  <a:lnTo>
                    <a:pt x="35052" y="15240"/>
                  </a:lnTo>
                  <a:lnTo>
                    <a:pt x="41148" y="12192"/>
                  </a:lnTo>
                  <a:lnTo>
                    <a:pt x="41148" y="6096"/>
                  </a:lnTo>
                  <a:lnTo>
                    <a:pt x="38100" y="0"/>
                  </a:lnTo>
                  <a:lnTo>
                    <a:pt x="44291" y="0"/>
                  </a:lnTo>
                  <a:lnTo>
                    <a:pt x="47339" y="6096"/>
                  </a:lnTo>
                  <a:lnTo>
                    <a:pt x="47339" y="12192"/>
                  </a:lnTo>
                  <a:lnTo>
                    <a:pt x="44291" y="15240"/>
                  </a:lnTo>
                  <a:lnTo>
                    <a:pt x="41957" y="16764"/>
                  </a:lnTo>
                  <a:close/>
                </a:path>
                <a:path w="47625" h="21590">
                  <a:moveTo>
                    <a:pt x="24384" y="16764"/>
                  </a:moveTo>
                  <a:lnTo>
                    <a:pt x="18288" y="16764"/>
                  </a:lnTo>
                  <a:lnTo>
                    <a:pt x="18288" y="4572"/>
                  </a:lnTo>
                  <a:lnTo>
                    <a:pt x="24384" y="4572"/>
                  </a:lnTo>
                  <a:lnTo>
                    <a:pt x="24384" y="1676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77850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77850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8612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786128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79222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792224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79984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79993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80746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80755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81508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815179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82118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82127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82880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82889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83642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83651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84404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844135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85013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85023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85775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85785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86537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86547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87299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873091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87909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87918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88671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88680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89433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894427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90195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902142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90804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90823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91566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91585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92328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92347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93090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93109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93700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938718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94462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94481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95224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95243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95986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96005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96595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967674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97358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97377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98120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98139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98882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989010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99491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996725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200253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200282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201015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201044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201777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201806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202387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2025681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203149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203177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203911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203939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204673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204701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205282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2054637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206044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206073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2068067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206835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207568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207597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208178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2083593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208940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2089689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209702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209740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210464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210502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211226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2112645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211835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211874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212598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212636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213360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213398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214122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2141600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214731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214769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215493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215531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216255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216293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217017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2170557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217627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217665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218389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2184273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219151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219198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219913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2199608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220522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220570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221284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221332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2220467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222094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222808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2228564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223418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223466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224180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224228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224942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224990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225704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2257520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226314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226361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227075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227123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227838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2278856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228600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2286571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229209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229266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229971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230028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230733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230790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231495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231552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232105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2323147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232867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232924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233629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233686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234391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234448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235000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2352103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235762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235819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236524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236581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2372867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237343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237896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2381059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191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238658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238725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239420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239487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240182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240249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240792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2410110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241554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241620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242315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242382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243078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243144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243687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2439066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244449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244516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245211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245278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245973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246040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246583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2468022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2473452" y="1373124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144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9144" y="0"/>
                  </a:lnTo>
                  <a:lnTo>
                    <a:pt x="9144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2474118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248259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248183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249021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248945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249631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2497074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250393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250316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251155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251079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251917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251840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2525267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2526030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253288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253212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254050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253974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2548127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254736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255574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2554985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256184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256108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256946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256870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257708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2576322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258470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2584037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259080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259013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259841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259775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260604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260537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261365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2612993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261975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261908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262737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262670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263499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263432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264261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2641949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264871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264804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265633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265566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266395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266328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267157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2670905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191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2677667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267709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268528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268471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269290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269233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2700527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269995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270662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2707576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271424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271367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272186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272129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272948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272891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273558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2736532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274320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274262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275081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275024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275844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275786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276453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2765488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191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277215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277167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277977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277929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278739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278691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279349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2794539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280111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280063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280873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280825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281635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281587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282244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2823495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283006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282959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283768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283721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284530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284483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285140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2852451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285902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285854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286664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2866167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287426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287388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288035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2881502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288798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288759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289560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289521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290321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290283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290931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2910459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291693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291655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292455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292417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293217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293179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293979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2939415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294589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294551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295351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295313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296113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2960750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296875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2968466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297484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297456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298246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298218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299008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298980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299770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2997422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300380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300351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301142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301113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301904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301875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302666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3026378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303275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303247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304038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304009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304800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304771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305561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3055334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306171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3061430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306933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306914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307695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307676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308457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3084385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309067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309048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309829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309810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310591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310572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311353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3113341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3119627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311943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312724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312705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313486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313467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314248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314229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314858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3149917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315620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3156013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316382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316372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317144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317134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317754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3178968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318515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318506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319278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319268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320040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320030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320649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 descr=""/>
            <p:cNvSpPr/>
            <p:nvPr/>
          </p:nvSpPr>
          <p:spPr>
            <a:xfrm>
              <a:off x="3207924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321411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 descr=""/>
            <p:cNvSpPr/>
            <p:nvPr/>
          </p:nvSpPr>
          <p:spPr>
            <a:xfrm>
              <a:off x="321402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 descr=""/>
            <p:cNvSpPr/>
            <p:nvPr/>
          </p:nvSpPr>
          <p:spPr>
            <a:xfrm>
              <a:off x="322173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 descr=""/>
            <p:cNvSpPr/>
            <p:nvPr/>
          </p:nvSpPr>
          <p:spPr>
            <a:xfrm>
              <a:off x="322164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 descr=""/>
            <p:cNvSpPr/>
            <p:nvPr/>
          </p:nvSpPr>
          <p:spPr>
            <a:xfrm>
              <a:off x="322935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322926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 descr=""/>
            <p:cNvSpPr/>
            <p:nvPr/>
          </p:nvSpPr>
          <p:spPr>
            <a:xfrm>
              <a:off x="323545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 descr=""/>
            <p:cNvSpPr/>
            <p:nvPr/>
          </p:nvSpPr>
          <p:spPr>
            <a:xfrm>
              <a:off x="3236880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 descr=""/>
            <p:cNvSpPr/>
            <p:nvPr/>
          </p:nvSpPr>
          <p:spPr>
            <a:xfrm>
              <a:off x="324307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 descr=""/>
            <p:cNvSpPr/>
            <p:nvPr/>
          </p:nvSpPr>
          <p:spPr>
            <a:xfrm>
              <a:off x="324297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 descr=""/>
            <p:cNvSpPr/>
            <p:nvPr/>
          </p:nvSpPr>
          <p:spPr>
            <a:xfrm>
              <a:off x="325069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 descr=""/>
            <p:cNvSpPr/>
            <p:nvPr/>
          </p:nvSpPr>
          <p:spPr>
            <a:xfrm>
              <a:off x="3250596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 descr=""/>
            <p:cNvSpPr/>
            <p:nvPr/>
          </p:nvSpPr>
          <p:spPr>
            <a:xfrm>
              <a:off x="325831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 descr=""/>
            <p:cNvSpPr/>
            <p:nvPr/>
          </p:nvSpPr>
          <p:spPr>
            <a:xfrm>
              <a:off x="325831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 descr=""/>
            <p:cNvSpPr/>
            <p:nvPr/>
          </p:nvSpPr>
          <p:spPr>
            <a:xfrm>
              <a:off x="326440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 descr=""/>
            <p:cNvSpPr/>
            <p:nvPr/>
          </p:nvSpPr>
          <p:spPr>
            <a:xfrm>
              <a:off x="3265932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 descr=""/>
            <p:cNvSpPr/>
            <p:nvPr/>
          </p:nvSpPr>
          <p:spPr>
            <a:xfrm>
              <a:off x="3272027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 descr=""/>
            <p:cNvSpPr/>
            <p:nvPr/>
          </p:nvSpPr>
          <p:spPr>
            <a:xfrm>
              <a:off x="327202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327964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327964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 descr=""/>
            <p:cNvSpPr/>
            <p:nvPr/>
          </p:nvSpPr>
          <p:spPr>
            <a:xfrm>
              <a:off x="328726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 descr=""/>
            <p:cNvSpPr/>
            <p:nvPr/>
          </p:nvSpPr>
          <p:spPr>
            <a:xfrm>
              <a:off x="3287268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329336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3294888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330098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330098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330860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330860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331622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331622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 descr=""/>
            <p:cNvSpPr/>
            <p:nvPr/>
          </p:nvSpPr>
          <p:spPr>
            <a:xfrm>
              <a:off x="332384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 descr=""/>
            <p:cNvSpPr/>
            <p:nvPr/>
          </p:nvSpPr>
          <p:spPr>
            <a:xfrm>
              <a:off x="3323843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332994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332994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333755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 descr=""/>
            <p:cNvSpPr/>
            <p:nvPr/>
          </p:nvSpPr>
          <p:spPr>
            <a:xfrm>
              <a:off x="333755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 descr=""/>
            <p:cNvSpPr/>
            <p:nvPr/>
          </p:nvSpPr>
          <p:spPr>
            <a:xfrm>
              <a:off x="334518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 descr=""/>
            <p:cNvSpPr/>
            <p:nvPr/>
          </p:nvSpPr>
          <p:spPr>
            <a:xfrm>
              <a:off x="334518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 descr=""/>
            <p:cNvSpPr/>
            <p:nvPr/>
          </p:nvSpPr>
          <p:spPr>
            <a:xfrm>
              <a:off x="335280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 descr=""/>
            <p:cNvSpPr/>
            <p:nvPr/>
          </p:nvSpPr>
          <p:spPr>
            <a:xfrm>
              <a:off x="3352800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191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335889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335899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336651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 descr=""/>
            <p:cNvSpPr/>
            <p:nvPr/>
          </p:nvSpPr>
          <p:spPr>
            <a:xfrm>
              <a:off x="336661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 descr=""/>
            <p:cNvSpPr/>
            <p:nvPr/>
          </p:nvSpPr>
          <p:spPr>
            <a:xfrm>
              <a:off x="337413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 descr=""/>
            <p:cNvSpPr/>
            <p:nvPr/>
          </p:nvSpPr>
          <p:spPr>
            <a:xfrm>
              <a:off x="3374231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 descr=""/>
            <p:cNvSpPr/>
            <p:nvPr/>
          </p:nvSpPr>
          <p:spPr>
            <a:xfrm>
              <a:off x="338175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 descr=""/>
            <p:cNvSpPr/>
            <p:nvPr/>
          </p:nvSpPr>
          <p:spPr>
            <a:xfrm>
              <a:off x="3381851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 descr=""/>
            <p:cNvSpPr/>
            <p:nvPr/>
          </p:nvSpPr>
          <p:spPr>
            <a:xfrm>
              <a:off x="338785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 descr=""/>
            <p:cNvSpPr/>
            <p:nvPr/>
          </p:nvSpPr>
          <p:spPr>
            <a:xfrm>
              <a:off x="338794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339547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 descr=""/>
            <p:cNvSpPr/>
            <p:nvPr/>
          </p:nvSpPr>
          <p:spPr>
            <a:xfrm>
              <a:off x="339556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 descr=""/>
            <p:cNvSpPr/>
            <p:nvPr/>
          </p:nvSpPr>
          <p:spPr>
            <a:xfrm>
              <a:off x="340309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 descr=""/>
            <p:cNvSpPr/>
            <p:nvPr/>
          </p:nvSpPr>
          <p:spPr>
            <a:xfrm>
              <a:off x="340318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 descr=""/>
            <p:cNvSpPr/>
            <p:nvPr/>
          </p:nvSpPr>
          <p:spPr>
            <a:xfrm>
              <a:off x="341071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 descr=""/>
            <p:cNvSpPr/>
            <p:nvPr/>
          </p:nvSpPr>
          <p:spPr>
            <a:xfrm>
              <a:off x="3410807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 descr=""/>
            <p:cNvSpPr/>
            <p:nvPr/>
          </p:nvSpPr>
          <p:spPr>
            <a:xfrm>
              <a:off x="341680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 descr=""/>
            <p:cNvSpPr/>
            <p:nvPr/>
          </p:nvSpPr>
          <p:spPr>
            <a:xfrm>
              <a:off x="341690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 descr=""/>
            <p:cNvSpPr/>
            <p:nvPr/>
          </p:nvSpPr>
          <p:spPr>
            <a:xfrm>
              <a:off x="3424427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 descr=""/>
            <p:cNvSpPr/>
            <p:nvPr/>
          </p:nvSpPr>
          <p:spPr>
            <a:xfrm>
              <a:off x="342452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 descr=""/>
            <p:cNvSpPr/>
            <p:nvPr/>
          </p:nvSpPr>
          <p:spPr>
            <a:xfrm>
              <a:off x="343204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 descr=""/>
            <p:cNvSpPr/>
            <p:nvPr/>
          </p:nvSpPr>
          <p:spPr>
            <a:xfrm>
              <a:off x="343214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 descr=""/>
            <p:cNvSpPr/>
            <p:nvPr/>
          </p:nvSpPr>
          <p:spPr>
            <a:xfrm>
              <a:off x="343966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 descr=""/>
            <p:cNvSpPr/>
            <p:nvPr/>
          </p:nvSpPr>
          <p:spPr>
            <a:xfrm>
              <a:off x="3439763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 descr=""/>
            <p:cNvSpPr/>
            <p:nvPr/>
          </p:nvSpPr>
          <p:spPr>
            <a:xfrm>
              <a:off x="344576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 descr=""/>
            <p:cNvSpPr/>
            <p:nvPr/>
          </p:nvSpPr>
          <p:spPr>
            <a:xfrm>
              <a:off x="3445859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 descr=""/>
            <p:cNvSpPr/>
            <p:nvPr/>
          </p:nvSpPr>
          <p:spPr>
            <a:xfrm>
              <a:off x="345338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 descr=""/>
            <p:cNvSpPr/>
            <p:nvPr/>
          </p:nvSpPr>
          <p:spPr>
            <a:xfrm>
              <a:off x="345357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346100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 descr=""/>
            <p:cNvSpPr/>
            <p:nvPr/>
          </p:nvSpPr>
          <p:spPr>
            <a:xfrm>
              <a:off x="3461194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 descr=""/>
            <p:cNvSpPr/>
            <p:nvPr/>
          </p:nvSpPr>
          <p:spPr>
            <a:xfrm>
              <a:off x="346862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 descr=""/>
            <p:cNvSpPr/>
            <p:nvPr/>
          </p:nvSpPr>
          <p:spPr>
            <a:xfrm>
              <a:off x="3468814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 descr=""/>
            <p:cNvSpPr/>
            <p:nvPr/>
          </p:nvSpPr>
          <p:spPr>
            <a:xfrm>
              <a:off x="347471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 descr=""/>
            <p:cNvSpPr/>
            <p:nvPr/>
          </p:nvSpPr>
          <p:spPr>
            <a:xfrm>
              <a:off x="347491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 descr=""/>
            <p:cNvSpPr/>
            <p:nvPr/>
          </p:nvSpPr>
          <p:spPr>
            <a:xfrm>
              <a:off x="348234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 descr=""/>
            <p:cNvSpPr/>
            <p:nvPr/>
          </p:nvSpPr>
          <p:spPr>
            <a:xfrm>
              <a:off x="348253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 descr=""/>
            <p:cNvSpPr/>
            <p:nvPr/>
          </p:nvSpPr>
          <p:spPr>
            <a:xfrm>
              <a:off x="348995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 descr=""/>
            <p:cNvSpPr/>
            <p:nvPr/>
          </p:nvSpPr>
          <p:spPr>
            <a:xfrm>
              <a:off x="3490150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 descr=""/>
            <p:cNvSpPr/>
            <p:nvPr/>
          </p:nvSpPr>
          <p:spPr>
            <a:xfrm>
              <a:off x="349758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 descr=""/>
            <p:cNvSpPr/>
            <p:nvPr/>
          </p:nvSpPr>
          <p:spPr>
            <a:xfrm>
              <a:off x="3497770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 descr=""/>
            <p:cNvSpPr/>
            <p:nvPr/>
          </p:nvSpPr>
          <p:spPr>
            <a:xfrm>
              <a:off x="350367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 descr=""/>
            <p:cNvSpPr/>
            <p:nvPr/>
          </p:nvSpPr>
          <p:spPr>
            <a:xfrm>
              <a:off x="350386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8" name="object 498" descr=""/>
            <p:cNvSpPr/>
            <p:nvPr/>
          </p:nvSpPr>
          <p:spPr>
            <a:xfrm>
              <a:off x="351129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" name="object 499" descr=""/>
            <p:cNvSpPr/>
            <p:nvPr/>
          </p:nvSpPr>
          <p:spPr>
            <a:xfrm>
              <a:off x="351148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0" name="object 500" descr=""/>
            <p:cNvSpPr/>
            <p:nvPr/>
          </p:nvSpPr>
          <p:spPr>
            <a:xfrm>
              <a:off x="351891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 descr=""/>
            <p:cNvSpPr/>
            <p:nvPr/>
          </p:nvSpPr>
          <p:spPr>
            <a:xfrm>
              <a:off x="351910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 descr=""/>
            <p:cNvSpPr/>
            <p:nvPr/>
          </p:nvSpPr>
          <p:spPr>
            <a:xfrm>
              <a:off x="352653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 descr=""/>
            <p:cNvSpPr/>
            <p:nvPr/>
          </p:nvSpPr>
          <p:spPr>
            <a:xfrm>
              <a:off x="3526726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4" name="object 504" descr=""/>
            <p:cNvSpPr/>
            <p:nvPr/>
          </p:nvSpPr>
          <p:spPr>
            <a:xfrm>
              <a:off x="353263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" name="object 505" descr=""/>
            <p:cNvSpPr/>
            <p:nvPr/>
          </p:nvSpPr>
          <p:spPr>
            <a:xfrm>
              <a:off x="3534346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6" name="object 506" descr=""/>
            <p:cNvSpPr/>
            <p:nvPr/>
          </p:nvSpPr>
          <p:spPr>
            <a:xfrm>
              <a:off x="354025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" name="object 507" descr=""/>
            <p:cNvSpPr/>
            <p:nvPr/>
          </p:nvSpPr>
          <p:spPr>
            <a:xfrm>
              <a:off x="3540442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8" name="object 508" descr=""/>
            <p:cNvSpPr/>
            <p:nvPr/>
          </p:nvSpPr>
          <p:spPr>
            <a:xfrm>
              <a:off x="3547872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" name="object 509" descr=""/>
            <p:cNvSpPr/>
            <p:nvPr/>
          </p:nvSpPr>
          <p:spPr>
            <a:xfrm>
              <a:off x="3548062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0" name="object 510" descr=""/>
            <p:cNvSpPr/>
            <p:nvPr/>
          </p:nvSpPr>
          <p:spPr>
            <a:xfrm>
              <a:off x="3555491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" name="object 511" descr=""/>
            <p:cNvSpPr/>
            <p:nvPr/>
          </p:nvSpPr>
          <p:spPr>
            <a:xfrm>
              <a:off x="355577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2" name="object 512" descr=""/>
            <p:cNvSpPr/>
            <p:nvPr/>
          </p:nvSpPr>
          <p:spPr>
            <a:xfrm>
              <a:off x="356158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" name="object 513" descr=""/>
            <p:cNvSpPr/>
            <p:nvPr/>
          </p:nvSpPr>
          <p:spPr>
            <a:xfrm>
              <a:off x="3563397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4" name="object 514" descr=""/>
            <p:cNvSpPr/>
            <p:nvPr/>
          </p:nvSpPr>
          <p:spPr>
            <a:xfrm>
              <a:off x="356920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" name="object 515" descr=""/>
            <p:cNvSpPr/>
            <p:nvPr/>
          </p:nvSpPr>
          <p:spPr>
            <a:xfrm>
              <a:off x="356949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6" name="object 516" descr=""/>
            <p:cNvSpPr/>
            <p:nvPr/>
          </p:nvSpPr>
          <p:spPr>
            <a:xfrm>
              <a:off x="3576827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" name="object 517" descr=""/>
            <p:cNvSpPr/>
            <p:nvPr/>
          </p:nvSpPr>
          <p:spPr>
            <a:xfrm>
              <a:off x="357711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8" name="object 518" descr=""/>
            <p:cNvSpPr/>
            <p:nvPr/>
          </p:nvSpPr>
          <p:spPr>
            <a:xfrm>
              <a:off x="3584448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" name="object 519" descr=""/>
            <p:cNvSpPr/>
            <p:nvPr/>
          </p:nvSpPr>
          <p:spPr>
            <a:xfrm>
              <a:off x="3584733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0" name="object 520" descr=""/>
            <p:cNvSpPr/>
            <p:nvPr/>
          </p:nvSpPr>
          <p:spPr>
            <a:xfrm>
              <a:off x="359054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" name="object 521" descr=""/>
            <p:cNvSpPr/>
            <p:nvPr/>
          </p:nvSpPr>
          <p:spPr>
            <a:xfrm>
              <a:off x="3592353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2" name="object 522" descr=""/>
            <p:cNvSpPr/>
            <p:nvPr/>
          </p:nvSpPr>
          <p:spPr>
            <a:xfrm>
              <a:off x="359816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" name="object 523" descr=""/>
            <p:cNvSpPr/>
            <p:nvPr/>
          </p:nvSpPr>
          <p:spPr>
            <a:xfrm>
              <a:off x="359844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4" name="object 524" descr=""/>
            <p:cNvSpPr/>
            <p:nvPr/>
          </p:nvSpPr>
          <p:spPr>
            <a:xfrm>
              <a:off x="3605784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" name="object 525" descr=""/>
            <p:cNvSpPr/>
            <p:nvPr/>
          </p:nvSpPr>
          <p:spPr>
            <a:xfrm>
              <a:off x="360606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6" name="object 526" descr=""/>
            <p:cNvSpPr/>
            <p:nvPr/>
          </p:nvSpPr>
          <p:spPr>
            <a:xfrm>
              <a:off x="3613403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" name="object 527" descr=""/>
            <p:cNvSpPr/>
            <p:nvPr/>
          </p:nvSpPr>
          <p:spPr>
            <a:xfrm>
              <a:off x="3613689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8" name="object 528" descr=""/>
            <p:cNvSpPr/>
            <p:nvPr/>
          </p:nvSpPr>
          <p:spPr>
            <a:xfrm>
              <a:off x="361950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" name="object 529" descr=""/>
            <p:cNvSpPr/>
            <p:nvPr/>
          </p:nvSpPr>
          <p:spPr>
            <a:xfrm>
              <a:off x="3621309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 descr=""/>
            <p:cNvSpPr/>
            <p:nvPr/>
          </p:nvSpPr>
          <p:spPr>
            <a:xfrm>
              <a:off x="362711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" name="object 531" descr=""/>
            <p:cNvSpPr/>
            <p:nvPr/>
          </p:nvSpPr>
          <p:spPr>
            <a:xfrm>
              <a:off x="362740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20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2" name="object 532" descr=""/>
            <p:cNvSpPr/>
            <p:nvPr/>
          </p:nvSpPr>
          <p:spPr>
            <a:xfrm>
              <a:off x="3634740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 descr=""/>
            <p:cNvSpPr/>
            <p:nvPr/>
          </p:nvSpPr>
          <p:spPr>
            <a:xfrm>
              <a:off x="3635025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4" name="object 534" descr=""/>
            <p:cNvSpPr/>
            <p:nvPr/>
          </p:nvSpPr>
          <p:spPr>
            <a:xfrm>
              <a:off x="3642359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" name="object 535" descr=""/>
            <p:cNvSpPr/>
            <p:nvPr/>
          </p:nvSpPr>
          <p:spPr>
            <a:xfrm>
              <a:off x="3642645" y="1445133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 h="0">
                  <a:moveTo>
                    <a:pt x="0" y="0"/>
                  </a:moveTo>
                  <a:lnTo>
                    <a:pt x="7715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6" name="object 536" descr=""/>
            <p:cNvSpPr/>
            <p:nvPr/>
          </p:nvSpPr>
          <p:spPr>
            <a:xfrm>
              <a:off x="364845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" name="object 537" descr=""/>
            <p:cNvSpPr/>
            <p:nvPr/>
          </p:nvSpPr>
          <p:spPr>
            <a:xfrm>
              <a:off x="3650361" y="144513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096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8" name="object 538" descr=""/>
            <p:cNvSpPr/>
            <p:nvPr/>
          </p:nvSpPr>
          <p:spPr>
            <a:xfrm>
              <a:off x="3656075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" name="object 539" descr=""/>
            <p:cNvSpPr/>
            <p:nvPr/>
          </p:nvSpPr>
          <p:spPr>
            <a:xfrm>
              <a:off x="3656457" y="1445133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 h="0">
                  <a:moveTo>
                    <a:pt x="0" y="0"/>
                  </a:moveTo>
                  <a:lnTo>
                    <a:pt x="7619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0" name="object 540" descr=""/>
            <p:cNvSpPr/>
            <p:nvPr/>
          </p:nvSpPr>
          <p:spPr>
            <a:xfrm>
              <a:off x="3663696" y="1373124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19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" name="object 541" descr=""/>
            <p:cNvSpPr/>
            <p:nvPr/>
          </p:nvSpPr>
          <p:spPr>
            <a:xfrm>
              <a:off x="3664077" y="1445133"/>
              <a:ext cx="66040" cy="0"/>
            </a:xfrm>
            <a:custGeom>
              <a:avLst/>
              <a:gdLst/>
              <a:ahLst/>
              <a:cxnLst/>
              <a:rect l="l" t="t" r="r" b="b"/>
              <a:pathLst>
                <a:path w="66039" h="0">
                  <a:moveTo>
                    <a:pt x="0" y="0"/>
                  </a:moveTo>
                  <a:lnTo>
                    <a:pt x="7620" y="0"/>
                  </a:lnTo>
                </a:path>
                <a:path w="66039" h="0">
                  <a:moveTo>
                    <a:pt x="7620" y="0"/>
                  </a:moveTo>
                  <a:lnTo>
                    <a:pt x="15240" y="0"/>
                  </a:lnTo>
                </a:path>
                <a:path w="66039" h="0">
                  <a:moveTo>
                    <a:pt x="15240" y="0"/>
                  </a:moveTo>
                  <a:lnTo>
                    <a:pt x="21336" y="0"/>
                  </a:lnTo>
                </a:path>
                <a:path w="66039" h="0">
                  <a:moveTo>
                    <a:pt x="21336" y="0"/>
                  </a:moveTo>
                  <a:lnTo>
                    <a:pt x="28956" y="0"/>
                  </a:lnTo>
                </a:path>
                <a:path w="66039" h="0">
                  <a:moveTo>
                    <a:pt x="28956" y="0"/>
                  </a:moveTo>
                  <a:lnTo>
                    <a:pt x="36575" y="0"/>
                  </a:lnTo>
                </a:path>
                <a:path w="66039" h="0">
                  <a:moveTo>
                    <a:pt x="36575" y="0"/>
                  </a:moveTo>
                  <a:lnTo>
                    <a:pt x="44196" y="0"/>
                  </a:lnTo>
                </a:path>
                <a:path w="66039" h="0">
                  <a:moveTo>
                    <a:pt x="44196" y="0"/>
                  </a:moveTo>
                  <a:lnTo>
                    <a:pt x="50291" y="0"/>
                  </a:lnTo>
                </a:path>
                <a:path w="66039" h="0">
                  <a:moveTo>
                    <a:pt x="50291" y="0"/>
                  </a:moveTo>
                  <a:lnTo>
                    <a:pt x="57912" y="0"/>
                  </a:lnTo>
                </a:path>
                <a:path w="66039" h="0">
                  <a:moveTo>
                    <a:pt x="57912" y="0"/>
                  </a:moveTo>
                  <a:lnTo>
                    <a:pt x="65532" y="0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2" name="object 542" descr=""/>
            <p:cNvSpPr/>
            <p:nvPr/>
          </p:nvSpPr>
          <p:spPr>
            <a:xfrm>
              <a:off x="3733228" y="1436741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w="0" h="17144">
                  <a:moveTo>
                    <a:pt x="0" y="0"/>
                  </a:moveTo>
                  <a:lnTo>
                    <a:pt x="0" y="16783"/>
                  </a:lnTo>
                </a:path>
              </a:pathLst>
            </a:custGeom>
            <a:ln w="723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3" name="object 543" descr=""/>
            <p:cNvSpPr/>
            <p:nvPr/>
          </p:nvSpPr>
          <p:spPr>
            <a:xfrm>
              <a:off x="1778508" y="1526000"/>
              <a:ext cx="1951355" cy="0"/>
            </a:xfrm>
            <a:custGeom>
              <a:avLst/>
              <a:gdLst/>
              <a:ahLst/>
              <a:cxnLst/>
              <a:rect l="l" t="t" r="r" b="b"/>
              <a:pathLst>
                <a:path w="1951354" h="0">
                  <a:moveTo>
                    <a:pt x="0" y="0"/>
                  </a:moveTo>
                  <a:lnTo>
                    <a:pt x="7620" y="0"/>
                  </a:lnTo>
                </a:path>
                <a:path w="1951354" h="0">
                  <a:moveTo>
                    <a:pt x="7620" y="0"/>
                  </a:moveTo>
                  <a:lnTo>
                    <a:pt x="13716" y="0"/>
                  </a:lnTo>
                </a:path>
                <a:path w="1951354" h="0">
                  <a:moveTo>
                    <a:pt x="13716" y="0"/>
                  </a:moveTo>
                  <a:lnTo>
                    <a:pt x="21431" y="0"/>
                  </a:lnTo>
                </a:path>
                <a:path w="1951354" h="0">
                  <a:moveTo>
                    <a:pt x="21431" y="0"/>
                  </a:moveTo>
                  <a:lnTo>
                    <a:pt x="29051" y="0"/>
                  </a:lnTo>
                </a:path>
                <a:path w="1951354" h="0">
                  <a:moveTo>
                    <a:pt x="29051" y="0"/>
                  </a:moveTo>
                  <a:lnTo>
                    <a:pt x="36671" y="0"/>
                  </a:lnTo>
                </a:path>
                <a:path w="1951354" h="0">
                  <a:moveTo>
                    <a:pt x="36671" y="0"/>
                  </a:moveTo>
                  <a:lnTo>
                    <a:pt x="42767" y="0"/>
                  </a:lnTo>
                </a:path>
                <a:path w="1951354" h="0">
                  <a:moveTo>
                    <a:pt x="42767" y="0"/>
                  </a:moveTo>
                  <a:lnTo>
                    <a:pt x="50387" y="0"/>
                  </a:lnTo>
                </a:path>
                <a:path w="1951354" h="0">
                  <a:moveTo>
                    <a:pt x="50387" y="0"/>
                  </a:moveTo>
                  <a:lnTo>
                    <a:pt x="58007" y="0"/>
                  </a:lnTo>
                </a:path>
                <a:path w="1951354" h="0">
                  <a:moveTo>
                    <a:pt x="58007" y="0"/>
                  </a:moveTo>
                  <a:lnTo>
                    <a:pt x="65627" y="0"/>
                  </a:lnTo>
                </a:path>
                <a:path w="1951354" h="0">
                  <a:moveTo>
                    <a:pt x="65627" y="0"/>
                  </a:moveTo>
                  <a:lnTo>
                    <a:pt x="71723" y="0"/>
                  </a:lnTo>
                </a:path>
                <a:path w="1951354" h="0">
                  <a:moveTo>
                    <a:pt x="71723" y="0"/>
                  </a:moveTo>
                  <a:lnTo>
                    <a:pt x="79343" y="0"/>
                  </a:lnTo>
                </a:path>
                <a:path w="1951354" h="0">
                  <a:moveTo>
                    <a:pt x="79343" y="0"/>
                  </a:moveTo>
                  <a:lnTo>
                    <a:pt x="86963" y="0"/>
                  </a:lnTo>
                </a:path>
                <a:path w="1951354" h="0">
                  <a:moveTo>
                    <a:pt x="86963" y="0"/>
                  </a:moveTo>
                  <a:lnTo>
                    <a:pt x="94583" y="0"/>
                  </a:lnTo>
                </a:path>
                <a:path w="1951354" h="0">
                  <a:moveTo>
                    <a:pt x="94583" y="0"/>
                  </a:moveTo>
                  <a:lnTo>
                    <a:pt x="100679" y="0"/>
                  </a:lnTo>
                </a:path>
                <a:path w="1951354" h="0">
                  <a:moveTo>
                    <a:pt x="100679" y="0"/>
                  </a:moveTo>
                  <a:lnTo>
                    <a:pt x="108299" y="0"/>
                  </a:lnTo>
                </a:path>
                <a:path w="1951354" h="0">
                  <a:moveTo>
                    <a:pt x="108299" y="0"/>
                  </a:moveTo>
                  <a:lnTo>
                    <a:pt x="115919" y="0"/>
                  </a:lnTo>
                </a:path>
                <a:path w="1951354" h="0">
                  <a:moveTo>
                    <a:pt x="115919" y="0"/>
                  </a:moveTo>
                  <a:lnTo>
                    <a:pt x="123634" y="0"/>
                  </a:lnTo>
                </a:path>
                <a:path w="1951354" h="0">
                  <a:moveTo>
                    <a:pt x="123634" y="0"/>
                  </a:moveTo>
                  <a:lnTo>
                    <a:pt x="129730" y="0"/>
                  </a:lnTo>
                </a:path>
                <a:path w="1951354" h="0">
                  <a:moveTo>
                    <a:pt x="129730" y="0"/>
                  </a:moveTo>
                  <a:lnTo>
                    <a:pt x="137350" y="0"/>
                  </a:lnTo>
                </a:path>
                <a:path w="1951354" h="0">
                  <a:moveTo>
                    <a:pt x="137350" y="0"/>
                  </a:moveTo>
                  <a:lnTo>
                    <a:pt x="144970" y="0"/>
                  </a:lnTo>
                </a:path>
                <a:path w="1951354" h="0">
                  <a:moveTo>
                    <a:pt x="144970" y="0"/>
                  </a:moveTo>
                  <a:lnTo>
                    <a:pt x="152590" y="0"/>
                  </a:lnTo>
                </a:path>
                <a:path w="1951354" h="0">
                  <a:moveTo>
                    <a:pt x="152590" y="0"/>
                  </a:moveTo>
                  <a:lnTo>
                    <a:pt x="160210" y="0"/>
                  </a:lnTo>
                </a:path>
                <a:path w="1951354" h="0">
                  <a:moveTo>
                    <a:pt x="160210" y="0"/>
                  </a:moveTo>
                  <a:lnTo>
                    <a:pt x="166306" y="0"/>
                  </a:lnTo>
                </a:path>
                <a:path w="1951354" h="0">
                  <a:moveTo>
                    <a:pt x="166306" y="0"/>
                  </a:moveTo>
                  <a:lnTo>
                    <a:pt x="173926" y="0"/>
                  </a:lnTo>
                </a:path>
                <a:path w="1951354" h="0">
                  <a:moveTo>
                    <a:pt x="173926" y="0"/>
                  </a:moveTo>
                  <a:lnTo>
                    <a:pt x="181546" y="0"/>
                  </a:lnTo>
                </a:path>
                <a:path w="1951354" h="0">
                  <a:moveTo>
                    <a:pt x="181546" y="0"/>
                  </a:moveTo>
                  <a:lnTo>
                    <a:pt x="189166" y="0"/>
                  </a:lnTo>
                </a:path>
                <a:path w="1951354" h="0">
                  <a:moveTo>
                    <a:pt x="189166" y="0"/>
                  </a:moveTo>
                  <a:lnTo>
                    <a:pt x="195262" y="0"/>
                  </a:lnTo>
                </a:path>
                <a:path w="1951354" h="0">
                  <a:moveTo>
                    <a:pt x="195262" y="0"/>
                  </a:moveTo>
                  <a:lnTo>
                    <a:pt x="202882" y="0"/>
                  </a:lnTo>
                </a:path>
                <a:path w="1951354" h="0">
                  <a:moveTo>
                    <a:pt x="202882" y="0"/>
                  </a:moveTo>
                  <a:lnTo>
                    <a:pt x="210502" y="0"/>
                  </a:lnTo>
                </a:path>
                <a:path w="1951354" h="0">
                  <a:moveTo>
                    <a:pt x="210502" y="0"/>
                  </a:moveTo>
                  <a:lnTo>
                    <a:pt x="218217" y="0"/>
                  </a:lnTo>
                </a:path>
                <a:path w="1951354" h="0">
                  <a:moveTo>
                    <a:pt x="218217" y="0"/>
                  </a:moveTo>
                  <a:lnTo>
                    <a:pt x="224313" y="0"/>
                  </a:lnTo>
                </a:path>
                <a:path w="1951354" h="0">
                  <a:moveTo>
                    <a:pt x="224313" y="0"/>
                  </a:moveTo>
                  <a:lnTo>
                    <a:pt x="231933" y="0"/>
                  </a:lnTo>
                </a:path>
                <a:path w="1951354" h="0">
                  <a:moveTo>
                    <a:pt x="231933" y="0"/>
                  </a:moveTo>
                  <a:lnTo>
                    <a:pt x="239553" y="0"/>
                  </a:lnTo>
                </a:path>
                <a:path w="1951354" h="0">
                  <a:moveTo>
                    <a:pt x="239553" y="0"/>
                  </a:moveTo>
                  <a:lnTo>
                    <a:pt x="247173" y="0"/>
                  </a:lnTo>
                </a:path>
                <a:path w="1951354" h="0">
                  <a:moveTo>
                    <a:pt x="247173" y="0"/>
                  </a:moveTo>
                  <a:lnTo>
                    <a:pt x="253269" y="0"/>
                  </a:lnTo>
                </a:path>
                <a:path w="1951354" h="0">
                  <a:moveTo>
                    <a:pt x="253269" y="0"/>
                  </a:moveTo>
                  <a:lnTo>
                    <a:pt x="260889" y="0"/>
                  </a:lnTo>
                </a:path>
                <a:path w="1951354" h="0">
                  <a:moveTo>
                    <a:pt x="260889" y="0"/>
                  </a:moveTo>
                  <a:lnTo>
                    <a:pt x="268509" y="0"/>
                  </a:lnTo>
                </a:path>
                <a:path w="1951354" h="0">
                  <a:moveTo>
                    <a:pt x="268509" y="0"/>
                  </a:moveTo>
                  <a:lnTo>
                    <a:pt x="276129" y="0"/>
                  </a:lnTo>
                </a:path>
                <a:path w="1951354" h="0">
                  <a:moveTo>
                    <a:pt x="276129" y="0"/>
                  </a:moveTo>
                  <a:lnTo>
                    <a:pt x="282225" y="0"/>
                  </a:lnTo>
                </a:path>
                <a:path w="1951354" h="0">
                  <a:moveTo>
                    <a:pt x="282225" y="0"/>
                  </a:moveTo>
                  <a:lnTo>
                    <a:pt x="289845" y="0"/>
                  </a:lnTo>
                </a:path>
                <a:path w="1951354" h="0">
                  <a:moveTo>
                    <a:pt x="289845" y="0"/>
                  </a:moveTo>
                  <a:lnTo>
                    <a:pt x="297465" y="0"/>
                  </a:lnTo>
                </a:path>
                <a:path w="1951354" h="0">
                  <a:moveTo>
                    <a:pt x="297465" y="0"/>
                  </a:moveTo>
                  <a:lnTo>
                    <a:pt x="305085" y="0"/>
                  </a:lnTo>
                </a:path>
                <a:path w="1951354" h="0">
                  <a:moveTo>
                    <a:pt x="305085" y="0"/>
                  </a:moveTo>
                  <a:lnTo>
                    <a:pt x="311181" y="0"/>
                  </a:lnTo>
                </a:path>
                <a:path w="1951354" h="0">
                  <a:moveTo>
                    <a:pt x="311181" y="0"/>
                  </a:moveTo>
                  <a:lnTo>
                    <a:pt x="318896" y="0"/>
                  </a:lnTo>
                </a:path>
                <a:path w="1951354" h="0">
                  <a:moveTo>
                    <a:pt x="318896" y="0"/>
                  </a:moveTo>
                  <a:lnTo>
                    <a:pt x="326516" y="0"/>
                  </a:lnTo>
                </a:path>
                <a:path w="1951354" h="0">
                  <a:moveTo>
                    <a:pt x="326516" y="0"/>
                  </a:moveTo>
                  <a:lnTo>
                    <a:pt x="334137" y="0"/>
                  </a:lnTo>
                </a:path>
                <a:path w="1951354" h="0">
                  <a:moveTo>
                    <a:pt x="334137" y="0"/>
                  </a:moveTo>
                  <a:lnTo>
                    <a:pt x="340233" y="0"/>
                  </a:lnTo>
                </a:path>
                <a:path w="1951354" h="0">
                  <a:moveTo>
                    <a:pt x="340233" y="0"/>
                  </a:moveTo>
                  <a:lnTo>
                    <a:pt x="347853" y="0"/>
                  </a:lnTo>
                </a:path>
                <a:path w="1951354" h="0">
                  <a:moveTo>
                    <a:pt x="347853" y="0"/>
                  </a:moveTo>
                  <a:lnTo>
                    <a:pt x="355472" y="0"/>
                  </a:lnTo>
                </a:path>
                <a:path w="1951354" h="0">
                  <a:moveTo>
                    <a:pt x="355472" y="0"/>
                  </a:moveTo>
                  <a:lnTo>
                    <a:pt x="363092" y="0"/>
                  </a:lnTo>
                </a:path>
                <a:path w="1951354" h="0">
                  <a:moveTo>
                    <a:pt x="363092" y="0"/>
                  </a:moveTo>
                  <a:lnTo>
                    <a:pt x="369188" y="0"/>
                  </a:lnTo>
                </a:path>
                <a:path w="1951354" h="0">
                  <a:moveTo>
                    <a:pt x="369188" y="0"/>
                  </a:moveTo>
                  <a:lnTo>
                    <a:pt x="376808" y="0"/>
                  </a:lnTo>
                </a:path>
                <a:path w="1951354" h="0">
                  <a:moveTo>
                    <a:pt x="376808" y="0"/>
                  </a:moveTo>
                  <a:lnTo>
                    <a:pt x="384429" y="0"/>
                  </a:lnTo>
                </a:path>
                <a:path w="1951354" h="0">
                  <a:moveTo>
                    <a:pt x="384429" y="0"/>
                  </a:moveTo>
                  <a:lnTo>
                    <a:pt x="392049" y="0"/>
                  </a:lnTo>
                </a:path>
                <a:path w="1951354" h="0">
                  <a:moveTo>
                    <a:pt x="392049" y="0"/>
                  </a:moveTo>
                  <a:lnTo>
                    <a:pt x="398145" y="0"/>
                  </a:lnTo>
                </a:path>
                <a:path w="1951354" h="0">
                  <a:moveTo>
                    <a:pt x="398145" y="0"/>
                  </a:moveTo>
                  <a:lnTo>
                    <a:pt x="405765" y="0"/>
                  </a:lnTo>
                </a:path>
                <a:path w="1951354" h="0">
                  <a:moveTo>
                    <a:pt x="405765" y="0"/>
                  </a:moveTo>
                  <a:lnTo>
                    <a:pt x="413480" y="0"/>
                  </a:lnTo>
                </a:path>
                <a:path w="1951354" h="0">
                  <a:moveTo>
                    <a:pt x="413480" y="0"/>
                  </a:moveTo>
                  <a:lnTo>
                    <a:pt x="421100" y="0"/>
                  </a:lnTo>
                </a:path>
                <a:path w="1951354" h="0">
                  <a:moveTo>
                    <a:pt x="421100" y="0"/>
                  </a:moveTo>
                  <a:lnTo>
                    <a:pt x="427196" y="0"/>
                  </a:lnTo>
                </a:path>
                <a:path w="1951354" h="0">
                  <a:moveTo>
                    <a:pt x="427196" y="0"/>
                  </a:moveTo>
                  <a:lnTo>
                    <a:pt x="434816" y="0"/>
                  </a:lnTo>
                </a:path>
                <a:path w="1951354" h="0">
                  <a:moveTo>
                    <a:pt x="434816" y="0"/>
                  </a:moveTo>
                  <a:lnTo>
                    <a:pt x="442436" y="0"/>
                  </a:lnTo>
                </a:path>
                <a:path w="1951354" h="0">
                  <a:moveTo>
                    <a:pt x="442436" y="0"/>
                  </a:moveTo>
                  <a:lnTo>
                    <a:pt x="450056" y="0"/>
                  </a:lnTo>
                </a:path>
                <a:path w="1951354" h="0">
                  <a:moveTo>
                    <a:pt x="450056" y="0"/>
                  </a:moveTo>
                  <a:lnTo>
                    <a:pt x="456152" y="0"/>
                  </a:lnTo>
                </a:path>
                <a:path w="1951354" h="0">
                  <a:moveTo>
                    <a:pt x="456152" y="0"/>
                  </a:moveTo>
                  <a:lnTo>
                    <a:pt x="463772" y="0"/>
                  </a:lnTo>
                </a:path>
                <a:path w="1951354" h="0">
                  <a:moveTo>
                    <a:pt x="463772" y="0"/>
                  </a:moveTo>
                  <a:lnTo>
                    <a:pt x="471392" y="0"/>
                  </a:lnTo>
                </a:path>
                <a:path w="1951354" h="0">
                  <a:moveTo>
                    <a:pt x="471392" y="0"/>
                  </a:moveTo>
                  <a:lnTo>
                    <a:pt x="479012" y="0"/>
                  </a:lnTo>
                </a:path>
                <a:path w="1951354" h="0">
                  <a:moveTo>
                    <a:pt x="479012" y="0"/>
                  </a:moveTo>
                  <a:lnTo>
                    <a:pt x="485108" y="0"/>
                  </a:lnTo>
                </a:path>
                <a:path w="1951354" h="0">
                  <a:moveTo>
                    <a:pt x="485108" y="0"/>
                  </a:moveTo>
                  <a:lnTo>
                    <a:pt x="492728" y="0"/>
                  </a:lnTo>
                </a:path>
                <a:path w="1951354" h="0">
                  <a:moveTo>
                    <a:pt x="492728" y="0"/>
                  </a:moveTo>
                  <a:lnTo>
                    <a:pt x="500348" y="0"/>
                  </a:lnTo>
                </a:path>
                <a:path w="1951354" h="0">
                  <a:moveTo>
                    <a:pt x="500348" y="0"/>
                  </a:moveTo>
                  <a:lnTo>
                    <a:pt x="508063" y="0"/>
                  </a:lnTo>
                </a:path>
                <a:path w="1951354" h="0">
                  <a:moveTo>
                    <a:pt x="508063" y="0"/>
                  </a:moveTo>
                  <a:lnTo>
                    <a:pt x="514159" y="0"/>
                  </a:lnTo>
                </a:path>
                <a:path w="1951354" h="0">
                  <a:moveTo>
                    <a:pt x="514159" y="0"/>
                  </a:moveTo>
                  <a:lnTo>
                    <a:pt x="521779" y="0"/>
                  </a:lnTo>
                </a:path>
                <a:path w="1951354" h="0">
                  <a:moveTo>
                    <a:pt x="521779" y="0"/>
                  </a:moveTo>
                  <a:lnTo>
                    <a:pt x="529399" y="0"/>
                  </a:lnTo>
                </a:path>
                <a:path w="1951354" h="0">
                  <a:moveTo>
                    <a:pt x="529399" y="0"/>
                  </a:moveTo>
                  <a:lnTo>
                    <a:pt x="537019" y="0"/>
                  </a:lnTo>
                </a:path>
                <a:path w="1951354" h="0">
                  <a:moveTo>
                    <a:pt x="537019" y="0"/>
                  </a:moveTo>
                  <a:lnTo>
                    <a:pt x="544639" y="0"/>
                  </a:lnTo>
                </a:path>
                <a:path w="1951354" h="0">
                  <a:moveTo>
                    <a:pt x="544639" y="0"/>
                  </a:moveTo>
                  <a:lnTo>
                    <a:pt x="550735" y="0"/>
                  </a:lnTo>
                </a:path>
                <a:path w="1951354" h="0">
                  <a:moveTo>
                    <a:pt x="550735" y="0"/>
                  </a:moveTo>
                  <a:lnTo>
                    <a:pt x="558355" y="0"/>
                  </a:lnTo>
                </a:path>
                <a:path w="1951354" h="0">
                  <a:moveTo>
                    <a:pt x="558355" y="0"/>
                  </a:moveTo>
                  <a:lnTo>
                    <a:pt x="565975" y="0"/>
                  </a:lnTo>
                </a:path>
                <a:path w="1951354" h="0">
                  <a:moveTo>
                    <a:pt x="565975" y="0"/>
                  </a:moveTo>
                  <a:lnTo>
                    <a:pt x="573595" y="0"/>
                  </a:lnTo>
                </a:path>
                <a:path w="1951354" h="0">
                  <a:moveTo>
                    <a:pt x="573595" y="0"/>
                  </a:moveTo>
                  <a:lnTo>
                    <a:pt x="579691" y="0"/>
                  </a:lnTo>
                </a:path>
                <a:path w="1951354" h="0">
                  <a:moveTo>
                    <a:pt x="579691" y="0"/>
                  </a:moveTo>
                  <a:lnTo>
                    <a:pt x="587311" y="0"/>
                  </a:lnTo>
                </a:path>
                <a:path w="1951354" h="0">
                  <a:moveTo>
                    <a:pt x="587311" y="0"/>
                  </a:moveTo>
                  <a:lnTo>
                    <a:pt x="594931" y="0"/>
                  </a:lnTo>
                </a:path>
                <a:path w="1951354" h="0">
                  <a:moveTo>
                    <a:pt x="594931" y="0"/>
                  </a:moveTo>
                  <a:lnTo>
                    <a:pt x="602551" y="0"/>
                  </a:lnTo>
                </a:path>
                <a:path w="1951354" h="0">
                  <a:moveTo>
                    <a:pt x="602551" y="0"/>
                  </a:moveTo>
                  <a:lnTo>
                    <a:pt x="608742" y="0"/>
                  </a:lnTo>
                </a:path>
                <a:path w="1951354" h="0">
                  <a:moveTo>
                    <a:pt x="608742" y="0"/>
                  </a:moveTo>
                  <a:lnTo>
                    <a:pt x="616362" y="0"/>
                  </a:lnTo>
                </a:path>
                <a:path w="1951354" h="0">
                  <a:moveTo>
                    <a:pt x="616362" y="0"/>
                  </a:moveTo>
                  <a:lnTo>
                    <a:pt x="623982" y="0"/>
                  </a:lnTo>
                </a:path>
                <a:path w="1951354" h="0">
                  <a:moveTo>
                    <a:pt x="623982" y="0"/>
                  </a:moveTo>
                  <a:lnTo>
                    <a:pt x="631602" y="0"/>
                  </a:lnTo>
                </a:path>
                <a:path w="1951354" h="0">
                  <a:moveTo>
                    <a:pt x="631602" y="0"/>
                  </a:moveTo>
                  <a:lnTo>
                    <a:pt x="637698" y="0"/>
                  </a:lnTo>
                </a:path>
                <a:path w="1951354" h="0">
                  <a:moveTo>
                    <a:pt x="637698" y="0"/>
                  </a:moveTo>
                  <a:lnTo>
                    <a:pt x="645318" y="0"/>
                  </a:lnTo>
                </a:path>
                <a:path w="1951354" h="0">
                  <a:moveTo>
                    <a:pt x="645318" y="0"/>
                  </a:moveTo>
                  <a:lnTo>
                    <a:pt x="652938" y="0"/>
                  </a:lnTo>
                </a:path>
                <a:path w="1951354" h="0">
                  <a:moveTo>
                    <a:pt x="652938" y="0"/>
                  </a:moveTo>
                  <a:lnTo>
                    <a:pt x="660558" y="0"/>
                  </a:lnTo>
                </a:path>
                <a:path w="1951354" h="0">
                  <a:moveTo>
                    <a:pt x="660558" y="0"/>
                  </a:moveTo>
                  <a:lnTo>
                    <a:pt x="666654" y="0"/>
                  </a:lnTo>
                </a:path>
                <a:path w="1951354" h="0">
                  <a:moveTo>
                    <a:pt x="666654" y="0"/>
                  </a:moveTo>
                  <a:lnTo>
                    <a:pt x="674274" y="0"/>
                  </a:lnTo>
                </a:path>
                <a:path w="1951354" h="0">
                  <a:moveTo>
                    <a:pt x="674274" y="0"/>
                  </a:moveTo>
                  <a:lnTo>
                    <a:pt x="681894" y="0"/>
                  </a:lnTo>
                </a:path>
                <a:path w="1951354" h="0">
                  <a:moveTo>
                    <a:pt x="681894" y="0"/>
                  </a:moveTo>
                  <a:lnTo>
                    <a:pt x="689514" y="0"/>
                  </a:lnTo>
                </a:path>
                <a:path w="1951354" h="0">
                  <a:moveTo>
                    <a:pt x="689514" y="0"/>
                  </a:moveTo>
                  <a:lnTo>
                    <a:pt x="695610" y="0"/>
                  </a:lnTo>
                </a:path>
                <a:path w="1951354" h="0">
                  <a:moveTo>
                    <a:pt x="695610" y="0"/>
                  </a:moveTo>
                  <a:lnTo>
                    <a:pt x="703325" y="0"/>
                  </a:lnTo>
                </a:path>
                <a:path w="1951354" h="0">
                  <a:moveTo>
                    <a:pt x="703325" y="0"/>
                  </a:moveTo>
                  <a:lnTo>
                    <a:pt x="710945" y="0"/>
                  </a:lnTo>
                </a:path>
                <a:path w="1951354" h="0">
                  <a:moveTo>
                    <a:pt x="710945" y="0"/>
                  </a:moveTo>
                  <a:lnTo>
                    <a:pt x="718566" y="0"/>
                  </a:lnTo>
                </a:path>
                <a:path w="1951354" h="0">
                  <a:moveTo>
                    <a:pt x="718566" y="0"/>
                  </a:moveTo>
                  <a:lnTo>
                    <a:pt x="724661" y="0"/>
                  </a:lnTo>
                </a:path>
                <a:path w="1951354" h="0">
                  <a:moveTo>
                    <a:pt x="724661" y="0"/>
                  </a:moveTo>
                  <a:lnTo>
                    <a:pt x="732282" y="0"/>
                  </a:lnTo>
                </a:path>
                <a:path w="1951354" h="0">
                  <a:moveTo>
                    <a:pt x="732282" y="0"/>
                  </a:moveTo>
                  <a:lnTo>
                    <a:pt x="739901" y="0"/>
                  </a:lnTo>
                </a:path>
                <a:path w="1951354" h="0">
                  <a:moveTo>
                    <a:pt x="739901" y="0"/>
                  </a:moveTo>
                  <a:lnTo>
                    <a:pt x="747522" y="0"/>
                  </a:lnTo>
                </a:path>
                <a:path w="1951354" h="0">
                  <a:moveTo>
                    <a:pt x="747522" y="0"/>
                  </a:moveTo>
                  <a:lnTo>
                    <a:pt x="753617" y="0"/>
                  </a:lnTo>
                </a:path>
                <a:path w="1951354" h="0">
                  <a:moveTo>
                    <a:pt x="753617" y="0"/>
                  </a:moveTo>
                  <a:lnTo>
                    <a:pt x="761238" y="0"/>
                  </a:lnTo>
                </a:path>
                <a:path w="1951354" h="0">
                  <a:moveTo>
                    <a:pt x="761238" y="0"/>
                  </a:moveTo>
                  <a:lnTo>
                    <a:pt x="768858" y="0"/>
                  </a:lnTo>
                </a:path>
                <a:path w="1951354" h="0">
                  <a:moveTo>
                    <a:pt x="768858" y="0"/>
                  </a:moveTo>
                  <a:lnTo>
                    <a:pt x="776477" y="0"/>
                  </a:lnTo>
                </a:path>
                <a:path w="1951354" h="0">
                  <a:moveTo>
                    <a:pt x="776477" y="0"/>
                  </a:moveTo>
                  <a:lnTo>
                    <a:pt x="782574" y="0"/>
                  </a:lnTo>
                </a:path>
                <a:path w="1951354" h="0">
                  <a:moveTo>
                    <a:pt x="782574" y="0"/>
                  </a:moveTo>
                  <a:lnTo>
                    <a:pt x="790193" y="0"/>
                  </a:lnTo>
                </a:path>
                <a:path w="1951354" h="0">
                  <a:moveTo>
                    <a:pt x="790193" y="0"/>
                  </a:moveTo>
                  <a:lnTo>
                    <a:pt x="797814" y="0"/>
                  </a:lnTo>
                </a:path>
                <a:path w="1951354" h="0">
                  <a:moveTo>
                    <a:pt x="797814" y="0"/>
                  </a:moveTo>
                  <a:lnTo>
                    <a:pt x="805529" y="0"/>
                  </a:lnTo>
                </a:path>
                <a:path w="1951354" h="0">
                  <a:moveTo>
                    <a:pt x="805529" y="0"/>
                  </a:moveTo>
                  <a:lnTo>
                    <a:pt x="811625" y="0"/>
                  </a:lnTo>
                </a:path>
                <a:path w="1951354" h="0">
                  <a:moveTo>
                    <a:pt x="811625" y="0"/>
                  </a:moveTo>
                  <a:lnTo>
                    <a:pt x="819245" y="0"/>
                  </a:lnTo>
                </a:path>
                <a:path w="1951354" h="0">
                  <a:moveTo>
                    <a:pt x="819245" y="0"/>
                  </a:moveTo>
                  <a:lnTo>
                    <a:pt x="826865" y="0"/>
                  </a:lnTo>
                </a:path>
                <a:path w="1951354" h="0">
                  <a:moveTo>
                    <a:pt x="826865" y="0"/>
                  </a:moveTo>
                  <a:lnTo>
                    <a:pt x="834485" y="0"/>
                  </a:lnTo>
                </a:path>
                <a:path w="1951354" h="0">
                  <a:moveTo>
                    <a:pt x="834485" y="0"/>
                  </a:moveTo>
                  <a:lnTo>
                    <a:pt x="840581" y="0"/>
                  </a:lnTo>
                </a:path>
                <a:path w="1951354" h="0">
                  <a:moveTo>
                    <a:pt x="840581" y="0"/>
                  </a:moveTo>
                  <a:lnTo>
                    <a:pt x="848201" y="0"/>
                  </a:lnTo>
                </a:path>
                <a:path w="1951354" h="0">
                  <a:moveTo>
                    <a:pt x="848201" y="0"/>
                  </a:moveTo>
                  <a:lnTo>
                    <a:pt x="855821" y="0"/>
                  </a:lnTo>
                </a:path>
                <a:path w="1951354" h="0">
                  <a:moveTo>
                    <a:pt x="855821" y="0"/>
                  </a:moveTo>
                  <a:lnTo>
                    <a:pt x="863441" y="0"/>
                  </a:lnTo>
                </a:path>
                <a:path w="1951354" h="0">
                  <a:moveTo>
                    <a:pt x="863441" y="0"/>
                  </a:moveTo>
                  <a:lnTo>
                    <a:pt x="869537" y="0"/>
                  </a:lnTo>
                </a:path>
                <a:path w="1951354" h="0">
                  <a:moveTo>
                    <a:pt x="869537" y="0"/>
                  </a:moveTo>
                  <a:lnTo>
                    <a:pt x="877157" y="0"/>
                  </a:lnTo>
                </a:path>
                <a:path w="1951354" h="0">
                  <a:moveTo>
                    <a:pt x="877157" y="0"/>
                  </a:moveTo>
                  <a:lnTo>
                    <a:pt x="884777" y="0"/>
                  </a:lnTo>
                </a:path>
                <a:path w="1951354" h="0">
                  <a:moveTo>
                    <a:pt x="884777" y="0"/>
                  </a:moveTo>
                  <a:lnTo>
                    <a:pt x="892397" y="0"/>
                  </a:lnTo>
                </a:path>
                <a:path w="1951354" h="0">
                  <a:moveTo>
                    <a:pt x="892397" y="0"/>
                  </a:moveTo>
                  <a:lnTo>
                    <a:pt x="898588" y="0"/>
                  </a:lnTo>
                </a:path>
                <a:path w="1951354" h="0">
                  <a:moveTo>
                    <a:pt x="898588" y="0"/>
                  </a:moveTo>
                  <a:lnTo>
                    <a:pt x="906208" y="0"/>
                  </a:lnTo>
                </a:path>
                <a:path w="1951354" h="0">
                  <a:moveTo>
                    <a:pt x="906208" y="0"/>
                  </a:moveTo>
                  <a:lnTo>
                    <a:pt x="913828" y="0"/>
                  </a:lnTo>
                </a:path>
                <a:path w="1951354" h="0">
                  <a:moveTo>
                    <a:pt x="913828" y="0"/>
                  </a:moveTo>
                  <a:lnTo>
                    <a:pt x="921448" y="0"/>
                  </a:lnTo>
                </a:path>
                <a:path w="1951354" h="0">
                  <a:moveTo>
                    <a:pt x="921448" y="0"/>
                  </a:moveTo>
                  <a:lnTo>
                    <a:pt x="929068" y="0"/>
                  </a:lnTo>
                </a:path>
                <a:path w="1951354" h="0">
                  <a:moveTo>
                    <a:pt x="929068" y="0"/>
                  </a:moveTo>
                  <a:lnTo>
                    <a:pt x="935164" y="0"/>
                  </a:lnTo>
                </a:path>
                <a:path w="1951354" h="0">
                  <a:moveTo>
                    <a:pt x="935164" y="0"/>
                  </a:moveTo>
                  <a:lnTo>
                    <a:pt x="942784" y="0"/>
                  </a:lnTo>
                </a:path>
                <a:path w="1951354" h="0">
                  <a:moveTo>
                    <a:pt x="942784" y="0"/>
                  </a:moveTo>
                  <a:lnTo>
                    <a:pt x="950404" y="0"/>
                  </a:lnTo>
                </a:path>
                <a:path w="1951354" h="0">
                  <a:moveTo>
                    <a:pt x="950404" y="0"/>
                  </a:moveTo>
                  <a:lnTo>
                    <a:pt x="958024" y="0"/>
                  </a:lnTo>
                </a:path>
                <a:path w="1951354" h="0">
                  <a:moveTo>
                    <a:pt x="958024" y="0"/>
                  </a:moveTo>
                  <a:lnTo>
                    <a:pt x="964120" y="0"/>
                  </a:lnTo>
                </a:path>
                <a:path w="1951354" h="0">
                  <a:moveTo>
                    <a:pt x="964120" y="0"/>
                  </a:moveTo>
                  <a:lnTo>
                    <a:pt x="971740" y="0"/>
                  </a:lnTo>
                </a:path>
                <a:path w="1951354" h="0">
                  <a:moveTo>
                    <a:pt x="971740" y="0"/>
                  </a:moveTo>
                  <a:lnTo>
                    <a:pt x="979360" y="0"/>
                  </a:lnTo>
                </a:path>
                <a:path w="1951354" h="0">
                  <a:moveTo>
                    <a:pt x="979360" y="0"/>
                  </a:moveTo>
                  <a:lnTo>
                    <a:pt x="986980" y="0"/>
                  </a:lnTo>
                </a:path>
                <a:path w="1951354" h="0">
                  <a:moveTo>
                    <a:pt x="986980" y="0"/>
                  </a:moveTo>
                  <a:lnTo>
                    <a:pt x="993171" y="0"/>
                  </a:lnTo>
                </a:path>
                <a:path w="1951354" h="0">
                  <a:moveTo>
                    <a:pt x="993171" y="0"/>
                  </a:moveTo>
                  <a:lnTo>
                    <a:pt x="1000791" y="0"/>
                  </a:lnTo>
                </a:path>
                <a:path w="1951354" h="0">
                  <a:moveTo>
                    <a:pt x="1000791" y="0"/>
                  </a:moveTo>
                  <a:lnTo>
                    <a:pt x="1008411" y="0"/>
                  </a:lnTo>
                </a:path>
                <a:path w="1951354" h="0">
                  <a:moveTo>
                    <a:pt x="1008411" y="0"/>
                  </a:moveTo>
                  <a:lnTo>
                    <a:pt x="1016031" y="0"/>
                  </a:lnTo>
                </a:path>
                <a:path w="1951354" h="0">
                  <a:moveTo>
                    <a:pt x="1016031" y="0"/>
                  </a:moveTo>
                  <a:lnTo>
                    <a:pt x="1022127" y="0"/>
                  </a:lnTo>
                </a:path>
                <a:path w="1951354" h="0">
                  <a:moveTo>
                    <a:pt x="1022127" y="0"/>
                  </a:moveTo>
                  <a:lnTo>
                    <a:pt x="1029747" y="0"/>
                  </a:lnTo>
                </a:path>
                <a:path w="1951354" h="0">
                  <a:moveTo>
                    <a:pt x="1029747" y="0"/>
                  </a:moveTo>
                  <a:lnTo>
                    <a:pt x="1037367" y="0"/>
                  </a:lnTo>
                </a:path>
                <a:path w="1951354" h="0">
                  <a:moveTo>
                    <a:pt x="1037367" y="0"/>
                  </a:moveTo>
                  <a:lnTo>
                    <a:pt x="1044987" y="0"/>
                  </a:lnTo>
                </a:path>
                <a:path w="1951354" h="0">
                  <a:moveTo>
                    <a:pt x="1044987" y="0"/>
                  </a:moveTo>
                  <a:lnTo>
                    <a:pt x="1051083" y="0"/>
                  </a:lnTo>
                </a:path>
                <a:path w="1951354" h="0">
                  <a:moveTo>
                    <a:pt x="1051083" y="0"/>
                  </a:moveTo>
                  <a:lnTo>
                    <a:pt x="1058703" y="0"/>
                  </a:lnTo>
                </a:path>
                <a:path w="1951354" h="0">
                  <a:moveTo>
                    <a:pt x="1058703" y="0"/>
                  </a:moveTo>
                  <a:lnTo>
                    <a:pt x="1066323" y="0"/>
                  </a:lnTo>
                </a:path>
                <a:path w="1951354" h="0">
                  <a:moveTo>
                    <a:pt x="1066323" y="0"/>
                  </a:moveTo>
                  <a:lnTo>
                    <a:pt x="1073943" y="0"/>
                  </a:lnTo>
                </a:path>
                <a:path w="1951354" h="0">
                  <a:moveTo>
                    <a:pt x="1073943" y="0"/>
                  </a:moveTo>
                  <a:lnTo>
                    <a:pt x="1080039" y="0"/>
                  </a:lnTo>
                </a:path>
                <a:path w="1951354" h="0">
                  <a:moveTo>
                    <a:pt x="1080039" y="0"/>
                  </a:moveTo>
                  <a:lnTo>
                    <a:pt x="1087659" y="0"/>
                  </a:lnTo>
                </a:path>
                <a:path w="1951354" h="0">
                  <a:moveTo>
                    <a:pt x="1087659" y="0"/>
                  </a:moveTo>
                  <a:lnTo>
                    <a:pt x="1095375" y="0"/>
                  </a:lnTo>
                </a:path>
                <a:path w="1951354" h="0">
                  <a:moveTo>
                    <a:pt x="1095375" y="0"/>
                  </a:moveTo>
                  <a:lnTo>
                    <a:pt x="1102994" y="0"/>
                  </a:lnTo>
                </a:path>
                <a:path w="1951354" h="0">
                  <a:moveTo>
                    <a:pt x="1102994" y="0"/>
                  </a:moveTo>
                  <a:lnTo>
                    <a:pt x="1109091" y="0"/>
                  </a:lnTo>
                </a:path>
                <a:path w="1951354" h="0">
                  <a:moveTo>
                    <a:pt x="1109091" y="0"/>
                  </a:moveTo>
                  <a:lnTo>
                    <a:pt x="1116710" y="0"/>
                  </a:lnTo>
                </a:path>
                <a:path w="1951354" h="0">
                  <a:moveTo>
                    <a:pt x="1116710" y="0"/>
                  </a:moveTo>
                  <a:lnTo>
                    <a:pt x="1124331" y="0"/>
                  </a:lnTo>
                </a:path>
                <a:path w="1951354" h="0">
                  <a:moveTo>
                    <a:pt x="1124331" y="0"/>
                  </a:moveTo>
                  <a:lnTo>
                    <a:pt x="1131950" y="0"/>
                  </a:lnTo>
                </a:path>
                <a:path w="1951354" h="0">
                  <a:moveTo>
                    <a:pt x="1131950" y="0"/>
                  </a:moveTo>
                  <a:lnTo>
                    <a:pt x="1138047" y="0"/>
                  </a:lnTo>
                </a:path>
                <a:path w="1951354" h="0">
                  <a:moveTo>
                    <a:pt x="1138047" y="0"/>
                  </a:moveTo>
                  <a:lnTo>
                    <a:pt x="1145666" y="0"/>
                  </a:lnTo>
                </a:path>
                <a:path w="1951354" h="0">
                  <a:moveTo>
                    <a:pt x="1145666" y="0"/>
                  </a:moveTo>
                  <a:lnTo>
                    <a:pt x="1153286" y="0"/>
                  </a:lnTo>
                </a:path>
                <a:path w="1951354" h="0">
                  <a:moveTo>
                    <a:pt x="1153286" y="0"/>
                  </a:moveTo>
                  <a:lnTo>
                    <a:pt x="1160907" y="0"/>
                  </a:lnTo>
                </a:path>
                <a:path w="1951354" h="0">
                  <a:moveTo>
                    <a:pt x="1160907" y="0"/>
                  </a:moveTo>
                  <a:lnTo>
                    <a:pt x="1167002" y="0"/>
                  </a:lnTo>
                </a:path>
                <a:path w="1951354" h="0">
                  <a:moveTo>
                    <a:pt x="1167002" y="0"/>
                  </a:moveTo>
                  <a:lnTo>
                    <a:pt x="1174623" y="0"/>
                  </a:lnTo>
                </a:path>
                <a:path w="1951354" h="0">
                  <a:moveTo>
                    <a:pt x="1174623" y="0"/>
                  </a:moveTo>
                  <a:lnTo>
                    <a:pt x="1182242" y="0"/>
                  </a:lnTo>
                </a:path>
                <a:path w="1951354" h="0">
                  <a:moveTo>
                    <a:pt x="1182242" y="0"/>
                  </a:moveTo>
                  <a:lnTo>
                    <a:pt x="1189958" y="0"/>
                  </a:lnTo>
                </a:path>
                <a:path w="1951354" h="0">
                  <a:moveTo>
                    <a:pt x="1189958" y="0"/>
                  </a:moveTo>
                  <a:lnTo>
                    <a:pt x="1196054" y="0"/>
                  </a:lnTo>
                </a:path>
                <a:path w="1951354" h="0">
                  <a:moveTo>
                    <a:pt x="1196054" y="0"/>
                  </a:moveTo>
                  <a:lnTo>
                    <a:pt x="1203674" y="0"/>
                  </a:lnTo>
                </a:path>
                <a:path w="1951354" h="0">
                  <a:moveTo>
                    <a:pt x="1203674" y="0"/>
                  </a:moveTo>
                  <a:lnTo>
                    <a:pt x="1211294" y="0"/>
                  </a:lnTo>
                </a:path>
                <a:path w="1951354" h="0">
                  <a:moveTo>
                    <a:pt x="1211294" y="0"/>
                  </a:moveTo>
                  <a:lnTo>
                    <a:pt x="1218914" y="0"/>
                  </a:lnTo>
                </a:path>
                <a:path w="1951354" h="0">
                  <a:moveTo>
                    <a:pt x="1218914" y="0"/>
                  </a:moveTo>
                  <a:lnTo>
                    <a:pt x="1225010" y="0"/>
                  </a:lnTo>
                </a:path>
                <a:path w="1951354" h="0">
                  <a:moveTo>
                    <a:pt x="1225010" y="0"/>
                  </a:moveTo>
                  <a:lnTo>
                    <a:pt x="1232630" y="0"/>
                  </a:lnTo>
                </a:path>
                <a:path w="1951354" h="0">
                  <a:moveTo>
                    <a:pt x="1232630" y="0"/>
                  </a:moveTo>
                  <a:lnTo>
                    <a:pt x="1240250" y="0"/>
                  </a:lnTo>
                </a:path>
                <a:path w="1951354" h="0">
                  <a:moveTo>
                    <a:pt x="1240250" y="0"/>
                  </a:moveTo>
                  <a:lnTo>
                    <a:pt x="1247870" y="0"/>
                  </a:lnTo>
                </a:path>
                <a:path w="1951354" h="0">
                  <a:moveTo>
                    <a:pt x="1247870" y="0"/>
                  </a:moveTo>
                  <a:lnTo>
                    <a:pt x="1253966" y="0"/>
                  </a:lnTo>
                </a:path>
                <a:path w="1951354" h="0">
                  <a:moveTo>
                    <a:pt x="1253966" y="0"/>
                  </a:moveTo>
                  <a:lnTo>
                    <a:pt x="1261586" y="0"/>
                  </a:lnTo>
                </a:path>
                <a:path w="1951354" h="0">
                  <a:moveTo>
                    <a:pt x="1261586" y="0"/>
                  </a:moveTo>
                  <a:lnTo>
                    <a:pt x="1269206" y="0"/>
                  </a:lnTo>
                </a:path>
                <a:path w="1951354" h="0">
                  <a:moveTo>
                    <a:pt x="1269206" y="0"/>
                  </a:moveTo>
                  <a:lnTo>
                    <a:pt x="1276826" y="0"/>
                  </a:lnTo>
                </a:path>
                <a:path w="1951354" h="0">
                  <a:moveTo>
                    <a:pt x="1276826" y="0"/>
                  </a:moveTo>
                  <a:lnTo>
                    <a:pt x="1282922" y="0"/>
                  </a:lnTo>
                </a:path>
                <a:path w="1951354" h="0">
                  <a:moveTo>
                    <a:pt x="1282922" y="0"/>
                  </a:moveTo>
                  <a:lnTo>
                    <a:pt x="1290637" y="0"/>
                  </a:lnTo>
                </a:path>
                <a:path w="1951354" h="0">
                  <a:moveTo>
                    <a:pt x="1290637" y="0"/>
                  </a:moveTo>
                  <a:lnTo>
                    <a:pt x="1298257" y="0"/>
                  </a:lnTo>
                </a:path>
                <a:path w="1951354" h="0">
                  <a:moveTo>
                    <a:pt x="1298257" y="0"/>
                  </a:moveTo>
                  <a:lnTo>
                    <a:pt x="1305877" y="0"/>
                  </a:lnTo>
                </a:path>
                <a:path w="1951354" h="0">
                  <a:moveTo>
                    <a:pt x="1305877" y="0"/>
                  </a:moveTo>
                  <a:lnTo>
                    <a:pt x="1311973" y="0"/>
                  </a:lnTo>
                </a:path>
                <a:path w="1951354" h="0">
                  <a:moveTo>
                    <a:pt x="1311973" y="0"/>
                  </a:moveTo>
                  <a:lnTo>
                    <a:pt x="1319593" y="0"/>
                  </a:lnTo>
                </a:path>
                <a:path w="1951354" h="0">
                  <a:moveTo>
                    <a:pt x="1319593" y="0"/>
                  </a:moveTo>
                  <a:lnTo>
                    <a:pt x="1327213" y="0"/>
                  </a:lnTo>
                </a:path>
                <a:path w="1951354" h="0">
                  <a:moveTo>
                    <a:pt x="1327213" y="0"/>
                  </a:moveTo>
                  <a:lnTo>
                    <a:pt x="1334833" y="0"/>
                  </a:lnTo>
                </a:path>
                <a:path w="1951354" h="0">
                  <a:moveTo>
                    <a:pt x="1334833" y="0"/>
                  </a:moveTo>
                  <a:lnTo>
                    <a:pt x="1340929" y="0"/>
                  </a:lnTo>
                </a:path>
                <a:path w="1951354" h="0">
                  <a:moveTo>
                    <a:pt x="1340929" y="0"/>
                  </a:moveTo>
                  <a:lnTo>
                    <a:pt x="1348549" y="0"/>
                  </a:lnTo>
                </a:path>
                <a:path w="1951354" h="0">
                  <a:moveTo>
                    <a:pt x="1348549" y="0"/>
                  </a:moveTo>
                  <a:lnTo>
                    <a:pt x="1356169" y="0"/>
                  </a:lnTo>
                </a:path>
                <a:path w="1951354" h="0">
                  <a:moveTo>
                    <a:pt x="1356169" y="0"/>
                  </a:moveTo>
                  <a:lnTo>
                    <a:pt x="1363789" y="0"/>
                  </a:lnTo>
                </a:path>
                <a:path w="1951354" h="0">
                  <a:moveTo>
                    <a:pt x="1363789" y="0"/>
                  </a:moveTo>
                  <a:lnTo>
                    <a:pt x="1371409" y="0"/>
                  </a:lnTo>
                </a:path>
                <a:path w="1951354" h="0">
                  <a:moveTo>
                    <a:pt x="1371409" y="0"/>
                  </a:moveTo>
                  <a:lnTo>
                    <a:pt x="1377505" y="0"/>
                  </a:lnTo>
                </a:path>
                <a:path w="1951354" h="0">
                  <a:moveTo>
                    <a:pt x="1377505" y="0"/>
                  </a:moveTo>
                  <a:lnTo>
                    <a:pt x="1385220" y="0"/>
                  </a:lnTo>
                </a:path>
                <a:path w="1951354" h="0">
                  <a:moveTo>
                    <a:pt x="1385220" y="0"/>
                  </a:moveTo>
                  <a:lnTo>
                    <a:pt x="1392840" y="0"/>
                  </a:lnTo>
                </a:path>
                <a:path w="1951354" h="0">
                  <a:moveTo>
                    <a:pt x="1392840" y="0"/>
                  </a:moveTo>
                  <a:lnTo>
                    <a:pt x="1400460" y="0"/>
                  </a:lnTo>
                </a:path>
                <a:path w="1951354" h="0">
                  <a:moveTo>
                    <a:pt x="1400460" y="0"/>
                  </a:moveTo>
                  <a:lnTo>
                    <a:pt x="1406556" y="0"/>
                  </a:lnTo>
                </a:path>
                <a:path w="1951354" h="0">
                  <a:moveTo>
                    <a:pt x="1406556" y="0"/>
                  </a:moveTo>
                  <a:lnTo>
                    <a:pt x="1414176" y="0"/>
                  </a:lnTo>
                </a:path>
                <a:path w="1951354" h="0">
                  <a:moveTo>
                    <a:pt x="1414176" y="0"/>
                  </a:moveTo>
                  <a:lnTo>
                    <a:pt x="1421796" y="0"/>
                  </a:lnTo>
                </a:path>
                <a:path w="1951354" h="0">
                  <a:moveTo>
                    <a:pt x="1421796" y="0"/>
                  </a:moveTo>
                  <a:lnTo>
                    <a:pt x="1429416" y="0"/>
                  </a:lnTo>
                </a:path>
                <a:path w="1951354" h="0">
                  <a:moveTo>
                    <a:pt x="1429416" y="0"/>
                  </a:moveTo>
                  <a:lnTo>
                    <a:pt x="1435512" y="0"/>
                  </a:lnTo>
                </a:path>
                <a:path w="1951354" h="0">
                  <a:moveTo>
                    <a:pt x="1435512" y="0"/>
                  </a:moveTo>
                  <a:lnTo>
                    <a:pt x="1443132" y="0"/>
                  </a:lnTo>
                </a:path>
                <a:path w="1951354" h="0">
                  <a:moveTo>
                    <a:pt x="1443132" y="0"/>
                  </a:moveTo>
                  <a:lnTo>
                    <a:pt x="1450752" y="0"/>
                  </a:lnTo>
                </a:path>
                <a:path w="1951354" h="0">
                  <a:moveTo>
                    <a:pt x="1450752" y="0"/>
                  </a:moveTo>
                  <a:lnTo>
                    <a:pt x="1458372" y="0"/>
                  </a:lnTo>
                </a:path>
                <a:path w="1951354" h="0">
                  <a:moveTo>
                    <a:pt x="1458372" y="0"/>
                  </a:moveTo>
                  <a:lnTo>
                    <a:pt x="1464468" y="0"/>
                  </a:lnTo>
                </a:path>
                <a:path w="1951354" h="0">
                  <a:moveTo>
                    <a:pt x="1464468" y="0"/>
                  </a:moveTo>
                  <a:lnTo>
                    <a:pt x="1472088" y="0"/>
                  </a:lnTo>
                </a:path>
                <a:path w="1951354" h="0">
                  <a:moveTo>
                    <a:pt x="1472088" y="0"/>
                  </a:moveTo>
                  <a:lnTo>
                    <a:pt x="1479803" y="0"/>
                  </a:lnTo>
                </a:path>
                <a:path w="1951354" h="0">
                  <a:moveTo>
                    <a:pt x="1479803" y="0"/>
                  </a:moveTo>
                  <a:lnTo>
                    <a:pt x="1487424" y="0"/>
                  </a:lnTo>
                </a:path>
                <a:path w="1951354" h="0">
                  <a:moveTo>
                    <a:pt x="1487424" y="0"/>
                  </a:moveTo>
                  <a:lnTo>
                    <a:pt x="1493519" y="0"/>
                  </a:lnTo>
                </a:path>
                <a:path w="1951354" h="0">
                  <a:moveTo>
                    <a:pt x="1493519" y="0"/>
                  </a:moveTo>
                  <a:lnTo>
                    <a:pt x="1501140" y="0"/>
                  </a:lnTo>
                </a:path>
                <a:path w="1951354" h="0">
                  <a:moveTo>
                    <a:pt x="1501140" y="0"/>
                  </a:moveTo>
                  <a:lnTo>
                    <a:pt x="1508759" y="0"/>
                  </a:lnTo>
                </a:path>
                <a:path w="1951354" h="0">
                  <a:moveTo>
                    <a:pt x="1508759" y="0"/>
                  </a:moveTo>
                  <a:lnTo>
                    <a:pt x="1516380" y="0"/>
                  </a:lnTo>
                </a:path>
                <a:path w="1951354" h="0">
                  <a:moveTo>
                    <a:pt x="1516380" y="0"/>
                  </a:moveTo>
                  <a:lnTo>
                    <a:pt x="1522475" y="0"/>
                  </a:lnTo>
                </a:path>
                <a:path w="1951354" h="0">
                  <a:moveTo>
                    <a:pt x="1522475" y="0"/>
                  </a:moveTo>
                  <a:lnTo>
                    <a:pt x="1530095" y="0"/>
                  </a:lnTo>
                </a:path>
                <a:path w="1951354" h="0">
                  <a:moveTo>
                    <a:pt x="1530095" y="0"/>
                  </a:moveTo>
                  <a:lnTo>
                    <a:pt x="1537716" y="0"/>
                  </a:lnTo>
                </a:path>
                <a:path w="1951354" h="0">
                  <a:moveTo>
                    <a:pt x="1537716" y="0"/>
                  </a:moveTo>
                  <a:lnTo>
                    <a:pt x="1545335" y="0"/>
                  </a:lnTo>
                </a:path>
                <a:path w="1951354" h="0">
                  <a:moveTo>
                    <a:pt x="1545335" y="0"/>
                  </a:moveTo>
                  <a:lnTo>
                    <a:pt x="1551432" y="0"/>
                  </a:lnTo>
                </a:path>
                <a:path w="1951354" h="0">
                  <a:moveTo>
                    <a:pt x="1551432" y="0"/>
                  </a:moveTo>
                  <a:lnTo>
                    <a:pt x="1559051" y="0"/>
                  </a:lnTo>
                </a:path>
                <a:path w="1951354" h="0">
                  <a:moveTo>
                    <a:pt x="1559051" y="0"/>
                  </a:moveTo>
                  <a:lnTo>
                    <a:pt x="1566672" y="0"/>
                  </a:lnTo>
                </a:path>
                <a:path w="1951354" h="0">
                  <a:moveTo>
                    <a:pt x="1566672" y="0"/>
                  </a:moveTo>
                  <a:lnTo>
                    <a:pt x="1574291" y="0"/>
                  </a:lnTo>
                </a:path>
                <a:path w="1951354" h="0">
                  <a:moveTo>
                    <a:pt x="1574291" y="0"/>
                  </a:moveTo>
                  <a:lnTo>
                    <a:pt x="1580483" y="0"/>
                  </a:lnTo>
                </a:path>
                <a:path w="1951354" h="0">
                  <a:moveTo>
                    <a:pt x="1580483" y="0"/>
                  </a:moveTo>
                  <a:lnTo>
                    <a:pt x="1588103" y="0"/>
                  </a:lnTo>
                </a:path>
                <a:path w="1951354" h="0">
                  <a:moveTo>
                    <a:pt x="1588103" y="0"/>
                  </a:moveTo>
                  <a:lnTo>
                    <a:pt x="1595723" y="0"/>
                  </a:lnTo>
                </a:path>
                <a:path w="1951354" h="0">
                  <a:moveTo>
                    <a:pt x="1595723" y="0"/>
                  </a:moveTo>
                  <a:lnTo>
                    <a:pt x="1603343" y="0"/>
                  </a:lnTo>
                </a:path>
                <a:path w="1951354" h="0">
                  <a:moveTo>
                    <a:pt x="1603343" y="0"/>
                  </a:moveTo>
                  <a:lnTo>
                    <a:pt x="1609439" y="0"/>
                  </a:lnTo>
                </a:path>
                <a:path w="1951354" h="0">
                  <a:moveTo>
                    <a:pt x="1609439" y="0"/>
                  </a:moveTo>
                  <a:lnTo>
                    <a:pt x="1617059" y="0"/>
                  </a:lnTo>
                </a:path>
                <a:path w="1951354" h="0">
                  <a:moveTo>
                    <a:pt x="1617059" y="0"/>
                  </a:moveTo>
                  <a:lnTo>
                    <a:pt x="1624679" y="0"/>
                  </a:lnTo>
                </a:path>
                <a:path w="1951354" h="0">
                  <a:moveTo>
                    <a:pt x="1624679" y="0"/>
                  </a:moveTo>
                  <a:lnTo>
                    <a:pt x="1632299" y="0"/>
                  </a:lnTo>
                </a:path>
                <a:path w="1951354" h="0">
                  <a:moveTo>
                    <a:pt x="1632299" y="0"/>
                  </a:moveTo>
                  <a:lnTo>
                    <a:pt x="1638395" y="0"/>
                  </a:lnTo>
                </a:path>
                <a:path w="1951354" h="0">
                  <a:moveTo>
                    <a:pt x="1638395" y="0"/>
                  </a:moveTo>
                  <a:lnTo>
                    <a:pt x="1646015" y="0"/>
                  </a:lnTo>
                </a:path>
                <a:path w="1951354" h="0">
                  <a:moveTo>
                    <a:pt x="1646015" y="0"/>
                  </a:moveTo>
                  <a:lnTo>
                    <a:pt x="1653635" y="0"/>
                  </a:lnTo>
                </a:path>
                <a:path w="1951354" h="0">
                  <a:moveTo>
                    <a:pt x="1653635" y="0"/>
                  </a:moveTo>
                  <a:lnTo>
                    <a:pt x="1661255" y="0"/>
                  </a:lnTo>
                </a:path>
                <a:path w="1951354" h="0">
                  <a:moveTo>
                    <a:pt x="1661255" y="0"/>
                  </a:moveTo>
                  <a:lnTo>
                    <a:pt x="1667351" y="0"/>
                  </a:lnTo>
                </a:path>
                <a:path w="1951354" h="0">
                  <a:moveTo>
                    <a:pt x="1667351" y="0"/>
                  </a:moveTo>
                  <a:lnTo>
                    <a:pt x="1675066" y="0"/>
                  </a:lnTo>
                </a:path>
                <a:path w="1951354" h="0">
                  <a:moveTo>
                    <a:pt x="1675066" y="0"/>
                  </a:moveTo>
                  <a:lnTo>
                    <a:pt x="1682686" y="0"/>
                  </a:lnTo>
                </a:path>
                <a:path w="1951354" h="0">
                  <a:moveTo>
                    <a:pt x="1682686" y="0"/>
                  </a:moveTo>
                  <a:lnTo>
                    <a:pt x="1690306" y="0"/>
                  </a:lnTo>
                </a:path>
                <a:path w="1951354" h="0">
                  <a:moveTo>
                    <a:pt x="1690306" y="0"/>
                  </a:moveTo>
                  <a:lnTo>
                    <a:pt x="1696402" y="0"/>
                  </a:lnTo>
                </a:path>
                <a:path w="1951354" h="0">
                  <a:moveTo>
                    <a:pt x="1696402" y="0"/>
                  </a:moveTo>
                  <a:lnTo>
                    <a:pt x="1704022" y="0"/>
                  </a:lnTo>
                </a:path>
                <a:path w="1951354" h="0">
                  <a:moveTo>
                    <a:pt x="1704022" y="0"/>
                  </a:moveTo>
                  <a:lnTo>
                    <a:pt x="1711642" y="0"/>
                  </a:lnTo>
                </a:path>
                <a:path w="1951354" h="0">
                  <a:moveTo>
                    <a:pt x="1711642" y="0"/>
                  </a:moveTo>
                  <a:lnTo>
                    <a:pt x="1719262" y="0"/>
                  </a:lnTo>
                </a:path>
                <a:path w="1951354" h="0">
                  <a:moveTo>
                    <a:pt x="1719262" y="0"/>
                  </a:moveTo>
                  <a:lnTo>
                    <a:pt x="1725358" y="0"/>
                  </a:lnTo>
                </a:path>
                <a:path w="1951354" h="0">
                  <a:moveTo>
                    <a:pt x="1725358" y="0"/>
                  </a:moveTo>
                  <a:lnTo>
                    <a:pt x="1732978" y="0"/>
                  </a:lnTo>
                </a:path>
                <a:path w="1951354" h="0">
                  <a:moveTo>
                    <a:pt x="1732978" y="0"/>
                  </a:moveTo>
                  <a:lnTo>
                    <a:pt x="1740598" y="0"/>
                  </a:lnTo>
                </a:path>
                <a:path w="1951354" h="0">
                  <a:moveTo>
                    <a:pt x="1740598" y="0"/>
                  </a:moveTo>
                  <a:lnTo>
                    <a:pt x="1748218" y="0"/>
                  </a:lnTo>
                </a:path>
                <a:path w="1951354" h="0">
                  <a:moveTo>
                    <a:pt x="1748218" y="0"/>
                  </a:moveTo>
                  <a:lnTo>
                    <a:pt x="1755838" y="0"/>
                  </a:lnTo>
                </a:path>
                <a:path w="1951354" h="0">
                  <a:moveTo>
                    <a:pt x="1755838" y="0"/>
                  </a:moveTo>
                  <a:lnTo>
                    <a:pt x="1761934" y="0"/>
                  </a:lnTo>
                </a:path>
                <a:path w="1951354" h="0">
                  <a:moveTo>
                    <a:pt x="1761934" y="0"/>
                  </a:moveTo>
                  <a:lnTo>
                    <a:pt x="1769554" y="0"/>
                  </a:lnTo>
                </a:path>
                <a:path w="1951354" h="0">
                  <a:moveTo>
                    <a:pt x="1769554" y="0"/>
                  </a:moveTo>
                  <a:lnTo>
                    <a:pt x="1777269" y="0"/>
                  </a:lnTo>
                </a:path>
                <a:path w="1951354" h="0">
                  <a:moveTo>
                    <a:pt x="1777269" y="0"/>
                  </a:moveTo>
                  <a:lnTo>
                    <a:pt x="1784889" y="0"/>
                  </a:lnTo>
                </a:path>
                <a:path w="1951354" h="0">
                  <a:moveTo>
                    <a:pt x="1784889" y="0"/>
                  </a:moveTo>
                  <a:lnTo>
                    <a:pt x="1790985" y="0"/>
                  </a:lnTo>
                </a:path>
                <a:path w="1951354" h="0">
                  <a:moveTo>
                    <a:pt x="1790985" y="0"/>
                  </a:moveTo>
                  <a:lnTo>
                    <a:pt x="1798605" y="0"/>
                  </a:lnTo>
                </a:path>
                <a:path w="1951354" h="0">
                  <a:moveTo>
                    <a:pt x="1798605" y="0"/>
                  </a:moveTo>
                  <a:lnTo>
                    <a:pt x="1806225" y="0"/>
                  </a:lnTo>
                </a:path>
                <a:path w="1951354" h="0">
                  <a:moveTo>
                    <a:pt x="1806225" y="0"/>
                  </a:moveTo>
                  <a:lnTo>
                    <a:pt x="1813845" y="0"/>
                  </a:lnTo>
                </a:path>
                <a:path w="1951354" h="0">
                  <a:moveTo>
                    <a:pt x="1813845" y="0"/>
                  </a:moveTo>
                  <a:lnTo>
                    <a:pt x="1819941" y="0"/>
                  </a:lnTo>
                </a:path>
                <a:path w="1951354" h="0">
                  <a:moveTo>
                    <a:pt x="1819941" y="0"/>
                  </a:moveTo>
                  <a:lnTo>
                    <a:pt x="1827561" y="0"/>
                  </a:lnTo>
                </a:path>
                <a:path w="1951354" h="0">
                  <a:moveTo>
                    <a:pt x="1827561" y="0"/>
                  </a:moveTo>
                  <a:lnTo>
                    <a:pt x="1835181" y="0"/>
                  </a:lnTo>
                </a:path>
                <a:path w="1951354" h="0">
                  <a:moveTo>
                    <a:pt x="1835181" y="0"/>
                  </a:moveTo>
                  <a:lnTo>
                    <a:pt x="1842801" y="0"/>
                  </a:lnTo>
                </a:path>
                <a:path w="1951354" h="0">
                  <a:moveTo>
                    <a:pt x="1842801" y="0"/>
                  </a:moveTo>
                  <a:lnTo>
                    <a:pt x="1848897" y="0"/>
                  </a:lnTo>
                </a:path>
                <a:path w="1951354" h="0">
                  <a:moveTo>
                    <a:pt x="1848897" y="0"/>
                  </a:moveTo>
                  <a:lnTo>
                    <a:pt x="1856517" y="0"/>
                  </a:lnTo>
                </a:path>
                <a:path w="1951354" h="0">
                  <a:moveTo>
                    <a:pt x="1856517" y="0"/>
                  </a:moveTo>
                  <a:lnTo>
                    <a:pt x="1864137" y="0"/>
                  </a:lnTo>
                </a:path>
                <a:path w="1951354" h="0">
                  <a:moveTo>
                    <a:pt x="1864137" y="0"/>
                  </a:moveTo>
                  <a:lnTo>
                    <a:pt x="1871852" y="0"/>
                  </a:lnTo>
                </a:path>
                <a:path w="1951354" h="0">
                  <a:moveTo>
                    <a:pt x="1871852" y="0"/>
                  </a:moveTo>
                  <a:lnTo>
                    <a:pt x="1877949" y="0"/>
                  </a:lnTo>
                </a:path>
                <a:path w="1951354" h="0">
                  <a:moveTo>
                    <a:pt x="1877949" y="0"/>
                  </a:moveTo>
                  <a:lnTo>
                    <a:pt x="1885568" y="0"/>
                  </a:lnTo>
                </a:path>
                <a:path w="1951354" h="0">
                  <a:moveTo>
                    <a:pt x="1885568" y="0"/>
                  </a:moveTo>
                  <a:lnTo>
                    <a:pt x="1893189" y="0"/>
                  </a:lnTo>
                </a:path>
                <a:path w="1951354" h="0">
                  <a:moveTo>
                    <a:pt x="1893189" y="0"/>
                  </a:moveTo>
                  <a:lnTo>
                    <a:pt x="1900808" y="0"/>
                  </a:lnTo>
                </a:path>
                <a:path w="1951354" h="0">
                  <a:moveTo>
                    <a:pt x="1900808" y="0"/>
                  </a:moveTo>
                  <a:lnTo>
                    <a:pt x="1906905" y="0"/>
                  </a:lnTo>
                </a:path>
                <a:path w="1951354" h="0">
                  <a:moveTo>
                    <a:pt x="1906905" y="0"/>
                  </a:moveTo>
                  <a:lnTo>
                    <a:pt x="1914525" y="0"/>
                  </a:lnTo>
                </a:path>
                <a:path w="1951354" h="0">
                  <a:moveTo>
                    <a:pt x="1914525" y="0"/>
                  </a:moveTo>
                  <a:lnTo>
                    <a:pt x="1922144" y="0"/>
                  </a:lnTo>
                </a:path>
                <a:path w="1951354" h="0">
                  <a:moveTo>
                    <a:pt x="1922144" y="0"/>
                  </a:moveTo>
                  <a:lnTo>
                    <a:pt x="1929765" y="0"/>
                  </a:lnTo>
                </a:path>
                <a:path w="1951354" h="0">
                  <a:moveTo>
                    <a:pt x="1929765" y="0"/>
                  </a:moveTo>
                  <a:lnTo>
                    <a:pt x="1935860" y="0"/>
                  </a:lnTo>
                </a:path>
                <a:path w="1951354" h="0">
                  <a:moveTo>
                    <a:pt x="1935860" y="0"/>
                  </a:moveTo>
                  <a:lnTo>
                    <a:pt x="1943481" y="0"/>
                  </a:lnTo>
                </a:path>
                <a:path w="1951354" h="0">
                  <a:moveTo>
                    <a:pt x="1943481" y="0"/>
                  </a:moveTo>
                  <a:lnTo>
                    <a:pt x="1951100" y="0"/>
                  </a:lnTo>
                </a:path>
              </a:pathLst>
            </a:custGeom>
            <a:ln w="16783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4" name="object 544" descr=""/>
            <p:cNvSpPr/>
            <p:nvPr/>
          </p:nvSpPr>
          <p:spPr>
            <a:xfrm>
              <a:off x="3733228" y="151760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w="0" h="17144">
                  <a:moveTo>
                    <a:pt x="0" y="0"/>
                  </a:moveTo>
                  <a:lnTo>
                    <a:pt x="0" y="16783"/>
                  </a:lnTo>
                </a:path>
              </a:pathLst>
            </a:custGeom>
            <a:ln w="7239">
              <a:solidFill>
                <a:srgbClr val="CACACA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 descr=""/>
            <p:cNvSpPr/>
            <p:nvPr/>
          </p:nvSpPr>
          <p:spPr>
            <a:xfrm>
              <a:off x="1778508" y="1473708"/>
              <a:ext cx="7620" cy="52069"/>
            </a:xfrm>
            <a:custGeom>
              <a:avLst/>
              <a:gdLst/>
              <a:ahLst/>
              <a:cxnLst/>
              <a:rect l="l" t="t" r="r" b="b"/>
              <a:pathLst>
                <a:path w="7619" h="52069">
                  <a:moveTo>
                    <a:pt x="7620" y="51816"/>
                  </a:moveTo>
                  <a:lnTo>
                    <a:pt x="0" y="5181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51816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" name="object 546" descr=""/>
            <p:cNvSpPr/>
            <p:nvPr/>
          </p:nvSpPr>
          <p:spPr>
            <a:xfrm>
              <a:off x="1778508" y="1435608"/>
              <a:ext cx="7620" cy="90170"/>
            </a:xfrm>
            <a:custGeom>
              <a:avLst/>
              <a:gdLst/>
              <a:ahLst/>
              <a:cxnLst/>
              <a:rect l="l" t="t" r="r" b="b"/>
              <a:pathLst>
                <a:path w="7619" h="90169">
                  <a:moveTo>
                    <a:pt x="7620" y="89916"/>
                  </a:moveTo>
                  <a:lnTo>
                    <a:pt x="0" y="8991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89916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" name="object 547" descr=""/>
            <p:cNvSpPr/>
            <p:nvPr/>
          </p:nvSpPr>
          <p:spPr>
            <a:xfrm>
              <a:off x="1778508" y="1380744"/>
              <a:ext cx="7620" cy="144780"/>
            </a:xfrm>
            <a:custGeom>
              <a:avLst/>
              <a:gdLst/>
              <a:ahLst/>
              <a:cxnLst/>
              <a:rect l="l" t="t" r="r" b="b"/>
              <a:pathLst>
                <a:path w="7619" h="144780">
                  <a:moveTo>
                    <a:pt x="7620" y="144779"/>
                  </a:moveTo>
                  <a:lnTo>
                    <a:pt x="0" y="144779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44779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 descr=""/>
            <p:cNvSpPr/>
            <p:nvPr/>
          </p:nvSpPr>
          <p:spPr>
            <a:xfrm>
              <a:off x="1786128" y="1504187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19" h="21590">
                  <a:moveTo>
                    <a:pt x="762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21336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" name="object 549" descr=""/>
            <p:cNvSpPr/>
            <p:nvPr/>
          </p:nvSpPr>
          <p:spPr>
            <a:xfrm>
              <a:off x="1786128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" name="object 550" descr=""/>
            <p:cNvSpPr/>
            <p:nvPr/>
          </p:nvSpPr>
          <p:spPr>
            <a:xfrm>
              <a:off x="1786128" y="1495044"/>
              <a:ext cx="7620" cy="30480"/>
            </a:xfrm>
            <a:custGeom>
              <a:avLst/>
              <a:gdLst/>
              <a:ahLst/>
              <a:cxnLst/>
              <a:rect l="l" t="t" r="r" b="b"/>
              <a:pathLst>
                <a:path w="7619" h="30480">
                  <a:moveTo>
                    <a:pt x="7620" y="30479"/>
                  </a:moveTo>
                  <a:lnTo>
                    <a:pt x="0" y="30479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79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 descr=""/>
            <p:cNvSpPr/>
            <p:nvPr/>
          </p:nvSpPr>
          <p:spPr>
            <a:xfrm>
              <a:off x="1792224" y="1504187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19" h="21590">
                  <a:moveTo>
                    <a:pt x="762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21336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" name="object 552" descr=""/>
            <p:cNvSpPr/>
            <p:nvPr/>
          </p:nvSpPr>
          <p:spPr>
            <a:xfrm>
              <a:off x="1792224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" name="object 553" descr=""/>
            <p:cNvSpPr/>
            <p:nvPr/>
          </p:nvSpPr>
          <p:spPr>
            <a:xfrm>
              <a:off x="1792224" y="1490472"/>
              <a:ext cx="7620" cy="35560"/>
            </a:xfrm>
            <a:custGeom>
              <a:avLst/>
              <a:gdLst/>
              <a:ahLst/>
              <a:cxnLst/>
              <a:rect l="l" t="t" r="r" b="b"/>
              <a:pathLst>
                <a:path w="7619" h="35559">
                  <a:moveTo>
                    <a:pt x="7620" y="35052"/>
                  </a:moveTo>
                  <a:lnTo>
                    <a:pt x="0" y="3505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505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" name="object 554" descr=""/>
            <p:cNvSpPr/>
            <p:nvPr/>
          </p:nvSpPr>
          <p:spPr>
            <a:xfrm>
              <a:off x="1799844" y="1504187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19" h="21590">
                  <a:moveTo>
                    <a:pt x="761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21336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" name="object 555" descr=""/>
            <p:cNvSpPr/>
            <p:nvPr/>
          </p:nvSpPr>
          <p:spPr>
            <a:xfrm>
              <a:off x="1799844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" name="object 556" descr=""/>
            <p:cNvSpPr/>
            <p:nvPr/>
          </p:nvSpPr>
          <p:spPr>
            <a:xfrm>
              <a:off x="1799844" y="1495044"/>
              <a:ext cx="7620" cy="30480"/>
            </a:xfrm>
            <a:custGeom>
              <a:avLst/>
              <a:gdLst/>
              <a:ahLst/>
              <a:cxnLst/>
              <a:rect l="l" t="t" r="r" b="b"/>
              <a:pathLst>
                <a:path w="7619" h="30480">
                  <a:moveTo>
                    <a:pt x="7619" y="30479"/>
                  </a:moveTo>
                  <a:lnTo>
                    <a:pt x="0" y="30479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0479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" name="object 557" descr=""/>
            <p:cNvSpPr/>
            <p:nvPr/>
          </p:nvSpPr>
          <p:spPr>
            <a:xfrm>
              <a:off x="1807463" y="1507236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762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8287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" name="object 558" descr=""/>
            <p:cNvSpPr/>
            <p:nvPr/>
          </p:nvSpPr>
          <p:spPr>
            <a:xfrm>
              <a:off x="1807463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" name="object 559" descr=""/>
            <p:cNvSpPr/>
            <p:nvPr/>
          </p:nvSpPr>
          <p:spPr>
            <a:xfrm>
              <a:off x="1807463" y="1499616"/>
              <a:ext cx="7620" cy="26034"/>
            </a:xfrm>
            <a:custGeom>
              <a:avLst/>
              <a:gdLst/>
              <a:ahLst/>
              <a:cxnLst/>
              <a:rect l="l" t="t" r="r" b="b"/>
              <a:pathLst>
                <a:path w="7619" h="26034">
                  <a:moveTo>
                    <a:pt x="7620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25908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 descr=""/>
            <p:cNvSpPr/>
            <p:nvPr/>
          </p:nvSpPr>
          <p:spPr>
            <a:xfrm>
              <a:off x="1815084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" name="object 561" descr=""/>
            <p:cNvSpPr/>
            <p:nvPr/>
          </p:nvSpPr>
          <p:spPr>
            <a:xfrm>
              <a:off x="1815084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" name="object 562" descr=""/>
            <p:cNvSpPr/>
            <p:nvPr/>
          </p:nvSpPr>
          <p:spPr>
            <a:xfrm>
              <a:off x="1815084" y="1507236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762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828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 descr=""/>
            <p:cNvSpPr/>
            <p:nvPr/>
          </p:nvSpPr>
          <p:spPr>
            <a:xfrm>
              <a:off x="1821180" y="1511808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762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3716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" name="object 564" descr=""/>
            <p:cNvSpPr/>
            <p:nvPr/>
          </p:nvSpPr>
          <p:spPr>
            <a:xfrm>
              <a:off x="1821180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" name="object 565" descr=""/>
            <p:cNvSpPr/>
            <p:nvPr/>
          </p:nvSpPr>
          <p:spPr>
            <a:xfrm>
              <a:off x="1821180" y="1504187"/>
              <a:ext cx="7620" cy="21590"/>
            </a:xfrm>
            <a:custGeom>
              <a:avLst/>
              <a:gdLst/>
              <a:ahLst/>
              <a:cxnLst/>
              <a:rect l="l" t="t" r="r" b="b"/>
              <a:pathLst>
                <a:path w="7619" h="21590">
                  <a:moveTo>
                    <a:pt x="762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2133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" name="object 566" descr=""/>
            <p:cNvSpPr/>
            <p:nvPr/>
          </p:nvSpPr>
          <p:spPr>
            <a:xfrm>
              <a:off x="1828800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" name="object 567" descr=""/>
            <p:cNvSpPr/>
            <p:nvPr/>
          </p:nvSpPr>
          <p:spPr>
            <a:xfrm>
              <a:off x="1828800" y="1507236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762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828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" name="object 568" descr=""/>
            <p:cNvSpPr/>
            <p:nvPr/>
          </p:nvSpPr>
          <p:spPr>
            <a:xfrm>
              <a:off x="1836420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" name="object 569" descr=""/>
            <p:cNvSpPr/>
            <p:nvPr/>
          </p:nvSpPr>
          <p:spPr>
            <a:xfrm>
              <a:off x="1836420" y="1507236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762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828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" name="object 570" descr=""/>
            <p:cNvSpPr/>
            <p:nvPr/>
          </p:nvSpPr>
          <p:spPr>
            <a:xfrm>
              <a:off x="1844040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" name="object 571" descr=""/>
            <p:cNvSpPr/>
            <p:nvPr/>
          </p:nvSpPr>
          <p:spPr>
            <a:xfrm>
              <a:off x="1844040" y="1507236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761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828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" name="object 572" descr=""/>
            <p:cNvSpPr/>
            <p:nvPr/>
          </p:nvSpPr>
          <p:spPr>
            <a:xfrm>
              <a:off x="1850136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" name="object 573" descr=""/>
            <p:cNvSpPr/>
            <p:nvPr/>
          </p:nvSpPr>
          <p:spPr>
            <a:xfrm>
              <a:off x="1850136" y="1507236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761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828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" name="object 574" descr=""/>
            <p:cNvSpPr/>
            <p:nvPr/>
          </p:nvSpPr>
          <p:spPr>
            <a:xfrm>
              <a:off x="1857755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" name="object 575" descr=""/>
            <p:cNvSpPr/>
            <p:nvPr/>
          </p:nvSpPr>
          <p:spPr>
            <a:xfrm>
              <a:off x="1857755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" name="object 576" descr=""/>
            <p:cNvSpPr/>
            <p:nvPr/>
          </p:nvSpPr>
          <p:spPr>
            <a:xfrm>
              <a:off x="1857755" y="1507236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762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828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" name="object 577" descr=""/>
            <p:cNvSpPr/>
            <p:nvPr/>
          </p:nvSpPr>
          <p:spPr>
            <a:xfrm>
              <a:off x="1865376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 descr=""/>
            <p:cNvSpPr/>
            <p:nvPr/>
          </p:nvSpPr>
          <p:spPr>
            <a:xfrm>
              <a:off x="1865376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" name="object 579" descr=""/>
            <p:cNvSpPr/>
            <p:nvPr/>
          </p:nvSpPr>
          <p:spPr>
            <a:xfrm>
              <a:off x="1865376" y="1507236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762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828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" name="object 580" descr=""/>
            <p:cNvSpPr/>
            <p:nvPr/>
          </p:nvSpPr>
          <p:spPr>
            <a:xfrm>
              <a:off x="1872996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" name="object 581" descr=""/>
            <p:cNvSpPr/>
            <p:nvPr/>
          </p:nvSpPr>
          <p:spPr>
            <a:xfrm>
              <a:off x="1872996" y="1511808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762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37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" name="object 582" descr=""/>
            <p:cNvSpPr/>
            <p:nvPr/>
          </p:nvSpPr>
          <p:spPr>
            <a:xfrm>
              <a:off x="1879092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" name="object 583" descr=""/>
            <p:cNvSpPr/>
            <p:nvPr/>
          </p:nvSpPr>
          <p:spPr>
            <a:xfrm>
              <a:off x="1879092" y="1507236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762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828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" name="object 584" descr=""/>
            <p:cNvSpPr/>
            <p:nvPr/>
          </p:nvSpPr>
          <p:spPr>
            <a:xfrm>
              <a:off x="1886712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" name="object 585" descr=""/>
            <p:cNvSpPr/>
            <p:nvPr/>
          </p:nvSpPr>
          <p:spPr>
            <a:xfrm>
              <a:off x="1886712" y="1507236"/>
              <a:ext cx="7620" cy="18415"/>
            </a:xfrm>
            <a:custGeom>
              <a:avLst/>
              <a:gdLst/>
              <a:ahLst/>
              <a:cxnLst/>
              <a:rect l="l" t="t" r="r" b="b"/>
              <a:pathLst>
                <a:path w="7619" h="18415">
                  <a:moveTo>
                    <a:pt x="762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828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" name="object 586" descr=""/>
            <p:cNvSpPr/>
            <p:nvPr/>
          </p:nvSpPr>
          <p:spPr>
            <a:xfrm>
              <a:off x="1894332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" name="object 587" descr=""/>
            <p:cNvSpPr/>
            <p:nvPr/>
          </p:nvSpPr>
          <p:spPr>
            <a:xfrm>
              <a:off x="1894332" y="1511808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761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37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" name="object 588" descr=""/>
            <p:cNvSpPr/>
            <p:nvPr/>
          </p:nvSpPr>
          <p:spPr>
            <a:xfrm>
              <a:off x="1901951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" name="object 589" descr=""/>
            <p:cNvSpPr/>
            <p:nvPr/>
          </p:nvSpPr>
          <p:spPr>
            <a:xfrm>
              <a:off x="1901951" y="1511808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762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37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" name="object 590" descr=""/>
            <p:cNvSpPr/>
            <p:nvPr/>
          </p:nvSpPr>
          <p:spPr>
            <a:xfrm>
              <a:off x="1908048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" name="object 591" descr=""/>
            <p:cNvSpPr/>
            <p:nvPr/>
          </p:nvSpPr>
          <p:spPr>
            <a:xfrm>
              <a:off x="1908048" y="1511808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761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37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" name="object 592" descr=""/>
            <p:cNvSpPr/>
            <p:nvPr/>
          </p:nvSpPr>
          <p:spPr>
            <a:xfrm>
              <a:off x="1915668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" name="object 593" descr=""/>
            <p:cNvSpPr/>
            <p:nvPr/>
          </p:nvSpPr>
          <p:spPr>
            <a:xfrm>
              <a:off x="1915668" y="1511808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762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37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" name="object 594" descr=""/>
            <p:cNvSpPr/>
            <p:nvPr/>
          </p:nvSpPr>
          <p:spPr>
            <a:xfrm>
              <a:off x="1923288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" name="object 595" descr=""/>
            <p:cNvSpPr/>
            <p:nvPr/>
          </p:nvSpPr>
          <p:spPr>
            <a:xfrm>
              <a:off x="1923288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" name="object 596" descr=""/>
            <p:cNvSpPr/>
            <p:nvPr/>
          </p:nvSpPr>
          <p:spPr>
            <a:xfrm>
              <a:off x="1930908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" name="object 597" descr=""/>
            <p:cNvSpPr/>
            <p:nvPr/>
          </p:nvSpPr>
          <p:spPr>
            <a:xfrm>
              <a:off x="1930908" y="1511808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762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37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" name="object 598" descr=""/>
            <p:cNvSpPr/>
            <p:nvPr/>
          </p:nvSpPr>
          <p:spPr>
            <a:xfrm>
              <a:off x="1937004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" name="object 599" descr=""/>
            <p:cNvSpPr/>
            <p:nvPr/>
          </p:nvSpPr>
          <p:spPr>
            <a:xfrm>
              <a:off x="1937004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" name="object 600" descr=""/>
            <p:cNvSpPr/>
            <p:nvPr/>
          </p:nvSpPr>
          <p:spPr>
            <a:xfrm>
              <a:off x="1944624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" name="object 601" descr=""/>
            <p:cNvSpPr/>
            <p:nvPr/>
          </p:nvSpPr>
          <p:spPr>
            <a:xfrm>
              <a:off x="1944624" y="1511808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762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37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" name="object 602" descr=""/>
            <p:cNvSpPr/>
            <p:nvPr/>
          </p:nvSpPr>
          <p:spPr>
            <a:xfrm>
              <a:off x="1952244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" name="object 603" descr=""/>
            <p:cNvSpPr/>
            <p:nvPr/>
          </p:nvSpPr>
          <p:spPr>
            <a:xfrm>
              <a:off x="1952244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" name="object 604" descr=""/>
            <p:cNvSpPr/>
            <p:nvPr/>
          </p:nvSpPr>
          <p:spPr>
            <a:xfrm>
              <a:off x="1959863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" name="object 605" descr=""/>
            <p:cNvSpPr/>
            <p:nvPr/>
          </p:nvSpPr>
          <p:spPr>
            <a:xfrm>
              <a:off x="1959863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" name="object 606" descr=""/>
            <p:cNvSpPr/>
            <p:nvPr/>
          </p:nvSpPr>
          <p:spPr>
            <a:xfrm>
              <a:off x="1965959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" name="object 607" descr=""/>
            <p:cNvSpPr/>
            <p:nvPr/>
          </p:nvSpPr>
          <p:spPr>
            <a:xfrm>
              <a:off x="1965959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" name="object 608" descr=""/>
            <p:cNvSpPr/>
            <p:nvPr/>
          </p:nvSpPr>
          <p:spPr>
            <a:xfrm>
              <a:off x="1973580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" name="object 609" descr=""/>
            <p:cNvSpPr/>
            <p:nvPr/>
          </p:nvSpPr>
          <p:spPr>
            <a:xfrm>
              <a:off x="1973580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" name="object 610" descr=""/>
            <p:cNvSpPr/>
            <p:nvPr/>
          </p:nvSpPr>
          <p:spPr>
            <a:xfrm>
              <a:off x="1981200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" name="object 611" descr=""/>
            <p:cNvSpPr/>
            <p:nvPr/>
          </p:nvSpPr>
          <p:spPr>
            <a:xfrm>
              <a:off x="1981200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" name="object 612" descr=""/>
            <p:cNvSpPr/>
            <p:nvPr/>
          </p:nvSpPr>
          <p:spPr>
            <a:xfrm>
              <a:off x="1988820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" name="object 613" descr=""/>
            <p:cNvSpPr/>
            <p:nvPr/>
          </p:nvSpPr>
          <p:spPr>
            <a:xfrm>
              <a:off x="1988820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" name="object 614" descr=""/>
            <p:cNvSpPr/>
            <p:nvPr/>
          </p:nvSpPr>
          <p:spPr>
            <a:xfrm>
              <a:off x="1994916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" name="object 615" descr=""/>
            <p:cNvSpPr/>
            <p:nvPr/>
          </p:nvSpPr>
          <p:spPr>
            <a:xfrm>
              <a:off x="1994916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" name="object 616" descr=""/>
            <p:cNvSpPr/>
            <p:nvPr/>
          </p:nvSpPr>
          <p:spPr>
            <a:xfrm>
              <a:off x="2002536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" name="object 617" descr=""/>
            <p:cNvSpPr/>
            <p:nvPr/>
          </p:nvSpPr>
          <p:spPr>
            <a:xfrm>
              <a:off x="2002536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" name="object 618" descr=""/>
            <p:cNvSpPr/>
            <p:nvPr/>
          </p:nvSpPr>
          <p:spPr>
            <a:xfrm>
              <a:off x="2010155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" name="object 619" descr=""/>
            <p:cNvSpPr/>
            <p:nvPr/>
          </p:nvSpPr>
          <p:spPr>
            <a:xfrm>
              <a:off x="2010155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" name="object 620" descr=""/>
            <p:cNvSpPr/>
            <p:nvPr/>
          </p:nvSpPr>
          <p:spPr>
            <a:xfrm>
              <a:off x="2017775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" name="object 621" descr=""/>
            <p:cNvSpPr/>
            <p:nvPr/>
          </p:nvSpPr>
          <p:spPr>
            <a:xfrm>
              <a:off x="2017775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" name="object 622" descr=""/>
            <p:cNvSpPr/>
            <p:nvPr/>
          </p:nvSpPr>
          <p:spPr>
            <a:xfrm>
              <a:off x="2023872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" name="object 623" descr=""/>
            <p:cNvSpPr/>
            <p:nvPr/>
          </p:nvSpPr>
          <p:spPr>
            <a:xfrm>
              <a:off x="2023872" y="1511808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19" h="13969">
                  <a:moveTo>
                    <a:pt x="762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137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" name="object 624" descr=""/>
            <p:cNvSpPr/>
            <p:nvPr/>
          </p:nvSpPr>
          <p:spPr>
            <a:xfrm>
              <a:off x="2031492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" name="object 625" descr=""/>
            <p:cNvSpPr/>
            <p:nvPr/>
          </p:nvSpPr>
          <p:spPr>
            <a:xfrm>
              <a:off x="2031479" y="1516379"/>
              <a:ext cx="29209" cy="9525"/>
            </a:xfrm>
            <a:custGeom>
              <a:avLst/>
              <a:gdLst/>
              <a:ahLst/>
              <a:cxnLst/>
              <a:rect l="l" t="t" r="r" b="b"/>
              <a:pathLst>
                <a:path w="29210" h="9525">
                  <a:moveTo>
                    <a:pt x="28968" y="4572"/>
                  </a:moveTo>
                  <a:lnTo>
                    <a:pt x="22860" y="4572"/>
                  </a:lnTo>
                  <a:lnTo>
                    <a:pt x="21348" y="4572"/>
                  </a:lnTo>
                  <a:lnTo>
                    <a:pt x="7632" y="4572"/>
                  </a:lnTo>
                  <a:lnTo>
                    <a:pt x="7632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7632" y="9144"/>
                  </a:lnTo>
                  <a:lnTo>
                    <a:pt x="21348" y="9144"/>
                  </a:lnTo>
                  <a:lnTo>
                    <a:pt x="22860" y="9144"/>
                  </a:lnTo>
                  <a:lnTo>
                    <a:pt x="28968" y="9144"/>
                  </a:lnTo>
                  <a:lnTo>
                    <a:pt x="28968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" name="object 626" descr=""/>
            <p:cNvSpPr/>
            <p:nvPr/>
          </p:nvSpPr>
          <p:spPr>
            <a:xfrm>
              <a:off x="2060448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" name="object 627" descr=""/>
            <p:cNvSpPr/>
            <p:nvPr/>
          </p:nvSpPr>
          <p:spPr>
            <a:xfrm>
              <a:off x="2060448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" name="object 628" descr=""/>
            <p:cNvSpPr/>
            <p:nvPr/>
          </p:nvSpPr>
          <p:spPr>
            <a:xfrm>
              <a:off x="2068067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" name="object 629" descr=""/>
            <p:cNvSpPr/>
            <p:nvPr/>
          </p:nvSpPr>
          <p:spPr>
            <a:xfrm>
              <a:off x="2068067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" name="object 630" descr=""/>
            <p:cNvSpPr/>
            <p:nvPr/>
          </p:nvSpPr>
          <p:spPr>
            <a:xfrm>
              <a:off x="2075688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" name="object 631" descr=""/>
            <p:cNvSpPr/>
            <p:nvPr/>
          </p:nvSpPr>
          <p:spPr>
            <a:xfrm>
              <a:off x="2075688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" name="object 632" descr=""/>
            <p:cNvSpPr/>
            <p:nvPr/>
          </p:nvSpPr>
          <p:spPr>
            <a:xfrm>
              <a:off x="2081784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" name="object 633" descr=""/>
            <p:cNvSpPr/>
            <p:nvPr/>
          </p:nvSpPr>
          <p:spPr>
            <a:xfrm>
              <a:off x="2081784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" name="object 634" descr=""/>
            <p:cNvSpPr/>
            <p:nvPr/>
          </p:nvSpPr>
          <p:spPr>
            <a:xfrm>
              <a:off x="2089404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" name="object 635" descr=""/>
            <p:cNvSpPr/>
            <p:nvPr/>
          </p:nvSpPr>
          <p:spPr>
            <a:xfrm>
              <a:off x="2089404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" name="object 636" descr=""/>
            <p:cNvSpPr/>
            <p:nvPr/>
          </p:nvSpPr>
          <p:spPr>
            <a:xfrm>
              <a:off x="2097024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" name="object 637" descr=""/>
            <p:cNvSpPr/>
            <p:nvPr/>
          </p:nvSpPr>
          <p:spPr>
            <a:xfrm>
              <a:off x="2097024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" name="object 638" descr=""/>
            <p:cNvSpPr/>
            <p:nvPr/>
          </p:nvSpPr>
          <p:spPr>
            <a:xfrm>
              <a:off x="2104644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" name="object 639" descr=""/>
            <p:cNvSpPr/>
            <p:nvPr/>
          </p:nvSpPr>
          <p:spPr>
            <a:xfrm>
              <a:off x="2104644" y="151637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" name="object 640" descr=""/>
            <p:cNvSpPr/>
            <p:nvPr/>
          </p:nvSpPr>
          <p:spPr>
            <a:xfrm>
              <a:off x="2112263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" name="object 641" descr=""/>
            <p:cNvSpPr/>
            <p:nvPr/>
          </p:nvSpPr>
          <p:spPr>
            <a:xfrm>
              <a:off x="2112251" y="1516379"/>
              <a:ext cx="13970" cy="9525"/>
            </a:xfrm>
            <a:custGeom>
              <a:avLst/>
              <a:gdLst/>
              <a:ahLst/>
              <a:cxnLst/>
              <a:rect l="l" t="t" r="r" b="b"/>
              <a:pathLst>
                <a:path w="13969" h="9525">
                  <a:moveTo>
                    <a:pt x="13716" y="4572"/>
                  </a:moveTo>
                  <a:lnTo>
                    <a:pt x="7620" y="4572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6096" y="9144"/>
                  </a:lnTo>
                  <a:lnTo>
                    <a:pt x="7620" y="9144"/>
                  </a:lnTo>
                  <a:lnTo>
                    <a:pt x="13716" y="9144"/>
                  </a:lnTo>
                  <a:lnTo>
                    <a:pt x="13716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" name="object 642" descr=""/>
            <p:cNvSpPr/>
            <p:nvPr/>
          </p:nvSpPr>
          <p:spPr>
            <a:xfrm>
              <a:off x="2125980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" name="object 643" descr=""/>
            <p:cNvSpPr/>
            <p:nvPr/>
          </p:nvSpPr>
          <p:spPr>
            <a:xfrm>
              <a:off x="2125967" y="1516379"/>
              <a:ext cx="23495" cy="9525"/>
            </a:xfrm>
            <a:custGeom>
              <a:avLst/>
              <a:gdLst/>
              <a:ahLst/>
              <a:cxnLst/>
              <a:rect l="l" t="t" r="r" b="b"/>
              <a:pathLst>
                <a:path w="23494" h="9525">
                  <a:moveTo>
                    <a:pt x="22872" y="4572"/>
                  </a:moveTo>
                  <a:lnTo>
                    <a:pt x="7632" y="4572"/>
                  </a:lnTo>
                  <a:lnTo>
                    <a:pt x="7632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7632" y="9144"/>
                  </a:lnTo>
                  <a:lnTo>
                    <a:pt x="22872" y="9144"/>
                  </a:lnTo>
                  <a:lnTo>
                    <a:pt x="22872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" name="object 644" descr=""/>
            <p:cNvSpPr/>
            <p:nvPr/>
          </p:nvSpPr>
          <p:spPr>
            <a:xfrm>
              <a:off x="2147316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" name="object 645" descr=""/>
            <p:cNvSpPr/>
            <p:nvPr/>
          </p:nvSpPr>
          <p:spPr>
            <a:xfrm>
              <a:off x="2147684" y="1516379"/>
              <a:ext cx="44450" cy="10160"/>
            </a:xfrm>
            <a:custGeom>
              <a:avLst/>
              <a:gdLst/>
              <a:ahLst/>
              <a:cxnLst/>
              <a:rect l="l" t="t" r="r" b="b"/>
              <a:pathLst>
                <a:path w="44450" h="10159">
                  <a:moveTo>
                    <a:pt x="43827" y="0"/>
                  </a:moveTo>
                  <a:lnTo>
                    <a:pt x="36195" y="0"/>
                  </a:lnTo>
                  <a:lnTo>
                    <a:pt x="36195" y="4572"/>
                  </a:lnTo>
                  <a:lnTo>
                    <a:pt x="30099" y="4572"/>
                  </a:lnTo>
                  <a:lnTo>
                    <a:pt x="28575" y="4572"/>
                  </a:lnTo>
                  <a:lnTo>
                    <a:pt x="14859" y="4572"/>
                  </a:lnTo>
                  <a:lnTo>
                    <a:pt x="14859" y="5054"/>
                  </a:lnTo>
                  <a:lnTo>
                    <a:pt x="0" y="5054"/>
                  </a:lnTo>
                  <a:lnTo>
                    <a:pt x="0" y="9626"/>
                  </a:lnTo>
                  <a:lnTo>
                    <a:pt x="15252" y="9626"/>
                  </a:lnTo>
                  <a:lnTo>
                    <a:pt x="15252" y="9144"/>
                  </a:lnTo>
                  <a:lnTo>
                    <a:pt x="28575" y="9144"/>
                  </a:lnTo>
                  <a:lnTo>
                    <a:pt x="30099" y="9144"/>
                  </a:lnTo>
                  <a:lnTo>
                    <a:pt x="36195" y="9144"/>
                  </a:lnTo>
                  <a:lnTo>
                    <a:pt x="43827" y="9144"/>
                  </a:lnTo>
                  <a:lnTo>
                    <a:pt x="43827" y="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" name="object 646" descr=""/>
            <p:cNvSpPr/>
            <p:nvPr/>
          </p:nvSpPr>
          <p:spPr>
            <a:xfrm>
              <a:off x="2191512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" name="object 647" descr=""/>
            <p:cNvSpPr/>
            <p:nvPr/>
          </p:nvSpPr>
          <p:spPr>
            <a:xfrm>
              <a:off x="2191988" y="1521428"/>
              <a:ext cx="29209" cy="5080"/>
            </a:xfrm>
            <a:custGeom>
              <a:avLst/>
              <a:gdLst/>
              <a:ahLst/>
              <a:cxnLst/>
              <a:rect l="l" t="t" r="r" b="b"/>
              <a:pathLst>
                <a:path w="29210" h="5080">
                  <a:moveTo>
                    <a:pt x="28956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28956" y="0"/>
                  </a:lnTo>
                  <a:lnTo>
                    <a:pt x="28956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" name="object 648" descr=""/>
            <p:cNvSpPr/>
            <p:nvPr/>
          </p:nvSpPr>
          <p:spPr>
            <a:xfrm>
              <a:off x="2220467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" name="object 649" descr=""/>
            <p:cNvSpPr/>
            <p:nvPr/>
          </p:nvSpPr>
          <p:spPr>
            <a:xfrm>
              <a:off x="2220467" y="1520951"/>
              <a:ext cx="66040" cy="5080"/>
            </a:xfrm>
            <a:custGeom>
              <a:avLst/>
              <a:gdLst/>
              <a:ahLst/>
              <a:cxnLst/>
              <a:rect l="l" t="t" r="r" b="b"/>
              <a:pathLst>
                <a:path w="66039" h="5080">
                  <a:moveTo>
                    <a:pt x="65532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" name="object 650" descr=""/>
            <p:cNvSpPr/>
            <p:nvPr/>
          </p:nvSpPr>
          <p:spPr>
            <a:xfrm>
              <a:off x="2292096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" name="object 651" descr=""/>
            <p:cNvSpPr/>
            <p:nvPr/>
          </p:nvSpPr>
          <p:spPr>
            <a:xfrm>
              <a:off x="2292654" y="1520951"/>
              <a:ext cx="167640" cy="5080"/>
            </a:xfrm>
            <a:custGeom>
              <a:avLst/>
              <a:gdLst/>
              <a:ahLst/>
              <a:cxnLst/>
              <a:rect l="l" t="t" r="r" b="b"/>
              <a:pathLst>
                <a:path w="167639" h="5080">
                  <a:moveTo>
                    <a:pt x="15252" y="482"/>
                  </a:moveTo>
                  <a:lnTo>
                    <a:pt x="0" y="482"/>
                  </a:lnTo>
                  <a:lnTo>
                    <a:pt x="0" y="5054"/>
                  </a:lnTo>
                  <a:lnTo>
                    <a:pt x="15252" y="5054"/>
                  </a:lnTo>
                  <a:lnTo>
                    <a:pt x="15252" y="482"/>
                  </a:lnTo>
                  <a:close/>
                </a:path>
                <a:path w="167639" h="5080">
                  <a:moveTo>
                    <a:pt x="87820" y="0"/>
                  </a:moveTo>
                  <a:lnTo>
                    <a:pt x="22288" y="0"/>
                  </a:lnTo>
                  <a:lnTo>
                    <a:pt x="22288" y="4572"/>
                  </a:lnTo>
                  <a:lnTo>
                    <a:pt x="87820" y="4572"/>
                  </a:lnTo>
                  <a:lnTo>
                    <a:pt x="87820" y="0"/>
                  </a:lnTo>
                  <a:close/>
                </a:path>
                <a:path w="167639" h="5080">
                  <a:moveTo>
                    <a:pt x="131165" y="482"/>
                  </a:moveTo>
                  <a:lnTo>
                    <a:pt x="102209" y="482"/>
                  </a:lnTo>
                  <a:lnTo>
                    <a:pt x="102209" y="5054"/>
                  </a:lnTo>
                  <a:lnTo>
                    <a:pt x="131165" y="5054"/>
                  </a:lnTo>
                  <a:lnTo>
                    <a:pt x="131165" y="482"/>
                  </a:lnTo>
                  <a:close/>
                </a:path>
                <a:path w="167639" h="5080">
                  <a:moveTo>
                    <a:pt x="152501" y="482"/>
                  </a:moveTo>
                  <a:lnTo>
                    <a:pt x="138785" y="482"/>
                  </a:lnTo>
                  <a:lnTo>
                    <a:pt x="138785" y="5054"/>
                  </a:lnTo>
                  <a:lnTo>
                    <a:pt x="152501" y="5054"/>
                  </a:lnTo>
                  <a:lnTo>
                    <a:pt x="152501" y="482"/>
                  </a:lnTo>
                  <a:close/>
                </a:path>
                <a:path w="167639" h="5080">
                  <a:moveTo>
                    <a:pt x="167068" y="0"/>
                  </a:moveTo>
                  <a:lnTo>
                    <a:pt x="159461" y="0"/>
                  </a:lnTo>
                  <a:lnTo>
                    <a:pt x="159461" y="4572"/>
                  </a:lnTo>
                  <a:lnTo>
                    <a:pt x="167068" y="4572"/>
                  </a:lnTo>
                  <a:lnTo>
                    <a:pt x="167068" y="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" name="object 652" descr=""/>
            <p:cNvSpPr/>
            <p:nvPr/>
          </p:nvSpPr>
          <p:spPr>
            <a:xfrm>
              <a:off x="2459735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" name="object 653" descr=""/>
            <p:cNvSpPr/>
            <p:nvPr/>
          </p:nvSpPr>
          <p:spPr>
            <a:xfrm>
              <a:off x="2460402" y="1521428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80">
                  <a:moveTo>
                    <a:pt x="21431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21431" y="0"/>
                  </a:lnTo>
                  <a:lnTo>
                    <a:pt x="21431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" name="object 654" descr=""/>
            <p:cNvSpPr/>
            <p:nvPr/>
          </p:nvSpPr>
          <p:spPr>
            <a:xfrm>
              <a:off x="2496311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" name="object 655" descr=""/>
            <p:cNvSpPr/>
            <p:nvPr/>
          </p:nvSpPr>
          <p:spPr>
            <a:xfrm>
              <a:off x="2496311" y="1520951"/>
              <a:ext cx="52069" cy="5080"/>
            </a:xfrm>
            <a:custGeom>
              <a:avLst/>
              <a:gdLst/>
              <a:ahLst/>
              <a:cxnLst/>
              <a:rect l="l" t="t" r="r" b="b"/>
              <a:pathLst>
                <a:path w="52069" h="5080">
                  <a:moveTo>
                    <a:pt x="36576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4572"/>
                  </a:lnTo>
                  <a:close/>
                </a:path>
                <a:path w="52069" h="5080">
                  <a:moveTo>
                    <a:pt x="51816" y="4572"/>
                  </a:moveTo>
                  <a:lnTo>
                    <a:pt x="44196" y="4572"/>
                  </a:lnTo>
                  <a:lnTo>
                    <a:pt x="44196" y="0"/>
                  </a:lnTo>
                  <a:lnTo>
                    <a:pt x="51816" y="0"/>
                  </a:lnTo>
                  <a:lnTo>
                    <a:pt x="51816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" name="object 656" descr=""/>
            <p:cNvSpPr/>
            <p:nvPr/>
          </p:nvSpPr>
          <p:spPr>
            <a:xfrm>
              <a:off x="2555748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" name="object 657" descr=""/>
            <p:cNvSpPr/>
            <p:nvPr/>
          </p:nvSpPr>
          <p:spPr>
            <a:xfrm>
              <a:off x="2554985" y="1521428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69" h="5080">
                  <a:moveTo>
                    <a:pt x="13716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" name="object 658" descr=""/>
            <p:cNvSpPr/>
            <p:nvPr/>
          </p:nvSpPr>
          <p:spPr>
            <a:xfrm>
              <a:off x="2577084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" name="object 659" descr=""/>
            <p:cNvSpPr/>
            <p:nvPr/>
          </p:nvSpPr>
          <p:spPr>
            <a:xfrm>
              <a:off x="2576411" y="1520951"/>
              <a:ext cx="59055" cy="5080"/>
            </a:xfrm>
            <a:custGeom>
              <a:avLst/>
              <a:gdLst/>
              <a:ahLst/>
              <a:cxnLst/>
              <a:rect l="l" t="t" r="r" b="b"/>
              <a:pathLst>
                <a:path w="59055" h="5080">
                  <a:moveTo>
                    <a:pt x="28956" y="482"/>
                  </a:moveTo>
                  <a:lnTo>
                    <a:pt x="0" y="482"/>
                  </a:lnTo>
                  <a:lnTo>
                    <a:pt x="0" y="5054"/>
                  </a:lnTo>
                  <a:lnTo>
                    <a:pt x="28956" y="5054"/>
                  </a:lnTo>
                  <a:lnTo>
                    <a:pt x="28956" y="482"/>
                  </a:lnTo>
                  <a:close/>
                </a:path>
                <a:path w="59055" h="5080">
                  <a:moveTo>
                    <a:pt x="44869" y="0"/>
                  </a:moveTo>
                  <a:lnTo>
                    <a:pt x="37249" y="0"/>
                  </a:lnTo>
                  <a:lnTo>
                    <a:pt x="37249" y="4572"/>
                  </a:lnTo>
                  <a:lnTo>
                    <a:pt x="44869" y="4572"/>
                  </a:lnTo>
                  <a:lnTo>
                    <a:pt x="44869" y="0"/>
                  </a:lnTo>
                  <a:close/>
                </a:path>
                <a:path w="59055" h="5080">
                  <a:moveTo>
                    <a:pt x="58585" y="0"/>
                  </a:moveTo>
                  <a:lnTo>
                    <a:pt x="50965" y="0"/>
                  </a:lnTo>
                  <a:lnTo>
                    <a:pt x="50965" y="4572"/>
                  </a:lnTo>
                  <a:lnTo>
                    <a:pt x="58585" y="4572"/>
                  </a:lnTo>
                  <a:lnTo>
                    <a:pt x="58585" y="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" name="object 660" descr=""/>
            <p:cNvSpPr/>
            <p:nvPr/>
          </p:nvSpPr>
          <p:spPr>
            <a:xfrm>
              <a:off x="2642616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" name="object 661" descr=""/>
            <p:cNvSpPr/>
            <p:nvPr/>
          </p:nvSpPr>
          <p:spPr>
            <a:xfrm>
              <a:off x="2641943" y="1520951"/>
              <a:ext cx="790575" cy="5080"/>
            </a:xfrm>
            <a:custGeom>
              <a:avLst/>
              <a:gdLst/>
              <a:ahLst/>
              <a:cxnLst/>
              <a:rect l="l" t="t" r="r" b="b"/>
              <a:pathLst>
                <a:path w="790575" h="5080">
                  <a:moveTo>
                    <a:pt x="13716" y="482"/>
                  </a:moveTo>
                  <a:lnTo>
                    <a:pt x="0" y="482"/>
                  </a:lnTo>
                  <a:lnTo>
                    <a:pt x="0" y="5054"/>
                  </a:lnTo>
                  <a:lnTo>
                    <a:pt x="13716" y="5054"/>
                  </a:lnTo>
                  <a:lnTo>
                    <a:pt x="13716" y="482"/>
                  </a:lnTo>
                  <a:close/>
                </a:path>
                <a:path w="790575" h="5080">
                  <a:moveTo>
                    <a:pt x="72288" y="0"/>
                  </a:moveTo>
                  <a:lnTo>
                    <a:pt x="64681" y="0"/>
                  </a:lnTo>
                  <a:lnTo>
                    <a:pt x="64681" y="4572"/>
                  </a:lnTo>
                  <a:lnTo>
                    <a:pt x="72288" y="4572"/>
                  </a:lnTo>
                  <a:lnTo>
                    <a:pt x="72288" y="0"/>
                  </a:lnTo>
                  <a:close/>
                </a:path>
                <a:path w="790575" h="5080">
                  <a:moveTo>
                    <a:pt x="100685" y="482"/>
                  </a:moveTo>
                  <a:lnTo>
                    <a:pt x="86969" y="482"/>
                  </a:lnTo>
                  <a:lnTo>
                    <a:pt x="86969" y="5054"/>
                  </a:lnTo>
                  <a:lnTo>
                    <a:pt x="100685" y="5054"/>
                  </a:lnTo>
                  <a:lnTo>
                    <a:pt x="100685" y="482"/>
                  </a:lnTo>
                  <a:close/>
                </a:path>
                <a:path w="790575" h="5080">
                  <a:moveTo>
                    <a:pt x="124117" y="0"/>
                  </a:moveTo>
                  <a:lnTo>
                    <a:pt x="116497" y="0"/>
                  </a:lnTo>
                  <a:lnTo>
                    <a:pt x="116497" y="4572"/>
                  </a:lnTo>
                  <a:lnTo>
                    <a:pt x="124117" y="4572"/>
                  </a:lnTo>
                  <a:lnTo>
                    <a:pt x="124117" y="0"/>
                  </a:lnTo>
                  <a:close/>
                </a:path>
                <a:path w="790575" h="5080">
                  <a:moveTo>
                    <a:pt x="137833" y="0"/>
                  </a:moveTo>
                  <a:lnTo>
                    <a:pt x="130213" y="0"/>
                  </a:lnTo>
                  <a:lnTo>
                    <a:pt x="130213" y="4572"/>
                  </a:lnTo>
                  <a:lnTo>
                    <a:pt x="137833" y="4572"/>
                  </a:lnTo>
                  <a:lnTo>
                    <a:pt x="137833" y="0"/>
                  </a:lnTo>
                  <a:close/>
                </a:path>
                <a:path w="790575" h="5080">
                  <a:moveTo>
                    <a:pt x="203365" y="0"/>
                  </a:moveTo>
                  <a:lnTo>
                    <a:pt x="195745" y="0"/>
                  </a:lnTo>
                  <a:lnTo>
                    <a:pt x="195745" y="4572"/>
                  </a:lnTo>
                  <a:lnTo>
                    <a:pt x="203365" y="4572"/>
                  </a:lnTo>
                  <a:lnTo>
                    <a:pt x="203365" y="0"/>
                  </a:lnTo>
                  <a:close/>
                </a:path>
                <a:path w="790575" h="5080">
                  <a:moveTo>
                    <a:pt x="239941" y="0"/>
                  </a:moveTo>
                  <a:lnTo>
                    <a:pt x="232321" y="0"/>
                  </a:lnTo>
                  <a:lnTo>
                    <a:pt x="232321" y="4572"/>
                  </a:lnTo>
                  <a:lnTo>
                    <a:pt x="239941" y="4572"/>
                  </a:lnTo>
                  <a:lnTo>
                    <a:pt x="239941" y="0"/>
                  </a:lnTo>
                  <a:close/>
                </a:path>
                <a:path w="790575" h="5080">
                  <a:moveTo>
                    <a:pt x="261264" y="0"/>
                  </a:moveTo>
                  <a:lnTo>
                    <a:pt x="253657" y="0"/>
                  </a:lnTo>
                  <a:lnTo>
                    <a:pt x="253657" y="4572"/>
                  </a:lnTo>
                  <a:lnTo>
                    <a:pt x="261264" y="4572"/>
                  </a:lnTo>
                  <a:lnTo>
                    <a:pt x="261264" y="0"/>
                  </a:lnTo>
                  <a:close/>
                </a:path>
                <a:path w="790575" h="5080">
                  <a:moveTo>
                    <a:pt x="282613" y="0"/>
                  </a:moveTo>
                  <a:lnTo>
                    <a:pt x="274980" y="0"/>
                  </a:lnTo>
                  <a:lnTo>
                    <a:pt x="274980" y="4572"/>
                  </a:lnTo>
                  <a:lnTo>
                    <a:pt x="282613" y="4572"/>
                  </a:lnTo>
                  <a:lnTo>
                    <a:pt x="282613" y="0"/>
                  </a:lnTo>
                  <a:close/>
                </a:path>
                <a:path w="790575" h="5080">
                  <a:moveTo>
                    <a:pt x="303555" y="482"/>
                  </a:moveTo>
                  <a:lnTo>
                    <a:pt x="289839" y="482"/>
                  </a:lnTo>
                  <a:lnTo>
                    <a:pt x="289839" y="5054"/>
                  </a:lnTo>
                  <a:lnTo>
                    <a:pt x="303555" y="5054"/>
                  </a:lnTo>
                  <a:lnTo>
                    <a:pt x="303555" y="482"/>
                  </a:lnTo>
                  <a:close/>
                </a:path>
                <a:path w="790575" h="5080">
                  <a:moveTo>
                    <a:pt x="326517" y="482"/>
                  </a:moveTo>
                  <a:lnTo>
                    <a:pt x="311188" y="482"/>
                  </a:lnTo>
                  <a:lnTo>
                    <a:pt x="311188" y="5054"/>
                  </a:lnTo>
                  <a:lnTo>
                    <a:pt x="326517" y="5054"/>
                  </a:lnTo>
                  <a:lnTo>
                    <a:pt x="326517" y="482"/>
                  </a:lnTo>
                  <a:close/>
                </a:path>
                <a:path w="790575" h="5080">
                  <a:moveTo>
                    <a:pt x="384429" y="482"/>
                  </a:moveTo>
                  <a:lnTo>
                    <a:pt x="363004" y="482"/>
                  </a:lnTo>
                  <a:lnTo>
                    <a:pt x="363004" y="5054"/>
                  </a:lnTo>
                  <a:lnTo>
                    <a:pt x="384429" y="5054"/>
                  </a:lnTo>
                  <a:lnTo>
                    <a:pt x="384429" y="482"/>
                  </a:lnTo>
                  <a:close/>
                </a:path>
                <a:path w="790575" h="5080">
                  <a:moveTo>
                    <a:pt x="398437" y="0"/>
                  </a:moveTo>
                  <a:lnTo>
                    <a:pt x="390817" y="0"/>
                  </a:lnTo>
                  <a:lnTo>
                    <a:pt x="390817" y="4572"/>
                  </a:lnTo>
                  <a:lnTo>
                    <a:pt x="398437" y="4572"/>
                  </a:lnTo>
                  <a:lnTo>
                    <a:pt x="398437" y="0"/>
                  </a:lnTo>
                  <a:close/>
                </a:path>
                <a:path w="790575" h="5080">
                  <a:moveTo>
                    <a:pt x="485305" y="0"/>
                  </a:moveTo>
                  <a:lnTo>
                    <a:pt x="477672" y="0"/>
                  </a:lnTo>
                  <a:lnTo>
                    <a:pt x="477672" y="4572"/>
                  </a:lnTo>
                  <a:lnTo>
                    <a:pt x="485305" y="4572"/>
                  </a:lnTo>
                  <a:lnTo>
                    <a:pt x="485305" y="0"/>
                  </a:lnTo>
                  <a:close/>
                </a:path>
                <a:path w="790575" h="5080">
                  <a:moveTo>
                    <a:pt x="508165" y="0"/>
                  </a:moveTo>
                  <a:lnTo>
                    <a:pt x="500545" y="0"/>
                  </a:lnTo>
                  <a:lnTo>
                    <a:pt x="500545" y="4572"/>
                  </a:lnTo>
                  <a:lnTo>
                    <a:pt x="508165" y="4572"/>
                  </a:lnTo>
                  <a:lnTo>
                    <a:pt x="508165" y="0"/>
                  </a:lnTo>
                  <a:close/>
                </a:path>
                <a:path w="790575" h="5080">
                  <a:moveTo>
                    <a:pt x="529501" y="0"/>
                  </a:moveTo>
                  <a:lnTo>
                    <a:pt x="521881" y="0"/>
                  </a:lnTo>
                  <a:lnTo>
                    <a:pt x="521881" y="4572"/>
                  </a:lnTo>
                  <a:lnTo>
                    <a:pt x="529501" y="4572"/>
                  </a:lnTo>
                  <a:lnTo>
                    <a:pt x="529501" y="0"/>
                  </a:lnTo>
                  <a:close/>
                </a:path>
                <a:path w="790575" h="5080">
                  <a:moveTo>
                    <a:pt x="579793" y="0"/>
                  </a:moveTo>
                  <a:lnTo>
                    <a:pt x="572173" y="0"/>
                  </a:lnTo>
                  <a:lnTo>
                    <a:pt x="572173" y="4572"/>
                  </a:lnTo>
                  <a:lnTo>
                    <a:pt x="579793" y="4572"/>
                  </a:lnTo>
                  <a:lnTo>
                    <a:pt x="579793" y="0"/>
                  </a:lnTo>
                  <a:close/>
                </a:path>
                <a:path w="790575" h="5080">
                  <a:moveTo>
                    <a:pt x="608749" y="0"/>
                  </a:moveTo>
                  <a:lnTo>
                    <a:pt x="601129" y="0"/>
                  </a:lnTo>
                  <a:lnTo>
                    <a:pt x="601129" y="4572"/>
                  </a:lnTo>
                  <a:lnTo>
                    <a:pt x="608749" y="4572"/>
                  </a:lnTo>
                  <a:lnTo>
                    <a:pt x="608749" y="0"/>
                  </a:lnTo>
                  <a:close/>
                </a:path>
                <a:path w="790575" h="5080">
                  <a:moveTo>
                    <a:pt x="630072" y="0"/>
                  </a:moveTo>
                  <a:lnTo>
                    <a:pt x="622465" y="0"/>
                  </a:lnTo>
                  <a:lnTo>
                    <a:pt x="622465" y="4572"/>
                  </a:lnTo>
                  <a:lnTo>
                    <a:pt x="630072" y="4572"/>
                  </a:lnTo>
                  <a:lnTo>
                    <a:pt x="630072" y="0"/>
                  </a:lnTo>
                  <a:close/>
                </a:path>
                <a:path w="790575" h="5080">
                  <a:moveTo>
                    <a:pt x="753618" y="482"/>
                  </a:moveTo>
                  <a:lnTo>
                    <a:pt x="739902" y="482"/>
                  </a:lnTo>
                  <a:lnTo>
                    <a:pt x="739902" y="5054"/>
                  </a:lnTo>
                  <a:lnTo>
                    <a:pt x="753618" y="5054"/>
                  </a:lnTo>
                  <a:lnTo>
                    <a:pt x="753618" y="482"/>
                  </a:lnTo>
                  <a:close/>
                </a:path>
                <a:path w="790575" h="5080">
                  <a:moveTo>
                    <a:pt x="790105" y="0"/>
                  </a:moveTo>
                  <a:lnTo>
                    <a:pt x="782472" y="0"/>
                  </a:lnTo>
                  <a:lnTo>
                    <a:pt x="782472" y="4572"/>
                  </a:lnTo>
                  <a:lnTo>
                    <a:pt x="790105" y="4572"/>
                  </a:lnTo>
                  <a:lnTo>
                    <a:pt x="790105" y="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" name="object 662" descr=""/>
            <p:cNvSpPr/>
            <p:nvPr/>
          </p:nvSpPr>
          <p:spPr>
            <a:xfrm>
              <a:off x="3453384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" name="object 663" descr=""/>
            <p:cNvSpPr/>
            <p:nvPr/>
          </p:nvSpPr>
          <p:spPr>
            <a:xfrm>
              <a:off x="3453561" y="1516862"/>
              <a:ext cx="109855" cy="9525"/>
            </a:xfrm>
            <a:custGeom>
              <a:avLst/>
              <a:gdLst/>
              <a:ahLst/>
              <a:cxnLst/>
              <a:rect l="l" t="t" r="r" b="b"/>
              <a:pathLst>
                <a:path w="109854" h="9525">
                  <a:moveTo>
                    <a:pt x="15240" y="4572"/>
                  </a:moveTo>
                  <a:lnTo>
                    <a:pt x="7620" y="4572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15240" y="9144"/>
                  </a:lnTo>
                  <a:lnTo>
                    <a:pt x="15240" y="4572"/>
                  </a:lnTo>
                  <a:close/>
                </a:path>
                <a:path w="109854" h="9525">
                  <a:moveTo>
                    <a:pt x="28778" y="4089"/>
                  </a:moveTo>
                  <a:lnTo>
                    <a:pt x="21145" y="4089"/>
                  </a:lnTo>
                  <a:lnTo>
                    <a:pt x="21145" y="8661"/>
                  </a:lnTo>
                  <a:lnTo>
                    <a:pt x="28778" y="8661"/>
                  </a:lnTo>
                  <a:lnTo>
                    <a:pt x="28778" y="4089"/>
                  </a:lnTo>
                  <a:close/>
                </a:path>
                <a:path w="109854" h="9525">
                  <a:moveTo>
                    <a:pt x="51638" y="4089"/>
                  </a:moveTo>
                  <a:lnTo>
                    <a:pt x="44018" y="4089"/>
                  </a:lnTo>
                  <a:lnTo>
                    <a:pt x="44018" y="8661"/>
                  </a:lnTo>
                  <a:lnTo>
                    <a:pt x="51638" y="8661"/>
                  </a:lnTo>
                  <a:lnTo>
                    <a:pt x="51638" y="4089"/>
                  </a:lnTo>
                  <a:close/>
                </a:path>
                <a:path w="109854" h="9525">
                  <a:moveTo>
                    <a:pt x="73164" y="4572"/>
                  </a:moveTo>
                  <a:lnTo>
                    <a:pt x="57924" y="4572"/>
                  </a:lnTo>
                  <a:lnTo>
                    <a:pt x="57924" y="9144"/>
                  </a:lnTo>
                  <a:lnTo>
                    <a:pt x="73164" y="9144"/>
                  </a:lnTo>
                  <a:lnTo>
                    <a:pt x="73164" y="4572"/>
                  </a:lnTo>
                  <a:close/>
                </a:path>
                <a:path w="109854" h="9525">
                  <a:moveTo>
                    <a:pt x="86690" y="4089"/>
                  </a:moveTo>
                  <a:lnTo>
                    <a:pt x="79070" y="4089"/>
                  </a:lnTo>
                  <a:lnTo>
                    <a:pt x="79070" y="8661"/>
                  </a:lnTo>
                  <a:lnTo>
                    <a:pt x="86690" y="8661"/>
                  </a:lnTo>
                  <a:lnTo>
                    <a:pt x="86690" y="4089"/>
                  </a:lnTo>
                  <a:close/>
                </a:path>
                <a:path w="109854" h="9525">
                  <a:moveTo>
                    <a:pt x="109537" y="4089"/>
                  </a:moveTo>
                  <a:lnTo>
                    <a:pt x="101930" y="4089"/>
                  </a:lnTo>
                  <a:lnTo>
                    <a:pt x="101930" y="8661"/>
                  </a:lnTo>
                  <a:lnTo>
                    <a:pt x="109537" y="8661"/>
                  </a:lnTo>
                  <a:lnTo>
                    <a:pt x="109537" y="4089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 descr=""/>
            <p:cNvSpPr/>
            <p:nvPr/>
          </p:nvSpPr>
          <p:spPr>
            <a:xfrm>
              <a:off x="3569208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" name="object 665" descr=""/>
            <p:cNvSpPr/>
            <p:nvPr/>
          </p:nvSpPr>
          <p:spPr>
            <a:xfrm>
              <a:off x="3569487" y="1520951"/>
              <a:ext cx="80645" cy="5080"/>
            </a:xfrm>
            <a:custGeom>
              <a:avLst/>
              <a:gdLst/>
              <a:ahLst/>
              <a:cxnLst/>
              <a:rect l="l" t="t" r="r" b="b"/>
              <a:pathLst>
                <a:path w="80645" h="5080">
                  <a:moveTo>
                    <a:pt x="15240" y="482"/>
                  </a:moveTo>
                  <a:lnTo>
                    <a:pt x="0" y="482"/>
                  </a:lnTo>
                  <a:lnTo>
                    <a:pt x="0" y="5054"/>
                  </a:lnTo>
                  <a:lnTo>
                    <a:pt x="15240" y="5054"/>
                  </a:lnTo>
                  <a:lnTo>
                    <a:pt x="15240" y="482"/>
                  </a:lnTo>
                  <a:close/>
                </a:path>
                <a:path w="80645" h="5080">
                  <a:moveTo>
                    <a:pt x="65252" y="0"/>
                  </a:moveTo>
                  <a:lnTo>
                    <a:pt x="21056" y="0"/>
                  </a:lnTo>
                  <a:lnTo>
                    <a:pt x="21056" y="4572"/>
                  </a:lnTo>
                  <a:lnTo>
                    <a:pt x="65252" y="4572"/>
                  </a:lnTo>
                  <a:lnTo>
                    <a:pt x="65252" y="0"/>
                  </a:lnTo>
                  <a:close/>
                </a:path>
                <a:path w="80645" h="5080">
                  <a:moveTo>
                    <a:pt x="80492" y="0"/>
                  </a:moveTo>
                  <a:lnTo>
                    <a:pt x="72872" y="0"/>
                  </a:lnTo>
                  <a:lnTo>
                    <a:pt x="72872" y="4572"/>
                  </a:lnTo>
                  <a:lnTo>
                    <a:pt x="80492" y="4572"/>
                  </a:lnTo>
                  <a:lnTo>
                    <a:pt x="80492" y="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" name="object 666" descr=""/>
            <p:cNvSpPr/>
            <p:nvPr/>
          </p:nvSpPr>
          <p:spPr>
            <a:xfrm>
              <a:off x="3656075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 descr=""/>
            <p:cNvSpPr/>
            <p:nvPr/>
          </p:nvSpPr>
          <p:spPr>
            <a:xfrm>
              <a:off x="3656457" y="1520951"/>
              <a:ext cx="36195" cy="5080"/>
            </a:xfrm>
            <a:custGeom>
              <a:avLst/>
              <a:gdLst/>
              <a:ahLst/>
              <a:cxnLst/>
              <a:rect l="l" t="t" r="r" b="b"/>
              <a:pathLst>
                <a:path w="36195" h="5080">
                  <a:moveTo>
                    <a:pt x="36182" y="0"/>
                  </a:moveTo>
                  <a:lnTo>
                    <a:pt x="28575" y="0"/>
                  </a:lnTo>
                  <a:lnTo>
                    <a:pt x="28575" y="482"/>
                  </a:lnTo>
                  <a:lnTo>
                    <a:pt x="0" y="482"/>
                  </a:lnTo>
                  <a:lnTo>
                    <a:pt x="0" y="5054"/>
                  </a:lnTo>
                  <a:lnTo>
                    <a:pt x="28956" y="5054"/>
                  </a:lnTo>
                  <a:lnTo>
                    <a:pt x="28956" y="4572"/>
                  </a:lnTo>
                  <a:lnTo>
                    <a:pt x="36182" y="4572"/>
                  </a:lnTo>
                  <a:lnTo>
                    <a:pt x="36182" y="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" name="object 668" descr=""/>
            <p:cNvSpPr/>
            <p:nvPr/>
          </p:nvSpPr>
          <p:spPr>
            <a:xfrm>
              <a:off x="3692652" y="152095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" name="object 669" descr=""/>
            <p:cNvSpPr/>
            <p:nvPr/>
          </p:nvSpPr>
          <p:spPr>
            <a:xfrm>
              <a:off x="3693033" y="1520951"/>
              <a:ext cx="43815" cy="5080"/>
            </a:xfrm>
            <a:custGeom>
              <a:avLst/>
              <a:gdLst/>
              <a:ahLst/>
              <a:cxnLst/>
              <a:rect l="l" t="t" r="r" b="b"/>
              <a:pathLst>
                <a:path w="43814" h="5080">
                  <a:moveTo>
                    <a:pt x="43815" y="0"/>
                  </a:moveTo>
                  <a:lnTo>
                    <a:pt x="28575" y="0"/>
                  </a:lnTo>
                  <a:lnTo>
                    <a:pt x="28575" y="482"/>
                  </a:lnTo>
                  <a:lnTo>
                    <a:pt x="0" y="482"/>
                  </a:lnTo>
                  <a:lnTo>
                    <a:pt x="0" y="5054"/>
                  </a:lnTo>
                  <a:lnTo>
                    <a:pt x="28956" y="5054"/>
                  </a:lnTo>
                  <a:lnTo>
                    <a:pt x="28956" y="4572"/>
                  </a:lnTo>
                  <a:lnTo>
                    <a:pt x="43815" y="4572"/>
                  </a:lnTo>
                  <a:lnTo>
                    <a:pt x="43815" y="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" name="object 670" descr=""/>
            <p:cNvSpPr/>
            <p:nvPr/>
          </p:nvSpPr>
          <p:spPr>
            <a:xfrm>
              <a:off x="177011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 descr=""/>
            <p:cNvSpPr/>
            <p:nvPr/>
          </p:nvSpPr>
          <p:spPr>
            <a:xfrm>
              <a:off x="1778508" y="1373409"/>
              <a:ext cx="7620" cy="153035"/>
            </a:xfrm>
            <a:custGeom>
              <a:avLst/>
              <a:gdLst/>
              <a:ahLst/>
              <a:cxnLst/>
              <a:rect l="l" t="t" r="r" b="b"/>
              <a:pathLst>
                <a:path w="7619" h="153034">
                  <a:moveTo>
                    <a:pt x="0" y="0"/>
                  </a:moveTo>
                  <a:lnTo>
                    <a:pt x="7620" y="0"/>
                  </a:lnTo>
                </a:path>
                <a:path w="7619" h="153034">
                  <a:moveTo>
                    <a:pt x="0" y="152590"/>
                  </a:moveTo>
                  <a:lnTo>
                    <a:pt x="7620" y="152590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 descr=""/>
            <p:cNvSpPr/>
            <p:nvPr/>
          </p:nvSpPr>
          <p:spPr>
            <a:xfrm>
              <a:off x="1777733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 descr=""/>
            <p:cNvSpPr/>
            <p:nvPr/>
          </p:nvSpPr>
          <p:spPr>
            <a:xfrm>
              <a:off x="178612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 descr=""/>
            <p:cNvSpPr/>
            <p:nvPr/>
          </p:nvSpPr>
          <p:spPr>
            <a:xfrm>
              <a:off x="178382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76" y="0"/>
                  </a:lnTo>
                  <a:lnTo>
                    <a:pt x="7708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08" y="152590"/>
                  </a:lnTo>
                  <a:lnTo>
                    <a:pt x="16776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 descr=""/>
            <p:cNvSpPr/>
            <p:nvPr/>
          </p:nvSpPr>
          <p:spPr>
            <a:xfrm>
              <a:off x="179222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 descr=""/>
            <p:cNvSpPr/>
            <p:nvPr/>
          </p:nvSpPr>
          <p:spPr>
            <a:xfrm>
              <a:off x="179153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" name="object 677" descr=""/>
            <p:cNvSpPr/>
            <p:nvPr/>
          </p:nvSpPr>
          <p:spPr>
            <a:xfrm>
              <a:off x="179984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" name="object 678" descr=""/>
            <p:cNvSpPr/>
            <p:nvPr/>
          </p:nvSpPr>
          <p:spPr>
            <a:xfrm>
              <a:off x="179915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 descr=""/>
            <p:cNvSpPr/>
            <p:nvPr/>
          </p:nvSpPr>
          <p:spPr>
            <a:xfrm>
              <a:off x="180746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" name="object 680" descr=""/>
            <p:cNvSpPr/>
            <p:nvPr/>
          </p:nvSpPr>
          <p:spPr>
            <a:xfrm>
              <a:off x="1806778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" name="object 681" descr=""/>
            <p:cNvSpPr/>
            <p:nvPr/>
          </p:nvSpPr>
          <p:spPr>
            <a:xfrm>
              <a:off x="181508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" name="object 682" descr=""/>
            <p:cNvSpPr/>
            <p:nvPr/>
          </p:nvSpPr>
          <p:spPr>
            <a:xfrm>
              <a:off x="181287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" name="object 683" descr=""/>
            <p:cNvSpPr/>
            <p:nvPr/>
          </p:nvSpPr>
          <p:spPr>
            <a:xfrm>
              <a:off x="182118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" name="object 684" descr=""/>
            <p:cNvSpPr/>
            <p:nvPr/>
          </p:nvSpPr>
          <p:spPr>
            <a:xfrm>
              <a:off x="182049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" name="object 685" descr=""/>
            <p:cNvSpPr/>
            <p:nvPr/>
          </p:nvSpPr>
          <p:spPr>
            <a:xfrm>
              <a:off x="182880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" name="object 686" descr=""/>
            <p:cNvSpPr/>
            <p:nvPr/>
          </p:nvSpPr>
          <p:spPr>
            <a:xfrm>
              <a:off x="182811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 descr=""/>
            <p:cNvSpPr/>
            <p:nvPr/>
          </p:nvSpPr>
          <p:spPr>
            <a:xfrm>
              <a:off x="183642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 descr=""/>
            <p:cNvSpPr/>
            <p:nvPr/>
          </p:nvSpPr>
          <p:spPr>
            <a:xfrm>
              <a:off x="1835734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 descr=""/>
            <p:cNvSpPr/>
            <p:nvPr/>
          </p:nvSpPr>
          <p:spPr>
            <a:xfrm>
              <a:off x="184404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 descr=""/>
            <p:cNvSpPr/>
            <p:nvPr/>
          </p:nvSpPr>
          <p:spPr>
            <a:xfrm>
              <a:off x="184183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 descr=""/>
            <p:cNvSpPr/>
            <p:nvPr/>
          </p:nvSpPr>
          <p:spPr>
            <a:xfrm>
              <a:off x="185013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 descr=""/>
            <p:cNvSpPr/>
            <p:nvPr/>
          </p:nvSpPr>
          <p:spPr>
            <a:xfrm>
              <a:off x="184945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 descr=""/>
            <p:cNvSpPr/>
            <p:nvPr/>
          </p:nvSpPr>
          <p:spPr>
            <a:xfrm>
              <a:off x="1857743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 descr=""/>
            <p:cNvSpPr/>
            <p:nvPr/>
          </p:nvSpPr>
          <p:spPr>
            <a:xfrm>
              <a:off x="185707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 descr=""/>
            <p:cNvSpPr/>
            <p:nvPr/>
          </p:nvSpPr>
          <p:spPr>
            <a:xfrm>
              <a:off x="186537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 descr=""/>
            <p:cNvSpPr/>
            <p:nvPr/>
          </p:nvSpPr>
          <p:spPr>
            <a:xfrm>
              <a:off x="1864690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 descr=""/>
            <p:cNvSpPr/>
            <p:nvPr/>
          </p:nvSpPr>
          <p:spPr>
            <a:xfrm>
              <a:off x="187299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 descr=""/>
            <p:cNvSpPr/>
            <p:nvPr/>
          </p:nvSpPr>
          <p:spPr>
            <a:xfrm>
              <a:off x="187078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9" name="object 699" descr=""/>
            <p:cNvSpPr/>
            <p:nvPr/>
          </p:nvSpPr>
          <p:spPr>
            <a:xfrm>
              <a:off x="187909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0" name="object 700" descr=""/>
            <p:cNvSpPr/>
            <p:nvPr/>
          </p:nvSpPr>
          <p:spPr>
            <a:xfrm>
              <a:off x="187840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 descr=""/>
            <p:cNvSpPr/>
            <p:nvPr/>
          </p:nvSpPr>
          <p:spPr>
            <a:xfrm>
              <a:off x="188671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 descr=""/>
            <p:cNvSpPr/>
            <p:nvPr/>
          </p:nvSpPr>
          <p:spPr>
            <a:xfrm>
              <a:off x="188602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89" y="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21" y="152590"/>
                  </a:lnTo>
                  <a:lnTo>
                    <a:pt x="16789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 descr=""/>
            <p:cNvSpPr/>
            <p:nvPr/>
          </p:nvSpPr>
          <p:spPr>
            <a:xfrm>
              <a:off x="189433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 descr=""/>
            <p:cNvSpPr/>
            <p:nvPr/>
          </p:nvSpPr>
          <p:spPr>
            <a:xfrm>
              <a:off x="1893747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5" name="object 705" descr=""/>
            <p:cNvSpPr/>
            <p:nvPr/>
          </p:nvSpPr>
          <p:spPr>
            <a:xfrm>
              <a:off x="1901939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 descr=""/>
            <p:cNvSpPr/>
            <p:nvPr/>
          </p:nvSpPr>
          <p:spPr>
            <a:xfrm>
              <a:off x="189984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7" name="object 707" descr=""/>
            <p:cNvSpPr/>
            <p:nvPr/>
          </p:nvSpPr>
          <p:spPr>
            <a:xfrm>
              <a:off x="190804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8" name="object 708" descr=""/>
            <p:cNvSpPr/>
            <p:nvPr/>
          </p:nvSpPr>
          <p:spPr>
            <a:xfrm>
              <a:off x="190746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9" name="object 709" descr=""/>
            <p:cNvSpPr/>
            <p:nvPr/>
          </p:nvSpPr>
          <p:spPr>
            <a:xfrm>
              <a:off x="19156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0" name="object 710" descr=""/>
            <p:cNvSpPr/>
            <p:nvPr/>
          </p:nvSpPr>
          <p:spPr>
            <a:xfrm>
              <a:off x="191508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 descr=""/>
            <p:cNvSpPr/>
            <p:nvPr/>
          </p:nvSpPr>
          <p:spPr>
            <a:xfrm>
              <a:off x="192328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2" name="object 712" descr=""/>
            <p:cNvSpPr/>
            <p:nvPr/>
          </p:nvSpPr>
          <p:spPr>
            <a:xfrm>
              <a:off x="192270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3" name="object 713" descr=""/>
            <p:cNvSpPr/>
            <p:nvPr/>
          </p:nvSpPr>
          <p:spPr>
            <a:xfrm>
              <a:off x="193090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4" name="object 714" descr=""/>
            <p:cNvSpPr/>
            <p:nvPr/>
          </p:nvSpPr>
          <p:spPr>
            <a:xfrm>
              <a:off x="1930323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5" name="object 715" descr=""/>
            <p:cNvSpPr/>
            <p:nvPr/>
          </p:nvSpPr>
          <p:spPr>
            <a:xfrm>
              <a:off x="193700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 descr=""/>
            <p:cNvSpPr/>
            <p:nvPr/>
          </p:nvSpPr>
          <p:spPr>
            <a:xfrm>
              <a:off x="193641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7" name="object 717" descr=""/>
            <p:cNvSpPr/>
            <p:nvPr/>
          </p:nvSpPr>
          <p:spPr>
            <a:xfrm>
              <a:off x="194462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8" name="object 718" descr=""/>
            <p:cNvSpPr/>
            <p:nvPr/>
          </p:nvSpPr>
          <p:spPr>
            <a:xfrm>
              <a:off x="194403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9" name="object 719" descr=""/>
            <p:cNvSpPr/>
            <p:nvPr/>
          </p:nvSpPr>
          <p:spPr>
            <a:xfrm>
              <a:off x="195224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0" name="object 720" descr=""/>
            <p:cNvSpPr/>
            <p:nvPr/>
          </p:nvSpPr>
          <p:spPr>
            <a:xfrm>
              <a:off x="195165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1" name="object 721" descr=""/>
            <p:cNvSpPr/>
            <p:nvPr/>
          </p:nvSpPr>
          <p:spPr>
            <a:xfrm>
              <a:off x="195986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2" name="object 722" descr=""/>
            <p:cNvSpPr/>
            <p:nvPr/>
          </p:nvSpPr>
          <p:spPr>
            <a:xfrm>
              <a:off x="1959279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3" name="object 723" descr=""/>
            <p:cNvSpPr/>
            <p:nvPr/>
          </p:nvSpPr>
          <p:spPr>
            <a:xfrm>
              <a:off x="196596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4" name="object 724" descr=""/>
            <p:cNvSpPr/>
            <p:nvPr/>
          </p:nvSpPr>
          <p:spPr>
            <a:xfrm>
              <a:off x="196537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5" name="object 725" descr=""/>
            <p:cNvSpPr/>
            <p:nvPr/>
          </p:nvSpPr>
          <p:spPr>
            <a:xfrm>
              <a:off x="197358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6" name="object 726" descr=""/>
            <p:cNvSpPr/>
            <p:nvPr/>
          </p:nvSpPr>
          <p:spPr>
            <a:xfrm>
              <a:off x="197299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7" name="object 727" descr=""/>
            <p:cNvSpPr/>
            <p:nvPr/>
          </p:nvSpPr>
          <p:spPr>
            <a:xfrm>
              <a:off x="198120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8" name="object 728" descr=""/>
            <p:cNvSpPr/>
            <p:nvPr/>
          </p:nvSpPr>
          <p:spPr>
            <a:xfrm>
              <a:off x="198061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76" y="0"/>
                  </a:lnTo>
                  <a:lnTo>
                    <a:pt x="7708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08" y="152590"/>
                  </a:lnTo>
                  <a:lnTo>
                    <a:pt x="16776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9" name="object 729" descr=""/>
            <p:cNvSpPr/>
            <p:nvPr/>
          </p:nvSpPr>
          <p:spPr>
            <a:xfrm>
              <a:off x="198882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0" name="object 730" descr=""/>
            <p:cNvSpPr/>
            <p:nvPr/>
          </p:nvSpPr>
          <p:spPr>
            <a:xfrm>
              <a:off x="1988324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1" name="object 731" descr=""/>
            <p:cNvSpPr/>
            <p:nvPr/>
          </p:nvSpPr>
          <p:spPr>
            <a:xfrm>
              <a:off x="19949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2" name="object 732" descr=""/>
            <p:cNvSpPr/>
            <p:nvPr/>
          </p:nvSpPr>
          <p:spPr>
            <a:xfrm>
              <a:off x="199442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3" name="object 733" descr=""/>
            <p:cNvSpPr/>
            <p:nvPr/>
          </p:nvSpPr>
          <p:spPr>
            <a:xfrm>
              <a:off x="200253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4" name="object 734" descr=""/>
            <p:cNvSpPr/>
            <p:nvPr/>
          </p:nvSpPr>
          <p:spPr>
            <a:xfrm>
              <a:off x="200204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5" name="object 735" descr=""/>
            <p:cNvSpPr/>
            <p:nvPr/>
          </p:nvSpPr>
          <p:spPr>
            <a:xfrm>
              <a:off x="2010143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6" name="object 736" descr=""/>
            <p:cNvSpPr/>
            <p:nvPr/>
          </p:nvSpPr>
          <p:spPr>
            <a:xfrm>
              <a:off x="200966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7" name="object 737" descr=""/>
            <p:cNvSpPr/>
            <p:nvPr/>
          </p:nvSpPr>
          <p:spPr>
            <a:xfrm>
              <a:off x="201777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8" name="object 738" descr=""/>
            <p:cNvSpPr/>
            <p:nvPr/>
          </p:nvSpPr>
          <p:spPr>
            <a:xfrm>
              <a:off x="2017280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9" name="object 739" descr=""/>
            <p:cNvSpPr/>
            <p:nvPr/>
          </p:nvSpPr>
          <p:spPr>
            <a:xfrm>
              <a:off x="202387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0" name="object 740" descr=""/>
            <p:cNvSpPr/>
            <p:nvPr/>
          </p:nvSpPr>
          <p:spPr>
            <a:xfrm>
              <a:off x="202337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1" name="object 741" descr=""/>
            <p:cNvSpPr/>
            <p:nvPr/>
          </p:nvSpPr>
          <p:spPr>
            <a:xfrm>
              <a:off x="203149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2" name="object 742" descr=""/>
            <p:cNvSpPr/>
            <p:nvPr/>
          </p:nvSpPr>
          <p:spPr>
            <a:xfrm>
              <a:off x="203099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3" name="object 743" descr=""/>
            <p:cNvSpPr/>
            <p:nvPr/>
          </p:nvSpPr>
          <p:spPr>
            <a:xfrm>
              <a:off x="203911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4" name="object 744" descr=""/>
            <p:cNvSpPr/>
            <p:nvPr/>
          </p:nvSpPr>
          <p:spPr>
            <a:xfrm>
              <a:off x="203861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5" name="object 745" descr=""/>
            <p:cNvSpPr/>
            <p:nvPr/>
          </p:nvSpPr>
          <p:spPr>
            <a:xfrm>
              <a:off x="204673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 descr=""/>
            <p:cNvSpPr/>
            <p:nvPr/>
          </p:nvSpPr>
          <p:spPr>
            <a:xfrm>
              <a:off x="2046236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 descr=""/>
            <p:cNvSpPr/>
            <p:nvPr/>
          </p:nvSpPr>
          <p:spPr>
            <a:xfrm>
              <a:off x="205282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8" name="object 748" descr=""/>
            <p:cNvSpPr/>
            <p:nvPr/>
          </p:nvSpPr>
          <p:spPr>
            <a:xfrm>
              <a:off x="205233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9" name="object 749" descr=""/>
            <p:cNvSpPr/>
            <p:nvPr/>
          </p:nvSpPr>
          <p:spPr>
            <a:xfrm>
              <a:off x="206044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0" name="object 750" descr=""/>
            <p:cNvSpPr/>
            <p:nvPr/>
          </p:nvSpPr>
          <p:spPr>
            <a:xfrm>
              <a:off x="205995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1" name="object 751" descr=""/>
            <p:cNvSpPr/>
            <p:nvPr/>
          </p:nvSpPr>
          <p:spPr>
            <a:xfrm>
              <a:off x="20680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2" name="object 752" descr=""/>
            <p:cNvSpPr/>
            <p:nvPr/>
          </p:nvSpPr>
          <p:spPr>
            <a:xfrm>
              <a:off x="206757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3" name="object 753" descr=""/>
            <p:cNvSpPr/>
            <p:nvPr/>
          </p:nvSpPr>
          <p:spPr>
            <a:xfrm>
              <a:off x="207568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4" name="object 754" descr=""/>
            <p:cNvSpPr/>
            <p:nvPr/>
          </p:nvSpPr>
          <p:spPr>
            <a:xfrm>
              <a:off x="2075192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5" name="object 755" descr=""/>
            <p:cNvSpPr/>
            <p:nvPr/>
          </p:nvSpPr>
          <p:spPr>
            <a:xfrm>
              <a:off x="208178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6" name="object 756" descr=""/>
            <p:cNvSpPr/>
            <p:nvPr/>
          </p:nvSpPr>
          <p:spPr>
            <a:xfrm>
              <a:off x="208128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89" y="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21" y="152590"/>
                  </a:lnTo>
                  <a:lnTo>
                    <a:pt x="16789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7" name="object 757" descr=""/>
            <p:cNvSpPr/>
            <p:nvPr/>
          </p:nvSpPr>
          <p:spPr>
            <a:xfrm>
              <a:off x="208940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8" name="object 758" descr=""/>
            <p:cNvSpPr/>
            <p:nvPr/>
          </p:nvSpPr>
          <p:spPr>
            <a:xfrm>
              <a:off x="208901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9" name="object 759" descr=""/>
            <p:cNvSpPr/>
            <p:nvPr/>
          </p:nvSpPr>
          <p:spPr>
            <a:xfrm>
              <a:off x="209702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0" name="object 760" descr=""/>
            <p:cNvSpPr/>
            <p:nvPr/>
          </p:nvSpPr>
          <p:spPr>
            <a:xfrm>
              <a:off x="209663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1" name="object 761" descr=""/>
            <p:cNvSpPr/>
            <p:nvPr/>
          </p:nvSpPr>
          <p:spPr>
            <a:xfrm>
              <a:off x="210464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2" name="object 762" descr=""/>
            <p:cNvSpPr/>
            <p:nvPr/>
          </p:nvSpPr>
          <p:spPr>
            <a:xfrm>
              <a:off x="2104250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3" name="object 763" descr=""/>
            <p:cNvSpPr/>
            <p:nvPr/>
          </p:nvSpPr>
          <p:spPr>
            <a:xfrm>
              <a:off x="211074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 descr=""/>
            <p:cNvSpPr/>
            <p:nvPr/>
          </p:nvSpPr>
          <p:spPr>
            <a:xfrm>
              <a:off x="211034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 descr=""/>
            <p:cNvSpPr/>
            <p:nvPr/>
          </p:nvSpPr>
          <p:spPr>
            <a:xfrm>
              <a:off x="211836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6" name="object 766" descr=""/>
            <p:cNvSpPr/>
            <p:nvPr/>
          </p:nvSpPr>
          <p:spPr>
            <a:xfrm>
              <a:off x="211796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7" name="object 767" descr=""/>
            <p:cNvSpPr/>
            <p:nvPr/>
          </p:nvSpPr>
          <p:spPr>
            <a:xfrm>
              <a:off x="212598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8" name="object 768" descr=""/>
            <p:cNvSpPr/>
            <p:nvPr/>
          </p:nvSpPr>
          <p:spPr>
            <a:xfrm>
              <a:off x="212558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 descr=""/>
            <p:cNvSpPr/>
            <p:nvPr/>
          </p:nvSpPr>
          <p:spPr>
            <a:xfrm>
              <a:off x="213360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 descr=""/>
            <p:cNvSpPr/>
            <p:nvPr/>
          </p:nvSpPr>
          <p:spPr>
            <a:xfrm>
              <a:off x="2133206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1" name="object 771" descr=""/>
            <p:cNvSpPr/>
            <p:nvPr/>
          </p:nvSpPr>
          <p:spPr>
            <a:xfrm>
              <a:off x="214122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2" name="object 772" descr=""/>
            <p:cNvSpPr/>
            <p:nvPr/>
          </p:nvSpPr>
          <p:spPr>
            <a:xfrm>
              <a:off x="213930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3" name="object 773" descr=""/>
            <p:cNvSpPr/>
            <p:nvPr/>
          </p:nvSpPr>
          <p:spPr>
            <a:xfrm>
              <a:off x="21473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4" name="object 774" descr=""/>
            <p:cNvSpPr/>
            <p:nvPr/>
          </p:nvSpPr>
          <p:spPr>
            <a:xfrm>
              <a:off x="214692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5" name="object 775" descr=""/>
            <p:cNvSpPr/>
            <p:nvPr/>
          </p:nvSpPr>
          <p:spPr>
            <a:xfrm>
              <a:off x="215493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6" name="object 776" descr=""/>
            <p:cNvSpPr/>
            <p:nvPr/>
          </p:nvSpPr>
          <p:spPr>
            <a:xfrm>
              <a:off x="215454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7" name="object 777" descr=""/>
            <p:cNvSpPr/>
            <p:nvPr/>
          </p:nvSpPr>
          <p:spPr>
            <a:xfrm>
              <a:off x="2162543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8" name="object 778" descr=""/>
            <p:cNvSpPr/>
            <p:nvPr/>
          </p:nvSpPr>
          <p:spPr>
            <a:xfrm>
              <a:off x="2162162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9" name="object 779" descr=""/>
            <p:cNvSpPr/>
            <p:nvPr/>
          </p:nvSpPr>
          <p:spPr>
            <a:xfrm>
              <a:off x="217017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0" name="object 780" descr=""/>
            <p:cNvSpPr/>
            <p:nvPr/>
          </p:nvSpPr>
          <p:spPr>
            <a:xfrm>
              <a:off x="216825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 descr=""/>
            <p:cNvSpPr/>
            <p:nvPr/>
          </p:nvSpPr>
          <p:spPr>
            <a:xfrm>
              <a:off x="217627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2" name="object 782" descr=""/>
            <p:cNvSpPr/>
            <p:nvPr/>
          </p:nvSpPr>
          <p:spPr>
            <a:xfrm>
              <a:off x="217587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76" y="0"/>
                  </a:lnTo>
                  <a:lnTo>
                    <a:pt x="7708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08" y="152590"/>
                  </a:lnTo>
                  <a:lnTo>
                    <a:pt x="16776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3" name="object 783" descr=""/>
            <p:cNvSpPr/>
            <p:nvPr/>
          </p:nvSpPr>
          <p:spPr>
            <a:xfrm>
              <a:off x="218389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4" name="object 784" descr=""/>
            <p:cNvSpPr/>
            <p:nvPr/>
          </p:nvSpPr>
          <p:spPr>
            <a:xfrm>
              <a:off x="218358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5" name="object 785" descr=""/>
            <p:cNvSpPr/>
            <p:nvPr/>
          </p:nvSpPr>
          <p:spPr>
            <a:xfrm>
              <a:off x="219151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6" name="object 786" descr=""/>
            <p:cNvSpPr/>
            <p:nvPr/>
          </p:nvSpPr>
          <p:spPr>
            <a:xfrm>
              <a:off x="2191207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7" name="object 787" descr=""/>
            <p:cNvSpPr/>
            <p:nvPr/>
          </p:nvSpPr>
          <p:spPr>
            <a:xfrm>
              <a:off x="219913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8" name="object 788" descr=""/>
            <p:cNvSpPr/>
            <p:nvPr/>
          </p:nvSpPr>
          <p:spPr>
            <a:xfrm>
              <a:off x="219730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9" name="object 789" descr=""/>
            <p:cNvSpPr/>
            <p:nvPr/>
          </p:nvSpPr>
          <p:spPr>
            <a:xfrm>
              <a:off x="220522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0" name="object 790" descr=""/>
            <p:cNvSpPr/>
            <p:nvPr/>
          </p:nvSpPr>
          <p:spPr>
            <a:xfrm>
              <a:off x="220492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1" name="object 791" descr=""/>
            <p:cNvSpPr/>
            <p:nvPr/>
          </p:nvSpPr>
          <p:spPr>
            <a:xfrm>
              <a:off x="221284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2" name="object 792" descr=""/>
            <p:cNvSpPr/>
            <p:nvPr/>
          </p:nvSpPr>
          <p:spPr>
            <a:xfrm>
              <a:off x="221254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3" name="object 793" descr=""/>
            <p:cNvSpPr/>
            <p:nvPr/>
          </p:nvSpPr>
          <p:spPr>
            <a:xfrm>
              <a:off x="22204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4" name="object 794" descr=""/>
            <p:cNvSpPr/>
            <p:nvPr/>
          </p:nvSpPr>
          <p:spPr>
            <a:xfrm>
              <a:off x="2220163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5" name="object 795" descr=""/>
            <p:cNvSpPr/>
            <p:nvPr/>
          </p:nvSpPr>
          <p:spPr>
            <a:xfrm>
              <a:off x="222808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 descr=""/>
            <p:cNvSpPr/>
            <p:nvPr/>
          </p:nvSpPr>
          <p:spPr>
            <a:xfrm>
              <a:off x="222625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7" name="object 797" descr=""/>
            <p:cNvSpPr/>
            <p:nvPr/>
          </p:nvSpPr>
          <p:spPr>
            <a:xfrm>
              <a:off x="223418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 descr=""/>
            <p:cNvSpPr/>
            <p:nvPr/>
          </p:nvSpPr>
          <p:spPr>
            <a:xfrm>
              <a:off x="223387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9" name="object 799" descr=""/>
            <p:cNvSpPr/>
            <p:nvPr/>
          </p:nvSpPr>
          <p:spPr>
            <a:xfrm>
              <a:off x="224180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0" name="object 800" descr=""/>
            <p:cNvSpPr/>
            <p:nvPr/>
          </p:nvSpPr>
          <p:spPr>
            <a:xfrm>
              <a:off x="224149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1" name="object 801" descr=""/>
            <p:cNvSpPr/>
            <p:nvPr/>
          </p:nvSpPr>
          <p:spPr>
            <a:xfrm>
              <a:off x="224942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2" name="object 802" descr=""/>
            <p:cNvSpPr/>
            <p:nvPr/>
          </p:nvSpPr>
          <p:spPr>
            <a:xfrm>
              <a:off x="2249119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3" name="object 803" descr=""/>
            <p:cNvSpPr/>
            <p:nvPr/>
          </p:nvSpPr>
          <p:spPr>
            <a:xfrm>
              <a:off x="225704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4" name="object 804" descr=""/>
            <p:cNvSpPr/>
            <p:nvPr/>
          </p:nvSpPr>
          <p:spPr>
            <a:xfrm>
              <a:off x="225521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5" name="object 805" descr=""/>
            <p:cNvSpPr/>
            <p:nvPr/>
          </p:nvSpPr>
          <p:spPr>
            <a:xfrm>
              <a:off x="226314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6" name="object 806" descr=""/>
            <p:cNvSpPr/>
            <p:nvPr/>
          </p:nvSpPr>
          <p:spPr>
            <a:xfrm>
              <a:off x="226283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7" name="object 807" descr=""/>
            <p:cNvSpPr/>
            <p:nvPr/>
          </p:nvSpPr>
          <p:spPr>
            <a:xfrm>
              <a:off x="227076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8" name="object 808" descr=""/>
            <p:cNvSpPr/>
            <p:nvPr/>
          </p:nvSpPr>
          <p:spPr>
            <a:xfrm>
              <a:off x="227045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89" y="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21" y="152590"/>
                  </a:lnTo>
                  <a:lnTo>
                    <a:pt x="16789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 descr=""/>
            <p:cNvSpPr/>
            <p:nvPr/>
          </p:nvSpPr>
          <p:spPr>
            <a:xfrm>
              <a:off x="227838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0" name="object 810" descr=""/>
            <p:cNvSpPr/>
            <p:nvPr/>
          </p:nvSpPr>
          <p:spPr>
            <a:xfrm>
              <a:off x="2278176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1" name="object 811" descr=""/>
            <p:cNvSpPr/>
            <p:nvPr/>
          </p:nvSpPr>
          <p:spPr>
            <a:xfrm>
              <a:off x="228600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 descr=""/>
            <p:cNvSpPr/>
            <p:nvPr/>
          </p:nvSpPr>
          <p:spPr>
            <a:xfrm>
              <a:off x="228427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3" name="object 813" descr=""/>
            <p:cNvSpPr/>
            <p:nvPr/>
          </p:nvSpPr>
          <p:spPr>
            <a:xfrm>
              <a:off x="229209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4" name="object 814" descr=""/>
            <p:cNvSpPr/>
            <p:nvPr/>
          </p:nvSpPr>
          <p:spPr>
            <a:xfrm>
              <a:off x="229189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5" name="object 815" descr=""/>
            <p:cNvSpPr/>
            <p:nvPr/>
          </p:nvSpPr>
          <p:spPr>
            <a:xfrm>
              <a:off x="22997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6" name="object 816" descr=""/>
            <p:cNvSpPr/>
            <p:nvPr/>
          </p:nvSpPr>
          <p:spPr>
            <a:xfrm>
              <a:off x="229951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7" name="object 817" descr=""/>
            <p:cNvSpPr/>
            <p:nvPr/>
          </p:nvSpPr>
          <p:spPr>
            <a:xfrm>
              <a:off x="230733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8" name="object 818" descr=""/>
            <p:cNvSpPr/>
            <p:nvPr/>
          </p:nvSpPr>
          <p:spPr>
            <a:xfrm>
              <a:off x="230713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 descr=""/>
            <p:cNvSpPr/>
            <p:nvPr/>
          </p:nvSpPr>
          <p:spPr>
            <a:xfrm>
              <a:off x="231495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0" name="object 820" descr=""/>
            <p:cNvSpPr/>
            <p:nvPr/>
          </p:nvSpPr>
          <p:spPr>
            <a:xfrm>
              <a:off x="2314752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1" name="object 821" descr=""/>
            <p:cNvSpPr/>
            <p:nvPr/>
          </p:nvSpPr>
          <p:spPr>
            <a:xfrm>
              <a:off x="232105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2" name="object 822" descr=""/>
            <p:cNvSpPr/>
            <p:nvPr/>
          </p:nvSpPr>
          <p:spPr>
            <a:xfrm>
              <a:off x="232084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3" name="object 823" descr=""/>
            <p:cNvSpPr/>
            <p:nvPr/>
          </p:nvSpPr>
          <p:spPr>
            <a:xfrm>
              <a:off x="232867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4" name="object 824" descr=""/>
            <p:cNvSpPr/>
            <p:nvPr/>
          </p:nvSpPr>
          <p:spPr>
            <a:xfrm>
              <a:off x="232846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5" name="object 825" descr=""/>
            <p:cNvSpPr/>
            <p:nvPr/>
          </p:nvSpPr>
          <p:spPr>
            <a:xfrm>
              <a:off x="233629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6" name="object 826" descr=""/>
            <p:cNvSpPr/>
            <p:nvPr/>
          </p:nvSpPr>
          <p:spPr>
            <a:xfrm>
              <a:off x="233608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7" name="object 827" descr=""/>
            <p:cNvSpPr/>
            <p:nvPr/>
          </p:nvSpPr>
          <p:spPr>
            <a:xfrm>
              <a:off x="234391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 descr=""/>
            <p:cNvSpPr/>
            <p:nvPr/>
          </p:nvSpPr>
          <p:spPr>
            <a:xfrm>
              <a:off x="2343708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 descr=""/>
            <p:cNvSpPr/>
            <p:nvPr/>
          </p:nvSpPr>
          <p:spPr>
            <a:xfrm>
              <a:off x="235000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 descr=""/>
            <p:cNvSpPr/>
            <p:nvPr/>
          </p:nvSpPr>
          <p:spPr>
            <a:xfrm>
              <a:off x="234980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 descr=""/>
            <p:cNvSpPr/>
            <p:nvPr/>
          </p:nvSpPr>
          <p:spPr>
            <a:xfrm>
              <a:off x="235762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2" name="object 832" descr=""/>
            <p:cNvSpPr/>
            <p:nvPr/>
          </p:nvSpPr>
          <p:spPr>
            <a:xfrm>
              <a:off x="235742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3" name="object 833" descr=""/>
            <p:cNvSpPr/>
            <p:nvPr/>
          </p:nvSpPr>
          <p:spPr>
            <a:xfrm>
              <a:off x="236524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 descr=""/>
            <p:cNvSpPr/>
            <p:nvPr/>
          </p:nvSpPr>
          <p:spPr>
            <a:xfrm>
              <a:off x="236504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 descr=""/>
            <p:cNvSpPr/>
            <p:nvPr/>
          </p:nvSpPr>
          <p:spPr>
            <a:xfrm>
              <a:off x="23728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 descr=""/>
            <p:cNvSpPr/>
            <p:nvPr/>
          </p:nvSpPr>
          <p:spPr>
            <a:xfrm>
              <a:off x="2372664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974" y="0"/>
                  </a:moveTo>
                  <a:lnTo>
                    <a:pt x="16776" y="0"/>
                  </a:lnTo>
                  <a:lnTo>
                    <a:pt x="6184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184" y="152590"/>
                  </a:lnTo>
                  <a:lnTo>
                    <a:pt x="16776" y="152590"/>
                  </a:lnTo>
                  <a:lnTo>
                    <a:pt x="22974" y="152590"/>
                  </a:lnTo>
                  <a:lnTo>
                    <a:pt x="22974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 descr=""/>
            <p:cNvSpPr/>
            <p:nvPr/>
          </p:nvSpPr>
          <p:spPr>
            <a:xfrm>
              <a:off x="237896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 descr=""/>
            <p:cNvSpPr/>
            <p:nvPr/>
          </p:nvSpPr>
          <p:spPr>
            <a:xfrm>
              <a:off x="237884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 descr=""/>
            <p:cNvSpPr/>
            <p:nvPr/>
          </p:nvSpPr>
          <p:spPr>
            <a:xfrm>
              <a:off x="238658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0" name="object 840" descr=""/>
            <p:cNvSpPr/>
            <p:nvPr/>
          </p:nvSpPr>
          <p:spPr>
            <a:xfrm>
              <a:off x="238646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1" name="object 841" descr=""/>
            <p:cNvSpPr/>
            <p:nvPr/>
          </p:nvSpPr>
          <p:spPr>
            <a:xfrm>
              <a:off x="239420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2" name="object 842" descr=""/>
            <p:cNvSpPr/>
            <p:nvPr/>
          </p:nvSpPr>
          <p:spPr>
            <a:xfrm>
              <a:off x="239408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3" name="object 843" descr=""/>
            <p:cNvSpPr/>
            <p:nvPr/>
          </p:nvSpPr>
          <p:spPr>
            <a:xfrm>
              <a:off x="240182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4" name="object 844" descr=""/>
            <p:cNvSpPr/>
            <p:nvPr/>
          </p:nvSpPr>
          <p:spPr>
            <a:xfrm>
              <a:off x="2401709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5" name="object 845" descr=""/>
            <p:cNvSpPr/>
            <p:nvPr/>
          </p:nvSpPr>
          <p:spPr>
            <a:xfrm>
              <a:off x="240792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6" name="object 846" descr=""/>
            <p:cNvSpPr/>
            <p:nvPr/>
          </p:nvSpPr>
          <p:spPr>
            <a:xfrm>
              <a:off x="240780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7" name="object 847" descr=""/>
            <p:cNvSpPr/>
            <p:nvPr/>
          </p:nvSpPr>
          <p:spPr>
            <a:xfrm>
              <a:off x="241554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8" name="object 848" descr=""/>
            <p:cNvSpPr/>
            <p:nvPr/>
          </p:nvSpPr>
          <p:spPr>
            <a:xfrm>
              <a:off x="241542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9" name="object 849" descr=""/>
            <p:cNvSpPr/>
            <p:nvPr/>
          </p:nvSpPr>
          <p:spPr>
            <a:xfrm>
              <a:off x="242316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0" name="object 850" descr=""/>
            <p:cNvSpPr/>
            <p:nvPr/>
          </p:nvSpPr>
          <p:spPr>
            <a:xfrm>
              <a:off x="242304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1" name="object 851" descr=""/>
            <p:cNvSpPr/>
            <p:nvPr/>
          </p:nvSpPr>
          <p:spPr>
            <a:xfrm>
              <a:off x="243078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2" name="object 852" descr=""/>
            <p:cNvSpPr/>
            <p:nvPr/>
          </p:nvSpPr>
          <p:spPr>
            <a:xfrm>
              <a:off x="2430665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3" name="object 853" descr=""/>
            <p:cNvSpPr/>
            <p:nvPr/>
          </p:nvSpPr>
          <p:spPr>
            <a:xfrm>
              <a:off x="243687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4" name="object 854" descr=""/>
            <p:cNvSpPr/>
            <p:nvPr/>
          </p:nvSpPr>
          <p:spPr>
            <a:xfrm>
              <a:off x="243676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5" name="object 855" descr=""/>
            <p:cNvSpPr/>
            <p:nvPr/>
          </p:nvSpPr>
          <p:spPr>
            <a:xfrm>
              <a:off x="244449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6" name="object 856" descr=""/>
            <p:cNvSpPr/>
            <p:nvPr/>
          </p:nvSpPr>
          <p:spPr>
            <a:xfrm>
              <a:off x="244438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7" name="object 857" descr=""/>
            <p:cNvSpPr/>
            <p:nvPr/>
          </p:nvSpPr>
          <p:spPr>
            <a:xfrm>
              <a:off x="24521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 descr=""/>
            <p:cNvSpPr/>
            <p:nvPr/>
          </p:nvSpPr>
          <p:spPr>
            <a:xfrm>
              <a:off x="245200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 descr=""/>
            <p:cNvSpPr/>
            <p:nvPr/>
          </p:nvSpPr>
          <p:spPr>
            <a:xfrm>
              <a:off x="2459723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 descr=""/>
            <p:cNvSpPr/>
            <p:nvPr/>
          </p:nvSpPr>
          <p:spPr>
            <a:xfrm>
              <a:off x="2459621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 descr=""/>
            <p:cNvSpPr/>
            <p:nvPr/>
          </p:nvSpPr>
          <p:spPr>
            <a:xfrm>
              <a:off x="246583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2" name="object 862" descr=""/>
            <p:cNvSpPr/>
            <p:nvPr/>
          </p:nvSpPr>
          <p:spPr>
            <a:xfrm>
              <a:off x="246571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89" y="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21" y="152590"/>
                  </a:lnTo>
                  <a:lnTo>
                    <a:pt x="16789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3" name="object 863" descr=""/>
            <p:cNvSpPr/>
            <p:nvPr/>
          </p:nvSpPr>
          <p:spPr>
            <a:xfrm>
              <a:off x="2473452" y="1373123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144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9144" y="152400"/>
                  </a:lnTo>
                  <a:lnTo>
                    <a:pt x="9144" y="149352"/>
                  </a:lnTo>
                  <a:close/>
                </a:path>
                <a:path w="9525" h="152400">
                  <a:moveTo>
                    <a:pt x="9144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9144" y="3048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4" name="object 864" descr=""/>
            <p:cNvSpPr/>
            <p:nvPr/>
          </p:nvSpPr>
          <p:spPr>
            <a:xfrm>
              <a:off x="247343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5" name="object 865" descr=""/>
            <p:cNvSpPr/>
            <p:nvPr/>
          </p:nvSpPr>
          <p:spPr>
            <a:xfrm>
              <a:off x="248259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 descr=""/>
            <p:cNvSpPr/>
            <p:nvPr/>
          </p:nvSpPr>
          <p:spPr>
            <a:xfrm>
              <a:off x="248105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7" name="object 867" descr=""/>
            <p:cNvSpPr/>
            <p:nvPr/>
          </p:nvSpPr>
          <p:spPr>
            <a:xfrm>
              <a:off x="24902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8" name="object 868" descr=""/>
            <p:cNvSpPr/>
            <p:nvPr/>
          </p:nvSpPr>
          <p:spPr>
            <a:xfrm>
              <a:off x="2488679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9" name="object 869" descr=""/>
            <p:cNvSpPr/>
            <p:nvPr/>
          </p:nvSpPr>
          <p:spPr>
            <a:xfrm>
              <a:off x="2496299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0" name="object 870" descr=""/>
            <p:cNvSpPr/>
            <p:nvPr/>
          </p:nvSpPr>
          <p:spPr>
            <a:xfrm>
              <a:off x="249477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1" name="object 871" descr=""/>
            <p:cNvSpPr/>
            <p:nvPr/>
          </p:nvSpPr>
          <p:spPr>
            <a:xfrm>
              <a:off x="250393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2" name="object 872" descr=""/>
            <p:cNvSpPr/>
            <p:nvPr/>
          </p:nvSpPr>
          <p:spPr>
            <a:xfrm>
              <a:off x="250239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3" name="object 873" descr=""/>
            <p:cNvSpPr/>
            <p:nvPr/>
          </p:nvSpPr>
          <p:spPr>
            <a:xfrm>
              <a:off x="251155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4" name="object 874" descr=""/>
            <p:cNvSpPr/>
            <p:nvPr/>
          </p:nvSpPr>
          <p:spPr>
            <a:xfrm>
              <a:off x="251001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5" name="object 875" descr=""/>
            <p:cNvSpPr/>
            <p:nvPr/>
          </p:nvSpPr>
          <p:spPr>
            <a:xfrm>
              <a:off x="251917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6" name="object 876" descr=""/>
            <p:cNvSpPr/>
            <p:nvPr/>
          </p:nvSpPr>
          <p:spPr>
            <a:xfrm>
              <a:off x="2517635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7" name="object 877" descr=""/>
            <p:cNvSpPr/>
            <p:nvPr/>
          </p:nvSpPr>
          <p:spPr>
            <a:xfrm>
              <a:off x="25252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8" name="object 878" descr=""/>
            <p:cNvSpPr/>
            <p:nvPr/>
          </p:nvSpPr>
          <p:spPr>
            <a:xfrm>
              <a:off x="252373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9" name="object 879" descr=""/>
            <p:cNvSpPr/>
            <p:nvPr/>
          </p:nvSpPr>
          <p:spPr>
            <a:xfrm>
              <a:off x="253288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0" name="object 880" descr=""/>
            <p:cNvSpPr/>
            <p:nvPr/>
          </p:nvSpPr>
          <p:spPr>
            <a:xfrm>
              <a:off x="253135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1" name="object 881" descr=""/>
            <p:cNvSpPr/>
            <p:nvPr/>
          </p:nvSpPr>
          <p:spPr>
            <a:xfrm>
              <a:off x="254050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2" name="object 882" descr=""/>
            <p:cNvSpPr/>
            <p:nvPr/>
          </p:nvSpPr>
          <p:spPr>
            <a:xfrm>
              <a:off x="253897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3" name="object 883" descr=""/>
            <p:cNvSpPr/>
            <p:nvPr/>
          </p:nvSpPr>
          <p:spPr>
            <a:xfrm>
              <a:off x="2548115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4" name="object 884" descr=""/>
            <p:cNvSpPr/>
            <p:nvPr/>
          </p:nvSpPr>
          <p:spPr>
            <a:xfrm>
              <a:off x="2546591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5" name="object 885" descr=""/>
            <p:cNvSpPr/>
            <p:nvPr/>
          </p:nvSpPr>
          <p:spPr>
            <a:xfrm>
              <a:off x="255574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6" name="object 886" descr=""/>
            <p:cNvSpPr/>
            <p:nvPr/>
          </p:nvSpPr>
          <p:spPr>
            <a:xfrm>
              <a:off x="255268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 descr=""/>
            <p:cNvSpPr/>
            <p:nvPr/>
          </p:nvSpPr>
          <p:spPr>
            <a:xfrm>
              <a:off x="2561831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8" name="object 888" descr=""/>
            <p:cNvSpPr/>
            <p:nvPr/>
          </p:nvSpPr>
          <p:spPr>
            <a:xfrm>
              <a:off x="256030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9" name="object 889" descr=""/>
            <p:cNvSpPr/>
            <p:nvPr/>
          </p:nvSpPr>
          <p:spPr>
            <a:xfrm>
              <a:off x="256946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0" name="object 890" descr=""/>
            <p:cNvSpPr/>
            <p:nvPr/>
          </p:nvSpPr>
          <p:spPr>
            <a:xfrm>
              <a:off x="256792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76" y="0"/>
                  </a:lnTo>
                  <a:lnTo>
                    <a:pt x="7708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08" y="152590"/>
                  </a:lnTo>
                  <a:lnTo>
                    <a:pt x="16776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1" name="object 891" descr=""/>
            <p:cNvSpPr/>
            <p:nvPr/>
          </p:nvSpPr>
          <p:spPr>
            <a:xfrm>
              <a:off x="257708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2" name="object 892" descr=""/>
            <p:cNvSpPr/>
            <p:nvPr/>
          </p:nvSpPr>
          <p:spPr>
            <a:xfrm>
              <a:off x="2575636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3" name="object 893" descr=""/>
            <p:cNvSpPr/>
            <p:nvPr/>
          </p:nvSpPr>
          <p:spPr>
            <a:xfrm>
              <a:off x="2584691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4" name="object 894" descr=""/>
            <p:cNvSpPr/>
            <p:nvPr/>
          </p:nvSpPr>
          <p:spPr>
            <a:xfrm>
              <a:off x="258173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5" name="object 895" descr=""/>
            <p:cNvSpPr/>
            <p:nvPr/>
          </p:nvSpPr>
          <p:spPr>
            <a:xfrm>
              <a:off x="259080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6" name="object 896" descr=""/>
            <p:cNvSpPr/>
            <p:nvPr/>
          </p:nvSpPr>
          <p:spPr>
            <a:xfrm>
              <a:off x="258935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7" name="object 897" descr=""/>
            <p:cNvSpPr/>
            <p:nvPr/>
          </p:nvSpPr>
          <p:spPr>
            <a:xfrm>
              <a:off x="2598407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8" name="object 898" descr=""/>
            <p:cNvSpPr/>
            <p:nvPr/>
          </p:nvSpPr>
          <p:spPr>
            <a:xfrm>
              <a:off x="259697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9" name="object 899" descr=""/>
            <p:cNvSpPr/>
            <p:nvPr/>
          </p:nvSpPr>
          <p:spPr>
            <a:xfrm>
              <a:off x="260604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0" name="object 900" descr=""/>
            <p:cNvSpPr/>
            <p:nvPr/>
          </p:nvSpPr>
          <p:spPr>
            <a:xfrm>
              <a:off x="2604592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1" name="object 901" descr=""/>
            <p:cNvSpPr/>
            <p:nvPr/>
          </p:nvSpPr>
          <p:spPr>
            <a:xfrm>
              <a:off x="261366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2" name="object 902" descr=""/>
            <p:cNvSpPr/>
            <p:nvPr/>
          </p:nvSpPr>
          <p:spPr>
            <a:xfrm>
              <a:off x="261068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3" name="object 903" descr=""/>
            <p:cNvSpPr/>
            <p:nvPr/>
          </p:nvSpPr>
          <p:spPr>
            <a:xfrm>
              <a:off x="261975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4" name="object 904" descr=""/>
            <p:cNvSpPr/>
            <p:nvPr/>
          </p:nvSpPr>
          <p:spPr>
            <a:xfrm>
              <a:off x="261830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5" name="object 905" descr=""/>
            <p:cNvSpPr/>
            <p:nvPr/>
          </p:nvSpPr>
          <p:spPr>
            <a:xfrm>
              <a:off x="262737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6" name="object 906" descr=""/>
            <p:cNvSpPr/>
            <p:nvPr/>
          </p:nvSpPr>
          <p:spPr>
            <a:xfrm>
              <a:off x="262592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7" name="object 907" descr=""/>
            <p:cNvSpPr/>
            <p:nvPr/>
          </p:nvSpPr>
          <p:spPr>
            <a:xfrm>
              <a:off x="263499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8" name="object 908" descr=""/>
            <p:cNvSpPr/>
            <p:nvPr/>
          </p:nvSpPr>
          <p:spPr>
            <a:xfrm>
              <a:off x="2633548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9" name="object 909" descr=""/>
            <p:cNvSpPr/>
            <p:nvPr/>
          </p:nvSpPr>
          <p:spPr>
            <a:xfrm>
              <a:off x="26426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0" name="object 910" descr=""/>
            <p:cNvSpPr/>
            <p:nvPr/>
          </p:nvSpPr>
          <p:spPr>
            <a:xfrm>
              <a:off x="263964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1" name="object 911" descr=""/>
            <p:cNvSpPr/>
            <p:nvPr/>
          </p:nvSpPr>
          <p:spPr>
            <a:xfrm>
              <a:off x="2648699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2" name="object 912" descr=""/>
            <p:cNvSpPr/>
            <p:nvPr/>
          </p:nvSpPr>
          <p:spPr>
            <a:xfrm>
              <a:off x="264726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3" name="object 913" descr=""/>
            <p:cNvSpPr/>
            <p:nvPr/>
          </p:nvSpPr>
          <p:spPr>
            <a:xfrm>
              <a:off x="265633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4" name="object 914" descr=""/>
            <p:cNvSpPr/>
            <p:nvPr/>
          </p:nvSpPr>
          <p:spPr>
            <a:xfrm>
              <a:off x="265488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5" name="object 915" descr=""/>
            <p:cNvSpPr/>
            <p:nvPr/>
          </p:nvSpPr>
          <p:spPr>
            <a:xfrm>
              <a:off x="266395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6" name="object 916" descr=""/>
            <p:cNvSpPr/>
            <p:nvPr/>
          </p:nvSpPr>
          <p:spPr>
            <a:xfrm>
              <a:off x="2662504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974" y="0"/>
                  </a:moveTo>
                  <a:lnTo>
                    <a:pt x="16789" y="0"/>
                  </a:lnTo>
                  <a:lnTo>
                    <a:pt x="6197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197" y="152590"/>
                  </a:lnTo>
                  <a:lnTo>
                    <a:pt x="16789" y="152590"/>
                  </a:lnTo>
                  <a:lnTo>
                    <a:pt x="22974" y="152590"/>
                  </a:lnTo>
                  <a:lnTo>
                    <a:pt x="22974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7" name="object 917" descr=""/>
            <p:cNvSpPr/>
            <p:nvPr/>
          </p:nvSpPr>
          <p:spPr>
            <a:xfrm>
              <a:off x="267157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8" name="object 918" descr=""/>
            <p:cNvSpPr/>
            <p:nvPr/>
          </p:nvSpPr>
          <p:spPr>
            <a:xfrm>
              <a:off x="266870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9" name="object 919" descr=""/>
            <p:cNvSpPr/>
            <p:nvPr/>
          </p:nvSpPr>
          <p:spPr>
            <a:xfrm>
              <a:off x="26776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0" name="object 920" descr=""/>
            <p:cNvSpPr/>
            <p:nvPr/>
          </p:nvSpPr>
          <p:spPr>
            <a:xfrm>
              <a:off x="267632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1" name="object 921" descr=""/>
            <p:cNvSpPr/>
            <p:nvPr/>
          </p:nvSpPr>
          <p:spPr>
            <a:xfrm>
              <a:off x="268528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2" name="object 922" descr=""/>
            <p:cNvSpPr/>
            <p:nvPr/>
          </p:nvSpPr>
          <p:spPr>
            <a:xfrm>
              <a:off x="268394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3" name="object 923" descr=""/>
            <p:cNvSpPr/>
            <p:nvPr/>
          </p:nvSpPr>
          <p:spPr>
            <a:xfrm>
              <a:off x="269290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4" name="object 924" descr=""/>
            <p:cNvSpPr/>
            <p:nvPr/>
          </p:nvSpPr>
          <p:spPr>
            <a:xfrm>
              <a:off x="269156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5" name="object 925" descr=""/>
            <p:cNvSpPr/>
            <p:nvPr/>
          </p:nvSpPr>
          <p:spPr>
            <a:xfrm>
              <a:off x="2700515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6" name="object 926" descr=""/>
            <p:cNvSpPr/>
            <p:nvPr/>
          </p:nvSpPr>
          <p:spPr>
            <a:xfrm>
              <a:off x="2699181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7" name="object 927" descr=""/>
            <p:cNvSpPr/>
            <p:nvPr/>
          </p:nvSpPr>
          <p:spPr>
            <a:xfrm>
              <a:off x="270662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8" name="object 928" descr=""/>
            <p:cNvSpPr/>
            <p:nvPr/>
          </p:nvSpPr>
          <p:spPr>
            <a:xfrm>
              <a:off x="270527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9" name="object 929" descr=""/>
            <p:cNvSpPr/>
            <p:nvPr/>
          </p:nvSpPr>
          <p:spPr>
            <a:xfrm>
              <a:off x="2714231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0" name="object 930" descr=""/>
            <p:cNvSpPr/>
            <p:nvPr/>
          </p:nvSpPr>
          <p:spPr>
            <a:xfrm>
              <a:off x="271289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1" name="object 931" descr=""/>
            <p:cNvSpPr/>
            <p:nvPr/>
          </p:nvSpPr>
          <p:spPr>
            <a:xfrm>
              <a:off x="272186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2" name="object 932" descr=""/>
            <p:cNvSpPr/>
            <p:nvPr/>
          </p:nvSpPr>
          <p:spPr>
            <a:xfrm>
              <a:off x="272051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3" name="object 933" descr=""/>
            <p:cNvSpPr/>
            <p:nvPr/>
          </p:nvSpPr>
          <p:spPr>
            <a:xfrm>
              <a:off x="272948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4" name="object 934" descr=""/>
            <p:cNvSpPr/>
            <p:nvPr/>
          </p:nvSpPr>
          <p:spPr>
            <a:xfrm>
              <a:off x="2728137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5" name="object 935" descr=""/>
            <p:cNvSpPr/>
            <p:nvPr/>
          </p:nvSpPr>
          <p:spPr>
            <a:xfrm>
              <a:off x="273558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6" name="object 936" descr=""/>
            <p:cNvSpPr/>
            <p:nvPr/>
          </p:nvSpPr>
          <p:spPr>
            <a:xfrm>
              <a:off x="273423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7" name="object 937" descr=""/>
            <p:cNvSpPr/>
            <p:nvPr/>
          </p:nvSpPr>
          <p:spPr>
            <a:xfrm>
              <a:off x="274320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8" name="object 938" descr=""/>
            <p:cNvSpPr/>
            <p:nvPr/>
          </p:nvSpPr>
          <p:spPr>
            <a:xfrm>
              <a:off x="274185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9" name="object 939" descr=""/>
            <p:cNvSpPr/>
            <p:nvPr/>
          </p:nvSpPr>
          <p:spPr>
            <a:xfrm>
              <a:off x="2750807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0" name="object 940" descr=""/>
            <p:cNvSpPr/>
            <p:nvPr/>
          </p:nvSpPr>
          <p:spPr>
            <a:xfrm>
              <a:off x="274947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1" name="object 941" descr=""/>
            <p:cNvSpPr/>
            <p:nvPr/>
          </p:nvSpPr>
          <p:spPr>
            <a:xfrm>
              <a:off x="275844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2" name="object 942" descr=""/>
            <p:cNvSpPr/>
            <p:nvPr/>
          </p:nvSpPr>
          <p:spPr>
            <a:xfrm>
              <a:off x="2757094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974" y="0"/>
                  </a:moveTo>
                  <a:lnTo>
                    <a:pt x="16776" y="0"/>
                  </a:lnTo>
                  <a:lnTo>
                    <a:pt x="6184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184" y="152590"/>
                  </a:lnTo>
                  <a:lnTo>
                    <a:pt x="16776" y="152590"/>
                  </a:lnTo>
                  <a:lnTo>
                    <a:pt x="22974" y="152590"/>
                  </a:lnTo>
                  <a:lnTo>
                    <a:pt x="22974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3" name="object 943" descr=""/>
            <p:cNvSpPr/>
            <p:nvPr/>
          </p:nvSpPr>
          <p:spPr>
            <a:xfrm>
              <a:off x="2764523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4" name="object 944" descr=""/>
            <p:cNvSpPr/>
            <p:nvPr/>
          </p:nvSpPr>
          <p:spPr>
            <a:xfrm>
              <a:off x="276327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5" name="object 945" descr=""/>
            <p:cNvSpPr/>
            <p:nvPr/>
          </p:nvSpPr>
          <p:spPr>
            <a:xfrm>
              <a:off x="277215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6" name="object 946" descr=""/>
            <p:cNvSpPr/>
            <p:nvPr/>
          </p:nvSpPr>
          <p:spPr>
            <a:xfrm>
              <a:off x="277089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7" name="object 947" descr=""/>
            <p:cNvSpPr/>
            <p:nvPr/>
          </p:nvSpPr>
          <p:spPr>
            <a:xfrm>
              <a:off x="277977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8" name="object 948" descr=""/>
            <p:cNvSpPr/>
            <p:nvPr/>
          </p:nvSpPr>
          <p:spPr>
            <a:xfrm>
              <a:off x="277851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9" name="object 949" descr=""/>
            <p:cNvSpPr/>
            <p:nvPr/>
          </p:nvSpPr>
          <p:spPr>
            <a:xfrm>
              <a:off x="278739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0" name="object 950" descr=""/>
            <p:cNvSpPr/>
            <p:nvPr/>
          </p:nvSpPr>
          <p:spPr>
            <a:xfrm>
              <a:off x="2786138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1" name="object 951" descr=""/>
            <p:cNvSpPr/>
            <p:nvPr/>
          </p:nvSpPr>
          <p:spPr>
            <a:xfrm>
              <a:off x="279349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2" name="object 952" descr=""/>
            <p:cNvSpPr/>
            <p:nvPr/>
          </p:nvSpPr>
          <p:spPr>
            <a:xfrm>
              <a:off x="279223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3" name="object 953" descr=""/>
            <p:cNvSpPr/>
            <p:nvPr/>
          </p:nvSpPr>
          <p:spPr>
            <a:xfrm>
              <a:off x="2801099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4" name="object 954" descr=""/>
            <p:cNvSpPr/>
            <p:nvPr/>
          </p:nvSpPr>
          <p:spPr>
            <a:xfrm>
              <a:off x="279985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5" name="object 955" descr=""/>
            <p:cNvSpPr/>
            <p:nvPr/>
          </p:nvSpPr>
          <p:spPr>
            <a:xfrm>
              <a:off x="280873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6" name="object 956" descr=""/>
            <p:cNvSpPr/>
            <p:nvPr/>
          </p:nvSpPr>
          <p:spPr>
            <a:xfrm>
              <a:off x="280747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7" name="object 957" descr=""/>
            <p:cNvSpPr/>
            <p:nvPr/>
          </p:nvSpPr>
          <p:spPr>
            <a:xfrm>
              <a:off x="281635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8" name="object 958" descr=""/>
            <p:cNvSpPr/>
            <p:nvPr/>
          </p:nvSpPr>
          <p:spPr>
            <a:xfrm>
              <a:off x="2815094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9" name="object 959" descr=""/>
            <p:cNvSpPr/>
            <p:nvPr/>
          </p:nvSpPr>
          <p:spPr>
            <a:xfrm>
              <a:off x="282244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0" name="object 960" descr=""/>
            <p:cNvSpPr/>
            <p:nvPr/>
          </p:nvSpPr>
          <p:spPr>
            <a:xfrm>
              <a:off x="282119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1" name="object 961" descr=""/>
            <p:cNvSpPr/>
            <p:nvPr/>
          </p:nvSpPr>
          <p:spPr>
            <a:xfrm>
              <a:off x="28300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2" name="object 962" descr=""/>
            <p:cNvSpPr/>
            <p:nvPr/>
          </p:nvSpPr>
          <p:spPr>
            <a:xfrm>
              <a:off x="282881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3" name="object 963" descr=""/>
            <p:cNvSpPr/>
            <p:nvPr/>
          </p:nvSpPr>
          <p:spPr>
            <a:xfrm>
              <a:off x="283768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4" name="object 964" descr=""/>
            <p:cNvSpPr/>
            <p:nvPr/>
          </p:nvSpPr>
          <p:spPr>
            <a:xfrm>
              <a:off x="283643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5" name="object 965" descr=""/>
            <p:cNvSpPr/>
            <p:nvPr/>
          </p:nvSpPr>
          <p:spPr>
            <a:xfrm>
              <a:off x="284530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6" name="object 966" descr=""/>
            <p:cNvSpPr/>
            <p:nvPr/>
          </p:nvSpPr>
          <p:spPr>
            <a:xfrm>
              <a:off x="2844050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7" name="object 967" descr=""/>
            <p:cNvSpPr/>
            <p:nvPr/>
          </p:nvSpPr>
          <p:spPr>
            <a:xfrm>
              <a:off x="2851391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8" name="object 968" descr=""/>
            <p:cNvSpPr/>
            <p:nvPr/>
          </p:nvSpPr>
          <p:spPr>
            <a:xfrm>
              <a:off x="285014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9" name="object 969" descr=""/>
            <p:cNvSpPr/>
            <p:nvPr/>
          </p:nvSpPr>
          <p:spPr>
            <a:xfrm>
              <a:off x="285902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0" name="object 970" descr=""/>
            <p:cNvSpPr/>
            <p:nvPr/>
          </p:nvSpPr>
          <p:spPr>
            <a:xfrm>
              <a:off x="285776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89" y="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21" y="152590"/>
                  </a:lnTo>
                  <a:lnTo>
                    <a:pt x="16789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1" name="object 971" descr=""/>
            <p:cNvSpPr/>
            <p:nvPr/>
          </p:nvSpPr>
          <p:spPr>
            <a:xfrm>
              <a:off x="2866631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2" name="object 972" descr=""/>
            <p:cNvSpPr/>
            <p:nvPr/>
          </p:nvSpPr>
          <p:spPr>
            <a:xfrm>
              <a:off x="286548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3" name="object 973" descr=""/>
            <p:cNvSpPr/>
            <p:nvPr/>
          </p:nvSpPr>
          <p:spPr>
            <a:xfrm>
              <a:off x="287426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4" name="object 974" descr=""/>
            <p:cNvSpPr/>
            <p:nvPr/>
          </p:nvSpPr>
          <p:spPr>
            <a:xfrm>
              <a:off x="2873108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5" name="object 975" descr=""/>
            <p:cNvSpPr/>
            <p:nvPr/>
          </p:nvSpPr>
          <p:spPr>
            <a:xfrm>
              <a:off x="288036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6" name="object 976" descr=""/>
            <p:cNvSpPr/>
            <p:nvPr/>
          </p:nvSpPr>
          <p:spPr>
            <a:xfrm>
              <a:off x="287920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7" name="object 977" descr=""/>
            <p:cNvSpPr/>
            <p:nvPr/>
          </p:nvSpPr>
          <p:spPr>
            <a:xfrm>
              <a:off x="288798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8" name="object 978" descr=""/>
            <p:cNvSpPr/>
            <p:nvPr/>
          </p:nvSpPr>
          <p:spPr>
            <a:xfrm>
              <a:off x="288682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9" name="object 979" descr=""/>
            <p:cNvSpPr/>
            <p:nvPr/>
          </p:nvSpPr>
          <p:spPr>
            <a:xfrm>
              <a:off x="289560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0" name="object 980" descr=""/>
            <p:cNvSpPr/>
            <p:nvPr/>
          </p:nvSpPr>
          <p:spPr>
            <a:xfrm>
              <a:off x="289444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1" name="object 981" descr=""/>
            <p:cNvSpPr/>
            <p:nvPr/>
          </p:nvSpPr>
          <p:spPr>
            <a:xfrm>
              <a:off x="2903207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2" name="object 982" descr=""/>
            <p:cNvSpPr/>
            <p:nvPr/>
          </p:nvSpPr>
          <p:spPr>
            <a:xfrm>
              <a:off x="2902064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3" name="object 983" descr=""/>
            <p:cNvSpPr/>
            <p:nvPr/>
          </p:nvSpPr>
          <p:spPr>
            <a:xfrm>
              <a:off x="29093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4" name="object 984" descr=""/>
            <p:cNvSpPr/>
            <p:nvPr/>
          </p:nvSpPr>
          <p:spPr>
            <a:xfrm>
              <a:off x="290816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5" name="object 985" descr=""/>
            <p:cNvSpPr/>
            <p:nvPr/>
          </p:nvSpPr>
          <p:spPr>
            <a:xfrm>
              <a:off x="2916923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6" name="object 986" descr=""/>
            <p:cNvSpPr/>
            <p:nvPr/>
          </p:nvSpPr>
          <p:spPr>
            <a:xfrm>
              <a:off x="291578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7" name="object 987" descr=""/>
            <p:cNvSpPr/>
            <p:nvPr/>
          </p:nvSpPr>
          <p:spPr>
            <a:xfrm>
              <a:off x="292455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8" name="object 988" descr=""/>
            <p:cNvSpPr/>
            <p:nvPr/>
          </p:nvSpPr>
          <p:spPr>
            <a:xfrm>
              <a:off x="292340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9" name="object 989" descr=""/>
            <p:cNvSpPr/>
            <p:nvPr/>
          </p:nvSpPr>
          <p:spPr>
            <a:xfrm>
              <a:off x="293217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0" name="object 990" descr=""/>
            <p:cNvSpPr/>
            <p:nvPr/>
          </p:nvSpPr>
          <p:spPr>
            <a:xfrm>
              <a:off x="2931020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1" name="object 991" descr=""/>
            <p:cNvSpPr/>
            <p:nvPr/>
          </p:nvSpPr>
          <p:spPr>
            <a:xfrm>
              <a:off x="293979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2" name="object 992" descr=""/>
            <p:cNvSpPr/>
            <p:nvPr/>
          </p:nvSpPr>
          <p:spPr>
            <a:xfrm>
              <a:off x="293711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3" name="object 993" descr=""/>
            <p:cNvSpPr/>
            <p:nvPr/>
          </p:nvSpPr>
          <p:spPr>
            <a:xfrm>
              <a:off x="294589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4" name="object 994" descr=""/>
            <p:cNvSpPr/>
            <p:nvPr/>
          </p:nvSpPr>
          <p:spPr>
            <a:xfrm>
              <a:off x="294473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5" name="object 995" descr=""/>
            <p:cNvSpPr/>
            <p:nvPr/>
          </p:nvSpPr>
          <p:spPr>
            <a:xfrm>
              <a:off x="2953499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6" name="object 996" descr=""/>
            <p:cNvSpPr/>
            <p:nvPr/>
          </p:nvSpPr>
          <p:spPr>
            <a:xfrm>
              <a:off x="295235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76" y="0"/>
                  </a:lnTo>
                  <a:lnTo>
                    <a:pt x="7708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08" y="152590"/>
                  </a:lnTo>
                  <a:lnTo>
                    <a:pt x="16776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7" name="object 997" descr=""/>
            <p:cNvSpPr/>
            <p:nvPr/>
          </p:nvSpPr>
          <p:spPr>
            <a:xfrm>
              <a:off x="296113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8" name="object 998" descr=""/>
            <p:cNvSpPr/>
            <p:nvPr/>
          </p:nvSpPr>
          <p:spPr>
            <a:xfrm>
              <a:off x="2960065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9" name="object 999" descr=""/>
            <p:cNvSpPr/>
            <p:nvPr/>
          </p:nvSpPr>
          <p:spPr>
            <a:xfrm>
              <a:off x="296875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0" name="object 1000" descr=""/>
            <p:cNvSpPr/>
            <p:nvPr/>
          </p:nvSpPr>
          <p:spPr>
            <a:xfrm>
              <a:off x="296616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1" name="object 1001" descr=""/>
            <p:cNvSpPr/>
            <p:nvPr/>
          </p:nvSpPr>
          <p:spPr>
            <a:xfrm>
              <a:off x="297484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2" name="object 1002" descr=""/>
            <p:cNvSpPr/>
            <p:nvPr/>
          </p:nvSpPr>
          <p:spPr>
            <a:xfrm>
              <a:off x="297378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3" name="object 1003" descr=""/>
            <p:cNvSpPr/>
            <p:nvPr/>
          </p:nvSpPr>
          <p:spPr>
            <a:xfrm>
              <a:off x="29824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4" name="object 1004" descr=""/>
            <p:cNvSpPr/>
            <p:nvPr/>
          </p:nvSpPr>
          <p:spPr>
            <a:xfrm>
              <a:off x="298140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5" name="object 1005" descr=""/>
            <p:cNvSpPr/>
            <p:nvPr/>
          </p:nvSpPr>
          <p:spPr>
            <a:xfrm>
              <a:off x="299008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6" name="object 1006" descr=""/>
            <p:cNvSpPr/>
            <p:nvPr/>
          </p:nvSpPr>
          <p:spPr>
            <a:xfrm>
              <a:off x="2989021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7" name="object 1007" descr=""/>
            <p:cNvSpPr/>
            <p:nvPr/>
          </p:nvSpPr>
          <p:spPr>
            <a:xfrm>
              <a:off x="299770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8" name="object 1008" descr=""/>
            <p:cNvSpPr/>
            <p:nvPr/>
          </p:nvSpPr>
          <p:spPr>
            <a:xfrm>
              <a:off x="299511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9" name="object 1009" descr=""/>
            <p:cNvSpPr/>
            <p:nvPr/>
          </p:nvSpPr>
          <p:spPr>
            <a:xfrm>
              <a:off x="3003791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0" name="object 1010" descr=""/>
            <p:cNvSpPr/>
            <p:nvPr/>
          </p:nvSpPr>
          <p:spPr>
            <a:xfrm>
              <a:off x="300273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1" name="object 1011" descr=""/>
            <p:cNvSpPr/>
            <p:nvPr/>
          </p:nvSpPr>
          <p:spPr>
            <a:xfrm>
              <a:off x="301142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2" name="object 1012" descr=""/>
            <p:cNvSpPr/>
            <p:nvPr/>
          </p:nvSpPr>
          <p:spPr>
            <a:xfrm>
              <a:off x="301035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3" name="object 1013" descr=""/>
            <p:cNvSpPr/>
            <p:nvPr/>
          </p:nvSpPr>
          <p:spPr>
            <a:xfrm>
              <a:off x="301904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4" name="object 1014" descr=""/>
            <p:cNvSpPr/>
            <p:nvPr/>
          </p:nvSpPr>
          <p:spPr>
            <a:xfrm>
              <a:off x="3017977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5" name="object 1015" descr=""/>
            <p:cNvSpPr/>
            <p:nvPr/>
          </p:nvSpPr>
          <p:spPr>
            <a:xfrm>
              <a:off x="302666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6" name="object 1016" descr=""/>
            <p:cNvSpPr/>
            <p:nvPr/>
          </p:nvSpPr>
          <p:spPr>
            <a:xfrm>
              <a:off x="302407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7" name="object 1017" descr=""/>
            <p:cNvSpPr/>
            <p:nvPr/>
          </p:nvSpPr>
          <p:spPr>
            <a:xfrm>
              <a:off x="303276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8" name="object 1018" descr=""/>
            <p:cNvSpPr/>
            <p:nvPr/>
          </p:nvSpPr>
          <p:spPr>
            <a:xfrm>
              <a:off x="303169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9" name="object 1019" descr=""/>
            <p:cNvSpPr/>
            <p:nvPr/>
          </p:nvSpPr>
          <p:spPr>
            <a:xfrm>
              <a:off x="304038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0" name="object 1020" descr=""/>
            <p:cNvSpPr/>
            <p:nvPr/>
          </p:nvSpPr>
          <p:spPr>
            <a:xfrm>
              <a:off x="303931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1" name="object 1021" descr=""/>
            <p:cNvSpPr/>
            <p:nvPr/>
          </p:nvSpPr>
          <p:spPr>
            <a:xfrm>
              <a:off x="304800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2" name="object 1022" descr=""/>
            <p:cNvSpPr/>
            <p:nvPr/>
          </p:nvSpPr>
          <p:spPr>
            <a:xfrm>
              <a:off x="3046933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3" name="object 1023" descr=""/>
            <p:cNvSpPr/>
            <p:nvPr/>
          </p:nvSpPr>
          <p:spPr>
            <a:xfrm>
              <a:off x="3055607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4" name="object 1024" descr=""/>
            <p:cNvSpPr/>
            <p:nvPr/>
          </p:nvSpPr>
          <p:spPr>
            <a:xfrm>
              <a:off x="305302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89" y="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21" y="152590"/>
                  </a:lnTo>
                  <a:lnTo>
                    <a:pt x="16789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5" name="object 1025" descr=""/>
            <p:cNvSpPr/>
            <p:nvPr/>
          </p:nvSpPr>
          <p:spPr>
            <a:xfrm>
              <a:off x="30617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6" name="object 1026" descr=""/>
            <p:cNvSpPr/>
            <p:nvPr/>
          </p:nvSpPr>
          <p:spPr>
            <a:xfrm>
              <a:off x="306075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7" name="object 1027" descr=""/>
            <p:cNvSpPr/>
            <p:nvPr/>
          </p:nvSpPr>
          <p:spPr>
            <a:xfrm>
              <a:off x="3069323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8" name="object 1028" descr=""/>
            <p:cNvSpPr/>
            <p:nvPr/>
          </p:nvSpPr>
          <p:spPr>
            <a:xfrm>
              <a:off x="306837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9" name="object 1029" descr=""/>
            <p:cNvSpPr/>
            <p:nvPr/>
          </p:nvSpPr>
          <p:spPr>
            <a:xfrm>
              <a:off x="307695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0" name="object 1030" descr=""/>
            <p:cNvSpPr/>
            <p:nvPr/>
          </p:nvSpPr>
          <p:spPr>
            <a:xfrm>
              <a:off x="3075991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1" name="object 1031" descr=""/>
            <p:cNvSpPr/>
            <p:nvPr/>
          </p:nvSpPr>
          <p:spPr>
            <a:xfrm>
              <a:off x="308457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2" name="object 1032" descr=""/>
            <p:cNvSpPr/>
            <p:nvPr/>
          </p:nvSpPr>
          <p:spPr>
            <a:xfrm>
              <a:off x="308208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3" name="object 1033" descr=""/>
            <p:cNvSpPr/>
            <p:nvPr/>
          </p:nvSpPr>
          <p:spPr>
            <a:xfrm>
              <a:off x="309067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4" name="object 1034" descr=""/>
            <p:cNvSpPr/>
            <p:nvPr/>
          </p:nvSpPr>
          <p:spPr>
            <a:xfrm>
              <a:off x="308970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5" name="object 1035" descr=""/>
            <p:cNvSpPr/>
            <p:nvPr/>
          </p:nvSpPr>
          <p:spPr>
            <a:xfrm>
              <a:off x="309829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6" name="object 1036" descr=""/>
            <p:cNvSpPr/>
            <p:nvPr/>
          </p:nvSpPr>
          <p:spPr>
            <a:xfrm>
              <a:off x="309732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7" name="object 1037" descr=""/>
            <p:cNvSpPr/>
            <p:nvPr/>
          </p:nvSpPr>
          <p:spPr>
            <a:xfrm>
              <a:off x="3105899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8" name="object 1038" descr=""/>
            <p:cNvSpPr/>
            <p:nvPr/>
          </p:nvSpPr>
          <p:spPr>
            <a:xfrm>
              <a:off x="3104947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9" name="object 1039" descr=""/>
            <p:cNvSpPr/>
            <p:nvPr/>
          </p:nvSpPr>
          <p:spPr>
            <a:xfrm>
              <a:off x="311353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0" name="object 1040" descr=""/>
            <p:cNvSpPr/>
            <p:nvPr/>
          </p:nvSpPr>
          <p:spPr>
            <a:xfrm>
              <a:off x="311104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1" name="object 1041" descr=""/>
            <p:cNvSpPr/>
            <p:nvPr/>
          </p:nvSpPr>
          <p:spPr>
            <a:xfrm>
              <a:off x="3119615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2" name="object 1042" descr=""/>
            <p:cNvSpPr/>
            <p:nvPr/>
          </p:nvSpPr>
          <p:spPr>
            <a:xfrm>
              <a:off x="311866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3" name="object 1043" descr=""/>
            <p:cNvSpPr/>
            <p:nvPr/>
          </p:nvSpPr>
          <p:spPr>
            <a:xfrm>
              <a:off x="312724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4" name="object 1044" descr=""/>
            <p:cNvSpPr/>
            <p:nvPr/>
          </p:nvSpPr>
          <p:spPr>
            <a:xfrm>
              <a:off x="312628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5" name="object 1045" descr=""/>
            <p:cNvSpPr/>
            <p:nvPr/>
          </p:nvSpPr>
          <p:spPr>
            <a:xfrm>
              <a:off x="31348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6" name="object 1046" descr=""/>
            <p:cNvSpPr/>
            <p:nvPr/>
          </p:nvSpPr>
          <p:spPr>
            <a:xfrm>
              <a:off x="313390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7" name="object 1047" descr=""/>
            <p:cNvSpPr/>
            <p:nvPr/>
          </p:nvSpPr>
          <p:spPr>
            <a:xfrm>
              <a:off x="314248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8" name="object 1048" descr=""/>
            <p:cNvSpPr/>
            <p:nvPr/>
          </p:nvSpPr>
          <p:spPr>
            <a:xfrm>
              <a:off x="3141523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9" name="object 1049" descr=""/>
            <p:cNvSpPr/>
            <p:nvPr/>
          </p:nvSpPr>
          <p:spPr>
            <a:xfrm>
              <a:off x="314858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0" name="object 1050" descr=""/>
            <p:cNvSpPr/>
            <p:nvPr/>
          </p:nvSpPr>
          <p:spPr>
            <a:xfrm>
              <a:off x="314761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76" y="0"/>
                  </a:lnTo>
                  <a:lnTo>
                    <a:pt x="7708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08" y="152590"/>
                  </a:lnTo>
                  <a:lnTo>
                    <a:pt x="16776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1" name="object 1051" descr=""/>
            <p:cNvSpPr/>
            <p:nvPr/>
          </p:nvSpPr>
          <p:spPr>
            <a:xfrm>
              <a:off x="3156191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5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5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2" name="object 1052" descr=""/>
            <p:cNvSpPr/>
            <p:nvPr/>
          </p:nvSpPr>
          <p:spPr>
            <a:xfrm>
              <a:off x="315532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3" name="object 1053" descr=""/>
            <p:cNvSpPr/>
            <p:nvPr/>
          </p:nvSpPr>
          <p:spPr>
            <a:xfrm>
              <a:off x="316382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4" name="object 1054" descr=""/>
            <p:cNvSpPr/>
            <p:nvPr/>
          </p:nvSpPr>
          <p:spPr>
            <a:xfrm>
              <a:off x="316294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5" name="object 1055" descr=""/>
            <p:cNvSpPr/>
            <p:nvPr/>
          </p:nvSpPr>
          <p:spPr>
            <a:xfrm>
              <a:off x="317144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6" name="object 1056" descr=""/>
            <p:cNvSpPr/>
            <p:nvPr/>
          </p:nvSpPr>
          <p:spPr>
            <a:xfrm>
              <a:off x="3170567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7" name="object 1057" descr=""/>
            <p:cNvSpPr/>
            <p:nvPr/>
          </p:nvSpPr>
          <p:spPr>
            <a:xfrm>
              <a:off x="317754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8" name="object 1058" descr=""/>
            <p:cNvSpPr/>
            <p:nvPr/>
          </p:nvSpPr>
          <p:spPr>
            <a:xfrm>
              <a:off x="317666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9" name="object 1059" descr=""/>
            <p:cNvSpPr/>
            <p:nvPr/>
          </p:nvSpPr>
          <p:spPr>
            <a:xfrm>
              <a:off x="318516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0" name="object 1060" descr=""/>
            <p:cNvSpPr/>
            <p:nvPr/>
          </p:nvSpPr>
          <p:spPr>
            <a:xfrm>
              <a:off x="318428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1" name="object 1061" descr=""/>
            <p:cNvSpPr/>
            <p:nvPr/>
          </p:nvSpPr>
          <p:spPr>
            <a:xfrm>
              <a:off x="319278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2" name="object 1062" descr=""/>
            <p:cNvSpPr/>
            <p:nvPr/>
          </p:nvSpPr>
          <p:spPr>
            <a:xfrm>
              <a:off x="319190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3" name="object 1063" descr=""/>
            <p:cNvSpPr/>
            <p:nvPr/>
          </p:nvSpPr>
          <p:spPr>
            <a:xfrm>
              <a:off x="320040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19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4" name="object 1064" descr=""/>
            <p:cNvSpPr/>
            <p:nvPr/>
          </p:nvSpPr>
          <p:spPr>
            <a:xfrm>
              <a:off x="3199523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4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5" name="object 1065" descr=""/>
            <p:cNvSpPr/>
            <p:nvPr/>
          </p:nvSpPr>
          <p:spPr>
            <a:xfrm>
              <a:off x="320649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6" name="object 1066" descr=""/>
            <p:cNvSpPr/>
            <p:nvPr/>
          </p:nvSpPr>
          <p:spPr>
            <a:xfrm>
              <a:off x="320561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7" name="object 1067" descr=""/>
            <p:cNvSpPr/>
            <p:nvPr/>
          </p:nvSpPr>
          <p:spPr>
            <a:xfrm>
              <a:off x="32141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8" name="object 1068" descr=""/>
            <p:cNvSpPr/>
            <p:nvPr/>
          </p:nvSpPr>
          <p:spPr>
            <a:xfrm>
              <a:off x="321323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9" name="object 1069" descr=""/>
            <p:cNvSpPr/>
            <p:nvPr/>
          </p:nvSpPr>
          <p:spPr>
            <a:xfrm>
              <a:off x="322173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0" name="object 1070" descr=""/>
            <p:cNvSpPr/>
            <p:nvPr/>
          </p:nvSpPr>
          <p:spPr>
            <a:xfrm>
              <a:off x="322085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1" name="object 1071" descr=""/>
            <p:cNvSpPr/>
            <p:nvPr/>
          </p:nvSpPr>
          <p:spPr>
            <a:xfrm>
              <a:off x="322935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2" name="object 1072" descr=""/>
            <p:cNvSpPr/>
            <p:nvPr/>
          </p:nvSpPr>
          <p:spPr>
            <a:xfrm>
              <a:off x="3228479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3" name="object 1073" descr=""/>
            <p:cNvSpPr/>
            <p:nvPr/>
          </p:nvSpPr>
          <p:spPr>
            <a:xfrm>
              <a:off x="323545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4" name="object 1074" descr=""/>
            <p:cNvSpPr/>
            <p:nvPr/>
          </p:nvSpPr>
          <p:spPr>
            <a:xfrm>
              <a:off x="323457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5" name="object 1075" descr=""/>
            <p:cNvSpPr/>
            <p:nvPr/>
          </p:nvSpPr>
          <p:spPr>
            <a:xfrm>
              <a:off x="324307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19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19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6" name="object 1076" descr=""/>
            <p:cNvSpPr/>
            <p:nvPr/>
          </p:nvSpPr>
          <p:spPr>
            <a:xfrm>
              <a:off x="324219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89" y="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21" y="152590"/>
                  </a:lnTo>
                  <a:lnTo>
                    <a:pt x="16789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7" name="object 1077" descr=""/>
            <p:cNvSpPr/>
            <p:nvPr/>
          </p:nvSpPr>
          <p:spPr>
            <a:xfrm>
              <a:off x="325069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20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8" name="object 1078" descr=""/>
            <p:cNvSpPr/>
            <p:nvPr/>
          </p:nvSpPr>
          <p:spPr>
            <a:xfrm>
              <a:off x="324991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9" name="object 1079" descr=""/>
            <p:cNvSpPr/>
            <p:nvPr/>
          </p:nvSpPr>
          <p:spPr>
            <a:xfrm>
              <a:off x="3258299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4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4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0" name="object 1080" descr=""/>
            <p:cNvSpPr/>
            <p:nvPr/>
          </p:nvSpPr>
          <p:spPr>
            <a:xfrm>
              <a:off x="3257537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1" name="object 1081" descr=""/>
            <p:cNvSpPr/>
            <p:nvPr/>
          </p:nvSpPr>
          <p:spPr>
            <a:xfrm>
              <a:off x="326440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20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2" name="object 1082" descr=""/>
            <p:cNvSpPr/>
            <p:nvPr/>
          </p:nvSpPr>
          <p:spPr>
            <a:xfrm>
              <a:off x="326363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3" name="object 1083" descr=""/>
            <p:cNvSpPr/>
            <p:nvPr/>
          </p:nvSpPr>
          <p:spPr>
            <a:xfrm>
              <a:off x="3272015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4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4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4" name="object 1084" descr=""/>
            <p:cNvSpPr/>
            <p:nvPr/>
          </p:nvSpPr>
          <p:spPr>
            <a:xfrm>
              <a:off x="327125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5" name="object 1085" descr=""/>
            <p:cNvSpPr/>
            <p:nvPr/>
          </p:nvSpPr>
          <p:spPr>
            <a:xfrm>
              <a:off x="327964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6" name="object 1086" descr=""/>
            <p:cNvSpPr/>
            <p:nvPr/>
          </p:nvSpPr>
          <p:spPr>
            <a:xfrm>
              <a:off x="327887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7" name="object 1087" descr=""/>
            <p:cNvSpPr/>
            <p:nvPr/>
          </p:nvSpPr>
          <p:spPr>
            <a:xfrm>
              <a:off x="32872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8" name="object 1088" descr=""/>
            <p:cNvSpPr/>
            <p:nvPr/>
          </p:nvSpPr>
          <p:spPr>
            <a:xfrm>
              <a:off x="3286493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9" name="object 1089" descr=""/>
            <p:cNvSpPr/>
            <p:nvPr/>
          </p:nvSpPr>
          <p:spPr>
            <a:xfrm>
              <a:off x="329336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0" name="object 1090" descr=""/>
            <p:cNvSpPr/>
            <p:nvPr/>
          </p:nvSpPr>
          <p:spPr>
            <a:xfrm>
              <a:off x="329258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1" name="object 1091" descr=""/>
            <p:cNvSpPr/>
            <p:nvPr/>
          </p:nvSpPr>
          <p:spPr>
            <a:xfrm>
              <a:off x="330098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20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2" name="object 1092" descr=""/>
            <p:cNvSpPr/>
            <p:nvPr/>
          </p:nvSpPr>
          <p:spPr>
            <a:xfrm>
              <a:off x="330020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3" name="object 1093" descr=""/>
            <p:cNvSpPr/>
            <p:nvPr/>
          </p:nvSpPr>
          <p:spPr>
            <a:xfrm>
              <a:off x="3308591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4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4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4" name="object 1094" descr=""/>
            <p:cNvSpPr/>
            <p:nvPr/>
          </p:nvSpPr>
          <p:spPr>
            <a:xfrm>
              <a:off x="330782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5" name="object 1095" descr=""/>
            <p:cNvSpPr/>
            <p:nvPr/>
          </p:nvSpPr>
          <p:spPr>
            <a:xfrm>
              <a:off x="331622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6" name="object 1096" descr=""/>
            <p:cNvSpPr/>
            <p:nvPr/>
          </p:nvSpPr>
          <p:spPr>
            <a:xfrm>
              <a:off x="3315449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7" name="object 1097" descr=""/>
            <p:cNvSpPr/>
            <p:nvPr/>
          </p:nvSpPr>
          <p:spPr>
            <a:xfrm>
              <a:off x="3322307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4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4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8" name="object 1098" descr=""/>
            <p:cNvSpPr/>
            <p:nvPr/>
          </p:nvSpPr>
          <p:spPr>
            <a:xfrm>
              <a:off x="332154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9" name="object 1099" descr=""/>
            <p:cNvSpPr/>
            <p:nvPr/>
          </p:nvSpPr>
          <p:spPr>
            <a:xfrm>
              <a:off x="332994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0" name="object 1100" descr=""/>
            <p:cNvSpPr/>
            <p:nvPr/>
          </p:nvSpPr>
          <p:spPr>
            <a:xfrm>
              <a:off x="332916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1" name="object 1101" descr=""/>
            <p:cNvSpPr/>
            <p:nvPr/>
          </p:nvSpPr>
          <p:spPr>
            <a:xfrm>
              <a:off x="333756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2" name="object 1102" descr=""/>
            <p:cNvSpPr/>
            <p:nvPr/>
          </p:nvSpPr>
          <p:spPr>
            <a:xfrm>
              <a:off x="333678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3" name="object 1103" descr=""/>
            <p:cNvSpPr/>
            <p:nvPr/>
          </p:nvSpPr>
          <p:spPr>
            <a:xfrm>
              <a:off x="334518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4" name="object 1104" descr=""/>
            <p:cNvSpPr/>
            <p:nvPr/>
          </p:nvSpPr>
          <p:spPr>
            <a:xfrm>
              <a:off x="3344405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974" y="0"/>
                  </a:moveTo>
                  <a:lnTo>
                    <a:pt x="16776" y="0"/>
                  </a:lnTo>
                  <a:lnTo>
                    <a:pt x="6184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184" y="152590"/>
                  </a:lnTo>
                  <a:lnTo>
                    <a:pt x="16776" y="152590"/>
                  </a:lnTo>
                  <a:lnTo>
                    <a:pt x="22974" y="152590"/>
                  </a:lnTo>
                  <a:lnTo>
                    <a:pt x="22974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5" name="object 1105" descr=""/>
            <p:cNvSpPr/>
            <p:nvPr/>
          </p:nvSpPr>
          <p:spPr>
            <a:xfrm>
              <a:off x="335280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20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6" name="object 1106" descr=""/>
            <p:cNvSpPr/>
            <p:nvPr/>
          </p:nvSpPr>
          <p:spPr>
            <a:xfrm>
              <a:off x="335059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7" name="object 1107" descr=""/>
            <p:cNvSpPr/>
            <p:nvPr/>
          </p:nvSpPr>
          <p:spPr>
            <a:xfrm>
              <a:off x="335889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8" name="object 1108" descr=""/>
            <p:cNvSpPr/>
            <p:nvPr/>
          </p:nvSpPr>
          <p:spPr>
            <a:xfrm>
              <a:off x="335821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9" name="object 1109" descr=""/>
            <p:cNvSpPr/>
            <p:nvPr/>
          </p:nvSpPr>
          <p:spPr>
            <a:xfrm>
              <a:off x="33665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0" name="object 1110" descr=""/>
            <p:cNvSpPr/>
            <p:nvPr/>
          </p:nvSpPr>
          <p:spPr>
            <a:xfrm>
              <a:off x="336583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1" name="object 1111" descr=""/>
            <p:cNvSpPr/>
            <p:nvPr/>
          </p:nvSpPr>
          <p:spPr>
            <a:xfrm>
              <a:off x="337413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2" name="object 1112" descr=""/>
            <p:cNvSpPr/>
            <p:nvPr/>
          </p:nvSpPr>
          <p:spPr>
            <a:xfrm>
              <a:off x="3373450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3" name="object 1113" descr=""/>
            <p:cNvSpPr/>
            <p:nvPr/>
          </p:nvSpPr>
          <p:spPr>
            <a:xfrm>
              <a:off x="338175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4" name="object 1114" descr=""/>
            <p:cNvSpPr/>
            <p:nvPr/>
          </p:nvSpPr>
          <p:spPr>
            <a:xfrm>
              <a:off x="337954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5" name="object 1115" descr=""/>
            <p:cNvSpPr/>
            <p:nvPr/>
          </p:nvSpPr>
          <p:spPr>
            <a:xfrm>
              <a:off x="338785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6" name="object 1116" descr=""/>
            <p:cNvSpPr/>
            <p:nvPr/>
          </p:nvSpPr>
          <p:spPr>
            <a:xfrm>
              <a:off x="338716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7" name="object 1117" descr=""/>
            <p:cNvSpPr/>
            <p:nvPr/>
          </p:nvSpPr>
          <p:spPr>
            <a:xfrm>
              <a:off x="339547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8" name="object 1118" descr=""/>
            <p:cNvSpPr/>
            <p:nvPr/>
          </p:nvSpPr>
          <p:spPr>
            <a:xfrm>
              <a:off x="339478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9" name="object 1119" descr=""/>
            <p:cNvSpPr/>
            <p:nvPr/>
          </p:nvSpPr>
          <p:spPr>
            <a:xfrm>
              <a:off x="340309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20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0" name="object 1120" descr=""/>
            <p:cNvSpPr/>
            <p:nvPr/>
          </p:nvSpPr>
          <p:spPr>
            <a:xfrm>
              <a:off x="3402406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1" name="object 1121" descr=""/>
            <p:cNvSpPr/>
            <p:nvPr/>
          </p:nvSpPr>
          <p:spPr>
            <a:xfrm>
              <a:off x="3410699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4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4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2" name="object 1122" descr=""/>
            <p:cNvSpPr/>
            <p:nvPr/>
          </p:nvSpPr>
          <p:spPr>
            <a:xfrm>
              <a:off x="340850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3" name="object 1123" descr=""/>
            <p:cNvSpPr/>
            <p:nvPr/>
          </p:nvSpPr>
          <p:spPr>
            <a:xfrm>
              <a:off x="341680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20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4" name="object 1124" descr=""/>
            <p:cNvSpPr/>
            <p:nvPr/>
          </p:nvSpPr>
          <p:spPr>
            <a:xfrm>
              <a:off x="341612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5" name="object 1125" descr=""/>
            <p:cNvSpPr/>
            <p:nvPr/>
          </p:nvSpPr>
          <p:spPr>
            <a:xfrm>
              <a:off x="3424415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4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4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6" name="object 1126" descr=""/>
            <p:cNvSpPr/>
            <p:nvPr/>
          </p:nvSpPr>
          <p:spPr>
            <a:xfrm>
              <a:off x="342374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7" name="object 1127" descr=""/>
            <p:cNvSpPr/>
            <p:nvPr/>
          </p:nvSpPr>
          <p:spPr>
            <a:xfrm>
              <a:off x="343204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8" name="object 1128" descr=""/>
            <p:cNvSpPr/>
            <p:nvPr/>
          </p:nvSpPr>
          <p:spPr>
            <a:xfrm>
              <a:off x="3431362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9" name="object 1129" descr=""/>
            <p:cNvSpPr/>
            <p:nvPr/>
          </p:nvSpPr>
          <p:spPr>
            <a:xfrm>
              <a:off x="34396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0" name="object 1130" descr=""/>
            <p:cNvSpPr/>
            <p:nvPr/>
          </p:nvSpPr>
          <p:spPr>
            <a:xfrm>
              <a:off x="343745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89" y="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21" y="152590"/>
                  </a:lnTo>
                  <a:lnTo>
                    <a:pt x="16789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1" name="object 1131" descr=""/>
            <p:cNvSpPr/>
            <p:nvPr/>
          </p:nvSpPr>
          <p:spPr>
            <a:xfrm>
              <a:off x="344576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2" name="object 1132" descr=""/>
            <p:cNvSpPr/>
            <p:nvPr/>
          </p:nvSpPr>
          <p:spPr>
            <a:xfrm>
              <a:off x="3445179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3" name="object 1133" descr=""/>
            <p:cNvSpPr/>
            <p:nvPr/>
          </p:nvSpPr>
          <p:spPr>
            <a:xfrm>
              <a:off x="345338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20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4" name="object 1134" descr=""/>
            <p:cNvSpPr/>
            <p:nvPr/>
          </p:nvSpPr>
          <p:spPr>
            <a:xfrm>
              <a:off x="3452800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5" name="object 1135" descr=""/>
            <p:cNvSpPr/>
            <p:nvPr/>
          </p:nvSpPr>
          <p:spPr>
            <a:xfrm>
              <a:off x="3460991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4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4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6" name="object 1136" descr=""/>
            <p:cNvSpPr/>
            <p:nvPr/>
          </p:nvSpPr>
          <p:spPr>
            <a:xfrm>
              <a:off x="3460420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7" name="object 1137" descr=""/>
            <p:cNvSpPr/>
            <p:nvPr/>
          </p:nvSpPr>
          <p:spPr>
            <a:xfrm>
              <a:off x="346862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8" name="object 1138" descr=""/>
            <p:cNvSpPr/>
            <p:nvPr/>
          </p:nvSpPr>
          <p:spPr>
            <a:xfrm>
              <a:off x="346651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9" name="object 1139" descr=""/>
            <p:cNvSpPr/>
            <p:nvPr/>
          </p:nvSpPr>
          <p:spPr>
            <a:xfrm>
              <a:off x="3474707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4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4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0" name="object 1140" descr=""/>
            <p:cNvSpPr/>
            <p:nvPr/>
          </p:nvSpPr>
          <p:spPr>
            <a:xfrm>
              <a:off x="347413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1" name="object 1141" descr=""/>
            <p:cNvSpPr/>
            <p:nvPr/>
          </p:nvSpPr>
          <p:spPr>
            <a:xfrm>
              <a:off x="348234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2" name="object 1142" descr=""/>
            <p:cNvSpPr/>
            <p:nvPr/>
          </p:nvSpPr>
          <p:spPr>
            <a:xfrm>
              <a:off x="3481755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3" name="object 1143" descr=""/>
            <p:cNvSpPr/>
            <p:nvPr/>
          </p:nvSpPr>
          <p:spPr>
            <a:xfrm>
              <a:off x="348996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4" name="object 1144" descr=""/>
            <p:cNvSpPr/>
            <p:nvPr/>
          </p:nvSpPr>
          <p:spPr>
            <a:xfrm>
              <a:off x="3489376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5" name="object 1145" descr=""/>
            <p:cNvSpPr/>
            <p:nvPr/>
          </p:nvSpPr>
          <p:spPr>
            <a:xfrm>
              <a:off x="349758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6" name="object 1146" descr=""/>
            <p:cNvSpPr/>
            <p:nvPr/>
          </p:nvSpPr>
          <p:spPr>
            <a:xfrm>
              <a:off x="349547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7" name="object 1147" descr=""/>
            <p:cNvSpPr/>
            <p:nvPr/>
          </p:nvSpPr>
          <p:spPr>
            <a:xfrm>
              <a:off x="350367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8" name="object 1148" descr=""/>
            <p:cNvSpPr/>
            <p:nvPr/>
          </p:nvSpPr>
          <p:spPr>
            <a:xfrm>
              <a:off x="350309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9" name="object 1149" descr=""/>
            <p:cNvSpPr/>
            <p:nvPr/>
          </p:nvSpPr>
          <p:spPr>
            <a:xfrm>
              <a:off x="351129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0" name="object 1150" descr=""/>
            <p:cNvSpPr/>
            <p:nvPr/>
          </p:nvSpPr>
          <p:spPr>
            <a:xfrm>
              <a:off x="3510711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1" name="object 1151" descr=""/>
            <p:cNvSpPr/>
            <p:nvPr/>
          </p:nvSpPr>
          <p:spPr>
            <a:xfrm>
              <a:off x="35189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2" name="object 1152" descr=""/>
            <p:cNvSpPr/>
            <p:nvPr/>
          </p:nvSpPr>
          <p:spPr>
            <a:xfrm>
              <a:off x="351833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3" name="object 1153" descr=""/>
            <p:cNvSpPr/>
            <p:nvPr/>
          </p:nvSpPr>
          <p:spPr>
            <a:xfrm>
              <a:off x="352653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4" name="object 1154" descr=""/>
            <p:cNvSpPr/>
            <p:nvPr/>
          </p:nvSpPr>
          <p:spPr>
            <a:xfrm>
              <a:off x="3525951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5" name="object 1155" descr=""/>
            <p:cNvSpPr/>
            <p:nvPr/>
          </p:nvSpPr>
          <p:spPr>
            <a:xfrm>
              <a:off x="353263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6" name="object 1156" descr=""/>
            <p:cNvSpPr/>
            <p:nvPr/>
          </p:nvSpPr>
          <p:spPr>
            <a:xfrm>
              <a:off x="353204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7" name="object 1157" descr=""/>
            <p:cNvSpPr/>
            <p:nvPr/>
          </p:nvSpPr>
          <p:spPr>
            <a:xfrm>
              <a:off x="354025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8" name="object 1158" descr=""/>
            <p:cNvSpPr/>
            <p:nvPr/>
          </p:nvSpPr>
          <p:spPr>
            <a:xfrm>
              <a:off x="3539667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76" y="0"/>
                  </a:lnTo>
                  <a:lnTo>
                    <a:pt x="7708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08" y="152590"/>
                  </a:lnTo>
                  <a:lnTo>
                    <a:pt x="16776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9" name="object 1159" descr=""/>
            <p:cNvSpPr/>
            <p:nvPr/>
          </p:nvSpPr>
          <p:spPr>
            <a:xfrm>
              <a:off x="354787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0" name="object 1160" descr=""/>
            <p:cNvSpPr/>
            <p:nvPr/>
          </p:nvSpPr>
          <p:spPr>
            <a:xfrm>
              <a:off x="3547376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1" name="object 1161" descr=""/>
            <p:cNvSpPr/>
            <p:nvPr/>
          </p:nvSpPr>
          <p:spPr>
            <a:xfrm>
              <a:off x="355549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20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2" name="object 1162" descr=""/>
            <p:cNvSpPr/>
            <p:nvPr/>
          </p:nvSpPr>
          <p:spPr>
            <a:xfrm>
              <a:off x="3554996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3" name="object 1163" descr=""/>
            <p:cNvSpPr/>
            <p:nvPr/>
          </p:nvSpPr>
          <p:spPr>
            <a:xfrm>
              <a:off x="356158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4" name="object 1164" descr=""/>
            <p:cNvSpPr/>
            <p:nvPr/>
          </p:nvSpPr>
          <p:spPr>
            <a:xfrm>
              <a:off x="3561093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5" name="object 1165" descr=""/>
            <p:cNvSpPr/>
            <p:nvPr/>
          </p:nvSpPr>
          <p:spPr>
            <a:xfrm>
              <a:off x="356920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6" name="object 1166" descr=""/>
            <p:cNvSpPr/>
            <p:nvPr/>
          </p:nvSpPr>
          <p:spPr>
            <a:xfrm>
              <a:off x="356871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7" name="object 1167" descr=""/>
            <p:cNvSpPr/>
            <p:nvPr/>
          </p:nvSpPr>
          <p:spPr>
            <a:xfrm>
              <a:off x="357682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8" name="object 1168" descr=""/>
            <p:cNvSpPr/>
            <p:nvPr/>
          </p:nvSpPr>
          <p:spPr>
            <a:xfrm>
              <a:off x="357633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9" name="object 1169" descr=""/>
            <p:cNvSpPr/>
            <p:nvPr/>
          </p:nvSpPr>
          <p:spPr>
            <a:xfrm>
              <a:off x="358444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0" name="object 1170" descr=""/>
            <p:cNvSpPr/>
            <p:nvPr/>
          </p:nvSpPr>
          <p:spPr>
            <a:xfrm>
              <a:off x="3583952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1" name="object 1171" descr=""/>
            <p:cNvSpPr/>
            <p:nvPr/>
          </p:nvSpPr>
          <p:spPr>
            <a:xfrm>
              <a:off x="359054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2" name="object 1172" descr=""/>
            <p:cNvSpPr/>
            <p:nvPr/>
          </p:nvSpPr>
          <p:spPr>
            <a:xfrm>
              <a:off x="359004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3" name="object 1173" descr=""/>
            <p:cNvSpPr/>
            <p:nvPr/>
          </p:nvSpPr>
          <p:spPr>
            <a:xfrm>
              <a:off x="359816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4" name="object 1174" descr=""/>
            <p:cNvSpPr/>
            <p:nvPr/>
          </p:nvSpPr>
          <p:spPr>
            <a:xfrm>
              <a:off x="359766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5" name="object 1175" descr=""/>
            <p:cNvSpPr/>
            <p:nvPr/>
          </p:nvSpPr>
          <p:spPr>
            <a:xfrm>
              <a:off x="3605784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20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6" name="object 1176" descr=""/>
            <p:cNvSpPr/>
            <p:nvPr/>
          </p:nvSpPr>
          <p:spPr>
            <a:xfrm>
              <a:off x="360528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7" name="object 1177" descr=""/>
            <p:cNvSpPr/>
            <p:nvPr/>
          </p:nvSpPr>
          <p:spPr>
            <a:xfrm>
              <a:off x="3613391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4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4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8" name="object 1178" descr=""/>
            <p:cNvSpPr/>
            <p:nvPr/>
          </p:nvSpPr>
          <p:spPr>
            <a:xfrm>
              <a:off x="3612908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85" y="0"/>
                  </a:moveTo>
                  <a:lnTo>
                    <a:pt x="167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89" y="152590"/>
                  </a:lnTo>
                  <a:lnTo>
                    <a:pt x="22885" y="15259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9" name="object 1179" descr=""/>
            <p:cNvSpPr/>
            <p:nvPr/>
          </p:nvSpPr>
          <p:spPr>
            <a:xfrm>
              <a:off x="361950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07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07" y="152400"/>
                  </a:lnTo>
                  <a:lnTo>
                    <a:pt x="7607" y="149352"/>
                  </a:lnTo>
                  <a:close/>
                </a:path>
                <a:path w="7620" h="152400">
                  <a:moveTo>
                    <a:pt x="760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07" y="3048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0" name="object 1180" descr=""/>
            <p:cNvSpPr/>
            <p:nvPr/>
          </p:nvSpPr>
          <p:spPr>
            <a:xfrm>
              <a:off x="361900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1" name="object 1181" descr=""/>
            <p:cNvSpPr/>
            <p:nvPr/>
          </p:nvSpPr>
          <p:spPr>
            <a:xfrm>
              <a:off x="3627107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4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4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2" name="object 1182" descr=""/>
            <p:cNvSpPr/>
            <p:nvPr/>
          </p:nvSpPr>
          <p:spPr>
            <a:xfrm>
              <a:off x="362662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09" y="0"/>
                  </a:moveTo>
                  <a:lnTo>
                    <a:pt x="16789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89" y="152590"/>
                  </a:lnTo>
                  <a:lnTo>
                    <a:pt x="24409" y="152590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3" name="object 1183" descr=""/>
            <p:cNvSpPr/>
            <p:nvPr/>
          </p:nvSpPr>
          <p:spPr>
            <a:xfrm>
              <a:off x="363474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4" name="object 1184" descr=""/>
            <p:cNvSpPr/>
            <p:nvPr/>
          </p:nvSpPr>
          <p:spPr>
            <a:xfrm>
              <a:off x="363424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498" y="0"/>
                  </a:moveTo>
                  <a:lnTo>
                    <a:pt x="16789" y="0"/>
                  </a:lnTo>
                  <a:lnTo>
                    <a:pt x="7721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721" y="152590"/>
                  </a:lnTo>
                  <a:lnTo>
                    <a:pt x="16789" y="152590"/>
                  </a:lnTo>
                  <a:lnTo>
                    <a:pt x="24498" y="152590"/>
                  </a:lnTo>
                  <a:lnTo>
                    <a:pt x="2449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5" name="object 1185" descr=""/>
            <p:cNvSpPr/>
            <p:nvPr/>
          </p:nvSpPr>
          <p:spPr>
            <a:xfrm>
              <a:off x="3642360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6" name="object 1186" descr=""/>
            <p:cNvSpPr/>
            <p:nvPr/>
          </p:nvSpPr>
          <p:spPr>
            <a:xfrm>
              <a:off x="3641966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7" name="object 1187" descr=""/>
            <p:cNvSpPr/>
            <p:nvPr/>
          </p:nvSpPr>
          <p:spPr>
            <a:xfrm>
              <a:off x="364845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8" name="object 1188" descr=""/>
            <p:cNvSpPr/>
            <p:nvPr/>
          </p:nvSpPr>
          <p:spPr>
            <a:xfrm>
              <a:off x="364806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9" name="object 1189" descr=""/>
            <p:cNvSpPr/>
            <p:nvPr/>
          </p:nvSpPr>
          <p:spPr>
            <a:xfrm>
              <a:off x="365607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0" name="object 1190" descr=""/>
            <p:cNvSpPr/>
            <p:nvPr/>
          </p:nvSpPr>
          <p:spPr>
            <a:xfrm>
              <a:off x="365568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1" name="object 1191" descr=""/>
            <p:cNvSpPr/>
            <p:nvPr/>
          </p:nvSpPr>
          <p:spPr>
            <a:xfrm>
              <a:off x="366369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2" name="object 1192" descr=""/>
            <p:cNvSpPr/>
            <p:nvPr/>
          </p:nvSpPr>
          <p:spPr>
            <a:xfrm>
              <a:off x="3663302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3" name="object 1193" descr=""/>
            <p:cNvSpPr/>
            <p:nvPr/>
          </p:nvSpPr>
          <p:spPr>
            <a:xfrm>
              <a:off x="3671316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4" name="object 1194" descr=""/>
            <p:cNvSpPr/>
            <p:nvPr/>
          </p:nvSpPr>
          <p:spPr>
            <a:xfrm>
              <a:off x="3670922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5" name="object 1195" descr=""/>
            <p:cNvSpPr/>
            <p:nvPr/>
          </p:nvSpPr>
          <p:spPr>
            <a:xfrm>
              <a:off x="3677399" y="1373123"/>
              <a:ext cx="8255" cy="152400"/>
            </a:xfrm>
            <a:custGeom>
              <a:avLst/>
              <a:gdLst/>
              <a:ahLst/>
              <a:cxnLst/>
              <a:rect l="l" t="t" r="r" b="b"/>
              <a:pathLst>
                <a:path w="8254" h="152400">
                  <a:moveTo>
                    <a:pt x="7632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32" y="152400"/>
                  </a:lnTo>
                  <a:lnTo>
                    <a:pt x="7632" y="149352"/>
                  </a:lnTo>
                  <a:close/>
                </a:path>
                <a:path w="8254" h="152400">
                  <a:moveTo>
                    <a:pt x="763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32" y="3048"/>
                  </a:lnTo>
                  <a:lnTo>
                    <a:pt x="76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6" name="object 1196" descr=""/>
            <p:cNvSpPr/>
            <p:nvPr/>
          </p:nvSpPr>
          <p:spPr>
            <a:xfrm>
              <a:off x="367701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7" name="object 1197" descr=""/>
            <p:cNvSpPr/>
            <p:nvPr/>
          </p:nvSpPr>
          <p:spPr>
            <a:xfrm>
              <a:off x="368503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8" name="object 1198" descr=""/>
            <p:cNvSpPr/>
            <p:nvPr/>
          </p:nvSpPr>
          <p:spPr>
            <a:xfrm>
              <a:off x="368463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9" name="object 1199" descr=""/>
            <p:cNvSpPr/>
            <p:nvPr/>
          </p:nvSpPr>
          <p:spPr>
            <a:xfrm>
              <a:off x="369265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0" name="object 1200" descr=""/>
            <p:cNvSpPr/>
            <p:nvPr/>
          </p:nvSpPr>
          <p:spPr>
            <a:xfrm>
              <a:off x="3692258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1" name="object 1201" descr=""/>
            <p:cNvSpPr/>
            <p:nvPr/>
          </p:nvSpPr>
          <p:spPr>
            <a:xfrm>
              <a:off x="3700272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2" name="object 1202" descr=""/>
            <p:cNvSpPr/>
            <p:nvPr/>
          </p:nvSpPr>
          <p:spPr>
            <a:xfrm>
              <a:off x="3699878" y="1373415"/>
              <a:ext cx="23495" cy="153035"/>
            </a:xfrm>
            <a:custGeom>
              <a:avLst/>
              <a:gdLst/>
              <a:ahLst/>
              <a:cxnLst/>
              <a:rect l="l" t="t" r="r" b="b"/>
              <a:pathLst>
                <a:path w="23495" h="153034">
                  <a:moveTo>
                    <a:pt x="22872" y="0"/>
                  </a:moveTo>
                  <a:lnTo>
                    <a:pt x="16776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6096" y="152590"/>
                  </a:lnTo>
                  <a:lnTo>
                    <a:pt x="16776" y="152590"/>
                  </a:lnTo>
                  <a:lnTo>
                    <a:pt x="22872" y="152590"/>
                  </a:lnTo>
                  <a:lnTo>
                    <a:pt x="2287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3" name="object 1203" descr=""/>
            <p:cNvSpPr/>
            <p:nvPr/>
          </p:nvSpPr>
          <p:spPr>
            <a:xfrm>
              <a:off x="370636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4" name="object 1204" descr=""/>
            <p:cNvSpPr/>
            <p:nvPr/>
          </p:nvSpPr>
          <p:spPr>
            <a:xfrm>
              <a:off x="370597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0"/>
                  </a:moveTo>
                  <a:lnTo>
                    <a:pt x="16776" y="0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5" name="object 1205" descr=""/>
            <p:cNvSpPr/>
            <p:nvPr/>
          </p:nvSpPr>
          <p:spPr>
            <a:xfrm>
              <a:off x="371398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6" name="object 1206" descr=""/>
            <p:cNvSpPr/>
            <p:nvPr/>
          </p:nvSpPr>
          <p:spPr>
            <a:xfrm>
              <a:off x="3713594" y="1373415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4" h="153034">
                  <a:moveTo>
                    <a:pt x="24396" y="2755"/>
                  </a:moveTo>
                  <a:lnTo>
                    <a:pt x="16776" y="2755"/>
                  </a:lnTo>
                  <a:lnTo>
                    <a:pt x="16776" y="0"/>
                  </a:lnTo>
                  <a:lnTo>
                    <a:pt x="0" y="0"/>
                  </a:lnTo>
                  <a:lnTo>
                    <a:pt x="0" y="152590"/>
                  </a:lnTo>
                  <a:lnTo>
                    <a:pt x="7620" y="152590"/>
                  </a:lnTo>
                  <a:lnTo>
                    <a:pt x="16776" y="152590"/>
                  </a:lnTo>
                  <a:lnTo>
                    <a:pt x="24396" y="152590"/>
                  </a:lnTo>
                  <a:lnTo>
                    <a:pt x="24396" y="2755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7" name="object 1207" descr=""/>
            <p:cNvSpPr/>
            <p:nvPr/>
          </p:nvSpPr>
          <p:spPr>
            <a:xfrm>
              <a:off x="3721217" y="1374790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 h="0">
                  <a:moveTo>
                    <a:pt x="0" y="0"/>
                  </a:moveTo>
                  <a:lnTo>
                    <a:pt x="16783" y="0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8" name="object 1208" descr=""/>
            <p:cNvSpPr/>
            <p:nvPr/>
          </p:nvSpPr>
          <p:spPr>
            <a:xfrm>
              <a:off x="372160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9" name="object 1209" descr=""/>
            <p:cNvSpPr/>
            <p:nvPr/>
          </p:nvSpPr>
          <p:spPr>
            <a:xfrm>
              <a:off x="3721217" y="1376172"/>
              <a:ext cx="17145" cy="149860"/>
            </a:xfrm>
            <a:custGeom>
              <a:avLst/>
              <a:gdLst/>
              <a:ahLst/>
              <a:cxnLst/>
              <a:rect l="l" t="t" r="r" b="b"/>
              <a:pathLst>
                <a:path w="17145" h="149859">
                  <a:moveTo>
                    <a:pt x="0" y="149828"/>
                  </a:moveTo>
                  <a:lnTo>
                    <a:pt x="16783" y="149828"/>
                  </a:lnTo>
                  <a:lnTo>
                    <a:pt x="16783" y="0"/>
                  </a:lnTo>
                  <a:lnTo>
                    <a:pt x="0" y="0"/>
                  </a:lnTo>
                  <a:lnTo>
                    <a:pt x="0" y="149828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0" name="object 1210" descr=""/>
            <p:cNvSpPr/>
            <p:nvPr/>
          </p:nvSpPr>
          <p:spPr>
            <a:xfrm>
              <a:off x="3721217" y="1374790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 h="0">
                  <a:moveTo>
                    <a:pt x="0" y="0"/>
                  </a:moveTo>
                  <a:lnTo>
                    <a:pt x="16783" y="0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1" name="object 1211" descr=""/>
            <p:cNvSpPr/>
            <p:nvPr/>
          </p:nvSpPr>
          <p:spPr>
            <a:xfrm>
              <a:off x="3732842" y="1377981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w="0" h="148590">
                  <a:moveTo>
                    <a:pt x="0" y="0"/>
                  </a:moveTo>
                  <a:lnTo>
                    <a:pt x="0" y="148018"/>
                  </a:lnTo>
                </a:path>
              </a:pathLst>
            </a:custGeom>
            <a:ln w="8010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2" name="object 1212" descr=""/>
            <p:cNvSpPr/>
            <p:nvPr/>
          </p:nvSpPr>
          <p:spPr>
            <a:xfrm>
              <a:off x="3732657" y="1366542"/>
              <a:ext cx="7620" cy="13335"/>
            </a:xfrm>
            <a:custGeom>
              <a:avLst/>
              <a:gdLst/>
              <a:ahLst/>
              <a:cxnLst/>
              <a:rect l="l" t="t" r="r" b="b"/>
              <a:pathLst>
                <a:path w="7620" h="13334">
                  <a:moveTo>
                    <a:pt x="0" y="13206"/>
                  </a:moveTo>
                  <a:lnTo>
                    <a:pt x="7619" y="13206"/>
                  </a:lnTo>
                </a:path>
                <a:path w="7620" h="13334">
                  <a:moveTo>
                    <a:pt x="3809" y="0"/>
                  </a:moveTo>
                  <a:lnTo>
                    <a:pt x="3809" y="9629"/>
                  </a:lnTo>
                </a:path>
              </a:pathLst>
            </a:custGeom>
            <a:ln w="715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3" name="object 1213" descr=""/>
            <p:cNvSpPr/>
            <p:nvPr/>
          </p:nvSpPr>
          <p:spPr>
            <a:xfrm>
              <a:off x="3729228" y="1373123"/>
              <a:ext cx="7620" cy="152400"/>
            </a:xfrm>
            <a:custGeom>
              <a:avLst/>
              <a:gdLst/>
              <a:ahLst/>
              <a:cxnLst/>
              <a:rect l="l" t="t" r="r" b="b"/>
              <a:pathLst>
                <a:path w="7620" h="152400">
                  <a:moveTo>
                    <a:pt x="7620" y="149352"/>
                  </a:moveTo>
                  <a:lnTo>
                    <a:pt x="0" y="149352"/>
                  </a:lnTo>
                  <a:lnTo>
                    <a:pt x="0" y="152400"/>
                  </a:lnTo>
                  <a:lnTo>
                    <a:pt x="7620" y="152400"/>
                  </a:lnTo>
                  <a:lnTo>
                    <a:pt x="7620" y="149352"/>
                  </a:lnTo>
                  <a:close/>
                </a:path>
                <a:path w="7620" h="152400">
                  <a:moveTo>
                    <a:pt x="7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7620" y="3048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4" name="object 1214" descr=""/>
            <p:cNvSpPr/>
            <p:nvPr/>
          </p:nvSpPr>
          <p:spPr>
            <a:xfrm>
              <a:off x="1205484" y="1804416"/>
              <a:ext cx="2524125" cy="396240"/>
            </a:xfrm>
            <a:custGeom>
              <a:avLst/>
              <a:gdLst/>
              <a:ahLst/>
              <a:cxnLst/>
              <a:rect l="l" t="t" r="r" b="b"/>
              <a:pathLst>
                <a:path w="2524125" h="396239">
                  <a:moveTo>
                    <a:pt x="2523743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2523743" y="0"/>
                  </a:lnTo>
                  <a:lnTo>
                    <a:pt x="2523743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5" name="object 1215" descr=""/>
            <p:cNvSpPr/>
            <p:nvPr/>
          </p:nvSpPr>
          <p:spPr>
            <a:xfrm>
              <a:off x="1670208" y="1968531"/>
              <a:ext cx="1914525" cy="21590"/>
            </a:xfrm>
            <a:custGeom>
              <a:avLst/>
              <a:gdLst/>
              <a:ahLst/>
              <a:cxnLst/>
              <a:rect l="l" t="t" r="r" b="b"/>
              <a:pathLst>
                <a:path w="1914525" h="21589">
                  <a:moveTo>
                    <a:pt x="0" y="0"/>
                  </a:moveTo>
                  <a:lnTo>
                    <a:pt x="0" y="21431"/>
                  </a:lnTo>
                </a:path>
                <a:path w="1914525" h="21589">
                  <a:moveTo>
                    <a:pt x="477488" y="0"/>
                  </a:moveTo>
                  <a:lnTo>
                    <a:pt x="477488" y="21431"/>
                  </a:lnTo>
                </a:path>
                <a:path w="1914525" h="21589">
                  <a:moveTo>
                    <a:pt x="956500" y="0"/>
                  </a:moveTo>
                  <a:lnTo>
                    <a:pt x="956500" y="21431"/>
                  </a:lnTo>
                </a:path>
                <a:path w="1914525" h="21589">
                  <a:moveTo>
                    <a:pt x="1435512" y="0"/>
                  </a:moveTo>
                  <a:lnTo>
                    <a:pt x="1435512" y="21431"/>
                  </a:lnTo>
                </a:path>
                <a:path w="1914525" h="21589">
                  <a:moveTo>
                    <a:pt x="1914524" y="0"/>
                  </a:moveTo>
                  <a:lnTo>
                    <a:pt x="1914524" y="21431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6" name="object 1216" descr=""/>
            <p:cNvSpPr/>
            <p:nvPr/>
          </p:nvSpPr>
          <p:spPr>
            <a:xfrm>
              <a:off x="1985962" y="1074330"/>
              <a:ext cx="1080135" cy="64135"/>
            </a:xfrm>
            <a:custGeom>
              <a:avLst/>
              <a:gdLst/>
              <a:ahLst/>
              <a:cxnLst/>
              <a:rect l="l" t="t" r="r" b="b"/>
              <a:pathLst>
                <a:path w="1080135" h="64134">
                  <a:moveTo>
                    <a:pt x="91528" y="6096"/>
                  </a:moveTo>
                  <a:lnTo>
                    <a:pt x="85432" y="4572"/>
                  </a:lnTo>
                  <a:lnTo>
                    <a:pt x="77812" y="3048"/>
                  </a:lnTo>
                  <a:lnTo>
                    <a:pt x="71716" y="3048"/>
                  </a:lnTo>
                  <a:lnTo>
                    <a:pt x="65620" y="1524"/>
                  </a:lnTo>
                  <a:lnTo>
                    <a:pt x="54952" y="1524"/>
                  </a:lnTo>
                  <a:lnTo>
                    <a:pt x="42976" y="2070"/>
                  </a:lnTo>
                  <a:lnTo>
                    <a:pt x="3619" y="19431"/>
                  </a:lnTo>
                  <a:lnTo>
                    <a:pt x="0" y="32004"/>
                  </a:lnTo>
                  <a:lnTo>
                    <a:pt x="0" y="38100"/>
                  </a:lnTo>
                  <a:lnTo>
                    <a:pt x="1524" y="41148"/>
                  </a:lnTo>
                  <a:lnTo>
                    <a:pt x="4572" y="45808"/>
                  </a:lnTo>
                  <a:lnTo>
                    <a:pt x="6096" y="50380"/>
                  </a:lnTo>
                  <a:lnTo>
                    <a:pt x="10756" y="53428"/>
                  </a:lnTo>
                  <a:lnTo>
                    <a:pt x="15328" y="54952"/>
                  </a:lnTo>
                  <a:lnTo>
                    <a:pt x="19900" y="58000"/>
                  </a:lnTo>
                  <a:lnTo>
                    <a:pt x="32092" y="61048"/>
                  </a:lnTo>
                  <a:lnTo>
                    <a:pt x="39712" y="62572"/>
                  </a:lnTo>
                  <a:lnTo>
                    <a:pt x="67144" y="62572"/>
                  </a:lnTo>
                  <a:lnTo>
                    <a:pt x="73240" y="61048"/>
                  </a:lnTo>
                  <a:lnTo>
                    <a:pt x="80860" y="61048"/>
                  </a:lnTo>
                  <a:lnTo>
                    <a:pt x="86956" y="59524"/>
                  </a:lnTo>
                  <a:lnTo>
                    <a:pt x="91528" y="58000"/>
                  </a:lnTo>
                  <a:lnTo>
                    <a:pt x="91528" y="32004"/>
                  </a:lnTo>
                  <a:lnTo>
                    <a:pt x="50380" y="32004"/>
                  </a:lnTo>
                  <a:lnTo>
                    <a:pt x="50380" y="39624"/>
                  </a:lnTo>
                  <a:lnTo>
                    <a:pt x="77812" y="39624"/>
                  </a:lnTo>
                  <a:lnTo>
                    <a:pt x="77812" y="53428"/>
                  </a:lnTo>
                  <a:lnTo>
                    <a:pt x="74764" y="54952"/>
                  </a:lnTo>
                  <a:lnTo>
                    <a:pt x="67144" y="54952"/>
                  </a:lnTo>
                  <a:lnTo>
                    <a:pt x="62572" y="56476"/>
                  </a:lnTo>
                  <a:lnTo>
                    <a:pt x="53428" y="56476"/>
                  </a:lnTo>
                  <a:lnTo>
                    <a:pt x="44831" y="56172"/>
                  </a:lnTo>
                  <a:lnTo>
                    <a:pt x="15328" y="39624"/>
                  </a:lnTo>
                  <a:lnTo>
                    <a:pt x="15328" y="24384"/>
                  </a:lnTo>
                  <a:lnTo>
                    <a:pt x="51904" y="7620"/>
                  </a:lnTo>
                  <a:lnTo>
                    <a:pt x="61048" y="7620"/>
                  </a:lnTo>
                  <a:lnTo>
                    <a:pt x="65620" y="9144"/>
                  </a:lnTo>
                  <a:lnTo>
                    <a:pt x="70192" y="9144"/>
                  </a:lnTo>
                  <a:lnTo>
                    <a:pt x="73240" y="10668"/>
                  </a:lnTo>
                  <a:lnTo>
                    <a:pt x="76288" y="10668"/>
                  </a:lnTo>
                  <a:lnTo>
                    <a:pt x="79336" y="12192"/>
                  </a:lnTo>
                  <a:lnTo>
                    <a:pt x="82384" y="12192"/>
                  </a:lnTo>
                  <a:lnTo>
                    <a:pt x="83908" y="13716"/>
                  </a:lnTo>
                  <a:lnTo>
                    <a:pt x="86956" y="15240"/>
                  </a:lnTo>
                  <a:lnTo>
                    <a:pt x="88480" y="15240"/>
                  </a:lnTo>
                  <a:lnTo>
                    <a:pt x="90004" y="16764"/>
                  </a:lnTo>
                  <a:lnTo>
                    <a:pt x="91528" y="16764"/>
                  </a:lnTo>
                  <a:lnTo>
                    <a:pt x="91528" y="6096"/>
                  </a:lnTo>
                  <a:close/>
                </a:path>
                <a:path w="1080135" h="64134">
                  <a:moveTo>
                    <a:pt x="170878" y="30480"/>
                  </a:moveTo>
                  <a:lnTo>
                    <a:pt x="167830" y="24384"/>
                  </a:lnTo>
                  <a:lnTo>
                    <a:pt x="164782" y="22860"/>
                  </a:lnTo>
                  <a:lnTo>
                    <a:pt x="157162" y="19050"/>
                  </a:lnTo>
                  <a:lnTo>
                    <a:pt x="157162" y="30480"/>
                  </a:lnTo>
                  <a:lnTo>
                    <a:pt x="157162" y="35052"/>
                  </a:lnTo>
                  <a:lnTo>
                    <a:pt x="112966" y="35052"/>
                  </a:lnTo>
                  <a:lnTo>
                    <a:pt x="114490" y="30480"/>
                  </a:lnTo>
                  <a:lnTo>
                    <a:pt x="116014" y="27432"/>
                  </a:lnTo>
                  <a:lnTo>
                    <a:pt x="120586" y="25908"/>
                  </a:lnTo>
                  <a:lnTo>
                    <a:pt x="125158" y="22860"/>
                  </a:lnTo>
                  <a:lnTo>
                    <a:pt x="149542" y="22860"/>
                  </a:lnTo>
                  <a:lnTo>
                    <a:pt x="152590" y="25908"/>
                  </a:lnTo>
                  <a:lnTo>
                    <a:pt x="155638" y="27432"/>
                  </a:lnTo>
                  <a:lnTo>
                    <a:pt x="157162" y="30480"/>
                  </a:lnTo>
                  <a:lnTo>
                    <a:pt x="157162" y="19050"/>
                  </a:lnTo>
                  <a:lnTo>
                    <a:pt x="155638" y="18288"/>
                  </a:lnTo>
                  <a:lnTo>
                    <a:pt x="148018" y="15240"/>
                  </a:lnTo>
                  <a:lnTo>
                    <a:pt x="137350" y="15240"/>
                  </a:lnTo>
                  <a:lnTo>
                    <a:pt x="100672" y="32004"/>
                  </a:lnTo>
                  <a:lnTo>
                    <a:pt x="100672" y="47332"/>
                  </a:lnTo>
                  <a:lnTo>
                    <a:pt x="103720" y="53428"/>
                  </a:lnTo>
                  <a:lnTo>
                    <a:pt x="111442" y="56476"/>
                  </a:lnTo>
                  <a:lnTo>
                    <a:pt x="116814" y="59359"/>
                  </a:lnTo>
                  <a:lnTo>
                    <a:pt x="123634" y="61239"/>
                  </a:lnTo>
                  <a:lnTo>
                    <a:pt x="131584" y="62268"/>
                  </a:lnTo>
                  <a:lnTo>
                    <a:pt x="140398" y="62572"/>
                  </a:lnTo>
                  <a:lnTo>
                    <a:pt x="155638" y="62572"/>
                  </a:lnTo>
                  <a:lnTo>
                    <a:pt x="160210" y="61048"/>
                  </a:lnTo>
                  <a:lnTo>
                    <a:pt x="164782" y="61048"/>
                  </a:lnTo>
                  <a:lnTo>
                    <a:pt x="169354" y="59524"/>
                  </a:lnTo>
                  <a:lnTo>
                    <a:pt x="169354" y="56476"/>
                  </a:lnTo>
                  <a:lnTo>
                    <a:pt x="169354" y="51904"/>
                  </a:lnTo>
                  <a:lnTo>
                    <a:pt x="166306" y="51904"/>
                  </a:lnTo>
                  <a:lnTo>
                    <a:pt x="157162" y="54952"/>
                  </a:lnTo>
                  <a:lnTo>
                    <a:pt x="151066" y="56476"/>
                  </a:lnTo>
                  <a:lnTo>
                    <a:pt x="132778" y="56476"/>
                  </a:lnTo>
                  <a:lnTo>
                    <a:pt x="129730" y="54952"/>
                  </a:lnTo>
                  <a:lnTo>
                    <a:pt x="126682" y="54952"/>
                  </a:lnTo>
                  <a:lnTo>
                    <a:pt x="123634" y="53428"/>
                  </a:lnTo>
                  <a:lnTo>
                    <a:pt x="122110" y="53428"/>
                  </a:lnTo>
                  <a:lnTo>
                    <a:pt x="119062" y="51904"/>
                  </a:lnTo>
                  <a:lnTo>
                    <a:pt x="117538" y="50380"/>
                  </a:lnTo>
                  <a:lnTo>
                    <a:pt x="116014" y="47332"/>
                  </a:lnTo>
                  <a:lnTo>
                    <a:pt x="114490" y="45808"/>
                  </a:lnTo>
                  <a:lnTo>
                    <a:pt x="112966" y="42760"/>
                  </a:lnTo>
                  <a:lnTo>
                    <a:pt x="112966" y="41148"/>
                  </a:lnTo>
                  <a:lnTo>
                    <a:pt x="170878" y="41148"/>
                  </a:lnTo>
                  <a:lnTo>
                    <a:pt x="170878" y="35052"/>
                  </a:lnTo>
                  <a:lnTo>
                    <a:pt x="170878" y="30480"/>
                  </a:lnTo>
                  <a:close/>
                </a:path>
                <a:path w="1080135" h="64134">
                  <a:moveTo>
                    <a:pt x="251739" y="27432"/>
                  </a:moveTo>
                  <a:lnTo>
                    <a:pt x="250215" y="22860"/>
                  </a:lnTo>
                  <a:lnTo>
                    <a:pt x="241071" y="16764"/>
                  </a:lnTo>
                  <a:lnTo>
                    <a:pt x="234975" y="15240"/>
                  </a:lnTo>
                  <a:lnTo>
                    <a:pt x="221259" y="15240"/>
                  </a:lnTo>
                  <a:lnTo>
                    <a:pt x="218211" y="16764"/>
                  </a:lnTo>
                  <a:lnTo>
                    <a:pt x="213639" y="18288"/>
                  </a:lnTo>
                  <a:lnTo>
                    <a:pt x="209067" y="18288"/>
                  </a:lnTo>
                  <a:lnTo>
                    <a:pt x="204495" y="19812"/>
                  </a:lnTo>
                  <a:lnTo>
                    <a:pt x="199821" y="22860"/>
                  </a:lnTo>
                  <a:lnTo>
                    <a:pt x="199821" y="16764"/>
                  </a:lnTo>
                  <a:lnTo>
                    <a:pt x="187629" y="16764"/>
                  </a:lnTo>
                  <a:lnTo>
                    <a:pt x="187629" y="62572"/>
                  </a:lnTo>
                  <a:lnTo>
                    <a:pt x="199821" y="62572"/>
                  </a:lnTo>
                  <a:lnTo>
                    <a:pt x="199821" y="28956"/>
                  </a:lnTo>
                  <a:lnTo>
                    <a:pt x="204495" y="27432"/>
                  </a:lnTo>
                  <a:lnTo>
                    <a:pt x="207543" y="25908"/>
                  </a:lnTo>
                  <a:lnTo>
                    <a:pt x="212115" y="24384"/>
                  </a:lnTo>
                  <a:lnTo>
                    <a:pt x="215163" y="24384"/>
                  </a:lnTo>
                  <a:lnTo>
                    <a:pt x="219735" y="22860"/>
                  </a:lnTo>
                  <a:lnTo>
                    <a:pt x="228879" y="22860"/>
                  </a:lnTo>
                  <a:lnTo>
                    <a:pt x="231927" y="24384"/>
                  </a:lnTo>
                  <a:lnTo>
                    <a:pt x="233451" y="24384"/>
                  </a:lnTo>
                  <a:lnTo>
                    <a:pt x="234975" y="25908"/>
                  </a:lnTo>
                  <a:lnTo>
                    <a:pt x="236499" y="25908"/>
                  </a:lnTo>
                  <a:lnTo>
                    <a:pt x="238023" y="27432"/>
                  </a:lnTo>
                  <a:lnTo>
                    <a:pt x="238023" y="30480"/>
                  </a:lnTo>
                  <a:lnTo>
                    <a:pt x="239547" y="32004"/>
                  </a:lnTo>
                  <a:lnTo>
                    <a:pt x="239547" y="62572"/>
                  </a:lnTo>
                  <a:lnTo>
                    <a:pt x="251739" y="62572"/>
                  </a:lnTo>
                  <a:lnTo>
                    <a:pt x="251739" y="27432"/>
                  </a:lnTo>
                  <a:close/>
                </a:path>
                <a:path w="1080135" h="64134">
                  <a:moveTo>
                    <a:pt x="321945" y="18288"/>
                  </a:moveTo>
                  <a:lnTo>
                    <a:pt x="318897" y="16764"/>
                  </a:lnTo>
                  <a:lnTo>
                    <a:pt x="308229" y="16764"/>
                  </a:lnTo>
                  <a:lnTo>
                    <a:pt x="303657" y="18288"/>
                  </a:lnTo>
                  <a:lnTo>
                    <a:pt x="300609" y="18288"/>
                  </a:lnTo>
                  <a:lnTo>
                    <a:pt x="291363" y="21336"/>
                  </a:lnTo>
                  <a:lnTo>
                    <a:pt x="286791" y="24384"/>
                  </a:lnTo>
                  <a:lnTo>
                    <a:pt x="286791" y="16764"/>
                  </a:lnTo>
                  <a:lnTo>
                    <a:pt x="273075" y="16764"/>
                  </a:lnTo>
                  <a:lnTo>
                    <a:pt x="273075" y="62572"/>
                  </a:lnTo>
                  <a:lnTo>
                    <a:pt x="286791" y="62572"/>
                  </a:lnTo>
                  <a:lnTo>
                    <a:pt x="286791" y="30480"/>
                  </a:lnTo>
                  <a:lnTo>
                    <a:pt x="292887" y="27432"/>
                  </a:lnTo>
                  <a:lnTo>
                    <a:pt x="297459" y="25908"/>
                  </a:lnTo>
                  <a:lnTo>
                    <a:pt x="300609" y="25908"/>
                  </a:lnTo>
                  <a:lnTo>
                    <a:pt x="305181" y="24384"/>
                  </a:lnTo>
                  <a:lnTo>
                    <a:pt x="317373" y="24384"/>
                  </a:lnTo>
                  <a:lnTo>
                    <a:pt x="318897" y="25908"/>
                  </a:lnTo>
                  <a:lnTo>
                    <a:pt x="321945" y="25908"/>
                  </a:lnTo>
                  <a:lnTo>
                    <a:pt x="321945" y="18288"/>
                  </a:lnTo>
                  <a:close/>
                </a:path>
                <a:path w="1080135" h="64134">
                  <a:moveTo>
                    <a:pt x="396709" y="30480"/>
                  </a:moveTo>
                  <a:lnTo>
                    <a:pt x="395084" y="24384"/>
                  </a:lnTo>
                  <a:lnTo>
                    <a:pt x="392036" y="22860"/>
                  </a:lnTo>
                  <a:lnTo>
                    <a:pt x="384416" y="19050"/>
                  </a:lnTo>
                  <a:lnTo>
                    <a:pt x="384416" y="30480"/>
                  </a:lnTo>
                  <a:lnTo>
                    <a:pt x="384416" y="35052"/>
                  </a:lnTo>
                  <a:lnTo>
                    <a:pt x="340220" y="35052"/>
                  </a:lnTo>
                  <a:lnTo>
                    <a:pt x="341744" y="30480"/>
                  </a:lnTo>
                  <a:lnTo>
                    <a:pt x="343268" y="27432"/>
                  </a:lnTo>
                  <a:lnTo>
                    <a:pt x="347840" y="25908"/>
                  </a:lnTo>
                  <a:lnTo>
                    <a:pt x="352412" y="22860"/>
                  </a:lnTo>
                  <a:lnTo>
                    <a:pt x="376796" y="22860"/>
                  </a:lnTo>
                  <a:lnTo>
                    <a:pt x="379844" y="25908"/>
                  </a:lnTo>
                  <a:lnTo>
                    <a:pt x="382892" y="27432"/>
                  </a:lnTo>
                  <a:lnTo>
                    <a:pt x="384416" y="30480"/>
                  </a:lnTo>
                  <a:lnTo>
                    <a:pt x="384416" y="19050"/>
                  </a:lnTo>
                  <a:lnTo>
                    <a:pt x="382892" y="18288"/>
                  </a:lnTo>
                  <a:lnTo>
                    <a:pt x="375272" y="15240"/>
                  </a:lnTo>
                  <a:lnTo>
                    <a:pt x="364604" y="15240"/>
                  </a:lnTo>
                  <a:lnTo>
                    <a:pt x="328028" y="32004"/>
                  </a:lnTo>
                  <a:lnTo>
                    <a:pt x="328028" y="47332"/>
                  </a:lnTo>
                  <a:lnTo>
                    <a:pt x="331076" y="53428"/>
                  </a:lnTo>
                  <a:lnTo>
                    <a:pt x="338696" y="56476"/>
                  </a:lnTo>
                  <a:lnTo>
                    <a:pt x="344081" y="59359"/>
                  </a:lnTo>
                  <a:lnTo>
                    <a:pt x="350888" y="61239"/>
                  </a:lnTo>
                  <a:lnTo>
                    <a:pt x="358851" y="62268"/>
                  </a:lnTo>
                  <a:lnTo>
                    <a:pt x="367652" y="62572"/>
                  </a:lnTo>
                  <a:lnTo>
                    <a:pt x="382892" y="62572"/>
                  </a:lnTo>
                  <a:lnTo>
                    <a:pt x="387464" y="61048"/>
                  </a:lnTo>
                  <a:lnTo>
                    <a:pt x="392036" y="61048"/>
                  </a:lnTo>
                  <a:lnTo>
                    <a:pt x="395084" y="59524"/>
                  </a:lnTo>
                  <a:lnTo>
                    <a:pt x="395084" y="56476"/>
                  </a:lnTo>
                  <a:lnTo>
                    <a:pt x="395084" y="51904"/>
                  </a:lnTo>
                  <a:lnTo>
                    <a:pt x="393560" y="51904"/>
                  </a:lnTo>
                  <a:lnTo>
                    <a:pt x="384416" y="54952"/>
                  </a:lnTo>
                  <a:lnTo>
                    <a:pt x="378320" y="56476"/>
                  </a:lnTo>
                  <a:lnTo>
                    <a:pt x="360032" y="56476"/>
                  </a:lnTo>
                  <a:lnTo>
                    <a:pt x="356984" y="54952"/>
                  </a:lnTo>
                  <a:lnTo>
                    <a:pt x="353936" y="54952"/>
                  </a:lnTo>
                  <a:lnTo>
                    <a:pt x="350888" y="53428"/>
                  </a:lnTo>
                  <a:lnTo>
                    <a:pt x="347840" y="53428"/>
                  </a:lnTo>
                  <a:lnTo>
                    <a:pt x="344792" y="50380"/>
                  </a:lnTo>
                  <a:lnTo>
                    <a:pt x="343268" y="47332"/>
                  </a:lnTo>
                  <a:lnTo>
                    <a:pt x="341744" y="45808"/>
                  </a:lnTo>
                  <a:lnTo>
                    <a:pt x="340220" y="42760"/>
                  </a:lnTo>
                  <a:lnTo>
                    <a:pt x="340220" y="41148"/>
                  </a:lnTo>
                  <a:lnTo>
                    <a:pt x="396709" y="41148"/>
                  </a:lnTo>
                  <a:lnTo>
                    <a:pt x="396709" y="35052"/>
                  </a:lnTo>
                  <a:lnTo>
                    <a:pt x="396709" y="30480"/>
                  </a:lnTo>
                  <a:close/>
                </a:path>
                <a:path w="1080135" h="64134">
                  <a:moveTo>
                    <a:pt x="538543" y="16764"/>
                  </a:moveTo>
                  <a:lnTo>
                    <a:pt x="524827" y="16764"/>
                  </a:lnTo>
                  <a:lnTo>
                    <a:pt x="511111" y="51904"/>
                  </a:lnTo>
                  <a:lnTo>
                    <a:pt x="491197" y="16764"/>
                  </a:lnTo>
                  <a:lnTo>
                    <a:pt x="480529" y="16764"/>
                  </a:lnTo>
                  <a:lnTo>
                    <a:pt x="462241" y="51904"/>
                  </a:lnTo>
                  <a:lnTo>
                    <a:pt x="447001" y="16764"/>
                  </a:lnTo>
                  <a:lnTo>
                    <a:pt x="433285" y="16764"/>
                  </a:lnTo>
                  <a:lnTo>
                    <a:pt x="454621" y="62572"/>
                  </a:lnTo>
                  <a:lnTo>
                    <a:pt x="466813" y="62572"/>
                  </a:lnTo>
                  <a:lnTo>
                    <a:pt x="485101" y="27432"/>
                  </a:lnTo>
                  <a:lnTo>
                    <a:pt x="505015" y="62572"/>
                  </a:lnTo>
                  <a:lnTo>
                    <a:pt x="517207" y="62572"/>
                  </a:lnTo>
                  <a:lnTo>
                    <a:pt x="538543" y="16764"/>
                  </a:lnTo>
                  <a:close/>
                </a:path>
                <a:path w="1080135" h="64134">
                  <a:moveTo>
                    <a:pt x="573595" y="16764"/>
                  </a:moveTo>
                  <a:lnTo>
                    <a:pt x="559879" y="16764"/>
                  </a:lnTo>
                  <a:lnTo>
                    <a:pt x="559879" y="62572"/>
                  </a:lnTo>
                  <a:lnTo>
                    <a:pt x="573595" y="62572"/>
                  </a:lnTo>
                  <a:lnTo>
                    <a:pt x="573595" y="16764"/>
                  </a:lnTo>
                  <a:close/>
                </a:path>
                <a:path w="1080135" h="64134">
                  <a:moveTo>
                    <a:pt x="573595" y="1524"/>
                  </a:moveTo>
                  <a:lnTo>
                    <a:pt x="559879" y="1524"/>
                  </a:lnTo>
                  <a:lnTo>
                    <a:pt x="559879" y="9144"/>
                  </a:lnTo>
                  <a:lnTo>
                    <a:pt x="573595" y="9144"/>
                  </a:lnTo>
                  <a:lnTo>
                    <a:pt x="573595" y="1524"/>
                  </a:lnTo>
                  <a:close/>
                </a:path>
                <a:path w="1080135" h="64134">
                  <a:moveTo>
                    <a:pt x="640740" y="16764"/>
                  </a:moveTo>
                  <a:lnTo>
                    <a:pt x="614832" y="16764"/>
                  </a:lnTo>
                  <a:lnTo>
                    <a:pt x="614832" y="4572"/>
                  </a:lnTo>
                  <a:lnTo>
                    <a:pt x="601116" y="4572"/>
                  </a:lnTo>
                  <a:lnTo>
                    <a:pt x="601116" y="16764"/>
                  </a:lnTo>
                  <a:lnTo>
                    <a:pt x="591972" y="16764"/>
                  </a:lnTo>
                  <a:lnTo>
                    <a:pt x="591972" y="22860"/>
                  </a:lnTo>
                  <a:lnTo>
                    <a:pt x="601116" y="22860"/>
                  </a:lnTo>
                  <a:lnTo>
                    <a:pt x="601116" y="53428"/>
                  </a:lnTo>
                  <a:lnTo>
                    <a:pt x="602640" y="56476"/>
                  </a:lnTo>
                  <a:lnTo>
                    <a:pt x="611784" y="62572"/>
                  </a:lnTo>
                  <a:lnTo>
                    <a:pt x="639216" y="62572"/>
                  </a:lnTo>
                  <a:lnTo>
                    <a:pt x="640740" y="61048"/>
                  </a:lnTo>
                  <a:lnTo>
                    <a:pt x="640740" y="54952"/>
                  </a:lnTo>
                  <a:lnTo>
                    <a:pt x="637692" y="54952"/>
                  </a:lnTo>
                  <a:lnTo>
                    <a:pt x="634644" y="56476"/>
                  </a:lnTo>
                  <a:lnTo>
                    <a:pt x="622452" y="56476"/>
                  </a:lnTo>
                  <a:lnTo>
                    <a:pt x="620928" y="54952"/>
                  </a:lnTo>
                  <a:lnTo>
                    <a:pt x="617880" y="54952"/>
                  </a:lnTo>
                  <a:lnTo>
                    <a:pt x="614832" y="51904"/>
                  </a:lnTo>
                  <a:lnTo>
                    <a:pt x="614832" y="22860"/>
                  </a:lnTo>
                  <a:lnTo>
                    <a:pt x="640740" y="22860"/>
                  </a:lnTo>
                  <a:lnTo>
                    <a:pt x="640740" y="16764"/>
                  </a:lnTo>
                  <a:close/>
                </a:path>
                <a:path w="1080135" h="64134">
                  <a:moveTo>
                    <a:pt x="729221" y="27432"/>
                  </a:moveTo>
                  <a:lnTo>
                    <a:pt x="726173" y="22860"/>
                  </a:lnTo>
                  <a:lnTo>
                    <a:pt x="717029" y="16764"/>
                  </a:lnTo>
                  <a:lnTo>
                    <a:pt x="710933" y="15240"/>
                  </a:lnTo>
                  <a:lnTo>
                    <a:pt x="698741" y="15240"/>
                  </a:lnTo>
                  <a:lnTo>
                    <a:pt x="689597" y="18288"/>
                  </a:lnTo>
                  <a:lnTo>
                    <a:pt x="684936" y="18288"/>
                  </a:lnTo>
                  <a:lnTo>
                    <a:pt x="681888" y="19812"/>
                  </a:lnTo>
                  <a:lnTo>
                    <a:pt x="677316" y="22860"/>
                  </a:lnTo>
                  <a:lnTo>
                    <a:pt x="677316" y="0"/>
                  </a:lnTo>
                  <a:lnTo>
                    <a:pt x="663600" y="0"/>
                  </a:lnTo>
                  <a:lnTo>
                    <a:pt x="663600" y="62572"/>
                  </a:lnTo>
                  <a:lnTo>
                    <a:pt x="677316" y="62572"/>
                  </a:lnTo>
                  <a:lnTo>
                    <a:pt x="677316" y="28956"/>
                  </a:lnTo>
                  <a:lnTo>
                    <a:pt x="680364" y="27432"/>
                  </a:lnTo>
                  <a:lnTo>
                    <a:pt x="684936" y="25908"/>
                  </a:lnTo>
                  <a:lnTo>
                    <a:pt x="688073" y="24384"/>
                  </a:lnTo>
                  <a:lnTo>
                    <a:pt x="692645" y="24384"/>
                  </a:lnTo>
                  <a:lnTo>
                    <a:pt x="695693" y="22860"/>
                  </a:lnTo>
                  <a:lnTo>
                    <a:pt x="706361" y="22860"/>
                  </a:lnTo>
                  <a:lnTo>
                    <a:pt x="707885" y="24384"/>
                  </a:lnTo>
                  <a:lnTo>
                    <a:pt x="709409" y="24384"/>
                  </a:lnTo>
                  <a:lnTo>
                    <a:pt x="710933" y="25908"/>
                  </a:lnTo>
                  <a:lnTo>
                    <a:pt x="712457" y="25908"/>
                  </a:lnTo>
                  <a:lnTo>
                    <a:pt x="713981" y="27432"/>
                  </a:lnTo>
                  <a:lnTo>
                    <a:pt x="713981" y="28956"/>
                  </a:lnTo>
                  <a:lnTo>
                    <a:pt x="715505" y="30480"/>
                  </a:lnTo>
                  <a:lnTo>
                    <a:pt x="715505" y="62572"/>
                  </a:lnTo>
                  <a:lnTo>
                    <a:pt x="729221" y="62572"/>
                  </a:lnTo>
                  <a:lnTo>
                    <a:pt x="729221" y="27432"/>
                  </a:lnTo>
                  <a:close/>
                </a:path>
                <a:path w="1080135" h="64134">
                  <a:moveTo>
                    <a:pt x="828382" y="18288"/>
                  </a:moveTo>
                  <a:lnTo>
                    <a:pt x="825334" y="16764"/>
                  </a:lnTo>
                  <a:lnTo>
                    <a:pt x="814666" y="16764"/>
                  </a:lnTo>
                  <a:lnTo>
                    <a:pt x="810094" y="18288"/>
                  </a:lnTo>
                  <a:lnTo>
                    <a:pt x="805522" y="18288"/>
                  </a:lnTo>
                  <a:lnTo>
                    <a:pt x="802474" y="19812"/>
                  </a:lnTo>
                  <a:lnTo>
                    <a:pt x="797902" y="21336"/>
                  </a:lnTo>
                  <a:lnTo>
                    <a:pt x="793330" y="24384"/>
                  </a:lnTo>
                  <a:lnTo>
                    <a:pt x="793330" y="16764"/>
                  </a:lnTo>
                  <a:lnTo>
                    <a:pt x="779526" y="16764"/>
                  </a:lnTo>
                  <a:lnTo>
                    <a:pt x="779526" y="62572"/>
                  </a:lnTo>
                  <a:lnTo>
                    <a:pt x="793330" y="62572"/>
                  </a:lnTo>
                  <a:lnTo>
                    <a:pt x="793330" y="30480"/>
                  </a:lnTo>
                  <a:lnTo>
                    <a:pt x="799426" y="27432"/>
                  </a:lnTo>
                  <a:lnTo>
                    <a:pt x="803998" y="25908"/>
                  </a:lnTo>
                  <a:lnTo>
                    <a:pt x="807046" y="25908"/>
                  </a:lnTo>
                  <a:lnTo>
                    <a:pt x="811618" y="24384"/>
                  </a:lnTo>
                  <a:lnTo>
                    <a:pt x="823810" y="24384"/>
                  </a:lnTo>
                  <a:lnTo>
                    <a:pt x="825334" y="25908"/>
                  </a:lnTo>
                  <a:lnTo>
                    <a:pt x="828382" y="25908"/>
                  </a:lnTo>
                  <a:lnTo>
                    <a:pt x="828382" y="18288"/>
                  </a:lnTo>
                  <a:close/>
                </a:path>
                <a:path w="1080135" h="64134">
                  <a:moveTo>
                    <a:pt x="898575" y="25908"/>
                  </a:moveTo>
                  <a:lnTo>
                    <a:pt x="895527" y="22860"/>
                  </a:lnTo>
                  <a:lnTo>
                    <a:pt x="892479" y="21336"/>
                  </a:lnTo>
                  <a:lnTo>
                    <a:pt x="890955" y="19812"/>
                  </a:lnTo>
                  <a:lnTo>
                    <a:pt x="887907" y="18288"/>
                  </a:lnTo>
                  <a:lnTo>
                    <a:pt x="883335" y="16764"/>
                  </a:lnTo>
                  <a:lnTo>
                    <a:pt x="846670" y="16764"/>
                  </a:lnTo>
                  <a:lnTo>
                    <a:pt x="843622" y="18288"/>
                  </a:lnTo>
                  <a:lnTo>
                    <a:pt x="840574" y="18288"/>
                  </a:lnTo>
                  <a:lnTo>
                    <a:pt x="840574" y="25908"/>
                  </a:lnTo>
                  <a:lnTo>
                    <a:pt x="845146" y="24384"/>
                  </a:lnTo>
                  <a:lnTo>
                    <a:pt x="849718" y="24384"/>
                  </a:lnTo>
                  <a:lnTo>
                    <a:pt x="854290" y="22860"/>
                  </a:lnTo>
                  <a:lnTo>
                    <a:pt x="875626" y="22860"/>
                  </a:lnTo>
                  <a:lnTo>
                    <a:pt x="878674" y="24384"/>
                  </a:lnTo>
                  <a:lnTo>
                    <a:pt x="881722" y="24384"/>
                  </a:lnTo>
                  <a:lnTo>
                    <a:pt x="883335" y="25908"/>
                  </a:lnTo>
                  <a:lnTo>
                    <a:pt x="884859" y="27432"/>
                  </a:lnTo>
                  <a:lnTo>
                    <a:pt x="886383" y="27432"/>
                  </a:lnTo>
                  <a:lnTo>
                    <a:pt x="886383" y="32004"/>
                  </a:lnTo>
                  <a:lnTo>
                    <a:pt x="886383" y="38100"/>
                  </a:lnTo>
                  <a:lnTo>
                    <a:pt x="886383" y="50380"/>
                  </a:lnTo>
                  <a:lnTo>
                    <a:pt x="883335" y="51904"/>
                  </a:lnTo>
                  <a:lnTo>
                    <a:pt x="878674" y="53428"/>
                  </a:lnTo>
                  <a:lnTo>
                    <a:pt x="872578" y="56476"/>
                  </a:lnTo>
                  <a:lnTo>
                    <a:pt x="854290" y="56476"/>
                  </a:lnTo>
                  <a:lnTo>
                    <a:pt x="848194" y="53428"/>
                  </a:lnTo>
                  <a:lnTo>
                    <a:pt x="846670" y="51904"/>
                  </a:lnTo>
                  <a:lnTo>
                    <a:pt x="846670" y="45808"/>
                  </a:lnTo>
                  <a:lnTo>
                    <a:pt x="849718" y="42760"/>
                  </a:lnTo>
                  <a:lnTo>
                    <a:pt x="852766" y="41148"/>
                  </a:lnTo>
                  <a:lnTo>
                    <a:pt x="855814" y="41148"/>
                  </a:lnTo>
                  <a:lnTo>
                    <a:pt x="858862" y="39624"/>
                  </a:lnTo>
                  <a:lnTo>
                    <a:pt x="877150" y="39624"/>
                  </a:lnTo>
                  <a:lnTo>
                    <a:pt x="881722" y="38100"/>
                  </a:lnTo>
                  <a:lnTo>
                    <a:pt x="886383" y="38100"/>
                  </a:lnTo>
                  <a:lnTo>
                    <a:pt x="886383" y="32004"/>
                  </a:lnTo>
                  <a:lnTo>
                    <a:pt x="878674" y="32004"/>
                  </a:lnTo>
                  <a:lnTo>
                    <a:pt x="871054" y="33528"/>
                  </a:lnTo>
                  <a:lnTo>
                    <a:pt x="858862" y="33528"/>
                  </a:lnTo>
                  <a:lnTo>
                    <a:pt x="852766" y="35052"/>
                  </a:lnTo>
                  <a:lnTo>
                    <a:pt x="848194" y="36576"/>
                  </a:lnTo>
                  <a:lnTo>
                    <a:pt x="843622" y="36576"/>
                  </a:lnTo>
                  <a:lnTo>
                    <a:pt x="840574" y="38100"/>
                  </a:lnTo>
                  <a:lnTo>
                    <a:pt x="837526" y="41148"/>
                  </a:lnTo>
                  <a:lnTo>
                    <a:pt x="834478" y="42760"/>
                  </a:lnTo>
                  <a:lnTo>
                    <a:pt x="832954" y="45808"/>
                  </a:lnTo>
                  <a:lnTo>
                    <a:pt x="832954" y="53428"/>
                  </a:lnTo>
                  <a:lnTo>
                    <a:pt x="836002" y="56476"/>
                  </a:lnTo>
                  <a:lnTo>
                    <a:pt x="845146" y="62572"/>
                  </a:lnTo>
                  <a:lnTo>
                    <a:pt x="851242" y="64096"/>
                  </a:lnTo>
                  <a:lnTo>
                    <a:pt x="861910" y="64096"/>
                  </a:lnTo>
                  <a:lnTo>
                    <a:pt x="864958" y="62572"/>
                  </a:lnTo>
                  <a:lnTo>
                    <a:pt x="874102" y="62572"/>
                  </a:lnTo>
                  <a:lnTo>
                    <a:pt x="875626" y="61048"/>
                  </a:lnTo>
                  <a:lnTo>
                    <a:pt x="877150" y="61048"/>
                  </a:lnTo>
                  <a:lnTo>
                    <a:pt x="880198" y="59524"/>
                  </a:lnTo>
                  <a:lnTo>
                    <a:pt x="881722" y="59524"/>
                  </a:lnTo>
                  <a:lnTo>
                    <a:pt x="883335" y="58000"/>
                  </a:lnTo>
                  <a:lnTo>
                    <a:pt x="886383" y="58000"/>
                  </a:lnTo>
                  <a:lnTo>
                    <a:pt x="886383" y="62572"/>
                  </a:lnTo>
                  <a:lnTo>
                    <a:pt x="898575" y="62572"/>
                  </a:lnTo>
                  <a:lnTo>
                    <a:pt x="898575" y="58000"/>
                  </a:lnTo>
                  <a:lnTo>
                    <a:pt x="898575" y="56476"/>
                  </a:lnTo>
                  <a:lnTo>
                    <a:pt x="898575" y="38100"/>
                  </a:lnTo>
                  <a:lnTo>
                    <a:pt x="898575" y="25908"/>
                  </a:lnTo>
                  <a:close/>
                </a:path>
                <a:path w="1080135" h="64134">
                  <a:moveTo>
                    <a:pt x="990117" y="27432"/>
                  </a:moveTo>
                  <a:lnTo>
                    <a:pt x="987069" y="22860"/>
                  </a:lnTo>
                  <a:lnTo>
                    <a:pt x="977836" y="16764"/>
                  </a:lnTo>
                  <a:lnTo>
                    <a:pt x="971740" y="15240"/>
                  </a:lnTo>
                  <a:lnTo>
                    <a:pt x="959548" y="15240"/>
                  </a:lnTo>
                  <a:lnTo>
                    <a:pt x="950404" y="18288"/>
                  </a:lnTo>
                  <a:lnTo>
                    <a:pt x="945832" y="18288"/>
                  </a:lnTo>
                  <a:lnTo>
                    <a:pt x="941260" y="19812"/>
                  </a:lnTo>
                  <a:lnTo>
                    <a:pt x="938212" y="22860"/>
                  </a:lnTo>
                  <a:lnTo>
                    <a:pt x="938212" y="16764"/>
                  </a:lnTo>
                  <a:lnTo>
                    <a:pt x="924496" y="16764"/>
                  </a:lnTo>
                  <a:lnTo>
                    <a:pt x="924496" y="62572"/>
                  </a:lnTo>
                  <a:lnTo>
                    <a:pt x="938212" y="62572"/>
                  </a:lnTo>
                  <a:lnTo>
                    <a:pt x="938212" y="28956"/>
                  </a:lnTo>
                  <a:lnTo>
                    <a:pt x="944308" y="25908"/>
                  </a:lnTo>
                  <a:lnTo>
                    <a:pt x="948880" y="24384"/>
                  </a:lnTo>
                  <a:lnTo>
                    <a:pt x="953452" y="24384"/>
                  </a:lnTo>
                  <a:lnTo>
                    <a:pt x="956500" y="22860"/>
                  </a:lnTo>
                  <a:lnTo>
                    <a:pt x="965644" y="22860"/>
                  </a:lnTo>
                  <a:lnTo>
                    <a:pt x="968692" y="24384"/>
                  </a:lnTo>
                  <a:lnTo>
                    <a:pt x="970216" y="24384"/>
                  </a:lnTo>
                  <a:lnTo>
                    <a:pt x="971740" y="25908"/>
                  </a:lnTo>
                  <a:lnTo>
                    <a:pt x="973264" y="25908"/>
                  </a:lnTo>
                  <a:lnTo>
                    <a:pt x="974788" y="27432"/>
                  </a:lnTo>
                  <a:lnTo>
                    <a:pt x="974788" y="28956"/>
                  </a:lnTo>
                  <a:lnTo>
                    <a:pt x="976312" y="30480"/>
                  </a:lnTo>
                  <a:lnTo>
                    <a:pt x="976312" y="62572"/>
                  </a:lnTo>
                  <a:lnTo>
                    <a:pt x="990117" y="62572"/>
                  </a:lnTo>
                  <a:lnTo>
                    <a:pt x="990117" y="27432"/>
                  </a:lnTo>
                  <a:close/>
                </a:path>
                <a:path w="1080135" h="64134">
                  <a:moveTo>
                    <a:pt x="1080122" y="62572"/>
                  </a:moveTo>
                  <a:lnTo>
                    <a:pt x="1041933" y="38100"/>
                  </a:lnTo>
                  <a:lnTo>
                    <a:pt x="1078598" y="16764"/>
                  </a:lnTo>
                  <a:lnTo>
                    <a:pt x="1061745" y="16764"/>
                  </a:lnTo>
                  <a:lnTo>
                    <a:pt x="1023645" y="39624"/>
                  </a:lnTo>
                  <a:lnTo>
                    <a:pt x="1023645" y="0"/>
                  </a:lnTo>
                  <a:lnTo>
                    <a:pt x="1011453" y="0"/>
                  </a:lnTo>
                  <a:lnTo>
                    <a:pt x="1011453" y="62572"/>
                  </a:lnTo>
                  <a:lnTo>
                    <a:pt x="1023645" y="62572"/>
                  </a:lnTo>
                  <a:lnTo>
                    <a:pt x="1023645" y="47332"/>
                  </a:lnTo>
                  <a:lnTo>
                    <a:pt x="1032789" y="42760"/>
                  </a:lnTo>
                  <a:lnTo>
                    <a:pt x="1063269" y="62572"/>
                  </a:lnTo>
                  <a:lnTo>
                    <a:pt x="1080122" y="62572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7" name="object 1217" descr=""/>
            <p:cNvSpPr/>
            <p:nvPr/>
          </p:nvSpPr>
          <p:spPr>
            <a:xfrm>
              <a:off x="1577149" y="2015870"/>
              <a:ext cx="2108835" cy="38735"/>
            </a:xfrm>
            <a:custGeom>
              <a:avLst/>
              <a:gdLst/>
              <a:ahLst/>
              <a:cxnLst/>
              <a:rect l="l" t="t" r="r" b="b"/>
              <a:pathLst>
                <a:path w="2108835" h="38735">
                  <a:moveTo>
                    <a:pt x="33616" y="33528"/>
                  </a:moveTo>
                  <a:lnTo>
                    <a:pt x="19812" y="33528"/>
                  </a:lnTo>
                  <a:lnTo>
                    <a:pt x="19812" y="1524"/>
                  </a:lnTo>
                  <a:lnTo>
                    <a:pt x="13716" y="1524"/>
                  </a:lnTo>
                  <a:lnTo>
                    <a:pt x="13716" y="3048"/>
                  </a:lnTo>
                  <a:lnTo>
                    <a:pt x="12192" y="4572"/>
                  </a:lnTo>
                  <a:lnTo>
                    <a:pt x="10668" y="4572"/>
                  </a:lnTo>
                  <a:lnTo>
                    <a:pt x="9144" y="6096"/>
                  </a:lnTo>
                  <a:lnTo>
                    <a:pt x="0" y="6096"/>
                  </a:lnTo>
                  <a:lnTo>
                    <a:pt x="0" y="9144"/>
                  </a:lnTo>
                  <a:lnTo>
                    <a:pt x="12192" y="9144"/>
                  </a:lnTo>
                  <a:lnTo>
                    <a:pt x="12192" y="33528"/>
                  </a:lnTo>
                  <a:lnTo>
                    <a:pt x="0" y="33528"/>
                  </a:lnTo>
                  <a:lnTo>
                    <a:pt x="0" y="38201"/>
                  </a:lnTo>
                  <a:lnTo>
                    <a:pt x="33616" y="38201"/>
                  </a:lnTo>
                  <a:lnTo>
                    <a:pt x="33616" y="33528"/>
                  </a:lnTo>
                  <a:close/>
                </a:path>
                <a:path w="2108835" h="38735">
                  <a:moveTo>
                    <a:pt x="88480" y="10668"/>
                  </a:moveTo>
                  <a:lnTo>
                    <a:pt x="85432" y="7620"/>
                  </a:lnTo>
                  <a:lnTo>
                    <a:pt x="83908" y="4572"/>
                  </a:lnTo>
                  <a:lnTo>
                    <a:pt x="80860" y="4572"/>
                  </a:lnTo>
                  <a:lnTo>
                    <a:pt x="80860" y="13716"/>
                  </a:lnTo>
                  <a:lnTo>
                    <a:pt x="80860" y="18288"/>
                  </a:lnTo>
                  <a:lnTo>
                    <a:pt x="77812" y="19812"/>
                  </a:lnTo>
                  <a:lnTo>
                    <a:pt x="71716" y="19812"/>
                  </a:lnTo>
                  <a:lnTo>
                    <a:pt x="70192" y="21336"/>
                  </a:lnTo>
                  <a:lnTo>
                    <a:pt x="65620" y="21336"/>
                  </a:lnTo>
                  <a:lnTo>
                    <a:pt x="64096" y="19812"/>
                  </a:lnTo>
                  <a:lnTo>
                    <a:pt x="58000" y="19812"/>
                  </a:lnTo>
                  <a:lnTo>
                    <a:pt x="56476" y="18288"/>
                  </a:lnTo>
                  <a:lnTo>
                    <a:pt x="54952" y="18288"/>
                  </a:lnTo>
                  <a:lnTo>
                    <a:pt x="54952" y="16764"/>
                  </a:lnTo>
                  <a:lnTo>
                    <a:pt x="53428" y="15240"/>
                  </a:lnTo>
                  <a:lnTo>
                    <a:pt x="53428" y="10668"/>
                  </a:lnTo>
                  <a:lnTo>
                    <a:pt x="54952" y="7620"/>
                  </a:lnTo>
                  <a:lnTo>
                    <a:pt x="56476" y="7620"/>
                  </a:lnTo>
                  <a:lnTo>
                    <a:pt x="62572" y="4572"/>
                  </a:lnTo>
                  <a:lnTo>
                    <a:pt x="71716" y="4572"/>
                  </a:lnTo>
                  <a:lnTo>
                    <a:pt x="73240" y="6096"/>
                  </a:lnTo>
                  <a:lnTo>
                    <a:pt x="74764" y="6096"/>
                  </a:lnTo>
                  <a:lnTo>
                    <a:pt x="79336" y="10668"/>
                  </a:lnTo>
                  <a:lnTo>
                    <a:pt x="79336" y="12192"/>
                  </a:lnTo>
                  <a:lnTo>
                    <a:pt x="80860" y="13716"/>
                  </a:lnTo>
                  <a:lnTo>
                    <a:pt x="80860" y="4572"/>
                  </a:lnTo>
                  <a:lnTo>
                    <a:pt x="77812" y="1524"/>
                  </a:lnTo>
                  <a:lnTo>
                    <a:pt x="71716" y="1524"/>
                  </a:lnTo>
                  <a:lnTo>
                    <a:pt x="68668" y="0"/>
                  </a:lnTo>
                  <a:lnTo>
                    <a:pt x="61048" y="0"/>
                  </a:lnTo>
                  <a:lnTo>
                    <a:pt x="54952" y="1524"/>
                  </a:lnTo>
                  <a:lnTo>
                    <a:pt x="50380" y="4572"/>
                  </a:lnTo>
                  <a:lnTo>
                    <a:pt x="47332" y="6096"/>
                  </a:lnTo>
                  <a:lnTo>
                    <a:pt x="44284" y="9144"/>
                  </a:lnTo>
                  <a:lnTo>
                    <a:pt x="44284" y="15240"/>
                  </a:lnTo>
                  <a:lnTo>
                    <a:pt x="47332" y="18288"/>
                  </a:lnTo>
                  <a:lnTo>
                    <a:pt x="47332" y="19812"/>
                  </a:lnTo>
                  <a:lnTo>
                    <a:pt x="50380" y="21336"/>
                  </a:lnTo>
                  <a:lnTo>
                    <a:pt x="51904" y="22860"/>
                  </a:lnTo>
                  <a:lnTo>
                    <a:pt x="54952" y="22860"/>
                  </a:lnTo>
                  <a:lnTo>
                    <a:pt x="56476" y="24384"/>
                  </a:lnTo>
                  <a:lnTo>
                    <a:pt x="73240" y="24384"/>
                  </a:lnTo>
                  <a:lnTo>
                    <a:pt x="74764" y="22860"/>
                  </a:lnTo>
                  <a:lnTo>
                    <a:pt x="77812" y="22860"/>
                  </a:lnTo>
                  <a:lnTo>
                    <a:pt x="80860" y="21336"/>
                  </a:lnTo>
                  <a:lnTo>
                    <a:pt x="79336" y="25908"/>
                  </a:lnTo>
                  <a:lnTo>
                    <a:pt x="77812" y="28956"/>
                  </a:lnTo>
                  <a:lnTo>
                    <a:pt x="74764" y="30480"/>
                  </a:lnTo>
                  <a:lnTo>
                    <a:pt x="70192" y="33528"/>
                  </a:lnTo>
                  <a:lnTo>
                    <a:pt x="50380" y="33528"/>
                  </a:lnTo>
                  <a:lnTo>
                    <a:pt x="50380" y="38201"/>
                  </a:lnTo>
                  <a:lnTo>
                    <a:pt x="68668" y="38201"/>
                  </a:lnTo>
                  <a:lnTo>
                    <a:pt x="71716" y="36576"/>
                  </a:lnTo>
                  <a:lnTo>
                    <a:pt x="76288" y="35052"/>
                  </a:lnTo>
                  <a:lnTo>
                    <a:pt x="79336" y="35052"/>
                  </a:lnTo>
                  <a:lnTo>
                    <a:pt x="80860" y="32004"/>
                  </a:lnTo>
                  <a:lnTo>
                    <a:pt x="83908" y="30480"/>
                  </a:lnTo>
                  <a:lnTo>
                    <a:pt x="85432" y="28956"/>
                  </a:lnTo>
                  <a:lnTo>
                    <a:pt x="88480" y="22860"/>
                  </a:lnTo>
                  <a:lnTo>
                    <a:pt x="88480" y="10668"/>
                  </a:lnTo>
                  <a:close/>
                </a:path>
                <a:path w="2108835" h="38735">
                  <a:moveTo>
                    <a:pt x="141909" y="25908"/>
                  </a:moveTo>
                  <a:lnTo>
                    <a:pt x="140385" y="22860"/>
                  </a:lnTo>
                  <a:lnTo>
                    <a:pt x="138861" y="22860"/>
                  </a:lnTo>
                  <a:lnTo>
                    <a:pt x="132765" y="19812"/>
                  </a:lnTo>
                  <a:lnTo>
                    <a:pt x="132765" y="25908"/>
                  </a:lnTo>
                  <a:lnTo>
                    <a:pt x="132765" y="30480"/>
                  </a:lnTo>
                  <a:lnTo>
                    <a:pt x="129717" y="33528"/>
                  </a:lnTo>
                  <a:lnTo>
                    <a:pt x="126669" y="33528"/>
                  </a:lnTo>
                  <a:lnTo>
                    <a:pt x="123532" y="35052"/>
                  </a:lnTo>
                  <a:lnTo>
                    <a:pt x="115912" y="35052"/>
                  </a:lnTo>
                  <a:lnTo>
                    <a:pt x="109816" y="32004"/>
                  </a:lnTo>
                  <a:lnTo>
                    <a:pt x="106768" y="32004"/>
                  </a:lnTo>
                  <a:lnTo>
                    <a:pt x="105244" y="28956"/>
                  </a:lnTo>
                  <a:lnTo>
                    <a:pt x="105244" y="25908"/>
                  </a:lnTo>
                  <a:lnTo>
                    <a:pt x="111340" y="19812"/>
                  </a:lnTo>
                  <a:lnTo>
                    <a:pt x="118960" y="19812"/>
                  </a:lnTo>
                  <a:lnTo>
                    <a:pt x="120484" y="21336"/>
                  </a:lnTo>
                  <a:lnTo>
                    <a:pt x="125145" y="21336"/>
                  </a:lnTo>
                  <a:lnTo>
                    <a:pt x="128193" y="22860"/>
                  </a:lnTo>
                  <a:lnTo>
                    <a:pt x="129717" y="22860"/>
                  </a:lnTo>
                  <a:lnTo>
                    <a:pt x="132765" y="25908"/>
                  </a:lnTo>
                  <a:lnTo>
                    <a:pt x="132765" y="19812"/>
                  </a:lnTo>
                  <a:lnTo>
                    <a:pt x="129717" y="18288"/>
                  </a:lnTo>
                  <a:lnTo>
                    <a:pt x="132765" y="16764"/>
                  </a:lnTo>
                  <a:lnTo>
                    <a:pt x="135813" y="16764"/>
                  </a:lnTo>
                  <a:lnTo>
                    <a:pt x="140385" y="12192"/>
                  </a:lnTo>
                  <a:lnTo>
                    <a:pt x="140385" y="7620"/>
                  </a:lnTo>
                  <a:lnTo>
                    <a:pt x="137337" y="4572"/>
                  </a:lnTo>
                  <a:lnTo>
                    <a:pt x="131241" y="1524"/>
                  </a:lnTo>
                  <a:lnTo>
                    <a:pt x="131241" y="6096"/>
                  </a:lnTo>
                  <a:lnTo>
                    <a:pt x="131241" y="12192"/>
                  </a:lnTo>
                  <a:lnTo>
                    <a:pt x="129717" y="13716"/>
                  </a:lnTo>
                  <a:lnTo>
                    <a:pt x="129717" y="15240"/>
                  </a:lnTo>
                  <a:lnTo>
                    <a:pt x="126669" y="16764"/>
                  </a:lnTo>
                  <a:lnTo>
                    <a:pt x="118960" y="16764"/>
                  </a:lnTo>
                  <a:lnTo>
                    <a:pt x="115912" y="15240"/>
                  </a:lnTo>
                  <a:lnTo>
                    <a:pt x="114388" y="15240"/>
                  </a:lnTo>
                  <a:lnTo>
                    <a:pt x="111340" y="13716"/>
                  </a:lnTo>
                  <a:lnTo>
                    <a:pt x="109816" y="13716"/>
                  </a:lnTo>
                  <a:lnTo>
                    <a:pt x="106768" y="10668"/>
                  </a:lnTo>
                  <a:lnTo>
                    <a:pt x="106768" y="7620"/>
                  </a:lnTo>
                  <a:lnTo>
                    <a:pt x="108292" y="6096"/>
                  </a:lnTo>
                  <a:lnTo>
                    <a:pt x="111340" y="6096"/>
                  </a:lnTo>
                  <a:lnTo>
                    <a:pt x="112864" y="4572"/>
                  </a:lnTo>
                  <a:lnTo>
                    <a:pt x="125145" y="4572"/>
                  </a:lnTo>
                  <a:lnTo>
                    <a:pt x="128193" y="6096"/>
                  </a:lnTo>
                  <a:lnTo>
                    <a:pt x="131241" y="6096"/>
                  </a:lnTo>
                  <a:lnTo>
                    <a:pt x="131241" y="1524"/>
                  </a:lnTo>
                  <a:lnTo>
                    <a:pt x="125145" y="0"/>
                  </a:lnTo>
                  <a:lnTo>
                    <a:pt x="112864" y="0"/>
                  </a:lnTo>
                  <a:lnTo>
                    <a:pt x="108292" y="1524"/>
                  </a:lnTo>
                  <a:lnTo>
                    <a:pt x="105244" y="3048"/>
                  </a:lnTo>
                  <a:lnTo>
                    <a:pt x="100672" y="4572"/>
                  </a:lnTo>
                  <a:lnTo>
                    <a:pt x="99148" y="7620"/>
                  </a:lnTo>
                  <a:lnTo>
                    <a:pt x="99148" y="13716"/>
                  </a:lnTo>
                  <a:lnTo>
                    <a:pt x="102196" y="16764"/>
                  </a:lnTo>
                  <a:lnTo>
                    <a:pt x="105244" y="16764"/>
                  </a:lnTo>
                  <a:lnTo>
                    <a:pt x="108292" y="18288"/>
                  </a:lnTo>
                  <a:lnTo>
                    <a:pt x="105244" y="19812"/>
                  </a:lnTo>
                  <a:lnTo>
                    <a:pt x="102196" y="19812"/>
                  </a:lnTo>
                  <a:lnTo>
                    <a:pt x="100672" y="22860"/>
                  </a:lnTo>
                  <a:lnTo>
                    <a:pt x="97624" y="24384"/>
                  </a:lnTo>
                  <a:lnTo>
                    <a:pt x="97624" y="30480"/>
                  </a:lnTo>
                  <a:lnTo>
                    <a:pt x="99148" y="33528"/>
                  </a:lnTo>
                  <a:lnTo>
                    <a:pt x="103720" y="35052"/>
                  </a:lnTo>
                  <a:lnTo>
                    <a:pt x="106768" y="38201"/>
                  </a:lnTo>
                  <a:lnTo>
                    <a:pt x="131241" y="38201"/>
                  </a:lnTo>
                  <a:lnTo>
                    <a:pt x="135813" y="35052"/>
                  </a:lnTo>
                  <a:lnTo>
                    <a:pt x="138861" y="33528"/>
                  </a:lnTo>
                  <a:lnTo>
                    <a:pt x="141909" y="30480"/>
                  </a:lnTo>
                  <a:lnTo>
                    <a:pt x="141909" y="25908"/>
                  </a:lnTo>
                  <a:close/>
                </a:path>
                <a:path w="2108835" h="38735">
                  <a:moveTo>
                    <a:pt x="193725" y="13716"/>
                  </a:moveTo>
                  <a:lnTo>
                    <a:pt x="190677" y="9144"/>
                  </a:lnTo>
                  <a:lnTo>
                    <a:pt x="187629" y="6096"/>
                  </a:lnTo>
                  <a:lnTo>
                    <a:pt x="186613" y="4572"/>
                  </a:lnTo>
                  <a:lnTo>
                    <a:pt x="184581" y="1524"/>
                  </a:lnTo>
                  <a:lnTo>
                    <a:pt x="184581" y="13716"/>
                  </a:lnTo>
                  <a:lnTo>
                    <a:pt x="184581" y="25908"/>
                  </a:lnTo>
                  <a:lnTo>
                    <a:pt x="183057" y="27432"/>
                  </a:lnTo>
                  <a:lnTo>
                    <a:pt x="183057" y="28956"/>
                  </a:lnTo>
                  <a:lnTo>
                    <a:pt x="181533" y="30480"/>
                  </a:lnTo>
                  <a:lnTo>
                    <a:pt x="181533" y="32004"/>
                  </a:lnTo>
                  <a:lnTo>
                    <a:pt x="180009" y="33528"/>
                  </a:lnTo>
                  <a:lnTo>
                    <a:pt x="176961" y="33528"/>
                  </a:lnTo>
                  <a:lnTo>
                    <a:pt x="173913" y="35052"/>
                  </a:lnTo>
                  <a:lnTo>
                    <a:pt x="169341" y="35052"/>
                  </a:lnTo>
                  <a:lnTo>
                    <a:pt x="166293" y="33528"/>
                  </a:lnTo>
                  <a:lnTo>
                    <a:pt x="164769" y="33528"/>
                  </a:lnTo>
                  <a:lnTo>
                    <a:pt x="163245" y="32004"/>
                  </a:lnTo>
                  <a:lnTo>
                    <a:pt x="161721" y="32004"/>
                  </a:lnTo>
                  <a:lnTo>
                    <a:pt x="160197" y="30480"/>
                  </a:lnTo>
                  <a:lnTo>
                    <a:pt x="160197" y="28956"/>
                  </a:lnTo>
                  <a:lnTo>
                    <a:pt x="158673" y="27432"/>
                  </a:lnTo>
                  <a:lnTo>
                    <a:pt x="158673" y="10668"/>
                  </a:lnTo>
                  <a:lnTo>
                    <a:pt x="160197" y="9144"/>
                  </a:lnTo>
                  <a:lnTo>
                    <a:pt x="161721" y="9144"/>
                  </a:lnTo>
                  <a:lnTo>
                    <a:pt x="161721" y="7620"/>
                  </a:lnTo>
                  <a:lnTo>
                    <a:pt x="163245" y="6096"/>
                  </a:lnTo>
                  <a:lnTo>
                    <a:pt x="164769" y="6096"/>
                  </a:lnTo>
                  <a:lnTo>
                    <a:pt x="166293" y="4572"/>
                  </a:lnTo>
                  <a:lnTo>
                    <a:pt x="176961" y="4572"/>
                  </a:lnTo>
                  <a:lnTo>
                    <a:pt x="178485" y="6096"/>
                  </a:lnTo>
                  <a:lnTo>
                    <a:pt x="180009" y="6096"/>
                  </a:lnTo>
                  <a:lnTo>
                    <a:pt x="181533" y="7620"/>
                  </a:lnTo>
                  <a:lnTo>
                    <a:pt x="181533" y="9144"/>
                  </a:lnTo>
                  <a:lnTo>
                    <a:pt x="183057" y="9144"/>
                  </a:lnTo>
                  <a:lnTo>
                    <a:pt x="183057" y="10668"/>
                  </a:lnTo>
                  <a:lnTo>
                    <a:pt x="184581" y="13716"/>
                  </a:lnTo>
                  <a:lnTo>
                    <a:pt x="184581" y="1524"/>
                  </a:lnTo>
                  <a:lnTo>
                    <a:pt x="178485" y="0"/>
                  </a:lnTo>
                  <a:lnTo>
                    <a:pt x="164769" y="0"/>
                  </a:lnTo>
                  <a:lnTo>
                    <a:pt x="158673" y="1524"/>
                  </a:lnTo>
                  <a:lnTo>
                    <a:pt x="151053" y="9144"/>
                  </a:lnTo>
                  <a:lnTo>
                    <a:pt x="149529" y="13716"/>
                  </a:lnTo>
                  <a:lnTo>
                    <a:pt x="149529" y="25908"/>
                  </a:lnTo>
                  <a:lnTo>
                    <a:pt x="151053" y="30480"/>
                  </a:lnTo>
                  <a:lnTo>
                    <a:pt x="155625" y="33528"/>
                  </a:lnTo>
                  <a:lnTo>
                    <a:pt x="158673" y="36576"/>
                  </a:lnTo>
                  <a:lnTo>
                    <a:pt x="164769" y="38201"/>
                  </a:lnTo>
                  <a:lnTo>
                    <a:pt x="178485" y="38201"/>
                  </a:lnTo>
                  <a:lnTo>
                    <a:pt x="184581" y="36576"/>
                  </a:lnTo>
                  <a:lnTo>
                    <a:pt x="186105" y="35052"/>
                  </a:lnTo>
                  <a:lnTo>
                    <a:pt x="190677" y="30480"/>
                  </a:lnTo>
                  <a:lnTo>
                    <a:pt x="193725" y="25908"/>
                  </a:lnTo>
                  <a:lnTo>
                    <a:pt x="193725" y="13716"/>
                  </a:lnTo>
                  <a:close/>
                </a:path>
                <a:path w="2108835" h="38735">
                  <a:moveTo>
                    <a:pt x="512533" y="33528"/>
                  </a:moveTo>
                  <a:lnTo>
                    <a:pt x="498716" y="33528"/>
                  </a:lnTo>
                  <a:lnTo>
                    <a:pt x="498716" y="1524"/>
                  </a:lnTo>
                  <a:lnTo>
                    <a:pt x="492620" y="1524"/>
                  </a:lnTo>
                  <a:lnTo>
                    <a:pt x="492620" y="3048"/>
                  </a:lnTo>
                  <a:lnTo>
                    <a:pt x="491096" y="4572"/>
                  </a:lnTo>
                  <a:lnTo>
                    <a:pt x="489572" y="4572"/>
                  </a:lnTo>
                  <a:lnTo>
                    <a:pt x="488048" y="6096"/>
                  </a:lnTo>
                  <a:lnTo>
                    <a:pt x="478904" y="6096"/>
                  </a:lnTo>
                  <a:lnTo>
                    <a:pt x="478904" y="9144"/>
                  </a:lnTo>
                  <a:lnTo>
                    <a:pt x="491096" y="9144"/>
                  </a:lnTo>
                  <a:lnTo>
                    <a:pt x="491096" y="33528"/>
                  </a:lnTo>
                  <a:lnTo>
                    <a:pt x="478904" y="33528"/>
                  </a:lnTo>
                  <a:lnTo>
                    <a:pt x="478904" y="38201"/>
                  </a:lnTo>
                  <a:lnTo>
                    <a:pt x="512533" y="38201"/>
                  </a:lnTo>
                  <a:lnTo>
                    <a:pt x="512533" y="33528"/>
                  </a:lnTo>
                  <a:close/>
                </a:path>
                <a:path w="2108835" h="38735">
                  <a:moveTo>
                    <a:pt x="567499" y="10668"/>
                  </a:moveTo>
                  <a:lnTo>
                    <a:pt x="564451" y="7620"/>
                  </a:lnTo>
                  <a:lnTo>
                    <a:pt x="562927" y="4572"/>
                  </a:lnTo>
                  <a:lnTo>
                    <a:pt x="559879" y="4572"/>
                  </a:lnTo>
                  <a:lnTo>
                    <a:pt x="559879" y="13716"/>
                  </a:lnTo>
                  <a:lnTo>
                    <a:pt x="559879" y="18288"/>
                  </a:lnTo>
                  <a:lnTo>
                    <a:pt x="558355" y="18288"/>
                  </a:lnTo>
                  <a:lnTo>
                    <a:pt x="556831" y="19812"/>
                  </a:lnTo>
                  <a:lnTo>
                    <a:pt x="550735" y="19812"/>
                  </a:lnTo>
                  <a:lnTo>
                    <a:pt x="547687" y="21336"/>
                  </a:lnTo>
                  <a:lnTo>
                    <a:pt x="544639" y="21336"/>
                  </a:lnTo>
                  <a:lnTo>
                    <a:pt x="543115" y="19812"/>
                  </a:lnTo>
                  <a:lnTo>
                    <a:pt x="537019" y="19812"/>
                  </a:lnTo>
                  <a:lnTo>
                    <a:pt x="535495" y="18288"/>
                  </a:lnTo>
                  <a:lnTo>
                    <a:pt x="533971" y="18288"/>
                  </a:lnTo>
                  <a:lnTo>
                    <a:pt x="533971" y="16764"/>
                  </a:lnTo>
                  <a:lnTo>
                    <a:pt x="532447" y="15240"/>
                  </a:lnTo>
                  <a:lnTo>
                    <a:pt x="532447" y="10668"/>
                  </a:lnTo>
                  <a:lnTo>
                    <a:pt x="533971" y="7620"/>
                  </a:lnTo>
                  <a:lnTo>
                    <a:pt x="535495" y="7620"/>
                  </a:lnTo>
                  <a:lnTo>
                    <a:pt x="541591" y="4572"/>
                  </a:lnTo>
                  <a:lnTo>
                    <a:pt x="550735" y="4572"/>
                  </a:lnTo>
                  <a:lnTo>
                    <a:pt x="550735" y="6096"/>
                  </a:lnTo>
                  <a:lnTo>
                    <a:pt x="553783" y="6096"/>
                  </a:lnTo>
                  <a:lnTo>
                    <a:pt x="558355" y="10668"/>
                  </a:lnTo>
                  <a:lnTo>
                    <a:pt x="558355" y="12192"/>
                  </a:lnTo>
                  <a:lnTo>
                    <a:pt x="559879" y="13716"/>
                  </a:lnTo>
                  <a:lnTo>
                    <a:pt x="559879" y="4572"/>
                  </a:lnTo>
                  <a:lnTo>
                    <a:pt x="556831" y="1524"/>
                  </a:lnTo>
                  <a:lnTo>
                    <a:pt x="550735" y="1524"/>
                  </a:lnTo>
                  <a:lnTo>
                    <a:pt x="547687" y="0"/>
                  </a:lnTo>
                  <a:lnTo>
                    <a:pt x="538543" y="0"/>
                  </a:lnTo>
                  <a:lnTo>
                    <a:pt x="533971" y="1524"/>
                  </a:lnTo>
                  <a:lnTo>
                    <a:pt x="529399" y="4572"/>
                  </a:lnTo>
                  <a:lnTo>
                    <a:pt x="526351" y="6096"/>
                  </a:lnTo>
                  <a:lnTo>
                    <a:pt x="523303" y="9144"/>
                  </a:lnTo>
                  <a:lnTo>
                    <a:pt x="523303" y="15240"/>
                  </a:lnTo>
                  <a:lnTo>
                    <a:pt x="524827" y="16764"/>
                  </a:lnTo>
                  <a:lnTo>
                    <a:pt x="524827" y="18288"/>
                  </a:lnTo>
                  <a:lnTo>
                    <a:pt x="527875" y="21336"/>
                  </a:lnTo>
                  <a:lnTo>
                    <a:pt x="530923" y="22860"/>
                  </a:lnTo>
                  <a:lnTo>
                    <a:pt x="532447" y="22860"/>
                  </a:lnTo>
                  <a:lnTo>
                    <a:pt x="535495" y="24384"/>
                  </a:lnTo>
                  <a:lnTo>
                    <a:pt x="552259" y="24384"/>
                  </a:lnTo>
                  <a:lnTo>
                    <a:pt x="553783" y="22860"/>
                  </a:lnTo>
                  <a:lnTo>
                    <a:pt x="556831" y="22860"/>
                  </a:lnTo>
                  <a:lnTo>
                    <a:pt x="558355" y="21336"/>
                  </a:lnTo>
                  <a:lnTo>
                    <a:pt x="558355" y="25908"/>
                  </a:lnTo>
                  <a:lnTo>
                    <a:pt x="556831" y="28956"/>
                  </a:lnTo>
                  <a:lnTo>
                    <a:pt x="552259" y="30480"/>
                  </a:lnTo>
                  <a:lnTo>
                    <a:pt x="549211" y="33528"/>
                  </a:lnTo>
                  <a:lnTo>
                    <a:pt x="529399" y="33528"/>
                  </a:lnTo>
                  <a:lnTo>
                    <a:pt x="529399" y="38201"/>
                  </a:lnTo>
                  <a:lnTo>
                    <a:pt x="546163" y="38201"/>
                  </a:lnTo>
                  <a:lnTo>
                    <a:pt x="550735" y="36576"/>
                  </a:lnTo>
                  <a:lnTo>
                    <a:pt x="553783" y="35052"/>
                  </a:lnTo>
                  <a:lnTo>
                    <a:pt x="558355" y="35052"/>
                  </a:lnTo>
                  <a:lnTo>
                    <a:pt x="559879" y="32004"/>
                  </a:lnTo>
                  <a:lnTo>
                    <a:pt x="562927" y="30480"/>
                  </a:lnTo>
                  <a:lnTo>
                    <a:pt x="564451" y="28956"/>
                  </a:lnTo>
                  <a:lnTo>
                    <a:pt x="567499" y="22860"/>
                  </a:lnTo>
                  <a:lnTo>
                    <a:pt x="567499" y="10668"/>
                  </a:lnTo>
                  <a:close/>
                </a:path>
                <a:path w="2108835" h="38735">
                  <a:moveTo>
                    <a:pt x="619404" y="10668"/>
                  </a:moveTo>
                  <a:lnTo>
                    <a:pt x="616356" y="7620"/>
                  </a:lnTo>
                  <a:lnTo>
                    <a:pt x="614832" y="4572"/>
                  </a:lnTo>
                  <a:lnTo>
                    <a:pt x="611784" y="4572"/>
                  </a:lnTo>
                  <a:lnTo>
                    <a:pt x="611784" y="13716"/>
                  </a:lnTo>
                  <a:lnTo>
                    <a:pt x="611784" y="18288"/>
                  </a:lnTo>
                  <a:lnTo>
                    <a:pt x="608736" y="19812"/>
                  </a:lnTo>
                  <a:lnTo>
                    <a:pt x="602640" y="19812"/>
                  </a:lnTo>
                  <a:lnTo>
                    <a:pt x="601116" y="21336"/>
                  </a:lnTo>
                  <a:lnTo>
                    <a:pt x="596544" y="21336"/>
                  </a:lnTo>
                  <a:lnTo>
                    <a:pt x="595020" y="19812"/>
                  </a:lnTo>
                  <a:lnTo>
                    <a:pt x="588924" y="19812"/>
                  </a:lnTo>
                  <a:lnTo>
                    <a:pt x="587400" y="18288"/>
                  </a:lnTo>
                  <a:lnTo>
                    <a:pt x="585876" y="18288"/>
                  </a:lnTo>
                  <a:lnTo>
                    <a:pt x="585876" y="16764"/>
                  </a:lnTo>
                  <a:lnTo>
                    <a:pt x="584352" y="15240"/>
                  </a:lnTo>
                  <a:lnTo>
                    <a:pt x="584352" y="10668"/>
                  </a:lnTo>
                  <a:lnTo>
                    <a:pt x="585876" y="7620"/>
                  </a:lnTo>
                  <a:lnTo>
                    <a:pt x="587400" y="7620"/>
                  </a:lnTo>
                  <a:lnTo>
                    <a:pt x="593496" y="4572"/>
                  </a:lnTo>
                  <a:lnTo>
                    <a:pt x="602640" y="4572"/>
                  </a:lnTo>
                  <a:lnTo>
                    <a:pt x="604164" y="6096"/>
                  </a:lnTo>
                  <a:lnTo>
                    <a:pt x="605688" y="6096"/>
                  </a:lnTo>
                  <a:lnTo>
                    <a:pt x="610260" y="10668"/>
                  </a:lnTo>
                  <a:lnTo>
                    <a:pt x="610260" y="12192"/>
                  </a:lnTo>
                  <a:lnTo>
                    <a:pt x="611784" y="13716"/>
                  </a:lnTo>
                  <a:lnTo>
                    <a:pt x="611784" y="4572"/>
                  </a:lnTo>
                  <a:lnTo>
                    <a:pt x="608736" y="1524"/>
                  </a:lnTo>
                  <a:lnTo>
                    <a:pt x="602640" y="1524"/>
                  </a:lnTo>
                  <a:lnTo>
                    <a:pt x="599592" y="0"/>
                  </a:lnTo>
                  <a:lnTo>
                    <a:pt x="591972" y="0"/>
                  </a:lnTo>
                  <a:lnTo>
                    <a:pt x="585876" y="1524"/>
                  </a:lnTo>
                  <a:lnTo>
                    <a:pt x="581304" y="4572"/>
                  </a:lnTo>
                  <a:lnTo>
                    <a:pt x="578256" y="6096"/>
                  </a:lnTo>
                  <a:lnTo>
                    <a:pt x="575208" y="9144"/>
                  </a:lnTo>
                  <a:lnTo>
                    <a:pt x="575208" y="15240"/>
                  </a:lnTo>
                  <a:lnTo>
                    <a:pt x="578256" y="18288"/>
                  </a:lnTo>
                  <a:lnTo>
                    <a:pt x="578256" y="19812"/>
                  </a:lnTo>
                  <a:lnTo>
                    <a:pt x="581304" y="21336"/>
                  </a:lnTo>
                  <a:lnTo>
                    <a:pt x="582828" y="22860"/>
                  </a:lnTo>
                  <a:lnTo>
                    <a:pt x="585876" y="22860"/>
                  </a:lnTo>
                  <a:lnTo>
                    <a:pt x="587400" y="24384"/>
                  </a:lnTo>
                  <a:lnTo>
                    <a:pt x="604164" y="24384"/>
                  </a:lnTo>
                  <a:lnTo>
                    <a:pt x="605688" y="22860"/>
                  </a:lnTo>
                  <a:lnTo>
                    <a:pt x="608736" y="22860"/>
                  </a:lnTo>
                  <a:lnTo>
                    <a:pt x="611784" y="21336"/>
                  </a:lnTo>
                  <a:lnTo>
                    <a:pt x="610260" y="25908"/>
                  </a:lnTo>
                  <a:lnTo>
                    <a:pt x="608736" y="28956"/>
                  </a:lnTo>
                  <a:lnTo>
                    <a:pt x="605688" y="30480"/>
                  </a:lnTo>
                  <a:lnTo>
                    <a:pt x="601116" y="33528"/>
                  </a:lnTo>
                  <a:lnTo>
                    <a:pt x="581304" y="33528"/>
                  </a:lnTo>
                  <a:lnTo>
                    <a:pt x="581304" y="38201"/>
                  </a:lnTo>
                  <a:lnTo>
                    <a:pt x="599592" y="38201"/>
                  </a:lnTo>
                  <a:lnTo>
                    <a:pt x="602640" y="36576"/>
                  </a:lnTo>
                  <a:lnTo>
                    <a:pt x="607212" y="35052"/>
                  </a:lnTo>
                  <a:lnTo>
                    <a:pt x="610260" y="35052"/>
                  </a:lnTo>
                  <a:lnTo>
                    <a:pt x="611784" y="32004"/>
                  </a:lnTo>
                  <a:lnTo>
                    <a:pt x="614832" y="30480"/>
                  </a:lnTo>
                  <a:lnTo>
                    <a:pt x="616356" y="28956"/>
                  </a:lnTo>
                  <a:lnTo>
                    <a:pt x="619404" y="22860"/>
                  </a:lnTo>
                  <a:lnTo>
                    <a:pt x="619404" y="10668"/>
                  </a:lnTo>
                  <a:close/>
                </a:path>
                <a:path w="2108835" h="38735">
                  <a:moveTo>
                    <a:pt x="671220" y="13716"/>
                  </a:moveTo>
                  <a:lnTo>
                    <a:pt x="669696" y="9144"/>
                  </a:lnTo>
                  <a:lnTo>
                    <a:pt x="666648" y="6096"/>
                  </a:lnTo>
                  <a:lnTo>
                    <a:pt x="665632" y="4572"/>
                  </a:lnTo>
                  <a:lnTo>
                    <a:pt x="663600" y="1524"/>
                  </a:lnTo>
                  <a:lnTo>
                    <a:pt x="663600" y="13716"/>
                  </a:lnTo>
                  <a:lnTo>
                    <a:pt x="663600" y="25908"/>
                  </a:lnTo>
                  <a:lnTo>
                    <a:pt x="662076" y="27432"/>
                  </a:lnTo>
                  <a:lnTo>
                    <a:pt x="662076" y="28956"/>
                  </a:lnTo>
                  <a:lnTo>
                    <a:pt x="660552" y="30480"/>
                  </a:lnTo>
                  <a:lnTo>
                    <a:pt x="660552" y="32004"/>
                  </a:lnTo>
                  <a:lnTo>
                    <a:pt x="659028" y="33528"/>
                  </a:lnTo>
                  <a:lnTo>
                    <a:pt x="654456" y="33528"/>
                  </a:lnTo>
                  <a:lnTo>
                    <a:pt x="652932" y="35052"/>
                  </a:lnTo>
                  <a:lnTo>
                    <a:pt x="646836" y="35052"/>
                  </a:lnTo>
                  <a:lnTo>
                    <a:pt x="645312" y="33528"/>
                  </a:lnTo>
                  <a:lnTo>
                    <a:pt x="643788" y="33528"/>
                  </a:lnTo>
                  <a:lnTo>
                    <a:pt x="642264" y="32004"/>
                  </a:lnTo>
                  <a:lnTo>
                    <a:pt x="640740" y="32004"/>
                  </a:lnTo>
                  <a:lnTo>
                    <a:pt x="639216" y="30480"/>
                  </a:lnTo>
                  <a:lnTo>
                    <a:pt x="639216" y="28956"/>
                  </a:lnTo>
                  <a:lnTo>
                    <a:pt x="637692" y="27432"/>
                  </a:lnTo>
                  <a:lnTo>
                    <a:pt x="637692" y="10668"/>
                  </a:lnTo>
                  <a:lnTo>
                    <a:pt x="642264" y="6096"/>
                  </a:lnTo>
                  <a:lnTo>
                    <a:pt x="643788" y="6096"/>
                  </a:lnTo>
                  <a:lnTo>
                    <a:pt x="645312" y="4572"/>
                  </a:lnTo>
                  <a:lnTo>
                    <a:pt x="654456" y="4572"/>
                  </a:lnTo>
                  <a:lnTo>
                    <a:pt x="657504" y="6096"/>
                  </a:lnTo>
                  <a:lnTo>
                    <a:pt x="659028" y="6096"/>
                  </a:lnTo>
                  <a:lnTo>
                    <a:pt x="660552" y="7620"/>
                  </a:lnTo>
                  <a:lnTo>
                    <a:pt x="660552" y="9144"/>
                  </a:lnTo>
                  <a:lnTo>
                    <a:pt x="662076" y="9144"/>
                  </a:lnTo>
                  <a:lnTo>
                    <a:pt x="662076" y="10668"/>
                  </a:lnTo>
                  <a:lnTo>
                    <a:pt x="663600" y="13716"/>
                  </a:lnTo>
                  <a:lnTo>
                    <a:pt x="663600" y="1524"/>
                  </a:lnTo>
                  <a:lnTo>
                    <a:pt x="657504" y="0"/>
                  </a:lnTo>
                  <a:lnTo>
                    <a:pt x="642264" y="0"/>
                  </a:lnTo>
                  <a:lnTo>
                    <a:pt x="637692" y="1524"/>
                  </a:lnTo>
                  <a:lnTo>
                    <a:pt x="630072" y="9144"/>
                  </a:lnTo>
                  <a:lnTo>
                    <a:pt x="628548" y="13716"/>
                  </a:lnTo>
                  <a:lnTo>
                    <a:pt x="628548" y="25908"/>
                  </a:lnTo>
                  <a:lnTo>
                    <a:pt x="630072" y="30480"/>
                  </a:lnTo>
                  <a:lnTo>
                    <a:pt x="634644" y="33528"/>
                  </a:lnTo>
                  <a:lnTo>
                    <a:pt x="637692" y="36576"/>
                  </a:lnTo>
                  <a:lnTo>
                    <a:pt x="642264" y="38201"/>
                  </a:lnTo>
                  <a:lnTo>
                    <a:pt x="657504" y="38201"/>
                  </a:lnTo>
                  <a:lnTo>
                    <a:pt x="663600" y="36576"/>
                  </a:lnTo>
                  <a:lnTo>
                    <a:pt x="665124" y="35052"/>
                  </a:lnTo>
                  <a:lnTo>
                    <a:pt x="669696" y="30480"/>
                  </a:lnTo>
                  <a:lnTo>
                    <a:pt x="671220" y="25908"/>
                  </a:lnTo>
                  <a:lnTo>
                    <a:pt x="671220" y="13716"/>
                  </a:lnTo>
                  <a:close/>
                </a:path>
                <a:path w="2108835" h="38735">
                  <a:moveTo>
                    <a:pt x="994600" y="33528"/>
                  </a:moveTo>
                  <a:lnTo>
                    <a:pt x="961072" y="33528"/>
                  </a:lnTo>
                  <a:lnTo>
                    <a:pt x="979360" y="24384"/>
                  </a:lnTo>
                  <a:lnTo>
                    <a:pt x="982408" y="21336"/>
                  </a:lnTo>
                  <a:lnTo>
                    <a:pt x="983932" y="21336"/>
                  </a:lnTo>
                  <a:lnTo>
                    <a:pt x="986980" y="18288"/>
                  </a:lnTo>
                  <a:lnTo>
                    <a:pt x="988504" y="18288"/>
                  </a:lnTo>
                  <a:lnTo>
                    <a:pt x="990028" y="16764"/>
                  </a:lnTo>
                  <a:lnTo>
                    <a:pt x="990028" y="15240"/>
                  </a:lnTo>
                  <a:lnTo>
                    <a:pt x="991552" y="15240"/>
                  </a:lnTo>
                  <a:lnTo>
                    <a:pt x="991552" y="7620"/>
                  </a:lnTo>
                  <a:lnTo>
                    <a:pt x="990028" y="4572"/>
                  </a:lnTo>
                  <a:lnTo>
                    <a:pt x="986980" y="3048"/>
                  </a:lnTo>
                  <a:lnTo>
                    <a:pt x="977836" y="0"/>
                  </a:lnTo>
                  <a:lnTo>
                    <a:pt x="968692" y="0"/>
                  </a:lnTo>
                  <a:lnTo>
                    <a:pt x="965644" y="1524"/>
                  </a:lnTo>
                  <a:lnTo>
                    <a:pt x="958024" y="1524"/>
                  </a:lnTo>
                  <a:lnTo>
                    <a:pt x="956500" y="3048"/>
                  </a:lnTo>
                  <a:lnTo>
                    <a:pt x="953452" y="3048"/>
                  </a:lnTo>
                  <a:lnTo>
                    <a:pt x="953452" y="7620"/>
                  </a:lnTo>
                  <a:lnTo>
                    <a:pt x="956500" y="7620"/>
                  </a:lnTo>
                  <a:lnTo>
                    <a:pt x="959548" y="6096"/>
                  </a:lnTo>
                  <a:lnTo>
                    <a:pt x="962596" y="6096"/>
                  </a:lnTo>
                  <a:lnTo>
                    <a:pt x="965644" y="4572"/>
                  </a:lnTo>
                  <a:lnTo>
                    <a:pt x="974788" y="4572"/>
                  </a:lnTo>
                  <a:lnTo>
                    <a:pt x="977836" y="6096"/>
                  </a:lnTo>
                  <a:lnTo>
                    <a:pt x="979360" y="6096"/>
                  </a:lnTo>
                  <a:lnTo>
                    <a:pt x="982408" y="7620"/>
                  </a:lnTo>
                  <a:lnTo>
                    <a:pt x="983932" y="9144"/>
                  </a:lnTo>
                  <a:lnTo>
                    <a:pt x="983932" y="13716"/>
                  </a:lnTo>
                  <a:lnTo>
                    <a:pt x="980884" y="16764"/>
                  </a:lnTo>
                  <a:lnTo>
                    <a:pt x="977836" y="18288"/>
                  </a:lnTo>
                  <a:lnTo>
                    <a:pt x="974788" y="21336"/>
                  </a:lnTo>
                  <a:lnTo>
                    <a:pt x="968692" y="24384"/>
                  </a:lnTo>
                  <a:lnTo>
                    <a:pt x="967168" y="25908"/>
                  </a:lnTo>
                  <a:lnTo>
                    <a:pt x="964120" y="27432"/>
                  </a:lnTo>
                  <a:lnTo>
                    <a:pt x="961072" y="27432"/>
                  </a:lnTo>
                  <a:lnTo>
                    <a:pt x="951928" y="32004"/>
                  </a:lnTo>
                  <a:lnTo>
                    <a:pt x="951928" y="38201"/>
                  </a:lnTo>
                  <a:lnTo>
                    <a:pt x="994600" y="38201"/>
                  </a:lnTo>
                  <a:lnTo>
                    <a:pt x="994600" y="33528"/>
                  </a:lnTo>
                  <a:close/>
                </a:path>
                <a:path w="2108835" h="38735">
                  <a:moveTo>
                    <a:pt x="1046505" y="13716"/>
                  </a:moveTo>
                  <a:lnTo>
                    <a:pt x="1044981" y="9144"/>
                  </a:lnTo>
                  <a:lnTo>
                    <a:pt x="1040409" y="4572"/>
                  </a:lnTo>
                  <a:lnTo>
                    <a:pt x="1037361" y="1524"/>
                  </a:lnTo>
                  <a:lnTo>
                    <a:pt x="1037361" y="10668"/>
                  </a:lnTo>
                  <a:lnTo>
                    <a:pt x="1037361" y="27432"/>
                  </a:lnTo>
                  <a:lnTo>
                    <a:pt x="1035837" y="28956"/>
                  </a:lnTo>
                  <a:lnTo>
                    <a:pt x="1035837" y="30480"/>
                  </a:lnTo>
                  <a:lnTo>
                    <a:pt x="1032789" y="33528"/>
                  </a:lnTo>
                  <a:lnTo>
                    <a:pt x="1029741" y="33528"/>
                  </a:lnTo>
                  <a:lnTo>
                    <a:pt x="1028217" y="35052"/>
                  </a:lnTo>
                  <a:lnTo>
                    <a:pt x="1022121" y="35052"/>
                  </a:lnTo>
                  <a:lnTo>
                    <a:pt x="1020597" y="33528"/>
                  </a:lnTo>
                  <a:lnTo>
                    <a:pt x="1017549" y="33528"/>
                  </a:lnTo>
                  <a:lnTo>
                    <a:pt x="1016025" y="32004"/>
                  </a:lnTo>
                  <a:lnTo>
                    <a:pt x="1014501" y="32004"/>
                  </a:lnTo>
                  <a:lnTo>
                    <a:pt x="1014501" y="30480"/>
                  </a:lnTo>
                  <a:lnTo>
                    <a:pt x="1012977" y="28956"/>
                  </a:lnTo>
                  <a:lnTo>
                    <a:pt x="1012977" y="25908"/>
                  </a:lnTo>
                  <a:lnTo>
                    <a:pt x="1011453" y="24384"/>
                  </a:lnTo>
                  <a:lnTo>
                    <a:pt x="1011453" y="15240"/>
                  </a:lnTo>
                  <a:lnTo>
                    <a:pt x="1012977" y="13716"/>
                  </a:lnTo>
                  <a:lnTo>
                    <a:pt x="1012977" y="9144"/>
                  </a:lnTo>
                  <a:lnTo>
                    <a:pt x="1014501" y="9144"/>
                  </a:lnTo>
                  <a:lnTo>
                    <a:pt x="1016025" y="7620"/>
                  </a:lnTo>
                  <a:lnTo>
                    <a:pt x="1016025" y="6096"/>
                  </a:lnTo>
                  <a:lnTo>
                    <a:pt x="1019073" y="6096"/>
                  </a:lnTo>
                  <a:lnTo>
                    <a:pt x="1020597" y="4572"/>
                  </a:lnTo>
                  <a:lnTo>
                    <a:pt x="1029741" y="4572"/>
                  </a:lnTo>
                  <a:lnTo>
                    <a:pt x="1031265" y="6096"/>
                  </a:lnTo>
                  <a:lnTo>
                    <a:pt x="1032789" y="6096"/>
                  </a:lnTo>
                  <a:lnTo>
                    <a:pt x="1037361" y="10668"/>
                  </a:lnTo>
                  <a:lnTo>
                    <a:pt x="1037361" y="1524"/>
                  </a:lnTo>
                  <a:lnTo>
                    <a:pt x="1032789" y="0"/>
                  </a:lnTo>
                  <a:lnTo>
                    <a:pt x="1017549" y="0"/>
                  </a:lnTo>
                  <a:lnTo>
                    <a:pt x="1011453" y="1524"/>
                  </a:lnTo>
                  <a:lnTo>
                    <a:pt x="1008405" y="4572"/>
                  </a:lnTo>
                  <a:lnTo>
                    <a:pt x="1005357" y="9144"/>
                  </a:lnTo>
                  <a:lnTo>
                    <a:pt x="1003833" y="13716"/>
                  </a:lnTo>
                  <a:lnTo>
                    <a:pt x="1003833" y="25908"/>
                  </a:lnTo>
                  <a:lnTo>
                    <a:pt x="1005357" y="30480"/>
                  </a:lnTo>
                  <a:lnTo>
                    <a:pt x="1011453" y="36576"/>
                  </a:lnTo>
                  <a:lnTo>
                    <a:pt x="1017549" y="38201"/>
                  </a:lnTo>
                  <a:lnTo>
                    <a:pt x="1032789" y="38201"/>
                  </a:lnTo>
                  <a:lnTo>
                    <a:pt x="1037361" y="36576"/>
                  </a:lnTo>
                  <a:lnTo>
                    <a:pt x="1039647" y="35052"/>
                  </a:lnTo>
                  <a:lnTo>
                    <a:pt x="1041933" y="33528"/>
                  </a:lnTo>
                  <a:lnTo>
                    <a:pt x="1044981" y="30480"/>
                  </a:lnTo>
                  <a:lnTo>
                    <a:pt x="1046505" y="25908"/>
                  </a:lnTo>
                  <a:lnTo>
                    <a:pt x="1046505" y="13716"/>
                  </a:lnTo>
                  <a:close/>
                </a:path>
                <a:path w="2108835" h="38735">
                  <a:moveTo>
                    <a:pt x="1098410" y="13716"/>
                  </a:moveTo>
                  <a:lnTo>
                    <a:pt x="1096886" y="9144"/>
                  </a:lnTo>
                  <a:lnTo>
                    <a:pt x="1092314" y="4572"/>
                  </a:lnTo>
                  <a:lnTo>
                    <a:pt x="1089266" y="1524"/>
                  </a:lnTo>
                  <a:lnTo>
                    <a:pt x="1089266" y="10668"/>
                  </a:lnTo>
                  <a:lnTo>
                    <a:pt x="1089266" y="27432"/>
                  </a:lnTo>
                  <a:lnTo>
                    <a:pt x="1087742" y="28956"/>
                  </a:lnTo>
                  <a:lnTo>
                    <a:pt x="1087742" y="30480"/>
                  </a:lnTo>
                  <a:lnTo>
                    <a:pt x="1084694" y="33528"/>
                  </a:lnTo>
                  <a:lnTo>
                    <a:pt x="1081646" y="33528"/>
                  </a:lnTo>
                  <a:lnTo>
                    <a:pt x="1080122" y="35052"/>
                  </a:lnTo>
                  <a:lnTo>
                    <a:pt x="1074026" y="35052"/>
                  </a:lnTo>
                  <a:lnTo>
                    <a:pt x="1072502" y="33528"/>
                  </a:lnTo>
                  <a:lnTo>
                    <a:pt x="1070978" y="33528"/>
                  </a:lnTo>
                  <a:lnTo>
                    <a:pt x="1067930" y="32004"/>
                  </a:lnTo>
                  <a:lnTo>
                    <a:pt x="1064882" y="28956"/>
                  </a:lnTo>
                  <a:lnTo>
                    <a:pt x="1064882" y="25908"/>
                  </a:lnTo>
                  <a:lnTo>
                    <a:pt x="1063358" y="24384"/>
                  </a:lnTo>
                  <a:lnTo>
                    <a:pt x="1063358" y="15240"/>
                  </a:lnTo>
                  <a:lnTo>
                    <a:pt x="1064882" y="13716"/>
                  </a:lnTo>
                  <a:lnTo>
                    <a:pt x="1064882" y="9144"/>
                  </a:lnTo>
                  <a:lnTo>
                    <a:pt x="1066406" y="9144"/>
                  </a:lnTo>
                  <a:lnTo>
                    <a:pt x="1069454" y="6096"/>
                  </a:lnTo>
                  <a:lnTo>
                    <a:pt x="1070978" y="6096"/>
                  </a:lnTo>
                  <a:lnTo>
                    <a:pt x="1072502" y="4572"/>
                  </a:lnTo>
                  <a:lnTo>
                    <a:pt x="1081646" y="4572"/>
                  </a:lnTo>
                  <a:lnTo>
                    <a:pt x="1083170" y="6096"/>
                  </a:lnTo>
                  <a:lnTo>
                    <a:pt x="1084694" y="6096"/>
                  </a:lnTo>
                  <a:lnTo>
                    <a:pt x="1089266" y="10668"/>
                  </a:lnTo>
                  <a:lnTo>
                    <a:pt x="1089266" y="1524"/>
                  </a:lnTo>
                  <a:lnTo>
                    <a:pt x="1084694" y="0"/>
                  </a:lnTo>
                  <a:lnTo>
                    <a:pt x="1069454" y="0"/>
                  </a:lnTo>
                  <a:lnTo>
                    <a:pt x="1064882" y="1524"/>
                  </a:lnTo>
                  <a:lnTo>
                    <a:pt x="1060310" y="4572"/>
                  </a:lnTo>
                  <a:lnTo>
                    <a:pt x="1057173" y="9144"/>
                  </a:lnTo>
                  <a:lnTo>
                    <a:pt x="1055649" y="13716"/>
                  </a:lnTo>
                  <a:lnTo>
                    <a:pt x="1055649" y="25908"/>
                  </a:lnTo>
                  <a:lnTo>
                    <a:pt x="1057173" y="30480"/>
                  </a:lnTo>
                  <a:lnTo>
                    <a:pt x="1060310" y="33528"/>
                  </a:lnTo>
                  <a:lnTo>
                    <a:pt x="1063358" y="36576"/>
                  </a:lnTo>
                  <a:lnTo>
                    <a:pt x="1069454" y="38201"/>
                  </a:lnTo>
                  <a:lnTo>
                    <a:pt x="1084694" y="38201"/>
                  </a:lnTo>
                  <a:lnTo>
                    <a:pt x="1089266" y="36576"/>
                  </a:lnTo>
                  <a:lnTo>
                    <a:pt x="1091552" y="35052"/>
                  </a:lnTo>
                  <a:lnTo>
                    <a:pt x="1093838" y="33528"/>
                  </a:lnTo>
                  <a:lnTo>
                    <a:pt x="1096886" y="30480"/>
                  </a:lnTo>
                  <a:lnTo>
                    <a:pt x="1098410" y="25908"/>
                  </a:lnTo>
                  <a:lnTo>
                    <a:pt x="1098410" y="13716"/>
                  </a:lnTo>
                  <a:close/>
                </a:path>
                <a:path w="2108835" h="38735">
                  <a:moveTo>
                    <a:pt x="1150226" y="13716"/>
                  </a:moveTo>
                  <a:lnTo>
                    <a:pt x="1148702" y="9144"/>
                  </a:lnTo>
                  <a:lnTo>
                    <a:pt x="1145654" y="6096"/>
                  </a:lnTo>
                  <a:lnTo>
                    <a:pt x="1144638" y="4572"/>
                  </a:lnTo>
                  <a:lnTo>
                    <a:pt x="1142606" y="1524"/>
                  </a:lnTo>
                  <a:lnTo>
                    <a:pt x="1142606" y="15240"/>
                  </a:lnTo>
                  <a:lnTo>
                    <a:pt x="1142606" y="24384"/>
                  </a:lnTo>
                  <a:lnTo>
                    <a:pt x="1141082" y="25908"/>
                  </a:lnTo>
                  <a:lnTo>
                    <a:pt x="1141082" y="28956"/>
                  </a:lnTo>
                  <a:lnTo>
                    <a:pt x="1138034" y="32004"/>
                  </a:lnTo>
                  <a:lnTo>
                    <a:pt x="1138034" y="33528"/>
                  </a:lnTo>
                  <a:lnTo>
                    <a:pt x="1133462" y="33528"/>
                  </a:lnTo>
                  <a:lnTo>
                    <a:pt x="1131938" y="35052"/>
                  </a:lnTo>
                  <a:lnTo>
                    <a:pt x="1125842" y="35052"/>
                  </a:lnTo>
                  <a:lnTo>
                    <a:pt x="1124318" y="33528"/>
                  </a:lnTo>
                  <a:lnTo>
                    <a:pt x="1122794" y="33528"/>
                  </a:lnTo>
                  <a:lnTo>
                    <a:pt x="1121270" y="32004"/>
                  </a:lnTo>
                  <a:lnTo>
                    <a:pt x="1119746" y="32004"/>
                  </a:lnTo>
                  <a:lnTo>
                    <a:pt x="1118222" y="30480"/>
                  </a:lnTo>
                  <a:lnTo>
                    <a:pt x="1118222" y="28956"/>
                  </a:lnTo>
                  <a:lnTo>
                    <a:pt x="1116698" y="27432"/>
                  </a:lnTo>
                  <a:lnTo>
                    <a:pt x="1116698" y="10668"/>
                  </a:lnTo>
                  <a:lnTo>
                    <a:pt x="1121270" y="6096"/>
                  </a:lnTo>
                  <a:lnTo>
                    <a:pt x="1122794" y="6096"/>
                  </a:lnTo>
                  <a:lnTo>
                    <a:pt x="1124318" y="4572"/>
                  </a:lnTo>
                  <a:lnTo>
                    <a:pt x="1133462" y="4572"/>
                  </a:lnTo>
                  <a:lnTo>
                    <a:pt x="1134986" y="6096"/>
                  </a:lnTo>
                  <a:lnTo>
                    <a:pt x="1138034" y="6096"/>
                  </a:lnTo>
                  <a:lnTo>
                    <a:pt x="1138034" y="7620"/>
                  </a:lnTo>
                  <a:lnTo>
                    <a:pt x="1139558" y="9144"/>
                  </a:lnTo>
                  <a:lnTo>
                    <a:pt x="1141082" y="9144"/>
                  </a:lnTo>
                  <a:lnTo>
                    <a:pt x="1141082" y="13716"/>
                  </a:lnTo>
                  <a:lnTo>
                    <a:pt x="1142606" y="15240"/>
                  </a:lnTo>
                  <a:lnTo>
                    <a:pt x="1142606" y="1524"/>
                  </a:lnTo>
                  <a:lnTo>
                    <a:pt x="1136510" y="0"/>
                  </a:lnTo>
                  <a:lnTo>
                    <a:pt x="1121270" y="0"/>
                  </a:lnTo>
                  <a:lnTo>
                    <a:pt x="1116698" y="1524"/>
                  </a:lnTo>
                  <a:lnTo>
                    <a:pt x="1112126" y="4572"/>
                  </a:lnTo>
                  <a:lnTo>
                    <a:pt x="1109078" y="9144"/>
                  </a:lnTo>
                  <a:lnTo>
                    <a:pt x="1107554" y="13716"/>
                  </a:lnTo>
                  <a:lnTo>
                    <a:pt x="1107554" y="25908"/>
                  </a:lnTo>
                  <a:lnTo>
                    <a:pt x="1109078" y="30480"/>
                  </a:lnTo>
                  <a:lnTo>
                    <a:pt x="1112126" y="33528"/>
                  </a:lnTo>
                  <a:lnTo>
                    <a:pt x="1116698" y="36576"/>
                  </a:lnTo>
                  <a:lnTo>
                    <a:pt x="1121270" y="38201"/>
                  </a:lnTo>
                  <a:lnTo>
                    <a:pt x="1136510" y="38201"/>
                  </a:lnTo>
                  <a:lnTo>
                    <a:pt x="1142606" y="36576"/>
                  </a:lnTo>
                  <a:lnTo>
                    <a:pt x="1144130" y="35052"/>
                  </a:lnTo>
                  <a:lnTo>
                    <a:pt x="1148702" y="30480"/>
                  </a:lnTo>
                  <a:lnTo>
                    <a:pt x="1150226" y="25908"/>
                  </a:lnTo>
                  <a:lnTo>
                    <a:pt x="1150226" y="13716"/>
                  </a:lnTo>
                  <a:close/>
                </a:path>
                <a:path w="2108835" h="38735">
                  <a:moveTo>
                    <a:pt x="1473606" y="33528"/>
                  </a:moveTo>
                  <a:lnTo>
                    <a:pt x="1440078" y="33528"/>
                  </a:lnTo>
                  <a:lnTo>
                    <a:pt x="1458366" y="24384"/>
                  </a:lnTo>
                  <a:lnTo>
                    <a:pt x="1461414" y="21336"/>
                  </a:lnTo>
                  <a:lnTo>
                    <a:pt x="1462938" y="21336"/>
                  </a:lnTo>
                  <a:lnTo>
                    <a:pt x="1465986" y="18288"/>
                  </a:lnTo>
                  <a:lnTo>
                    <a:pt x="1467510" y="18288"/>
                  </a:lnTo>
                  <a:lnTo>
                    <a:pt x="1467510" y="16764"/>
                  </a:lnTo>
                  <a:lnTo>
                    <a:pt x="1470558" y="13716"/>
                  </a:lnTo>
                  <a:lnTo>
                    <a:pt x="1470558" y="7620"/>
                  </a:lnTo>
                  <a:lnTo>
                    <a:pt x="1469034" y="4572"/>
                  </a:lnTo>
                  <a:lnTo>
                    <a:pt x="1464462" y="3048"/>
                  </a:lnTo>
                  <a:lnTo>
                    <a:pt x="1461414" y="1524"/>
                  </a:lnTo>
                  <a:lnTo>
                    <a:pt x="1456842" y="0"/>
                  </a:lnTo>
                  <a:lnTo>
                    <a:pt x="1447698" y="0"/>
                  </a:lnTo>
                  <a:lnTo>
                    <a:pt x="1443126" y="1524"/>
                  </a:lnTo>
                  <a:lnTo>
                    <a:pt x="1437030" y="1524"/>
                  </a:lnTo>
                  <a:lnTo>
                    <a:pt x="1433982" y="3048"/>
                  </a:lnTo>
                  <a:lnTo>
                    <a:pt x="1432458" y="3048"/>
                  </a:lnTo>
                  <a:lnTo>
                    <a:pt x="1432458" y="7620"/>
                  </a:lnTo>
                  <a:lnTo>
                    <a:pt x="1435506" y="7620"/>
                  </a:lnTo>
                  <a:lnTo>
                    <a:pt x="1438554" y="6096"/>
                  </a:lnTo>
                  <a:lnTo>
                    <a:pt x="1441602" y="6096"/>
                  </a:lnTo>
                  <a:lnTo>
                    <a:pt x="1444650" y="4572"/>
                  </a:lnTo>
                  <a:lnTo>
                    <a:pt x="1453794" y="4572"/>
                  </a:lnTo>
                  <a:lnTo>
                    <a:pt x="1456842" y="6096"/>
                  </a:lnTo>
                  <a:lnTo>
                    <a:pt x="1458366" y="6096"/>
                  </a:lnTo>
                  <a:lnTo>
                    <a:pt x="1461414" y="7620"/>
                  </a:lnTo>
                  <a:lnTo>
                    <a:pt x="1461414" y="15240"/>
                  </a:lnTo>
                  <a:lnTo>
                    <a:pt x="1458366" y="16764"/>
                  </a:lnTo>
                  <a:lnTo>
                    <a:pt x="1453794" y="21336"/>
                  </a:lnTo>
                  <a:lnTo>
                    <a:pt x="1447698" y="24384"/>
                  </a:lnTo>
                  <a:lnTo>
                    <a:pt x="1446174" y="25908"/>
                  </a:lnTo>
                  <a:lnTo>
                    <a:pt x="1443126" y="27432"/>
                  </a:lnTo>
                  <a:lnTo>
                    <a:pt x="1440078" y="27432"/>
                  </a:lnTo>
                  <a:lnTo>
                    <a:pt x="1430934" y="32004"/>
                  </a:lnTo>
                  <a:lnTo>
                    <a:pt x="1430934" y="38201"/>
                  </a:lnTo>
                  <a:lnTo>
                    <a:pt x="1473606" y="38201"/>
                  </a:lnTo>
                  <a:lnTo>
                    <a:pt x="1473606" y="33528"/>
                  </a:lnTo>
                  <a:close/>
                </a:path>
                <a:path w="2108835" h="38735">
                  <a:moveTo>
                    <a:pt x="1525511" y="13716"/>
                  </a:moveTo>
                  <a:lnTo>
                    <a:pt x="1523987" y="9144"/>
                  </a:lnTo>
                  <a:lnTo>
                    <a:pt x="1519415" y="6096"/>
                  </a:lnTo>
                  <a:lnTo>
                    <a:pt x="1518399" y="4572"/>
                  </a:lnTo>
                  <a:lnTo>
                    <a:pt x="1516367" y="1524"/>
                  </a:lnTo>
                  <a:lnTo>
                    <a:pt x="1516367" y="10668"/>
                  </a:lnTo>
                  <a:lnTo>
                    <a:pt x="1516367" y="27432"/>
                  </a:lnTo>
                  <a:lnTo>
                    <a:pt x="1514843" y="28956"/>
                  </a:lnTo>
                  <a:lnTo>
                    <a:pt x="1514843" y="30480"/>
                  </a:lnTo>
                  <a:lnTo>
                    <a:pt x="1511795" y="33528"/>
                  </a:lnTo>
                  <a:lnTo>
                    <a:pt x="1508747" y="33528"/>
                  </a:lnTo>
                  <a:lnTo>
                    <a:pt x="1505699" y="35052"/>
                  </a:lnTo>
                  <a:lnTo>
                    <a:pt x="1501127" y="35052"/>
                  </a:lnTo>
                  <a:lnTo>
                    <a:pt x="1498079" y="33528"/>
                  </a:lnTo>
                  <a:lnTo>
                    <a:pt x="1496555" y="33528"/>
                  </a:lnTo>
                  <a:lnTo>
                    <a:pt x="1495031" y="32004"/>
                  </a:lnTo>
                  <a:lnTo>
                    <a:pt x="1493507" y="32004"/>
                  </a:lnTo>
                  <a:lnTo>
                    <a:pt x="1493507" y="30480"/>
                  </a:lnTo>
                  <a:lnTo>
                    <a:pt x="1491983" y="28956"/>
                  </a:lnTo>
                  <a:lnTo>
                    <a:pt x="1491983" y="27432"/>
                  </a:lnTo>
                  <a:lnTo>
                    <a:pt x="1490459" y="25908"/>
                  </a:lnTo>
                  <a:lnTo>
                    <a:pt x="1490459" y="15240"/>
                  </a:lnTo>
                  <a:lnTo>
                    <a:pt x="1491983" y="13716"/>
                  </a:lnTo>
                  <a:lnTo>
                    <a:pt x="1491983" y="9144"/>
                  </a:lnTo>
                  <a:lnTo>
                    <a:pt x="1493507" y="9144"/>
                  </a:lnTo>
                  <a:lnTo>
                    <a:pt x="1493507" y="7620"/>
                  </a:lnTo>
                  <a:lnTo>
                    <a:pt x="1495031" y="6096"/>
                  </a:lnTo>
                  <a:lnTo>
                    <a:pt x="1496555" y="6096"/>
                  </a:lnTo>
                  <a:lnTo>
                    <a:pt x="1499603" y="4572"/>
                  </a:lnTo>
                  <a:lnTo>
                    <a:pt x="1508747" y="4572"/>
                  </a:lnTo>
                  <a:lnTo>
                    <a:pt x="1510271" y="6096"/>
                  </a:lnTo>
                  <a:lnTo>
                    <a:pt x="1511795" y="6096"/>
                  </a:lnTo>
                  <a:lnTo>
                    <a:pt x="1516367" y="10668"/>
                  </a:lnTo>
                  <a:lnTo>
                    <a:pt x="1516367" y="1524"/>
                  </a:lnTo>
                  <a:lnTo>
                    <a:pt x="1511795" y="0"/>
                  </a:lnTo>
                  <a:lnTo>
                    <a:pt x="1496555" y="0"/>
                  </a:lnTo>
                  <a:lnTo>
                    <a:pt x="1490459" y="1524"/>
                  </a:lnTo>
                  <a:lnTo>
                    <a:pt x="1487411" y="4572"/>
                  </a:lnTo>
                  <a:lnTo>
                    <a:pt x="1484274" y="9144"/>
                  </a:lnTo>
                  <a:lnTo>
                    <a:pt x="1482750" y="13716"/>
                  </a:lnTo>
                  <a:lnTo>
                    <a:pt x="1482750" y="25908"/>
                  </a:lnTo>
                  <a:lnTo>
                    <a:pt x="1484274" y="30480"/>
                  </a:lnTo>
                  <a:lnTo>
                    <a:pt x="1487411" y="33528"/>
                  </a:lnTo>
                  <a:lnTo>
                    <a:pt x="1490459" y="36576"/>
                  </a:lnTo>
                  <a:lnTo>
                    <a:pt x="1496555" y="38201"/>
                  </a:lnTo>
                  <a:lnTo>
                    <a:pt x="1511795" y="38201"/>
                  </a:lnTo>
                  <a:lnTo>
                    <a:pt x="1516367" y="36576"/>
                  </a:lnTo>
                  <a:lnTo>
                    <a:pt x="1517891" y="35052"/>
                  </a:lnTo>
                  <a:lnTo>
                    <a:pt x="1519415" y="33528"/>
                  </a:lnTo>
                  <a:lnTo>
                    <a:pt x="1523987" y="30480"/>
                  </a:lnTo>
                  <a:lnTo>
                    <a:pt x="1525511" y="25908"/>
                  </a:lnTo>
                  <a:lnTo>
                    <a:pt x="1525511" y="13716"/>
                  </a:lnTo>
                  <a:close/>
                </a:path>
                <a:path w="2108835" h="38735">
                  <a:moveTo>
                    <a:pt x="1574279" y="33528"/>
                  </a:moveTo>
                  <a:lnTo>
                    <a:pt x="1560474" y="33528"/>
                  </a:lnTo>
                  <a:lnTo>
                    <a:pt x="1560474" y="1524"/>
                  </a:lnTo>
                  <a:lnTo>
                    <a:pt x="1554378" y="1524"/>
                  </a:lnTo>
                  <a:lnTo>
                    <a:pt x="1554378" y="3048"/>
                  </a:lnTo>
                  <a:lnTo>
                    <a:pt x="1552854" y="4572"/>
                  </a:lnTo>
                  <a:lnTo>
                    <a:pt x="1551330" y="4572"/>
                  </a:lnTo>
                  <a:lnTo>
                    <a:pt x="1549806" y="6096"/>
                  </a:lnTo>
                  <a:lnTo>
                    <a:pt x="1540662" y="6096"/>
                  </a:lnTo>
                  <a:lnTo>
                    <a:pt x="1540662" y="9144"/>
                  </a:lnTo>
                  <a:lnTo>
                    <a:pt x="1552854" y="9144"/>
                  </a:lnTo>
                  <a:lnTo>
                    <a:pt x="1552854" y="33528"/>
                  </a:lnTo>
                  <a:lnTo>
                    <a:pt x="1540662" y="33528"/>
                  </a:lnTo>
                  <a:lnTo>
                    <a:pt x="1540662" y="38201"/>
                  </a:lnTo>
                  <a:lnTo>
                    <a:pt x="1574279" y="38201"/>
                  </a:lnTo>
                  <a:lnTo>
                    <a:pt x="1574279" y="33528"/>
                  </a:lnTo>
                  <a:close/>
                </a:path>
                <a:path w="2108835" h="38735">
                  <a:moveTo>
                    <a:pt x="1629244" y="13716"/>
                  </a:moveTo>
                  <a:lnTo>
                    <a:pt x="1627720" y="9144"/>
                  </a:lnTo>
                  <a:lnTo>
                    <a:pt x="1624672" y="6096"/>
                  </a:lnTo>
                  <a:lnTo>
                    <a:pt x="1623656" y="4572"/>
                  </a:lnTo>
                  <a:lnTo>
                    <a:pt x="1621624" y="1524"/>
                  </a:lnTo>
                  <a:lnTo>
                    <a:pt x="1621624" y="16764"/>
                  </a:lnTo>
                  <a:lnTo>
                    <a:pt x="1621624" y="21336"/>
                  </a:lnTo>
                  <a:lnTo>
                    <a:pt x="1620100" y="24384"/>
                  </a:lnTo>
                  <a:lnTo>
                    <a:pt x="1620100" y="28956"/>
                  </a:lnTo>
                  <a:lnTo>
                    <a:pt x="1615528" y="33528"/>
                  </a:lnTo>
                  <a:lnTo>
                    <a:pt x="1612480" y="33528"/>
                  </a:lnTo>
                  <a:lnTo>
                    <a:pt x="1610956" y="35052"/>
                  </a:lnTo>
                  <a:lnTo>
                    <a:pt x="1604860" y="35052"/>
                  </a:lnTo>
                  <a:lnTo>
                    <a:pt x="1603336" y="33528"/>
                  </a:lnTo>
                  <a:lnTo>
                    <a:pt x="1601812" y="33528"/>
                  </a:lnTo>
                  <a:lnTo>
                    <a:pt x="1600288" y="32004"/>
                  </a:lnTo>
                  <a:lnTo>
                    <a:pt x="1598764" y="32004"/>
                  </a:lnTo>
                  <a:lnTo>
                    <a:pt x="1595716" y="28956"/>
                  </a:lnTo>
                  <a:lnTo>
                    <a:pt x="1595716" y="10668"/>
                  </a:lnTo>
                  <a:lnTo>
                    <a:pt x="1600288" y="6096"/>
                  </a:lnTo>
                  <a:lnTo>
                    <a:pt x="1601812" y="6096"/>
                  </a:lnTo>
                  <a:lnTo>
                    <a:pt x="1603336" y="4572"/>
                  </a:lnTo>
                  <a:lnTo>
                    <a:pt x="1612480" y="4572"/>
                  </a:lnTo>
                  <a:lnTo>
                    <a:pt x="1614004" y="6096"/>
                  </a:lnTo>
                  <a:lnTo>
                    <a:pt x="1615528" y="6096"/>
                  </a:lnTo>
                  <a:lnTo>
                    <a:pt x="1618576" y="9144"/>
                  </a:lnTo>
                  <a:lnTo>
                    <a:pt x="1620100" y="9144"/>
                  </a:lnTo>
                  <a:lnTo>
                    <a:pt x="1620100" y="15240"/>
                  </a:lnTo>
                  <a:lnTo>
                    <a:pt x="1621624" y="16764"/>
                  </a:lnTo>
                  <a:lnTo>
                    <a:pt x="1621624" y="1524"/>
                  </a:lnTo>
                  <a:lnTo>
                    <a:pt x="1615528" y="0"/>
                  </a:lnTo>
                  <a:lnTo>
                    <a:pt x="1600288" y="0"/>
                  </a:lnTo>
                  <a:lnTo>
                    <a:pt x="1595716" y="1524"/>
                  </a:lnTo>
                  <a:lnTo>
                    <a:pt x="1591144" y="4572"/>
                  </a:lnTo>
                  <a:lnTo>
                    <a:pt x="1588096" y="9144"/>
                  </a:lnTo>
                  <a:lnTo>
                    <a:pt x="1586572" y="13716"/>
                  </a:lnTo>
                  <a:lnTo>
                    <a:pt x="1586572" y="25908"/>
                  </a:lnTo>
                  <a:lnTo>
                    <a:pt x="1588096" y="30480"/>
                  </a:lnTo>
                  <a:lnTo>
                    <a:pt x="1591144" y="33528"/>
                  </a:lnTo>
                  <a:lnTo>
                    <a:pt x="1595716" y="36576"/>
                  </a:lnTo>
                  <a:lnTo>
                    <a:pt x="1600288" y="38201"/>
                  </a:lnTo>
                  <a:lnTo>
                    <a:pt x="1615528" y="38201"/>
                  </a:lnTo>
                  <a:lnTo>
                    <a:pt x="1620100" y="36576"/>
                  </a:lnTo>
                  <a:lnTo>
                    <a:pt x="1622386" y="35052"/>
                  </a:lnTo>
                  <a:lnTo>
                    <a:pt x="1624672" y="33528"/>
                  </a:lnTo>
                  <a:lnTo>
                    <a:pt x="1627720" y="30480"/>
                  </a:lnTo>
                  <a:lnTo>
                    <a:pt x="1629244" y="25908"/>
                  </a:lnTo>
                  <a:lnTo>
                    <a:pt x="1629244" y="13716"/>
                  </a:lnTo>
                  <a:close/>
                </a:path>
                <a:path w="2108835" h="38735">
                  <a:moveTo>
                    <a:pt x="1952612" y="33528"/>
                  </a:moveTo>
                  <a:lnTo>
                    <a:pt x="1919084" y="33528"/>
                  </a:lnTo>
                  <a:lnTo>
                    <a:pt x="1920608" y="32004"/>
                  </a:lnTo>
                  <a:lnTo>
                    <a:pt x="1926704" y="28956"/>
                  </a:lnTo>
                  <a:lnTo>
                    <a:pt x="1931276" y="27432"/>
                  </a:lnTo>
                  <a:lnTo>
                    <a:pt x="1937372" y="24384"/>
                  </a:lnTo>
                  <a:lnTo>
                    <a:pt x="1940420" y="21336"/>
                  </a:lnTo>
                  <a:lnTo>
                    <a:pt x="1941944" y="21336"/>
                  </a:lnTo>
                  <a:lnTo>
                    <a:pt x="1944992" y="18288"/>
                  </a:lnTo>
                  <a:lnTo>
                    <a:pt x="1946516" y="18288"/>
                  </a:lnTo>
                  <a:lnTo>
                    <a:pt x="1946516" y="16764"/>
                  </a:lnTo>
                  <a:lnTo>
                    <a:pt x="1949564" y="13716"/>
                  </a:lnTo>
                  <a:lnTo>
                    <a:pt x="1949564" y="7620"/>
                  </a:lnTo>
                  <a:lnTo>
                    <a:pt x="1948040" y="4572"/>
                  </a:lnTo>
                  <a:lnTo>
                    <a:pt x="1943468" y="3048"/>
                  </a:lnTo>
                  <a:lnTo>
                    <a:pt x="1940420" y="1524"/>
                  </a:lnTo>
                  <a:lnTo>
                    <a:pt x="1935848" y="0"/>
                  </a:lnTo>
                  <a:lnTo>
                    <a:pt x="1925180" y="0"/>
                  </a:lnTo>
                  <a:lnTo>
                    <a:pt x="1922132" y="1524"/>
                  </a:lnTo>
                  <a:lnTo>
                    <a:pt x="1916036" y="1524"/>
                  </a:lnTo>
                  <a:lnTo>
                    <a:pt x="1912988" y="3048"/>
                  </a:lnTo>
                  <a:lnTo>
                    <a:pt x="1911464" y="3048"/>
                  </a:lnTo>
                  <a:lnTo>
                    <a:pt x="1911464" y="7620"/>
                  </a:lnTo>
                  <a:lnTo>
                    <a:pt x="1914512" y="7620"/>
                  </a:lnTo>
                  <a:lnTo>
                    <a:pt x="1917560" y="6096"/>
                  </a:lnTo>
                  <a:lnTo>
                    <a:pt x="1920608" y="6096"/>
                  </a:lnTo>
                  <a:lnTo>
                    <a:pt x="1923656" y="4572"/>
                  </a:lnTo>
                  <a:lnTo>
                    <a:pt x="1932800" y="4572"/>
                  </a:lnTo>
                  <a:lnTo>
                    <a:pt x="1935848" y="6096"/>
                  </a:lnTo>
                  <a:lnTo>
                    <a:pt x="1937372" y="6096"/>
                  </a:lnTo>
                  <a:lnTo>
                    <a:pt x="1940420" y="7620"/>
                  </a:lnTo>
                  <a:lnTo>
                    <a:pt x="1940420" y="15240"/>
                  </a:lnTo>
                  <a:lnTo>
                    <a:pt x="1937372" y="16764"/>
                  </a:lnTo>
                  <a:lnTo>
                    <a:pt x="1932800" y="21336"/>
                  </a:lnTo>
                  <a:lnTo>
                    <a:pt x="1923656" y="25908"/>
                  </a:lnTo>
                  <a:lnTo>
                    <a:pt x="1922132" y="27432"/>
                  </a:lnTo>
                  <a:lnTo>
                    <a:pt x="1919084" y="27432"/>
                  </a:lnTo>
                  <a:lnTo>
                    <a:pt x="1909940" y="32004"/>
                  </a:lnTo>
                  <a:lnTo>
                    <a:pt x="1909940" y="38201"/>
                  </a:lnTo>
                  <a:lnTo>
                    <a:pt x="1952612" y="38201"/>
                  </a:lnTo>
                  <a:lnTo>
                    <a:pt x="1952612" y="33528"/>
                  </a:lnTo>
                  <a:close/>
                </a:path>
                <a:path w="2108835" h="38735">
                  <a:moveTo>
                    <a:pt x="2004529" y="13716"/>
                  </a:moveTo>
                  <a:lnTo>
                    <a:pt x="2003005" y="9144"/>
                  </a:lnTo>
                  <a:lnTo>
                    <a:pt x="1998433" y="6096"/>
                  </a:lnTo>
                  <a:lnTo>
                    <a:pt x="1997417" y="4572"/>
                  </a:lnTo>
                  <a:lnTo>
                    <a:pt x="1995385" y="1524"/>
                  </a:lnTo>
                  <a:lnTo>
                    <a:pt x="1995385" y="10668"/>
                  </a:lnTo>
                  <a:lnTo>
                    <a:pt x="1995385" y="27432"/>
                  </a:lnTo>
                  <a:lnTo>
                    <a:pt x="1992337" y="30480"/>
                  </a:lnTo>
                  <a:lnTo>
                    <a:pt x="1992337" y="32004"/>
                  </a:lnTo>
                  <a:lnTo>
                    <a:pt x="1990813" y="33528"/>
                  </a:lnTo>
                  <a:lnTo>
                    <a:pt x="1987765" y="33528"/>
                  </a:lnTo>
                  <a:lnTo>
                    <a:pt x="1984717" y="35052"/>
                  </a:lnTo>
                  <a:lnTo>
                    <a:pt x="1980145" y="35052"/>
                  </a:lnTo>
                  <a:lnTo>
                    <a:pt x="1977097" y="33528"/>
                  </a:lnTo>
                  <a:lnTo>
                    <a:pt x="1975573" y="33528"/>
                  </a:lnTo>
                  <a:lnTo>
                    <a:pt x="1974049" y="32004"/>
                  </a:lnTo>
                  <a:lnTo>
                    <a:pt x="1972525" y="32004"/>
                  </a:lnTo>
                  <a:lnTo>
                    <a:pt x="1972525" y="30480"/>
                  </a:lnTo>
                  <a:lnTo>
                    <a:pt x="1970900" y="28956"/>
                  </a:lnTo>
                  <a:lnTo>
                    <a:pt x="1970900" y="27432"/>
                  </a:lnTo>
                  <a:lnTo>
                    <a:pt x="1969376" y="25908"/>
                  </a:lnTo>
                  <a:lnTo>
                    <a:pt x="1969376" y="13716"/>
                  </a:lnTo>
                  <a:lnTo>
                    <a:pt x="1970900" y="10668"/>
                  </a:lnTo>
                  <a:lnTo>
                    <a:pt x="1970900" y="9144"/>
                  </a:lnTo>
                  <a:lnTo>
                    <a:pt x="1972525" y="9144"/>
                  </a:lnTo>
                  <a:lnTo>
                    <a:pt x="1972525" y="7620"/>
                  </a:lnTo>
                  <a:lnTo>
                    <a:pt x="1974049" y="6096"/>
                  </a:lnTo>
                  <a:lnTo>
                    <a:pt x="1975573" y="6096"/>
                  </a:lnTo>
                  <a:lnTo>
                    <a:pt x="1977097" y="4572"/>
                  </a:lnTo>
                  <a:lnTo>
                    <a:pt x="1987765" y="4572"/>
                  </a:lnTo>
                  <a:lnTo>
                    <a:pt x="1989289" y="6096"/>
                  </a:lnTo>
                  <a:lnTo>
                    <a:pt x="1990813" y="6096"/>
                  </a:lnTo>
                  <a:lnTo>
                    <a:pt x="1992337" y="7620"/>
                  </a:lnTo>
                  <a:lnTo>
                    <a:pt x="1992337" y="9144"/>
                  </a:lnTo>
                  <a:lnTo>
                    <a:pt x="1993861" y="9144"/>
                  </a:lnTo>
                  <a:lnTo>
                    <a:pt x="1995385" y="10668"/>
                  </a:lnTo>
                  <a:lnTo>
                    <a:pt x="1995385" y="1524"/>
                  </a:lnTo>
                  <a:lnTo>
                    <a:pt x="1989289" y="0"/>
                  </a:lnTo>
                  <a:lnTo>
                    <a:pt x="1975573" y="0"/>
                  </a:lnTo>
                  <a:lnTo>
                    <a:pt x="1969376" y="1524"/>
                  </a:lnTo>
                  <a:lnTo>
                    <a:pt x="1966328" y="4572"/>
                  </a:lnTo>
                  <a:lnTo>
                    <a:pt x="1960232" y="13716"/>
                  </a:lnTo>
                  <a:lnTo>
                    <a:pt x="1960232" y="25908"/>
                  </a:lnTo>
                  <a:lnTo>
                    <a:pt x="1963280" y="30480"/>
                  </a:lnTo>
                  <a:lnTo>
                    <a:pt x="1969376" y="36576"/>
                  </a:lnTo>
                  <a:lnTo>
                    <a:pt x="1975573" y="38201"/>
                  </a:lnTo>
                  <a:lnTo>
                    <a:pt x="1989289" y="38201"/>
                  </a:lnTo>
                  <a:lnTo>
                    <a:pt x="1995385" y="36576"/>
                  </a:lnTo>
                  <a:lnTo>
                    <a:pt x="1996909" y="35052"/>
                  </a:lnTo>
                  <a:lnTo>
                    <a:pt x="1998433" y="33528"/>
                  </a:lnTo>
                  <a:lnTo>
                    <a:pt x="2003005" y="30480"/>
                  </a:lnTo>
                  <a:lnTo>
                    <a:pt x="2004529" y="25908"/>
                  </a:lnTo>
                  <a:lnTo>
                    <a:pt x="2004529" y="13716"/>
                  </a:lnTo>
                  <a:close/>
                </a:path>
                <a:path w="2108835" h="38735">
                  <a:moveTo>
                    <a:pt x="2056345" y="33528"/>
                  </a:moveTo>
                  <a:lnTo>
                    <a:pt x="2022817" y="33528"/>
                  </a:lnTo>
                  <a:lnTo>
                    <a:pt x="2041105" y="24384"/>
                  </a:lnTo>
                  <a:lnTo>
                    <a:pt x="2044153" y="21336"/>
                  </a:lnTo>
                  <a:lnTo>
                    <a:pt x="2045677" y="21336"/>
                  </a:lnTo>
                  <a:lnTo>
                    <a:pt x="2048725" y="18288"/>
                  </a:lnTo>
                  <a:lnTo>
                    <a:pt x="2050249" y="18288"/>
                  </a:lnTo>
                  <a:lnTo>
                    <a:pt x="2051773" y="16764"/>
                  </a:lnTo>
                  <a:lnTo>
                    <a:pt x="2051773" y="15240"/>
                  </a:lnTo>
                  <a:lnTo>
                    <a:pt x="2053297" y="15240"/>
                  </a:lnTo>
                  <a:lnTo>
                    <a:pt x="2053297" y="7620"/>
                  </a:lnTo>
                  <a:lnTo>
                    <a:pt x="2051773" y="4572"/>
                  </a:lnTo>
                  <a:lnTo>
                    <a:pt x="2048725" y="3048"/>
                  </a:lnTo>
                  <a:lnTo>
                    <a:pt x="2039581" y="0"/>
                  </a:lnTo>
                  <a:lnTo>
                    <a:pt x="2030437" y="0"/>
                  </a:lnTo>
                  <a:lnTo>
                    <a:pt x="2027389" y="1524"/>
                  </a:lnTo>
                  <a:lnTo>
                    <a:pt x="2019769" y="1524"/>
                  </a:lnTo>
                  <a:lnTo>
                    <a:pt x="2018245" y="3048"/>
                  </a:lnTo>
                  <a:lnTo>
                    <a:pt x="2015197" y="3048"/>
                  </a:lnTo>
                  <a:lnTo>
                    <a:pt x="2015197" y="7620"/>
                  </a:lnTo>
                  <a:lnTo>
                    <a:pt x="2018245" y="7620"/>
                  </a:lnTo>
                  <a:lnTo>
                    <a:pt x="2021293" y="6096"/>
                  </a:lnTo>
                  <a:lnTo>
                    <a:pt x="2024341" y="6096"/>
                  </a:lnTo>
                  <a:lnTo>
                    <a:pt x="2027389" y="4572"/>
                  </a:lnTo>
                  <a:lnTo>
                    <a:pt x="2036533" y="4572"/>
                  </a:lnTo>
                  <a:lnTo>
                    <a:pt x="2039581" y="6096"/>
                  </a:lnTo>
                  <a:lnTo>
                    <a:pt x="2042629" y="6096"/>
                  </a:lnTo>
                  <a:lnTo>
                    <a:pt x="2045677" y="9144"/>
                  </a:lnTo>
                  <a:lnTo>
                    <a:pt x="2045677" y="13716"/>
                  </a:lnTo>
                  <a:lnTo>
                    <a:pt x="2042629" y="16764"/>
                  </a:lnTo>
                  <a:lnTo>
                    <a:pt x="2039581" y="18288"/>
                  </a:lnTo>
                  <a:lnTo>
                    <a:pt x="2036533" y="21336"/>
                  </a:lnTo>
                  <a:lnTo>
                    <a:pt x="2030437" y="24384"/>
                  </a:lnTo>
                  <a:lnTo>
                    <a:pt x="2028913" y="25908"/>
                  </a:lnTo>
                  <a:lnTo>
                    <a:pt x="2025865" y="27432"/>
                  </a:lnTo>
                  <a:lnTo>
                    <a:pt x="2022817" y="27432"/>
                  </a:lnTo>
                  <a:lnTo>
                    <a:pt x="2013673" y="32004"/>
                  </a:lnTo>
                  <a:lnTo>
                    <a:pt x="2013673" y="38201"/>
                  </a:lnTo>
                  <a:lnTo>
                    <a:pt x="2056345" y="38201"/>
                  </a:lnTo>
                  <a:lnTo>
                    <a:pt x="2056345" y="33528"/>
                  </a:lnTo>
                  <a:close/>
                </a:path>
                <a:path w="2108835" h="38735">
                  <a:moveTo>
                    <a:pt x="2108263" y="13716"/>
                  </a:moveTo>
                  <a:lnTo>
                    <a:pt x="2106739" y="9144"/>
                  </a:lnTo>
                  <a:lnTo>
                    <a:pt x="2102167" y="4572"/>
                  </a:lnTo>
                  <a:lnTo>
                    <a:pt x="2099119" y="1524"/>
                  </a:lnTo>
                  <a:lnTo>
                    <a:pt x="2099119" y="10668"/>
                  </a:lnTo>
                  <a:lnTo>
                    <a:pt x="2099119" y="27432"/>
                  </a:lnTo>
                  <a:lnTo>
                    <a:pt x="2097595" y="28956"/>
                  </a:lnTo>
                  <a:lnTo>
                    <a:pt x="2097595" y="30480"/>
                  </a:lnTo>
                  <a:lnTo>
                    <a:pt x="2094547" y="33528"/>
                  </a:lnTo>
                  <a:lnTo>
                    <a:pt x="2091499" y="33528"/>
                  </a:lnTo>
                  <a:lnTo>
                    <a:pt x="2089975" y="35052"/>
                  </a:lnTo>
                  <a:lnTo>
                    <a:pt x="2083879" y="35052"/>
                  </a:lnTo>
                  <a:lnTo>
                    <a:pt x="2082355" y="33528"/>
                  </a:lnTo>
                  <a:lnTo>
                    <a:pt x="2080831" y="33528"/>
                  </a:lnTo>
                  <a:lnTo>
                    <a:pt x="2077783" y="32004"/>
                  </a:lnTo>
                  <a:lnTo>
                    <a:pt x="2074735" y="28956"/>
                  </a:lnTo>
                  <a:lnTo>
                    <a:pt x="2074735" y="25908"/>
                  </a:lnTo>
                  <a:lnTo>
                    <a:pt x="2073211" y="24384"/>
                  </a:lnTo>
                  <a:lnTo>
                    <a:pt x="2073211" y="15240"/>
                  </a:lnTo>
                  <a:lnTo>
                    <a:pt x="2074735" y="13716"/>
                  </a:lnTo>
                  <a:lnTo>
                    <a:pt x="2074735" y="9144"/>
                  </a:lnTo>
                  <a:lnTo>
                    <a:pt x="2076259" y="9144"/>
                  </a:lnTo>
                  <a:lnTo>
                    <a:pt x="2079307" y="6096"/>
                  </a:lnTo>
                  <a:lnTo>
                    <a:pt x="2080831" y="6096"/>
                  </a:lnTo>
                  <a:lnTo>
                    <a:pt x="2082355" y="4572"/>
                  </a:lnTo>
                  <a:lnTo>
                    <a:pt x="2091499" y="4572"/>
                  </a:lnTo>
                  <a:lnTo>
                    <a:pt x="2093023" y="6096"/>
                  </a:lnTo>
                  <a:lnTo>
                    <a:pt x="2094547" y="6096"/>
                  </a:lnTo>
                  <a:lnTo>
                    <a:pt x="2099119" y="10668"/>
                  </a:lnTo>
                  <a:lnTo>
                    <a:pt x="2099119" y="1524"/>
                  </a:lnTo>
                  <a:lnTo>
                    <a:pt x="2094547" y="0"/>
                  </a:lnTo>
                  <a:lnTo>
                    <a:pt x="2079307" y="0"/>
                  </a:lnTo>
                  <a:lnTo>
                    <a:pt x="2074735" y="1524"/>
                  </a:lnTo>
                  <a:lnTo>
                    <a:pt x="2070163" y="4572"/>
                  </a:lnTo>
                  <a:lnTo>
                    <a:pt x="2067013" y="9144"/>
                  </a:lnTo>
                  <a:lnTo>
                    <a:pt x="2065489" y="13716"/>
                  </a:lnTo>
                  <a:lnTo>
                    <a:pt x="2065489" y="25908"/>
                  </a:lnTo>
                  <a:lnTo>
                    <a:pt x="2067013" y="30480"/>
                  </a:lnTo>
                  <a:lnTo>
                    <a:pt x="2070163" y="33528"/>
                  </a:lnTo>
                  <a:lnTo>
                    <a:pt x="2073211" y="36576"/>
                  </a:lnTo>
                  <a:lnTo>
                    <a:pt x="2079307" y="38201"/>
                  </a:lnTo>
                  <a:lnTo>
                    <a:pt x="2094547" y="38201"/>
                  </a:lnTo>
                  <a:lnTo>
                    <a:pt x="2099119" y="36576"/>
                  </a:lnTo>
                  <a:lnTo>
                    <a:pt x="2101405" y="35052"/>
                  </a:lnTo>
                  <a:lnTo>
                    <a:pt x="2103691" y="33528"/>
                  </a:lnTo>
                  <a:lnTo>
                    <a:pt x="2106739" y="30480"/>
                  </a:lnTo>
                  <a:lnTo>
                    <a:pt x="2108263" y="25908"/>
                  </a:lnTo>
                  <a:lnTo>
                    <a:pt x="2108263" y="1371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8" name="object 1218" descr=""/>
            <p:cNvSpPr/>
            <p:nvPr/>
          </p:nvSpPr>
          <p:spPr>
            <a:xfrm>
              <a:off x="2535161" y="2115032"/>
              <a:ext cx="180340" cy="36830"/>
            </a:xfrm>
            <a:custGeom>
              <a:avLst/>
              <a:gdLst/>
              <a:ahLst/>
              <a:cxnLst/>
              <a:rect l="l" t="t" r="r" b="b"/>
              <a:pathLst>
                <a:path w="180339" h="36830">
                  <a:moveTo>
                    <a:pt x="50393" y="0"/>
                  </a:moveTo>
                  <a:lnTo>
                    <a:pt x="42773" y="0"/>
                  </a:lnTo>
                  <a:lnTo>
                    <a:pt x="25908" y="1685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19812" y="21424"/>
                  </a:lnTo>
                  <a:lnTo>
                    <a:pt x="19812" y="36664"/>
                  </a:lnTo>
                  <a:lnTo>
                    <a:pt x="28956" y="36664"/>
                  </a:lnTo>
                  <a:lnTo>
                    <a:pt x="28956" y="21424"/>
                  </a:lnTo>
                  <a:lnTo>
                    <a:pt x="50393" y="0"/>
                  </a:lnTo>
                  <a:close/>
                </a:path>
                <a:path w="180339" h="36830">
                  <a:moveTo>
                    <a:pt x="93065" y="18376"/>
                  </a:moveTo>
                  <a:lnTo>
                    <a:pt x="91541" y="15328"/>
                  </a:lnTo>
                  <a:lnTo>
                    <a:pt x="88493" y="12280"/>
                  </a:lnTo>
                  <a:lnTo>
                    <a:pt x="85445" y="10756"/>
                  </a:lnTo>
                  <a:lnTo>
                    <a:pt x="83921" y="10223"/>
                  </a:lnTo>
                  <a:lnTo>
                    <a:pt x="83921" y="15328"/>
                  </a:lnTo>
                  <a:lnTo>
                    <a:pt x="83921" y="19900"/>
                  </a:lnTo>
                  <a:lnTo>
                    <a:pt x="64109" y="19900"/>
                  </a:lnTo>
                  <a:lnTo>
                    <a:pt x="65633" y="15328"/>
                  </a:lnTo>
                  <a:lnTo>
                    <a:pt x="68681" y="12280"/>
                  </a:lnTo>
                  <a:lnTo>
                    <a:pt x="80873" y="12280"/>
                  </a:lnTo>
                  <a:lnTo>
                    <a:pt x="83921" y="15328"/>
                  </a:lnTo>
                  <a:lnTo>
                    <a:pt x="83921" y="10223"/>
                  </a:lnTo>
                  <a:lnTo>
                    <a:pt x="80873" y="9144"/>
                  </a:lnTo>
                  <a:lnTo>
                    <a:pt x="70205" y="9144"/>
                  </a:lnTo>
                  <a:lnTo>
                    <a:pt x="64109" y="10756"/>
                  </a:lnTo>
                  <a:lnTo>
                    <a:pt x="61061" y="12280"/>
                  </a:lnTo>
                  <a:lnTo>
                    <a:pt x="54965" y="18376"/>
                  </a:lnTo>
                  <a:lnTo>
                    <a:pt x="54965" y="27520"/>
                  </a:lnTo>
                  <a:lnTo>
                    <a:pt x="58013" y="30568"/>
                  </a:lnTo>
                  <a:lnTo>
                    <a:pt x="61061" y="32092"/>
                  </a:lnTo>
                  <a:lnTo>
                    <a:pt x="65633" y="35140"/>
                  </a:lnTo>
                  <a:lnTo>
                    <a:pt x="71729" y="36664"/>
                  </a:lnTo>
                  <a:lnTo>
                    <a:pt x="86969" y="36664"/>
                  </a:lnTo>
                  <a:lnTo>
                    <a:pt x="93065" y="35140"/>
                  </a:lnTo>
                  <a:lnTo>
                    <a:pt x="93065" y="33616"/>
                  </a:lnTo>
                  <a:lnTo>
                    <a:pt x="93065" y="32092"/>
                  </a:lnTo>
                  <a:lnTo>
                    <a:pt x="86969" y="32092"/>
                  </a:lnTo>
                  <a:lnTo>
                    <a:pt x="83921" y="33616"/>
                  </a:lnTo>
                  <a:lnTo>
                    <a:pt x="70205" y="33616"/>
                  </a:lnTo>
                  <a:lnTo>
                    <a:pt x="65633" y="30568"/>
                  </a:lnTo>
                  <a:lnTo>
                    <a:pt x="64109" y="22948"/>
                  </a:lnTo>
                  <a:lnTo>
                    <a:pt x="93065" y="22948"/>
                  </a:lnTo>
                  <a:lnTo>
                    <a:pt x="93065" y="19900"/>
                  </a:lnTo>
                  <a:lnTo>
                    <a:pt x="93065" y="18376"/>
                  </a:lnTo>
                  <a:close/>
                </a:path>
                <a:path w="180339" h="36830">
                  <a:moveTo>
                    <a:pt x="144970" y="35140"/>
                  </a:moveTo>
                  <a:lnTo>
                    <a:pt x="143446" y="33616"/>
                  </a:lnTo>
                  <a:lnTo>
                    <a:pt x="138874" y="33616"/>
                  </a:lnTo>
                  <a:lnTo>
                    <a:pt x="137261" y="32092"/>
                  </a:lnTo>
                  <a:lnTo>
                    <a:pt x="137261" y="22948"/>
                  </a:lnTo>
                  <a:lnTo>
                    <a:pt x="137261" y="12280"/>
                  </a:lnTo>
                  <a:lnTo>
                    <a:pt x="134213" y="10756"/>
                  </a:lnTo>
                  <a:lnTo>
                    <a:pt x="131165" y="9144"/>
                  </a:lnTo>
                  <a:lnTo>
                    <a:pt x="112877" y="9144"/>
                  </a:lnTo>
                  <a:lnTo>
                    <a:pt x="106781" y="10756"/>
                  </a:lnTo>
                  <a:lnTo>
                    <a:pt x="106781" y="15328"/>
                  </a:lnTo>
                  <a:lnTo>
                    <a:pt x="112877" y="13804"/>
                  </a:lnTo>
                  <a:lnTo>
                    <a:pt x="117449" y="12280"/>
                  </a:lnTo>
                  <a:lnTo>
                    <a:pt x="126593" y="12280"/>
                  </a:lnTo>
                  <a:lnTo>
                    <a:pt x="129641" y="13804"/>
                  </a:lnTo>
                  <a:lnTo>
                    <a:pt x="129641" y="19900"/>
                  </a:lnTo>
                  <a:lnTo>
                    <a:pt x="129641" y="22948"/>
                  </a:lnTo>
                  <a:lnTo>
                    <a:pt x="129641" y="30568"/>
                  </a:lnTo>
                  <a:lnTo>
                    <a:pt x="125069" y="32092"/>
                  </a:lnTo>
                  <a:lnTo>
                    <a:pt x="114401" y="32092"/>
                  </a:lnTo>
                  <a:lnTo>
                    <a:pt x="111353" y="29044"/>
                  </a:lnTo>
                  <a:lnTo>
                    <a:pt x="111353" y="27520"/>
                  </a:lnTo>
                  <a:lnTo>
                    <a:pt x="112877" y="25996"/>
                  </a:lnTo>
                  <a:lnTo>
                    <a:pt x="118973" y="22948"/>
                  </a:lnTo>
                  <a:lnTo>
                    <a:pt x="129641" y="22948"/>
                  </a:lnTo>
                  <a:lnTo>
                    <a:pt x="129641" y="19900"/>
                  </a:lnTo>
                  <a:lnTo>
                    <a:pt x="120497" y="19900"/>
                  </a:lnTo>
                  <a:lnTo>
                    <a:pt x="114401" y="21424"/>
                  </a:lnTo>
                  <a:lnTo>
                    <a:pt x="105257" y="24472"/>
                  </a:lnTo>
                  <a:lnTo>
                    <a:pt x="103733" y="25996"/>
                  </a:lnTo>
                  <a:lnTo>
                    <a:pt x="103733" y="32092"/>
                  </a:lnTo>
                  <a:lnTo>
                    <a:pt x="106781" y="35140"/>
                  </a:lnTo>
                  <a:lnTo>
                    <a:pt x="109829" y="36664"/>
                  </a:lnTo>
                  <a:lnTo>
                    <a:pt x="120497" y="36664"/>
                  </a:lnTo>
                  <a:lnTo>
                    <a:pt x="125069" y="35140"/>
                  </a:lnTo>
                  <a:lnTo>
                    <a:pt x="131165" y="32092"/>
                  </a:lnTo>
                  <a:lnTo>
                    <a:pt x="131165" y="35140"/>
                  </a:lnTo>
                  <a:lnTo>
                    <a:pt x="134213" y="36664"/>
                  </a:lnTo>
                  <a:lnTo>
                    <a:pt x="141922" y="36664"/>
                  </a:lnTo>
                  <a:lnTo>
                    <a:pt x="144970" y="35140"/>
                  </a:lnTo>
                  <a:close/>
                </a:path>
                <a:path w="180339" h="36830">
                  <a:moveTo>
                    <a:pt x="180035" y="9144"/>
                  </a:moveTo>
                  <a:lnTo>
                    <a:pt x="172415" y="9144"/>
                  </a:lnTo>
                  <a:lnTo>
                    <a:pt x="167843" y="10756"/>
                  </a:lnTo>
                  <a:lnTo>
                    <a:pt x="163271" y="13804"/>
                  </a:lnTo>
                  <a:lnTo>
                    <a:pt x="163271" y="9144"/>
                  </a:lnTo>
                  <a:lnTo>
                    <a:pt x="155651" y="9144"/>
                  </a:lnTo>
                  <a:lnTo>
                    <a:pt x="155651" y="36664"/>
                  </a:lnTo>
                  <a:lnTo>
                    <a:pt x="163271" y="36664"/>
                  </a:lnTo>
                  <a:lnTo>
                    <a:pt x="163271" y="18376"/>
                  </a:lnTo>
                  <a:lnTo>
                    <a:pt x="167843" y="15328"/>
                  </a:lnTo>
                  <a:lnTo>
                    <a:pt x="172415" y="13804"/>
                  </a:lnTo>
                  <a:lnTo>
                    <a:pt x="180035" y="13804"/>
                  </a:lnTo>
                  <a:lnTo>
                    <a:pt x="180035" y="914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9" name="object 12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1019" y="1795357"/>
              <a:ext cx="224313" cy="172421"/>
            </a:xfrm>
            <a:prstGeom prst="rect">
              <a:avLst/>
            </a:prstGeom>
          </p:spPr>
        </p:pic>
        <p:sp>
          <p:nvSpPr>
            <p:cNvPr id="1220" name="object 1220" descr=""/>
            <p:cNvSpPr/>
            <p:nvPr/>
          </p:nvSpPr>
          <p:spPr>
            <a:xfrm>
              <a:off x="1205484" y="1802891"/>
              <a:ext cx="320040" cy="168275"/>
            </a:xfrm>
            <a:custGeom>
              <a:avLst/>
              <a:gdLst/>
              <a:ahLst/>
              <a:cxnLst/>
              <a:rect l="l" t="t" r="r" b="b"/>
              <a:pathLst>
                <a:path w="320040" h="168275">
                  <a:moveTo>
                    <a:pt x="320040" y="163068"/>
                  </a:moveTo>
                  <a:lnTo>
                    <a:pt x="0" y="163068"/>
                  </a:lnTo>
                  <a:lnTo>
                    <a:pt x="0" y="167652"/>
                  </a:lnTo>
                  <a:lnTo>
                    <a:pt x="320040" y="167652"/>
                  </a:lnTo>
                  <a:lnTo>
                    <a:pt x="320040" y="163068"/>
                  </a:lnTo>
                  <a:close/>
                </a:path>
                <a:path w="320040" h="168275">
                  <a:moveTo>
                    <a:pt x="320040" y="108204"/>
                  </a:moveTo>
                  <a:lnTo>
                    <a:pt x="0" y="108204"/>
                  </a:lnTo>
                  <a:lnTo>
                    <a:pt x="0" y="112776"/>
                  </a:lnTo>
                  <a:lnTo>
                    <a:pt x="320040" y="112776"/>
                  </a:lnTo>
                  <a:lnTo>
                    <a:pt x="320040" y="108204"/>
                  </a:lnTo>
                  <a:close/>
                </a:path>
                <a:path w="320040" h="168275">
                  <a:moveTo>
                    <a:pt x="320040" y="54864"/>
                  </a:moveTo>
                  <a:lnTo>
                    <a:pt x="0" y="54864"/>
                  </a:lnTo>
                  <a:lnTo>
                    <a:pt x="0" y="59448"/>
                  </a:lnTo>
                  <a:lnTo>
                    <a:pt x="320040" y="59448"/>
                  </a:lnTo>
                  <a:lnTo>
                    <a:pt x="320040" y="54864"/>
                  </a:lnTo>
                  <a:close/>
                </a:path>
                <a:path w="320040" h="168275">
                  <a:moveTo>
                    <a:pt x="320040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20040" y="4572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1" name="object 1221" descr=""/>
            <p:cNvSpPr/>
            <p:nvPr/>
          </p:nvSpPr>
          <p:spPr>
            <a:xfrm>
              <a:off x="1525333" y="1803749"/>
              <a:ext cx="2204720" cy="160655"/>
            </a:xfrm>
            <a:custGeom>
              <a:avLst/>
              <a:gdLst/>
              <a:ahLst/>
              <a:cxnLst/>
              <a:rect l="l" t="t" r="r" b="b"/>
              <a:pathLst>
                <a:path w="2204720" h="160655">
                  <a:moveTo>
                    <a:pt x="0" y="25908"/>
                  </a:moveTo>
                  <a:lnTo>
                    <a:pt x="2204275" y="25908"/>
                  </a:lnTo>
                </a:path>
                <a:path w="2204720" h="160655">
                  <a:moveTo>
                    <a:pt x="0" y="0"/>
                  </a:moveTo>
                  <a:lnTo>
                    <a:pt x="2204275" y="0"/>
                  </a:lnTo>
                </a:path>
                <a:path w="2204720" h="160655">
                  <a:moveTo>
                    <a:pt x="144875" y="50387"/>
                  </a:moveTo>
                  <a:lnTo>
                    <a:pt x="144875" y="0"/>
                  </a:lnTo>
                </a:path>
                <a:path w="2204720" h="160655">
                  <a:moveTo>
                    <a:pt x="622363" y="50387"/>
                  </a:moveTo>
                  <a:lnTo>
                    <a:pt x="622363" y="0"/>
                  </a:lnTo>
                </a:path>
                <a:path w="2204720" h="160655">
                  <a:moveTo>
                    <a:pt x="1101375" y="50387"/>
                  </a:moveTo>
                  <a:lnTo>
                    <a:pt x="1101375" y="0"/>
                  </a:lnTo>
                </a:path>
                <a:path w="2204720" h="160655">
                  <a:moveTo>
                    <a:pt x="1580387" y="50387"/>
                  </a:moveTo>
                  <a:lnTo>
                    <a:pt x="1580387" y="0"/>
                  </a:lnTo>
                </a:path>
                <a:path w="2204720" h="160655">
                  <a:moveTo>
                    <a:pt x="2059400" y="50387"/>
                  </a:moveTo>
                  <a:lnTo>
                    <a:pt x="2059400" y="0"/>
                  </a:lnTo>
                </a:path>
                <a:path w="2204720" h="160655">
                  <a:moveTo>
                    <a:pt x="0" y="71723"/>
                  </a:moveTo>
                  <a:lnTo>
                    <a:pt x="2175319" y="71723"/>
                  </a:lnTo>
                </a:path>
                <a:path w="2204720" h="160655">
                  <a:moveTo>
                    <a:pt x="144875" y="105251"/>
                  </a:moveTo>
                  <a:lnTo>
                    <a:pt x="144875" y="54959"/>
                  </a:lnTo>
                </a:path>
                <a:path w="2204720" h="160655">
                  <a:moveTo>
                    <a:pt x="622363" y="105251"/>
                  </a:moveTo>
                  <a:lnTo>
                    <a:pt x="622363" y="54959"/>
                  </a:lnTo>
                </a:path>
                <a:path w="2204720" h="160655">
                  <a:moveTo>
                    <a:pt x="1101375" y="105251"/>
                  </a:moveTo>
                  <a:lnTo>
                    <a:pt x="1101375" y="54959"/>
                  </a:lnTo>
                </a:path>
                <a:path w="2204720" h="160655">
                  <a:moveTo>
                    <a:pt x="1580387" y="105251"/>
                  </a:moveTo>
                  <a:lnTo>
                    <a:pt x="1580387" y="54959"/>
                  </a:lnTo>
                </a:path>
                <a:path w="2204720" h="160655">
                  <a:moveTo>
                    <a:pt x="2059400" y="105251"/>
                  </a:moveTo>
                  <a:lnTo>
                    <a:pt x="2059400" y="54959"/>
                  </a:lnTo>
                </a:path>
                <a:path w="2204720" h="160655">
                  <a:moveTo>
                    <a:pt x="0" y="126682"/>
                  </a:moveTo>
                  <a:lnTo>
                    <a:pt x="2175319" y="126682"/>
                  </a:lnTo>
                </a:path>
                <a:path w="2204720" h="160655">
                  <a:moveTo>
                    <a:pt x="144875" y="160210"/>
                  </a:moveTo>
                  <a:lnTo>
                    <a:pt x="144875" y="109918"/>
                  </a:lnTo>
                </a:path>
                <a:path w="2204720" h="160655">
                  <a:moveTo>
                    <a:pt x="622363" y="160210"/>
                  </a:moveTo>
                  <a:lnTo>
                    <a:pt x="622363" y="109918"/>
                  </a:lnTo>
                </a:path>
                <a:path w="2204720" h="160655">
                  <a:moveTo>
                    <a:pt x="1101375" y="160210"/>
                  </a:moveTo>
                  <a:lnTo>
                    <a:pt x="1101375" y="109918"/>
                  </a:lnTo>
                </a:path>
                <a:path w="2204720" h="160655">
                  <a:moveTo>
                    <a:pt x="1580387" y="160210"/>
                  </a:moveTo>
                  <a:lnTo>
                    <a:pt x="1580387" y="109918"/>
                  </a:lnTo>
                </a:path>
                <a:path w="2204720" h="160655">
                  <a:moveTo>
                    <a:pt x="2059400" y="160210"/>
                  </a:moveTo>
                  <a:lnTo>
                    <a:pt x="2059400" y="109918"/>
                  </a:lnTo>
                </a:path>
              </a:pathLst>
            </a:custGeom>
            <a:ln w="1678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2" name="object 1222" descr=""/>
            <p:cNvSpPr/>
            <p:nvPr/>
          </p:nvSpPr>
          <p:spPr>
            <a:xfrm>
              <a:off x="1525333" y="1851088"/>
              <a:ext cx="2175510" cy="108585"/>
            </a:xfrm>
            <a:custGeom>
              <a:avLst/>
              <a:gdLst/>
              <a:ahLst/>
              <a:cxnLst/>
              <a:rect l="l" t="t" r="r" b="b"/>
              <a:pathLst>
                <a:path w="2175510" h="108585">
                  <a:moveTo>
                    <a:pt x="0" y="0"/>
                  </a:moveTo>
                  <a:lnTo>
                    <a:pt x="2175319" y="0"/>
                  </a:lnTo>
                </a:path>
                <a:path w="2175510" h="108585">
                  <a:moveTo>
                    <a:pt x="0" y="53340"/>
                  </a:moveTo>
                  <a:lnTo>
                    <a:pt x="2175319" y="53340"/>
                  </a:lnTo>
                </a:path>
                <a:path w="2175510" h="108585">
                  <a:moveTo>
                    <a:pt x="0" y="108299"/>
                  </a:moveTo>
                  <a:lnTo>
                    <a:pt x="2175319" y="108299"/>
                  </a:lnTo>
                </a:path>
              </a:pathLst>
            </a:custGeom>
            <a:ln w="16783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3" name="object 1223" descr=""/>
            <p:cNvSpPr/>
            <p:nvPr/>
          </p:nvSpPr>
          <p:spPr>
            <a:xfrm>
              <a:off x="1671732" y="1814417"/>
              <a:ext cx="1917700" cy="38735"/>
            </a:xfrm>
            <a:custGeom>
              <a:avLst/>
              <a:gdLst/>
              <a:ahLst/>
              <a:cxnLst/>
              <a:rect l="l" t="t" r="r" b="b"/>
              <a:pathLst>
                <a:path w="1917700" h="38735">
                  <a:moveTo>
                    <a:pt x="0" y="38195"/>
                  </a:moveTo>
                  <a:lnTo>
                    <a:pt x="0" y="38195"/>
                  </a:lnTo>
                  <a:lnTo>
                    <a:pt x="239553" y="38195"/>
                  </a:lnTo>
                  <a:lnTo>
                    <a:pt x="288321" y="36671"/>
                  </a:lnTo>
                  <a:lnTo>
                    <a:pt x="335661" y="38195"/>
                  </a:lnTo>
                  <a:lnTo>
                    <a:pt x="384429" y="38195"/>
                  </a:lnTo>
                  <a:lnTo>
                    <a:pt x="431768" y="38195"/>
                  </a:lnTo>
                  <a:lnTo>
                    <a:pt x="479012" y="38195"/>
                  </a:lnTo>
                  <a:lnTo>
                    <a:pt x="527875" y="38195"/>
                  </a:lnTo>
                  <a:lnTo>
                    <a:pt x="575119" y="38195"/>
                  </a:lnTo>
                  <a:lnTo>
                    <a:pt x="623982" y="38195"/>
                  </a:lnTo>
                  <a:lnTo>
                    <a:pt x="671226" y="36671"/>
                  </a:lnTo>
                  <a:lnTo>
                    <a:pt x="718566" y="36671"/>
                  </a:lnTo>
                  <a:lnTo>
                    <a:pt x="767333" y="35147"/>
                  </a:lnTo>
                  <a:lnTo>
                    <a:pt x="814673" y="33623"/>
                  </a:lnTo>
                  <a:lnTo>
                    <a:pt x="863441" y="33623"/>
                  </a:lnTo>
                  <a:lnTo>
                    <a:pt x="910780" y="33623"/>
                  </a:lnTo>
                  <a:lnTo>
                    <a:pt x="959548" y="32099"/>
                  </a:lnTo>
                  <a:lnTo>
                    <a:pt x="1006887" y="27527"/>
                  </a:lnTo>
                  <a:lnTo>
                    <a:pt x="1054131" y="26003"/>
                  </a:lnTo>
                  <a:lnTo>
                    <a:pt x="1102995" y="26003"/>
                  </a:lnTo>
                  <a:lnTo>
                    <a:pt x="1150239" y="16763"/>
                  </a:lnTo>
                  <a:lnTo>
                    <a:pt x="1199102" y="19811"/>
                  </a:lnTo>
                  <a:lnTo>
                    <a:pt x="1246346" y="12191"/>
                  </a:lnTo>
                  <a:lnTo>
                    <a:pt x="1295209" y="1523"/>
                  </a:lnTo>
                  <a:lnTo>
                    <a:pt x="1342453" y="0"/>
                  </a:lnTo>
                  <a:lnTo>
                    <a:pt x="1389697" y="3047"/>
                  </a:lnTo>
                  <a:lnTo>
                    <a:pt x="1438560" y="10667"/>
                  </a:lnTo>
                  <a:lnTo>
                    <a:pt x="1485804" y="12191"/>
                  </a:lnTo>
                  <a:lnTo>
                    <a:pt x="1534667" y="19811"/>
                  </a:lnTo>
                  <a:lnTo>
                    <a:pt x="1581912" y="19811"/>
                  </a:lnTo>
                  <a:lnTo>
                    <a:pt x="1629251" y="19811"/>
                  </a:lnTo>
                  <a:lnTo>
                    <a:pt x="1678019" y="24479"/>
                  </a:lnTo>
                  <a:lnTo>
                    <a:pt x="1725358" y="35147"/>
                  </a:lnTo>
                  <a:lnTo>
                    <a:pt x="1774126" y="38195"/>
                  </a:lnTo>
                  <a:lnTo>
                    <a:pt x="1917573" y="38195"/>
                  </a:lnTo>
                </a:path>
              </a:pathLst>
            </a:custGeom>
            <a:ln w="22879">
              <a:solidFill>
                <a:srgbClr val="EF79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4" name="object 1224" descr=""/>
            <p:cNvSpPr/>
            <p:nvPr/>
          </p:nvSpPr>
          <p:spPr>
            <a:xfrm>
              <a:off x="1671732" y="1869376"/>
              <a:ext cx="1917700" cy="38100"/>
            </a:xfrm>
            <a:custGeom>
              <a:avLst/>
              <a:gdLst/>
              <a:ahLst/>
              <a:cxnLst/>
              <a:rect l="l" t="t" r="r" b="b"/>
              <a:pathLst>
                <a:path w="1917700" h="38100">
                  <a:moveTo>
                    <a:pt x="0" y="38100"/>
                  </a:moveTo>
                  <a:lnTo>
                    <a:pt x="0" y="38100"/>
                  </a:lnTo>
                  <a:lnTo>
                    <a:pt x="575119" y="38100"/>
                  </a:lnTo>
                  <a:lnTo>
                    <a:pt x="623982" y="36576"/>
                  </a:lnTo>
                  <a:lnTo>
                    <a:pt x="671226" y="35052"/>
                  </a:lnTo>
                  <a:lnTo>
                    <a:pt x="718566" y="32004"/>
                  </a:lnTo>
                  <a:lnTo>
                    <a:pt x="767333" y="32004"/>
                  </a:lnTo>
                  <a:lnTo>
                    <a:pt x="814673" y="32004"/>
                  </a:lnTo>
                  <a:lnTo>
                    <a:pt x="863441" y="30480"/>
                  </a:lnTo>
                  <a:lnTo>
                    <a:pt x="910780" y="32004"/>
                  </a:lnTo>
                  <a:lnTo>
                    <a:pt x="959548" y="30480"/>
                  </a:lnTo>
                  <a:lnTo>
                    <a:pt x="1006887" y="27432"/>
                  </a:lnTo>
                  <a:lnTo>
                    <a:pt x="1054131" y="16763"/>
                  </a:lnTo>
                  <a:lnTo>
                    <a:pt x="1102995" y="19812"/>
                  </a:lnTo>
                  <a:lnTo>
                    <a:pt x="1150239" y="19812"/>
                  </a:lnTo>
                  <a:lnTo>
                    <a:pt x="1199102" y="13716"/>
                  </a:lnTo>
                  <a:lnTo>
                    <a:pt x="1246346" y="9143"/>
                  </a:lnTo>
                  <a:lnTo>
                    <a:pt x="1295209" y="6096"/>
                  </a:lnTo>
                  <a:lnTo>
                    <a:pt x="1342453" y="1524"/>
                  </a:lnTo>
                  <a:lnTo>
                    <a:pt x="1389697" y="0"/>
                  </a:lnTo>
                  <a:lnTo>
                    <a:pt x="1438560" y="4571"/>
                  </a:lnTo>
                  <a:lnTo>
                    <a:pt x="1485804" y="7619"/>
                  </a:lnTo>
                  <a:lnTo>
                    <a:pt x="1534667" y="21336"/>
                  </a:lnTo>
                  <a:lnTo>
                    <a:pt x="1581912" y="24384"/>
                  </a:lnTo>
                  <a:lnTo>
                    <a:pt x="1629251" y="22859"/>
                  </a:lnTo>
                  <a:lnTo>
                    <a:pt x="1678019" y="19812"/>
                  </a:lnTo>
                  <a:lnTo>
                    <a:pt x="1725358" y="25908"/>
                  </a:lnTo>
                  <a:lnTo>
                    <a:pt x="1774126" y="38100"/>
                  </a:lnTo>
                  <a:lnTo>
                    <a:pt x="1917573" y="38100"/>
                  </a:lnTo>
                </a:path>
              </a:pathLst>
            </a:custGeom>
            <a:ln w="22879">
              <a:solidFill>
                <a:srgbClr val="EF79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5" name="object 1225" descr=""/>
            <p:cNvSpPr/>
            <p:nvPr/>
          </p:nvSpPr>
          <p:spPr>
            <a:xfrm>
              <a:off x="1671732" y="1924335"/>
              <a:ext cx="1917700" cy="38100"/>
            </a:xfrm>
            <a:custGeom>
              <a:avLst/>
              <a:gdLst/>
              <a:ahLst/>
              <a:cxnLst/>
              <a:rect l="l" t="t" r="r" b="b"/>
              <a:pathLst>
                <a:path w="1917700" h="38100">
                  <a:moveTo>
                    <a:pt x="0" y="36575"/>
                  </a:moveTo>
                  <a:lnTo>
                    <a:pt x="48863" y="36575"/>
                  </a:lnTo>
                  <a:lnTo>
                    <a:pt x="96107" y="36575"/>
                  </a:lnTo>
                  <a:lnTo>
                    <a:pt x="143446" y="36575"/>
                  </a:lnTo>
                  <a:lnTo>
                    <a:pt x="192214" y="35051"/>
                  </a:lnTo>
                  <a:lnTo>
                    <a:pt x="239553" y="35051"/>
                  </a:lnTo>
                  <a:lnTo>
                    <a:pt x="288321" y="36575"/>
                  </a:lnTo>
                  <a:lnTo>
                    <a:pt x="335661" y="36575"/>
                  </a:lnTo>
                  <a:lnTo>
                    <a:pt x="384429" y="35051"/>
                  </a:lnTo>
                  <a:lnTo>
                    <a:pt x="431768" y="33527"/>
                  </a:lnTo>
                  <a:lnTo>
                    <a:pt x="479012" y="35051"/>
                  </a:lnTo>
                  <a:lnTo>
                    <a:pt x="527875" y="36575"/>
                  </a:lnTo>
                  <a:lnTo>
                    <a:pt x="575119" y="33527"/>
                  </a:lnTo>
                  <a:lnTo>
                    <a:pt x="623982" y="35051"/>
                  </a:lnTo>
                  <a:lnTo>
                    <a:pt x="671226" y="33527"/>
                  </a:lnTo>
                  <a:lnTo>
                    <a:pt x="718566" y="33527"/>
                  </a:lnTo>
                  <a:lnTo>
                    <a:pt x="767333" y="27431"/>
                  </a:lnTo>
                  <a:lnTo>
                    <a:pt x="814673" y="27431"/>
                  </a:lnTo>
                  <a:lnTo>
                    <a:pt x="863441" y="22859"/>
                  </a:lnTo>
                  <a:lnTo>
                    <a:pt x="910780" y="24383"/>
                  </a:lnTo>
                  <a:lnTo>
                    <a:pt x="959548" y="25907"/>
                  </a:lnTo>
                  <a:lnTo>
                    <a:pt x="1006887" y="19811"/>
                  </a:lnTo>
                  <a:lnTo>
                    <a:pt x="1054131" y="15239"/>
                  </a:lnTo>
                  <a:lnTo>
                    <a:pt x="1102995" y="18287"/>
                  </a:lnTo>
                  <a:lnTo>
                    <a:pt x="1150239" y="13715"/>
                  </a:lnTo>
                  <a:lnTo>
                    <a:pt x="1199102" y="12191"/>
                  </a:lnTo>
                  <a:lnTo>
                    <a:pt x="1246346" y="9143"/>
                  </a:lnTo>
                  <a:lnTo>
                    <a:pt x="1295209" y="3047"/>
                  </a:lnTo>
                  <a:lnTo>
                    <a:pt x="1342453" y="0"/>
                  </a:lnTo>
                  <a:lnTo>
                    <a:pt x="1389697" y="0"/>
                  </a:lnTo>
                  <a:lnTo>
                    <a:pt x="1438560" y="4571"/>
                  </a:lnTo>
                  <a:lnTo>
                    <a:pt x="1485804" y="9143"/>
                  </a:lnTo>
                  <a:lnTo>
                    <a:pt x="1534667" y="16763"/>
                  </a:lnTo>
                  <a:lnTo>
                    <a:pt x="1581912" y="16763"/>
                  </a:lnTo>
                  <a:lnTo>
                    <a:pt x="1629251" y="18287"/>
                  </a:lnTo>
                  <a:lnTo>
                    <a:pt x="1678019" y="22859"/>
                  </a:lnTo>
                  <a:lnTo>
                    <a:pt x="1725358" y="33527"/>
                  </a:lnTo>
                  <a:lnTo>
                    <a:pt x="1774126" y="38099"/>
                  </a:lnTo>
                  <a:lnTo>
                    <a:pt x="1917573" y="38099"/>
                  </a:lnTo>
                </a:path>
              </a:pathLst>
            </a:custGeom>
            <a:ln w="22879">
              <a:solidFill>
                <a:srgbClr val="EF79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6" name="object 1226" descr=""/>
            <p:cNvSpPr/>
            <p:nvPr/>
          </p:nvSpPr>
          <p:spPr>
            <a:xfrm>
              <a:off x="1525333" y="1803749"/>
              <a:ext cx="2204720" cy="55244"/>
            </a:xfrm>
            <a:custGeom>
              <a:avLst/>
              <a:gdLst/>
              <a:ahLst/>
              <a:cxnLst/>
              <a:rect l="l" t="t" r="r" b="b"/>
              <a:pathLst>
                <a:path w="2204720" h="55244">
                  <a:moveTo>
                    <a:pt x="0" y="0"/>
                  </a:moveTo>
                  <a:lnTo>
                    <a:pt x="0" y="54959"/>
                  </a:lnTo>
                </a:path>
                <a:path w="2204720" h="55244">
                  <a:moveTo>
                    <a:pt x="2204275" y="0"/>
                  </a:moveTo>
                  <a:lnTo>
                    <a:pt x="2204275" y="38195"/>
                  </a:lnTo>
                </a:path>
                <a:path w="2204720" h="55244">
                  <a:moveTo>
                    <a:pt x="0" y="0"/>
                  </a:moveTo>
                  <a:lnTo>
                    <a:pt x="2204275" y="0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7" name="object 1227" descr=""/>
            <p:cNvSpPr/>
            <p:nvPr/>
          </p:nvSpPr>
          <p:spPr>
            <a:xfrm>
              <a:off x="1525333" y="1850317"/>
              <a:ext cx="2175510" cy="17145"/>
            </a:xfrm>
            <a:custGeom>
              <a:avLst/>
              <a:gdLst/>
              <a:ahLst/>
              <a:cxnLst/>
              <a:rect l="l" t="t" r="r" b="b"/>
              <a:pathLst>
                <a:path w="2175510" h="17144">
                  <a:moveTo>
                    <a:pt x="0" y="0"/>
                  </a:moveTo>
                  <a:lnTo>
                    <a:pt x="2175319" y="0"/>
                  </a:lnTo>
                  <a:lnTo>
                    <a:pt x="2175319" y="16783"/>
                  </a:lnTo>
                  <a:lnTo>
                    <a:pt x="0" y="16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8" name="object 1228" descr=""/>
            <p:cNvSpPr/>
            <p:nvPr/>
          </p:nvSpPr>
          <p:spPr>
            <a:xfrm>
              <a:off x="1524000" y="1859280"/>
              <a:ext cx="5080" cy="55244"/>
            </a:xfrm>
            <a:custGeom>
              <a:avLst/>
              <a:gdLst/>
              <a:ahLst/>
              <a:cxnLst/>
              <a:rect l="l" t="t" r="r" b="b"/>
              <a:pathLst>
                <a:path w="5080" h="55244">
                  <a:moveTo>
                    <a:pt x="4571" y="54864"/>
                  </a:moveTo>
                  <a:lnTo>
                    <a:pt x="0" y="54864"/>
                  </a:lnTo>
                  <a:lnTo>
                    <a:pt x="0" y="0"/>
                  </a:lnTo>
                  <a:lnTo>
                    <a:pt x="4571" y="0"/>
                  </a:lnTo>
                  <a:lnTo>
                    <a:pt x="4571" y="54864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9" name="object 1229" descr=""/>
            <p:cNvSpPr/>
            <p:nvPr/>
          </p:nvSpPr>
          <p:spPr>
            <a:xfrm>
              <a:off x="1525320" y="1850326"/>
              <a:ext cx="2175510" cy="71755"/>
            </a:xfrm>
            <a:custGeom>
              <a:avLst/>
              <a:gdLst/>
              <a:ahLst/>
              <a:cxnLst/>
              <a:rect l="l" t="t" r="r" b="b"/>
              <a:pathLst>
                <a:path w="2175510" h="71755">
                  <a:moveTo>
                    <a:pt x="2175319" y="54952"/>
                  </a:moveTo>
                  <a:lnTo>
                    <a:pt x="0" y="54952"/>
                  </a:lnTo>
                  <a:lnTo>
                    <a:pt x="0" y="71742"/>
                  </a:lnTo>
                  <a:lnTo>
                    <a:pt x="2175319" y="71742"/>
                  </a:lnTo>
                  <a:lnTo>
                    <a:pt x="2175319" y="54952"/>
                  </a:lnTo>
                  <a:close/>
                </a:path>
                <a:path w="2175510" h="71755">
                  <a:moveTo>
                    <a:pt x="2175319" y="0"/>
                  </a:moveTo>
                  <a:lnTo>
                    <a:pt x="0" y="0"/>
                  </a:lnTo>
                  <a:lnTo>
                    <a:pt x="0" y="16776"/>
                  </a:lnTo>
                  <a:lnTo>
                    <a:pt x="2175319" y="16776"/>
                  </a:lnTo>
                  <a:lnTo>
                    <a:pt x="217531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0" name="object 1230" descr=""/>
            <p:cNvSpPr/>
            <p:nvPr/>
          </p:nvSpPr>
          <p:spPr>
            <a:xfrm>
              <a:off x="1524000" y="1914144"/>
              <a:ext cx="5080" cy="55244"/>
            </a:xfrm>
            <a:custGeom>
              <a:avLst/>
              <a:gdLst/>
              <a:ahLst/>
              <a:cxnLst/>
              <a:rect l="l" t="t" r="r" b="b"/>
              <a:pathLst>
                <a:path w="5080" h="55244">
                  <a:moveTo>
                    <a:pt x="4571" y="54863"/>
                  </a:moveTo>
                  <a:lnTo>
                    <a:pt x="0" y="54863"/>
                  </a:lnTo>
                  <a:lnTo>
                    <a:pt x="0" y="0"/>
                  </a:lnTo>
                  <a:lnTo>
                    <a:pt x="4571" y="0"/>
                  </a:lnTo>
                  <a:lnTo>
                    <a:pt x="4571" y="54863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1" name="object 1231" descr=""/>
            <p:cNvSpPr/>
            <p:nvPr/>
          </p:nvSpPr>
          <p:spPr>
            <a:xfrm>
              <a:off x="1525333" y="1905276"/>
              <a:ext cx="2175510" cy="17145"/>
            </a:xfrm>
            <a:custGeom>
              <a:avLst/>
              <a:gdLst/>
              <a:ahLst/>
              <a:cxnLst/>
              <a:rect l="l" t="t" r="r" b="b"/>
              <a:pathLst>
                <a:path w="2175510" h="17144">
                  <a:moveTo>
                    <a:pt x="0" y="0"/>
                  </a:moveTo>
                  <a:lnTo>
                    <a:pt x="2175319" y="0"/>
                  </a:lnTo>
                  <a:lnTo>
                    <a:pt x="2175319" y="16783"/>
                  </a:lnTo>
                  <a:lnTo>
                    <a:pt x="0" y="16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2" name="object 1232" descr=""/>
            <p:cNvSpPr/>
            <p:nvPr/>
          </p:nvSpPr>
          <p:spPr>
            <a:xfrm>
              <a:off x="1525333" y="1968531"/>
              <a:ext cx="2175510" cy="0"/>
            </a:xfrm>
            <a:custGeom>
              <a:avLst/>
              <a:gdLst/>
              <a:ahLst/>
              <a:cxnLst/>
              <a:rect l="l" t="t" r="r" b="b"/>
              <a:pathLst>
                <a:path w="2175510" h="0">
                  <a:moveTo>
                    <a:pt x="0" y="0"/>
                  </a:moveTo>
                  <a:lnTo>
                    <a:pt x="2175319" y="0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3" name="object 12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912" y="2647188"/>
              <a:ext cx="458724" cy="278891"/>
            </a:xfrm>
            <a:prstGeom prst="rect">
              <a:avLst/>
            </a:prstGeom>
          </p:spPr>
        </p:pic>
        <p:sp>
          <p:nvSpPr>
            <p:cNvPr id="1234" name="object 1234" descr=""/>
            <p:cNvSpPr/>
            <p:nvPr/>
          </p:nvSpPr>
          <p:spPr>
            <a:xfrm>
              <a:off x="3736848" y="1376172"/>
              <a:ext cx="2517775" cy="304800"/>
            </a:xfrm>
            <a:custGeom>
              <a:avLst/>
              <a:gdLst/>
              <a:ahLst/>
              <a:cxnLst/>
              <a:rect l="l" t="t" r="r" b="b"/>
              <a:pathLst>
                <a:path w="2517775" h="304800">
                  <a:moveTo>
                    <a:pt x="2517648" y="304799"/>
                  </a:moveTo>
                  <a:lnTo>
                    <a:pt x="0" y="304799"/>
                  </a:lnTo>
                  <a:lnTo>
                    <a:pt x="0" y="0"/>
                  </a:lnTo>
                  <a:lnTo>
                    <a:pt x="2517648" y="0"/>
                  </a:lnTo>
                  <a:lnTo>
                    <a:pt x="2517648" y="304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5" name="object 1235" descr=""/>
            <p:cNvSpPr/>
            <p:nvPr/>
          </p:nvSpPr>
          <p:spPr>
            <a:xfrm>
              <a:off x="1537512" y="1676399"/>
              <a:ext cx="1719580" cy="80010"/>
            </a:xfrm>
            <a:custGeom>
              <a:avLst/>
              <a:gdLst/>
              <a:ahLst/>
              <a:cxnLst/>
              <a:rect l="l" t="t" r="r" b="b"/>
              <a:pathLst>
                <a:path w="1719579" h="80010">
                  <a:moveTo>
                    <a:pt x="79349" y="41910"/>
                  </a:moveTo>
                  <a:lnTo>
                    <a:pt x="56388" y="31242"/>
                  </a:lnTo>
                  <a:lnTo>
                    <a:pt x="53340" y="31242"/>
                  </a:lnTo>
                  <a:lnTo>
                    <a:pt x="48768" y="29718"/>
                  </a:lnTo>
                  <a:lnTo>
                    <a:pt x="42672" y="29718"/>
                  </a:lnTo>
                  <a:lnTo>
                    <a:pt x="36576" y="28194"/>
                  </a:lnTo>
                  <a:lnTo>
                    <a:pt x="30480" y="28194"/>
                  </a:lnTo>
                  <a:lnTo>
                    <a:pt x="24384" y="26670"/>
                  </a:lnTo>
                  <a:lnTo>
                    <a:pt x="21336" y="26670"/>
                  </a:lnTo>
                  <a:lnTo>
                    <a:pt x="18288" y="25146"/>
                  </a:lnTo>
                  <a:lnTo>
                    <a:pt x="15240" y="22098"/>
                  </a:lnTo>
                  <a:lnTo>
                    <a:pt x="15240" y="15913"/>
                  </a:lnTo>
                  <a:lnTo>
                    <a:pt x="16764" y="14389"/>
                  </a:lnTo>
                  <a:lnTo>
                    <a:pt x="21336" y="11341"/>
                  </a:lnTo>
                  <a:lnTo>
                    <a:pt x="25908" y="9817"/>
                  </a:lnTo>
                  <a:lnTo>
                    <a:pt x="53340" y="9817"/>
                  </a:lnTo>
                  <a:lnTo>
                    <a:pt x="65532" y="12865"/>
                  </a:lnTo>
                  <a:lnTo>
                    <a:pt x="74777" y="15913"/>
                  </a:lnTo>
                  <a:lnTo>
                    <a:pt x="74777" y="9817"/>
                  </a:lnTo>
                  <a:lnTo>
                    <a:pt x="74777" y="6769"/>
                  </a:lnTo>
                  <a:lnTo>
                    <a:pt x="70205" y="5245"/>
                  </a:lnTo>
                  <a:lnTo>
                    <a:pt x="65532" y="5245"/>
                  </a:lnTo>
                  <a:lnTo>
                    <a:pt x="53340" y="2197"/>
                  </a:lnTo>
                  <a:lnTo>
                    <a:pt x="39624" y="2197"/>
                  </a:lnTo>
                  <a:lnTo>
                    <a:pt x="31915" y="2476"/>
                  </a:lnTo>
                  <a:lnTo>
                    <a:pt x="1524" y="14389"/>
                  </a:lnTo>
                  <a:lnTo>
                    <a:pt x="1524" y="23622"/>
                  </a:lnTo>
                  <a:lnTo>
                    <a:pt x="3048" y="28194"/>
                  </a:lnTo>
                  <a:lnTo>
                    <a:pt x="7620" y="29718"/>
                  </a:lnTo>
                  <a:lnTo>
                    <a:pt x="12192" y="32766"/>
                  </a:lnTo>
                  <a:lnTo>
                    <a:pt x="18288" y="34290"/>
                  </a:lnTo>
                  <a:lnTo>
                    <a:pt x="27432" y="35814"/>
                  </a:lnTo>
                  <a:lnTo>
                    <a:pt x="32004" y="37338"/>
                  </a:lnTo>
                  <a:lnTo>
                    <a:pt x="44196" y="37338"/>
                  </a:lnTo>
                  <a:lnTo>
                    <a:pt x="48768" y="38862"/>
                  </a:lnTo>
                  <a:lnTo>
                    <a:pt x="56388" y="38862"/>
                  </a:lnTo>
                  <a:lnTo>
                    <a:pt x="62484" y="41910"/>
                  </a:lnTo>
                  <a:lnTo>
                    <a:pt x="65532" y="44958"/>
                  </a:lnTo>
                  <a:lnTo>
                    <a:pt x="65532" y="51054"/>
                  </a:lnTo>
                  <a:lnTo>
                    <a:pt x="62484" y="52578"/>
                  </a:lnTo>
                  <a:lnTo>
                    <a:pt x="57912" y="55626"/>
                  </a:lnTo>
                  <a:lnTo>
                    <a:pt x="53340" y="57150"/>
                  </a:lnTo>
                  <a:lnTo>
                    <a:pt x="25908" y="57150"/>
                  </a:lnTo>
                  <a:lnTo>
                    <a:pt x="19812" y="55626"/>
                  </a:lnTo>
                  <a:lnTo>
                    <a:pt x="12192" y="54102"/>
                  </a:lnTo>
                  <a:lnTo>
                    <a:pt x="6096" y="52578"/>
                  </a:lnTo>
                  <a:lnTo>
                    <a:pt x="1524" y="49530"/>
                  </a:lnTo>
                  <a:lnTo>
                    <a:pt x="0" y="49530"/>
                  </a:lnTo>
                  <a:lnTo>
                    <a:pt x="0" y="60198"/>
                  </a:lnTo>
                  <a:lnTo>
                    <a:pt x="12192" y="63246"/>
                  </a:lnTo>
                  <a:lnTo>
                    <a:pt x="18288" y="63246"/>
                  </a:lnTo>
                  <a:lnTo>
                    <a:pt x="24384" y="64770"/>
                  </a:lnTo>
                  <a:lnTo>
                    <a:pt x="51816" y="64770"/>
                  </a:lnTo>
                  <a:lnTo>
                    <a:pt x="65532" y="60198"/>
                  </a:lnTo>
                  <a:lnTo>
                    <a:pt x="68681" y="58674"/>
                  </a:lnTo>
                  <a:lnTo>
                    <a:pt x="71729" y="57150"/>
                  </a:lnTo>
                  <a:lnTo>
                    <a:pt x="74777" y="55626"/>
                  </a:lnTo>
                  <a:lnTo>
                    <a:pt x="76301" y="52578"/>
                  </a:lnTo>
                  <a:lnTo>
                    <a:pt x="79349" y="51054"/>
                  </a:lnTo>
                  <a:lnTo>
                    <a:pt x="79349" y="41910"/>
                  </a:lnTo>
                  <a:close/>
                </a:path>
                <a:path w="1719579" h="80010">
                  <a:moveTo>
                    <a:pt x="149453" y="29718"/>
                  </a:moveTo>
                  <a:lnTo>
                    <a:pt x="147929" y="28194"/>
                  </a:lnTo>
                  <a:lnTo>
                    <a:pt x="146405" y="25146"/>
                  </a:lnTo>
                  <a:lnTo>
                    <a:pt x="144881" y="23622"/>
                  </a:lnTo>
                  <a:lnTo>
                    <a:pt x="143357" y="22098"/>
                  </a:lnTo>
                  <a:lnTo>
                    <a:pt x="137261" y="19050"/>
                  </a:lnTo>
                  <a:lnTo>
                    <a:pt x="129641" y="19050"/>
                  </a:lnTo>
                  <a:lnTo>
                    <a:pt x="126593" y="17526"/>
                  </a:lnTo>
                  <a:lnTo>
                    <a:pt x="102209" y="17526"/>
                  </a:lnTo>
                  <a:lnTo>
                    <a:pt x="97637" y="19050"/>
                  </a:lnTo>
                  <a:lnTo>
                    <a:pt x="90017" y="19050"/>
                  </a:lnTo>
                  <a:lnTo>
                    <a:pt x="90017" y="26670"/>
                  </a:lnTo>
                  <a:lnTo>
                    <a:pt x="96113" y="26670"/>
                  </a:lnTo>
                  <a:lnTo>
                    <a:pt x="100685" y="25146"/>
                  </a:lnTo>
                  <a:lnTo>
                    <a:pt x="108305" y="25146"/>
                  </a:lnTo>
                  <a:lnTo>
                    <a:pt x="112877" y="23622"/>
                  </a:lnTo>
                  <a:lnTo>
                    <a:pt x="122021" y="23622"/>
                  </a:lnTo>
                  <a:lnTo>
                    <a:pt x="123545" y="25146"/>
                  </a:lnTo>
                  <a:lnTo>
                    <a:pt x="131165" y="25146"/>
                  </a:lnTo>
                  <a:lnTo>
                    <a:pt x="132689" y="26670"/>
                  </a:lnTo>
                  <a:lnTo>
                    <a:pt x="134213" y="26670"/>
                  </a:lnTo>
                  <a:lnTo>
                    <a:pt x="134213" y="28194"/>
                  </a:lnTo>
                  <a:lnTo>
                    <a:pt x="137261" y="31242"/>
                  </a:lnTo>
                  <a:lnTo>
                    <a:pt x="137261" y="34290"/>
                  </a:lnTo>
                  <a:lnTo>
                    <a:pt x="137261" y="40386"/>
                  </a:lnTo>
                  <a:lnTo>
                    <a:pt x="137261" y="52578"/>
                  </a:lnTo>
                  <a:lnTo>
                    <a:pt x="132689" y="54102"/>
                  </a:lnTo>
                  <a:lnTo>
                    <a:pt x="129641" y="55626"/>
                  </a:lnTo>
                  <a:lnTo>
                    <a:pt x="126593" y="55626"/>
                  </a:lnTo>
                  <a:lnTo>
                    <a:pt x="122021" y="57150"/>
                  </a:lnTo>
                  <a:lnTo>
                    <a:pt x="103733" y="57150"/>
                  </a:lnTo>
                  <a:lnTo>
                    <a:pt x="100685" y="55626"/>
                  </a:lnTo>
                  <a:lnTo>
                    <a:pt x="97637" y="52578"/>
                  </a:lnTo>
                  <a:lnTo>
                    <a:pt x="97637" y="48006"/>
                  </a:lnTo>
                  <a:lnTo>
                    <a:pt x="100685" y="44958"/>
                  </a:lnTo>
                  <a:lnTo>
                    <a:pt x="106781" y="41910"/>
                  </a:lnTo>
                  <a:lnTo>
                    <a:pt x="112877" y="41910"/>
                  </a:lnTo>
                  <a:lnTo>
                    <a:pt x="117449" y="40386"/>
                  </a:lnTo>
                  <a:lnTo>
                    <a:pt x="137261" y="40386"/>
                  </a:lnTo>
                  <a:lnTo>
                    <a:pt x="137261" y="34290"/>
                  </a:lnTo>
                  <a:lnTo>
                    <a:pt x="115925" y="34290"/>
                  </a:lnTo>
                  <a:lnTo>
                    <a:pt x="108305" y="35814"/>
                  </a:lnTo>
                  <a:lnTo>
                    <a:pt x="103733" y="35814"/>
                  </a:lnTo>
                  <a:lnTo>
                    <a:pt x="99161" y="37338"/>
                  </a:lnTo>
                  <a:lnTo>
                    <a:pt x="93065" y="38862"/>
                  </a:lnTo>
                  <a:lnTo>
                    <a:pt x="86969" y="41910"/>
                  </a:lnTo>
                  <a:lnTo>
                    <a:pt x="85445" y="44958"/>
                  </a:lnTo>
                  <a:lnTo>
                    <a:pt x="83921" y="46482"/>
                  </a:lnTo>
                  <a:lnTo>
                    <a:pt x="83921" y="54102"/>
                  </a:lnTo>
                  <a:lnTo>
                    <a:pt x="86969" y="58674"/>
                  </a:lnTo>
                  <a:lnTo>
                    <a:pt x="91541" y="60198"/>
                  </a:lnTo>
                  <a:lnTo>
                    <a:pt x="96113" y="63246"/>
                  </a:lnTo>
                  <a:lnTo>
                    <a:pt x="102209" y="64770"/>
                  </a:lnTo>
                  <a:lnTo>
                    <a:pt x="118973" y="64770"/>
                  </a:lnTo>
                  <a:lnTo>
                    <a:pt x="122021" y="63246"/>
                  </a:lnTo>
                  <a:lnTo>
                    <a:pt x="126593" y="63246"/>
                  </a:lnTo>
                  <a:lnTo>
                    <a:pt x="128117" y="61722"/>
                  </a:lnTo>
                  <a:lnTo>
                    <a:pt x="129641" y="61722"/>
                  </a:lnTo>
                  <a:lnTo>
                    <a:pt x="131165" y="60198"/>
                  </a:lnTo>
                  <a:lnTo>
                    <a:pt x="134213" y="60198"/>
                  </a:lnTo>
                  <a:lnTo>
                    <a:pt x="135737" y="58674"/>
                  </a:lnTo>
                  <a:lnTo>
                    <a:pt x="137261" y="58674"/>
                  </a:lnTo>
                  <a:lnTo>
                    <a:pt x="137261" y="63246"/>
                  </a:lnTo>
                  <a:lnTo>
                    <a:pt x="149453" y="63246"/>
                  </a:lnTo>
                  <a:lnTo>
                    <a:pt x="149453" y="58674"/>
                  </a:lnTo>
                  <a:lnTo>
                    <a:pt x="149453" y="57150"/>
                  </a:lnTo>
                  <a:lnTo>
                    <a:pt x="149453" y="40386"/>
                  </a:lnTo>
                  <a:lnTo>
                    <a:pt x="149453" y="29718"/>
                  </a:lnTo>
                  <a:close/>
                </a:path>
                <a:path w="1719579" h="80010">
                  <a:moveTo>
                    <a:pt x="189166" y="0"/>
                  </a:moveTo>
                  <a:lnTo>
                    <a:pt x="175450" y="0"/>
                  </a:lnTo>
                  <a:lnTo>
                    <a:pt x="175450" y="64008"/>
                  </a:lnTo>
                  <a:lnTo>
                    <a:pt x="189166" y="64008"/>
                  </a:lnTo>
                  <a:lnTo>
                    <a:pt x="189166" y="0"/>
                  </a:lnTo>
                  <a:close/>
                </a:path>
                <a:path w="1719579" h="80010">
                  <a:moveTo>
                    <a:pt x="280708" y="31242"/>
                  </a:moveTo>
                  <a:lnTo>
                    <a:pt x="277660" y="26670"/>
                  </a:lnTo>
                  <a:lnTo>
                    <a:pt x="273596" y="23622"/>
                  </a:lnTo>
                  <a:lnTo>
                    <a:pt x="271564" y="22098"/>
                  </a:lnTo>
                  <a:lnTo>
                    <a:pt x="268516" y="20066"/>
                  </a:lnTo>
                  <a:lnTo>
                    <a:pt x="268516" y="32766"/>
                  </a:lnTo>
                  <a:lnTo>
                    <a:pt x="268516" y="35814"/>
                  </a:lnTo>
                  <a:lnTo>
                    <a:pt x="224218" y="35814"/>
                  </a:lnTo>
                  <a:lnTo>
                    <a:pt x="224218" y="32766"/>
                  </a:lnTo>
                  <a:lnTo>
                    <a:pt x="230314" y="26670"/>
                  </a:lnTo>
                  <a:lnTo>
                    <a:pt x="234886" y="25146"/>
                  </a:lnTo>
                  <a:lnTo>
                    <a:pt x="240982" y="23622"/>
                  </a:lnTo>
                  <a:lnTo>
                    <a:pt x="254698" y="23622"/>
                  </a:lnTo>
                  <a:lnTo>
                    <a:pt x="259270" y="25146"/>
                  </a:lnTo>
                  <a:lnTo>
                    <a:pt x="262420" y="26670"/>
                  </a:lnTo>
                  <a:lnTo>
                    <a:pt x="266992" y="29718"/>
                  </a:lnTo>
                  <a:lnTo>
                    <a:pt x="268516" y="32766"/>
                  </a:lnTo>
                  <a:lnTo>
                    <a:pt x="268516" y="20066"/>
                  </a:lnTo>
                  <a:lnTo>
                    <a:pt x="266992" y="19050"/>
                  </a:lnTo>
                  <a:lnTo>
                    <a:pt x="257746" y="17526"/>
                  </a:lnTo>
                  <a:lnTo>
                    <a:pt x="248602" y="17526"/>
                  </a:lnTo>
                  <a:lnTo>
                    <a:pt x="210502" y="34290"/>
                  </a:lnTo>
                  <a:lnTo>
                    <a:pt x="210502" y="48006"/>
                  </a:lnTo>
                  <a:lnTo>
                    <a:pt x="251650" y="64770"/>
                  </a:lnTo>
                  <a:lnTo>
                    <a:pt x="260794" y="64770"/>
                  </a:lnTo>
                  <a:lnTo>
                    <a:pt x="265468" y="63246"/>
                  </a:lnTo>
                  <a:lnTo>
                    <a:pt x="270040" y="63246"/>
                  </a:lnTo>
                  <a:lnTo>
                    <a:pt x="279184" y="60198"/>
                  </a:lnTo>
                  <a:lnTo>
                    <a:pt x="279184" y="57150"/>
                  </a:lnTo>
                  <a:lnTo>
                    <a:pt x="279184" y="52578"/>
                  </a:lnTo>
                  <a:lnTo>
                    <a:pt x="273088" y="55626"/>
                  </a:lnTo>
                  <a:lnTo>
                    <a:pt x="266992" y="55626"/>
                  </a:lnTo>
                  <a:lnTo>
                    <a:pt x="262420" y="57150"/>
                  </a:lnTo>
                  <a:lnTo>
                    <a:pt x="240982" y="57150"/>
                  </a:lnTo>
                  <a:lnTo>
                    <a:pt x="236410" y="55626"/>
                  </a:lnTo>
                  <a:lnTo>
                    <a:pt x="234886" y="55626"/>
                  </a:lnTo>
                  <a:lnTo>
                    <a:pt x="228790" y="52578"/>
                  </a:lnTo>
                  <a:lnTo>
                    <a:pt x="225742" y="49530"/>
                  </a:lnTo>
                  <a:lnTo>
                    <a:pt x="224218" y="46482"/>
                  </a:lnTo>
                  <a:lnTo>
                    <a:pt x="224218" y="41910"/>
                  </a:lnTo>
                  <a:lnTo>
                    <a:pt x="280708" y="41910"/>
                  </a:lnTo>
                  <a:lnTo>
                    <a:pt x="280708" y="35814"/>
                  </a:lnTo>
                  <a:lnTo>
                    <a:pt x="280708" y="31242"/>
                  </a:lnTo>
                  <a:close/>
                </a:path>
                <a:path w="1719579" h="80010">
                  <a:moveTo>
                    <a:pt x="352336" y="46482"/>
                  </a:moveTo>
                  <a:lnTo>
                    <a:pt x="347764" y="41910"/>
                  </a:lnTo>
                  <a:lnTo>
                    <a:pt x="344716" y="40386"/>
                  </a:lnTo>
                  <a:lnTo>
                    <a:pt x="340144" y="38862"/>
                  </a:lnTo>
                  <a:lnTo>
                    <a:pt x="332524" y="38862"/>
                  </a:lnTo>
                  <a:lnTo>
                    <a:pt x="329476" y="37338"/>
                  </a:lnTo>
                  <a:lnTo>
                    <a:pt x="318808" y="37338"/>
                  </a:lnTo>
                  <a:lnTo>
                    <a:pt x="314236" y="35814"/>
                  </a:lnTo>
                  <a:lnTo>
                    <a:pt x="311188" y="35814"/>
                  </a:lnTo>
                  <a:lnTo>
                    <a:pt x="308140" y="32766"/>
                  </a:lnTo>
                  <a:lnTo>
                    <a:pt x="306616" y="32766"/>
                  </a:lnTo>
                  <a:lnTo>
                    <a:pt x="306616" y="28194"/>
                  </a:lnTo>
                  <a:lnTo>
                    <a:pt x="308140" y="26670"/>
                  </a:lnTo>
                  <a:lnTo>
                    <a:pt x="311188" y="25146"/>
                  </a:lnTo>
                  <a:lnTo>
                    <a:pt x="314236" y="25146"/>
                  </a:lnTo>
                  <a:lnTo>
                    <a:pt x="318808" y="23622"/>
                  </a:lnTo>
                  <a:lnTo>
                    <a:pt x="327952" y="23622"/>
                  </a:lnTo>
                  <a:lnTo>
                    <a:pt x="332524" y="25146"/>
                  </a:lnTo>
                  <a:lnTo>
                    <a:pt x="337096" y="25146"/>
                  </a:lnTo>
                  <a:lnTo>
                    <a:pt x="346240" y="28194"/>
                  </a:lnTo>
                  <a:lnTo>
                    <a:pt x="349288" y="29718"/>
                  </a:lnTo>
                  <a:lnTo>
                    <a:pt x="349288" y="20574"/>
                  </a:lnTo>
                  <a:lnTo>
                    <a:pt x="346240" y="20574"/>
                  </a:lnTo>
                  <a:lnTo>
                    <a:pt x="343192" y="19050"/>
                  </a:lnTo>
                  <a:lnTo>
                    <a:pt x="338620" y="19050"/>
                  </a:lnTo>
                  <a:lnTo>
                    <a:pt x="334048" y="17526"/>
                  </a:lnTo>
                  <a:lnTo>
                    <a:pt x="314236" y="17526"/>
                  </a:lnTo>
                  <a:lnTo>
                    <a:pt x="311188" y="19050"/>
                  </a:lnTo>
                  <a:lnTo>
                    <a:pt x="306616" y="19050"/>
                  </a:lnTo>
                  <a:lnTo>
                    <a:pt x="300520" y="22098"/>
                  </a:lnTo>
                  <a:lnTo>
                    <a:pt x="298996" y="23622"/>
                  </a:lnTo>
                  <a:lnTo>
                    <a:pt x="295948" y="23622"/>
                  </a:lnTo>
                  <a:lnTo>
                    <a:pt x="294424" y="26670"/>
                  </a:lnTo>
                  <a:lnTo>
                    <a:pt x="294424" y="28194"/>
                  </a:lnTo>
                  <a:lnTo>
                    <a:pt x="292900" y="29718"/>
                  </a:lnTo>
                  <a:lnTo>
                    <a:pt x="292900" y="34290"/>
                  </a:lnTo>
                  <a:lnTo>
                    <a:pt x="294424" y="37338"/>
                  </a:lnTo>
                  <a:lnTo>
                    <a:pt x="300520" y="40386"/>
                  </a:lnTo>
                  <a:lnTo>
                    <a:pt x="305092" y="41910"/>
                  </a:lnTo>
                  <a:lnTo>
                    <a:pt x="311188" y="43434"/>
                  </a:lnTo>
                  <a:lnTo>
                    <a:pt x="317284" y="43434"/>
                  </a:lnTo>
                  <a:lnTo>
                    <a:pt x="320332" y="44958"/>
                  </a:lnTo>
                  <a:lnTo>
                    <a:pt x="326428" y="44958"/>
                  </a:lnTo>
                  <a:lnTo>
                    <a:pt x="332524" y="46482"/>
                  </a:lnTo>
                  <a:lnTo>
                    <a:pt x="335572" y="46482"/>
                  </a:lnTo>
                  <a:lnTo>
                    <a:pt x="337096" y="48006"/>
                  </a:lnTo>
                  <a:lnTo>
                    <a:pt x="338620" y="48006"/>
                  </a:lnTo>
                  <a:lnTo>
                    <a:pt x="340144" y="49530"/>
                  </a:lnTo>
                  <a:lnTo>
                    <a:pt x="340144" y="54102"/>
                  </a:lnTo>
                  <a:lnTo>
                    <a:pt x="338620" y="55626"/>
                  </a:lnTo>
                  <a:lnTo>
                    <a:pt x="335572" y="57150"/>
                  </a:lnTo>
                  <a:lnTo>
                    <a:pt x="331000" y="57150"/>
                  </a:lnTo>
                  <a:lnTo>
                    <a:pt x="327952" y="58674"/>
                  </a:lnTo>
                  <a:lnTo>
                    <a:pt x="317284" y="58674"/>
                  </a:lnTo>
                  <a:lnTo>
                    <a:pt x="312712" y="57150"/>
                  </a:lnTo>
                  <a:lnTo>
                    <a:pt x="306616" y="57150"/>
                  </a:lnTo>
                  <a:lnTo>
                    <a:pt x="292900" y="52578"/>
                  </a:lnTo>
                  <a:lnTo>
                    <a:pt x="292900" y="60198"/>
                  </a:lnTo>
                  <a:lnTo>
                    <a:pt x="295948" y="61722"/>
                  </a:lnTo>
                  <a:lnTo>
                    <a:pt x="300520" y="63246"/>
                  </a:lnTo>
                  <a:lnTo>
                    <a:pt x="305092" y="63246"/>
                  </a:lnTo>
                  <a:lnTo>
                    <a:pt x="309664" y="64770"/>
                  </a:lnTo>
                  <a:lnTo>
                    <a:pt x="331000" y="64770"/>
                  </a:lnTo>
                  <a:lnTo>
                    <a:pt x="338620" y="63246"/>
                  </a:lnTo>
                  <a:lnTo>
                    <a:pt x="344716" y="60198"/>
                  </a:lnTo>
                  <a:lnTo>
                    <a:pt x="350812" y="58674"/>
                  </a:lnTo>
                  <a:lnTo>
                    <a:pt x="352336" y="54102"/>
                  </a:lnTo>
                  <a:lnTo>
                    <a:pt x="352336" y="46482"/>
                  </a:lnTo>
                  <a:close/>
                </a:path>
                <a:path w="1719579" h="80010">
                  <a:moveTo>
                    <a:pt x="404253" y="19050"/>
                  </a:moveTo>
                  <a:lnTo>
                    <a:pt x="390537" y="19050"/>
                  </a:lnTo>
                  <a:lnTo>
                    <a:pt x="390537" y="63246"/>
                  </a:lnTo>
                  <a:lnTo>
                    <a:pt x="404253" y="63246"/>
                  </a:lnTo>
                  <a:lnTo>
                    <a:pt x="404253" y="19050"/>
                  </a:lnTo>
                  <a:close/>
                </a:path>
                <a:path w="1719579" h="80010">
                  <a:moveTo>
                    <a:pt x="405777" y="3721"/>
                  </a:moveTo>
                  <a:lnTo>
                    <a:pt x="390537" y="3721"/>
                  </a:lnTo>
                  <a:lnTo>
                    <a:pt x="390537" y="11341"/>
                  </a:lnTo>
                  <a:lnTo>
                    <a:pt x="405777" y="11341"/>
                  </a:lnTo>
                  <a:lnTo>
                    <a:pt x="405777" y="3721"/>
                  </a:lnTo>
                  <a:close/>
                </a:path>
                <a:path w="1719579" h="80010">
                  <a:moveTo>
                    <a:pt x="497306" y="28194"/>
                  </a:moveTo>
                  <a:lnTo>
                    <a:pt x="494258" y="25146"/>
                  </a:lnTo>
                  <a:lnTo>
                    <a:pt x="485114" y="19050"/>
                  </a:lnTo>
                  <a:lnTo>
                    <a:pt x="479018" y="17526"/>
                  </a:lnTo>
                  <a:lnTo>
                    <a:pt x="462254" y="17526"/>
                  </a:lnTo>
                  <a:lnTo>
                    <a:pt x="448449" y="22098"/>
                  </a:lnTo>
                  <a:lnTo>
                    <a:pt x="445401" y="23622"/>
                  </a:lnTo>
                  <a:lnTo>
                    <a:pt x="445401" y="19050"/>
                  </a:lnTo>
                  <a:lnTo>
                    <a:pt x="431685" y="19050"/>
                  </a:lnTo>
                  <a:lnTo>
                    <a:pt x="431685" y="63246"/>
                  </a:lnTo>
                  <a:lnTo>
                    <a:pt x="445401" y="63246"/>
                  </a:lnTo>
                  <a:lnTo>
                    <a:pt x="445401" y="29718"/>
                  </a:lnTo>
                  <a:lnTo>
                    <a:pt x="451497" y="26670"/>
                  </a:lnTo>
                  <a:lnTo>
                    <a:pt x="456158" y="26670"/>
                  </a:lnTo>
                  <a:lnTo>
                    <a:pt x="460730" y="25146"/>
                  </a:lnTo>
                  <a:lnTo>
                    <a:pt x="475970" y="25146"/>
                  </a:lnTo>
                  <a:lnTo>
                    <a:pt x="477494" y="26670"/>
                  </a:lnTo>
                  <a:lnTo>
                    <a:pt x="479018" y="26670"/>
                  </a:lnTo>
                  <a:lnTo>
                    <a:pt x="480542" y="28194"/>
                  </a:lnTo>
                  <a:lnTo>
                    <a:pt x="482066" y="28194"/>
                  </a:lnTo>
                  <a:lnTo>
                    <a:pt x="482066" y="29718"/>
                  </a:lnTo>
                  <a:lnTo>
                    <a:pt x="483590" y="32766"/>
                  </a:lnTo>
                  <a:lnTo>
                    <a:pt x="483590" y="63246"/>
                  </a:lnTo>
                  <a:lnTo>
                    <a:pt x="497306" y="63246"/>
                  </a:lnTo>
                  <a:lnTo>
                    <a:pt x="497306" y="28194"/>
                  </a:lnTo>
                  <a:close/>
                </a:path>
                <a:path w="1719579" h="80010">
                  <a:moveTo>
                    <a:pt x="619328" y="3721"/>
                  </a:moveTo>
                  <a:lnTo>
                    <a:pt x="552170" y="3721"/>
                  </a:lnTo>
                  <a:lnTo>
                    <a:pt x="552170" y="63246"/>
                  </a:lnTo>
                  <a:lnTo>
                    <a:pt x="619328" y="63246"/>
                  </a:lnTo>
                  <a:lnTo>
                    <a:pt x="619328" y="55626"/>
                  </a:lnTo>
                  <a:lnTo>
                    <a:pt x="565988" y="55626"/>
                  </a:lnTo>
                  <a:lnTo>
                    <a:pt x="565988" y="34290"/>
                  </a:lnTo>
                  <a:lnTo>
                    <a:pt x="619328" y="34290"/>
                  </a:lnTo>
                  <a:lnTo>
                    <a:pt x="619328" y="26670"/>
                  </a:lnTo>
                  <a:lnTo>
                    <a:pt x="565988" y="26670"/>
                  </a:lnTo>
                  <a:lnTo>
                    <a:pt x="565988" y="11341"/>
                  </a:lnTo>
                  <a:lnTo>
                    <a:pt x="619328" y="11341"/>
                  </a:lnTo>
                  <a:lnTo>
                    <a:pt x="619328" y="3721"/>
                  </a:lnTo>
                  <a:close/>
                </a:path>
                <a:path w="1719579" h="80010">
                  <a:moveTo>
                    <a:pt x="718477" y="3721"/>
                  </a:moveTo>
                  <a:lnTo>
                    <a:pt x="704761" y="3721"/>
                  </a:lnTo>
                  <a:lnTo>
                    <a:pt x="704761" y="48006"/>
                  </a:lnTo>
                  <a:lnTo>
                    <a:pt x="698665" y="54102"/>
                  </a:lnTo>
                  <a:lnTo>
                    <a:pt x="692569" y="57150"/>
                  </a:lnTo>
                  <a:lnTo>
                    <a:pt x="666661" y="57150"/>
                  </a:lnTo>
                  <a:lnTo>
                    <a:pt x="660565" y="54102"/>
                  </a:lnTo>
                  <a:lnTo>
                    <a:pt x="654469" y="48006"/>
                  </a:lnTo>
                  <a:lnTo>
                    <a:pt x="654469" y="3721"/>
                  </a:lnTo>
                  <a:lnTo>
                    <a:pt x="640664" y="3721"/>
                  </a:lnTo>
                  <a:lnTo>
                    <a:pt x="640664" y="48006"/>
                  </a:lnTo>
                  <a:lnTo>
                    <a:pt x="643712" y="54102"/>
                  </a:lnTo>
                  <a:lnTo>
                    <a:pt x="646760" y="57150"/>
                  </a:lnTo>
                  <a:lnTo>
                    <a:pt x="649808" y="58674"/>
                  </a:lnTo>
                  <a:lnTo>
                    <a:pt x="654469" y="60198"/>
                  </a:lnTo>
                  <a:lnTo>
                    <a:pt x="657517" y="61722"/>
                  </a:lnTo>
                  <a:lnTo>
                    <a:pt x="662089" y="63246"/>
                  </a:lnTo>
                  <a:lnTo>
                    <a:pt x="668185" y="64770"/>
                  </a:lnTo>
                  <a:lnTo>
                    <a:pt x="691045" y="64770"/>
                  </a:lnTo>
                  <a:lnTo>
                    <a:pt x="704761" y="60198"/>
                  </a:lnTo>
                  <a:lnTo>
                    <a:pt x="707809" y="58674"/>
                  </a:lnTo>
                  <a:lnTo>
                    <a:pt x="712381" y="57150"/>
                  </a:lnTo>
                  <a:lnTo>
                    <a:pt x="715429" y="54102"/>
                  </a:lnTo>
                  <a:lnTo>
                    <a:pt x="718477" y="48006"/>
                  </a:lnTo>
                  <a:lnTo>
                    <a:pt x="718477" y="38862"/>
                  </a:lnTo>
                  <a:lnTo>
                    <a:pt x="718477" y="3721"/>
                  </a:lnTo>
                  <a:close/>
                </a:path>
                <a:path w="1719579" h="80010">
                  <a:moveTo>
                    <a:pt x="785050" y="33528"/>
                  </a:moveTo>
                  <a:lnTo>
                    <a:pt x="740854" y="33528"/>
                  </a:lnTo>
                  <a:lnTo>
                    <a:pt x="740854" y="41148"/>
                  </a:lnTo>
                  <a:lnTo>
                    <a:pt x="785050" y="41148"/>
                  </a:lnTo>
                  <a:lnTo>
                    <a:pt x="785050" y="33528"/>
                  </a:lnTo>
                  <a:close/>
                </a:path>
                <a:path w="1719579" h="80010">
                  <a:moveTo>
                    <a:pt x="869543" y="3721"/>
                  </a:moveTo>
                  <a:lnTo>
                    <a:pt x="855827" y="3721"/>
                  </a:lnTo>
                  <a:lnTo>
                    <a:pt x="855827" y="52578"/>
                  </a:lnTo>
                  <a:lnTo>
                    <a:pt x="811542" y="3721"/>
                  </a:lnTo>
                  <a:lnTo>
                    <a:pt x="790206" y="3721"/>
                  </a:lnTo>
                  <a:lnTo>
                    <a:pt x="790206" y="63246"/>
                  </a:lnTo>
                  <a:lnTo>
                    <a:pt x="803922" y="63246"/>
                  </a:lnTo>
                  <a:lnTo>
                    <a:pt x="803922" y="9817"/>
                  </a:lnTo>
                  <a:lnTo>
                    <a:pt x="852779" y="63246"/>
                  </a:lnTo>
                  <a:lnTo>
                    <a:pt x="869543" y="63246"/>
                  </a:lnTo>
                  <a:lnTo>
                    <a:pt x="869543" y="3721"/>
                  </a:lnTo>
                  <a:close/>
                </a:path>
                <a:path w="1719579" h="80010">
                  <a:moveTo>
                    <a:pt x="976325" y="63246"/>
                  </a:moveTo>
                  <a:lnTo>
                    <a:pt x="965568" y="46482"/>
                  </a:lnTo>
                  <a:lnTo>
                    <a:pt x="961656" y="40386"/>
                  </a:lnTo>
                  <a:lnTo>
                    <a:pt x="947369" y="18135"/>
                  </a:lnTo>
                  <a:lnTo>
                    <a:pt x="947369" y="40386"/>
                  </a:lnTo>
                  <a:lnTo>
                    <a:pt x="910691" y="40386"/>
                  </a:lnTo>
                  <a:lnTo>
                    <a:pt x="928979" y="9817"/>
                  </a:lnTo>
                  <a:lnTo>
                    <a:pt x="947369" y="40386"/>
                  </a:lnTo>
                  <a:lnTo>
                    <a:pt x="947369" y="18135"/>
                  </a:lnTo>
                  <a:lnTo>
                    <a:pt x="942035" y="9817"/>
                  </a:lnTo>
                  <a:lnTo>
                    <a:pt x="938123" y="3721"/>
                  </a:lnTo>
                  <a:lnTo>
                    <a:pt x="919835" y="3721"/>
                  </a:lnTo>
                  <a:lnTo>
                    <a:pt x="883259" y="63246"/>
                  </a:lnTo>
                  <a:lnTo>
                    <a:pt x="896975" y="63246"/>
                  </a:lnTo>
                  <a:lnTo>
                    <a:pt x="906119" y="46482"/>
                  </a:lnTo>
                  <a:lnTo>
                    <a:pt x="951941" y="46482"/>
                  </a:lnTo>
                  <a:lnTo>
                    <a:pt x="961085" y="63246"/>
                  </a:lnTo>
                  <a:lnTo>
                    <a:pt x="976325" y="63246"/>
                  </a:lnTo>
                  <a:close/>
                </a:path>
                <a:path w="1719579" h="80010">
                  <a:moveTo>
                    <a:pt x="1031951" y="33528"/>
                  </a:moveTo>
                  <a:lnTo>
                    <a:pt x="987742" y="33528"/>
                  </a:lnTo>
                  <a:lnTo>
                    <a:pt x="987742" y="41148"/>
                  </a:lnTo>
                  <a:lnTo>
                    <a:pt x="1031951" y="41148"/>
                  </a:lnTo>
                  <a:lnTo>
                    <a:pt x="1031951" y="33528"/>
                  </a:lnTo>
                  <a:close/>
                </a:path>
                <a:path w="1719579" h="80010">
                  <a:moveTo>
                    <a:pt x="1073950" y="3721"/>
                  </a:moveTo>
                  <a:lnTo>
                    <a:pt x="1038809" y="3721"/>
                  </a:lnTo>
                  <a:lnTo>
                    <a:pt x="1038809" y="9817"/>
                  </a:lnTo>
                  <a:lnTo>
                    <a:pt x="1060234" y="9817"/>
                  </a:lnTo>
                  <a:lnTo>
                    <a:pt x="1060234" y="49530"/>
                  </a:lnTo>
                  <a:lnTo>
                    <a:pt x="1058710" y="52578"/>
                  </a:lnTo>
                  <a:lnTo>
                    <a:pt x="1055662" y="55626"/>
                  </a:lnTo>
                  <a:lnTo>
                    <a:pt x="1054138" y="55626"/>
                  </a:lnTo>
                  <a:lnTo>
                    <a:pt x="1051090" y="57150"/>
                  </a:lnTo>
                  <a:lnTo>
                    <a:pt x="1029665" y="57150"/>
                  </a:lnTo>
                  <a:lnTo>
                    <a:pt x="1028141" y="55626"/>
                  </a:lnTo>
                  <a:lnTo>
                    <a:pt x="1025093" y="55626"/>
                  </a:lnTo>
                  <a:lnTo>
                    <a:pt x="1025093" y="63246"/>
                  </a:lnTo>
                  <a:lnTo>
                    <a:pt x="1034237" y="63246"/>
                  </a:lnTo>
                  <a:lnTo>
                    <a:pt x="1038809" y="64770"/>
                  </a:lnTo>
                  <a:lnTo>
                    <a:pt x="1052614" y="64770"/>
                  </a:lnTo>
                  <a:lnTo>
                    <a:pt x="1060234" y="63246"/>
                  </a:lnTo>
                  <a:lnTo>
                    <a:pt x="1066330" y="60198"/>
                  </a:lnTo>
                  <a:lnTo>
                    <a:pt x="1070902" y="57150"/>
                  </a:lnTo>
                  <a:lnTo>
                    <a:pt x="1073950" y="52578"/>
                  </a:lnTo>
                  <a:lnTo>
                    <a:pt x="1073950" y="3721"/>
                  </a:lnTo>
                  <a:close/>
                </a:path>
                <a:path w="1719579" h="80010">
                  <a:moveTo>
                    <a:pt x="1170063" y="15913"/>
                  </a:moveTo>
                  <a:lnTo>
                    <a:pt x="1163967" y="9817"/>
                  </a:lnTo>
                  <a:lnTo>
                    <a:pt x="1162443" y="8293"/>
                  </a:lnTo>
                  <a:lnTo>
                    <a:pt x="1157871" y="6769"/>
                  </a:lnTo>
                  <a:lnTo>
                    <a:pt x="1156347" y="6769"/>
                  </a:lnTo>
                  <a:lnTo>
                    <a:pt x="1156347" y="17526"/>
                  </a:lnTo>
                  <a:lnTo>
                    <a:pt x="1156347" y="25146"/>
                  </a:lnTo>
                  <a:lnTo>
                    <a:pt x="1154823" y="26670"/>
                  </a:lnTo>
                  <a:lnTo>
                    <a:pt x="1154823" y="28194"/>
                  </a:lnTo>
                  <a:lnTo>
                    <a:pt x="1151775" y="29718"/>
                  </a:lnTo>
                  <a:lnTo>
                    <a:pt x="1148727" y="32766"/>
                  </a:lnTo>
                  <a:lnTo>
                    <a:pt x="1142631" y="32766"/>
                  </a:lnTo>
                  <a:lnTo>
                    <a:pt x="1138059" y="34290"/>
                  </a:lnTo>
                  <a:lnTo>
                    <a:pt x="1116622" y="34290"/>
                  </a:lnTo>
                  <a:lnTo>
                    <a:pt x="1116622" y="9817"/>
                  </a:lnTo>
                  <a:lnTo>
                    <a:pt x="1134910" y="9817"/>
                  </a:lnTo>
                  <a:lnTo>
                    <a:pt x="1138059" y="11341"/>
                  </a:lnTo>
                  <a:lnTo>
                    <a:pt x="1147203" y="11341"/>
                  </a:lnTo>
                  <a:lnTo>
                    <a:pt x="1148727" y="12865"/>
                  </a:lnTo>
                  <a:lnTo>
                    <a:pt x="1151775" y="14389"/>
                  </a:lnTo>
                  <a:lnTo>
                    <a:pt x="1153299" y="14389"/>
                  </a:lnTo>
                  <a:lnTo>
                    <a:pt x="1154823" y="15913"/>
                  </a:lnTo>
                  <a:lnTo>
                    <a:pt x="1156347" y="17526"/>
                  </a:lnTo>
                  <a:lnTo>
                    <a:pt x="1156347" y="6769"/>
                  </a:lnTo>
                  <a:lnTo>
                    <a:pt x="1154823" y="6769"/>
                  </a:lnTo>
                  <a:lnTo>
                    <a:pt x="1151775" y="5245"/>
                  </a:lnTo>
                  <a:lnTo>
                    <a:pt x="1147203" y="5245"/>
                  </a:lnTo>
                  <a:lnTo>
                    <a:pt x="1142631" y="3721"/>
                  </a:lnTo>
                  <a:lnTo>
                    <a:pt x="1102906" y="3721"/>
                  </a:lnTo>
                  <a:lnTo>
                    <a:pt x="1102906" y="63246"/>
                  </a:lnTo>
                  <a:lnTo>
                    <a:pt x="1116622" y="63246"/>
                  </a:lnTo>
                  <a:lnTo>
                    <a:pt x="1116622" y="41910"/>
                  </a:lnTo>
                  <a:lnTo>
                    <a:pt x="1138059" y="41910"/>
                  </a:lnTo>
                  <a:lnTo>
                    <a:pt x="1144155" y="40386"/>
                  </a:lnTo>
                  <a:lnTo>
                    <a:pt x="1148727" y="38862"/>
                  </a:lnTo>
                  <a:lnTo>
                    <a:pt x="1153299" y="38862"/>
                  </a:lnTo>
                  <a:lnTo>
                    <a:pt x="1157871" y="37338"/>
                  </a:lnTo>
                  <a:lnTo>
                    <a:pt x="1160919" y="34290"/>
                  </a:lnTo>
                  <a:lnTo>
                    <a:pt x="1167015" y="31242"/>
                  </a:lnTo>
                  <a:lnTo>
                    <a:pt x="1168539" y="29718"/>
                  </a:lnTo>
                  <a:lnTo>
                    <a:pt x="1170063" y="26670"/>
                  </a:lnTo>
                  <a:lnTo>
                    <a:pt x="1170063" y="15913"/>
                  </a:lnTo>
                  <a:close/>
                </a:path>
                <a:path w="1719579" h="80010">
                  <a:moveTo>
                    <a:pt x="1269212" y="19050"/>
                  </a:moveTo>
                  <a:lnTo>
                    <a:pt x="1252448" y="19050"/>
                  </a:lnTo>
                  <a:lnTo>
                    <a:pt x="1247876" y="20574"/>
                  </a:lnTo>
                  <a:lnTo>
                    <a:pt x="1244828" y="20574"/>
                  </a:lnTo>
                  <a:lnTo>
                    <a:pt x="1240256" y="22098"/>
                  </a:lnTo>
                  <a:lnTo>
                    <a:pt x="1234160" y="25146"/>
                  </a:lnTo>
                  <a:lnTo>
                    <a:pt x="1234160" y="19050"/>
                  </a:lnTo>
                  <a:lnTo>
                    <a:pt x="1221879" y="19050"/>
                  </a:lnTo>
                  <a:lnTo>
                    <a:pt x="1221879" y="63246"/>
                  </a:lnTo>
                  <a:lnTo>
                    <a:pt x="1234160" y="63246"/>
                  </a:lnTo>
                  <a:lnTo>
                    <a:pt x="1234160" y="31242"/>
                  </a:lnTo>
                  <a:lnTo>
                    <a:pt x="1237208" y="29718"/>
                  </a:lnTo>
                  <a:lnTo>
                    <a:pt x="1241780" y="28194"/>
                  </a:lnTo>
                  <a:lnTo>
                    <a:pt x="1244828" y="28194"/>
                  </a:lnTo>
                  <a:lnTo>
                    <a:pt x="1249400" y="26670"/>
                  </a:lnTo>
                  <a:lnTo>
                    <a:pt x="1269212" y="26670"/>
                  </a:lnTo>
                  <a:lnTo>
                    <a:pt x="1269212" y="19050"/>
                  </a:lnTo>
                  <a:close/>
                </a:path>
                <a:path w="1719579" h="80010">
                  <a:moveTo>
                    <a:pt x="1345501" y="31242"/>
                  </a:moveTo>
                  <a:lnTo>
                    <a:pt x="1342453" y="26670"/>
                  </a:lnTo>
                  <a:lnTo>
                    <a:pt x="1338389" y="23622"/>
                  </a:lnTo>
                  <a:lnTo>
                    <a:pt x="1336357" y="22098"/>
                  </a:lnTo>
                  <a:lnTo>
                    <a:pt x="1333309" y="20066"/>
                  </a:lnTo>
                  <a:lnTo>
                    <a:pt x="1333309" y="32766"/>
                  </a:lnTo>
                  <a:lnTo>
                    <a:pt x="1333309" y="35814"/>
                  </a:lnTo>
                  <a:lnTo>
                    <a:pt x="1289024" y="35814"/>
                  </a:lnTo>
                  <a:lnTo>
                    <a:pt x="1289024" y="32766"/>
                  </a:lnTo>
                  <a:lnTo>
                    <a:pt x="1295120" y="26670"/>
                  </a:lnTo>
                  <a:lnTo>
                    <a:pt x="1299692" y="25146"/>
                  </a:lnTo>
                  <a:lnTo>
                    <a:pt x="1305788" y="23622"/>
                  </a:lnTo>
                  <a:lnTo>
                    <a:pt x="1319504" y="23622"/>
                  </a:lnTo>
                  <a:lnTo>
                    <a:pt x="1324076" y="25146"/>
                  </a:lnTo>
                  <a:lnTo>
                    <a:pt x="1327124" y="26670"/>
                  </a:lnTo>
                  <a:lnTo>
                    <a:pt x="1331785" y="29718"/>
                  </a:lnTo>
                  <a:lnTo>
                    <a:pt x="1333309" y="32766"/>
                  </a:lnTo>
                  <a:lnTo>
                    <a:pt x="1333309" y="20066"/>
                  </a:lnTo>
                  <a:lnTo>
                    <a:pt x="1331785" y="19050"/>
                  </a:lnTo>
                  <a:lnTo>
                    <a:pt x="1324076" y="17526"/>
                  </a:lnTo>
                  <a:lnTo>
                    <a:pt x="1313408" y="17526"/>
                  </a:lnTo>
                  <a:lnTo>
                    <a:pt x="1275308" y="34290"/>
                  </a:lnTo>
                  <a:lnTo>
                    <a:pt x="1275308" y="48006"/>
                  </a:lnTo>
                  <a:lnTo>
                    <a:pt x="1316456" y="64770"/>
                  </a:lnTo>
                  <a:lnTo>
                    <a:pt x="1325600" y="64770"/>
                  </a:lnTo>
                  <a:lnTo>
                    <a:pt x="1330172" y="63246"/>
                  </a:lnTo>
                  <a:lnTo>
                    <a:pt x="1334833" y="63246"/>
                  </a:lnTo>
                  <a:lnTo>
                    <a:pt x="1343977" y="60198"/>
                  </a:lnTo>
                  <a:lnTo>
                    <a:pt x="1343977" y="57150"/>
                  </a:lnTo>
                  <a:lnTo>
                    <a:pt x="1343977" y="52578"/>
                  </a:lnTo>
                  <a:lnTo>
                    <a:pt x="1337881" y="55626"/>
                  </a:lnTo>
                  <a:lnTo>
                    <a:pt x="1331785" y="55626"/>
                  </a:lnTo>
                  <a:lnTo>
                    <a:pt x="1327124" y="57150"/>
                  </a:lnTo>
                  <a:lnTo>
                    <a:pt x="1305788" y="57150"/>
                  </a:lnTo>
                  <a:lnTo>
                    <a:pt x="1301216" y="55626"/>
                  </a:lnTo>
                  <a:lnTo>
                    <a:pt x="1299692" y="55626"/>
                  </a:lnTo>
                  <a:lnTo>
                    <a:pt x="1293596" y="52578"/>
                  </a:lnTo>
                  <a:lnTo>
                    <a:pt x="1290548" y="49530"/>
                  </a:lnTo>
                  <a:lnTo>
                    <a:pt x="1289024" y="46482"/>
                  </a:lnTo>
                  <a:lnTo>
                    <a:pt x="1289024" y="41910"/>
                  </a:lnTo>
                  <a:lnTo>
                    <a:pt x="1345501" y="41910"/>
                  </a:lnTo>
                  <a:lnTo>
                    <a:pt x="1345501" y="35814"/>
                  </a:lnTo>
                  <a:lnTo>
                    <a:pt x="1345501" y="31242"/>
                  </a:lnTo>
                  <a:close/>
                </a:path>
                <a:path w="1719579" h="80010">
                  <a:moveTo>
                    <a:pt x="1424762" y="19050"/>
                  </a:moveTo>
                  <a:lnTo>
                    <a:pt x="1412557" y="19050"/>
                  </a:lnTo>
                  <a:lnTo>
                    <a:pt x="1412557" y="20574"/>
                  </a:lnTo>
                  <a:lnTo>
                    <a:pt x="1412557" y="26670"/>
                  </a:lnTo>
                  <a:lnTo>
                    <a:pt x="1412557" y="51054"/>
                  </a:lnTo>
                  <a:lnTo>
                    <a:pt x="1406461" y="54102"/>
                  </a:lnTo>
                  <a:lnTo>
                    <a:pt x="1401889" y="54102"/>
                  </a:lnTo>
                  <a:lnTo>
                    <a:pt x="1398841" y="55626"/>
                  </a:lnTo>
                  <a:lnTo>
                    <a:pt x="1383601" y="55626"/>
                  </a:lnTo>
                  <a:lnTo>
                    <a:pt x="1379029" y="54102"/>
                  </a:lnTo>
                  <a:lnTo>
                    <a:pt x="1375981" y="52578"/>
                  </a:lnTo>
                  <a:lnTo>
                    <a:pt x="1372933" y="49530"/>
                  </a:lnTo>
                  <a:lnTo>
                    <a:pt x="1371409" y="44958"/>
                  </a:lnTo>
                  <a:lnTo>
                    <a:pt x="1371409" y="35814"/>
                  </a:lnTo>
                  <a:lnTo>
                    <a:pt x="1372933" y="31242"/>
                  </a:lnTo>
                  <a:lnTo>
                    <a:pt x="1377505" y="28194"/>
                  </a:lnTo>
                  <a:lnTo>
                    <a:pt x="1380553" y="25146"/>
                  </a:lnTo>
                  <a:lnTo>
                    <a:pt x="1386649" y="23622"/>
                  </a:lnTo>
                  <a:lnTo>
                    <a:pt x="1400365" y="23622"/>
                  </a:lnTo>
                  <a:lnTo>
                    <a:pt x="1403413" y="25146"/>
                  </a:lnTo>
                  <a:lnTo>
                    <a:pt x="1409509" y="25146"/>
                  </a:lnTo>
                  <a:lnTo>
                    <a:pt x="1412557" y="26670"/>
                  </a:lnTo>
                  <a:lnTo>
                    <a:pt x="1412557" y="20574"/>
                  </a:lnTo>
                  <a:lnTo>
                    <a:pt x="1409509" y="19050"/>
                  </a:lnTo>
                  <a:lnTo>
                    <a:pt x="1406461" y="19050"/>
                  </a:lnTo>
                  <a:lnTo>
                    <a:pt x="1403413" y="17526"/>
                  </a:lnTo>
                  <a:lnTo>
                    <a:pt x="1383601" y="17526"/>
                  </a:lnTo>
                  <a:lnTo>
                    <a:pt x="1374457" y="20574"/>
                  </a:lnTo>
                  <a:lnTo>
                    <a:pt x="1365313" y="25146"/>
                  </a:lnTo>
                  <a:lnTo>
                    <a:pt x="1362265" y="28194"/>
                  </a:lnTo>
                  <a:lnTo>
                    <a:pt x="1360741" y="31242"/>
                  </a:lnTo>
                  <a:lnTo>
                    <a:pt x="1357693" y="32766"/>
                  </a:lnTo>
                  <a:lnTo>
                    <a:pt x="1357693" y="48006"/>
                  </a:lnTo>
                  <a:lnTo>
                    <a:pt x="1360741" y="52578"/>
                  </a:lnTo>
                  <a:lnTo>
                    <a:pt x="1365313" y="57150"/>
                  </a:lnTo>
                  <a:lnTo>
                    <a:pt x="1371409" y="60198"/>
                  </a:lnTo>
                  <a:lnTo>
                    <a:pt x="1379029" y="63246"/>
                  </a:lnTo>
                  <a:lnTo>
                    <a:pt x="1392745" y="63246"/>
                  </a:lnTo>
                  <a:lnTo>
                    <a:pt x="1397317" y="61722"/>
                  </a:lnTo>
                  <a:lnTo>
                    <a:pt x="1401889" y="61722"/>
                  </a:lnTo>
                  <a:lnTo>
                    <a:pt x="1407985" y="58674"/>
                  </a:lnTo>
                  <a:lnTo>
                    <a:pt x="1412557" y="57150"/>
                  </a:lnTo>
                  <a:lnTo>
                    <a:pt x="1412557" y="64770"/>
                  </a:lnTo>
                  <a:lnTo>
                    <a:pt x="1411033" y="66294"/>
                  </a:lnTo>
                  <a:lnTo>
                    <a:pt x="1411033" y="67818"/>
                  </a:lnTo>
                  <a:lnTo>
                    <a:pt x="1407985" y="70866"/>
                  </a:lnTo>
                  <a:lnTo>
                    <a:pt x="1406461" y="70866"/>
                  </a:lnTo>
                  <a:lnTo>
                    <a:pt x="1403413" y="72390"/>
                  </a:lnTo>
                  <a:lnTo>
                    <a:pt x="1401889" y="72390"/>
                  </a:lnTo>
                  <a:lnTo>
                    <a:pt x="1398841" y="73914"/>
                  </a:lnTo>
                  <a:lnTo>
                    <a:pt x="1380553" y="73914"/>
                  </a:lnTo>
                  <a:lnTo>
                    <a:pt x="1375981" y="72390"/>
                  </a:lnTo>
                  <a:lnTo>
                    <a:pt x="1371409" y="72390"/>
                  </a:lnTo>
                  <a:lnTo>
                    <a:pt x="1368361" y="70866"/>
                  </a:lnTo>
                  <a:lnTo>
                    <a:pt x="1365313" y="70866"/>
                  </a:lnTo>
                  <a:lnTo>
                    <a:pt x="1365313" y="78486"/>
                  </a:lnTo>
                  <a:lnTo>
                    <a:pt x="1369885" y="78486"/>
                  </a:lnTo>
                  <a:lnTo>
                    <a:pt x="1372933" y="80010"/>
                  </a:lnTo>
                  <a:lnTo>
                    <a:pt x="1389697" y="80010"/>
                  </a:lnTo>
                  <a:lnTo>
                    <a:pt x="1398270" y="79730"/>
                  </a:lnTo>
                  <a:lnTo>
                    <a:pt x="1405699" y="78867"/>
                  </a:lnTo>
                  <a:lnTo>
                    <a:pt x="1411986" y="77444"/>
                  </a:lnTo>
                  <a:lnTo>
                    <a:pt x="1417129" y="75438"/>
                  </a:lnTo>
                  <a:lnTo>
                    <a:pt x="1418653" y="73914"/>
                  </a:lnTo>
                  <a:lnTo>
                    <a:pt x="1421701" y="70866"/>
                  </a:lnTo>
                  <a:lnTo>
                    <a:pt x="1424762" y="66294"/>
                  </a:lnTo>
                  <a:lnTo>
                    <a:pt x="1424762" y="57150"/>
                  </a:lnTo>
                  <a:lnTo>
                    <a:pt x="1424762" y="55626"/>
                  </a:lnTo>
                  <a:lnTo>
                    <a:pt x="1424762" y="23622"/>
                  </a:lnTo>
                  <a:lnTo>
                    <a:pt x="1424762" y="20574"/>
                  </a:lnTo>
                  <a:lnTo>
                    <a:pt x="1424762" y="19050"/>
                  </a:lnTo>
                  <a:close/>
                </a:path>
                <a:path w="1719579" h="80010">
                  <a:moveTo>
                    <a:pt x="1465999" y="19050"/>
                  </a:moveTo>
                  <a:lnTo>
                    <a:pt x="1452283" y="19050"/>
                  </a:lnTo>
                  <a:lnTo>
                    <a:pt x="1452283" y="63246"/>
                  </a:lnTo>
                  <a:lnTo>
                    <a:pt x="1465999" y="63246"/>
                  </a:lnTo>
                  <a:lnTo>
                    <a:pt x="1465999" y="19050"/>
                  </a:lnTo>
                  <a:close/>
                </a:path>
                <a:path w="1719579" h="80010">
                  <a:moveTo>
                    <a:pt x="1465999" y="3721"/>
                  </a:moveTo>
                  <a:lnTo>
                    <a:pt x="1450759" y="3721"/>
                  </a:lnTo>
                  <a:lnTo>
                    <a:pt x="1450759" y="11341"/>
                  </a:lnTo>
                  <a:lnTo>
                    <a:pt x="1465999" y="11341"/>
                  </a:lnTo>
                  <a:lnTo>
                    <a:pt x="1465999" y="3721"/>
                  </a:lnTo>
                  <a:close/>
                </a:path>
                <a:path w="1719579" h="80010">
                  <a:moveTo>
                    <a:pt x="1559064" y="34290"/>
                  </a:moveTo>
                  <a:lnTo>
                    <a:pt x="1556016" y="28194"/>
                  </a:lnTo>
                  <a:lnTo>
                    <a:pt x="1549920" y="23622"/>
                  </a:lnTo>
                  <a:lnTo>
                    <a:pt x="1545348" y="21348"/>
                  </a:lnTo>
                  <a:lnTo>
                    <a:pt x="1545348" y="35814"/>
                  </a:lnTo>
                  <a:lnTo>
                    <a:pt x="1545348" y="46482"/>
                  </a:lnTo>
                  <a:lnTo>
                    <a:pt x="1543824" y="51054"/>
                  </a:lnTo>
                  <a:lnTo>
                    <a:pt x="1539252" y="54102"/>
                  </a:lnTo>
                  <a:lnTo>
                    <a:pt x="1536204" y="57150"/>
                  </a:lnTo>
                  <a:lnTo>
                    <a:pt x="1530108" y="58674"/>
                  </a:lnTo>
                  <a:lnTo>
                    <a:pt x="1516291" y="58674"/>
                  </a:lnTo>
                  <a:lnTo>
                    <a:pt x="1510195" y="57150"/>
                  </a:lnTo>
                  <a:lnTo>
                    <a:pt x="1507147" y="54102"/>
                  </a:lnTo>
                  <a:lnTo>
                    <a:pt x="1502575" y="51054"/>
                  </a:lnTo>
                  <a:lnTo>
                    <a:pt x="1501051" y="46482"/>
                  </a:lnTo>
                  <a:lnTo>
                    <a:pt x="1501051" y="35814"/>
                  </a:lnTo>
                  <a:lnTo>
                    <a:pt x="1502575" y="31242"/>
                  </a:lnTo>
                  <a:lnTo>
                    <a:pt x="1507147" y="28194"/>
                  </a:lnTo>
                  <a:lnTo>
                    <a:pt x="1510195" y="25146"/>
                  </a:lnTo>
                  <a:lnTo>
                    <a:pt x="1516291" y="23622"/>
                  </a:lnTo>
                  <a:lnTo>
                    <a:pt x="1530108" y="23622"/>
                  </a:lnTo>
                  <a:lnTo>
                    <a:pt x="1536204" y="25146"/>
                  </a:lnTo>
                  <a:lnTo>
                    <a:pt x="1539252" y="28194"/>
                  </a:lnTo>
                  <a:lnTo>
                    <a:pt x="1543824" y="31242"/>
                  </a:lnTo>
                  <a:lnTo>
                    <a:pt x="1523911" y="17526"/>
                  </a:lnTo>
                  <a:lnTo>
                    <a:pt x="1515579" y="17843"/>
                  </a:lnTo>
                  <a:lnTo>
                    <a:pt x="1487335" y="34290"/>
                  </a:lnTo>
                  <a:lnTo>
                    <a:pt x="1487335" y="48006"/>
                  </a:lnTo>
                  <a:lnTo>
                    <a:pt x="1523911" y="64770"/>
                  </a:lnTo>
                  <a:lnTo>
                    <a:pt x="1531442" y="64465"/>
                  </a:lnTo>
                  <a:lnTo>
                    <a:pt x="1559064" y="48006"/>
                  </a:lnTo>
                  <a:lnTo>
                    <a:pt x="1559064" y="34290"/>
                  </a:lnTo>
                  <a:close/>
                </a:path>
                <a:path w="1719579" h="80010">
                  <a:moveTo>
                    <a:pt x="1642973" y="28194"/>
                  </a:moveTo>
                  <a:lnTo>
                    <a:pt x="1641449" y="25146"/>
                  </a:lnTo>
                  <a:lnTo>
                    <a:pt x="1632305" y="19050"/>
                  </a:lnTo>
                  <a:lnTo>
                    <a:pt x="1626209" y="17526"/>
                  </a:lnTo>
                  <a:lnTo>
                    <a:pt x="1609356" y="17526"/>
                  </a:lnTo>
                  <a:lnTo>
                    <a:pt x="1591068" y="23622"/>
                  </a:lnTo>
                  <a:lnTo>
                    <a:pt x="1591068" y="19050"/>
                  </a:lnTo>
                  <a:lnTo>
                    <a:pt x="1578876" y="19050"/>
                  </a:lnTo>
                  <a:lnTo>
                    <a:pt x="1578876" y="63246"/>
                  </a:lnTo>
                  <a:lnTo>
                    <a:pt x="1591068" y="63246"/>
                  </a:lnTo>
                  <a:lnTo>
                    <a:pt x="1591068" y="29718"/>
                  </a:lnTo>
                  <a:lnTo>
                    <a:pt x="1595640" y="28194"/>
                  </a:lnTo>
                  <a:lnTo>
                    <a:pt x="1598688" y="26670"/>
                  </a:lnTo>
                  <a:lnTo>
                    <a:pt x="1603260" y="26670"/>
                  </a:lnTo>
                  <a:lnTo>
                    <a:pt x="1606308" y="25146"/>
                  </a:lnTo>
                  <a:lnTo>
                    <a:pt x="1623161" y="25146"/>
                  </a:lnTo>
                  <a:lnTo>
                    <a:pt x="1624685" y="26670"/>
                  </a:lnTo>
                  <a:lnTo>
                    <a:pt x="1626209" y="26670"/>
                  </a:lnTo>
                  <a:lnTo>
                    <a:pt x="1627733" y="28194"/>
                  </a:lnTo>
                  <a:lnTo>
                    <a:pt x="1629257" y="28194"/>
                  </a:lnTo>
                  <a:lnTo>
                    <a:pt x="1629257" y="32766"/>
                  </a:lnTo>
                  <a:lnTo>
                    <a:pt x="1630781" y="34290"/>
                  </a:lnTo>
                  <a:lnTo>
                    <a:pt x="1630781" y="63246"/>
                  </a:lnTo>
                  <a:lnTo>
                    <a:pt x="1642973" y="63246"/>
                  </a:lnTo>
                  <a:lnTo>
                    <a:pt x="1642973" y="28194"/>
                  </a:lnTo>
                  <a:close/>
                </a:path>
                <a:path w="1719579" h="80010">
                  <a:moveTo>
                    <a:pt x="1719173" y="46482"/>
                  </a:moveTo>
                  <a:lnTo>
                    <a:pt x="1714601" y="41910"/>
                  </a:lnTo>
                  <a:lnTo>
                    <a:pt x="1711553" y="40386"/>
                  </a:lnTo>
                  <a:lnTo>
                    <a:pt x="1706981" y="38862"/>
                  </a:lnTo>
                  <a:lnTo>
                    <a:pt x="1699361" y="38862"/>
                  </a:lnTo>
                  <a:lnTo>
                    <a:pt x="1696313" y="37338"/>
                  </a:lnTo>
                  <a:lnTo>
                    <a:pt x="1685645" y="37338"/>
                  </a:lnTo>
                  <a:lnTo>
                    <a:pt x="1681073" y="35814"/>
                  </a:lnTo>
                  <a:lnTo>
                    <a:pt x="1678025" y="35814"/>
                  </a:lnTo>
                  <a:lnTo>
                    <a:pt x="1676501" y="34290"/>
                  </a:lnTo>
                  <a:lnTo>
                    <a:pt x="1673453" y="32766"/>
                  </a:lnTo>
                  <a:lnTo>
                    <a:pt x="1673453" y="28194"/>
                  </a:lnTo>
                  <a:lnTo>
                    <a:pt x="1674977" y="26670"/>
                  </a:lnTo>
                  <a:lnTo>
                    <a:pt x="1678025" y="25146"/>
                  </a:lnTo>
                  <a:lnTo>
                    <a:pt x="1681073" y="25146"/>
                  </a:lnTo>
                  <a:lnTo>
                    <a:pt x="1685645" y="23622"/>
                  </a:lnTo>
                  <a:lnTo>
                    <a:pt x="1694789" y="23622"/>
                  </a:lnTo>
                  <a:lnTo>
                    <a:pt x="1699361" y="25146"/>
                  </a:lnTo>
                  <a:lnTo>
                    <a:pt x="1703933" y="25146"/>
                  </a:lnTo>
                  <a:lnTo>
                    <a:pt x="1713077" y="28194"/>
                  </a:lnTo>
                  <a:lnTo>
                    <a:pt x="1716125" y="29718"/>
                  </a:lnTo>
                  <a:lnTo>
                    <a:pt x="1716125" y="20574"/>
                  </a:lnTo>
                  <a:lnTo>
                    <a:pt x="1713077" y="20574"/>
                  </a:lnTo>
                  <a:lnTo>
                    <a:pt x="1710029" y="19050"/>
                  </a:lnTo>
                  <a:lnTo>
                    <a:pt x="1703933" y="19050"/>
                  </a:lnTo>
                  <a:lnTo>
                    <a:pt x="1699361" y="17526"/>
                  </a:lnTo>
                  <a:lnTo>
                    <a:pt x="1681073" y="17526"/>
                  </a:lnTo>
                  <a:lnTo>
                    <a:pt x="1678025" y="19050"/>
                  </a:lnTo>
                  <a:lnTo>
                    <a:pt x="1673453" y="19050"/>
                  </a:lnTo>
                  <a:lnTo>
                    <a:pt x="1664309" y="23622"/>
                  </a:lnTo>
                  <a:lnTo>
                    <a:pt x="1662785" y="23622"/>
                  </a:lnTo>
                  <a:lnTo>
                    <a:pt x="1661261" y="26670"/>
                  </a:lnTo>
                  <a:lnTo>
                    <a:pt x="1659737" y="28194"/>
                  </a:lnTo>
                  <a:lnTo>
                    <a:pt x="1659737" y="34290"/>
                  </a:lnTo>
                  <a:lnTo>
                    <a:pt x="1661261" y="37338"/>
                  </a:lnTo>
                  <a:lnTo>
                    <a:pt x="1667357" y="40386"/>
                  </a:lnTo>
                  <a:lnTo>
                    <a:pt x="1671929" y="41910"/>
                  </a:lnTo>
                  <a:lnTo>
                    <a:pt x="1678025" y="43434"/>
                  </a:lnTo>
                  <a:lnTo>
                    <a:pt x="1682597" y="43434"/>
                  </a:lnTo>
                  <a:lnTo>
                    <a:pt x="1685645" y="44958"/>
                  </a:lnTo>
                  <a:lnTo>
                    <a:pt x="1693265" y="44958"/>
                  </a:lnTo>
                  <a:lnTo>
                    <a:pt x="1697837" y="46482"/>
                  </a:lnTo>
                  <a:lnTo>
                    <a:pt x="1702409" y="46482"/>
                  </a:lnTo>
                  <a:lnTo>
                    <a:pt x="1703933" y="48006"/>
                  </a:lnTo>
                  <a:lnTo>
                    <a:pt x="1705457" y="48006"/>
                  </a:lnTo>
                  <a:lnTo>
                    <a:pt x="1706981" y="49530"/>
                  </a:lnTo>
                  <a:lnTo>
                    <a:pt x="1706981" y="54102"/>
                  </a:lnTo>
                  <a:lnTo>
                    <a:pt x="1700885" y="57150"/>
                  </a:lnTo>
                  <a:lnTo>
                    <a:pt x="1697837" y="57150"/>
                  </a:lnTo>
                  <a:lnTo>
                    <a:pt x="1693265" y="58674"/>
                  </a:lnTo>
                  <a:lnTo>
                    <a:pt x="1684121" y="58674"/>
                  </a:lnTo>
                  <a:lnTo>
                    <a:pt x="1678025" y="57150"/>
                  </a:lnTo>
                  <a:lnTo>
                    <a:pt x="1673453" y="57150"/>
                  </a:lnTo>
                  <a:lnTo>
                    <a:pt x="1659737" y="52578"/>
                  </a:lnTo>
                  <a:lnTo>
                    <a:pt x="1659737" y="60198"/>
                  </a:lnTo>
                  <a:lnTo>
                    <a:pt x="1665833" y="63246"/>
                  </a:lnTo>
                  <a:lnTo>
                    <a:pt x="1671929" y="63246"/>
                  </a:lnTo>
                  <a:lnTo>
                    <a:pt x="1676501" y="64770"/>
                  </a:lnTo>
                  <a:lnTo>
                    <a:pt x="1696313" y="64770"/>
                  </a:lnTo>
                  <a:lnTo>
                    <a:pt x="1705457" y="63246"/>
                  </a:lnTo>
                  <a:lnTo>
                    <a:pt x="1710029" y="60198"/>
                  </a:lnTo>
                  <a:lnTo>
                    <a:pt x="1716125" y="58674"/>
                  </a:lnTo>
                  <a:lnTo>
                    <a:pt x="1719173" y="54102"/>
                  </a:lnTo>
                  <a:lnTo>
                    <a:pt x="1719173" y="46482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6" name="object 12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4819" y="2275331"/>
              <a:ext cx="405765" cy="292989"/>
            </a:xfrm>
            <a:prstGeom prst="rect">
              <a:avLst/>
            </a:prstGeom>
          </p:spPr>
        </p:pic>
        <p:sp>
          <p:nvSpPr>
            <p:cNvPr id="1237" name="object 1237" descr=""/>
            <p:cNvSpPr/>
            <p:nvPr/>
          </p:nvSpPr>
          <p:spPr>
            <a:xfrm>
              <a:off x="5049189" y="1395983"/>
              <a:ext cx="335915" cy="40005"/>
            </a:xfrm>
            <a:custGeom>
              <a:avLst/>
              <a:gdLst/>
              <a:ahLst/>
              <a:cxnLst/>
              <a:rect l="l" t="t" r="r" b="b"/>
              <a:pathLst>
                <a:path w="335914" h="40005">
                  <a:moveTo>
                    <a:pt x="38100" y="7912"/>
                  </a:moveTo>
                  <a:lnTo>
                    <a:pt x="35052" y="6388"/>
                  </a:lnTo>
                  <a:lnTo>
                    <a:pt x="33528" y="4864"/>
                  </a:lnTo>
                  <a:lnTo>
                    <a:pt x="32004" y="4864"/>
                  </a:lnTo>
                  <a:lnTo>
                    <a:pt x="28956" y="3340"/>
                  </a:lnTo>
                  <a:lnTo>
                    <a:pt x="28956" y="11049"/>
                  </a:lnTo>
                  <a:lnTo>
                    <a:pt x="28956" y="15621"/>
                  </a:lnTo>
                  <a:lnTo>
                    <a:pt x="27432" y="17145"/>
                  </a:lnTo>
                  <a:lnTo>
                    <a:pt x="24384" y="18669"/>
                  </a:lnTo>
                  <a:lnTo>
                    <a:pt x="22860" y="20193"/>
                  </a:lnTo>
                  <a:lnTo>
                    <a:pt x="9144" y="20193"/>
                  </a:lnTo>
                  <a:lnTo>
                    <a:pt x="9144" y="6388"/>
                  </a:lnTo>
                  <a:lnTo>
                    <a:pt x="19812" y="6388"/>
                  </a:lnTo>
                  <a:lnTo>
                    <a:pt x="24384" y="7912"/>
                  </a:lnTo>
                  <a:lnTo>
                    <a:pt x="25908" y="7912"/>
                  </a:lnTo>
                  <a:lnTo>
                    <a:pt x="27432" y="9525"/>
                  </a:lnTo>
                  <a:lnTo>
                    <a:pt x="28956" y="11049"/>
                  </a:lnTo>
                  <a:lnTo>
                    <a:pt x="28956" y="3340"/>
                  </a:lnTo>
                  <a:lnTo>
                    <a:pt x="0" y="3340"/>
                  </a:lnTo>
                  <a:lnTo>
                    <a:pt x="0" y="38481"/>
                  </a:lnTo>
                  <a:lnTo>
                    <a:pt x="9144" y="38481"/>
                  </a:lnTo>
                  <a:lnTo>
                    <a:pt x="9144" y="24765"/>
                  </a:lnTo>
                  <a:lnTo>
                    <a:pt x="21336" y="24765"/>
                  </a:lnTo>
                  <a:lnTo>
                    <a:pt x="27432" y="23241"/>
                  </a:lnTo>
                  <a:lnTo>
                    <a:pt x="32004" y="21717"/>
                  </a:lnTo>
                  <a:lnTo>
                    <a:pt x="34290" y="20193"/>
                  </a:lnTo>
                  <a:lnTo>
                    <a:pt x="36576" y="18669"/>
                  </a:lnTo>
                  <a:lnTo>
                    <a:pt x="38100" y="15621"/>
                  </a:lnTo>
                  <a:lnTo>
                    <a:pt x="38100" y="7912"/>
                  </a:lnTo>
                  <a:close/>
                </a:path>
                <a:path w="335914" h="40005">
                  <a:moveTo>
                    <a:pt x="57721" y="0"/>
                  </a:moveTo>
                  <a:lnTo>
                    <a:pt x="48590" y="0"/>
                  </a:lnTo>
                  <a:lnTo>
                    <a:pt x="48590" y="39624"/>
                  </a:lnTo>
                  <a:lnTo>
                    <a:pt x="57721" y="39624"/>
                  </a:lnTo>
                  <a:lnTo>
                    <a:pt x="57721" y="0"/>
                  </a:lnTo>
                  <a:close/>
                </a:path>
                <a:path w="335914" h="40005">
                  <a:moveTo>
                    <a:pt x="111353" y="36957"/>
                  </a:moveTo>
                  <a:lnTo>
                    <a:pt x="106781" y="36957"/>
                  </a:lnTo>
                  <a:lnTo>
                    <a:pt x="105257" y="35433"/>
                  </a:lnTo>
                  <a:lnTo>
                    <a:pt x="105257" y="26289"/>
                  </a:lnTo>
                  <a:lnTo>
                    <a:pt x="105257" y="17145"/>
                  </a:lnTo>
                  <a:lnTo>
                    <a:pt x="103733" y="15621"/>
                  </a:lnTo>
                  <a:lnTo>
                    <a:pt x="102209" y="14097"/>
                  </a:lnTo>
                  <a:lnTo>
                    <a:pt x="99161" y="12573"/>
                  </a:lnTo>
                  <a:lnTo>
                    <a:pt x="80873" y="12573"/>
                  </a:lnTo>
                  <a:lnTo>
                    <a:pt x="74777" y="14097"/>
                  </a:lnTo>
                  <a:lnTo>
                    <a:pt x="74777" y="18669"/>
                  </a:lnTo>
                  <a:lnTo>
                    <a:pt x="80873" y="17145"/>
                  </a:lnTo>
                  <a:lnTo>
                    <a:pt x="85445" y="15621"/>
                  </a:lnTo>
                  <a:lnTo>
                    <a:pt x="94589" y="15621"/>
                  </a:lnTo>
                  <a:lnTo>
                    <a:pt x="97637" y="17145"/>
                  </a:lnTo>
                  <a:lnTo>
                    <a:pt x="97637" y="23241"/>
                  </a:lnTo>
                  <a:lnTo>
                    <a:pt x="97637" y="26289"/>
                  </a:lnTo>
                  <a:lnTo>
                    <a:pt x="97637" y="32385"/>
                  </a:lnTo>
                  <a:lnTo>
                    <a:pt x="93065" y="35433"/>
                  </a:lnTo>
                  <a:lnTo>
                    <a:pt x="82397" y="35433"/>
                  </a:lnTo>
                  <a:lnTo>
                    <a:pt x="79349" y="32385"/>
                  </a:lnTo>
                  <a:lnTo>
                    <a:pt x="79349" y="29337"/>
                  </a:lnTo>
                  <a:lnTo>
                    <a:pt x="80873" y="29337"/>
                  </a:lnTo>
                  <a:lnTo>
                    <a:pt x="86969" y="26289"/>
                  </a:lnTo>
                  <a:lnTo>
                    <a:pt x="97637" y="26289"/>
                  </a:lnTo>
                  <a:lnTo>
                    <a:pt x="97637" y="23241"/>
                  </a:lnTo>
                  <a:lnTo>
                    <a:pt x="86969" y="23241"/>
                  </a:lnTo>
                  <a:lnTo>
                    <a:pt x="73253" y="27813"/>
                  </a:lnTo>
                  <a:lnTo>
                    <a:pt x="71729" y="29337"/>
                  </a:lnTo>
                  <a:lnTo>
                    <a:pt x="71729" y="33909"/>
                  </a:lnTo>
                  <a:lnTo>
                    <a:pt x="73253" y="36957"/>
                  </a:lnTo>
                  <a:lnTo>
                    <a:pt x="74777" y="36957"/>
                  </a:lnTo>
                  <a:lnTo>
                    <a:pt x="80873" y="40005"/>
                  </a:lnTo>
                  <a:lnTo>
                    <a:pt x="88493" y="40005"/>
                  </a:lnTo>
                  <a:lnTo>
                    <a:pt x="93065" y="38481"/>
                  </a:lnTo>
                  <a:lnTo>
                    <a:pt x="99161" y="35433"/>
                  </a:lnTo>
                  <a:lnTo>
                    <a:pt x="99161" y="38481"/>
                  </a:lnTo>
                  <a:lnTo>
                    <a:pt x="102209" y="40005"/>
                  </a:lnTo>
                  <a:lnTo>
                    <a:pt x="109829" y="40005"/>
                  </a:lnTo>
                  <a:lnTo>
                    <a:pt x="111353" y="38481"/>
                  </a:lnTo>
                  <a:lnTo>
                    <a:pt x="111353" y="36957"/>
                  </a:lnTo>
                  <a:close/>
                </a:path>
                <a:path w="335914" h="40005">
                  <a:moveTo>
                    <a:pt x="143357" y="12573"/>
                  </a:moveTo>
                  <a:lnTo>
                    <a:pt x="132689" y="12573"/>
                  </a:lnTo>
                  <a:lnTo>
                    <a:pt x="132689" y="7912"/>
                  </a:lnTo>
                  <a:lnTo>
                    <a:pt x="123545" y="7912"/>
                  </a:lnTo>
                  <a:lnTo>
                    <a:pt x="123545" y="12573"/>
                  </a:lnTo>
                  <a:lnTo>
                    <a:pt x="117449" y="12573"/>
                  </a:lnTo>
                  <a:lnTo>
                    <a:pt x="117449" y="15621"/>
                  </a:lnTo>
                  <a:lnTo>
                    <a:pt x="123545" y="15621"/>
                  </a:lnTo>
                  <a:lnTo>
                    <a:pt x="123545" y="33909"/>
                  </a:lnTo>
                  <a:lnTo>
                    <a:pt x="126593" y="36957"/>
                  </a:lnTo>
                  <a:lnTo>
                    <a:pt x="132689" y="40005"/>
                  </a:lnTo>
                  <a:lnTo>
                    <a:pt x="141833" y="40005"/>
                  </a:lnTo>
                  <a:lnTo>
                    <a:pt x="143357" y="38481"/>
                  </a:lnTo>
                  <a:lnTo>
                    <a:pt x="143357" y="35433"/>
                  </a:lnTo>
                  <a:lnTo>
                    <a:pt x="134213" y="35433"/>
                  </a:lnTo>
                  <a:lnTo>
                    <a:pt x="132689" y="33909"/>
                  </a:lnTo>
                  <a:lnTo>
                    <a:pt x="132689" y="15621"/>
                  </a:lnTo>
                  <a:lnTo>
                    <a:pt x="143357" y="15621"/>
                  </a:lnTo>
                  <a:lnTo>
                    <a:pt x="143357" y="12573"/>
                  </a:lnTo>
                  <a:close/>
                </a:path>
                <a:path w="335914" h="40005">
                  <a:moveTo>
                    <a:pt x="183083" y="292"/>
                  </a:moveTo>
                  <a:lnTo>
                    <a:pt x="163271" y="292"/>
                  </a:lnTo>
                  <a:lnTo>
                    <a:pt x="158699" y="3340"/>
                  </a:lnTo>
                  <a:lnTo>
                    <a:pt x="158699" y="12573"/>
                  </a:lnTo>
                  <a:lnTo>
                    <a:pt x="152501" y="12573"/>
                  </a:lnTo>
                  <a:lnTo>
                    <a:pt x="152501" y="15621"/>
                  </a:lnTo>
                  <a:lnTo>
                    <a:pt x="158699" y="15621"/>
                  </a:lnTo>
                  <a:lnTo>
                    <a:pt x="158699" y="38481"/>
                  </a:lnTo>
                  <a:lnTo>
                    <a:pt x="166319" y="38481"/>
                  </a:lnTo>
                  <a:lnTo>
                    <a:pt x="166319" y="15621"/>
                  </a:lnTo>
                  <a:lnTo>
                    <a:pt x="178511" y="15621"/>
                  </a:lnTo>
                  <a:lnTo>
                    <a:pt x="178511" y="12573"/>
                  </a:lnTo>
                  <a:lnTo>
                    <a:pt x="166319" y="12573"/>
                  </a:lnTo>
                  <a:lnTo>
                    <a:pt x="166319" y="6388"/>
                  </a:lnTo>
                  <a:lnTo>
                    <a:pt x="169367" y="3340"/>
                  </a:lnTo>
                  <a:lnTo>
                    <a:pt x="178511" y="3340"/>
                  </a:lnTo>
                  <a:lnTo>
                    <a:pt x="183083" y="4864"/>
                  </a:lnTo>
                  <a:lnTo>
                    <a:pt x="183083" y="3340"/>
                  </a:lnTo>
                  <a:lnTo>
                    <a:pt x="183083" y="292"/>
                  </a:lnTo>
                  <a:close/>
                </a:path>
                <a:path w="335914" h="40005">
                  <a:moveTo>
                    <a:pt x="225742" y="21717"/>
                  </a:moveTo>
                  <a:lnTo>
                    <a:pt x="224218" y="18669"/>
                  </a:lnTo>
                  <a:lnTo>
                    <a:pt x="221170" y="15621"/>
                  </a:lnTo>
                  <a:lnTo>
                    <a:pt x="218122" y="13589"/>
                  </a:lnTo>
                  <a:lnTo>
                    <a:pt x="218122" y="23241"/>
                  </a:lnTo>
                  <a:lnTo>
                    <a:pt x="218122" y="29337"/>
                  </a:lnTo>
                  <a:lnTo>
                    <a:pt x="212026" y="35433"/>
                  </a:lnTo>
                  <a:lnTo>
                    <a:pt x="196786" y="35433"/>
                  </a:lnTo>
                  <a:lnTo>
                    <a:pt x="192214" y="30861"/>
                  </a:lnTo>
                  <a:lnTo>
                    <a:pt x="192214" y="20193"/>
                  </a:lnTo>
                  <a:lnTo>
                    <a:pt x="195262" y="18669"/>
                  </a:lnTo>
                  <a:lnTo>
                    <a:pt x="196786" y="17145"/>
                  </a:lnTo>
                  <a:lnTo>
                    <a:pt x="201358" y="15621"/>
                  </a:lnTo>
                  <a:lnTo>
                    <a:pt x="208978" y="15621"/>
                  </a:lnTo>
                  <a:lnTo>
                    <a:pt x="212026" y="17145"/>
                  </a:lnTo>
                  <a:lnTo>
                    <a:pt x="213550" y="18669"/>
                  </a:lnTo>
                  <a:lnTo>
                    <a:pt x="216598" y="20193"/>
                  </a:lnTo>
                  <a:lnTo>
                    <a:pt x="218122" y="23241"/>
                  </a:lnTo>
                  <a:lnTo>
                    <a:pt x="218122" y="13589"/>
                  </a:lnTo>
                  <a:lnTo>
                    <a:pt x="216598" y="12573"/>
                  </a:lnTo>
                  <a:lnTo>
                    <a:pt x="192214" y="12573"/>
                  </a:lnTo>
                  <a:lnTo>
                    <a:pt x="189166" y="15621"/>
                  </a:lnTo>
                  <a:lnTo>
                    <a:pt x="184594" y="18669"/>
                  </a:lnTo>
                  <a:lnTo>
                    <a:pt x="183070" y="21717"/>
                  </a:lnTo>
                  <a:lnTo>
                    <a:pt x="183070" y="29337"/>
                  </a:lnTo>
                  <a:lnTo>
                    <a:pt x="184594" y="33909"/>
                  </a:lnTo>
                  <a:lnTo>
                    <a:pt x="189166" y="35433"/>
                  </a:lnTo>
                  <a:lnTo>
                    <a:pt x="192214" y="38481"/>
                  </a:lnTo>
                  <a:lnTo>
                    <a:pt x="198310" y="40005"/>
                  </a:lnTo>
                  <a:lnTo>
                    <a:pt x="212026" y="40005"/>
                  </a:lnTo>
                  <a:lnTo>
                    <a:pt x="216598" y="38481"/>
                  </a:lnTo>
                  <a:lnTo>
                    <a:pt x="221170" y="35433"/>
                  </a:lnTo>
                  <a:lnTo>
                    <a:pt x="224218" y="33909"/>
                  </a:lnTo>
                  <a:lnTo>
                    <a:pt x="225742" y="29337"/>
                  </a:lnTo>
                  <a:lnTo>
                    <a:pt x="225742" y="21717"/>
                  </a:lnTo>
                  <a:close/>
                </a:path>
                <a:path w="335914" h="40005">
                  <a:moveTo>
                    <a:pt x="263944" y="12573"/>
                  </a:moveTo>
                  <a:lnTo>
                    <a:pt x="254800" y="12573"/>
                  </a:lnTo>
                  <a:lnTo>
                    <a:pt x="250228" y="14097"/>
                  </a:lnTo>
                  <a:lnTo>
                    <a:pt x="247078" y="17145"/>
                  </a:lnTo>
                  <a:lnTo>
                    <a:pt x="247078" y="12573"/>
                  </a:lnTo>
                  <a:lnTo>
                    <a:pt x="239458" y="12573"/>
                  </a:lnTo>
                  <a:lnTo>
                    <a:pt x="239458" y="38481"/>
                  </a:lnTo>
                  <a:lnTo>
                    <a:pt x="247078" y="38481"/>
                  </a:lnTo>
                  <a:lnTo>
                    <a:pt x="247078" y="21717"/>
                  </a:lnTo>
                  <a:lnTo>
                    <a:pt x="250228" y="18669"/>
                  </a:lnTo>
                  <a:lnTo>
                    <a:pt x="252514" y="17145"/>
                  </a:lnTo>
                  <a:lnTo>
                    <a:pt x="254800" y="15621"/>
                  </a:lnTo>
                  <a:lnTo>
                    <a:pt x="260896" y="15621"/>
                  </a:lnTo>
                  <a:lnTo>
                    <a:pt x="262420" y="17145"/>
                  </a:lnTo>
                  <a:lnTo>
                    <a:pt x="263944" y="17145"/>
                  </a:lnTo>
                  <a:lnTo>
                    <a:pt x="263944" y="15621"/>
                  </a:lnTo>
                  <a:lnTo>
                    <a:pt x="263944" y="12573"/>
                  </a:lnTo>
                  <a:close/>
                </a:path>
                <a:path w="335914" h="40005">
                  <a:moveTo>
                    <a:pt x="335572" y="15621"/>
                  </a:moveTo>
                  <a:lnTo>
                    <a:pt x="332524" y="14097"/>
                  </a:lnTo>
                  <a:lnTo>
                    <a:pt x="331000" y="12573"/>
                  </a:lnTo>
                  <a:lnTo>
                    <a:pt x="317284" y="12573"/>
                  </a:lnTo>
                  <a:lnTo>
                    <a:pt x="312712" y="14097"/>
                  </a:lnTo>
                  <a:lnTo>
                    <a:pt x="308140" y="17145"/>
                  </a:lnTo>
                  <a:lnTo>
                    <a:pt x="306616" y="14097"/>
                  </a:lnTo>
                  <a:lnTo>
                    <a:pt x="302044" y="12573"/>
                  </a:lnTo>
                  <a:lnTo>
                    <a:pt x="289852" y="12573"/>
                  </a:lnTo>
                  <a:lnTo>
                    <a:pt x="285280" y="14097"/>
                  </a:lnTo>
                  <a:lnTo>
                    <a:pt x="280708" y="17145"/>
                  </a:lnTo>
                  <a:lnTo>
                    <a:pt x="280708" y="12573"/>
                  </a:lnTo>
                  <a:lnTo>
                    <a:pt x="271564" y="12573"/>
                  </a:lnTo>
                  <a:lnTo>
                    <a:pt x="271564" y="38481"/>
                  </a:lnTo>
                  <a:lnTo>
                    <a:pt x="280708" y="38481"/>
                  </a:lnTo>
                  <a:lnTo>
                    <a:pt x="280708" y="21717"/>
                  </a:lnTo>
                  <a:lnTo>
                    <a:pt x="285280" y="17145"/>
                  </a:lnTo>
                  <a:lnTo>
                    <a:pt x="289852" y="15621"/>
                  </a:lnTo>
                  <a:lnTo>
                    <a:pt x="297472" y="15621"/>
                  </a:lnTo>
                  <a:lnTo>
                    <a:pt x="300520" y="17145"/>
                  </a:lnTo>
                  <a:lnTo>
                    <a:pt x="300520" y="38481"/>
                  </a:lnTo>
                  <a:lnTo>
                    <a:pt x="308140" y="38481"/>
                  </a:lnTo>
                  <a:lnTo>
                    <a:pt x="308140" y="21717"/>
                  </a:lnTo>
                  <a:lnTo>
                    <a:pt x="312712" y="17145"/>
                  </a:lnTo>
                  <a:lnTo>
                    <a:pt x="317284" y="15621"/>
                  </a:lnTo>
                  <a:lnTo>
                    <a:pt x="326428" y="15621"/>
                  </a:lnTo>
                  <a:lnTo>
                    <a:pt x="327952" y="17145"/>
                  </a:lnTo>
                  <a:lnTo>
                    <a:pt x="327952" y="38481"/>
                  </a:lnTo>
                  <a:lnTo>
                    <a:pt x="335572" y="38481"/>
                  </a:lnTo>
                  <a:lnTo>
                    <a:pt x="335572" y="15621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8" name="object 1238" descr=""/>
            <p:cNvSpPr/>
            <p:nvPr/>
          </p:nvSpPr>
          <p:spPr>
            <a:xfrm>
              <a:off x="4224528" y="1517903"/>
              <a:ext cx="1948180" cy="7620"/>
            </a:xfrm>
            <a:custGeom>
              <a:avLst/>
              <a:gdLst/>
              <a:ahLst/>
              <a:cxnLst/>
              <a:rect l="l" t="t" r="r" b="b"/>
              <a:pathLst>
                <a:path w="1948179" h="7619">
                  <a:moveTo>
                    <a:pt x="1066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0668" y="7620"/>
                  </a:lnTo>
                  <a:lnTo>
                    <a:pt x="10668" y="0"/>
                  </a:lnTo>
                  <a:close/>
                </a:path>
                <a:path w="1948179" h="7619">
                  <a:moveTo>
                    <a:pt x="70104" y="0"/>
                  </a:moveTo>
                  <a:lnTo>
                    <a:pt x="59436" y="0"/>
                  </a:lnTo>
                  <a:lnTo>
                    <a:pt x="59436" y="7620"/>
                  </a:lnTo>
                  <a:lnTo>
                    <a:pt x="70104" y="7620"/>
                  </a:lnTo>
                  <a:lnTo>
                    <a:pt x="70104" y="0"/>
                  </a:lnTo>
                  <a:close/>
                </a:path>
                <a:path w="1948179" h="7619">
                  <a:moveTo>
                    <a:pt x="137160" y="0"/>
                  </a:moveTo>
                  <a:lnTo>
                    <a:pt x="126492" y="0"/>
                  </a:lnTo>
                  <a:lnTo>
                    <a:pt x="126492" y="7620"/>
                  </a:lnTo>
                  <a:lnTo>
                    <a:pt x="137160" y="7620"/>
                  </a:lnTo>
                  <a:lnTo>
                    <a:pt x="137160" y="0"/>
                  </a:lnTo>
                  <a:close/>
                </a:path>
                <a:path w="1948179" h="7619">
                  <a:moveTo>
                    <a:pt x="204216" y="0"/>
                  </a:moveTo>
                  <a:lnTo>
                    <a:pt x="193548" y="0"/>
                  </a:lnTo>
                  <a:lnTo>
                    <a:pt x="193548" y="7620"/>
                  </a:lnTo>
                  <a:lnTo>
                    <a:pt x="204216" y="7620"/>
                  </a:lnTo>
                  <a:lnTo>
                    <a:pt x="204216" y="0"/>
                  </a:lnTo>
                  <a:close/>
                </a:path>
                <a:path w="1948179" h="7619">
                  <a:moveTo>
                    <a:pt x="266700" y="0"/>
                  </a:moveTo>
                  <a:lnTo>
                    <a:pt x="256032" y="0"/>
                  </a:lnTo>
                  <a:lnTo>
                    <a:pt x="256032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1948179" h="7619">
                  <a:moveTo>
                    <a:pt x="330708" y="0"/>
                  </a:moveTo>
                  <a:lnTo>
                    <a:pt x="320040" y="0"/>
                  </a:lnTo>
                  <a:lnTo>
                    <a:pt x="320040" y="7620"/>
                  </a:lnTo>
                  <a:lnTo>
                    <a:pt x="330708" y="7620"/>
                  </a:lnTo>
                  <a:lnTo>
                    <a:pt x="330708" y="0"/>
                  </a:lnTo>
                  <a:close/>
                </a:path>
                <a:path w="1948179" h="7619">
                  <a:moveTo>
                    <a:pt x="393192" y="0"/>
                  </a:moveTo>
                  <a:lnTo>
                    <a:pt x="382524" y="0"/>
                  </a:lnTo>
                  <a:lnTo>
                    <a:pt x="382524" y="7620"/>
                  </a:lnTo>
                  <a:lnTo>
                    <a:pt x="393192" y="7620"/>
                  </a:lnTo>
                  <a:lnTo>
                    <a:pt x="393192" y="0"/>
                  </a:lnTo>
                  <a:close/>
                </a:path>
                <a:path w="1948179" h="7619">
                  <a:moveTo>
                    <a:pt x="461772" y="0"/>
                  </a:moveTo>
                  <a:lnTo>
                    <a:pt x="451104" y="0"/>
                  </a:lnTo>
                  <a:lnTo>
                    <a:pt x="451104" y="7620"/>
                  </a:lnTo>
                  <a:lnTo>
                    <a:pt x="461772" y="7620"/>
                  </a:lnTo>
                  <a:lnTo>
                    <a:pt x="461772" y="0"/>
                  </a:lnTo>
                  <a:close/>
                </a:path>
                <a:path w="1948179" h="7619">
                  <a:moveTo>
                    <a:pt x="528828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28828" y="7620"/>
                  </a:lnTo>
                  <a:lnTo>
                    <a:pt x="528828" y="0"/>
                  </a:lnTo>
                  <a:close/>
                </a:path>
                <a:path w="1948179" h="7619">
                  <a:moveTo>
                    <a:pt x="591312" y="0"/>
                  </a:moveTo>
                  <a:lnTo>
                    <a:pt x="580644" y="0"/>
                  </a:lnTo>
                  <a:lnTo>
                    <a:pt x="580644" y="7620"/>
                  </a:lnTo>
                  <a:lnTo>
                    <a:pt x="591312" y="7620"/>
                  </a:lnTo>
                  <a:lnTo>
                    <a:pt x="591312" y="0"/>
                  </a:lnTo>
                  <a:close/>
                </a:path>
                <a:path w="1948179" h="7619">
                  <a:moveTo>
                    <a:pt x="655320" y="0"/>
                  </a:moveTo>
                  <a:lnTo>
                    <a:pt x="644652" y="0"/>
                  </a:lnTo>
                  <a:lnTo>
                    <a:pt x="644652" y="7620"/>
                  </a:lnTo>
                  <a:lnTo>
                    <a:pt x="655320" y="7620"/>
                  </a:lnTo>
                  <a:lnTo>
                    <a:pt x="655320" y="0"/>
                  </a:lnTo>
                  <a:close/>
                </a:path>
                <a:path w="1948179" h="7619">
                  <a:moveTo>
                    <a:pt x="717804" y="0"/>
                  </a:moveTo>
                  <a:lnTo>
                    <a:pt x="707136" y="0"/>
                  </a:lnTo>
                  <a:lnTo>
                    <a:pt x="707136" y="7620"/>
                  </a:lnTo>
                  <a:lnTo>
                    <a:pt x="717804" y="7620"/>
                  </a:lnTo>
                  <a:lnTo>
                    <a:pt x="717804" y="0"/>
                  </a:lnTo>
                  <a:close/>
                </a:path>
                <a:path w="1948179" h="7619">
                  <a:moveTo>
                    <a:pt x="784847" y="0"/>
                  </a:moveTo>
                  <a:lnTo>
                    <a:pt x="774192" y="0"/>
                  </a:lnTo>
                  <a:lnTo>
                    <a:pt x="774192" y="7620"/>
                  </a:lnTo>
                  <a:lnTo>
                    <a:pt x="784847" y="7620"/>
                  </a:lnTo>
                  <a:lnTo>
                    <a:pt x="784847" y="0"/>
                  </a:lnTo>
                  <a:close/>
                </a:path>
                <a:path w="1948179" h="7619">
                  <a:moveTo>
                    <a:pt x="851916" y="0"/>
                  </a:moveTo>
                  <a:lnTo>
                    <a:pt x="841248" y="0"/>
                  </a:lnTo>
                  <a:lnTo>
                    <a:pt x="841248" y="7620"/>
                  </a:lnTo>
                  <a:lnTo>
                    <a:pt x="851916" y="7620"/>
                  </a:lnTo>
                  <a:lnTo>
                    <a:pt x="851916" y="0"/>
                  </a:lnTo>
                  <a:close/>
                </a:path>
                <a:path w="1948179" h="7619">
                  <a:moveTo>
                    <a:pt x="915924" y="0"/>
                  </a:moveTo>
                  <a:lnTo>
                    <a:pt x="905256" y="0"/>
                  </a:lnTo>
                  <a:lnTo>
                    <a:pt x="905256" y="7620"/>
                  </a:lnTo>
                  <a:lnTo>
                    <a:pt x="915924" y="7620"/>
                  </a:lnTo>
                  <a:lnTo>
                    <a:pt x="915924" y="0"/>
                  </a:lnTo>
                  <a:close/>
                </a:path>
                <a:path w="1948179" h="7619">
                  <a:moveTo>
                    <a:pt x="978408" y="0"/>
                  </a:moveTo>
                  <a:lnTo>
                    <a:pt x="967740" y="0"/>
                  </a:lnTo>
                  <a:lnTo>
                    <a:pt x="967740" y="7620"/>
                  </a:lnTo>
                  <a:lnTo>
                    <a:pt x="978408" y="7620"/>
                  </a:lnTo>
                  <a:lnTo>
                    <a:pt x="978408" y="0"/>
                  </a:lnTo>
                  <a:close/>
                </a:path>
                <a:path w="1948179" h="7619">
                  <a:moveTo>
                    <a:pt x="1042416" y="0"/>
                  </a:moveTo>
                  <a:lnTo>
                    <a:pt x="1031748" y="0"/>
                  </a:lnTo>
                  <a:lnTo>
                    <a:pt x="1031748" y="7620"/>
                  </a:lnTo>
                  <a:lnTo>
                    <a:pt x="1042416" y="7620"/>
                  </a:lnTo>
                  <a:lnTo>
                    <a:pt x="1042416" y="0"/>
                  </a:lnTo>
                  <a:close/>
                </a:path>
                <a:path w="1948179" h="7619">
                  <a:moveTo>
                    <a:pt x="1104900" y="0"/>
                  </a:moveTo>
                  <a:lnTo>
                    <a:pt x="1094232" y="0"/>
                  </a:lnTo>
                  <a:lnTo>
                    <a:pt x="1094232" y="7620"/>
                  </a:lnTo>
                  <a:lnTo>
                    <a:pt x="1104900" y="7620"/>
                  </a:lnTo>
                  <a:lnTo>
                    <a:pt x="1104900" y="0"/>
                  </a:lnTo>
                  <a:close/>
                </a:path>
                <a:path w="1948179" h="7619">
                  <a:moveTo>
                    <a:pt x="1171956" y="0"/>
                  </a:moveTo>
                  <a:lnTo>
                    <a:pt x="1161288" y="0"/>
                  </a:lnTo>
                  <a:lnTo>
                    <a:pt x="1161288" y="7620"/>
                  </a:lnTo>
                  <a:lnTo>
                    <a:pt x="1171956" y="7620"/>
                  </a:lnTo>
                  <a:lnTo>
                    <a:pt x="1171956" y="0"/>
                  </a:lnTo>
                  <a:close/>
                </a:path>
                <a:path w="1948179" h="7619">
                  <a:moveTo>
                    <a:pt x="1238999" y="0"/>
                  </a:moveTo>
                  <a:lnTo>
                    <a:pt x="1228331" y="0"/>
                  </a:lnTo>
                  <a:lnTo>
                    <a:pt x="1228331" y="7620"/>
                  </a:lnTo>
                  <a:lnTo>
                    <a:pt x="1238999" y="7620"/>
                  </a:lnTo>
                  <a:lnTo>
                    <a:pt x="1238999" y="0"/>
                  </a:lnTo>
                  <a:close/>
                </a:path>
                <a:path w="1948179" h="7619">
                  <a:moveTo>
                    <a:pt x="1301483" y="0"/>
                  </a:moveTo>
                  <a:lnTo>
                    <a:pt x="1290815" y="0"/>
                  </a:lnTo>
                  <a:lnTo>
                    <a:pt x="1290815" y="7620"/>
                  </a:lnTo>
                  <a:lnTo>
                    <a:pt x="1301483" y="7620"/>
                  </a:lnTo>
                  <a:lnTo>
                    <a:pt x="1301483" y="0"/>
                  </a:lnTo>
                  <a:close/>
                </a:path>
                <a:path w="1948179" h="7619">
                  <a:moveTo>
                    <a:pt x="1365504" y="0"/>
                  </a:moveTo>
                  <a:lnTo>
                    <a:pt x="1354836" y="0"/>
                  </a:lnTo>
                  <a:lnTo>
                    <a:pt x="1354836" y="7620"/>
                  </a:lnTo>
                  <a:lnTo>
                    <a:pt x="1365504" y="7620"/>
                  </a:lnTo>
                  <a:lnTo>
                    <a:pt x="1365504" y="0"/>
                  </a:lnTo>
                  <a:close/>
                </a:path>
                <a:path w="1948179" h="7619">
                  <a:moveTo>
                    <a:pt x="1429499" y="0"/>
                  </a:moveTo>
                  <a:lnTo>
                    <a:pt x="1418831" y="0"/>
                  </a:lnTo>
                  <a:lnTo>
                    <a:pt x="1418831" y="7620"/>
                  </a:lnTo>
                  <a:lnTo>
                    <a:pt x="1429499" y="7620"/>
                  </a:lnTo>
                  <a:lnTo>
                    <a:pt x="1429499" y="0"/>
                  </a:lnTo>
                  <a:close/>
                </a:path>
                <a:path w="1948179" h="7619">
                  <a:moveTo>
                    <a:pt x="1496568" y="0"/>
                  </a:moveTo>
                  <a:lnTo>
                    <a:pt x="1485900" y="0"/>
                  </a:lnTo>
                  <a:lnTo>
                    <a:pt x="1485900" y="7620"/>
                  </a:lnTo>
                  <a:lnTo>
                    <a:pt x="1496568" y="7620"/>
                  </a:lnTo>
                  <a:lnTo>
                    <a:pt x="1496568" y="0"/>
                  </a:lnTo>
                  <a:close/>
                </a:path>
                <a:path w="1948179" h="7619">
                  <a:moveTo>
                    <a:pt x="1563624" y="0"/>
                  </a:moveTo>
                  <a:lnTo>
                    <a:pt x="1552956" y="0"/>
                  </a:lnTo>
                  <a:lnTo>
                    <a:pt x="1552956" y="7620"/>
                  </a:lnTo>
                  <a:lnTo>
                    <a:pt x="1563624" y="7620"/>
                  </a:lnTo>
                  <a:lnTo>
                    <a:pt x="1563624" y="0"/>
                  </a:lnTo>
                  <a:close/>
                </a:path>
                <a:path w="1948179" h="7619">
                  <a:moveTo>
                    <a:pt x="1627632" y="0"/>
                  </a:moveTo>
                  <a:lnTo>
                    <a:pt x="1616964" y="0"/>
                  </a:lnTo>
                  <a:lnTo>
                    <a:pt x="1616964" y="7620"/>
                  </a:lnTo>
                  <a:lnTo>
                    <a:pt x="1627632" y="7620"/>
                  </a:lnTo>
                  <a:lnTo>
                    <a:pt x="1627632" y="0"/>
                  </a:lnTo>
                  <a:close/>
                </a:path>
                <a:path w="1948179" h="7619">
                  <a:moveTo>
                    <a:pt x="1690116" y="0"/>
                  </a:moveTo>
                  <a:lnTo>
                    <a:pt x="1679448" y="0"/>
                  </a:lnTo>
                  <a:lnTo>
                    <a:pt x="1679448" y="7620"/>
                  </a:lnTo>
                  <a:lnTo>
                    <a:pt x="1690116" y="7620"/>
                  </a:lnTo>
                  <a:lnTo>
                    <a:pt x="1690116" y="0"/>
                  </a:lnTo>
                  <a:close/>
                </a:path>
                <a:path w="1948179" h="7619">
                  <a:moveTo>
                    <a:pt x="1754124" y="0"/>
                  </a:moveTo>
                  <a:lnTo>
                    <a:pt x="1743456" y="0"/>
                  </a:lnTo>
                  <a:lnTo>
                    <a:pt x="1743456" y="7620"/>
                  </a:lnTo>
                  <a:lnTo>
                    <a:pt x="1754124" y="7620"/>
                  </a:lnTo>
                  <a:lnTo>
                    <a:pt x="1754124" y="0"/>
                  </a:lnTo>
                  <a:close/>
                </a:path>
                <a:path w="1948179" h="7619">
                  <a:moveTo>
                    <a:pt x="1821167" y="0"/>
                  </a:moveTo>
                  <a:lnTo>
                    <a:pt x="1810499" y="0"/>
                  </a:lnTo>
                  <a:lnTo>
                    <a:pt x="1810499" y="7620"/>
                  </a:lnTo>
                  <a:lnTo>
                    <a:pt x="1821167" y="7620"/>
                  </a:lnTo>
                  <a:lnTo>
                    <a:pt x="1821167" y="0"/>
                  </a:lnTo>
                  <a:close/>
                </a:path>
                <a:path w="1948179" h="7619">
                  <a:moveTo>
                    <a:pt x="1888236" y="0"/>
                  </a:moveTo>
                  <a:lnTo>
                    <a:pt x="1877568" y="0"/>
                  </a:lnTo>
                  <a:lnTo>
                    <a:pt x="1877568" y="7620"/>
                  </a:lnTo>
                  <a:lnTo>
                    <a:pt x="1888236" y="7620"/>
                  </a:lnTo>
                  <a:lnTo>
                    <a:pt x="1888236" y="0"/>
                  </a:lnTo>
                  <a:close/>
                </a:path>
                <a:path w="1948179" h="7619">
                  <a:moveTo>
                    <a:pt x="1947672" y="0"/>
                  </a:moveTo>
                  <a:lnTo>
                    <a:pt x="1937004" y="0"/>
                  </a:lnTo>
                  <a:lnTo>
                    <a:pt x="1937004" y="7620"/>
                  </a:lnTo>
                  <a:lnTo>
                    <a:pt x="1947672" y="7620"/>
                  </a:lnTo>
                  <a:lnTo>
                    <a:pt x="1947672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9" name="object 1239" descr=""/>
            <p:cNvSpPr/>
            <p:nvPr/>
          </p:nvSpPr>
          <p:spPr>
            <a:xfrm>
              <a:off x="4190327" y="1461515"/>
              <a:ext cx="2067560" cy="89535"/>
            </a:xfrm>
            <a:custGeom>
              <a:avLst/>
              <a:gdLst/>
              <a:ahLst/>
              <a:cxnLst/>
              <a:rect l="l" t="t" r="r" b="b"/>
              <a:pathLst>
                <a:path w="2067560" h="89534">
                  <a:moveTo>
                    <a:pt x="7620" y="381"/>
                  </a:moveTo>
                  <a:lnTo>
                    <a:pt x="0" y="381"/>
                  </a:lnTo>
                  <a:lnTo>
                    <a:pt x="0" y="88963"/>
                  </a:lnTo>
                  <a:lnTo>
                    <a:pt x="3048" y="88963"/>
                  </a:lnTo>
                  <a:lnTo>
                    <a:pt x="3048" y="84302"/>
                  </a:lnTo>
                  <a:lnTo>
                    <a:pt x="7620" y="84302"/>
                  </a:lnTo>
                  <a:lnTo>
                    <a:pt x="7620" y="381"/>
                  </a:lnTo>
                  <a:close/>
                </a:path>
                <a:path w="2067560" h="89534">
                  <a:moveTo>
                    <a:pt x="72301" y="0"/>
                  </a:moveTo>
                  <a:lnTo>
                    <a:pt x="64681" y="0"/>
                  </a:lnTo>
                  <a:lnTo>
                    <a:pt x="64681" y="85344"/>
                  </a:lnTo>
                  <a:lnTo>
                    <a:pt x="72301" y="85344"/>
                  </a:lnTo>
                  <a:lnTo>
                    <a:pt x="72301" y="0"/>
                  </a:lnTo>
                  <a:close/>
                </a:path>
                <a:path w="2067560" h="89534">
                  <a:moveTo>
                    <a:pt x="137833" y="0"/>
                  </a:moveTo>
                  <a:lnTo>
                    <a:pt x="130213" y="0"/>
                  </a:lnTo>
                  <a:lnTo>
                    <a:pt x="130213" y="85344"/>
                  </a:lnTo>
                  <a:lnTo>
                    <a:pt x="137833" y="85344"/>
                  </a:lnTo>
                  <a:lnTo>
                    <a:pt x="137833" y="0"/>
                  </a:lnTo>
                  <a:close/>
                </a:path>
                <a:path w="2067560" h="89534">
                  <a:moveTo>
                    <a:pt x="210985" y="0"/>
                  </a:moveTo>
                  <a:lnTo>
                    <a:pt x="203365" y="0"/>
                  </a:lnTo>
                  <a:lnTo>
                    <a:pt x="203365" y="85344"/>
                  </a:lnTo>
                  <a:lnTo>
                    <a:pt x="210985" y="85344"/>
                  </a:lnTo>
                  <a:lnTo>
                    <a:pt x="210985" y="0"/>
                  </a:lnTo>
                  <a:close/>
                </a:path>
                <a:path w="2067560" h="89534">
                  <a:moveTo>
                    <a:pt x="274993" y="0"/>
                  </a:moveTo>
                  <a:lnTo>
                    <a:pt x="267373" y="0"/>
                  </a:lnTo>
                  <a:lnTo>
                    <a:pt x="267373" y="85344"/>
                  </a:lnTo>
                  <a:lnTo>
                    <a:pt x="274993" y="85344"/>
                  </a:lnTo>
                  <a:lnTo>
                    <a:pt x="274993" y="0"/>
                  </a:lnTo>
                  <a:close/>
                </a:path>
                <a:path w="2067560" h="89534">
                  <a:moveTo>
                    <a:pt x="340525" y="0"/>
                  </a:moveTo>
                  <a:lnTo>
                    <a:pt x="332905" y="0"/>
                  </a:lnTo>
                  <a:lnTo>
                    <a:pt x="332905" y="85344"/>
                  </a:lnTo>
                  <a:lnTo>
                    <a:pt x="340525" y="85344"/>
                  </a:lnTo>
                  <a:lnTo>
                    <a:pt x="340525" y="0"/>
                  </a:lnTo>
                  <a:close/>
                </a:path>
                <a:path w="2067560" h="89534">
                  <a:moveTo>
                    <a:pt x="406057" y="0"/>
                  </a:moveTo>
                  <a:lnTo>
                    <a:pt x="398437" y="0"/>
                  </a:lnTo>
                  <a:lnTo>
                    <a:pt x="398437" y="85344"/>
                  </a:lnTo>
                  <a:lnTo>
                    <a:pt x="406057" y="85344"/>
                  </a:lnTo>
                  <a:lnTo>
                    <a:pt x="406057" y="0"/>
                  </a:lnTo>
                  <a:close/>
                </a:path>
                <a:path w="2067560" h="89534">
                  <a:moveTo>
                    <a:pt x="471589" y="0"/>
                  </a:moveTo>
                  <a:lnTo>
                    <a:pt x="463969" y="0"/>
                  </a:lnTo>
                  <a:lnTo>
                    <a:pt x="463969" y="85344"/>
                  </a:lnTo>
                  <a:lnTo>
                    <a:pt x="471589" y="85344"/>
                  </a:lnTo>
                  <a:lnTo>
                    <a:pt x="471589" y="0"/>
                  </a:lnTo>
                  <a:close/>
                </a:path>
                <a:path w="2067560" h="89534">
                  <a:moveTo>
                    <a:pt x="543217" y="0"/>
                  </a:moveTo>
                  <a:lnTo>
                    <a:pt x="535597" y="0"/>
                  </a:lnTo>
                  <a:lnTo>
                    <a:pt x="535597" y="85344"/>
                  </a:lnTo>
                  <a:lnTo>
                    <a:pt x="543217" y="85344"/>
                  </a:lnTo>
                  <a:lnTo>
                    <a:pt x="543217" y="0"/>
                  </a:lnTo>
                  <a:close/>
                </a:path>
                <a:path w="2067560" h="89534">
                  <a:moveTo>
                    <a:pt x="608749" y="0"/>
                  </a:moveTo>
                  <a:lnTo>
                    <a:pt x="601129" y="0"/>
                  </a:lnTo>
                  <a:lnTo>
                    <a:pt x="601129" y="85344"/>
                  </a:lnTo>
                  <a:lnTo>
                    <a:pt x="608749" y="85344"/>
                  </a:lnTo>
                  <a:lnTo>
                    <a:pt x="608749" y="0"/>
                  </a:lnTo>
                  <a:close/>
                </a:path>
                <a:path w="2067560" h="89534">
                  <a:moveTo>
                    <a:pt x="674281" y="0"/>
                  </a:moveTo>
                  <a:lnTo>
                    <a:pt x="666661" y="0"/>
                  </a:lnTo>
                  <a:lnTo>
                    <a:pt x="666661" y="85344"/>
                  </a:lnTo>
                  <a:lnTo>
                    <a:pt x="674281" y="85344"/>
                  </a:lnTo>
                  <a:lnTo>
                    <a:pt x="674281" y="0"/>
                  </a:lnTo>
                  <a:close/>
                </a:path>
                <a:path w="2067560" h="89534">
                  <a:moveTo>
                    <a:pt x="739800" y="0"/>
                  </a:moveTo>
                  <a:lnTo>
                    <a:pt x="732193" y="0"/>
                  </a:lnTo>
                  <a:lnTo>
                    <a:pt x="732193" y="85344"/>
                  </a:lnTo>
                  <a:lnTo>
                    <a:pt x="739800" y="85344"/>
                  </a:lnTo>
                  <a:lnTo>
                    <a:pt x="739800" y="0"/>
                  </a:lnTo>
                  <a:close/>
                </a:path>
                <a:path w="2067560" h="89534">
                  <a:moveTo>
                    <a:pt x="805332" y="0"/>
                  </a:moveTo>
                  <a:lnTo>
                    <a:pt x="797725" y="0"/>
                  </a:lnTo>
                  <a:lnTo>
                    <a:pt x="797725" y="85344"/>
                  </a:lnTo>
                  <a:lnTo>
                    <a:pt x="805332" y="85344"/>
                  </a:lnTo>
                  <a:lnTo>
                    <a:pt x="805332" y="0"/>
                  </a:lnTo>
                  <a:close/>
                </a:path>
                <a:path w="2067560" h="89534">
                  <a:moveTo>
                    <a:pt x="876973" y="0"/>
                  </a:moveTo>
                  <a:lnTo>
                    <a:pt x="869353" y="0"/>
                  </a:lnTo>
                  <a:lnTo>
                    <a:pt x="869353" y="85344"/>
                  </a:lnTo>
                  <a:lnTo>
                    <a:pt x="876973" y="85344"/>
                  </a:lnTo>
                  <a:lnTo>
                    <a:pt x="876973" y="0"/>
                  </a:lnTo>
                  <a:close/>
                </a:path>
                <a:path w="2067560" h="89534">
                  <a:moveTo>
                    <a:pt x="942505" y="0"/>
                  </a:moveTo>
                  <a:lnTo>
                    <a:pt x="934885" y="0"/>
                  </a:lnTo>
                  <a:lnTo>
                    <a:pt x="934885" y="85344"/>
                  </a:lnTo>
                  <a:lnTo>
                    <a:pt x="942505" y="85344"/>
                  </a:lnTo>
                  <a:lnTo>
                    <a:pt x="942505" y="0"/>
                  </a:lnTo>
                  <a:close/>
                </a:path>
                <a:path w="2067560" h="89534">
                  <a:moveTo>
                    <a:pt x="1008037" y="0"/>
                  </a:moveTo>
                  <a:lnTo>
                    <a:pt x="1000417" y="0"/>
                  </a:lnTo>
                  <a:lnTo>
                    <a:pt x="1000417" y="85344"/>
                  </a:lnTo>
                  <a:lnTo>
                    <a:pt x="1008037" y="85344"/>
                  </a:lnTo>
                  <a:lnTo>
                    <a:pt x="1008037" y="0"/>
                  </a:lnTo>
                  <a:close/>
                </a:path>
                <a:path w="2067560" h="89534">
                  <a:moveTo>
                    <a:pt x="1073569" y="0"/>
                  </a:moveTo>
                  <a:lnTo>
                    <a:pt x="1065949" y="0"/>
                  </a:lnTo>
                  <a:lnTo>
                    <a:pt x="1065949" y="85344"/>
                  </a:lnTo>
                  <a:lnTo>
                    <a:pt x="1073569" y="85344"/>
                  </a:lnTo>
                  <a:lnTo>
                    <a:pt x="1073569" y="0"/>
                  </a:lnTo>
                  <a:close/>
                </a:path>
                <a:path w="2067560" h="89534">
                  <a:moveTo>
                    <a:pt x="1137577" y="0"/>
                  </a:moveTo>
                  <a:lnTo>
                    <a:pt x="1129957" y="0"/>
                  </a:lnTo>
                  <a:lnTo>
                    <a:pt x="1129957" y="85344"/>
                  </a:lnTo>
                  <a:lnTo>
                    <a:pt x="1137577" y="85344"/>
                  </a:lnTo>
                  <a:lnTo>
                    <a:pt x="1137577" y="0"/>
                  </a:lnTo>
                  <a:close/>
                </a:path>
                <a:path w="2067560" h="89534">
                  <a:moveTo>
                    <a:pt x="1203109" y="0"/>
                  </a:moveTo>
                  <a:lnTo>
                    <a:pt x="1195489" y="0"/>
                  </a:lnTo>
                  <a:lnTo>
                    <a:pt x="1195489" y="85344"/>
                  </a:lnTo>
                  <a:lnTo>
                    <a:pt x="1203109" y="85344"/>
                  </a:lnTo>
                  <a:lnTo>
                    <a:pt x="1203109" y="0"/>
                  </a:lnTo>
                  <a:close/>
                </a:path>
                <a:path w="2067560" h="89534">
                  <a:moveTo>
                    <a:pt x="1276261" y="0"/>
                  </a:moveTo>
                  <a:lnTo>
                    <a:pt x="1268641" y="0"/>
                  </a:lnTo>
                  <a:lnTo>
                    <a:pt x="1268641" y="85344"/>
                  </a:lnTo>
                  <a:lnTo>
                    <a:pt x="1276261" y="85344"/>
                  </a:lnTo>
                  <a:lnTo>
                    <a:pt x="1276261" y="0"/>
                  </a:lnTo>
                  <a:close/>
                </a:path>
                <a:path w="2067560" h="89534">
                  <a:moveTo>
                    <a:pt x="1341793" y="0"/>
                  </a:moveTo>
                  <a:lnTo>
                    <a:pt x="1334173" y="0"/>
                  </a:lnTo>
                  <a:lnTo>
                    <a:pt x="1334173" y="85344"/>
                  </a:lnTo>
                  <a:lnTo>
                    <a:pt x="1341793" y="85344"/>
                  </a:lnTo>
                  <a:lnTo>
                    <a:pt x="1341793" y="0"/>
                  </a:lnTo>
                  <a:close/>
                </a:path>
                <a:path w="2067560" h="89534">
                  <a:moveTo>
                    <a:pt x="1407325" y="0"/>
                  </a:moveTo>
                  <a:lnTo>
                    <a:pt x="1398168" y="0"/>
                  </a:lnTo>
                  <a:lnTo>
                    <a:pt x="1398168" y="85344"/>
                  </a:lnTo>
                  <a:lnTo>
                    <a:pt x="1407325" y="85344"/>
                  </a:lnTo>
                  <a:lnTo>
                    <a:pt x="1407325" y="0"/>
                  </a:lnTo>
                  <a:close/>
                </a:path>
                <a:path w="2067560" h="89534">
                  <a:moveTo>
                    <a:pt x="1472857" y="0"/>
                  </a:moveTo>
                  <a:lnTo>
                    <a:pt x="1465237" y="0"/>
                  </a:lnTo>
                  <a:lnTo>
                    <a:pt x="1465237" y="85344"/>
                  </a:lnTo>
                  <a:lnTo>
                    <a:pt x="1472857" y="85344"/>
                  </a:lnTo>
                  <a:lnTo>
                    <a:pt x="1472857" y="0"/>
                  </a:lnTo>
                  <a:close/>
                </a:path>
                <a:path w="2067560" h="89534">
                  <a:moveTo>
                    <a:pt x="1538389" y="0"/>
                  </a:moveTo>
                  <a:lnTo>
                    <a:pt x="1530769" y="0"/>
                  </a:lnTo>
                  <a:lnTo>
                    <a:pt x="1530769" y="85344"/>
                  </a:lnTo>
                  <a:lnTo>
                    <a:pt x="1538389" y="85344"/>
                  </a:lnTo>
                  <a:lnTo>
                    <a:pt x="1538389" y="0"/>
                  </a:lnTo>
                  <a:close/>
                </a:path>
                <a:path w="2067560" h="89534">
                  <a:moveTo>
                    <a:pt x="1610017" y="0"/>
                  </a:moveTo>
                  <a:lnTo>
                    <a:pt x="1602384" y="0"/>
                  </a:lnTo>
                  <a:lnTo>
                    <a:pt x="1602384" y="85344"/>
                  </a:lnTo>
                  <a:lnTo>
                    <a:pt x="1610017" y="85344"/>
                  </a:lnTo>
                  <a:lnTo>
                    <a:pt x="1610017" y="0"/>
                  </a:lnTo>
                  <a:close/>
                </a:path>
                <a:path w="2067560" h="89534">
                  <a:moveTo>
                    <a:pt x="1675549" y="0"/>
                  </a:moveTo>
                  <a:lnTo>
                    <a:pt x="1667916" y="0"/>
                  </a:lnTo>
                  <a:lnTo>
                    <a:pt x="1667916" y="85344"/>
                  </a:lnTo>
                  <a:lnTo>
                    <a:pt x="1675549" y="85344"/>
                  </a:lnTo>
                  <a:lnTo>
                    <a:pt x="1675549" y="0"/>
                  </a:lnTo>
                  <a:close/>
                </a:path>
                <a:path w="2067560" h="89534">
                  <a:moveTo>
                    <a:pt x="1741068" y="0"/>
                  </a:moveTo>
                  <a:lnTo>
                    <a:pt x="1733461" y="0"/>
                  </a:lnTo>
                  <a:lnTo>
                    <a:pt x="1733461" y="85344"/>
                  </a:lnTo>
                  <a:lnTo>
                    <a:pt x="1741068" y="85344"/>
                  </a:lnTo>
                  <a:lnTo>
                    <a:pt x="1741068" y="0"/>
                  </a:lnTo>
                  <a:close/>
                </a:path>
                <a:path w="2067560" h="89534">
                  <a:moveTo>
                    <a:pt x="1806600" y="0"/>
                  </a:moveTo>
                  <a:lnTo>
                    <a:pt x="1798993" y="0"/>
                  </a:lnTo>
                  <a:lnTo>
                    <a:pt x="1798993" y="85344"/>
                  </a:lnTo>
                  <a:lnTo>
                    <a:pt x="1806600" y="85344"/>
                  </a:lnTo>
                  <a:lnTo>
                    <a:pt x="1806600" y="0"/>
                  </a:lnTo>
                  <a:close/>
                </a:path>
                <a:path w="2067560" h="89534">
                  <a:moveTo>
                    <a:pt x="1872132" y="0"/>
                  </a:moveTo>
                  <a:lnTo>
                    <a:pt x="1864525" y="0"/>
                  </a:lnTo>
                  <a:lnTo>
                    <a:pt x="1864525" y="85344"/>
                  </a:lnTo>
                  <a:lnTo>
                    <a:pt x="1872132" y="85344"/>
                  </a:lnTo>
                  <a:lnTo>
                    <a:pt x="1872132" y="0"/>
                  </a:lnTo>
                  <a:close/>
                </a:path>
                <a:path w="2067560" h="89534">
                  <a:moveTo>
                    <a:pt x="1943773" y="0"/>
                  </a:moveTo>
                  <a:lnTo>
                    <a:pt x="1936153" y="0"/>
                  </a:lnTo>
                  <a:lnTo>
                    <a:pt x="1936153" y="85344"/>
                  </a:lnTo>
                  <a:lnTo>
                    <a:pt x="1943773" y="85344"/>
                  </a:lnTo>
                  <a:lnTo>
                    <a:pt x="1943773" y="0"/>
                  </a:lnTo>
                  <a:close/>
                </a:path>
                <a:path w="2067560" h="89534">
                  <a:moveTo>
                    <a:pt x="2009305" y="0"/>
                  </a:moveTo>
                  <a:lnTo>
                    <a:pt x="2001685" y="0"/>
                  </a:lnTo>
                  <a:lnTo>
                    <a:pt x="2001685" y="85344"/>
                  </a:lnTo>
                  <a:lnTo>
                    <a:pt x="2009305" y="85344"/>
                  </a:lnTo>
                  <a:lnTo>
                    <a:pt x="2009305" y="0"/>
                  </a:lnTo>
                  <a:close/>
                </a:path>
                <a:path w="2067560" h="89534">
                  <a:moveTo>
                    <a:pt x="2067026" y="381"/>
                  </a:moveTo>
                  <a:lnTo>
                    <a:pt x="2059406" y="381"/>
                  </a:lnTo>
                  <a:lnTo>
                    <a:pt x="2059406" y="84302"/>
                  </a:lnTo>
                  <a:lnTo>
                    <a:pt x="2062454" y="84302"/>
                  </a:lnTo>
                  <a:lnTo>
                    <a:pt x="2062454" y="88963"/>
                  </a:lnTo>
                  <a:lnTo>
                    <a:pt x="2067026" y="88963"/>
                  </a:lnTo>
                  <a:lnTo>
                    <a:pt x="2067026" y="381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0" name="object 1240" descr=""/>
            <p:cNvSpPr/>
            <p:nvPr/>
          </p:nvSpPr>
          <p:spPr>
            <a:xfrm>
              <a:off x="4211669" y="1597723"/>
              <a:ext cx="137795" cy="0"/>
            </a:xfrm>
            <a:custGeom>
              <a:avLst/>
              <a:gdLst/>
              <a:ahLst/>
              <a:cxnLst/>
              <a:rect l="l" t="t" r="r" b="b"/>
              <a:pathLst>
                <a:path w="137795" h="0">
                  <a:moveTo>
                    <a:pt x="0" y="0"/>
                  </a:moveTo>
                  <a:lnTo>
                    <a:pt x="7619" y="0"/>
                  </a:lnTo>
                </a:path>
                <a:path w="137795" h="0">
                  <a:moveTo>
                    <a:pt x="21431" y="0"/>
                  </a:moveTo>
                  <a:lnTo>
                    <a:pt x="29051" y="0"/>
                  </a:lnTo>
                </a:path>
                <a:path w="137795" h="0">
                  <a:moveTo>
                    <a:pt x="65627" y="0"/>
                  </a:moveTo>
                  <a:lnTo>
                    <a:pt x="73246" y="0"/>
                  </a:lnTo>
                </a:path>
                <a:path w="137795" h="0">
                  <a:moveTo>
                    <a:pt x="86963" y="0"/>
                  </a:moveTo>
                  <a:lnTo>
                    <a:pt x="94583" y="0"/>
                  </a:lnTo>
                </a:path>
                <a:path w="137795" h="0">
                  <a:moveTo>
                    <a:pt x="131254" y="0"/>
                  </a:moveTo>
                  <a:lnTo>
                    <a:pt x="137350" y="0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1" name="object 1241" descr=""/>
            <p:cNvSpPr/>
            <p:nvPr/>
          </p:nvSpPr>
          <p:spPr>
            <a:xfrm>
              <a:off x="4364736" y="159258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2" name="object 1242" descr=""/>
            <p:cNvSpPr/>
            <p:nvPr/>
          </p:nvSpPr>
          <p:spPr>
            <a:xfrm>
              <a:off x="4414551" y="1597723"/>
              <a:ext cx="268605" cy="0"/>
            </a:xfrm>
            <a:custGeom>
              <a:avLst/>
              <a:gdLst/>
              <a:ahLst/>
              <a:cxnLst/>
              <a:rect l="l" t="t" r="r" b="b"/>
              <a:pathLst>
                <a:path w="268604" h="0">
                  <a:moveTo>
                    <a:pt x="0" y="0"/>
                  </a:moveTo>
                  <a:lnTo>
                    <a:pt x="7619" y="0"/>
                  </a:lnTo>
                </a:path>
                <a:path w="268604" h="0">
                  <a:moveTo>
                    <a:pt x="21431" y="0"/>
                  </a:moveTo>
                  <a:lnTo>
                    <a:pt x="29051" y="0"/>
                  </a:lnTo>
                </a:path>
                <a:path w="268604" h="0">
                  <a:moveTo>
                    <a:pt x="65627" y="0"/>
                  </a:moveTo>
                  <a:lnTo>
                    <a:pt x="73247" y="0"/>
                  </a:lnTo>
                </a:path>
                <a:path w="268604" h="0">
                  <a:moveTo>
                    <a:pt x="86963" y="0"/>
                  </a:moveTo>
                  <a:lnTo>
                    <a:pt x="94583" y="0"/>
                  </a:lnTo>
                </a:path>
                <a:path w="268604" h="0">
                  <a:moveTo>
                    <a:pt x="131254" y="0"/>
                  </a:moveTo>
                  <a:lnTo>
                    <a:pt x="137350" y="0"/>
                  </a:lnTo>
                </a:path>
                <a:path w="268604" h="0">
                  <a:moveTo>
                    <a:pt x="152590" y="0"/>
                  </a:moveTo>
                  <a:lnTo>
                    <a:pt x="160210" y="0"/>
                  </a:lnTo>
                </a:path>
                <a:path w="268604" h="0">
                  <a:moveTo>
                    <a:pt x="195262" y="0"/>
                  </a:moveTo>
                  <a:lnTo>
                    <a:pt x="202882" y="0"/>
                  </a:lnTo>
                </a:path>
                <a:path w="268604" h="0">
                  <a:moveTo>
                    <a:pt x="218217" y="0"/>
                  </a:moveTo>
                  <a:lnTo>
                    <a:pt x="225837" y="0"/>
                  </a:lnTo>
                </a:path>
                <a:path w="268604" h="0">
                  <a:moveTo>
                    <a:pt x="260889" y="0"/>
                  </a:moveTo>
                  <a:lnTo>
                    <a:pt x="268509" y="0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3" name="object 1243" descr=""/>
            <p:cNvSpPr/>
            <p:nvPr/>
          </p:nvSpPr>
          <p:spPr>
            <a:xfrm>
              <a:off x="4698491" y="159258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4" name="object 1244" descr=""/>
            <p:cNvSpPr/>
            <p:nvPr/>
          </p:nvSpPr>
          <p:spPr>
            <a:xfrm>
              <a:off x="4748688" y="1597723"/>
              <a:ext cx="268605" cy="0"/>
            </a:xfrm>
            <a:custGeom>
              <a:avLst/>
              <a:gdLst/>
              <a:ahLst/>
              <a:cxnLst/>
              <a:rect l="l" t="t" r="r" b="b"/>
              <a:pathLst>
                <a:path w="268604" h="0">
                  <a:moveTo>
                    <a:pt x="0" y="0"/>
                  </a:moveTo>
                  <a:lnTo>
                    <a:pt x="7620" y="0"/>
                  </a:lnTo>
                </a:path>
                <a:path w="268604" h="0">
                  <a:moveTo>
                    <a:pt x="21336" y="0"/>
                  </a:moveTo>
                  <a:lnTo>
                    <a:pt x="28956" y="0"/>
                  </a:lnTo>
                </a:path>
                <a:path w="268604" h="0">
                  <a:moveTo>
                    <a:pt x="65627" y="0"/>
                  </a:moveTo>
                  <a:lnTo>
                    <a:pt x="71723" y="0"/>
                  </a:lnTo>
                </a:path>
                <a:path w="268604" h="0">
                  <a:moveTo>
                    <a:pt x="86963" y="0"/>
                  </a:moveTo>
                  <a:lnTo>
                    <a:pt x="94583" y="0"/>
                  </a:lnTo>
                </a:path>
                <a:path w="268604" h="0">
                  <a:moveTo>
                    <a:pt x="129635" y="0"/>
                  </a:moveTo>
                  <a:lnTo>
                    <a:pt x="137255" y="0"/>
                  </a:lnTo>
                </a:path>
                <a:path w="268604" h="0">
                  <a:moveTo>
                    <a:pt x="152495" y="0"/>
                  </a:moveTo>
                  <a:lnTo>
                    <a:pt x="160115" y="0"/>
                  </a:lnTo>
                </a:path>
                <a:path w="268604" h="0">
                  <a:moveTo>
                    <a:pt x="195262" y="0"/>
                  </a:moveTo>
                  <a:lnTo>
                    <a:pt x="202882" y="0"/>
                  </a:lnTo>
                </a:path>
                <a:path w="268604" h="0">
                  <a:moveTo>
                    <a:pt x="218122" y="0"/>
                  </a:moveTo>
                  <a:lnTo>
                    <a:pt x="224218" y="0"/>
                  </a:lnTo>
                </a:path>
                <a:path w="268604" h="0">
                  <a:moveTo>
                    <a:pt x="260889" y="0"/>
                  </a:moveTo>
                  <a:lnTo>
                    <a:pt x="268509" y="0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5" name="object 1245" descr=""/>
            <p:cNvSpPr/>
            <p:nvPr/>
          </p:nvSpPr>
          <p:spPr>
            <a:xfrm>
              <a:off x="5030723" y="159258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6" name="object 1246" descr=""/>
            <p:cNvSpPr/>
            <p:nvPr/>
          </p:nvSpPr>
          <p:spPr>
            <a:xfrm>
              <a:off x="5082730" y="1597723"/>
              <a:ext cx="332740" cy="0"/>
            </a:xfrm>
            <a:custGeom>
              <a:avLst/>
              <a:gdLst/>
              <a:ahLst/>
              <a:cxnLst/>
              <a:rect l="l" t="t" r="r" b="b"/>
              <a:pathLst>
                <a:path w="332739" h="0">
                  <a:moveTo>
                    <a:pt x="0" y="0"/>
                  </a:moveTo>
                  <a:lnTo>
                    <a:pt x="6096" y="0"/>
                  </a:lnTo>
                </a:path>
                <a:path w="332739" h="0">
                  <a:moveTo>
                    <a:pt x="21335" y="0"/>
                  </a:moveTo>
                  <a:lnTo>
                    <a:pt x="29051" y="0"/>
                  </a:lnTo>
                </a:path>
                <a:path w="332739" h="0">
                  <a:moveTo>
                    <a:pt x="64103" y="0"/>
                  </a:moveTo>
                  <a:lnTo>
                    <a:pt x="71723" y="0"/>
                  </a:lnTo>
                </a:path>
                <a:path w="332739" h="0">
                  <a:moveTo>
                    <a:pt x="86963" y="0"/>
                  </a:moveTo>
                  <a:lnTo>
                    <a:pt x="93059" y="0"/>
                  </a:lnTo>
                </a:path>
                <a:path w="332739" h="0">
                  <a:moveTo>
                    <a:pt x="129730" y="0"/>
                  </a:moveTo>
                  <a:lnTo>
                    <a:pt x="137350" y="0"/>
                  </a:lnTo>
                </a:path>
                <a:path w="332739" h="0">
                  <a:moveTo>
                    <a:pt x="151066" y="0"/>
                  </a:moveTo>
                  <a:lnTo>
                    <a:pt x="158686" y="0"/>
                  </a:lnTo>
                </a:path>
                <a:path w="332739" h="0">
                  <a:moveTo>
                    <a:pt x="195262" y="0"/>
                  </a:moveTo>
                  <a:lnTo>
                    <a:pt x="202882" y="0"/>
                  </a:lnTo>
                </a:path>
                <a:path w="332739" h="0">
                  <a:moveTo>
                    <a:pt x="216693" y="0"/>
                  </a:moveTo>
                  <a:lnTo>
                    <a:pt x="224313" y="0"/>
                  </a:lnTo>
                </a:path>
                <a:path w="332739" h="0">
                  <a:moveTo>
                    <a:pt x="260889" y="0"/>
                  </a:moveTo>
                  <a:lnTo>
                    <a:pt x="268509" y="0"/>
                  </a:lnTo>
                </a:path>
                <a:path w="332739" h="0">
                  <a:moveTo>
                    <a:pt x="282225" y="0"/>
                  </a:moveTo>
                  <a:lnTo>
                    <a:pt x="289845" y="0"/>
                  </a:lnTo>
                </a:path>
                <a:path w="332739" h="0">
                  <a:moveTo>
                    <a:pt x="326517" y="0"/>
                  </a:moveTo>
                  <a:lnTo>
                    <a:pt x="332612" y="0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7" name="object 1247" descr=""/>
            <p:cNvSpPr/>
            <p:nvPr/>
          </p:nvSpPr>
          <p:spPr>
            <a:xfrm>
              <a:off x="5430012" y="159258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8" name="object 1248" descr=""/>
            <p:cNvSpPr/>
            <p:nvPr/>
          </p:nvSpPr>
          <p:spPr>
            <a:xfrm>
              <a:off x="5480875" y="1597723"/>
              <a:ext cx="268605" cy="0"/>
            </a:xfrm>
            <a:custGeom>
              <a:avLst/>
              <a:gdLst/>
              <a:ahLst/>
              <a:cxnLst/>
              <a:rect l="l" t="t" r="r" b="b"/>
              <a:pathLst>
                <a:path w="268604" h="0">
                  <a:moveTo>
                    <a:pt x="0" y="0"/>
                  </a:moveTo>
                  <a:lnTo>
                    <a:pt x="7619" y="0"/>
                  </a:lnTo>
                </a:path>
                <a:path w="268604" h="0">
                  <a:moveTo>
                    <a:pt x="21431" y="0"/>
                  </a:moveTo>
                  <a:lnTo>
                    <a:pt x="29051" y="0"/>
                  </a:lnTo>
                </a:path>
                <a:path w="268604" h="0">
                  <a:moveTo>
                    <a:pt x="65627" y="0"/>
                  </a:moveTo>
                  <a:lnTo>
                    <a:pt x="73247" y="0"/>
                  </a:lnTo>
                </a:path>
                <a:path w="268604" h="0">
                  <a:moveTo>
                    <a:pt x="86963" y="0"/>
                  </a:moveTo>
                  <a:lnTo>
                    <a:pt x="94583" y="0"/>
                  </a:lnTo>
                </a:path>
                <a:path w="268604" h="0">
                  <a:moveTo>
                    <a:pt x="131254" y="0"/>
                  </a:moveTo>
                  <a:lnTo>
                    <a:pt x="137350" y="0"/>
                  </a:lnTo>
                </a:path>
                <a:path w="268604" h="0">
                  <a:moveTo>
                    <a:pt x="152590" y="0"/>
                  </a:moveTo>
                  <a:lnTo>
                    <a:pt x="160210" y="0"/>
                  </a:lnTo>
                </a:path>
                <a:path w="268604" h="0">
                  <a:moveTo>
                    <a:pt x="196786" y="0"/>
                  </a:moveTo>
                  <a:lnTo>
                    <a:pt x="202882" y="0"/>
                  </a:lnTo>
                </a:path>
                <a:path w="268604" h="0">
                  <a:moveTo>
                    <a:pt x="218218" y="0"/>
                  </a:moveTo>
                  <a:lnTo>
                    <a:pt x="224313" y="0"/>
                  </a:lnTo>
                </a:path>
                <a:path w="268604" h="0">
                  <a:moveTo>
                    <a:pt x="260889" y="0"/>
                  </a:moveTo>
                  <a:lnTo>
                    <a:pt x="268509" y="0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9" name="object 1249" descr=""/>
            <p:cNvSpPr/>
            <p:nvPr/>
          </p:nvSpPr>
          <p:spPr>
            <a:xfrm>
              <a:off x="5763768" y="159258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0" name="object 1250" descr=""/>
            <p:cNvSpPr/>
            <p:nvPr/>
          </p:nvSpPr>
          <p:spPr>
            <a:xfrm>
              <a:off x="5815012" y="1597723"/>
              <a:ext cx="268605" cy="0"/>
            </a:xfrm>
            <a:custGeom>
              <a:avLst/>
              <a:gdLst/>
              <a:ahLst/>
              <a:cxnLst/>
              <a:rect l="l" t="t" r="r" b="b"/>
              <a:pathLst>
                <a:path w="268604" h="0">
                  <a:moveTo>
                    <a:pt x="0" y="0"/>
                  </a:moveTo>
                  <a:lnTo>
                    <a:pt x="7619" y="0"/>
                  </a:lnTo>
                </a:path>
                <a:path w="268604" h="0">
                  <a:moveTo>
                    <a:pt x="21335" y="0"/>
                  </a:moveTo>
                  <a:lnTo>
                    <a:pt x="28955" y="0"/>
                  </a:lnTo>
                </a:path>
                <a:path w="268604" h="0">
                  <a:moveTo>
                    <a:pt x="65532" y="0"/>
                  </a:moveTo>
                  <a:lnTo>
                    <a:pt x="71723" y="0"/>
                  </a:lnTo>
                </a:path>
                <a:path w="268604" h="0">
                  <a:moveTo>
                    <a:pt x="86963" y="0"/>
                  </a:moveTo>
                  <a:lnTo>
                    <a:pt x="94583" y="0"/>
                  </a:lnTo>
                </a:path>
                <a:path w="268604" h="0">
                  <a:moveTo>
                    <a:pt x="129635" y="0"/>
                  </a:moveTo>
                  <a:lnTo>
                    <a:pt x="137254" y="0"/>
                  </a:lnTo>
                </a:path>
                <a:path w="268604" h="0">
                  <a:moveTo>
                    <a:pt x="152495" y="0"/>
                  </a:moveTo>
                  <a:lnTo>
                    <a:pt x="158591" y="0"/>
                  </a:lnTo>
                </a:path>
                <a:path w="268604" h="0">
                  <a:moveTo>
                    <a:pt x="195262" y="0"/>
                  </a:moveTo>
                  <a:lnTo>
                    <a:pt x="202882" y="0"/>
                  </a:lnTo>
                </a:path>
                <a:path w="268604" h="0">
                  <a:moveTo>
                    <a:pt x="216598" y="0"/>
                  </a:moveTo>
                  <a:lnTo>
                    <a:pt x="224218" y="0"/>
                  </a:lnTo>
                </a:path>
                <a:path w="268604" h="0">
                  <a:moveTo>
                    <a:pt x="260794" y="0"/>
                  </a:moveTo>
                  <a:lnTo>
                    <a:pt x="268509" y="0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1" name="object 1251" descr=""/>
            <p:cNvSpPr/>
            <p:nvPr/>
          </p:nvSpPr>
          <p:spPr>
            <a:xfrm>
              <a:off x="6097523" y="159258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62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914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2" name="object 1252" descr=""/>
            <p:cNvSpPr/>
            <p:nvPr/>
          </p:nvSpPr>
          <p:spPr>
            <a:xfrm>
              <a:off x="6147529" y="1597723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 h="0">
                  <a:moveTo>
                    <a:pt x="0" y="0"/>
                  </a:moveTo>
                  <a:lnTo>
                    <a:pt x="7620" y="0"/>
                  </a:lnTo>
                </a:path>
                <a:path w="88900" h="0">
                  <a:moveTo>
                    <a:pt x="22860" y="0"/>
                  </a:moveTo>
                  <a:lnTo>
                    <a:pt x="30575" y="0"/>
                  </a:lnTo>
                </a:path>
                <a:path w="88900" h="0">
                  <a:moveTo>
                    <a:pt x="59531" y="0"/>
                  </a:moveTo>
                  <a:lnTo>
                    <a:pt x="65627" y="0"/>
                  </a:lnTo>
                </a:path>
                <a:path w="88900" h="0">
                  <a:moveTo>
                    <a:pt x="80867" y="0"/>
                  </a:moveTo>
                  <a:lnTo>
                    <a:pt x="88487" y="0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3" name="object 1253" descr=""/>
            <p:cNvSpPr/>
            <p:nvPr/>
          </p:nvSpPr>
          <p:spPr>
            <a:xfrm>
              <a:off x="4224528" y="1656587"/>
              <a:ext cx="1948180" cy="7620"/>
            </a:xfrm>
            <a:custGeom>
              <a:avLst/>
              <a:gdLst/>
              <a:ahLst/>
              <a:cxnLst/>
              <a:rect l="l" t="t" r="r" b="b"/>
              <a:pathLst>
                <a:path w="1948179" h="7619">
                  <a:moveTo>
                    <a:pt x="1066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0668" y="7620"/>
                  </a:lnTo>
                  <a:lnTo>
                    <a:pt x="10668" y="0"/>
                  </a:lnTo>
                  <a:close/>
                </a:path>
                <a:path w="1948179" h="7619">
                  <a:moveTo>
                    <a:pt x="70104" y="0"/>
                  </a:moveTo>
                  <a:lnTo>
                    <a:pt x="59436" y="0"/>
                  </a:lnTo>
                  <a:lnTo>
                    <a:pt x="59436" y="7620"/>
                  </a:lnTo>
                  <a:lnTo>
                    <a:pt x="70104" y="7620"/>
                  </a:lnTo>
                  <a:lnTo>
                    <a:pt x="70104" y="0"/>
                  </a:lnTo>
                  <a:close/>
                </a:path>
                <a:path w="1948179" h="7619">
                  <a:moveTo>
                    <a:pt x="137160" y="0"/>
                  </a:moveTo>
                  <a:lnTo>
                    <a:pt x="126492" y="0"/>
                  </a:lnTo>
                  <a:lnTo>
                    <a:pt x="126492" y="7620"/>
                  </a:lnTo>
                  <a:lnTo>
                    <a:pt x="137160" y="7620"/>
                  </a:lnTo>
                  <a:lnTo>
                    <a:pt x="137160" y="0"/>
                  </a:lnTo>
                  <a:close/>
                </a:path>
                <a:path w="1948179" h="7619">
                  <a:moveTo>
                    <a:pt x="204216" y="0"/>
                  </a:moveTo>
                  <a:lnTo>
                    <a:pt x="193548" y="0"/>
                  </a:lnTo>
                  <a:lnTo>
                    <a:pt x="193548" y="7620"/>
                  </a:lnTo>
                  <a:lnTo>
                    <a:pt x="204216" y="7620"/>
                  </a:lnTo>
                  <a:lnTo>
                    <a:pt x="204216" y="0"/>
                  </a:lnTo>
                  <a:close/>
                </a:path>
                <a:path w="1948179" h="7619">
                  <a:moveTo>
                    <a:pt x="266700" y="0"/>
                  </a:moveTo>
                  <a:lnTo>
                    <a:pt x="256032" y="0"/>
                  </a:lnTo>
                  <a:lnTo>
                    <a:pt x="256032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1948179" h="7619">
                  <a:moveTo>
                    <a:pt x="330708" y="0"/>
                  </a:moveTo>
                  <a:lnTo>
                    <a:pt x="320040" y="0"/>
                  </a:lnTo>
                  <a:lnTo>
                    <a:pt x="320040" y="7620"/>
                  </a:lnTo>
                  <a:lnTo>
                    <a:pt x="330708" y="7620"/>
                  </a:lnTo>
                  <a:lnTo>
                    <a:pt x="330708" y="0"/>
                  </a:lnTo>
                  <a:close/>
                </a:path>
                <a:path w="1948179" h="7619">
                  <a:moveTo>
                    <a:pt x="393192" y="0"/>
                  </a:moveTo>
                  <a:lnTo>
                    <a:pt x="382524" y="0"/>
                  </a:lnTo>
                  <a:lnTo>
                    <a:pt x="382524" y="7620"/>
                  </a:lnTo>
                  <a:lnTo>
                    <a:pt x="393192" y="7620"/>
                  </a:lnTo>
                  <a:lnTo>
                    <a:pt x="393192" y="0"/>
                  </a:lnTo>
                  <a:close/>
                </a:path>
                <a:path w="1948179" h="7619">
                  <a:moveTo>
                    <a:pt x="461772" y="0"/>
                  </a:moveTo>
                  <a:lnTo>
                    <a:pt x="451104" y="0"/>
                  </a:lnTo>
                  <a:lnTo>
                    <a:pt x="451104" y="7620"/>
                  </a:lnTo>
                  <a:lnTo>
                    <a:pt x="461772" y="7620"/>
                  </a:lnTo>
                  <a:lnTo>
                    <a:pt x="461772" y="0"/>
                  </a:lnTo>
                  <a:close/>
                </a:path>
                <a:path w="1948179" h="7619">
                  <a:moveTo>
                    <a:pt x="528828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28828" y="7620"/>
                  </a:lnTo>
                  <a:lnTo>
                    <a:pt x="528828" y="0"/>
                  </a:lnTo>
                  <a:close/>
                </a:path>
                <a:path w="1948179" h="7619">
                  <a:moveTo>
                    <a:pt x="591312" y="0"/>
                  </a:moveTo>
                  <a:lnTo>
                    <a:pt x="580644" y="0"/>
                  </a:lnTo>
                  <a:lnTo>
                    <a:pt x="580644" y="7620"/>
                  </a:lnTo>
                  <a:lnTo>
                    <a:pt x="591312" y="7620"/>
                  </a:lnTo>
                  <a:lnTo>
                    <a:pt x="591312" y="0"/>
                  </a:lnTo>
                  <a:close/>
                </a:path>
                <a:path w="1948179" h="7619">
                  <a:moveTo>
                    <a:pt x="655320" y="0"/>
                  </a:moveTo>
                  <a:lnTo>
                    <a:pt x="644652" y="0"/>
                  </a:lnTo>
                  <a:lnTo>
                    <a:pt x="644652" y="7620"/>
                  </a:lnTo>
                  <a:lnTo>
                    <a:pt x="655320" y="7620"/>
                  </a:lnTo>
                  <a:lnTo>
                    <a:pt x="655320" y="0"/>
                  </a:lnTo>
                  <a:close/>
                </a:path>
                <a:path w="1948179" h="7619">
                  <a:moveTo>
                    <a:pt x="717804" y="0"/>
                  </a:moveTo>
                  <a:lnTo>
                    <a:pt x="707136" y="0"/>
                  </a:lnTo>
                  <a:lnTo>
                    <a:pt x="707136" y="7620"/>
                  </a:lnTo>
                  <a:lnTo>
                    <a:pt x="717804" y="7620"/>
                  </a:lnTo>
                  <a:lnTo>
                    <a:pt x="717804" y="0"/>
                  </a:lnTo>
                  <a:close/>
                </a:path>
                <a:path w="1948179" h="7619">
                  <a:moveTo>
                    <a:pt x="784847" y="0"/>
                  </a:moveTo>
                  <a:lnTo>
                    <a:pt x="774192" y="0"/>
                  </a:lnTo>
                  <a:lnTo>
                    <a:pt x="774192" y="7620"/>
                  </a:lnTo>
                  <a:lnTo>
                    <a:pt x="784847" y="7620"/>
                  </a:lnTo>
                  <a:lnTo>
                    <a:pt x="784847" y="0"/>
                  </a:lnTo>
                  <a:close/>
                </a:path>
                <a:path w="1948179" h="7619">
                  <a:moveTo>
                    <a:pt x="851916" y="0"/>
                  </a:moveTo>
                  <a:lnTo>
                    <a:pt x="841248" y="0"/>
                  </a:lnTo>
                  <a:lnTo>
                    <a:pt x="841248" y="7620"/>
                  </a:lnTo>
                  <a:lnTo>
                    <a:pt x="851916" y="7620"/>
                  </a:lnTo>
                  <a:lnTo>
                    <a:pt x="851916" y="0"/>
                  </a:lnTo>
                  <a:close/>
                </a:path>
                <a:path w="1948179" h="7619">
                  <a:moveTo>
                    <a:pt x="915924" y="0"/>
                  </a:moveTo>
                  <a:lnTo>
                    <a:pt x="905256" y="0"/>
                  </a:lnTo>
                  <a:lnTo>
                    <a:pt x="905256" y="7620"/>
                  </a:lnTo>
                  <a:lnTo>
                    <a:pt x="915924" y="7620"/>
                  </a:lnTo>
                  <a:lnTo>
                    <a:pt x="915924" y="0"/>
                  </a:lnTo>
                  <a:close/>
                </a:path>
                <a:path w="1948179" h="7619">
                  <a:moveTo>
                    <a:pt x="978408" y="0"/>
                  </a:moveTo>
                  <a:lnTo>
                    <a:pt x="967740" y="0"/>
                  </a:lnTo>
                  <a:lnTo>
                    <a:pt x="967740" y="7620"/>
                  </a:lnTo>
                  <a:lnTo>
                    <a:pt x="978408" y="7620"/>
                  </a:lnTo>
                  <a:lnTo>
                    <a:pt x="978408" y="0"/>
                  </a:lnTo>
                  <a:close/>
                </a:path>
                <a:path w="1948179" h="7619">
                  <a:moveTo>
                    <a:pt x="1042416" y="0"/>
                  </a:moveTo>
                  <a:lnTo>
                    <a:pt x="1031748" y="0"/>
                  </a:lnTo>
                  <a:lnTo>
                    <a:pt x="1031748" y="7620"/>
                  </a:lnTo>
                  <a:lnTo>
                    <a:pt x="1042416" y="7620"/>
                  </a:lnTo>
                  <a:lnTo>
                    <a:pt x="1042416" y="0"/>
                  </a:lnTo>
                  <a:close/>
                </a:path>
                <a:path w="1948179" h="7619">
                  <a:moveTo>
                    <a:pt x="1104900" y="0"/>
                  </a:moveTo>
                  <a:lnTo>
                    <a:pt x="1094232" y="0"/>
                  </a:lnTo>
                  <a:lnTo>
                    <a:pt x="1094232" y="7620"/>
                  </a:lnTo>
                  <a:lnTo>
                    <a:pt x="1104900" y="7620"/>
                  </a:lnTo>
                  <a:lnTo>
                    <a:pt x="1104900" y="0"/>
                  </a:lnTo>
                  <a:close/>
                </a:path>
                <a:path w="1948179" h="7619">
                  <a:moveTo>
                    <a:pt x="1171956" y="0"/>
                  </a:moveTo>
                  <a:lnTo>
                    <a:pt x="1161288" y="0"/>
                  </a:lnTo>
                  <a:lnTo>
                    <a:pt x="1161288" y="7620"/>
                  </a:lnTo>
                  <a:lnTo>
                    <a:pt x="1171956" y="7620"/>
                  </a:lnTo>
                  <a:lnTo>
                    <a:pt x="1171956" y="0"/>
                  </a:lnTo>
                  <a:close/>
                </a:path>
                <a:path w="1948179" h="7619">
                  <a:moveTo>
                    <a:pt x="1238999" y="0"/>
                  </a:moveTo>
                  <a:lnTo>
                    <a:pt x="1228331" y="0"/>
                  </a:lnTo>
                  <a:lnTo>
                    <a:pt x="1228331" y="7620"/>
                  </a:lnTo>
                  <a:lnTo>
                    <a:pt x="1238999" y="7620"/>
                  </a:lnTo>
                  <a:lnTo>
                    <a:pt x="1238999" y="0"/>
                  </a:lnTo>
                  <a:close/>
                </a:path>
                <a:path w="1948179" h="7619">
                  <a:moveTo>
                    <a:pt x="1301483" y="0"/>
                  </a:moveTo>
                  <a:lnTo>
                    <a:pt x="1290815" y="0"/>
                  </a:lnTo>
                  <a:lnTo>
                    <a:pt x="1290815" y="7620"/>
                  </a:lnTo>
                  <a:lnTo>
                    <a:pt x="1301483" y="7620"/>
                  </a:lnTo>
                  <a:lnTo>
                    <a:pt x="1301483" y="0"/>
                  </a:lnTo>
                  <a:close/>
                </a:path>
                <a:path w="1948179" h="7619">
                  <a:moveTo>
                    <a:pt x="1365504" y="0"/>
                  </a:moveTo>
                  <a:lnTo>
                    <a:pt x="1354836" y="0"/>
                  </a:lnTo>
                  <a:lnTo>
                    <a:pt x="1354836" y="7620"/>
                  </a:lnTo>
                  <a:lnTo>
                    <a:pt x="1365504" y="7620"/>
                  </a:lnTo>
                  <a:lnTo>
                    <a:pt x="1365504" y="0"/>
                  </a:lnTo>
                  <a:close/>
                </a:path>
                <a:path w="1948179" h="7619">
                  <a:moveTo>
                    <a:pt x="1429499" y="0"/>
                  </a:moveTo>
                  <a:lnTo>
                    <a:pt x="1418831" y="0"/>
                  </a:lnTo>
                  <a:lnTo>
                    <a:pt x="1418831" y="7620"/>
                  </a:lnTo>
                  <a:lnTo>
                    <a:pt x="1429499" y="7620"/>
                  </a:lnTo>
                  <a:lnTo>
                    <a:pt x="1429499" y="0"/>
                  </a:lnTo>
                  <a:close/>
                </a:path>
                <a:path w="1948179" h="7619">
                  <a:moveTo>
                    <a:pt x="1496568" y="0"/>
                  </a:moveTo>
                  <a:lnTo>
                    <a:pt x="1485900" y="0"/>
                  </a:lnTo>
                  <a:lnTo>
                    <a:pt x="1485900" y="7620"/>
                  </a:lnTo>
                  <a:lnTo>
                    <a:pt x="1496568" y="7620"/>
                  </a:lnTo>
                  <a:lnTo>
                    <a:pt x="1496568" y="0"/>
                  </a:lnTo>
                  <a:close/>
                </a:path>
                <a:path w="1948179" h="7619">
                  <a:moveTo>
                    <a:pt x="1563624" y="0"/>
                  </a:moveTo>
                  <a:lnTo>
                    <a:pt x="1552956" y="0"/>
                  </a:lnTo>
                  <a:lnTo>
                    <a:pt x="1552956" y="7620"/>
                  </a:lnTo>
                  <a:lnTo>
                    <a:pt x="1563624" y="7620"/>
                  </a:lnTo>
                  <a:lnTo>
                    <a:pt x="1563624" y="0"/>
                  </a:lnTo>
                  <a:close/>
                </a:path>
                <a:path w="1948179" h="7619">
                  <a:moveTo>
                    <a:pt x="1627632" y="0"/>
                  </a:moveTo>
                  <a:lnTo>
                    <a:pt x="1616964" y="0"/>
                  </a:lnTo>
                  <a:lnTo>
                    <a:pt x="1616964" y="7620"/>
                  </a:lnTo>
                  <a:lnTo>
                    <a:pt x="1627632" y="7620"/>
                  </a:lnTo>
                  <a:lnTo>
                    <a:pt x="1627632" y="0"/>
                  </a:lnTo>
                  <a:close/>
                </a:path>
                <a:path w="1948179" h="7619">
                  <a:moveTo>
                    <a:pt x="1690116" y="0"/>
                  </a:moveTo>
                  <a:lnTo>
                    <a:pt x="1679448" y="0"/>
                  </a:lnTo>
                  <a:lnTo>
                    <a:pt x="1679448" y="7620"/>
                  </a:lnTo>
                  <a:lnTo>
                    <a:pt x="1690116" y="7620"/>
                  </a:lnTo>
                  <a:lnTo>
                    <a:pt x="1690116" y="0"/>
                  </a:lnTo>
                  <a:close/>
                </a:path>
                <a:path w="1948179" h="7619">
                  <a:moveTo>
                    <a:pt x="1754124" y="0"/>
                  </a:moveTo>
                  <a:lnTo>
                    <a:pt x="1743456" y="0"/>
                  </a:lnTo>
                  <a:lnTo>
                    <a:pt x="1743456" y="7620"/>
                  </a:lnTo>
                  <a:lnTo>
                    <a:pt x="1754124" y="7620"/>
                  </a:lnTo>
                  <a:lnTo>
                    <a:pt x="1754124" y="0"/>
                  </a:lnTo>
                  <a:close/>
                </a:path>
                <a:path w="1948179" h="7619">
                  <a:moveTo>
                    <a:pt x="1821167" y="0"/>
                  </a:moveTo>
                  <a:lnTo>
                    <a:pt x="1810499" y="0"/>
                  </a:lnTo>
                  <a:lnTo>
                    <a:pt x="1810499" y="7620"/>
                  </a:lnTo>
                  <a:lnTo>
                    <a:pt x="1821167" y="7620"/>
                  </a:lnTo>
                  <a:lnTo>
                    <a:pt x="1821167" y="0"/>
                  </a:lnTo>
                  <a:close/>
                </a:path>
                <a:path w="1948179" h="7619">
                  <a:moveTo>
                    <a:pt x="1888236" y="0"/>
                  </a:moveTo>
                  <a:lnTo>
                    <a:pt x="1877568" y="0"/>
                  </a:lnTo>
                  <a:lnTo>
                    <a:pt x="1877568" y="7620"/>
                  </a:lnTo>
                  <a:lnTo>
                    <a:pt x="1888236" y="7620"/>
                  </a:lnTo>
                  <a:lnTo>
                    <a:pt x="1888236" y="0"/>
                  </a:lnTo>
                  <a:close/>
                </a:path>
                <a:path w="1948179" h="7619">
                  <a:moveTo>
                    <a:pt x="1947672" y="0"/>
                  </a:moveTo>
                  <a:lnTo>
                    <a:pt x="1937004" y="0"/>
                  </a:lnTo>
                  <a:lnTo>
                    <a:pt x="1937004" y="7620"/>
                  </a:lnTo>
                  <a:lnTo>
                    <a:pt x="1947672" y="7620"/>
                  </a:lnTo>
                  <a:lnTo>
                    <a:pt x="1947672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4" name="object 1254" descr=""/>
            <p:cNvSpPr/>
            <p:nvPr/>
          </p:nvSpPr>
          <p:spPr>
            <a:xfrm>
              <a:off x="4190327" y="1588071"/>
              <a:ext cx="2067560" cy="93980"/>
            </a:xfrm>
            <a:custGeom>
              <a:avLst/>
              <a:gdLst/>
              <a:ahLst/>
              <a:cxnLst/>
              <a:rect l="l" t="t" r="r" b="b"/>
              <a:pathLst>
                <a:path w="2067560" h="93980">
                  <a:moveTo>
                    <a:pt x="7620" y="5080"/>
                  </a:moveTo>
                  <a:lnTo>
                    <a:pt x="3048" y="5080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93980"/>
                  </a:lnTo>
                  <a:lnTo>
                    <a:pt x="7620" y="93980"/>
                  </a:lnTo>
                  <a:lnTo>
                    <a:pt x="7620" y="5080"/>
                  </a:lnTo>
                  <a:close/>
                </a:path>
                <a:path w="2067560" h="93980">
                  <a:moveTo>
                    <a:pt x="72301" y="2984"/>
                  </a:moveTo>
                  <a:lnTo>
                    <a:pt x="64681" y="2984"/>
                  </a:lnTo>
                  <a:lnTo>
                    <a:pt x="64681" y="92900"/>
                  </a:lnTo>
                  <a:lnTo>
                    <a:pt x="72301" y="92900"/>
                  </a:lnTo>
                  <a:lnTo>
                    <a:pt x="72301" y="2984"/>
                  </a:lnTo>
                  <a:close/>
                </a:path>
                <a:path w="2067560" h="93980">
                  <a:moveTo>
                    <a:pt x="137833" y="2984"/>
                  </a:moveTo>
                  <a:lnTo>
                    <a:pt x="130213" y="2984"/>
                  </a:lnTo>
                  <a:lnTo>
                    <a:pt x="130213" y="92900"/>
                  </a:lnTo>
                  <a:lnTo>
                    <a:pt x="137833" y="92900"/>
                  </a:lnTo>
                  <a:lnTo>
                    <a:pt x="137833" y="2984"/>
                  </a:lnTo>
                  <a:close/>
                </a:path>
                <a:path w="2067560" h="93980">
                  <a:moveTo>
                    <a:pt x="210985" y="2984"/>
                  </a:moveTo>
                  <a:lnTo>
                    <a:pt x="203365" y="2984"/>
                  </a:lnTo>
                  <a:lnTo>
                    <a:pt x="203365" y="92900"/>
                  </a:lnTo>
                  <a:lnTo>
                    <a:pt x="210985" y="92900"/>
                  </a:lnTo>
                  <a:lnTo>
                    <a:pt x="210985" y="2984"/>
                  </a:lnTo>
                  <a:close/>
                </a:path>
                <a:path w="2067560" h="93980">
                  <a:moveTo>
                    <a:pt x="274993" y="2984"/>
                  </a:moveTo>
                  <a:lnTo>
                    <a:pt x="267373" y="2984"/>
                  </a:lnTo>
                  <a:lnTo>
                    <a:pt x="267373" y="92900"/>
                  </a:lnTo>
                  <a:lnTo>
                    <a:pt x="274993" y="92900"/>
                  </a:lnTo>
                  <a:lnTo>
                    <a:pt x="274993" y="2984"/>
                  </a:lnTo>
                  <a:close/>
                </a:path>
                <a:path w="2067560" h="93980">
                  <a:moveTo>
                    <a:pt x="340525" y="2984"/>
                  </a:moveTo>
                  <a:lnTo>
                    <a:pt x="332905" y="2984"/>
                  </a:lnTo>
                  <a:lnTo>
                    <a:pt x="332905" y="92900"/>
                  </a:lnTo>
                  <a:lnTo>
                    <a:pt x="340525" y="92900"/>
                  </a:lnTo>
                  <a:lnTo>
                    <a:pt x="340525" y="2984"/>
                  </a:lnTo>
                  <a:close/>
                </a:path>
                <a:path w="2067560" h="93980">
                  <a:moveTo>
                    <a:pt x="406057" y="2984"/>
                  </a:moveTo>
                  <a:lnTo>
                    <a:pt x="398437" y="2984"/>
                  </a:lnTo>
                  <a:lnTo>
                    <a:pt x="398437" y="92900"/>
                  </a:lnTo>
                  <a:lnTo>
                    <a:pt x="406057" y="92900"/>
                  </a:lnTo>
                  <a:lnTo>
                    <a:pt x="406057" y="2984"/>
                  </a:lnTo>
                  <a:close/>
                </a:path>
                <a:path w="2067560" h="93980">
                  <a:moveTo>
                    <a:pt x="471589" y="2984"/>
                  </a:moveTo>
                  <a:lnTo>
                    <a:pt x="463969" y="2984"/>
                  </a:lnTo>
                  <a:lnTo>
                    <a:pt x="463969" y="92900"/>
                  </a:lnTo>
                  <a:lnTo>
                    <a:pt x="471589" y="92900"/>
                  </a:lnTo>
                  <a:lnTo>
                    <a:pt x="471589" y="2984"/>
                  </a:lnTo>
                  <a:close/>
                </a:path>
                <a:path w="2067560" h="93980">
                  <a:moveTo>
                    <a:pt x="543217" y="2984"/>
                  </a:moveTo>
                  <a:lnTo>
                    <a:pt x="535597" y="2984"/>
                  </a:lnTo>
                  <a:lnTo>
                    <a:pt x="535597" y="92900"/>
                  </a:lnTo>
                  <a:lnTo>
                    <a:pt x="543217" y="92900"/>
                  </a:lnTo>
                  <a:lnTo>
                    <a:pt x="543217" y="2984"/>
                  </a:lnTo>
                  <a:close/>
                </a:path>
                <a:path w="2067560" h="93980">
                  <a:moveTo>
                    <a:pt x="608749" y="2984"/>
                  </a:moveTo>
                  <a:lnTo>
                    <a:pt x="601129" y="2984"/>
                  </a:lnTo>
                  <a:lnTo>
                    <a:pt x="601129" y="92900"/>
                  </a:lnTo>
                  <a:lnTo>
                    <a:pt x="608749" y="92900"/>
                  </a:lnTo>
                  <a:lnTo>
                    <a:pt x="608749" y="2984"/>
                  </a:lnTo>
                  <a:close/>
                </a:path>
                <a:path w="2067560" h="93980">
                  <a:moveTo>
                    <a:pt x="674281" y="2984"/>
                  </a:moveTo>
                  <a:lnTo>
                    <a:pt x="666661" y="2984"/>
                  </a:lnTo>
                  <a:lnTo>
                    <a:pt x="666661" y="92900"/>
                  </a:lnTo>
                  <a:lnTo>
                    <a:pt x="674281" y="92900"/>
                  </a:lnTo>
                  <a:lnTo>
                    <a:pt x="674281" y="2984"/>
                  </a:lnTo>
                  <a:close/>
                </a:path>
                <a:path w="2067560" h="93980">
                  <a:moveTo>
                    <a:pt x="739800" y="2984"/>
                  </a:moveTo>
                  <a:lnTo>
                    <a:pt x="732193" y="2984"/>
                  </a:lnTo>
                  <a:lnTo>
                    <a:pt x="732193" y="92900"/>
                  </a:lnTo>
                  <a:lnTo>
                    <a:pt x="739800" y="92900"/>
                  </a:lnTo>
                  <a:lnTo>
                    <a:pt x="739800" y="2984"/>
                  </a:lnTo>
                  <a:close/>
                </a:path>
                <a:path w="2067560" h="93980">
                  <a:moveTo>
                    <a:pt x="805332" y="2984"/>
                  </a:moveTo>
                  <a:lnTo>
                    <a:pt x="797725" y="2984"/>
                  </a:lnTo>
                  <a:lnTo>
                    <a:pt x="797725" y="92900"/>
                  </a:lnTo>
                  <a:lnTo>
                    <a:pt x="805332" y="92900"/>
                  </a:lnTo>
                  <a:lnTo>
                    <a:pt x="805332" y="2984"/>
                  </a:lnTo>
                  <a:close/>
                </a:path>
                <a:path w="2067560" h="93980">
                  <a:moveTo>
                    <a:pt x="876973" y="2984"/>
                  </a:moveTo>
                  <a:lnTo>
                    <a:pt x="869353" y="2984"/>
                  </a:lnTo>
                  <a:lnTo>
                    <a:pt x="869353" y="92900"/>
                  </a:lnTo>
                  <a:lnTo>
                    <a:pt x="876973" y="92900"/>
                  </a:lnTo>
                  <a:lnTo>
                    <a:pt x="876973" y="2984"/>
                  </a:lnTo>
                  <a:close/>
                </a:path>
                <a:path w="2067560" h="93980">
                  <a:moveTo>
                    <a:pt x="942505" y="2984"/>
                  </a:moveTo>
                  <a:lnTo>
                    <a:pt x="934885" y="2984"/>
                  </a:lnTo>
                  <a:lnTo>
                    <a:pt x="934885" y="92900"/>
                  </a:lnTo>
                  <a:lnTo>
                    <a:pt x="942505" y="92900"/>
                  </a:lnTo>
                  <a:lnTo>
                    <a:pt x="942505" y="2984"/>
                  </a:lnTo>
                  <a:close/>
                </a:path>
                <a:path w="2067560" h="93980">
                  <a:moveTo>
                    <a:pt x="1008037" y="2984"/>
                  </a:moveTo>
                  <a:lnTo>
                    <a:pt x="1000417" y="2984"/>
                  </a:lnTo>
                  <a:lnTo>
                    <a:pt x="1000417" y="92900"/>
                  </a:lnTo>
                  <a:lnTo>
                    <a:pt x="1008037" y="92900"/>
                  </a:lnTo>
                  <a:lnTo>
                    <a:pt x="1008037" y="2984"/>
                  </a:lnTo>
                  <a:close/>
                </a:path>
                <a:path w="2067560" h="93980">
                  <a:moveTo>
                    <a:pt x="1073569" y="2984"/>
                  </a:moveTo>
                  <a:lnTo>
                    <a:pt x="1065949" y="2984"/>
                  </a:lnTo>
                  <a:lnTo>
                    <a:pt x="1065949" y="92900"/>
                  </a:lnTo>
                  <a:lnTo>
                    <a:pt x="1073569" y="92900"/>
                  </a:lnTo>
                  <a:lnTo>
                    <a:pt x="1073569" y="2984"/>
                  </a:lnTo>
                  <a:close/>
                </a:path>
                <a:path w="2067560" h="93980">
                  <a:moveTo>
                    <a:pt x="1137577" y="2984"/>
                  </a:moveTo>
                  <a:lnTo>
                    <a:pt x="1129957" y="2984"/>
                  </a:lnTo>
                  <a:lnTo>
                    <a:pt x="1129957" y="92900"/>
                  </a:lnTo>
                  <a:lnTo>
                    <a:pt x="1137577" y="92900"/>
                  </a:lnTo>
                  <a:lnTo>
                    <a:pt x="1137577" y="2984"/>
                  </a:lnTo>
                  <a:close/>
                </a:path>
                <a:path w="2067560" h="93980">
                  <a:moveTo>
                    <a:pt x="1203109" y="2984"/>
                  </a:moveTo>
                  <a:lnTo>
                    <a:pt x="1195489" y="2984"/>
                  </a:lnTo>
                  <a:lnTo>
                    <a:pt x="1195489" y="92900"/>
                  </a:lnTo>
                  <a:lnTo>
                    <a:pt x="1203109" y="92900"/>
                  </a:lnTo>
                  <a:lnTo>
                    <a:pt x="1203109" y="2984"/>
                  </a:lnTo>
                  <a:close/>
                </a:path>
                <a:path w="2067560" h="93980">
                  <a:moveTo>
                    <a:pt x="1276261" y="2984"/>
                  </a:moveTo>
                  <a:lnTo>
                    <a:pt x="1268641" y="2984"/>
                  </a:lnTo>
                  <a:lnTo>
                    <a:pt x="1268641" y="92900"/>
                  </a:lnTo>
                  <a:lnTo>
                    <a:pt x="1276261" y="92900"/>
                  </a:lnTo>
                  <a:lnTo>
                    <a:pt x="1276261" y="2984"/>
                  </a:lnTo>
                  <a:close/>
                </a:path>
                <a:path w="2067560" h="93980">
                  <a:moveTo>
                    <a:pt x="1341793" y="2984"/>
                  </a:moveTo>
                  <a:lnTo>
                    <a:pt x="1334173" y="2984"/>
                  </a:lnTo>
                  <a:lnTo>
                    <a:pt x="1334173" y="92900"/>
                  </a:lnTo>
                  <a:lnTo>
                    <a:pt x="1341793" y="92900"/>
                  </a:lnTo>
                  <a:lnTo>
                    <a:pt x="1341793" y="2984"/>
                  </a:lnTo>
                  <a:close/>
                </a:path>
                <a:path w="2067560" h="93980">
                  <a:moveTo>
                    <a:pt x="1407325" y="2984"/>
                  </a:moveTo>
                  <a:lnTo>
                    <a:pt x="1398168" y="2984"/>
                  </a:lnTo>
                  <a:lnTo>
                    <a:pt x="1398168" y="92900"/>
                  </a:lnTo>
                  <a:lnTo>
                    <a:pt x="1407325" y="92900"/>
                  </a:lnTo>
                  <a:lnTo>
                    <a:pt x="1407325" y="2984"/>
                  </a:lnTo>
                  <a:close/>
                </a:path>
                <a:path w="2067560" h="93980">
                  <a:moveTo>
                    <a:pt x="1472857" y="2984"/>
                  </a:moveTo>
                  <a:lnTo>
                    <a:pt x="1465237" y="2984"/>
                  </a:lnTo>
                  <a:lnTo>
                    <a:pt x="1465237" y="92900"/>
                  </a:lnTo>
                  <a:lnTo>
                    <a:pt x="1472857" y="92900"/>
                  </a:lnTo>
                  <a:lnTo>
                    <a:pt x="1472857" y="2984"/>
                  </a:lnTo>
                  <a:close/>
                </a:path>
                <a:path w="2067560" h="93980">
                  <a:moveTo>
                    <a:pt x="1538389" y="2984"/>
                  </a:moveTo>
                  <a:lnTo>
                    <a:pt x="1530769" y="2984"/>
                  </a:lnTo>
                  <a:lnTo>
                    <a:pt x="1530769" y="92900"/>
                  </a:lnTo>
                  <a:lnTo>
                    <a:pt x="1538389" y="92900"/>
                  </a:lnTo>
                  <a:lnTo>
                    <a:pt x="1538389" y="2984"/>
                  </a:lnTo>
                  <a:close/>
                </a:path>
                <a:path w="2067560" h="93980">
                  <a:moveTo>
                    <a:pt x="1610017" y="2984"/>
                  </a:moveTo>
                  <a:lnTo>
                    <a:pt x="1602384" y="2984"/>
                  </a:lnTo>
                  <a:lnTo>
                    <a:pt x="1602384" y="92900"/>
                  </a:lnTo>
                  <a:lnTo>
                    <a:pt x="1610017" y="92900"/>
                  </a:lnTo>
                  <a:lnTo>
                    <a:pt x="1610017" y="2984"/>
                  </a:lnTo>
                  <a:close/>
                </a:path>
                <a:path w="2067560" h="93980">
                  <a:moveTo>
                    <a:pt x="1675549" y="2984"/>
                  </a:moveTo>
                  <a:lnTo>
                    <a:pt x="1667916" y="2984"/>
                  </a:lnTo>
                  <a:lnTo>
                    <a:pt x="1667916" y="92900"/>
                  </a:lnTo>
                  <a:lnTo>
                    <a:pt x="1675549" y="92900"/>
                  </a:lnTo>
                  <a:lnTo>
                    <a:pt x="1675549" y="2984"/>
                  </a:lnTo>
                  <a:close/>
                </a:path>
                <a:path w="2067560" h="93980">
                  <a:moveTo>
                    <a:pt x="1741068" y="2984"/>
                  </a:moveTo>
                  <a:lnTo>
                    <a:pt x="1733461" y="2984"/>
                  </a:lnTo>
                  <a:lnTo>
                    <a:pt x="1733461" y="92900"/>
                  </a:lnTo>
                  <a:lnTo>
                    <a:pt x="1741068" y="92900"/>
                  </a:lnTo>
                  <a:lnTo>
                    <a:pt x="1741068" y="2984"/>
                  </a:lnTo>
                  <a:close/>
                </a:path>
                <a:path w="2067560" h="93980">
                  <a:moveTo>
                    <a:pt x="1806600" y="2984"/>
                  </a:moveTo>
                  <a:lnTo>
                    <a:pt x="1798993" y="2984"/>
                  </a:lnTo>
                  <a:lnTo>
                    <a:pt x="1798993" y="92900"/>
                  </a:lnTo>
                  <a:lnTo>
                    <a:pt x="1806600" y="92900"/>
                  </a:lnTo>
                  <a:lnTo>
                    <a:pt x="1806600" y="2984"/>
                  </a:lnTo>
                  <a:close/>
                </a:path>
                <a:path w="2067560" h="93980">
                  <a:moveTo>
                    <a:pt x="1872132" y="2984"/>
                  </a:moveTo>
                  <a:lnTo>
                    <a:pt x="1864525" y="2984"/>
                  </a:lnTo>
                  <a:lnTo>
                    <a:pt x="1864525" y="92900"/>
                  </a:lnTo>
                  <a:lnTo>
                    <a:pt x="1872132" y="92900"/>
                  </a:lnTo>
                  <a:lnTo>
                    <a:pt x="1872132" y="2984"/>
                  </a:lnTo>
                  <a:close/>
                </a:path>
                <a:path w="2067560" h="93980">
                  <a:moveTo>
                    <a:pt x="1943773" y="2984"/>
                  </a:moveTo>
                  <a:lnTo>
                    <a:pt x="1936153" y="2984"/>
                  </a:lnTo>
                  <a:lnTo>
                    <a:pt x="1936153" y="92900"/>
                  </a:lnTo>
                  <a:lnTo>
                    <a:pt x="1943773" y="92900"/>
                  </a:lnTo>
                  <a:lnTo>
                    <a:pt x="1943773" y="2984"/>
                  </a:lnTo>
                  <a:close/>
                </a:path>
                <a:path w="2067560" h="93980">
                  <a:moveTo>
                    <a:pt x="2009305" y="2984"/>
                  </a:moveTo>
                  <a:lnTo>
                    <a:pt x="2001685" y="2984"/>
                  </a:lnTo>
                  <a:lnTo>
                    <a:pt x="2001685" y="92900"/>
                  </a:lnTo>
                  <a:lnTo>
                    <a:pt x="2009305" y="92900"/>
                  </a:lnTo>
                  <a:lnTo>
                    <a:pt x="2009305" y="2984"/>
                  </a:lnTo>
                  <a:close/>
                </a:path>
                <a:path w="2067560" h="93980">
                  <a:moveTo>
                    <a:pt x="2067026" y="508"/>
                  </a:moveTo>
                  <a:lnTo>
                    <a:pt x="2062454" y="508"/>
                  </a:lnTo>
                  <a:lnTo>
                    <a:pt x="2062454" y="5588"/>
                  </a:lnTo>
                  <a:lnTo>
                    <a:pt x="2059406" y="5588"/>
                  </a:lnTo>
                  <a:lnTo>
                    <a:pt x="2059406" y="93218"/>
                  </a:lnTo>
                  <a:lnTo>
                    <a:pt x="2067026" y="93218"/>
                  </a:lnTo>
                  <a:lnTo>
                    <a:pt x="2067026" y="5588"/>
                  </a:lnTo>
                  <a:lnTo>
                    <a:pt x="2067026" y="508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5" name="object 1255" descr=""/>
            <p:cNvSpPr/>
            <p:nvPr/>
          </p:nvSpPr>
          <p:spPr>
            <a:xfrm>
              <a:off x="4156805" y="1555051"/>
              <a:ext cx="36830" cy="29209"/>
            </a:xfrm>
            <a:custGeom>
              <a:avLst/>
              <a:gdLst/>
              <a:ahLst/>
              <a:cxnLst/>
              <a:rect l="l" t="t" r="r" b="b"/>
              <a:pathLst>
                <a:path w="36829" h="29209">
                  <a:moveTo>
                    <a:pt x="0" y="28956"/>
                  </a:moveTo>
                  <a:lnTo>
                    <a:pt x="36575" y="28956"/>
                  </a:lnTo>
                </a:path>
                <a:path w="36829" h="29209">
                  <a:moveTo>
                    <a:pt x="0" y="0"/>
                  </a:moveTo>
                  <a:lnTo>
                    <a:pt x="36575" y="0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6" name="object 1256" descr=""/>
            <p:cNvSpPr/>
            <p:nvPr/>
          </p:nvSpPr>
          <p:spPr>
            <a:xfrm>
              <a:off x="3966108" y="1552003"/>
              <a:ext cx="161925" cy="38100"/>
            </a:xfrm>
            <a:custGeom>
              <a:avLst/>
              <a:gdLst/>
              <a:ahLst/>
              <a:cxnLst/>
              <a:rect l="l" t="t" r="r" b="b"/>
              <a:pathLst>
                <a:path w="161925" h="38100">
                  <a:moveTo>
                    <a:pt x="42672" y="33528"/>
                  </a:moveTo>
                  <a:lnTo>
                    <a:pt x="9144" y="33528"/>
                  </a:lnTo>
                  <a:lnTo>
                    <a:pt x="24384" y="25908"/>
                  </a:lnTo>
                  <a:lnTo>
                    <a:pt x="27432" y="22860"/>
                  </a:lnTo>
                  <a:lnTo>
                    <a:pt x="28956" y="22860"/>
                  </a:lnTo>
                  <a:lnTo>
                    <a:pt x="32004" y="21336"/>
                  </a:lnTo>
                  <a:lnTo>
                    <a:pt x="32004" y="19812"/>
                  </a:lnTo>
                  <a:lnTo>
                    <a:pt x="33528" y="19812"/>
                  </a:lnTo>
                  <a:lnTo>
                    <a:pt x="36576" y="16764"/>
                  </a:lnTo>
                  <a:lnTo>
                    <a:pt x="38100" y="16764"/>
                  </a:lnTo>
                  <a:lnTo>
                    <a:pt x="38100" y="15240"/>
                  </a:lnTo>
                  <a:lnTo>
                    <a:pt x="39624" y="13716"/>
                  </a:lnTo>
                  <a:lnTo>
                    <a:pt x="39624" y="7620"/>
                  </a:lnTo>
                  <a:lnTo>
                    <a:pt x="38100" y="4572"/>
                  </a:lnTo>
                  <a:lnTo>
                    <a:pt x="35052" y="3048"/>
                  </a:lnTo>
                  <a:lnTo>
                    <a:pt x="25908" y="0"/>
                  </a:lnTo>
                  <a:lnTo>
                    <a:pt x="13716" y="0"/>
                  </a:lnTo>
                  <a:lnTo>
                    <a:pt x="10668" y="1524"/>
                  </a:lnTo>
                  <a:lnTo>
                    <a:pt x="4572" y="1524"/>
                  </a:lnTo>
                  <a:lnTo>
                    <a:pt x="1524" y="3048"/>
                  </a:lnTo>
                  <a:lnTo>
                    <a:pt x="1524" y="7620"/>
                  </a:lnTo>
                  <a:lnTo>
                    <a:pt x="3048" y="7620"/>
                  </a:lnTo>
                  <a:lnTo>
                    <a:pt x="6096" y="6096"/>
                  </a:lnTo>
                  <a:lnTo>
                    <a:pt x="7620" y="6096"/>
                  </a:lnTo>
                  <a:lnTo>
                    <a:pt x="10668" y="4572"/>
                  </a:lnTo>
                  <a:lnTo>
                    <a:pt x="25908" y="4572"/>
                  </a:lnTo>
                  <a:lnTo>
                    <a:pt x="28956" y="6096"/>
                  </a:lnTo>
                  <a:lnTo>
                    <a:pt x="32004" y="9144"/>
                  </a:lnTo>
                  <a:lnTo>
                    <a:pt x="32004" y="12192"/>
                  </a:lnTo>
                  <a:lnTo>
                    <a:pt x="30480" y="13716"/>
                  </a:lnTo>
                  <a:lnTo>
                    <a:pt x="28956" y="16764"/>
                  </a:lnTo>
                  <a:lnTo>
                    <a:pt x="22860" y="19812"/>
                  </a:lnTo>
                  <a:lnTo>
                    <a:pt x="18288" y="22860"/>
                  </a:lnTo>
                  <a:lnTo>
                    <a:pt x="0" y="32004"/>
                  </a:lnTo>
                  <a:lnTo>
                    <a:pt x="0" y="36576"/>
                  </a:lnTo>
                  <a:lnTo>
                    <a:pt x="42672" y="36576"/>
                  </a:lnTo>
                  <a:lnTo>
                    <a:pt x="42672" y="33528"/>
                  </a:lnTo>
                  <a:close/>
                </a:path>
                <a:path w="161925" h="38100">
                  <a:moveTo>
                    <a:pt x="94589" y="12192"/>
                  </a:moveTo>
                  <a:lnTo>
                    <a:pt x="93065" y="7620"/>
                  </a:lnTo>
                  <a:lnTo>
                    <a:pt x="90017" y="4572"/>
                  </a:lnTo>
                  <a:lnTo>
                    <a:pt x="86969" y="2540"/>
                  </a:lnTo>
                  <a:lnTo>
                    <a:pt x="86969" y="16764"/>
                  </a:lnTo>
                  <a:lnTo>
                    <a:pt x="86969" y="21336"/>
                  </a:lnTo>
                  <a:lnTo>
                    <a:pt x="85445" y="24384"/>
                  </a:lnTo>
                  <a:lnTo>
                    <a:pt x="85445" y="28956"/>
                  </a:lnTo>
                  <a:lnTo>
                    <a:pt x="82397" y="32004"/>
                  </a:lnTo>
                  <a:lnTo>
                    <a:pt x="80873" y="32004"/>
                  </a:lnTo>
                  <a:lnTo>
                    <a:pt x="79349" y="33528"/>
                  </a:lnTo>
                  <a:lnTo>
                    <a:pt x="67056" y="33528"/>
                  </a:lnTo>
                  <a:lnTo>
                    <a:pt x="65532" y="32004"/>
                  </a:lnTo>
                  <a:lnTo>
                    <a:pt x="64008" y="32004"/>
                  </a:lnTo>
                  <a:lnTo>
                    <a:pt x="60960" y="28956"/>
                  </a:lnTo>
                  <a:lnTo>
                    <a:pt x="60960" y="24384"/>
                  </a:lnTo>
                  <a:lnTo>
                    <a:pt x="59436" y="21336"/>
                  </a:lnTo>
                  <a:lnTo>
                    <a:pt x="59436" y="16764"/>
                  </a:lnTo>
                  <a:lnTo>
                    <a:pt x="60960" y="15240"/>
                  </a:lnTo>
                  <a:lnTo>
                    <a:pt x="60960" y="9144"/>
                  </a:lnTo>
                  <a:lnTo>
                    <a:pt x="64008" y="6096"/>
                  </a:lnTo>
                  <a:lnTo>
                    <a:pt x="65532" y="6096"/>
                  </a:lnTo>
                  <a:lnTo>
                    <a:pt x="67056" y="4572"/>
                  </a:lnTo>
                  <a:lnTo>
                    <a:pt x="79349" y="4572"/>
                  </a:lnTo>
                  <a:lnTo>
                    <a:pt x="80873" y="6096"/>
                  </a:lnTo>
                  <a:lnTo>
                    <a:pt x="82397" y="6096"/>
                  </a:lnTo>
                  <a:lnTo>
                    <a:pt x="85445" y="9144"/>
                  </a:lnTo>
                  <a:lnTo>
                    <a:pt x="80873" y="0"/>
                  </a:lnTo>
                  <a:lnTo>
                    <a:pt x="65532" y="0"/>
                  </a:lnTo>
                  <a:lnTo>
                    <a:pt x="60960" y="1524"/>
                  </a:lnTo>
                  <a:lnTo>
                    <a:pt x="56388" y="4572"/>
                  </a:lnTo>
                  <a:lnTo>
                    <a:pt x="53340" y="7620"/>
                  </a:lnTo>
                  <a:lnTo>
                    <a:pt x="51816" y="12192"/>
                  </a:lnTo>
                  <a:lnTo>
                    <a:pt x="51816" y="25908"/>
                  </a:lnTo>
                  <a:lnTo>
                    <a:pt x="53340" y="30480"/>
                  </a:lnTo>
                  <a:lnTo>
                    <a:pt x="56388" y="33528"/>
                  </a:lnTo>
                  <a:lnTo>
                    <a:pt x="60960" y="36576"/>
                  </a:lnTo>
                  <a:lnTo>
                    <a:pt x="65532" y="38100"/>
                  </a:lnTo>
                  <a:lnTo>
                    <a:pt x="80873" y="38100"/>
                  </a:lnTo>
                  <a:lnTo>
                    <a:pt x="85445" y="36576"/>
                  </a:lnTo>
                  <a:lnTo>
                    <a:pt x="90017" y="33528"/>
                  </a:lnTo>
                  <a:lnTo>
                    <a:pt x="93065" y="30480"/>
                  </a:lnTo>
                  <a:lnTo>
                    <a:pt x="94589" y="25908"/>
                  </a:lnTo>
                  <a:lnTo>
                    <a:pt x="94589" y="12192"/>
                  </a:lnTo>
                  <a:close/>
                </a:path>
                <a:path w="161925" h="38100">
                  <a:moveTo>
                    <a:pt x="161632" y="1524"/>
                  </a:moveTo>
                  <a:lnTo>
                    <a:pt x="150964" y="1524"/>
                  </a:lnTo>
                  <a:lnTo>
                    <a:pt x="134200" y="21336"/>
                  </a:lnTo>
                  <a:lnTo>
                    <a:pt x="117436" y="1524"/>
                  </a:lnTo>
                  <a:lnTo>
                    <a:pt x="106768" y="1524"/>
                  </a:lnTo>
                  <a:lnTo>
                    <a:pt x="106768" y="36576"/>
                  </a:lnTo>
                  <a:lnTo>
                    <a:pt x="114388" y="36576"/>
                  </a:lnTo>
                  <a:lnTo>
                    <a:pt x="114388" y="6096"/>
                  </a:lnTo>
                  <a:lnTo>
                    <a:pt x="131152" y="27432"/>
                  </a:lnTo>
                  <a:lnTo>
                    <a:pt x="135724" y="27432"/>
                  </a:lnTo>
                  <a:lnTo>
                    <a:pt x="154012" y="6096"/>
                  </a:lnTo>
                  <a:lnTo>
                    <a:pt x="154012" y="36576"/>
                  </a:lnTo>
                  <a:lnTo>
                    <a:pt x="161632" y="36576"/>
                  </a:lnTo>
                  <a:lnTo>
                    <a:pt x="161632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7" name="object 1257" descr=""/>
            <p:cNvSpPr/>
            <p:nvPr/>
          </p:nvSpPr>
          <p:spPr>
            <a:xfrm>
              <a:off x="3786086" y="1556575"/>
              <a:ext cx="161290" cy="32384"/>
            </a:xfrm>
            <a:custGeom>
              <a:avLst/>
              <a:gdLst/>
              <a:ahLst/>
              <a:cxnLst/>
              <a:rect l="l" t="t" r="r" b="b"/>
              <a:pathLst>
                <a:path w="161289" h="32384">
                  <a:moveTo>
                    <a:pt x="61048" y="13716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50292" y="15240"/>
                  </a:lnTo>
                  <a:lnTo>
                    <a:pt x="0" y="27432"/>
                  </a:lnTo>
                  <a:lnTo>
                    <a:pt x="0" y="32004"/>
                  </a:lnTo>
                  <a:lnTo>
                    <a:pt x="61048" y="18288"/>
                  </a:lnTo>
                  <a:lnTo>
                    <a:pt x="61048" y="13716"/>
                  </a:lnTo>
                  <a:close/>
                </a:path>
                <a:path w="161289" h="32384">
                  <a:moveTo>
                    <a:pt x="161061" y="20764"/>
                  </a:moveTo>
                  <a:lnTo>
                    <a:pt x="150393" y="20764"/>
                  </a:lnTo>
                  <a:lnTo>
                    <a:pt x="150393" y="26860"/>
                  </a:lnTo>
                  <a:lnTo>
                    <a:pt x="161061" y="26860"/>
                  </a:lnTo>
                  <a:lnTo>
                    <a:pt x="161061" y="2076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8" name="object 1258" descr=""/>
            <p:cNvSpPr/>
            <p:nvPr/>
          </p:nvSpPr>
          <p:spPr>
            <a:xfrm>
              <a:off x="6195060" y="1545336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59435" y="47243"/>
                  </a:moveTo>
                  <a:lnTo>
                    <a:pt x="0" y="47243"/>
                  </a:lnTo>
                  <a:lnTo>
                    <a:pt x="0" y="0"/>
                  </a:lnTo>
                  <a:lnTo>
                    <a:pt x="59435" y="0"/>
                  </a:lnTo>
                  <a:lnTo>
                    <a:pt x="59435" y="47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9" name="object 1259" descr=""/>
            <p:cNvSpPr/>
            <p:nvPr/>
          </p:nvSpPr>
          <p:spPr>
            <a:xfrm>
              <a:off x="6194869" y="1546659"/>
              <a:ext cx="58419" cy="17145"/>
            </a:xfrm>
            <a:custGeom>
              <a:avLst/>
              <a:gdLst/>
              <a:ahLst/>
              <a:cxnLst/>
              <a:rect l="l" t="t" r="r" b="b"/>
              <a:pathLst>
                <a:path w="58420" h="17144">
                  <a:moveTo>
                    <a:pt x="0" y="0"/>
                  </a:moveTo>
                  <a:lnTo>
                    <a:pt x="57912" y="0"/>
                  </a:lnTo>
                  <a:lnTo>
                    <a:pt x="57912" y="16783"/>
                  </a:lnTo>
                  <a:lnTo>
                    <a:pt x="0" y="16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0" name="object 1260" descr=""/>
            <p:cNvSpPr/>
            <p:nvPr/>
          </p:nvSpPr>
          <p:spPr>
            <a:xfrm>
              <a:off x="4196423" y="1550479"/>
              <a:ext cx="2056764" cy="43180"/>
            </a:xfrm>
            <a:custGeom>
              <a:avLst/>
              <a:gdLst/>
              <a:ahLst/>
              <a:cxnLst/>
              <a:rect l="l" t="t" r="r" b="b"/>
              <a:pathLst>
                <a:path w="2056764" h="43180">
                  <a:moveTo>
                    <a:pt x="22860" y="35052"/>
                  </a:moveTo>
                  <a:lnTo>
                    <a:pt x="15240" y="35052"/>
                  </a:lnTo>
                  <a:lnTo>
                    <a:pt x="12192" y="30480"/>
                  </a:lnTo>
                  <a:lnTo>
                    <a:pt x="9144" y="35052"/>
                  </a:lnTo>
                  <a:lnTo>
                    <a:pt x="0" y="35052"/>
                  </a:lnTo>
                  <a:lnTo>
                    <a:pt x="7620" y="38100"/>
                  </a:lnTo>
                  <a:lnTo>
                    <a:pt x="4572" y="42672"/>
                  </a:lnTo>
                  <a:lnTo>
                    <a:pt x="12192" y="39624"/>
                  </a:lnTo>
                  <a:lnTo>
                    <a:pt x="19812" y="42672"/>
                  </a:lnTo>
                  <a:lnTo>
                    <a:pt x="17780" y="39624"/>
                  </a:lnTo>
                  <a:lnTo>
                    <a:pt x="16764" y="38100"/>
                  </a:lnTo>
                  <a:lnTo>
                    <a:pt x="22860" y="35052"/>
                  </a:lnTo>
                  <a:close/>
                </a:path>
                <a:path w="2056764" h="43180">
                  <a:moveTo>
                    <a:pt x="44297" y="35052"/>
                  </a:moveTo>
                  <a:lnTo>
                    <a:pt x="36677" y="35052"/>
                  </a:lnTo>
                  <a:lnTo>
                    <a:pt x="33629" y="30480"/>
                  </a:lnTo>
                  <a:lnTo>
                    <a:pt x="30480" y="35052"/>
                  </a:lnTo>
                  <a:lnTo>
                    <a:pt x="22860" y="35052"/>
                  </a:lnTo>
                  <a:lnTo>
                    <a:pt x="28956" y="38100"/>
                  </a:lnTo>
                  <a:lnTo>
                    <a:pt x="25908" y="42672"/>
                  </a:lnTo>
                  <a:lnTo>
                    <a:pt x="33629" y="39624"/>
                  </a:lnTo>
                  <a:lnTo>
                    <a:pt x="41249" y="42672"/>
                  </a:lnTo>
                  <a:lnTo>
                    <a:pt x="39217" y="39624"/>
                  </a:lnTo>
                  <a:lnTo>
                    <a:pt x="38201" y="38100"/>
                  </a:lnTo>
                  <a:lnTo>
                    <a:pt x="44297" y="35052"/>
                  </a:lnTo>
                  <a:close/>
                </a:path>
                <a:path w="2056764" h="43180">
                  <a:moveTo>
                    <a:pt x="62585" y="35052"/>
                  </a:moveTo>
                  <a:lnTo>
                    <a:pt x="58013" y="35052"/>
                  </a:lnTo>
                  <a:lnTo>
                    <a:pt x="54965" y="30480"/>
                  </a:lnTo>
                  <a:lnTo>
                    <a:pt x="51917" y="35052"/>
                  </a:lnTo>
                  <a:lnTo>
                    <a:pt x="44297" y="35052"/>
                  </a:lnTo>
                  <a:lnTo>
                    <a:pt x="50393" y="38100"/>
                  </a:lnTo>
                  <a:lnTo>
                    <a:pt x="47345" y="42672"/>
                  </a:lnTo>
                  <a:lnTo>
                    <a:pt x="50393" y="42672"/>
                  </a:lnTo>
                  <a:lnTo>
                    <a:pt x="54965" y="39624"/>
                  </a:lnTo>
                  <a:lnTo>
                    <a:pt x="61061" y="42672"/>
                  </a:lnTo>
                  <a:lnTo>
                    <a:pt x="62585" y="42672"/>
                  </a:lnTo>
                  <a:lnTo>
                    <a:pt x="61061" y="39624"/>
                  </a:lnTo>
                  <a:lnTo>
                    <a:pt x="59537" y="38100"/>
                  </a:lnTo>
                  <a:lnTo>
                    <a:pt x="62585" y="36576"/>
                  </a:lnTo>
                  <a:lnTo>
                    <a:pt x="62585" y="35052"/>
                  </a:lnTo>
                  <a:close/>
                </a:path>
                <a:path w="2056764" h="43180">
                  <a:moveTo>
                    <a:pt x="88493" y="35052"/>
                  </a:moveTo>
                  <a:lnTo>
                    <a:pt x="79349" y="35052"/>
                  </a:lnTo>
                  <a:lnTo>
                    <a:pt x="76301" y="30480"/>
                  </a:lnTo>
                  <a:lnTo>
                    <a:pt x="74777" y="35052"/>
                  </a:lnTo>
                  <a:lnTo>
                    <a:pt x="64109" y="35052"/>
                  </a:lnTo>
                  <a:lnTo>
                    <a:pt x="71729" y="38100"/>
                  </a:lnTo>
                  <a:lnTo>
                    <a:pt x="70205" y="42672"/>
                  </a:lnTo>
                  <a:lnTo>
                    <a:pt x="76301" y="39624"/>
                  </a:lnTo>
                  <a:lnTo>
                    <a:pt x="83921" y="42672"/>
                  </a:lnTo>
                  <a:lnTo>
                    <a:pt x="81889" y="39624"/>
                  </a:lnTo>
                  <a:lnTo>
                    <a:pt x="80873" y="38100"/>
                  </a:lnTo>
                  <a:lnTo>
                    <a:pt x="88493" y="35052"/>
                  </a:lnTo>
                  <a:close/>
                </a:path>
                <a:path w="2056764" h="43180">
                  <a:moveTo>
                    <a:pt x="111353" y="35052"/>
                  </a:moveTo>
                  <a:lnTo>
                    <a:pt x="102209" y="35052"/>
                  </a:lnTo>
                  <a:lnTo>
                    <a:pt x="99161" y="30480"/>
                  </a:lnTo>
                  <a:lnTo>
                    <a:pt x="96113" y="35052"/>
                  </a:lnTo>
                  <a:lnTo>
                    <a:pt x="88493" y="35052"/>
                  </a:lnTo>
                  <a:lnTo>
                    <a:pt x="94589" y="38100"/>
                  </a:lnTo>
                  <a:lnTo>
                    <a:pt x="91541" y="42672"/>
                  </a:lnTo>
                  <a:lnTo>
                    <a:pt x="99161" y="39624"/>
                  </a:lnTo>
                  <a:lnTo>
                    <a:pt x="106781" y="42672"/>
                  </a:lnTo>
                  <a:lnTo>
                    <a:pt x="104749" y="39624"/>
                  </a:lnTo>
                  <a:lnTo>
                    <a:pt x="103733" y="38100"/>
                  </a:lnTo>
                  <a:lnTo>
                    <a:pt x="111353" y="35052"/>
                  </a:lnTo>
                  <a:close/>
                </a:path>
                <a:path w="2056764" h="43180">
                  <a:moveTo>
                    <a:pt x="128104" y="28956"/>
                  </a:moveTo>
                  <a:lnTo>
                    <a:pt x="123532" y="28956"/>
                  </a:lnTo>
                  <a:lnTo>
                    <a:pt x="120484" y="22860"/>
                  </a:lnTo>
                  <a:lnTo>
                    <a:pt x="117436" y="28956"/>
                  </a:lnTo>
                  <a:lnTo>
                    <a:pt x="108292" y="28956"/>
                  </a:lnTo>
                  <a:lnTo>
                    <a:pt x="115912" y="32004"/>
                  </a:lnTo>
                  <a:lnTo>
                    <a:pt x="112864" y="36576"/>
                  </a:lnTo>
                  <a:lnTo>
                    <a:pt x="120484" y="33528"/>
                  </a:lnTo>
                  <a:lnTo>
                    <a:pt x="128104" y="36576"/>
                  </a:lnTo>
                  <a:lnTo>
                    <a:pt x="126580" y="33528"/>
                  </a:lnTo>
                  <a:lnTo>
                    <a:pt x="125056" y="32004"/>
                  </a:lnTo>
                  <a:lnTo>
                    <a:pt x="128104" y="30480"/>
                  </a:lnTo>
                  <a:lnTo>
                    <a:pt x="128104" y="28956"/>
                  </a:lnTo>
                  <a:close/>
                </a:path>
                <a:path w="2056764" h="43180">
                  <a:moveTo>
                    <a:pt x="155638" y="35052"/>
                  </a:moveTo>
                  <a:lnTo>
                    <a:pt x="146494" y="35052"/>
                  </a:lnTo>
                  <a:lnTo>
                    <a:pt x="143446" y="30480"/>
                  </a:lnTo>
                  <a:lnTo>
                    <a:pt x="140398" y="35052"/>
                  </a:lnTo>
                  <a:lnTo>
                    <a:pt x="131254" y="35052"/>
                  </a:lnTo>
                  <a:lnTo>
                    <a:pt x="138874" y="38100"/>
                  </a:lnTo>
                  <a:lnTo>
                    <a:pt x="135826" y="42672"/>
                  </a:lnTo>
                  <a:lnTo>
                    <a:pt x="143446" y="39624"/>
                  </a:lnTo>
                  <a:lnTo>
                    <a:pt x="151066" y="42672"/>
                  </a:lnTo>
                  <a:lnTo>
                    <a:pt x="148018" y="38100"/>
                  </a:lnTo>
                  <a:lnTo>
                    <a:pt x="155638" y="35052"/>
                  </a:lnTo>
                  <a:close/>
                </a:path>
                <a:path w="2056764" h="43180">
                  <a:moveTo>
                    <a:pt x="180022" y="35052"/>
                  </a:moveTo>
                  <a:lnTo>
                    <a:pt x="170878" y="35052"/>
                  </a:lnTo>
                  <a:lnTo>
                    <a:pt x="167830" y="30480"/>
                  </a:lnTo>
                  <a:lnTo>
                    <a:pt x="164782" y="35052"/>
                  </a:lnTo>
                  <a:lnTo>
                    <a:pt x="155638" y="35052"/>
                  </a:lnTo>
                  <a:lnTo>
                    <a:pt x="163258" y="38100"/>
                  </a:lnTo>
                  <a:lnTo>
                    <a:pt x="160210" y="42672"/>
                  </a:lnTo>
                  <a:lnTo>
                    <a:pt x="167830" y="39624"/>
                  </a:lnTo>
                  <a:lnTo>
                    <a:pt x="175450" y="42672"/>
                  </a:lnTo>
                  <a:lnTo>
                    <a:pt x="172402" y="38100"/>
                  </a:lnTo>
                  <a:lnTo>
                    <a:pt x="180022" y="35052"/>
                  </a:lnTo>
                  <a:close/>
                </a:path>
                <a:path w="2056764" h="43180">
                  <a:moveTo>
                    <a:pt x="199834" y="33528"/>
                  </a:moveTo>
                  <a:lnTo>
                    <a:pt x="195262" y="33528"/>
                  </a:lnTo>
                  <a:lnTo>
                    <a:pt x="192214" y="28956"/>
                  </a:lnTo>
                  <a:lnTo>
                    <a:pt x="189166" y="33528"/>
                  </a:lnTo>
                  <a:lnTo>
                    <a:pt x="180022" y="33528"/>
                  </a:lnTo>
                  <a:lnTo>
                    <a:pt x="187642" y="38100"/>
                  </a:lnTo>
                  <a:lnTo>
                    <a:pt x="184594" y="42672"/>
                  </a:lnTo>
                  <a:lnTo>
                    <a:pt x="192214" y="39624"/>
                  </a:lnTo>
                  <a:lnTo>
                    <a:pt x="199834" y="42672"/>
                  </a:lnTo>
                  <a:lnTo>
                    <a:pt x="198310" y="39624"/>
                  </a:lnTo>
                  <a:lnTo>
                    <a:pt x="196786" y="38100"/>
                  </a:lnTo>
                  <a:lnTo>
                    <a:pt x="199834" y="35052"/>
                  </a:lnTo>
                  <a:lnTo>
                    <a:pt x="199834" y="33528"/>
                  </a:lnTo>
                  <a:close/>
                </a:path>
                <a:path w="2056764" h="43180">
                  <a:moveTo>
                    <a:pt x="225742" y="35052"/>
                  </a:moveTo>
                  <a:lnTo>
                    <a:pt x="218122" y="35052"/>
                  </a:lnTo>
                  <a:lnTo>
                    <a:pt x="215074" y="30480"/>
                  </a:lnTo>
                  <a:lnTo>
                    <a:pt x="212026" y="35052"/>
                  </a:lnTo>
                  <a:lnTo>
                    <a:pt x="202882" y="35052"/>
                  </a:lnTo>
                  <a:lnTo>
                    <a:pt x="210502" y="38100"/>
                  </a:lnTo>
                  <a:lnTo>
                    <a:pt x="207454" y="42672"/>
                  </a:lnTo>
                  <a:lnTo>
                    <a:pt x="215074" y="39624"/>
                  </a:lnTo>
                  <a:lnTo>
                    <a:pt x="222694" y="42672"/>
                  </a:lnTo>
                  <a:lnTo>
                    <a:pt x="220662" y="39624"/>
                  </a:lnTo>
                  <a:lnTo>
                    <a:pt x="219646" y="38100"/>
                  </a:lnTo>
                  <a:lnTo>
                    <a:pt x="225742" y="35052"/>
                  </a:lnTo>
                  <a:close/>
                </a:path>
                <a:path w="2056764" h="43180">
                  <a:moveTo>
                    <a:pt x="248704" y="35052"/>
                  </a:moveTo>
                  <a:lnTo>
                    <a:pt x="239560" y="35052"/>
                  </a:lnTo>
                  <a:lnTo>
                    <a:pt x="236512" y="30480"/>
                  </a:lnTo>
                  <a:lnTo>
                    <a:pt x="233464" y="35052"/>
                  </a:lnTo>
                  <a:lnTo>
                    <a:pt x="225742" y="35052"/>
                  </a:lnTo>
                  <a:lnTo>
                    <a:pt x="231940" y="38100"/>
                  </a:lnTo>
                  <a:lnTo>
                    <a:pt x="228892" y="42672"/>
                  </a:lnTo>
                  <a:lnTo>
                    <a:pt x="236512" y="39624"/>
                  </a:lnTo>
                  <a:lnTo>
                    <a:pt x="244132" y="42672"/>
                  </a:lnTo>
                  <a:lnTo>
                    <a:pt x="242100" y="39624"/>
                  </a:lnTo>
                  <a:lnTo>
                    <a:pt x="241084" y="38100"/>
                  </a:lnTo>
                  <a:lnTo>
                    <a:pt x="248704" y="35052"/>
                  </a:lnTo>
                  <a:close/>
                </a:path>
                <a:path w="2056764" h="43180">
                  <a:moveTo>
                    <a:pt x="265468" y="35052"/>
                  </a:moveTo>
                  <a:lnTo>
                    <a:pt x="260896" y="35052"/>
                  </a:lnTo>
                  <a:lnTo>
                    <a:pt x="257848" y="28956"/>
                  </a:lnTo>
                  <a:lnTo>
                    <a:pt x="254800" y="35052"/>
                  </a:lnTo>
                  <a:lnTo>
                    <a:pt x="248704" y="35052"/>
                  </a:lnTo>
                  <a:lnTo>
                    <a:pt x="253276" y="38100"/>
                  </a:lnTo>
                  <a:lnTo>
                    <a:pt x="251752" y="42672"/>
                  </a:lnTo>
                  <a:lnTo>
                    <a:pt x="257848" y="39624"/>
                  </a:lnTo>
                  <a:lnTo>
                    <a:pt x="265468" y="42672"/>
                  </a:lnTo>
                  <a:lnTo>
                    <a:pt x="263944" y="39624"/>
                  </a:lnTo>
                  <a:lnTo>
                    <a:pt x="262420" y="38100"/>
                  </a:lnTo>
                  <a:lnTo>
                    <a:pt x="265468" y="36576"/>
                  </a:lnTo>
                  <a:lnTo>
                    <a:pt x="265468" y="35052"/>
                  </a:lnTo>
                  <a:close/>
                </a:path>
                <a:path w="2056764" h="43180">
                  <a:moveTo>
                    <a:pt x="291363" y="35052"/>
                  </a:moveTo>
                  <a:lnTo>
                    <a:pt x="282219" y="35052"/>
                  </a:lnTo>
                  <a:lnTo>
                    <a:pt x="280695" y="30480"/>
                  </a:lnTo>
                  <a:lnTo>
                    <a:pt x="277647" y="35052"/>
                  </a:lnTo>
                  <a:lnTo>
                    <a:pt x="268503" y="35052"/>
                  </a:lnTo>
                  <a:lnTo>
                    <a:pt x="276123" y="38100"/>
                  </a:lnTo>
                  <a:lnTo>
                    <a:pt x="273075" y="42672"/>
                  </a:lnTo>
                  <a:lnTo>
                    <a:pt x="280695" y="39624"/>
                  </a:lnTo>
                  <a:lnTo>
                    <a:pt x="288315" y="42672"/>
                  </a:lnTo>
                  <a:lnTo>
                    <a:pt x="286283" y="39624"/>
                  </a:lnTo>
                  <a:lnTo>
                    <a:pt x="285267" y="38100"/>
                  </a:lnTo>
                  <a:lnTo>
                    <a:pt x="291363" y="35052"/>
                  </a:lnTo>
                  <a:close/>
                </a:path>
                <a:path w="2056764" h="43180">
                  <a:moveTo>
                    <a:pt x="314223" y="35052"/>
                  </a:moveTo>
                  <a:lnTo>
                    <a:pt x="305079" y="35052"/>
                  </a:lnTo>
                  <a:lnTo>
                    <a:pt x="302031" y="30480"/>
                  </a:lnTo>
                  <a:lnTo>
                    <a:pt x="298983" y="35052"/>
                  </a:lnTo>
                  <a:lnTo>
                    <a:pt x="291363" y="35052"/>
                  </a:lnTo>
                  <a:lnTo>
                    <a:pt x="297459" y="38100"/>
                  </a:lnTo>
                  <a:lnTo>
                    <a:pt x="294411" y="42672"/>
                  </a:lnTo>
                  <a:lnTo>
                    <a:pt x="302031" y="39624"/>
                  </a:lnTo>
                  <a:lnTo>
                    <a:pt x="309651" y="42672"/>
                  </a:lnTo>
                  <a:lnTo>
                    <a:pt x="307619" y="39624"/>
                  </a:lnTo>
                  <a:lnTo>
                    <a:pt x="306603" y="38100"/>
                  </a:lnTo>
                  <a:lnTo>
                    <a:pt x="314223" y="35052"/>
                  </a:lnTo>
                  <a:close/>
                </a:path>
                <a:path w="2056764" h="43180">
                  <a:moveTo>
                    <a:pt x="331089" y="4572"/>
                  </a:moveTo>
                  <a:lnTo>
                    <a:pt x="326517" y="4572"/>
                  </a:lnTo>
                  <a:lnTo>
                    <a:pt x="323367" y="0"/>
                  </a:lnTo>
                  <a:lnTo>
                    <a:pt x="320319" y="4572"/>
                  </a:lnTo>
                  <a:lnTo>
                    <a:pt x="311175" y="4572"/>
                  </a:lnTo>
                  <a:lnTo>
                    <a:pt x="318795" y="7620"/>
                  </a:lnTo>
                  <a:lnTo>
                    <a:pt x="315747" y="12192"/>
                  </a:lnTo>
                  <a:lnTo>
                    <a:pt x="323367" y="9144"/>
                  </a:lnTo>
                  <a:lnTo>
                    <a:pt x="331089" y="12192"/>
                  </a:lnTo>
                  <a:lnTo>
                    <a:pt x="329565" y="9144"/>
                  </a:lnTo>
                  <a:lnTo>
                    <a:pt x="328041" y="7620"/>
                  </a:lnTo>
                  <a:lnTo>
                    <a:pt x="331089" y="6096"/>
                  </a:lnTo>
                  <a:lnTo>
                    <a:pt x="331089" y="4572"/>
                  </a:lnTo>
                  <a:close/>
                </a:path>
                <a:path w="2056764" h="43180">
                  <a:moveTo>
                    <a:pt x="355473" y="35052"/>
                  </a:moveTo>
                  <a:lnTo>
                    <a:pt x="347853" y="35052"/>
                  </a:lnTo>
                  <a:lnTo>
                    <a:pt x="344805" y="30480"/>
                  </a:lnTo>
                  <a:lnTo>
                    <a:pt x="343281" y="35052"/>
                  </a:lnTo>
                  <a:lnTo>
                    <a:pt x="332613" y="35052"/>
                  </a:lnTo>
                  <a:lnTo>
                    <a:pt x="340233" y="38100"/>
                  </a:lnTo>
                  <a:lnTo>
                    <a:pt x="337185" y="42672"/>
                  </a:lnTo>
                  <a:lnTo>
                    <a:pt x="344805" y="39624"/>
                  </a:lnTo>
                  <a:lnTo>
                    <a:pt x="352425" y="42672"/>
                  </a:lnTo>
                  <a:lnTo>
                    <a:pt x="350393" y="39624"/>
                  </a:lnTo>
                  <a:lnTo>
                    <a:pt x="349377" y="38100"/>
                  </a:lnTo>
                  <a:lnTo>
                    <a:pt x="355473" y="35052"/>
                  </a:lnTo>
                  <a:close/>
                </a:path>
                <a:path w="2056764" h="43180">
                  <a:moveTo>
                    <a:pt x="378333" y="35052"/>
                  </a:moveTo>
                  <a:lnTo>
                    <a:pt x="369189" y="35052"/>
                  </a:lnTo>
                  <a:lnTo>
                    <a:pt x="367665" y="30480"/>
                  </a:lnTo>
                  <a:lnTo>
                    <a:pt x="364617" y="35052"/>
                  </a:lnTo>
                  <a:lnTo>
                    <a:pt x="355473" y="35052"/>
                  </a:lnTo>
                  <a:lnTo>
                    <a:pt x="363093" y="38100"/>
                  </a:lnTo>
                  <a:lnTo>
                    <a:pt x="360045" y="42672"/>
                  </a:lnTo>
                  <a:lnTo>
                    <a:pt x="367665" y="39624"/>
                  </a:lnTo>
                  <a:lnTo>
                    <a:pt x="373761" y="42672"/>
                  </a:lnTo>
                  <a:lnTo>
                    <a:pt x="372745" y="39624"/>
                  </a:lnTo>
                  <a:lnTo>
                    <a:pt x="372237" y="38100"/>
                  </a:lnTo>
                  <a:lnTo>
                    <a:pt x="378333" y="35052"/>
                  </a:lnTo>
                  <a:close/>
                </a:path>
                <a:path w="2056764" h="43180">
                  <a:moveTo>
                    <a:pt x="396621" y="35052"/>
                  </a:moveTo>
                  <a:lnTo>
                    <a:pt x="392049" y="35052"/>
                  </a:lnTo>
                  <a:lnTo>
                    <a:pt x="389001" y="28956"/>
                  </a:lnTo>
                  <a:lnTo>
                    <a:pt x="385953" y="35052"/>
                  </a:lnTo>
                  <a:lnTo>
                    <a:pt x="378333" y="35052"/>
                  </a:lnTo>
                  <a:lnTo>
                    <a:pt x="384429" y="38100"/>
                  </a:lnTo>
                  <a:lnTo>
                    <a:pt x="381381" y="42672"/>
                  </a:lnTo>
                  <a:lnTo>
                    <a:pt x="382905" y="42672"/>
                  </a:lnTo>
                  <a:lnTo>
                    <a:pt x="389001" y="39624"/>
                  </a:lnTo>
                  <a:lnTo>
                    <a:pt x="395097" y="42672"/>
                  </a:lnTo>
                  <a:lnTo>
                    <a:pt x="396621" y="42672"/>
                  </a:lnTo>
                  <a:lnTo>
                    <a:pt x="395097" y="39624"/>
                  </a:lnTo>
                  <a:lnTo>
                    <a:pt x="393573" y="38100"/>
                  </a:lnTo>
                  <a:lnTo>
                    <a:pt x="396621" y="36576"/>
                  </a:lnTo>
                  <a:lnTo>
                    <a:pt x="396621" y="35052"/>
                  </a:lnTo>
                  <a:close/>
                </a:path>
                <a:path w="2056764" h="43180">
                  <a:moveTo>
                    <a:pt x="421005" y="35052"/>
                  </a:moveTo>
                  <a:lnTo>
                    <a:pt x="413385" y="35052"/>
                  </a:lnTo>
                  <a:lnTo>
                    <a:pt x="410337" y="30480"/>
                  </a:lnTo>
                  <a:lnTo>
                    <a:pt x="407289" y="35052"/>
                  </a:lnTo>
                  <a:lnTo>
                    <a:pt x="398145" y="35052"/>
                  </a:lnTo>
                  <a:lnTo>
                    <a:pt x="405765" y="38100"/>
                  </a:lnTo>
                  <a:lnTo>
                    <a:pt x="402717" y="42672"/>
                  </a:lnTo>
                  <a:lnTo>
                    <a:pt x="410337" y="39624"/>
                  </a:lnTo>
                  <a:lnTo>
                    <a:pt x="417957" y="42672"/>
                  </a:lnTo>
                  <a:lnTo>
                    <a:pt x="415925" y="39624"/>
                  </a:lnTo>
                  <a:lnTo>
                    <a:pt x="414909" y="38100"/>
                  </a:lnTo>
                  <a:lnTo>
                    <a:pt x="421005" y="35052"/>
                  </a:lnTo>
                  <a:close/>
                </a:path>
                <a:path w="2056764" h="43180">
                  <a:moveTo>
                    <a:pt x="443953" y="35052"/>
                  </a:moveTo>
                  <a:lnTo>
                    <a:pt x="434809" y="35052"/>
                  </a:lnTo>
                  <a:lnTo>
                    <a:pt x="431761" y="30480"/>
                  </a:lnTo>
                  <a:lnTo>
                    <a:pt x="430237" y="35052"/>
                  </a:lnTo>
                  <a:lnTo>
                    <a:pt x="421005" y="35052"/>
                  </a:lnTo>
                  <a:lnTo>
                    <a:pt x="427189" y="38100"/>
                  </a:lnTo>
                  <a:lnTo>
                    <a:pt x="425665" y="42672"/>
                  </a:lnTo>
                  <a:lnTo>
                    <a:pt x="431761" y="39624"/>
                  </a:lnTo>
                  <a:lnTo>
                    <a:pt x="439381" y="42672"/>
                  </a:lnTo>
                  <a:lnTo>
                    <a:pt x="438365" y="39624"/>
                  </a:lnTo>
                  <a:lnTo>
                    <a:pt x="437857" y="38100"/>
                  </a:lnTo>
                  <a:lnTo>
                    <a:pt x="443953" y="35052"/>
                  </a:lnTo>
                  <a:close/>
                </a:path>
                <a:path w="2056764" h="43180">
                  <a:moveTo>
                    <a:pt x="460730" y="24384"/>
                  </a:moveTo>
                  <a:lnTo>
                    <a:pt x="457682" y="24384"/>
                  </a:lnTo>
                  <a:lnTo>
                    <a:pt x="454634" y="19812"/>
                  </a:lnTo>
                  <a:lnTo>
                    <a:pt x="451586" y="24384"/>
                  </a:lnTo>
                  <a:lnTo>
                    <a:pt x="442442" y="24384"/>
                  </a:lnTo>
                  <a:lnTo>
                    <a:pt x="450062" y="27432"/>
                  </a:lnTo>
                  <a:lnTo>
                    <a:pt x="447014" y="33528"/>
                  </a:lnTo>
                  <a:lnTo>
                    <a:pt x="454634" y="28956"/>
                  </a:lnTo>
                  <a:lnTo>
                    <a:pt x="460730" y="32004"/>
                  </a:lnTo>
                  <a:lnTo>
                    <a:pt x="459206" y="28956"/>
                  </a:lnTo>
                  <a:lnTo>
                    <a:pt x="459206" y="27432"/>
                  </a:lnTo>
                  <a:lnTo>
                    <a:pt x="460730" y="25908"/>
                  </a:lnTo>
                  <a:lnTo>
                    <a:pt x="460730" y="24384"/>
                  </a:lnTo>
                  <a:close/>
                </a:path>
                <a:path w="2056764" h="43180">
                  <a:moveTo>
                    <a:pt x="489686" y="35052"/>
                  </a:moveTo>
                  <a:lnTo>
                    <a:pt x="480542" y="35052"/>
                  </a:lnTo>
                  <a:lnTo>
                    <a:pt x="477494" y="30480"/>
                  </a:lnTo>
                  <a:lnTo>
                    <a:pt x="474446" y="35052"/>
                  </a:lnTo>
                  <a:lnTo>
                    <a:pt x="465302" y="35052"/>
                  </a:lnTo>
                  <a:lnTo>
                    <a:pt x="472922" y="38100"/>
                  </a:lnTo>
                  <a:lnTo>
                    <a:pt x="469874" y="42672"/>
                  </a:lnTo>
                  <a:lnTo>
                    <a:pt x="477494" y="39624"/>
                  </a:lnTo>
                  <a:lnTo>
                    <a:pt x="485114" y="42672"/>
                  </a:lnTo>
                  <a:lnTo>
                    <a:pt x="482066" y="38100"/>
                  </a:lnTo>
                  <a:lnTo>
                    <a:pt x="489686" y="35052"/>
                  </a:lnTo>
                  <a:close/>
                </a:path>
                <a:path w="2056764" h="43180">
                  <a:moveTo>
                    <a:pt x="514070" y="35052"/>
                  </a:moveTo>
                  <a:lnTo>
                    <a:pt x="503402" y="35052"/>
                  </a:lnTo>
                  <a:lnTo>
                    <a:pt x="501878" y="30480"/>
                  </a:lnTo>
                  <a:lnTo>
                    <a:pt x="498830" y="35052"/>
                  </a:lnTo>
                  <a:lnTo>
                    <a:pt x="489686" y="35052"/>
                  </a:lnTo>
                  <a:lnTo>
                    <a:pt x="497306" y="38100"/>
                  </a:lnTo>
                  <a:lnTo>
                    <a:pt x="494258" y="42672"/>
                  </a:lnTo>
                  <a:lnTo>
                    <a:pt x="501878" y="39624"/>
                  </a:lnTo>
                  <a:lnTo>
                    <a:pt x="509498" y="42672"/>
                  </a:lnTo>
                  <a:lnTo>
                    <a:pt x="506450" y="38100"/>
                  </a:lnTo>
                  <a:lnTo>
                    <a:pt x="514070" y="35052"/>
                  </a:lnTo>
                  <a:close/>
                </a:path>
                <a:path w="2056764" h="43180">
                  <a:moveTo>
                    <a:pt x="533971" y="27432"/>
                  </a:moveTo>
                  <a:lnTo>
                    <a:pt x="527875" y="27432"/>
                  </a:lnTo>
                  <a:lnTo>
                    <a:pt x="526351" y="22860"/>
                  </a:lnTo>
                  <a:lnTo>
                    <a:pt x="523303" y="27432"/>
                  </a:lnTo>
                  <a:lnTo>
                    <a:pt x="514070" y="27432"/>
                  </a:lnTo>
                  <a:lnTo>
                    <a:pt x="520255" y="30480"/>
                  </a:lnTo>
                  <a:lnTo>
                    <a:pt x="518642" y="36576"/>
                  </a:lnTo>
                  <a:lnTo>
                    <a:pt x="526351" y="33528"/>
                  </a:lnTo>
                  <a:lnTo>
                    <a:pt x="532447" y="36576"/>
                  </a:lnTo>
                  <a:lnTo>
                    <a:pt x="530923" y="33528"/>
                  </a:lnTo>
                  <a:lnTo>
                    <a:pt x="530923" y="30480"/>
                  </a:lnTo>
                  <a:lnTo>
                    <a:pt x="533971" y="28956"/>
                  </a:lnTo>
                  <a:lnTo>
                    <a:pt x="533971" y="27432"/>
                  </a:lnTo>
                  <a:close/>
                </a:path>
                <a:path w="2056764" h="43180">
                  <a:moveTo>
                    <a:pt x="559879" y="35052"/>
                  </a:moveTo>
                  <a:lnTo>
                    <a:pt x="550735" y="35052"/>
                  </a:lnTo>
                  <a:lnTo>
                    <a:pt x="549211" y="30480"/>
                  </a:lnTo>
                  <a:lnTo>
                    <a:pt x="546163" y="35052"/>
                  </a:lnTo>
                  <a:lnTo>
                    <a:pt x="537019" y="35052"/>
                  </a:lnTo>
                  <a:lnTo>
                    <a:pt x="544639" y="38100"/>
                  </a:lnTo>
                  <a:lnTo>
                    <a:pt x="541591" y="42672"/>
                  </a:lnTo>
                  <a:lnTo>
                    <a:pt x="549211" y="39624"/>
                  </a:lnTo>
                  <a:lnTo>
                    <a:pt x="555307" y="42672"/>
                  </a:lnTo>
                  <a:lnTo>
                    <a:pt x="554291" y="39624"/>
                  </a:lnTo>
                  <a:lnTo>
                    <a:pt x="553783" y="38100"/>
                  </a:lnTo>
                  <a:lnTo>
                    <a:pt x="559879" y="35052"/>
                  </a:lnTo>
                  <a:close/>
                </a:path>
                <a:path w="2056764" h="43180">
                  <a:moveTo>
                    <a:pt x="581215" y="35052"/>
                  </a:moveTo>
                  <a:lnTo>
                    <a:pt x="573595" y="35052"/>
                  </a:lnTo>
                  <a:lnTo>
                    <a:pt x="570547" y="30480"/>
                  </a:lnTo>
                  <a:lnTo>
                    <a:pt x="567499" y="35052"/>
                  </a:lnTo>
                  <a:lnTo>
                    <a:pt x="559879" y="35052"/>
                  </a:lnTo>
                  <a:lnTo>
                    <a:pt x="565975" y="38100"/>
                  </a:lnTo>
                  <a:lnTo>
                    <a:pt x="562927" y="42672"/>
                  </a:lnTo>
                  <a:lnTo>
                    <a:pt x="570547" y="39624"/>
                  </a:lnTo>
                  <a:lnTo>
                    <a:pt x="578167" y="42672"/>
                  </a:lnTo>
                  <a:lnTo>
                    <a:pt x="576135" y="39624"/>
                  </a:lnTo>
                  <a:lnTo>
                    <a:pt x="575119" y="38100"/>
                  </a:lnTo>
                  <a:lnTo>
                    <a:pt x="581215" y="35052"/>
                  </a:lnTo>
                  <a:close/>
                </a:path>
                <a:path w="2056764" h="43180">
                  <a:moveTo>
                    <a:pt x="599503" y="35052"/>
                  </a:moveTo>
                  <a:lnTo>
                    <a:pt x="594931" y="35052"/>
                  </a:lnTo>
                  <a:lnTo>
                    <a:pt x="591883" y="28956"/>
                  </a:lnTo>
                  <a:lnTo>
                    <a:pt x="588835" y="35052"/>
                  </a:lnTo>
                  <a:lnTo>
                    <a:pt x="581215" y="35052"/>
                  </a:lnTo>
                  <a:lnTo>
                    <a:pt x="587311" y="38100"/>
                  </a:lnTo>
                  <a:lnTo>
                    <a:pt x="584263" y="42672"/>
                  </a:lnTo>
                  <a:lnTo>
                    <a:pt x="585787" y="42672"/>
                  </a:lnTo>
                  <a:lnTo>
                    <a:pt x="591883" y="39624"/>
                  </a:lnTo>
                  <a:lnTo>
                    <a:pt x="597979" y="42672"/>
                  </a:lnTo>
                  <a:lnTo>
                    <a:pt x="599503" y="42672"/>
                  </a:lnTo>
                  <a:lnTo>
                    <a:pt x="597979" y="39624"/>
                  </a:lnTo>
                  <a:lnTo>
                    <a:pt x="596455" y="38100"/>
                  </a:lnTo>
                  <a:lnTo>
                    <a:pt x="599503" y="36576"/>
                  </a:lnTo>
                  <a:lnTo>
                    <a:pt x="599503" y="35052"/>
                  </a:lnTo>
                  <a:close/>
                </a:path>
                <a:path w="2056764" h="43180">
                  <a:moveTo>
                    <a:pt x="623976" y="35052"/>
                  </a:moveTo>
                  <a:lnTo>
                    <a:pt x="616267" y="35052"/>
                  </a:lnTo>
                  <a:lnTo>
                    <a:pt x="613219" y="30480"/>
                  </a:lnTo>
                  <a:lnTo>
                    <a:pt x="610171" y="35052"/>
                  </a:lnTo>
                  <a:lnTo>
                    <a:pt x="601027" y="35052"/>
                  </a:lnTo>
                  <a:lnTo>
                    <a:pt x="608647" y="38100"/>
                  </a:lnTo>
                  <a:lnTo>
                    <a:pt x="605599" y="42672"/>
                  </a:lnTo>
                  <a:lnTo>
                    <a:pt x="613219" y="39624"/>
                  </a:lnTo>
                  <a:lnTo>
                    <a:pt x="620928" y="42672"/>
                  </a:lnTo>
                  <a:lnTo>
                    <a:pt x="618896" y="39624"/>
                  </a:lnTo>
                  <a:lnTo>
                    <a:pt x="617880" y="38100"/>
                  </a:lnTo>
                  <a:lnTo>
                    <a:pt x="623976" y="35052"/>
                  </a:lnTo>
                  <a:close/>
                </a:path>
                <a:path w="2056764" h="43180">
                  <a:moveTo>
                    <a:pt x="646836" y="35052"/>
                  </a:moveTo>
                  <a:lnTo>
                    <a:pt x="637692" y="35052"/>
                  </a:lnTo>
                  <a:lnTo>
                    <a:pt x="636168" y="30480"/>
                  </a:lnTo>
                  <a:lnTo>
                    <a:pt x="633120" y="35052"/>
                  </a:lnTo>
                  <a:lnTo>
                    <a:pt x="623976" y="35052"/>
                  </a:lnTo>
                  <a:lnTo>
                    <a:pt x="630072" y="38100"/>
                  </a:lnTo>
                  <a:lnTo>
                    <a:pt x="628548" y="42672"/>
                  </a:lnTo>
                  <a:lnTo>
                    <a:pt x="636168" y="39624"/>
                  </a:lnTo>
                  <a:lnTo>
                    <a:pt x="642264" y="42672"/>
                  </a:lnTo>
                  <a:lnTo>
                    <a:pt x="641248" y="39624"/>
                  </a:lnTo>
                  <a:lnTo>
                    <a:pt x="640740" y="38100"/>
                  </a:lnTo>
                  <a:lnTo>
                    <a:pt x="646836" y="35052"/>
                  </a:lnTo>
                  <a:close/>
                </a:path>
                <a:path w="2056764" h="43180">
                  <a:moveTo>
                    <a:pt x="665124" y="35052"/>
                  </a:moveTo>
                  <a:lnTo>
                    <a:pt x="660552" y="35052"/>
                  </a:lnTo>
                  <a:lnTo>
                    <a:pt x="657504" y="30480"/>
                  </a:lnTo>
                  <a:lnTo>
                    <a:pt x="654456" y="35052"/>
                  </a:lnTo>
                  <a:lnTo>
                    <a:pt x="646836" y="35052"/>
                  </a:lnTo>
                  <a:lnTo>
                    <a:pt x="652932" y="38100"/>
                  </a:lnTo>
                  <a:lnTo>
                    <a:pt x="649884" y="42672"/>
                  </a:lnTo>
                  <a:lnTo>
                    <a:pt x="651408" y="42672"/>
                  </a:lnTo>
                  <a:lnTo>
                    <a:pt x="657504" y="39624"/>
                  </a:lnTo>
                  <a:lnTo>
                    <a:pt x="662076" y="42672"/>
                  </a:lnTo>
                  <a:lnTo>
                    <a:pt x="663600" y="42672"/>
                  </a:lnTo>
                  <a:lnTo>
                    <a:pt x="663600" y="39624"/>
                  </a:lnTo>
                  <a:lnTo>
                    <a:pt x="662076" y="38100"/>
                  </a:lnTo>
                  <a:lnTo>
                    <a:pt x="665124" y="36576"/>
                  </a:lnTo>
                  <a:lnTo>
                    <a:pt x="665124" y="35052"/>
                  </a:lnTo>
                  <a:close/>
                </a:path>
                <a:path w="2056764" h="43180">
                  <a:moveTo>
                    <a:pt x="689508" y="35052"/>
                  </a:moveTo>
                  <a:lnTo>
                    <a:pt x="681888" y="35052"/>
                  </a:lnTo>
                  <a:lnTo>
                    <a:pt x="678840" y="30480"/>
                  </a:lnTo>
                  <a:lnTo>
                    <a:pt x="675792" y="35052"/>
                  </a:lnTo>
                  <a:lnTo>
                    <a:pt x="666648" y="35052"/>
                  </a:lnTo>
                  <a:lnTo>
                    <a:pt x="674268" y="38100"/>
                  </a:lnTo>
                  <a:lnTo>
                    <a:pt x="671220" y="42672"/>
                  </a:lnTo>
                  <a:lnTo>
                    <a:pt x="678840" y="39624"/>
                  </a:lnTo>
                  <a:lnTo>
                    <a:pt x="686460" y="42672"/>
                  </a:lnTo>
                  <a:lnTo>
                    <a:pt x="684428" y="39624"/>
                  </a:lnTo>
                  <a:lnTo>
                    <a:pt x="683412" y="38100"/>
                  </a:lnTo>
                  <a:lnTo>
                    <a:pt x="689508" y="35052"/>
                  </a:lnTo>
                  <a:close/>
                </a:path>
                <a:path w="2056764" h="43180">
                  <a:moveTo>
                    <a:pt x="712368" y="35052"/>
                  </a:moveTo>
                  <a:lnTo>
                    <a:pt x="703224" y="35052"/>
                  </a:lnTo>
                  <a:lnTo>
                    <a:pt x="700176" y="30480"/>
                  </a:lnTo>
                  <a:lnTo>
                    <a:pt x="697128" y="35052"/>
                  </a:lnTo>
                  <a:lnTo>
                    <a:pt x="689508" y="35052"/>
                  </a:lnTo>
                  <a:lnTo>
                    <a:pt x="695604" y="38100"/>
                  </a:lnTo>
                  <a:lnTo>
                    <a:pt x="694080" y="42672"/>
                  </a:lnTo>
                  <a:lnTo>
                    <a:pt x="700176" y="39624"/>
                  </a:lnTo>
                  <a:lnTo>
                    <a:pt x="707796" y="42672"/>
                  </a:lnTo>
                  <a:lnTo>
                    <a:pt x="705764" y="39624"/>
                  </a:lnTo>
                  <a:lnTo>
                    <a:pt x="704748" y="38100"/>
                  </a:lnTo>
                  <a:lnTo>
                    <a:pt x="712368" y="35052"/>
                  </a:lnTo>
                  <a:close/>
                </a:path>
                <a:path w="2056764" h="43180">
                  <a:moveTo>
                    <a:pt x="729234" y="32004"/>
                  </a:moveTo>
                  <a:lnTo>
                    <a:pt x="724662" y="32004"/>
                  </a:lnTo>
                  <a:lnTo>
                    <a:pt x="723138" y="27432"/>
                  </a:lnTo>
                  <a:lnTo>
                    <a:pt x="720090" y="32004"/>
                  </a:lnTo>
                  <a:lnTo>
                    <a:pt x="710857" y="32004"/>
                  </a:lnTo>
                  <a:lnTo>
                    <a:pt x="718566" y="35052"/>
                  </a:lnTo>
                  <a:lnTo>
                    <a:pt x="715518" y="39624"/>
                  </a:lnTo>
                  <a:lnTo>
                    <a:pt x="723138" y="36576"/>
                  </a:lnTo>
                  <a:lnTo>
                    <a:pt x="729234" y="39624"/>
                  </a:lnTo>
                  <a:lnTo>
                    <a:pt x="727710" y="36576"/>
                  </a:lnTo>
                  <a:lnTo>
                    <a:pt x="727710" y="35052"/>
                  </a:lnTo>
                  <a:lnTo>
                    <a:pt x="729234" y="33528"/>
                  </a:lnTo>
                  <a:lnTo>
                    <a:pt x="729234" y="32004"/>
                  </a:lnTo>
                  <a:close/>
                </a:path>
                <a:path w="2056764" h="43180">
                  <a:moveTo>
                    <a:pt x="755142" y="35052"/>
                  </a:moveTo>
                  <a:lnTo>
                    <a:pt x="747522" y="35052"/>
                  </a:lnTo>
                  <a:lnTo>
                    <a:pt x="744474" y="30480"/>
                  </a:lnTo>
                  <a:lnTo>
                    <a:pt x="741426" y="35052"/>
                  </a:lnTo>
                  <a:lnTo>
                    <a:pt x="732282" y="35052"/>
                  </a:lnTo>
                  <a:lnTo>
                    <a:pt x="739902" y="38100"/>
                  </a:lnTo>
                  <a:lnTo>
                    <a:pt x="736854" y="42672"/>
                  </a:lnTo>
                  <a:lnTo>
                    <a:pt x="744474" y="39624"/>
                  </a:lnTo>
                  <a:lnTo>
                    <a:pt x="752094" y="42672"/>
                  </a:lnTo>
                  <a:lnTo>
                    <a:pt x="750062" y="39624"/>
                  </a:lnTo>
                  <a:lnTo>
                    <a:pt x="749046" y="38100"/>
                  </a:lnTo>
                  <a:lnTo>
                    <a:pt x="755142" y="35052"/>
                  </a:lnTo>
                  <a:close/>
                </a:path>
                <a:path w="2056764" h="43180">
                  <a:moveTo>
                    <a:pt x="776478" y="35052"/>
                  </a:moveTo>
                  <a:lnTo>
                    <a:pt x="768858" y="35052"/>
                  </a:lnTo>
                  <a:lnTo>
                    <a:pt x="765810" y="30480"/>
                  </a:lnTo>
                  <a:lnTo>
                    <a:pt x="762762" y="35052"/>
                  </a:lnTo>
                  <a:lnTo>
                    <a:pt x="755142" y="35052"/>
                  </a:lnTo>
                  <a:lnTo>
                    <a:pt x="761238" y="38100"/>
                  </a:lnTo>
                  <a:lnTo>
                    <a:pt x="758190" y="42672"/>
                  </a:lnTo>
                  <a:lnTo>
                    <a:pt x="765810" y="39624"/>
                  </a:lnTo>
                  <a:lnTo>
                    <a:pt x="773430" y="42672"/>
                  </a:lnTo>
                  <a:lnTo>
                    <a:pt x="771398" y="39624"/>
                  </a:lnTo>
                  <a:lnTo>
                    <a:pt x="770382" y="38100"/>
                  </a:lnTo>
                  <a:lnTo>
                    <a:pt x="776478" y="35052"/>
                  </a:lnTo>
                  <a:close/>
                </a:path>
                <a:path w="2056764" h="43180">
                  <a:moveTo>
                    <a:pt x="794766" y="35052"/>
                  </a:moveTo>
                  <a:lnTo>
                    <a:pt x="790194" y="35052"/>
                  </a:lnTo>
                  <a:lnTo>
                    <a:pt x="787146" y="28956"/>
                  </a:lnTo>
                  <a:lnTo>
                    <a:pt x="785622" y="35052"/>
                  </a:lnTo>
                  <a:lnTo>
                    <a:pt x="776478" y="35052"/>
                  </a:lnTo>
                  <a:lnTo>
                    <a:pt x="782574" y="38100"/>
                  </a:lnTo>
                  <a:lnTo>
                    <a:pt x="781050" y="42672"/>
                  </a:lnTo>
                  <a:lnTo>
                    <a:pt x="787146" y="39624"/>
                  </a:lnTo>
                  <a:lnTo>
                    <a:pt x="793242" y="42672"/>
                  </a:lnTo>
                  <a:lnTo>
                    <a:pt x="794766" y="42672"/>
                  </a:lnTo>
                  <a:lnTo>
                    <a:pt x="793242" y="39624"/>
                  </a:lnTo>
                  <a:lnTo>
                    <a:pt x="791718" y="38100"/>
                  </a:lnTo>
                  <a:lnTo>
                    <a:pt x="794766" y="36576"/>
                  </a:lnTo>
                  <a:lnTo>
                    <a:pt x="794766" y="35052"/>
                  </a:lnTo>
                  <a:close/>
                </a:path>
                <a:path w="2056764" h="43180">
                  <a:moveTo>
                    <a:pt x="822299" y="35052"/>
                  </a:moveTo>
                  <a:lnTo>
                    <a:pt x="813155" y="35052"/>
                  </a:lnTo>
                  <a:lnTo>
                    <a:pt x="810107" y="30480"/>
                  </a:lnTo>
                  <a:lnTo>
                    <a:pt x="807059" y="35052"/>
                  </a:lnTo>
                  <a:lnTo>
                    <a:pt x="797915" y="35052"/>
                  </a:lnTo>
                  <a:lnTo>
                    <a:pt x="805535" y="38100"/>
                  </a:lnTo>
                  <a:lnTo>
                    <a:pt x="802487" y="42672"/>
                  </a:lnTo>
                  <a:lnTo>
                    <a:pt x="810107" y="39624"/>
                  </a:lnTo>
                  <a:lnTo>
                    <a:pt x="817727" y="42672"/>
                  </a:lnTo>
                  <a:lnTo>
                    <a:pt x="814679" y="38100"/>
                  </a:lnTo>
                  <a:lnTo>
                    <a:pt x="822299" y="35052"/>
                  </a:lnTo>
                  <a:close/>
                </a:path>
                <a:path w="2056764" h="43180">
                  <a:moveTo>
                    <a:pt x="846683" y="35052"/>
                  </a:moveTo>
                  <a:lnTo>
                    <a:pt x="837539" y="35052"/>
                  </a:lnTo>
                  <a:lnTo>
                    <a:pt x="834491" y="30480"/>
                  </a:lnTo>
                  <a:lnTo>
                    <a:pt x="831443" y="35052"/>
                  </a:lnTo>
                  <a:lnTo>
                    <a:pt x="822299" y="35052"/>
                  </a:lnTo>
                  <a:lnTo>
                    <a:pt x="829919" y="38100"/>
                  </a:lnTo>
                  <a:lnTo>
                    <a:pt x="826871" y="42672"/>
                  </a:lnTo>
                  <a:lnTo>
                    <a:pt x="834491" y="39624"/>
                  </a:lnTo>
                  <a:lnTo>
                    <a:pt x="842111" y="42672"/>
                  </a:lnTo>
                  <a:lnTo>
                    <a:pt x="839063" y="38100"/>
                  </a:lnTo>
                  <a:lnTo>
                    <a:pt x="846683" y="35052"/>
                  </a:lnTo>
                  <a:close/>
                </a:path>
                <a:path w="2056764" h="43180">
                  <a:moveTo>
                    <a:pt x="868019" y="35052"/>
                  </a:moveTo>
                  <a:lnTo>
                    <a:pt x="861923" y="35052"/>
                  </a:lnTo>
                  <a:lnTo>
                    <a:pt x="858875" y="30480"/>
                  </a:lnTo>
                  <a:lnTo>
                    <a:pt x="855827" y="35052"/>
                  </a:lnTo>
                  <a:lnTo>
                    <a:pt x="846683" y="35052"/>
                  </a:lnTo>
                  <a:lnTo>
                    <a:pt x="854303" y="38100"/>
                  </a:lnTo>
                  <a:lnTo>
                    <a:pt x="851255" y="42672"/>
                  </a:lnTo>
                  <a:lnTo>
                    <a:pt x="852779" y="42672"/>
                  </a:lnTo>
                  <a:lnTo>
                    <a:pt x="858875" y="39624"/>
                  </a:lnTo>
                  <a:lnTo>
                    <a:pt x="864971" y="42672"/>
                  </a:lnTo>
                  <a:lnTo>
                    <a:pt x="866495" y="42672"/>
                  </a:lnTo>
                  <a:lnTo>
                    <a:pt x="864971" y="39624"/>
                  </a:lnTo>
                  <a:lnTo>
                    <a:pt x="863447" y="38100"/>
                  </a:lnTo>
                  <a:lnTo>
                    <a:pt x="868019" y="36576"/>
                  </a:lnTo>
                  <a:lnTo>
                    <a:pt x="868019" y="35052"/>
                  </a:lnTo>
                  <a:close/>
                </a:path>
                <a:path w="2056764" h="43180">
                  <a:moveTo>
                    <a:pt x="892492" y="35052"/>
                  </a:moveTo>
                  <a:lnTo>
                    <a:pt x="884872" y="35052"/>
                  </a:lnTo>
                  <a:lnTo>
                    <a:pt x="881824" y="30480"/>
                  </a:lnTo>
                  <a:lnTo>
                    <a:pt x="878776" y="35052"/>
                  </a:lnTo>
                  <a:lnTo>
                    <a:pt x="869632" y="35052"/>
                  </a:lnTo>
                  <a:lnTo>
                    <a:pt x="877252" y="38100"/>
                  </a:lnTo>
                  <a:lnTo>
                    <a:pt x="874204" y="42672"/>
                  </a:lnTo>
                  <a:lnTo>
                    <a:pt x="881824" y="39624"/>
                  </a:lnTo>
                  <a:lnTo>
                    <a:pt x="889444" y="42672"/>
                  </a:lnTo>
                  <a:lnTo>
                    <a:pt x="887412" y="39624"/>
                  </a:lnTo>
                  <a:lnTo>
                    <a:pt x="886396" y="38100"/>
                  </a:lnTo>
                  <a:lnTo>
                    <a:pt x="892492" y="35052"/>
                  </a:lnTo>
                  <a:close/>
                </a:path>
                <a:path w="2056764" h="43180">
                  <a:moveTo>
                    <a:pt x="915352" y="35052"/>
                  </a:moveTo>
                  <a:lnTo>
                    <a:pt x="906208" y="35052"/>
                  </a:lnTo>
                  <a:lnTo>
                    <a:pt x="903160" y="30480"/>
                  </a:lnTo>
                  <a:lnTo>
                    <a:pt x="900112" y="35052"/>
                  </a:lnTo>
                  <a:lnTo>
                    <a:pt x="892492" y="35052"/>
                  </a:lnTo>
                  <a:lnTo>
                    <a:pt x="898588" y="38100"/>
                  </a:lnTo>
                  <a:lnTo>
                    <a:pt x="897064" y="42672"/>
                  </a:lnTo>
                  <a:lnTo>
                    <a:pt x="903160" y="39624"/>
                  </a:lnTo>
                  <a:lnTo>
                    <a:pt x="910780" y="42672"/>
                  </a:lnTo>
                  <a:lnTo>
                    <a:pt x="908748" y="39624"/>
                  </a:lnTo>
                  <a:lnTo>
                    <a:pt x="907732" y="38100"/>
                  </a:lnTo>
                  <a:lnTo>
                    <a:pt x="915352" y="35052"/>
                  </a:lnTo>
                  <a:close/>
                </a:path>
                <a:path w="2056764" h="43180">
                  <a:moveTo>
                    <a:pt x="933640" y="18288"/>
                  </a:moveTo>
                  <a:lnTo>
                    <a:pt x="927544" y="18288"/>
                  </a:lnTo>
                  <a:lnTo>
                    <a:pt x="926020" y="13716"/>
                  </a:lnTo>
                  <a:lnTo>
                    <a:pt x="922972" y="18288"/>
                  </a:lnTo>
                  <a:lnTo>
                    <a:pt x="913828" y="18288"/>
                  </a:lnTo>
                  <a:lnTo>
                    <a:pt x="921448" y="21336"/>
                  </a:lnTo>
                  <a:lnTo>
                    <a:pt x="918400" y="27432"/>
                  </a:lnTo>
                  <a:lnTo>
                    <a:pt x="926020" y="24384"/>
                  </a:lnTo>
                  <a:lnTo>
                    <a:pt x="933640" y="27432"/>
                  </a:lnTo>
                  <a:lnTo>
                    <a:pt x="932116" y="24384"/>
                  </a:lnTo>
                  <a:lnTo>
                    <a:pt x="930592" y="21336"/>
                  </a:lnTo>
                  <a:lnTo>
                    <a:pt x="933640" y="21336"/>
                  </a:lnTo>
                  <a:lnTo>
                    <a:pt x="933640" y="18288"/>
                  </a:lnTo>
                  <a:close/>
                </a:path>
                <a:path w="2056764" h="43180">
                  <a:moveTo>
                    <a:pt x="958024" y="35052"/>
                  </a:moveTo>
                  <a:lnTo>
                    <a:pt x="950404" y="35052"/>
                  </a:lnTo>
                  <a:lnTo>
                    <a:pt x="947356" y="30480"/>
                  </a:lnTo>
                  <a:lnTo>
                    <a:pt x="944308" y="35052"/>
                  </a:lnTo>
                  <a:lnTo>
                    <a:pt x="935164" y="35052"/>
                  </a:lnTo>
                  <a:lnTo>
                    <a:pt x="942784" y="38100"/>
                  </a:lnTo>
                  <a:lnTo>
                    <a:pt x="939736" y="42672"/>
                  </a:lnTo>
                  <a:lnTo>
                    <a:pt x="947356" y="39624"/>
                  </a:lnTo>
                  <a:lnTo>
                    <a:pt x="954976" y="42672"/>
                  </a:lnTo>
                  <a:lnTo>
                    <a:pt x="952944" y="39624"/>
                  </a:lnTo>
                  <a:lnTo>
                    <a:pt x="951928" y="38100"/>
                  </a:lnTo>
                  <a:lnTo>
                    <a:pt x="958024" y="35052"/>
                  </a:lnTo>
                  <a:close/>
                </a:path>
                <a:path w="2056764" h="43180">
                  <a:moveTo>
                    <a:pt x="979360" y="35052"/>
                  </a:moveTo>
                  <a:lnTo>
                    <a:pt x="971740" y="35052"/>
                  </a:lnTo>
                  <a:lnTo>
                    <a:pt x="968692" y="30480"/>
                  </a:lnTo>
                  <a:lnTo>
                    <a:pt x="965644" y="35052"/>
                  </a:lnTo>
                  <a:lnTo>
                    <a:pt x="958024" y="35052"/>
                  </a:lnTo>
                  <a:lnTo>
                    <a:pt x="964120" y="38100"/>
                  </a:lnTo>
                  <a:lnTo>
                    <a:pt x="961072" y="42672"/>
                  </a:lnTo>
                  <a:lnTo>
                    <a:pt x="968692" y="39624"/>
                  </a:lnTo>
                  <a:lnTo>
                    <a:pt x="976312" y="42672"/>
                  </a:lnTo>
                  <a:lnTo>
                    <a:pt x="974280" y="39624"/>
                  </a:lnTo>
                  <a:lnTo>
                    <a:pt x="973264" y="38100"/>
                  </a:lnTo>
                  <a:lnTo>
                    <a:pt x="979360" y="35052"/>
                  </a:lnTo>
                  <a:close/>
                </a:path>
                <a:path w="2056764" h="43180">
                  <a:moveTo>
                    <a:pt x="997648" y="35052"/>
                  </a:moveTo>
                  <a:lnTo>
                    <a:pt x="993076" y="35052"/>
                  </a:lnTo>
                  <a:lnTo>
                    <a:pt x="991552" y="30480"/>
                  </a:lnTo>
                  <a:lnTo>
                    <a:pt x="988504" y="35052"/>
                  </a:lnTo>
                  <a:lnTo>
                    <a:pt x="979360" y="35052"/>
                  </a:lnTo>
                  <a:lnTo>
                    <a:pt x="986980" y="38100"/>
                  </a:lnTo>
                  <a:lnTo>
                    <a:pt x="983932" y="42672"/>
                  </a:lnTo>
                  <a:lnTo>
                    <a:pt x="985456" y="42672"/>
                  </a:lnTo>
                  <a:lnTo>
                    <a:pt x="991552" y="39624"/>
                  </a:lnTo>
                  <a:lnTo>
                    <a:pt x="996124" y="42672"/>
                  </a:lnTo>
                  <a:lnTo>
                    <a:pt x="997648" y="42672"/>
                  </a:lnTo>
                  <a:lnTo>
                    <a:pt x="996124" y="39624"/>
                  </a:lnTo>
                  <a:lnTo>
                    <a:pt x="996124" y="38100"/>
                  </a:lnTo>
                  <a:lnTo>
                    <a:pt x="997648" y="36576"/>
                  </a:lnTo>
                  <a:lnTo>
                    <a:pt x="997648" y="35052"/>
                  </a:lnTo>
                  <a:close/>
                </a:path>
                <a:path w="2056764" h="43180">
                  <a:moveTo>
                    <a:pt x="1023658" y="35052"/>
                  </a:moveTo>
                  <a:lnTo>
                    <a:pt x="1016038" y="35052"/>
                  </a:lnTo>
                  <a:lnTo>
                    <a:pt x="1012990" y="30480"/>
                  </a:lnTo>
                  <a:lnTo>
                    <a:pt x="1009942" y="35052"/>
                  </a:lnTo>
                  <a:lnTo>
                    <a:pt x="1000696" y="35052"/>
                  </a:lnTo>
                  <a:lnTo>
                    <a:pt x="1008418" y="38100"/>
                  </a:lnTo>
                  <a:lnTo>
                    <a:pt x="1005268" y="42672"/>
                  </a:lnTo>
                  <a:lnTo>
                    <a:pt x="1012990" y="39624"/>
                  </a:lnTo>
                  <a:lnTo>
                    <a:pt x="1020610" y="42672"/>
                  </a:lnTo>
                  <a:lnTo>
                    <a:pt x="1018578" y="39624"/>
                  </a:lnTo>
                  <a:lnTo>
                    <a:pt x="1017562" y="38100"/>
                  </a:lnTo>
                  <a:lnTo>
                    <a:pt x="1023658" y="35052"/>
                  </a:lnTo>
                  <a:close/>
                </a:path>
                <a:path w="2056764" h="43180">
                  <a:moveTo>
                    <a:pt x="1046518" y="35052"/>
                  </a:moveTo>
                  <a:lnTo>
                    <a:pt x="1037374" y="35052"/>
                  </a:lnTo>
                  <a:lnTo>
                    <a:pt x="1034326" y="30480"/>
                  </a:lnTo>
                  <a:lnTo>
                    <a:pt x="1031278" y="35052"/>
                  </a:lnTo>
                  <a:lnTo>
                    <a:pt x="1023658" y="35052"/>
                  </a:lnTo>
                  <a:lnTo>
                    <a:pt x="1029754" y="38100"/>
                  </a:lnTo>
                  <a:lnTo>
                    <a:pt x="1026706" y="42672"/>
                  </a:lnTo>
                  <a:lnTo>
                    <a:pt x="1034326" y="39624"/>
                  </a:lnTo>
                  <a:lnTo>
                    <a:pt x="1041946" y="42672"/>
                  </a:lnTo>
                  <a:lnTo>
                    <a:pt x="1039914" y="39624"/>
                  </a:lnTo>
                  <a:lnTo>
                    <a:pt x="1038898" y="38100"/>
                  </a:lnTo>
                  <a:lnTo>
                    <a:pt x="1046518" y="35052"/>
                  </a:lnTo>
                  <a:close/>
                </a:path>
                <a:path w="2056764" h="43180">
                  <a:moveTo>
                    <a:pt x="1063282" y="22860"/>
                  </a:moveTo>
                  <a:lnTo>
                    <a:pt x="1058710" y="22860"/>
                  </a:lnTo>
                  <a:lnTo>
                    <a:pt x="1055560" y="18288"/>
                  </a:lnTo>
                  <a:lnTo>
                    <a:pt x="1052512" y="22860"/>
                  </a:lnTo>
                  <a:lnTo>
                    <a:pt x="1043368" y="22860"/>
                  </a:lnTo>
                  <a:lnTo>
                    <a:pt x="1050988" y="25908"/>
                  </a:lnTo>
                  <a:lnTo>
                    <a:pt x="1047940" y="30480"/>
                  </a:lnTo>
                  <a:lnTo>
                    <a:pt x="1055560" y="27432"/>
                  </a:lnTo>
                  <a:lnTo>
                    <a:pt x="1063282" y="30480"/>
                  </a:lnTo>
                  <a:lnTo>
                    <a:pt x="1061758" y="27432"/>
                  </a:lnTo>
                  <a:lnTo>
                    <a:pt x="1060234" y="25908"/>
                  </a:lnTo>
                  <a:lnTo>
                    <a:pt x="1063282" y="24384"/>
                  </a:lnTo>
                  <a:lnTo>
                    <a:pt x="1063282" y="22860"/>
                  </a:lnTo>
                  <a:close/>
                </a:path>
                <a:path w="2056764" h="43180">
                  <a:moveTo>
                    <a:pt x="1089279" y="35052"/>
                  </a:moveTo>
                  <a:lnTo>
                    <a:pt x="1080135" y="35052"/>
                  </a:lnTo>
                  <a:lnTo>
                    <a:pt x="1077087" y="30480"/>
                  </a:lnTo>
                  <a:lnTo>
                    <a:pt x="1075563" y="35052"/>
                  </a:lnTo>
                  <a:lnTo>
                    <a:pt x="1064895" y="35052"/>
                  </a:lnTo>
                  <a:lnTo>
                    <a:pt x="1072515" y="38100"/>
                  </a:lnTo>
                  <a:lnTo>
                    <a:pt x="1070991" y="42672"/>
                  </a:lnTo>
                  <a:lnTo>
                    <a:pt x="1077087" y="39624"/>
                  </a:lnTo>
                  <a:lnTo>
                    <a:pt x="1084707" y="42672"/>
                  </a:lnTo>
                  <a:lnTo>
                    <a:pt x="1082675" y="39624"/>
                  </a:lnTo>
                  <a:lnTo>
                    <a:pt x="1081659" y="38100"/>
                  </a:lnTo>
                  <a:lnTo>
                    <a:pt x="1089279" y="35052"/>
                  </a:lnTo>
                  <a:close/>
                </a:path>
                <a:path w="2056764" h="43180">
                  <a:moveTo>
                    <a:pt x="1112139" y="35052"/>
                  </a:moveTo>
                  <a:lnTo>
                    <a:pt x="1102995" y="35052"/>
                  </a:lnTo>
                  <a:lnTo>
                    <a:pt x="1099947" y="30480"/>
                  </a:lnTo>
                  <a:lnTo>
                    <a:pt x="1096899" y="35052"/>
                  </a:lnTo>
                  <a:lnTo>
                    <a:pt x="1089279" y="35052"/>
                  </a:lnTo>
                  <a:lnTo>
                    <a:pt x="1095375" y="38100"/>
                  </a:lnTo>
                  <a:lnTo>
                    <a:pt x="1092327" y="42672"/>
                  </a:lnTo>
                  <a:lnTo>
                    <a:pt x="1099947" y="39624"/>
                  </a:lnTo>
                  <a:lnTo>
                    <a:pt x="1107567" y="42672"/>
                  </a:lnTo>
                  <a:lnTo>
                    <a:pt x="1105535" y="39624"/>
                  </a:lnTo>
                  <a:lnTo>
                    <a:pt x="1104519" y="38100"/>
                  </a:lnTo>
                  <a:lnTo>
                    <a:pt x="1112139" y="35052"/>
                  </a:lnTo>
                  <a:close/>
                </a:path>
                <a:path w="2056764" h="43180">
                  <a:moveTo>
                    <a:pt x="1128903" y="12192"/>
                  </a:moveTo>
                  <a:lnTo>
                    <a:pt x="1124331" y="12192"/>
                  </a:lnTo>
                  <a:lnTo>
                    <a:pt x="1121283" y="6096"/>
                  </a:lnTo>
                  <a:lnTo>
                    <a:pt x="1118235" y="12192"/>
                  </a:lnTo>
                  <a:lnTo>
                    <a:pt x="1109091" y="12192"/>
                  </a:lnTo>
                  <a:lnTo>
                    <a:pt x="1116711" y="15240"/>
                  </a:lnTo>
                  <a:lnTo>
                    <a:pt x="1113663" y="19812"/>
                  </a:lnTo>
                  <a:lnTo>
                    <a:pt x="1121283" y="16764"/>
                  </a:lnTo>
                  <a:lnTo>
                    <a:pt x="1128903" y="19812"/>
                  </a:lnTo>
                  <a:lnTo>
                    <a:pt x="1127379" y="16764"/>
                  </a:lnTo>
                  <a:lnTo>
                    <a:pt x="1125855" y="15240"/>
                  </a:lnTo>
                  <a:lnTo>
                    <a:pt x="1128903" y="13716"/>
                  </a:lnTo>
                  <a:lnTo>
                    <a:pt x="1128903" y="12192"/>
                  </a:lnTo>
                  <a:close/>
                </a:path>
                <a:path w="2056764" h="43180">
                  <a:moveTo>
                    <a:pt x="1154811" y="35052"/>
                  </a:moveTo>
                  <a:lnTo>
                    <a:pt x="1145667" y="35052"/>
                  </a:lnTo>
                  <a:lnTo>
                    <a:pt x="1142619" y="30480"/>
                  </a:lnTo>
                  <a:lnTo>
                    <a:pt x="1139571" y="35052"/>
                  </a:lnTo>
                  <a:lnTo>
                    <a:pt x="1131951" y="35052"/>
                  </a:lnTo>
                  <a:lnTo>
                    <a:pt x="1138047" y="38100"/>
                  </a:lnTo>
                  <a:lnTo>
                    <a:pt x="1136523" y="42672"/>
                  </a:lnTo>
                  <a:lnTo>
                    <a:pt x="1142619" y="39624"/>
                  </a:lnTo>
                  <a:lnTo>
                    <a:pt x="1150239" y="42672"/>
                  </a:lnTo>
                  <a:lnTo>
                    <a:pt x="1148207" y="39624"/>
                  </a:lnTo>
                  <a:lnTo>
                    <a:pt x="1147191" y="38100"/>
                  </a:lnTo>
                  <a:lnTo>
                    <a:pt x="1154811" y="35052"/>
                  </a:lnTo>
                  <a:close/>
                </a:path>
                <a:path w="2056764" h="43180">
                  <a:moveTo>
                    <a:pt x="1177671" y="35052"/>
                  </a:moveTo>
                  <a:lnTo>
                    <a:pt x="1168527" y="35052"/>
                  </a:lnTo>
                  <a:lnTo>
                    <a:pt x="1165479" y="30480"/>
                  </a:lnTo>
                  <a:lnTo>
                    <a:pt x="1162431" y="35052"/>
                  </a:lnTo>
                  <a:lnTo>
                    <a:pt x="1154811" y="35052"/>
                  </a:lnTo>
                  <a:lnTo>
                    <a:pt x="1160907" y="38100"/>
                  </a:lnTo>
                  <a:lnTo>
                    <a:pt x="1157859" y="42672"/>
                  </a:lnTo>
                  <a:lnTo>
                    <a:pt x="1165479" y="39624"/>
                  </a:lnTo>
                  <a:lnTo>
                    <a:pt x="1173099" y="42672"/>
                  </a:lnTo>
                  <a:lnTo>
                    <a:pt x="1171067" y="39624"/>
                  </a:lnTo>
                  <a:lnTo>
                    <a:pt x="1170051" y="38100"/>
                  </a:lnTo>
                  <a:lnTo>
                    <a:pt x="1177671" y="35052"/>
                  </a:lnTo>
                  <a:close/>
                </a:path>
                <a:path w="2056764" h="43180">
                  <a:moveTo>
                    <a:pt x="1194435" y="21336"/>
                  </a:moveTo>
                  <a:lnTo>
                    <a:pt x="1189863" y="21336"/>
                  </a:lnTo>
                  <a:lnTo>
                    <a:pt x="1186815" y="16764"/>
                  </a:lnTo>
                  <a:lnTo>
                    <a:pt x="1183767" y="21336"/>
                  </a:lnTo>
                  <a:lnTo>
                    <a:pt x="1174623" y="21336"/>
                  </a:lnTo>
                  <a:lnTo>
                    <a:pt x="1182243" y="24384"/>
                  </a:lnTo>
                  <a:lnTo>
                    <a:pt x="1179195" y="30480"/>
                  </a:lnTo>
                  <a:lnTo>
                    <a:pt x="1186815" y="27432"/>
                  </a:lnTo>
                  <a:lnTo>
                    <a:pt x="1194435" y="30480"/>
                  </a:lnTo>
                  <a:lnTo>
                    <a:pt x="1192911" y="27432"/>
                  </a:lnTo>
                  <a:lnTo>
                    <a:pt x="1191387" y="24384"/>
                  </a:lnTo>
                  <a:lnTo>
                    <a:pt x="1194435" y="24384"/>
                  </a:lnTo>
                  <a:lnTo>
                    <a:pt x="1194435" y="21336"/>
                  </a:lnTo>
                  <a:close/>
                </a:path>
                <a:path w="2056764" h="43180">
                  <a:moveTo>
                    <a:pt x="1221955" y="35052"/>
                  </a:moveTo>
                  <a:lnTo>
                    <a:pt x="1212811" y="35052"/>
                  </a:lnTo>
                  <a:lnTo>
                    <a:pt x="1209763" y="30480"/>
                  </a:lnTo>
                  <a:lnTo>
                    <a:pt x="1206715" y="35052"/>
                  </a:lnTo>
                  <a:lnTo>
                    <a:pt x="1197571" y="35052"/>
                  </a:lnTo>
                  <a:lnTo>
                    <a:pt x="1205191" y="38100"/>
                  </a:lnTo>
                  <a:lnTo>
                    <a:pt x="1202143" y="42672"/>
                  </a:lnTo>
                  <a:lnTo>
                    <a:pt x="1209763" y="39624"/>
                  </a:lnTo>
                  <a:lnTo>
                    <a:pt x="1217383" y="42672"/>
                  </a:lnTo>
                  <a:lnTo>
                    <a:pt x="1214335" y="38100"/>
                  </a:lnTo>
                  <a:lnTo>
                    <a:pt x="1221955" y="35052"/>
                  </a:lnTo>
                  <a:close/>
                </a:path>
                <a:path w="2056764" h="43180">
                  <a:moveTo>
                    <a:pt x="1246339" y="35052"/>
                  </a:moveTo>
                  <a:lnTo>
                    <a:pt x="1237195" y="35052"/>
                  </a:lnTo>
                  <a:lnTo>
                    <a:pt x="1234147" y="30480"/>
                  </a:lnTo>
                  <a:lnTo>
                    <a:pt x="1231099" y="35052"/>
                  </a:lnTo>
                  <a:lnTo>
                    <a:pt x="1221955" y="35052"/>
                  </a:lnTo>
                  <a:lnTo>
                    <a:pt x="1229575" y="38100"/>
                  </a:lnTo>
                  <a:lnTo>
                    <a:pt x="1226527" y="42672"/>
                  </a:lnTo>
                  <a:lnTo>
                    <a:pt x="1234147" y="39624"/>
                  </a:lnTo>
                  <a:lnTo>
                    <a:pt x="1241767" y="42672"/>
                  </a:lnTo>
                  <a:lnTo>
                    <a:pt x="1238719" y="38100"/>
                  </a:lnTo>
                  <a:lnTo>
                    <a:pt x="1246339" y="35052"/>
                  </a:lnTo>
                  <a:close/>
                </a:path>
                <a:path w="2056764" h="43180">
                  <a:moveTo>
                    <a:pt x="1266164" y="32004"/>
                  </a:moveTo>
                  <a:lnTo>
                    <a:pt x="1261592" y="32004"/>
                  </a:lnTo>
                  <a:lnTo>
                    <a:pt x="1258544" y="25908"/>
                  </a:lnTo>
                  <a:lnTo>
                    <a:pt x="1255496" y="32004"/>
                  </a:lnTo>
                  <a:lnTo>
                    <a:pt x="1246352" y="32004"/>
                  </a:lnTo>
                  <a:lnTo>
                    <a:pt x="1253972" y="35052"/>
                  </a:lnTo>
                  <a:lnTo>
                    <a:pt x="1250924" y="39624"/>
                  </a:lnTo>
                  <a:lnTo>
                    <a:pt x="1258544" y="36576"/>
                  </a:lnTo>
                  <a:lnTo>
                    <a:pt x="1266164" y="39624"/>
                  </a:lnTo>
                  <a:lnTo>
                    <a:pt x="1263116" y="36576"/>
                  </a:lnTo>
                  <a:lnTo>
                    <a:pt x="1263116" y="35052"/>
                  </a:lnTo>
                  <a:lnTo>
                    <a:pt x="1266164" y="33528"/>
                  </a:lnTo>
                  <a:lnTo>
                    <a:pt x="1266164" y="32004"/>
                  </a:lnTo>
                  <a:close/>
                </a:path>
                <a:path w="2056764" h="43180">
                  <a:moveTo>
                    <a:pt x="1292161" y="35052"/>
                  </a:moveTo>
                  <a:lnTo>
                    <a:pt x="1284541" y="35052"/>
                  </a:lnTo>
                  <a:lnTo>
                    <a:pt x="1281493" y="30480"/>
                  </a:lnTo>
                  <a:lnTo>
                    <a:pt x="1278445" y="35052"/>
                  </a:lnTo>
                  <a:lnTo>
                    <a:pt x="1269212" y="35052"/>
                  </a:lnTo>
                  <a:lnTo>
                    <a:pt x="1276921" y="38100"/>
                  </a:lnTo>
                  <a:lnTo>
                    <a:pt x="1273784" y="42672"/>
                  </a:lnTo>
                  <a:lnTo>
                    <a:pt x="1281493" y="39624"/>
                  </a:lnTo>
                  <a:lnTo>
                    <a:pt x="1289113" y="42672"/>
                  </a:lnTo>
                  <a:lnTo>
                    <a:pt x="1287081" y="39624"/>
                  </a:lnTo>
                  <a:lnTo>
                    <a:pt x="1286065" y="38100"/>
                  </a:lnTo>
                  <a:lnTo>
                    <a:pt x="1292161" y="35052"/>
                  </a:lnTo>
                  <a:close/>
                </a:path>
                <a:path w="2056764" h="43180">
                  <a:moveTo>
                    <a:pt x="1315021" y="35052"/>
                  </a:moveTo>
                  <a:lnTo>
                    <a:pt x="1305877" y="35052"/>
                  </a:lnTo>
                  <a:lnTo>
                    <a:pt x="1302829" y="30480"/>
                  </a:lnTo>
                  <a:lnTo>
                    <a:pt x="1299781" y="35052"/>
                  </a:lnTo>
                  <a:lnTo>
                    <a:pt x="1292161" y="35052"/>
                  </a:lnTo>
                  <a:lnTo>
                    <a:pt x="1298257" y="38100"/>
                  </a:lnTo>
                  <a:lnTo>
                    <a:pt x="1295209" y="42672"/>
                  </a:lnTo>
                  <a:lnTo>
                    <a:pt x="1302829" y="39624"/>
                  </a:lnTo>
                  <a:lnTo>
                    <a:pt x="1310449" y="42672"/>
                  </a:lnTo>
                  <a:lnTo>
                    <a:pt x="1308417" y="39624"/>
                  </a:lnTo>
                  <a:lnTo>
                    <a:pt x="1307401" y="38100"/>
                  </a:lnTo>
                  <a:lnTo>
                    <a:pt x="1315021" y="35052"/>
                  </a:lnTo>
                  <a:close/>
                </a:path>
                <a:path w="2056764" h="43180">
                  <a:moveTo>
                    <a:pt x="1331785" y="16764"/>
                  </a:moveTo>
                  <a:lnTo>
                    <a:pt x="1327213" y="16764"/>
                  </a:lnTo>
                  <a:lnTo>
                    <a:pt x="1324076" y="12192"/>
                  </a:lnTo>
                  <a:lnTo>
                    <a:pt x="1321028" y="16764"/>
                  </a:lnTo>
                  <a:lnTo>
                    <a:pt x="1311884" y="16764"/>
                  </a:lnTo>
                  <a:lnTo>
                    <a:pt x="1319504" y="19812"/>
                  </a:lnTo>
                  <a:lnTo>
                    <a:pt x="1316456" y="24384"/>
                  </a:lnTo>
                  <a:lnTo>
                    <a:pt x="1324076" y="21336"/>
                  </a:lnTo>
                  <a:lnTo>
                    <a:pt x="1331785" y="24384"/>
                  </a:lnTo>
                  <a:lnTo>
                    <a:pt x="1330261" y="21336"/>
                  </a:lnTo>
                  <a:lnTo>
                    <a:pt x="1328737" y="19812"/>
                  </a:lnTo>
                  <a:lnTo>
                    <a:pt x="1331785" y="18288"/>
                  </a:lnTo>
                  <a:lnTo>
                    <a:pt x="1331785" y="16764"/>
                  </a:lnTo>
                  <a:close/>
                </a:path>
                <a:path w="2056764" h="43180">
                  <a:moveTo>
                    <a:pt x="1357693" y="35052"/>
                  </a:moveTo>
                  <a:lnTo>
                    <a:pt x="1348549" y="35052"/>
                  </a:lnTo>
                  <a:lnTo>
                    <a:pt x="1345501" y="30480"/>
                  </a:lnTo>
                  <a:lnTo>
                    <a:pt x="1343977" y="35052"/>
                  </a:lnTo>
                  <a:lnTo>
                    <a:pt x="1334833" y="35052"/>
                  </a:lnTo>
                  <a:lnTo>
                    <a:pt x="1340929" y="38100"/>
                  </a:lnTo>
                  <a:lnTo>
                    <a:pt x="1339405" y="42672"/>
                  </a:lnTo>
                  <a:lnTo>
                    <a:pt x="1345501" y="39624"/>
                  </a:lnTo>
                  <a:lnTo>
                    <a:pt x="1353121" y="42672"/>
                  </a:lnTo>
                  <a:lnTo>
                    <a:pt x="1352105" y="39624"/>
                  </a:lnTo>
                  <a:lnTo>
                    <a:pt x="1351597" y="38100"/>
                  </a:lnTo>
                  <a:lnTo>
                    <a:pt x="1357693" y="35052"/>
                  </a:lnTo>
                  <a:close/>
                </a:path>
                <a:path w="2056764" h="43180">
                  <a:moveTo>
                    <a:pt x="1380553" y="35052"/>
                  </a:moveTo>
                  <a:lnTo>
                    <a:pt x="1371409" y="35052"/>
                  </a:lnTo>
                  <a:lnTo>
                    <a:pt x="1368361" y="30480"/>
                  </a:lnTo>
                  <a:lnTo>
                    <a:pt x="1365313" y="35052"/>
                  </a:lnTo>
                  <a:lnTo>
                    <a:pt x="1357693" y="35052"/>
                  </a:lnTo>
                  <a:lnTo>
                    <a:pt x="1363789" y="38100"/>
                  </a:lnTo>
                  <a:lnTo>
                    <a:pt x="1360741" y="42672"/>
                  </a:lnTo>
                  <a:lnTo>
                    <a:pt x="1368361" y="39624"/>
                  </a:lnTo>
                  <a:lnTo>
                    <a:pt x="1375981" y="42672"/>
                  </a:lnTo>
                  <a:lnTo>
                    <a:pt x="1373949" y="39624"/>
                  </a:lnTo>
                  <a:lnTo>
                    <a:pt x="1372933" y="38100"/>
                  </a:lnTo>
                  <a:lnTo>
                    <a:pt x="1380553" y="35052"/>
                  </a:lnTo>
                  <a:close/>
                </a:path>
                <a:path w="2056764" h="43180">
                  <a:moveTo>
                    <a:pt x="1397419" y="28956"/>
                  </a:moveTo>
                  <a:lnTo>
                    <a:pt x="1392847" y="28956"/>
                  </a:lnTo>
                  <a:lnTo>
                    <a:pt x="1389799" y="22860"/>
                  </a:lnTo>
                  <a:lnTo>
                    <a:pt x="1386751" y="28956"/>
                  </a:lnTo>
                  <a:lnTo>
                    <a:pt x="1377607" y="28956"/>
                  </a:lnTo>
                  <a:lnTo>
                    <a:pt x="1385227" y="32004"/>
                  </a:lnTo>
                  <a:lnTo>
                    <a:pt x="1382179" y="36576"/>
                  </a:lnTo>
                  <a:lnTo>
                    <a:pt x="1389799" y="33528"/>
                  </a:lnTo>
                  <a:lnTo>
                    <a:pt x="1397419" y="36576"/>
                  </a:lnTo>
                  <a:lnTo>
                    <a:pt x="1395895" y="33528"/>
                  </a:lnTo>
                  <a:lnTo>
                    <a:pt x="1394371" y="32004"/>
                  </a:lnTo>
                  <a:lnTo>
                    <a:pt x="1397419" y="30480"/>
                  </a:lnTo>
                  <a:lnTo>
                    <a:pt x="1397419" y="28956"/>
                  </a:lnTo>
                  <a:close/>
                </a:path>
                <a:path w="2056764" h="43180">
                  <a:moveTo>
                    <a:pt x="1421803" y="35052"/>
                  </a:moveTo>
                  <a:lnTo>
                    <a:pt x="1414183" y="35052"/>
                  </a:lnTo>
                  <a:lnTo>
                    <a:pt x="1411135" y="30480"/>
                  </a:lnTo>
                  <a:lnTo>
                    <a:pt x="1408087" y="35052"/>
                  </a:lnTo>
                  <a:lnTo>
                    <a:pt x="1398943" y="35052"/>
                  </a:lnTo>
                  <a:lnTo>
                    <a:pt x="1406563" y="38100"/>
                  </a:lnTo>
                  <a:lnTo>
                    <a:pt x="1403515" y="42672"/>
                  </a:lnTo>
                  <a:lnTo>
                    <a:pt x="1411135" y="39624"/>
                  </a:lnTo>
                  <a:lnTo>
                    <a:pt x="1418755" y="42672"/>
                  </a:lnTo>
                  <a:lnTo>
                    <a:pt x="1416723" y="39624"/>
                  </a:lnTo>
                  <a:lnTo>
                    <a:pt x="1415707" y="38100"/>
                  </a:lnTo>
                  <a:lnTo>
                    <a:pt x="1421803" y="35052"/>
                  </a:lnTo>
                  <a:close/>
                </a:path>
                <a:path w="2056764" h="43180">
                  <a:moveTo>
                    <a:pt x="1446187" y="35052"/>
                  </a:moveTo>
                  <a:lnTo>
                    <a:pt x="1435519" y="35052"/>
                  </a:lnTo>
                  <a:lnTo>
                    <a:pt x="1433995" y="30480"/>
                  </a:lnTo>
                  <a:lnTo>
                    <a:pt x="1430947" y="35052"/>
                  </a:lnTo>
                  <a:lnTo>
                    <a:pt x="1421803" y="35052"/>
                  </a:lnTo>
                  <a:lnTo>
                    <a:pt x="1429423" y="38100"/>
                  </a:lnTo>
                  <a:lnTo>
                    <a:pt x="1426375" y="42672"/>
                  </a:lnTo>
                  <a:lnTo>
                    <a:pt x="1433995" y="39624"/>
                  </a:lnTo>
                  <a:lnTo>
                    <a:pt x="1440091" y="42672"/>
                  </a:lnTo>
                  <a:lnTo>
                    <a:pt x="1439075" y="39624"/>
                  </a:lnTo>
                  <a:lnTo>
                    <a:pt x="1438567" y="38100"/>
                  </a:lnTo>
                  <a:lnTo>
                    <a:pt x="1446187" y="35052"/>
                  </a:lnTo>
                  <a:close/>
                </a:path>
                <a:path w="2056764" h="43180">
                  <a:moveTo>
                    <a:pt x="1462938" y="32004"/>
                  </a:moveTo>
                  <a:lnTo>
                    <a:pt x="1458366" y="32004"/>
                  </a:lnTo>
                  <a:lnTo>
                    <a:pt x="1455318" y="27432"/>
                  </a:lnTo>
                  <a:lnTo>
                    <a:pt x="1452270" y="32004"/>
                  </a:lnTo>
                  <a:lnTo>
                    <a:pt x="1443126" y="32004"/>
                  </a:lnTo>
                  <a:lnTo>
                    <a:pt x="1450746" y="35052"/>
                  </a:lnTo>
                  <a:lnTo>
                    <a:pt x="1447698" y="41148"/>
                  </a:lnTo>
                  <a:lnTo>
                    <a:pt x="1455318" y="38100"/>
                  </a:lnTo>
                  <a:lnTo>
                    <a:pt x="1462938" y="41148"/>
                  </a:lnTo>
                  <a:lnTo>
                    <a:pt x="1461414" y="38100"/>
                  </a:lnTo>
                  <a:lnTo>
                    <a:pt x="1459890" y="35052"/>
                  </a:lnTo>
                  <a:lnTo>
                    <a:pt x="1462938" y="35052"/>
                  </a:lnTo>
                  <a:lnTo>
                    <a:pt x="1462938" y="32004"/>
                  </a:lnTo>
                  <a:close/>
                </a:path>
                <a:path w="2056764" h="43180">
                  <a:moveTo>
                    <a:pt x="1487335" y="35052"/>
                  </a:moveTo>
                  <a:lnTo>
                    <a:pt x="1479715" y="35052"/>
                  </a:lnTo>
                  <a:lnTo>
                    <a:pt x="1476667" y="30480"/>
                  </a:lnTo>
                  <a:lnTo>
                    <a:pt x="1473619" y="35052"/>
                  </a:lnTo>
                  <a:lnTo>
                    <a:pt x="1464475" y="35052"/>
                  </a:lnTo>
                  <a:lnTo>
                    <a:pt x="1472095" y="38100"/>
                  </a:lnTo>
                  <a:lnTo>
                    <a:pt x="1469047" y="42672"/>
                  </a:lnTo>
                  <a:lnTo>
                    <a:pt x="1476667" y="39624"/>
                  </a:lnTo>
                  <a:lnTo>
                    <a:pt x="1484287" y="42672"/>
                  </a:lnTo>
                  <a:lnTo>
                    <a:pt x="1482255" y="39624"/>
                  </a:lnTo>
                  <a:lnTo>
                    <a:pt x="1481239" y="38100"/>
                  </a:lnTo>
                  <a:lnTo>
                    <a:pt x="1487335" y="35052"/>
                  </a:lnTo>
                  <a:close/>
                </a:path>
                <a:path w="2056764" h="43180">
                  <a:moveTo>
                    <a:pt x="1508760" y="35052"/>
                  </a:moveTo>
                  <a:lnTo>
                    <a:pt x="1501140" y="35052"/>
                  </a:lnTo>
                  <a:lnTo>
                    <a:pt x="1498092" y="30480"/>
                  </a:lnTo>
                  <a:lnTo>
                    <a:pt x="1495044" y="35052"/>
                  </a:lnTo>
                  <a:lnTo>
                    <a:pt x="1487335" y="35052"/>
                  </a:lnTo>
                  <a:lnTo>
                    <a:pt x="1493520" y="38100"/>
                  </a:lnTo>
                  <a:lnTo>
                    <a:pt x="1490383" y="42672"/>
                  </a:lnTo>
                  <a:lnTo>
                    <a:pt x="1498092" y="39624"/>
                  </a:lnTo>
                  <a:lnTo>
                    <a:pt x="1505712" y="42672"/>
                  </a:lnTo>
                  <a:lnTo>
                    <a:pt x="1503680" y="39624"/>
                  </a:lnTo>
                  <a:lnTo>
                    <a:pt x="1502664" y="38100"/>
                  </a:lnTo>
                  <a:lnTo>
                    <a:pt x="1508760" y="35052"/>
                  </a:lnTo>
                  <a:close/>
                </a:path>
                <a:path w="2056764" h="43180">
                  <a:moveTo>
                    <a:pt x="1527048" y="35052"/>
                  </a:moveTo>
                  <a:lnTo>
                    <a:pt x="1522476" y="35052"/>
                  </a:lnTo>
                  <a:lnTo>
                    <a:pt x="1520952" y="30480"/>
                  </a:lnTo>
                  <a:lnTo>
                    <a:pt x="1517904" y="35052"/>
                  </a:lnTo>
                  <a:lnTo>
                    <a:pt x="1508760" y="35052"/>
                  </a:lnTo>
                  <a:lnTo>
                    <a:pt x="1516380" y="38100"/>
                  </a:lnTo>
                  <a:lnTo>
                    <a:pt x="1513332" y="42672"/>
                  </a:lnTo>
                  <a:lnTo>
                    <a:pt x="1514856" y="42672"/>
                  </a:lnTo>
                  <a:lnTo>
                    <a:pt x="1520952" y="39624"/>
                  </a:lnTo>
                  <a:lnTo>
                    <a:pt x="1525524" y="42672"/>
                  </a:lnTo>
                  <a:lnTo>
                    <a:pt x="1527048" y="42672"/>
                  </a:lnTo>
                  <a:lnTo>
                    <a:pt x="1525524" y="39624"/>
                  </a:lnTo>
                  <a:lnTo>
                    <a:pt x="1525524" y="38100"/>
                  </a:lnTo>
                  <a:lnTo>
                    <a:pt x="1527048" y="36576"/>
                  </a:lnTo>
                  <a:lnTo>
                    <a:pt x="1527048" y="35052"/>
                  </a:lnTo>
                  <a:close/>
                </a:path>
                <a:path w="2056764" h="43180">
                  <a:moveTo>
                    <a:pt x="1556004" y="35052"/>
                  </a:moveTo>
                  <a:lnTo>
                    <a:pt x="1545336" y="35052"/>
                  </a:lnTo>
                  <a:lnTo>
                    <a:pt x="1543812" y="30480"/>
                  </a:lnTo>
                  <a:lnTo>
                    <a:pt x="1540764" y="35052"/>
                  </a:lnTo>
                  <a:lnTo>
                    <a:pt x="1531620" y="35052"/>
                  </a:lnTo>
                  <a:lnTo>
                    <a:pt x="1539240" y="38100"/>
                  </a:lnTo>
                  <a:lnTo>
                    <a:pt x="1536192" y="42672"/>
                  </a:lnTo>
                  <a:lnTo>
                    <a:pt x="1543812" y="39624"/>
                  </a:lnTo>
                  <a:lnTo>
                    <a:pt x="1549908" y="42672"/>
                  </a:lnTo>
                  <a:lnTo>
                    <a:pt x="1548384" y="38100"/>
                  </a:lnTo>
                  <a:lnTo>
                    <a:pt x="1556004" y="35052"/>
                  </a:lnTo>
                  <a:close/>
                </a:path>
                <a:path w="2056764" h="43180">
                  <a:moveTo>
                    <a:pt x="1578864" y="35052"/>
                  </a:moveTo>
                  <a:lnTo>
                    <a:pt x="1569720" y="35052"/>
                  </a:lnTo>
                  <a:lnTo>
                    <a:pt x="1566672" y="30480"/>
                  </a:lnTo>
                  <a:lnTo>
                    <a:pt x="1565148" y="35052"/>
                  </a:lnTo>
                  <a:lnTo>
                    <a:pt x="1556004" y="35052"/>
                  </a:lnTo>
                  <a:lnTo>
                    <a:pt x="1562100" y="38100"/>
                  </a:lnTo>
                  <a:lnTo>
                    <a:pt x="1560576" y="42672"/>
                  </a:lnTo>
                  <a:lnTo>
                    <a:pt x="1566672" y="39624"/>
                  </a:lnTo>
                  <a:lnTo>
                    <a:pt x="1574292" y="42672"/>
                  </a:lnTo>
                  <a:lnTo>
                    <a:pt x="1572768" y="38100"/>
                  </a:lnTo>
                  <a:lnTo>
                    <a:pt x="1578864" y="35052"/>
                  </a:lnTo>
                  <a:close/>
                </a:path>
                <a:path w="2056764" h="43180">
                  <a:moveTo>
                    <a:pt x="1600301" y="33528"/>
                  </a:moveTo>
                  <a:lnTo>
                    <a:pt x="1594205" y="33528"/>
                  </a:lnTo>
                  <a:lnTo>
                    <a:pt x="1591157" y="27432"/>
                  </a:lnTo>
                  <a:lnTo>
                    <a:pt x="1589633" y="33528"/>
                  </a:lnTo>
                  <a:lnTo>
                    <a:pt x="1578864" y="33528"/>
                  </a:lnTo>
                  <a:lnTo>
                    <a:pt x="1586484" y="36576"/>
                  </a:lnTo>
                  <a:lnTo>
                    <a:pt x="1583436" y="41148"/>
                  </a:lnTo>
                  <a:lnTo>
                    <a:pt x="1591157" y="38100"/>
                  </a:lnTo>
                  <a:lnTo>
                    <a:pt x="1598777" y="41148"/>
                  </a:lnTo>
                  <a:lnTo>
                    <a:pt x="1597253" y="38100"/>
                  </a:lnTo>
                  <a:lnTo>
                    <a:pt x="1595729" y="36576"/>
                  </a:lnTo>
                  <a:lnTo>
                    <a:pt x="1600301" y="35052"/>
                  </a:lnTo>
                  <a:lnTo>
                    <a:pt x="1600301" y="33528"/>
                  </a:lnTo>
                  <a:close/>
                </a:path>
                <a:path w="2056764" h="43180">
                  <a:moveTo>
                    <a:pt x="1626209" y="35052"/>
                  </a:moveTo>
                  <a:lnTo>
                    <a:pt x="1617065" y="35052"/>
                  </a:lnTo>
                  <a:lnTo>
                    <a:pt x="1614017" y="30480"/>
                  </a:lnTo>
                  <a:lnTo>
                    <a:pt x="1612493" y="35052"/>
                  </a:lnTo>
                  <a:lnTo>
                    <a:pt x="1601825" y="35052"/>
                  </a:lnTo>
                  <a:lnTo>
                    <a:pt x="1609445" y="38100"/>
                  </a:lnTo>
                  <a:lnTo>
                    <a:pt x="1607921" y="42672"/>
                  </a:lnTo>
                  <a:lnTo>
                    <a:pt x="1614017" y="39624"/>
                  </a:lnTo>
                  <a:lnTo>
                    <a:pt x="1621637" y="42672"/>
                  </a:lnTo>
                  <a:lnTo>
                    <a:pt x="1619605" y="39624"/>
                  </a:lnTo>
                  <a:lnTo>
                    <a:pt x="1618589" y="38100"/>
                  </a:lnTo>
                  <a:lnTo>
                    <a:pt x="1626209" y="35052"/>
                  </a:lnTo>
                  <a:close/>
                </a:path>
                <a:path w="2056764" h="43180">
                  <a:moveTo>
                    <a:pt x="1647545" y="35052"/>
                  </a:moveTo>
                  <a:lnTo>
                    <a:pt x="1638401" y="35052"/>
                  </a:lnTo>
                  <a:lnTo>
                    <a:pt x="1636877" y="30480"/>
                  </a:lnTo>
                  <a:lnTo>
                    <a:pt x="1633829" y="35052"/>
                  </a:lnTo>
                  <a:lnTo>
                    <a:pt x="1626209" y="35052"/>
                  </a:lnTo>
                  <a:lnTo>
                    <a:pt x="1632305" y="38100"/>
                  </a:lnTo>
                  <a:lnTo>
                    <a:pt x="1629257" y="42672"/>
                  </a:lnTo>
                  <a:lnTo>
                    <a:pt x="1636877" y="39624"/>
                  </a:lnTo>
                  <a:lnTo>
                    <a:pt x="1644497" y="42672"/>
                  </a:lnTo>
                  <a:lnTo>
                    <a:pt x="1642465" y="39624"/>
                  </a:lnTo>
                  <a:lnTo>
                    <a:pt x="1641449" y="38100"/>
                  </a:lnTo>
                  <a:lnTo>
                    <a:pt x="1647545" y="35052"/>
                  </a:lnTo>
                  <a:close/>
                </a:path>
                <a:path w="2056764" h="43180">
                  <a:moveTo>
                    <a:pt x="1665833" y="35052"/>
                  </a:moveTo>
                  <a:lnTo>
                    <a:pt x="1661261" y="35052"/>
                  </a:lnTo>
                  <a:lnTo>
                    <a:pt x="1658213" y="30480"/>
                  </a:lnTo>
                  <a:lnTo>
                    <a:pt x="1655165" y="35052"/>
                  </a:lnTo>
                  <a:lnTo>
                    <a:pt x="1647545" y="35052"/>
                  </a:lnTo>
                  <a:lnTo>
                    <a:pt x="1653641" y="38100"/>
                  </a:lnTo>
                  <a:lnTo>
                    <a:pt x="1650593" y="42672"/>
                  </a:lnTo>
                  <a:lnTo>
                    <a:pt x="1652117" y="42672"/>
                  </a:lnTo>
                  <a:lnTo>
                    <a:pt x="1658213" y="39624"/>
                  </a:lnTo>
                  <a:lnTo>
                    <a:pt x="1664309" y="42672"/>
                  </a:lnTo>
                  <a:lnTo>
                    <a:pt x="1665833" y="42672"/>
                  </a:lnTo>
                  <a:lnTo>
                    <a:pt x="1664309" y="39624"/>
                  </a:lnTo>
                  <a:lnTo>
                    <a:pt x="1662785" y="38100"/>
                  </a:lnTo>
                  <a:lnTo>
                    <a:pt x="1665833" y="36576"/>
                  </a:lnTo>
                  <a:lnTo>
                    <a:pt x="1665833" y="35052"/>
                  </a:lnTo>
                  <a:close/>
                </a:path>
                <a:path w="2056764" h="43180">
                  <a:moveTo>
                    <a:pt x="1690306" y="35052"/>
                  </a:moveTo>
                  <a:lnTo>
                    <a:pt x="1682584" y="35052"/>
                  </a:lnTo>
                  <a:lnTo>
                    <a:pt x="1679536" y="30480"/>
                  </a:lnTo>
                  <a:lnTo>
                    <a:pt x="1676488" y="35052"/>
                  </a:lnTo>
                  <a:lnTo>
                    <a:pt x="1667344" y="35052"/>
                  </a:lnTo>
                  <a:lnTo>
                    <a:pt x="1674964" y="38100"/>
                  </a:lnTo>
                  <a:lnTo>
                    <a:pt x="1671916" y="42672"/>
                  </a:lnTo>
                  <a:lnTo>
                    <a:pt x="1679536" y="39624"/>
                  </a:lnTo>
                  <a:lnTo>
                    <a:pt x="1687258" y="42672"/>
                  </a:lnTo>
                  <a:lnTo>
                    <a:pt x="1685163" y="39624"/>
                  </a:lnTo>
                  <a:lnTo>
                    <a:pt x="1684108" y="38100"/>
                  </a:lnTo>
                  <a:lnTo>
                    <a:pt x="1690306" y="35052"/>
                  </a:lnTo>
                  <a:close/>
                </a:path>
                <a:path w="2056764" h="43180">
                  <a:moveTo>
                    <a:pt x="1713166" y="35052"/>
                  </a:moveTo>
                  <a:lnTo>
                    <a:pt x="1704022" y="35052"/>
                  </a:lnTo>
                  <a:lnTo>
                    <a:pt x="1702498" y="30480"/>
                  </a:lnTo>
                  <a:lnTo>
                    <a:pt x="1699450" y="35052"/>
                  </a:lnTo>
                  <a:lnTo>
                    <a:pt x="1690306" y="35052"/>
                  </a:lnTo>
                  <a:lnTo>
                    <a:pt x="1696402" y="38100"/>
                  </a:lnTo>
                  <a:lnTo>
                    <a:pt x="1694878" y="42672"/>
                  </a:lnTo>
                  <a:lnTo>
                    <a:pt x="1702498" y="39624"/>
                  </a:lnTo>
                  <a:lnTo>
                    <a:pt x="1708594" y="42672"/>
                  </a:lnTo>
                  <a:lnTo>
                    <a:pt x="1706562" y="39624"/>
                  </a:lnTo>
                  <a:lnTo>
                    <a:pt x="1705546" y="38100"/>
                  </a:lnTo>
                  <a:lnTo>
                    <a:pt x="1713166" y="35052"/>
                  </a:lnTo>
                  <a:close/>
                </a:path>
                <a:path w="2056764" h="43180">
                  <a:moveTo>
                    <a:pt x="1729930" y="19812"/>
                  </a:moveTo>
                  <a:lnTo>
                    <a:pt x="1726882" y="19812"/>
                  </a:lnTo>
                  <a:lnTo>
                    <a:pt x="1723834" y="15240"/>
                  </a:lnTo>
                  <a:lnTo>
                    <a:pt x="1720786" y="19812"/>
                  </a:lnTo>
                  <a:lnTo>
                    <a:pt x="1711642" y="19812"/>
                  </a:lnTo>
                  <a:lnTo>
                    <a:pt x="1719262" y="22860"/>
                  </a:lnTo>
                  <a:lnTo>
                    <a:pt x="1716214" y="28956"/>
                  </a:lnTo>
                  <a:lnTo>
                    <a:pt x="1723834" y="24384"/>
                  </a:lnTo>
                  <a:lnTo>
                    <a:pt x="1729930" y="28956"/>
                  </a:lnTo>
                  <a:lnTo>
                    <a:pt x="1729930" y="27432"/>
                  </a:lnTo>
                  <a:lnTo>
                    <a:pt x="1728406" y="24384"/>
                  </a:lnTo>
                  <a:lnTo>
                    <a:pt x="1728406" y="22860"/>
                  </a:lnTo>
                  <a:lnTo>
                    <a:pt x="1729930" y="21336"/>
                  </a:lnTo>
                  <a:lnTo>
                    <a:pt x="1729930" y="19812"/>
                  </a:lnTo>
                  <a:close/>
                </a:path>
                <a:path w="2056764" h="43180">
                  <a:moveTo>
                    <a:pt x="1755838" y="35052"/>
                  </a:moveTo>
                  <a:lnTo>
                    <a:pt x="1748218" y="35052"/>
                  </a:lnTo>
                  <a:lnTo>
                    <a:pt x="1745170" y="30480"/>
                  </a:lnTo>
                  <a:lnTo>
                    <a:pt x="1742122" y="35052"/>
                  </a:lnTo>
                  <a:lnTo>
                    <a:pt x="1732876" y="35052"/>
                  </a:lnTo>
                  <a:lnTo>
                    <a:pt x="1740598" y="38100"/>
                  </a:lnTo>
                  <a:lnTo>
                    <a:pt x="1737448" y="42672"/>
                  </a:lnTo>
                  <a:lnTo>
                    <a:pt x="1745170" y="39624"/>
                  </a:lnTo>
                  <a:lnTo>
                    <a:pt x="1752790" y="42672"/>
                  </a:lnTo>
                  <a:lnTo>
                    <a:pt x="1750758" y="39624"/>
                  </a:lnTo>
                  <a:lnTo>
                    <a:pt x="1749742" y="38100"/>
                  </a:lnTo>
                  <a:lnTo>
                    <a:pt x="1755838" y="35052"/>
                  </a:lnTo>
                  <a:close/>
                </a:path>
                <a:path w="2056764" h="43180">
                  <a:moveTo>
                    <a:pt x="1778698" y="35052"/>
                  </a:moveTo>
                  <a:lnTo>
                    <a:pt x="1769554" y="35052"/>
                  </a:lnTo>
                  <a:lnTo>
                    <a:pt x="1766506" y="30480"/>
                  </a:lnTo>
                  <a:lnTo>
                    <a:pt x="1763458" y="35052"/>
                  </a:lnTo>
                  <a:lnTo>
                    <a:pt x="1755838" y="35052"/>
                  </a:lnTo>
                  <a:lnTo>
                    <a:pt x="1761934" y="38100"/>
                  </a:lnTo>
                  <a:lnTo>
                    <a:pt x="1758886" y="42672"/>
                  </a:lnTo>
                  <a:lnTo>
                    <a:pt x="1766506" y="39624"/>
                  </a:lnTo>
                  <a:lnTo>
                    <a:pt x="1774126" y="42672"/>
                  </a:lnTo>
                  <a:lnTo>
                    <a:pt x="1772094" y="39624"/>
                  </a:lnTo>
                  <a:lnTo>
                    <a:pt x="1771078" y="38100"/>
                  </a:lnTo>
                  <a:lnTo>
                    <a:pt x="1778698" y="35052"/>
                  </a:lnTo>
                  <a:close/>
                </a:path>
                <a:path w="2056764" h="43180">
                  <a:moveTo>
                    <a:pt x="1795564" y="33528"/>
                  </a:moveTo>
                  <a:lnTo>
                    <a:pt x="1790992" y="33528"/>
                  </a:lnTo>
                  <a:lnTo>
                    <a:pt x="1787944" y="28956"/>
                  </a:lnTo>
                  <a:lnTo>
                    <a:pt x="1786420" y="33528"/>
                  </a:lnTo>
                  <a:lnTo>
                    <a:pt x="1777174" y="33528"/>
                  </a:lnTo>
                  <a:lnTo>
                    <a:pt x="1783270" y="36576"/>
                  </a:lnTo>
                  <a:lnTo>
                    <a:pt x="1781746" y="41148"/>
                  </a:lnTo>
                  <a:lnTo>
                    <a:pt x="1787944" y="38100"/>
                  </a:lnTo>
                  <a:lnTo>
                    <a:pt x="1795564" y="41148"/>
                  </a:lnTo>
                  <a:lnTo>
                    <a:pt x="1794040" y="38100"/>
                  </a:lnTo>
                  <a:lnTo>
                    <a:pt x="1794040" y="36576"/>
                  </a:lnTo>
                  <a:lnTo>
                    <a:pt x="1795564" y="35052"/>
                  </a:lnTo>
                  <a:lnTo>
                    <a:pt x="1795564" y="33528"/>
                  </a:lnTo>
                  <a:close/>
                </a:path>
                <a:path w="2056764" h="43180">
                  <a:moveTo>
                    <a:pt x="1821472" y="35052"/>
                  </a:moveTo>
                  <a:lnTo>
                    <a:pt x="1813852" y="35052"/>
                  </a:lnTo>
                  <a:lnTo>
                    <a:pt x="1810804" y="30480"/>
                  </a:lnTo>
                  <a:lnTo>
                    <a:pt x="1807756" y="35052"/>
                  </a:lnTo>
                  <a:lnTo>
                    <a:pt x="1798612" y="35052"/>
                  </a:lnTo>
                  <a:lnTo>
                    <a:pt x="1806232" y="38100"/>
                  </a:lnTo>
                  <a:lnTo>
                    <a:pt x="1803184" y="42672"/>
                  </a:lnTo>
                  <a:lnTo>
                    <a:pt x="1810804" y="39624"/>
                  </a:lnTo>
                  <a:lnTo>
                    <a:pt x="1818424" y="42672"/>
                  </a:lnTo>
                  <a:lnTo>
                    <a:pt x="1816392" y="39624"/>
                  </a:lnTo>
                  <a:lnTo>
                    <a:pt x="1815376" y="38100"/>
                  </a:lnTo>
                  <a:lnTo>
                    <a:pt x="1821472" y="35052"/>
                  </a:lnTo>
                  <a:close/>
                </a:path>
                <a:path w="2056764" h="43180">
                  <a:moveTo>
                    <a:pt x="1842808" y="35052"/>
                  </a:moveTo>
                  <a:lnTo>
                    <a:pt x="1835188" y="35052"/>
                  </a:lnTo>
                  <a:lnTo>
                    <a:pt x="1832140" y="30480"/>
                  </a:lnTo>
                  <a:lnTo>
                    <a:pt x="1829092" y="35052"/>
                  </a:lnTo>
                  <a:lnTo>
                    <a:pt x="1821472" y="35052"/>
                  </a:lnTo>
                  <a:lnTo>
                    <a:pt x="1827568" y="38100"/>
                  </a:lnTo>
                  <a:lnTo>
                    <a:pt x="1824520" y="42672"/>
                  </a:lnTo>
                  <a:lnTo>
                    <a:pt x="1832140" y="39624"/>
                  </a:lnTo>
                  <a:lnTo>
                    <a:pt x="1839760" y="42672"/>
                  </a:lnTo>
                  <a:lnTo>
                    <a:pt x="1837728" y="39624"/>
                  </a:lnTo>
                  <a:lnTo>
                    <a:pt x="1836712" y="38100"/>
                  </a:lnTo>
                  <a:lnTo>
                    <a:pt x="1842808" y="35052"/>
                  </a:lnTo>
                  <a:close/>
                </a:path>
                <a:path w="2056764" h="43180">
                  <a:moveTo>
                    <a:pt x="1861096" y="35052"/>
                  </a:moveTo>
                  <a:lnTo>
                    <a:pt x="1856524" y="35052"/>
                  </a:lnTo>
                  <a:lnTo>
                    <a:pt x="1853476" y="30480"/>
                  </a:lnTo>
                  <a:lnTo>
                    <a:pt x="1850428" y="35052"/>
                  </a:lnTo>
                  <a:lnTo>
                    <a:pt x="1842808" y="35052"/>
                  </a:lnTo>
                  <a:lnTo>
                    <a:pt x="1848904" y="38100"/>
                  </a:lnTo>
                  <a:lnTo>
                    <a:pt x="1847380" y="42672"/>
                  </a:lnTo>
                  <a:lnTo>
                    <a:pt x="1848904" y="42672"/>
                  </a:lnTo>
                  <a:lnTo>
                    <a:pt x="1853476" y="39624"/>
                  </a:lnTo>
                  <a:lnTo>
                    <a:pt x="1859572" y="42672"/>
                  </a:lnTo>
                  <a:lnTo>
                    <a:pt x="1861096" y="42672"/>
                  </a:lnTo>
                  <a:lnTo>
                    <a:pt x="1859572" y="39624"/>
                  </a:lnTo>
                  <a:lnTo>
                    <a:pt x="1858048" y="38100"/>
                  </a:lnTo>
                  <a:lnTo>
                    <a:pt x="1861096" y="36576"/>
                  </a:lnTo>
                  <a:lnTo>
                    <a:pt x="1861096" y="35052"/>
                  </a:lnTo>
                  <a:close/>
                </a:path>
                <a:path w="2056764" h="43180">
                  <a:moveTo>
                    <a:pt x="1888617" y="35052"/>
                  </a:moveTo>
                  <a:lnTo>
                    <a:pt x="1879473" y="35052"/>
                  </a:lnTo>
                  <a:lnTo>
                    <a:pt x="1876425" y="30480"/>
                  </a:lnTo>
                  <a:lnTo>
                    <a:pt x="1873377" y="35052"/>
                  </a:lnTo>
                  <a:lnTo>
                    <a:pt x="1864233" y="35052"/>
                  </a:lnTo>
                  <a:lnTo>
                    <a:pt x="1871853" y="38100"/>
                  </a:lnTo>
                  <a:lnTo>
                    <a:pt x="1868805" y="42672"/>
                  </a:lnTo>
                  <a:lnTo>
                    <a:pt x="1876425" y="39624"/>
                  </a:lnTo>
                  <a:lnTo>
                    <a:pt x="1884045" y="42672"/>
                  </a:lnTo>
                  <a:lnTo>
                    <a:pt x="1880997" y="38100"/>
                  </a:lnTo>
                  <a:lnTo>
                    <a:pt x="1888617" y="35052"/>
                  </a:lnTo>
                  <a:close/>
                </a:path>
                <a:path w="2056764" h="43180">
                  <a:moveTo>
                    <a:pt x="1913001" y="35052"/>
                  </a:moveTo>
                  <a:lnTo>
                    <a:pt x="1903857" y="35052"/>
                  </a:lnTo>
                  <a:lnTo>
                    <a:pt x="1900809" y="30480"/>
                  </a:lnTo>
                  <a:lnTo>
                    <a:pt x="1897761" y="35052"/>
                  </a:lnTo>
                  <a:lnTo>
                    <a:pt x="1888617" y="35052"/>
                  </a:lnTo>
                  <a:lnTo>
                    <a:pt x="1896237" y="38100"/>
                  </a:lnTo>
                  <a:lnTo>
                    <a:pt x="1893189" y="42672"/>
                  </a:lnTo>
                  <a:lnTo>
                    <a:pt x="1900809" y="39624"/>
                  </a:lnTo>
                  <a:lnTo>
                    <a:pt x="1908429" y="42672"/>
                  </a:lnTo>
                  <a:lnTo>
                    <a:pt x="1905381" y="38100"/>
                  </a:lnTo>
                  <a:lnTo>
                    <a:pt x="1913001" y="35052"/>
                  </a:lnTo>
                  <a:close/>
                </a:path>
                <a:path w="2056764" h="43180">
                  <a:moveTo>
                    <a:pt x="1934337" y="22860"/>
                  </a:moveTo>
                  <a:lnTo>
                    <a:pt x="1928241" y="22860"/>
                  </a:lnTo>
                  <a:lnTo>
                    <a:pt x="1925193" y="18288"/>
                  </a:lnTo>
                  <a:lnTo>
                    <a:pt x="1922145" y="22860"/>
                  </a:lnTo>
                  <a:lnTo>
                    <a:pt x="1913001" y="22860"/>
                  </a:lnTo>
                  <a:lnTo>
                    <a:pt x="1920621" y="25908"/>
                  </a:lnTo>
                  <a:lnTo>
                    <a:pt x="1917573" y="30480"/>
                  </a:lnTo>
                  <a:lnTo>
                    <a:pt x="1925193" y="27432"/>
                  </a:lnTo>
                  <a:lnTo>
                    <a:pt x="1932813" y="30480"/>
                  </a:lnTo>
                  <a:lnTo>
                    <a:pt x="1931289" y="27432"/>
                  </a:lnTo>
                  <a:lnTo>
                    <a:pt x="1929765" y="25908"/>
                  </a:lnTo>
                  <a:lnTo>
                    <a:pt x="1934337" y="24384"/>
                  </a:lnTo>
                  <a:lnTo>
                    <a:pt x="1934337" y="22860"/>
                  </a:lnTo>
                  <a:close/>
                </a:path>
                <a:path w="2056764" h="43180">
                  <a:moveTo>
                    <a:pt x="1958809" y="35052"/>
                  </a:moveTo>
                  <a:lnTo>
                    <a:pt x="1951189" y="35052"/>
                  </a:lnTo>
                  <a:lnTo>
                    <a:pt x="1948141" y="30480"/>
                  </a:lnTo>
                  <a:lnTo>
                    <a:pt x="1945093" y="35052"/>
                  </a:lnTo>
                  <a:lnTo>
                    <a:pt x="1935949" y="35052"/>
                  </a:lnTo>
                  <a:lnTo>
                    <a:pt x="1943569" y="38100"/>
                  </a:lnTo>
                  <a:lnTo>
                    <a:pt x="1940521" y="42672"/>
                  </a:lnTo>
                  <a:lnTo>
                    <a:pt x="1948141" y="39624"/>
                  </a:lnTo>
                  <a:lnTo>
                    <a:pt x="1955761" y="42672"/>
                  </a:lnTo>
                  <a:lnTo>
                    <a:pt x="1953729" y="39624"/>
                  </a:lnTo>
                  <a:lnTo>
                    <a:pt x="1952713" y="38100"/>
                  </a:lnTo>
                  <a:lnTo>
                    <a:pt x="1958809" y="35052"/>
                  </a:lnTo>
                  <a:close/>
                </a:path>
                <a:path w="2056764" h="43180">
                  <a:moveTo>
                    <a:pt x="1981669" y="35052"/>
                  </a:moveTo>
                  <a:lnTo>
                    <a:pt x="1972525" y="35052"/>
                  </a:lnTo>
                  <a:lnTo>
                    <a:pt x="1969477" y="30480"/>
                  </a:lnTo>
                  <a:lnTo>
                    <a:pt x="1966429" y="35052"/>
                  </a:lnTo>
                  <a:lnTo>
                    <a:pt x="1958809" y="35052"/>
                  </a:lnTo>
                  <a:lnTo>
                    <a:pt x="1964905" y="38100"/>
                  </a:lnTo>
                  <a:lnTo>
                    <a:pt x="1963381" y="42672"/>
                  </a:lnTo>
                  <a:lnTo>
                    <a:pt x="1969477" y="39624"/>
                  </a:lnTo>
                  <a:lnTo>
                    <a:pt x="1977097" y="42672"/>
                  </a:lnTo>
                  <a:lnTo>
                    <a:pt x="1975065" y="39624"/>
                  </a:lnTo>
                  <a:lnTo>
                    <a:pt x="1974049" y="38100"/>
                  </a:lnTo>
                  <a:lnTo>
                    <a:pt x="1981669" y="35052"/>
                  </a:lnTo>
                  <a:close/>
                </a:path>
                <a:path w="2056764" h="43180">
                  <a:moveTo>
                    <a:pt x="1998446" y="24384"/>
                  </a:moveTo>
                  <a:lnTo>
                    <a:pt x="1995398" y="24384"/>
                  </a:lnTo>
                  <a:lnTo>
                    <a:pt x="1992350" y="19812"/>
                  </a:lnTo>
                  <a:lnTo>
                    <a:pt x="1989302" y="24384"/>
                  </a:lnTo>
                  <a:lnTo>
                    <a:pt x="1980158" y="24384"/>
                  </a:lnTo>
                  <a:lnTo>
                    <a:pt x="1987778" y="27432"/>
                  </a:lnTo>
                  <a:lnTo>
                    <a:pt x="1984730" y="32004"/>
                  </a:lnTo>
                  <a:lnTo>
                    <a:pt x="1992350" y="28956"/>
                  </a:lnTo>
                  <a:lnTo>
                    <a:pt x="1998446" y="32004"/>
                  </a:lnTo>
                  <a:lnTo>
                    <a:pt x="1996922" y="28956"/>
                  </a:lnTo>
                  <a:lnTo>
                    <a:pt x="1996922" y="27432"/>
                  </a:lnTo>
                  <a:lnTo>
                    <a:pt x="1998446" y="25908"/>
                  </a:lnTo>
                  <a:lnTo>
                    <a:pt x="1998446" y="24384"/>
                  </a:lnTo>
                  <a:close/>
                </a:path>
                <a:path w="2056764" h="43180">
                  <a:moveTo>
                    <a:pt x="2044153" y="35052"/>
                  </a:moveTo>
                  <a:lnTo>
                    <a:pt x="2035009" y="35052"/>
                  </a:lnTo>
                  <a:lnTo>
                    <a:pt x="2031961" y="30480"/>
                  </a:lnTo>
                  <a:lnTo>
                    <a:pt x="2028913" y="35052"/>
                  </a:lnTo>
                  <a:lnTo>
                    <a:pt x="2015197" y="35052"/>
                  </a:lnTo>
                  <a:lnTo>
                    <a:pt x="2012149" y="30480"/>
                  </a:lnTo>
                  <a:lnTo>
                    <a:pt x="2009101" y="35052"/>
                  </a:lnTo>
                  <a:lnTo>
                    <a:pt x="1999957" y="35052"/>
                  </a:lnTo>
                  <a:lnTo>
                    <a:pt x="2007577" y="38100"/>
                  </a:lnTo>
                  <a:lnTo>
                    <a:pt x="2004529" y="42672"/>
                  </a:lnTo>
                  <a:lnTo>
                    <a:pt x="2012149" y="39624"/>
                  </a:lnTo>
                  <a:lnTo>
                    <a:pt x="2019769" y="42672"/>
                  </a:lnTo>
                  <a:lnTo>
                    <a:pt x="2016721" y="38100"/>
                  </a:lnTo>
                  <a:lnTo>
                    <a:pt x="2021293" y="36576"/>
                  </a:lnTo>
                  <a:lnTo>
                    <a:pt x="2027389" y="38100"/>
                  </a:lnTo>
                  <a:lnTo>
                    <a:pt x="2024341" y="42672"/>
                  </a:lnTo>
                  <a:lnTo>
                    <a:pt x="2031961" y="39624"/>
                  </a:lnTo>
                  <a:lnTo>
                    <a:pt x="2039581" y="42672"/>
                  </a:lnTo>
                  <a:lnTo>
                    <a:pt x="2036533" y="38100"/>
                  </a:lnTo>
                  <a:lnTo>
                    <a:pt x="2044153" y="35052"/>
                  </a:lnTo>
                  <a:close/>
                </a:path>
                <a:path w="2056764" h="43180">
                  <a:moveTo>
                    <a:pt x="2056358" y="32004"/>
                  </a:moveTo>
                  <a:lnTo>
                    <a:pt x="2053310" y="32004"/>
                  </a:lnTo>
                  <a:lnTo>
                    <a:pt x="2051786" y="27432"/>
                  </a:lnTo>
                  <a:lnTo>
                    <a:pt x="2048738" y="32004"/>
                  </a:lnTo>
                  <a:lnTo>
                    <a:pt x="2039594" y="32004"/>
                  </a:lnTo>
                  <a:lnTo>
                    <a:pt x="2047214" y="36576"/>
                  </a:lnTo>
                  <a:lnTo>
                    <a:pt x="2044166" y="41148"/>
                  </a:lnTo>
                  <a:lnTo>
                    <a:pt x="2051786" y="38100"/>
                  </a:lnTo>
                  <a:lnTo>
                    <a:pt x="2056358" y="41148"/>
                  </a:lnTo>
                  <a:lnTo>
                    <a:pt x="2056358" y="38100"/>
                  </a:lnTo>
                  <a:lnTo>
                    <a:pt x="2054834" y="36576"/>
                  </a:lnTo>
                  <a:lnTo>
                    <a:pt x="2056358" y="35052"/>
                  </a:lnTo>
                  <a:lnTo>
                    <a:pt x="2056358" y="32004"/>
                  </a:lnTo>
                  <a:close/>
                </a:path>
              </a:pathLst>
            </a:custGeom>
            <a:solidFill>
              <a:srgbClr val="57A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1" name="object 1261" descr=""/>
            <p:cNvSpPr/>
            <p:nvPr/>
          </p:nvSpPr>
          <p:spPr>
            <a:xfrm>
              <a:off x="4193381" y="1545812"/>
              <a:ext cx="131445" cy="47625"/>
            </a:xfrm>
            <a:custGeom>
              <a:avLst/>
              <a:gdLst/>
              <a:ahLst/>
              <a:cxnLst/>
              <a:rect l="l" t="t" r="r" b="b"/>
              <a:pathLst>
                <a:path w="131445" h="47625">
                  <a:moveTo>
                    <a:pt x="0" y="0"/>
                  </a:moveTo>
                  <a:lnTo>
                    <a:pt x="0" y="47339"/>
                  </a:lnTo>
                </a:path>
                <a:path w="131445" h="47625">
                  <a:moveTo>
                    <a:pt x="65627" y="0"/>
                  </a:moveTo>
                  <a:lnTo>
                    <a:pt x="65627" y="47339"/>
                  </a:lnTo>
                </a:path>
                <a:path w="131445" h="47625">
                  <a:moveTo>
                    <a:pt x="0" y="0"/>
                  </a:moveTo>
                  <a:lnTo>
                    <a:pt x="65627" y="0"/>
                  </a:lnTo>
                </a:path>
                <a:path w="131445" h="47625">
                  <a:moveTo>
                    <a:pt x="0" y="47339"/>
                  </a:moveTo>
                  <a:lnTo>
                    <a:pt x="65627" y="47339"/>
                  </a:lnTo>
                </a:path>
                <a:path w="131445" h="47625">
                  <a:moveTo>
                    <a:pt x="65627" y="0"/>
                  </a:moveTo>
                  <a:lnTo>
                    <a:pt x="65627" y="47339"/>
                  </a:lnTo>
                </a:path>
                <a:path w="131445" h="47625">
                  <a:moveTo>
                    <a:pt x="131159" y="0"/>
                  </a:moveTo>
                  <a:lnTo>
                    <a:pt x="131159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2" name="object 1262" descr=""/>
            <p:cNvSpPr/>
            <p:nvPr/>
          </p:nvSpPr>
          <p:spPr>
            <a:xfrm>
              <a:off x="4259580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1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1" y="44196"/>
                  </a:lnTo>
                  <a:lnTo>
                    <a:pt x="65531" y="47243"/>
                  </a:lnTo>
                  <a:close/>
                </a:path>
                <a:path w="66039" h="47625">
                  <a:moveTo>
                    <a:pt x="65531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1" y="0"/>
                  </a:lnTo>
                  <a:lnTo>
                    <a:pt x="65531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3" name="object 1263" descr=""/>
            <p:cNvSpPr/>
            <p:nvPr/>
          </p:nvSpPr>
          <p:spPr>
            <a:xfrm>
              <a:off x="4324540" y="1545812"/>
              <a:ext cx="71755" cy="47625"/>
            </a:xfrm>
            <a:custGeom>
              <a:avLst/>
              <a:gdLst/>
              <a:ahLst/>
              <a:cxnLst/>
              <a:rect l="l" t="t" r="r" b="b"/>
              <a:pathLst>
                <a:path w="71754" h="47625">
                  <a:moveTo>
                    <a:pt x="0" y="0"/>
                  </a:moveTo>
                  <a:lnTo>
                    <a:pt x="0" y="47339"/>
                  </a:lnTo>
                </a:path>
                <a:path w="71754" h="47625">
                  <a:moveTo>
                    <a:pt x="71723" y="0"/>
                  </a:moveTo>
                  <a:lnTo>
                    <a:pt x="71723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4" name="object 1264" descr=""/>
            <p:cNvSpPr/>
            <p:nvPr/>
          </p:nvSpPr>
          <p:spPr>
            <a:xfrm>
              <a:off x="4325112" y="1545336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60" h="47625">
                  <a:moveTo>
                    <a:pt x="7315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73152" y="44196"/>
                  </a:lnTo>
                  <a:lnTo>
                    <a:pt x="73152" y="47243"/>
                  </a:lnTo>
                  <a:close/>
                </a:path>
                <a:path w="73660" h="47625">
                  <a:moveTo>
                    <a:pt x="7315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73152" y="0"/>
                  </a:lnTo>
                  <a:lnTo>
                    <a:pt x="7315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5" name="object 1265" descr=""/>
            <p:cNvSpPr/>
            <p:nvPr/>
          </p:nvSpPr>
          <p:spPr>
            <a:xfrm>
              <a:off x="4396263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627" y="0"/>
                  </a:moveTo>
                  <a:lnTo>
                    <a:pt x="6562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6" name="object 1266" descr=""/>
            <p:cNvSpPr/>
            <p:nvPr/>
          </p:nvSpPr>
          <p:spPr>
            <a:xfrm>
              <a:off x="4396740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7" name="object 1267" descr=""/>
            <p:cNvSpPr/>
            <p:nvPr/>
          </p:nvSpPr>
          <p:spPr>
            <a:xfrm>
              <a:off x="4461890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627" y="0"/>
                  </a:moveTo>
                  <a:lnTo>
                    <a:pt x="6562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8" name="object 1268" descr=""/>
            <p:cNvSpPr/>
            <p:nvPr/>
          </p:nvSpPr>
          <p:spPr>
            <a:xfrm>
              <a:off x="4462272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1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1" y="44196"/>
                  </a:lnTo>
                  <a:lnTo>
                    <a:pt x="65531" y="47243"/>
                  </a:lnTo>
                  <a:close/>
                </a:path>
                <a:path w="66039" h="47625">
                  <a:moveTo>
                    <a:pt x="65531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1" y="0"/>
                  </a:lnTo>
                  <a:lnTo>
                    <a:pt x="65531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9" name="object 1269" descr=""/>
            <p:cNvSpPr/>
            <p:nvPr/>
          </p:nvSpPr>
          <p:spPr>
            <a:xfrm>
              <a:off x="4527518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532" y="0"/>
                  </a:moveTo>
                  <a:lnTo>
                    <a:pt x="65532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0" name="object 1270" descr=""/>
            <p:cNvSpPr/>
            <p:nvPr/>
          </p:nvSpPr>
          <p:spPr>
            <a:xfrm>
              <a:off x="4527803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1" name="object 1271" descr=""/>
            <p:cNvSpPr/>
            <p:nvPr/>
          </p:nvSpPr>
          <p:spPr>
            <a:xfrm>
              <a:off x="4593050" y="1545812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0" y="0"/>
                  </a:moveTo>
                  <a:lnTo>
                    <a:pt x="0" y="47339"/>
                  </a:lnTo>
                </a:path>
                <a:path w="64135" h="47625">
                  <a:moveTo>
                    <a:pt x="64103" y="0"/>
                  </a:moveTo>
                  <a:lnTo>
                    <a:pt x="64103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2" name="object 1272" descr=""/>
            <p:cNvSpPr/>
            <p:nvPr/>
          </p:nvSpPr>
          <p:spPr>
            <a:xfrm>
              <a:off x="4593336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3" name="object 1273" descr=""/>
            <p:cNvSpPr/>
            <p:nvPr/>
          </p:nvSpPr>
          <p:spPr>
            <a:xfrm>
              <a:off x="4657153" y="1545812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60" h="47625">
                  <a:moveTo>
                    <a:pt x="0" y="0"/>
                  </a:moveTo>
                  <a:lnTo>
                    <a:pt x="0" y="47339"/>
                  </a:lnTo>
                </a:path>
                <a:path w="73660" h="47625">
                  <a:moveTo>
                    <a:pt x="73247" y="0"/>
                  </a:moveTo>
                  <a:lnTo>
                    <a:pt x="7324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4" name="object 1274" descr=""/>
            <p:cNvSpPr/>
            <p:nvPr/>
          </p:nvSpPr>
          <p:spPr>
            <a:xfrm>
              <a:off x="4657344" y="1545336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60" h="47625">
                  <a:moveTo>
                    <a:pt x="7315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73152" y="44196"/>
                  </a:lnTo>
                  <a:lnTo>
                    <a:pt x="73152" y="47243"/>
                  </a:lnTo>
                  <a:close/>
                </a:path>
                <a:path w="73660" h="47625">
                  <a:moveTo>
                    <a:pt x="7315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73152" y="0"/>
                  </a:lnTo>
                  <a:lnTo>
                    <a:pt x="7315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5" name="object 1275" descr=""/>
            <p:cNvSpPr/>
            <p:nvPr/>
          </p:nvSpPr>
          <p:spPr>
            <a:xfrm>
              <a:off x="4730400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532" y="0"/>
                  </a:moveTo>
                  <a:lnTo>
                    <a:pt x="65532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6" name="object 1276" descr=""/>
            <p:cNvSpPr/>
            <p:nvPr/>
          </p:nvSpPr>
          <p:spPr>
            <a:xfrm>
              <a:off x="4730496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1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1" y="44196"/>
                  </a:lnTo>
                  <a:lnTo>
                    <a:pt x="65531" y="47243"/>
                  </a:lnTo>
                  <a:close/>
                </a:path>
                <a:path w="66039" h="47625">
                  <a:moveTo>
                    <a:pt x="65531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1" y="0"/>
                  </a:lnTo>
                  <a:lnTo>
                    <a:pt x="65531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7" name="object 1277" descr=""/>
            <p:cNvSpPr/>
            <p:nvPr/>
          </p:nvSpPr>
          <p:spPr>
            <a:xfrm>
              <a:off x="4795932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627" y="0"/>
                  </a:moveTo>
                  <a:lnTo>
                    <a:pt x="6562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8" name="object 1278" descr=""/>
            <p:cNvSpPr/>
            <p:nvPr/>
          </p:nvSpPr>
          <p:spPr>
            <a:xfrm>
              <a:off x="4796027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9" name="object 1279" descr=""/>
            <p:cNvSpPr/>
            <p:nvPr/>
          </p:nvSpPr>
          <p:spPr>
            <a:xfrm>
              <a:off x="4861559" y="1545812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0" y="0"/>
                  </a:moveTo>
                  <a:lnTo>
                    <a:pt x="0" y="47339"/>
                  </a:lnTo>
                </a:path>
                <a:path w="64135" h="47625">
                  <a:moveTo>
                    <a:pt x="64103" y="0"/>
                  </a:moveTo>
                  <a:lnTo>
                    <a:pt x="64103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0" name="object 1280" descr=""/>
            <p:cNvSpPr/>
            <p:nvPr/>
          </p:nvSpPr>
          <p:spPr>
            <a:xfrm>
              <a:off x="4861559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1" name="object 1281" descr=""/>
            <p:cNvSpPr/>
            <p:nvPr/>
          </p:nvSpPr>
          <p:spPr>
            <a:xfrm>
              <a:off x="4925663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532" y="0"/>
                  </a:moveTo>
                  <a:lnTo>
                    <a:pt x="65532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2" name="object 1282" descr=""/>
            <p:cNvSpPr/>
            <p:nvPr/>
          </p:nvSpPr>
          <p:spPr>
            <a:xfrm>
              <a:off x="4925568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3" name="object 1283" descr=""/>
            <p:cNvSpPr/>
            <p:nvPr/>
          </p:nvSpPr>
          <p:spPr>
            <a:xfrm>
              <a:off x="4991195" y="1545812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60" h="47625">
                  <a:moveTo>
                    <a:pt x="0" y="0"/>
                  </a:moveTo>
                  <a:lnTo>
                    <a:pt x="0" y="47339"/>
                  </a:lnTo>
                </a:path>
                <a:path w="73660" h="47625">
                  <a:moveTo>
                    <a:pt x="73247" y="0"/>
                  </a:moveTo>
                  <a:lnTo>
                    <a:pt x="7324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4" name="object 1284" descr=""/>
            <p:cNvSpPr/>
            <p:nvPr/>
          </p:nvSpPr>
          <p:spPr>
            <a:xfrm>
              <a:off x="4991100" y="1545336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60" h="47625">
                  <a:moveTo>
                    <a:pt x="73151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73151" y="44196"/>
                  </a:lnTo>
                  <a:lnTo>
                    <a:pt x="73151" y="47243"/>
                  </a:lnTo>
                  <a:close/>
                </a:path>
                <a:path w="73660" h="47625">
                  <a:moveTo>
                    <a:pt x="73151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73151" y="0"/>
                  </a:lnTo>
                  <a:lnTo>
                    <a:pt x="73151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5" name="object 1285" descr=""/>
            <p:cNvSpPr/>
            <p:nvPr/>
          </p:nvSpPr>
          <p:spPr>
            <a:xfrm>
              <a:off x="5064442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627" y="0"/>
                  </a:moveTo>
                  <a:lnTo>
                    <a:pt x="6562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6" name="object 1286" descr=""/>
            <p:cNvSpPr/>
            <p:nvPr/>
          </p:nvSpPr>
          <p:spPr>
            <a:xfrm>
              <a:off x="5064252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7" name="object 1287" descr=""/>
            <p:cNvSpPr/>
            <p:nvPr/>
          </p:nvSpPr>
          <p:spPr>
            <a:xfrm>
              <a:off x="5130069" y="1545812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0" y="0"/>
                  </a:moveTo>
                  <a:lnTo>
                    <a:pt x="0" y="47339"/>
                  </a:lnTo>
                </a:path>
                <a:path w="64135" h="47625">
                  <a:moveTo>
                    <a:pt x="64007" y="0"/>
                  </a:moveTo>
                  <a:lnTo>
                    <a:pt x="6400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8" name="object 1288" descr=""/>
            <p:cNvSpPr/>
            <p:nvPr/>
          </p:nvSpPr>
          <p:spPr>
            <a:xfrm>
              <a:off x="5128260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9" name="object 1289" descr=""/>
            <p:cNvSpPr/>
            <p:nvPr/>
          </p:nvSpPr>
          <p:spPr>
            <a:xfrm>
              <a:off x="5194077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627" y="0"/>
                  </a:moveTo>
                  <a:lnTo>
                    <a:pt x="6562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0" name="object 1290" descr=""/>
            <p:cNvSpPr/>
            <p:nvPr/>
          </p:nvSpPr>
          <p:spPr>
            <a:xfrm>
              <a:off x="5193792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1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1" y="44196"/>
                  </a:lnTo>
                  <a:lnTo>
                    <a:pt x="65531" y="47243"/>
                  </a:lnTo>
                  <a:close/>
                </a:path>
                <a:path w="66039" h="47625">
                  <a:moveTo>
                    <a:pt x="65531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1" y="0"/>
                  </a:lnTo>
                  <a:lnTo>
                    <a:pt x="65531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1" name="object 1291" descr=""/>
            <p:cNvSpPr/>
            <p:nvPr/>
          </p:nvSpPr>
          <p:spPr>
            <a:xfrm>
              <a:off x="5259705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627" y="0"/>
                  </a:moveTo>
                  <a:lnTo>
                    <a:pt x="6562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2" name="object 1292" descr=""/>
            <p:cNvSpPr/>
            <p:nvPr/>
          </p:nvSpPr>
          <p:spPr>
            <a:xfrm>
              <a:off x="5259324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3" name="object 1293" descr=""/>
            <p:cNvSpPr/>
            <p:nvPr/>
          </p:nvSpPr>
          <p:spPr>
            <a:xfrm>
              <a:off x="5325332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531" y="0"/>
                  </a:moveTo>
                  <a:lnTo>
                    <a:pt x="65531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4" name="object 1294" descr=""/>
            <p:cNvSpPr/>
            <p:nvPr/>
          </p:nvSpPr>
          <p:spPr>
            <a:xfrm>
              <a:off x="5324856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5" name="object 1295" descr=""/>
            <p:cNvSpPr/>
            <p:nvPr/>
          </p:nvSpPr>
          <p:spPr>
            <a:xfrm>
              <a:off x="5390864" y="1545812"/>
              <a:ext cx="71755" cy="47625"/>
            </a:xfrm>
            <a:custGeom>
              <a:avLst/>
              <a:gdLst/>
              <a:ahLst/>
              <a:cxnLst/>
              <a:rect l="l" t="t" r="r" b="b"/>
              <a:pathLst>
                <a:path w="71754" h="47625">
                  <a:moveTo>
                    <a:pt x="0" y="0"/>
                  </a:moveTo>
                  <a:lnTo>
                    <a:pt x="0" y="47339"/>
                  </a:lnTo>
                </a:path>
                <a:path w="71754" h="47625">
                  <a:moveTo>
                    <a:pt x="71723" y="0"/>
                  </a:moveTo>
                  <a:lnTo>
                    <a:pt x="71723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6" name="object 1296" descr=""/>
            <p:cNvSpPr/>
            <p:nvPr/>
          </p:nvSpPr>
          <p:spPr>
            <a:xfrm>
              <a:off x="5388864" y="1545336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60" h="47625">
                  <a:moveTo>
                    <a:pt x="73151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73151" y="44196"/>
                  </a:lnTo>
                  <a:lnTo>
                    <a:pt x="73151" y="47243"/>
                  </a:lnTo>
                  <a:close/>
                </a:path>
                <a:path w="73660" h="47625">
                  <a:moveTo>
                    <a:pt x="73151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73151" y="0"/>
                  </a:lnTo>
                  <a:lnTo>
                    <a:pt x="73151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7" name="object 1297" descr=""/>
            <p:cNvSpPr/>
            <p:nvPr/>
          </p:nvSpPr>
          <p:spPr>
            <a:xfrm>
              <a:off x="5462587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627" y="0"/>
                  </a:moveTo>
                  <a:lnTo>
                    <a:pt x="6562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8" name="object 1298" descr=""/>
            <p:cNvSpPr/>
            <p:nvPr/>
          </p:nvSpPr>
          <p:spPr>
            <a:xfrm>
              <a:off x="5462016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9" name="object 1299" descr=""/>
            <p:cNvSpPr/>
            <p:nvPr/>
          </p:nvSpPr>
          <p:spPr>
            <a:xfrm>
              <a:off x="5528214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627" y="0"/>
                  </a:moveTo>
                  <a:lnTo>
                    <a:pt x="6562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0" name="object 1300" descr=""/>
            <p:cNvSpPr/>
            <p:nvPr/>
          </p:nvSpPr>
          <p:spPr>
            <a:xfrm>
              <a:off x="5527548" y="1545336"/>
              <a:ext cx="67310" cy="47625"/>
            </a:xfrm>
            <a:custGeom>
              <a:avLst/>
              <a:gdLst/>
              <a:ahLst/>
              <a:cxnLst/>
              <a:rect l="l" t="t" r="r" b="b"/>
              <a:pathLst>
                <a:path w="67310" h="47625">
                  <a:moveTo>
                    <a:pt x="67055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7055" y="44196"/>
                  </a:lnTo>
                  <a:lnTo>
                    <a:pt x="67055" y="47243"/>
                  </a:lnTo>
                  <a:close/>
                </a:path>
                <a:path w="67310" h="47625">
                  <a:moveTo>
                    <a:pt x="67055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7055" y="0"/>
                  </a:lnTo>
                  <a:lnTo>
                    <a:pt x="67055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1" name="object 1301" descr=""/>
            <p:cNvSpPr/>
            <p:nvPr/>
          </p:nvSpPr>
          <p:spPr>
            <a:xfrm>
              <a:off x="5593842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531" y="0"/>
                  </a:moveTo>
                  <a:lnTo>
                    <a:pt x="65531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2" name="object 1302" descr=""/>
            <p:cNvSpPr/>
            <p:nvPr/>
          </p:nvSpPr>
          <p:spPr>
            <a:xfrm>
              <a:off x="5594603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3" name="object 1303" descr=""/>
            <p:cNvSpPr/>
            <p:nvPr/>
          </p:nvSpPr>
          <p:spPr>
            <a:xfrm>
              <a:off x="5659373" y="1545812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0" y="0"/>
                  </a:moveTo>
                  <a:lnTo>
                    <a:pt x="0" y="47339"/>
                  </a:lnTo>
                </a:path>
                <a:path w="64135" h="47625">
                  <a:moveTo>
                    <a:pt x="64103" y="0"/>
                  </a:moveTo>
                  <a:lnTo>
                    <a:pt x="64103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4" name="object 1304" descr=""/>
            <p:cNvSpPr/>
            <p:nvPr/>
          </p:nvSpPr>
          <p:spPr>
            <a:xfrm>
              <a:off x="5658612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5" name="object 1305" descr=""/>
            <p:cNvSpPr/>
            <p:nvPr/>
          </p:nvSpPr>
          <p:spPr>
            <a:xfrm>
              <a:off x="5723477" y="1545812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60" h="47625">
                  <a:moveTo>
                    <a:pt x="0" y="0"/>
                  </a:moveTo>
                  <a:lnTo>
                    <a:pt x="0" y="47339"/>
                  </a:lnTo>
                </a:path>
                <a:path w="73660" h="47625">
                  <a:moveTo>
                    <a:pt x="73247" y="0"/>
                  </a:moveTo>
                  <a:lnTo>
                    <a:pt x="7324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6" name="object 1306" descr=""/>
            <p:cNvSpPr/>
            <p:nvPr/>
          </p:nvSpPr>
          <p:spPr>
            <a:xfrm>
              <a:off x="5724144" y="1545336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60" h="47625">
                  <a:moveTo>
                    <a:pt x="73151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73151" y="44196"/>
                  </a:lnTo>
                  <a:lnTo>
                    <a:pt x="73151" y="47243"/>
                  </a:lnTo>
                  <a:close/>
                </a:path>
                <a:path w="73660" h="47625">
                  <a:moveTo>
                    <a:pt x="73151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73151" y="0"/>
                  </a:lnTo>
                  <a:lnTo>
                    <a:pt x="73151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7" name="object 1307" descr=""/>
            <p:cNvSpPr/>
            <p:nvPr/>
          </p:nvSpPr>
          <p:spPr>
            <a:xfrm>
              <a:off x="5796724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532" y="0"/>
                  </a:moveTo>
                  <a:lnTo>
                    <a:pt x="65532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8" name="object 1308" descr=""/>
            <p:cNvSpPr/>
            <p:nvPr/>
          </p:nvSpPr>
          <p:spPr>
            <a:xfrm>
              <a:off x="5797296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9" name="object 1309" descr=""/>
            <p:cNvSpPr/>
            <p:nvPr/>
          </p:nvSpPr>
          <p:spPr>
            <a:xfrm>
              <a:off x="5862256" y="1545812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0" y="0"/>
                  </a:moveTo>
                  <a:lnTo>
                    <a:pt x="0" y="47339"/>
                  </a:lnTo>
                </a:path>
                <a:path w="64135" h="47625">
                  <a:moveTo>
                    <a:pt x="64103" y="0"/>
                  </a:moveTo>
                  <a:lnTo>
                    <a:pt x="64103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0" name="object 1310" descr=""/>
            <p:cNvSpPr/>
            <p:nvPr/>
          </p:nvSpPr>
          <p:spPr>
            <a:xfrm>
              <a:off x="5862828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1" name="object 1311" descr=""/>
            <p:cNvSpPr/>
            <p:nvPr/>
          </p:nvSpPr>
          <p:spPr>
            <a:xfrm>
              <a:off x="5926359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627" y="0"/>
                  </a:moveTo>
                  <a:lnTo>
                    <a:pt x="6562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2" name="object 1312" descr=""/>
            <p:cNvSpPr/>
            <p:nvPr/>
          </p:nvSpPr>
          <p:spPr>
            <a:xfrm>
              <a:off x="5926836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3" name="object 1313" descr=""/>
            <p:cNvSpPr/>
            <p:nvPr/>
          </p:nvSpPr>
          <p:spPr>
            <a:xfrm>
              <a:off x="5991987" y="1545812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0" y="0"/>
                  </a:moveTo>
                  <a:lnTo>
                    <a:pt x="0" y="47339"/>
                  </a:lnTo>
                </a:path>
                <a:path w="66039" h="47625">
                  <a:moveTo>
                    <a:pt x="65532" y="0"/>
                  </a:moveTo>
                  <a:lnTo>
                    <a:pt x="65532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4" name="object 1314" descr=""/>
            <p:cNvSpPr/>
            <p:nvPr/>
          </p:nvSpPr>
          <p:spPr>
            <a:xfrm>
              <a:off x="5992368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5" name="object 1315" descr=""/>
            <p:cNvSpPr/>
            <p:nvPr/>
          </p:nvSpPr>
          <p:spPr>
            <a:xfrm>
              <a:off x="6057519" y="1545812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60" h="47625">
                  <a:moveTo>
                    <a:pt x="0" y="0"/>
                  </a:moveTo>
                  <a:lnTo>
                    <a:pt x="0" y="47339"/>
                  </a:lnTo>
                </a:path>
                <a:path w="73660" h="47625">
                  <a:moveTo>
                    <a:pt x="73247" y="0"/>
                  </a:moveTo>
                  <a:lnTo>
                    <a:pt x="73247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6" name="object 1316" descr=""/>
            <p:cNvSpPr/>
            <p:nvPr/>
          </p:nvSpPr>
          <p:spPr>
            <a:xfrm>
              <a:off x="6057900" y="1545336"/>
              <a:ext cx="73660" cy="47625"/>
            </a:xfrm>
            <a:custGeom>
              <a:avLst/>
              <a:gdLst/>
              <a:ahLst/>
              <a:cxnLst/>
              <a:rect l="l" t="t" r="r" b="b"/>
              <a:pathLst>
                <a:path w="73660" h="47625">
                  <a:moveTo>
                    <a:pt x="73151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73151" y="44196"/>
                  </a:lnTo>
                  <a:lnTo>
                    <a:pt x="73151" y="47243"/>
                  </a:lnTo>
                  <a:close/>
                </a:path>
                <a:path w="73660" h="47625">
                  <a:moveTo>
                    <a:pt x="73151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73151" y="0"/>
                  </a:lnTo>
                  <a:lnTo>
                    <a:pt x="73151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7" name="object 1317" descr=""/>
            <p:cNvSpPr/>
            <p:nvPr/>
          </p:nvSpPr>
          <p:spPr>
            <a:xfrm>
              <a:off x="6130766" y="1545812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0" y="0"/>
                  </a:moveTo>
                  <a:lnTo>
                    <a:pt x="0" y="47339"/>
                  </a:lnTo>
                </a:path>
                <a:path w="64135" h="47625">
                  <a:moveTo>
                    <a:pt x="64103" y="0"/>
                  </a:moveTo>
                  <a:lnTo>
                    <a:pt x="64103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8" name="object 1318" descr=""/>
            <p:cNvSpPr/>
            <p:nvPr/>
          </p:nvSpPr>
          <p:spPr>
            <a:xfrm>
              <a:off x="6131052" y="1545336"/>
              <a:ext cx="66040" cy="47625"/>
            </a:xfrm>
            <a:custGeom>
              <a:avLst/>
              <a:gdLst/>
              <a:ahLst/>
              <a:cxnLst/>
              <a:rect l="l" t="t" r="r" b="b"/>
              <a:pathLst>
                <a:path w="66039" h="47625">
                  <a:moveTo>
                    <a:pt x="65532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65532" y="44196"/>
                  </a:lnTo>
                  <a:lnTo>
                    <a:pt x="65532" y="47243"/>
                  </a:lnTo>
                  <a:close/>
                </a:path>
                <a:path w="66039" h="47625">
                  <a:moveTo>
                    <a:pt x="65532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9" name="object 1319" descr=""/>
            <p:cNvSpPr/>
            <p:nvPr/>
          </p:nvSpPr>
          <p:spPr>
            <a:xfrm>
              <a:off x="6194869" y="1545812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20" h="47625">
                  <a:moveTo>
                    <a:pt x="0" y="0"/>
                  </a:moveTo>
                  <a:lnTo>
                    <a:pt x="0" y="47339"/>
                  </a:lnTo>
                </a:path>
                <a:path w="58420" h="47625">
                  <a:moveTo>
                    <a:pt x="57912" y="0"/>
                  </a:moveTo>
                  <a:lnTo>
                    <a:pt x="57912" y="47339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0" name="object 1320" descr=""/>
            <p:cNvSpPr/>
            <p:nvPr/>
          </p:nvSpPr>
          <p:spPr>
            <a:xfrm>
              <a:off x="6195060" y="1545336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59435" y="47243"/>
                  </a:moveTo>
                  <a:lnTo>
                    <a:pt x="0" y="47243"/>
                  </a:lnTo>
                  <a:lnTo>
                    <a:pt x="0" y="44196"/>
                  </a:lnTo>
                  <a:lnTo>
                    <a:pt x="59435" y="44196"/>
                  </a:lnTo>
                  <a:lnTo>
                    <a:pt x="59435" y="47243"/>
                  </a:lnTo>
                  <a:close/>
                </a:path>
                <a:path w="59689" h="47625">
                  <a:moveTo>
                    <a:pt x="59435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59435" y="0"/>
                  </a:lnTo>
                  <a:lnTo>
                    <a:pt x="59435" y="3047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1" name="object 13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8340" y="1251204"/>
              <a:ext cx="1484280" cy="79438"/>
            </a:xfrm>
            <a:prstGeom prst="rect">
              <a:avLst/>
            </a:prstGeom>
          </p:spPr>
        </p:pic>
        <p:pic>
          <p:nvPicPr>
            <p:cNvPr id="1322" name="object 13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0272" y="1833553"/>
              <a:ext cx="2459735" cy="421967"/>
            </a:xfrm>
            <a:prstGeom prst="rect">
              <a:avLst/>
            </a:prstGeom>
          </p:spPr>
        </p:pic>
        <p:pic>
          <p:nvPicPr>
            <p:cNvPr id="1323" name="object 13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04716" y="1844040"/>
              <a:ext cx="519683" cy="176783"/>
            </a:xfrm>
            <a:prstGeom prst="rect">
              <a:avLst/>
            </a:prstGeom>
          </p:spPr>
        </p:pic>
        <p:sp>
          <p:nvSpPr>
            <p:cNvPr id="1324" name="object 1324" descr=""/>
            <p:cNvSpPr/>
            <p:nvPr/>
          </p:nvSpPr>
          <p:spPr>
            <a:xfrm>
              <a:off x="4722774" y="1926615"/>
              <a:ext cx="805815" cy="17145"/>
            </a:xfrm>
            <a:custGeom>
              <a:avLst/>
              <a:gdLst/>
              <a:ahLst/>
              <a:cxnLst/>
              <a:rect l="l" t="t" r="r" b="b"/>
              <a:pathLst>
                <a:path w="805814" h="17144">
                  <a:moveTo>
                    <a:pt x="805434" y="0"/>
                  </a:moveTo>
                  <a:lnTo>
                    <a:pt x="587311" y="0"/>
                  </a:lnTo>
                  <a:lnTo>
                    <a:pt x="442341" y="0"/>
                  </a:lnTo>
                  <a:lnTo>
                    <a:pt x="0" y="0"/>
                  </a:lnTo>
                  <a:lnTo>
                    <a:pt x="0" y="16789"/>
                  </a:lnTo>
                  <a:lnTo>
                    <a:pt x="442341" y="16789"/>
                  </a:lnTo>
                  <a:lnTo>
                    <a:pt x="587311" y="16789"/>
                  </a:lnTo>
                  <a:lnTo>
                    <a:pt x="805434" y="16789"/>
                  </a:lnTo>
                  <a:lnTo>
                    <a:pt x="805434" y="0"/>
                  </a:lnTo>
                  <a:close/>
                </a:path>
              </a:pathLst>
            </a:custGeom>
            <a:solidFill>
              <a:srgbClr val="5E69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5" name="object 13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4716" y="1844040"/>
              <a:ext cx="519683" cy="94487"/>
            </a:xfrm>
            <a:prstGeom prst="rect">
              <a:avLst/>
            </a:prstGeom>
          </p:spPr>
        </p:pic>
        <p:sp>
          <p:nvSpPr>
            <p:cNvPr id="1326" name="object 1326" descr=""/>
            <p:cNvSpPr/>
            <p:nvPr/>
          </p:nvSpPr>
          <p:spPr>
            <a:xfrm>
              <a:off x="4722774" y="1926615"/>
              <a:ext cx="805815" cy="17145"/>
            </a:xfrm>
            <a:custGeom>
              <a:avLst/>
              <a:gdLst/>
              <a:ahLst/>
              <a:cxnLst/>
              <a:rect l="l" t="t" r="r" b="b"/>
              <a:pathLst>
                <a:path w="805814" h="17144">
                  <a:moveTo>
                    <a:pt x="805434" y="0"/>
                  </a:moveTo>
                  <a:lnTo>
                    <a:pt x="587311" y="0"/>
                  </a:lnTo>
                  <a:lnTo>
                    <a:pt x="442341" y="0"/>
                  </a:lnTo>
                  <a:lnTo>
                    <a:pt x="0" y="0"/>
                  </a:lnTo>
                  <a:lnTo>
                    <a:pt x="0" y="16789"/>
                  </a:lnTo>
                  <a:lnTo>
                    <a:pt x="442341" y="16789"/>
                  </a:lnTo>
                  <a:lnTo>
                    <a:pt x="587311" y="16789"/>
                  </a:lnTo>
                  <a:lnTo>
                    <a:pt x="805434" y="16789"/>
                  </a:lnTo>
                  <a:lnTo>
                    <a:pt x="805434" y="0"/>
                  </a:lnTo>
                  <a:close/>
                </a:path>
              </a:pathLst>
            </a:custGeom>
            <a:solidFill>
              <a:srgbClr val="5E69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7" name="object 13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4716" y="1937004"/>
              <a:ext cx="519683" cy="89915"/>
            </a:xfrm>
            <a:prstGeom prst="rect">
              <a:avLst/>
            </a:prstGeom>
          </p:spPr>
        </p:pic>
        <p:sp>
          <p:nvSpPr>
            <p:cNvPr id="1328" name="object 1328" descr=""/>
            <p:cNvSpPr/>
            <p:nvPr/>
          </p:nvSpPr>
          <p:spPr>
            <a:xfrm>
              <a:off x="4722774" y="2015108"/>
              <a:ext cx="805815" cy="17145"/>
            </a:xfrm>
            <a:custGeom>
              <a:avLst/>
              <a:gdLst/>
              <a:ahLst/>
              <a:cxnLst/>
              <a:rect l="l" t="t" r="r" b="b"/>
              <a:pathLst>
                <a:path w="805814" h="17144">
                  <a:moveTo>
                    <a:pt x="805434" y="0"/>
                  </a:moveTo>
                  <a:lnTo>
                    <a:pt x="587311" y="0"/>
                  </a:lnTo>
                  <a:lnTo>
                    <a:pt x="442341" y="0"/>
                  </a:lnTo>
                  <a:lnTo>
                    <a:pt x="0" y="0"/>
                  </a:lnTo>
                  <a:lnTo>
                    <a:pt x="0" y="16776"/>
                  </a:lnTo>
                  <a:lnTo>
                    <a:pt x="442341" y="16776"/>
                  </a:lnTo>
                  <a:lnTo>
                    <a:pt x="587311" y="16776"/>
                  </a:lnTo>
                  <a:lnTo>
                    <a:pt x="805434" y="16776"/>
                  </a:lnTo>
                  <a:lnTo>
                    <a:pt x="805434" y="0"/>
                  </a:lnTo>
                  <a:close/>
                </a:path>
              </a:pathLst>
            </a:custGeom>
            <a:solidFill>
              <a:srgbClr val="5E69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9" name="object 13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04716" y="1937004"/>
              <a:ext cx="519683" cy="89915"/>
            </a:xfrm>
            <a:prstGeom prst="rect">
              <a:avLst/>
            </a:prstGeom>
          </p:spPr>
        </p:pic>
        <p:sp>
          <p:nvSpPr>
            <p:cNvPr id="1330" name="object 1330" descr=""/>
            <p:cNvSpPr/>
            <p:nvPr/>
          </p:nvSpPr>
          <p:spPr>
            <a:xfrm>
              <a:off x="4722774" y="2015108"/>
              <a:ext cx="805815" cy="17145"/>
            </a:xfrm>
            <a:custGeom>
              <a:avLst/>
              <a:gdLst/>
              <a:ahLst/>
              <a:cxnLst/>
              <a:rect l="l" t="t" r="r" b="b"/>
              <a:pathLst>
                <a:path w="805814" h="17144">
                  <a:moveTo>
                    <a:pt x="805434" y="0"/>
                  </a:moveTo>
                  <a:lnTo>
                    <a:pt x="587311" y="0"/>
                  </a:lnTo>
                  <a:lnTo>
                    <a:pt x="442341" y="0"/>
                  </a:lnTo>
                  <a:lnTo>
                    <a:pt x="0" y="0"/>
                  </a:lnTo>
                  <a:lnTo>
                    <a:pt x="0" y="16776"/>
                  </a:lnTo>
                  <a:lnTo>
                    <a:pt x="442341" y="16776"/>
                  </a:lnTo>
                  <a:lnTo>
                    <a:pt x="587311" y="16776"/>
                  </a:lnTo>
                  <a:lnTo>
                    <a:pt x="805434" y="16776"/>
                  </a:lnTo>
                  <a:lnTo>
                    <a:pt x="805434" y="0"/>
                  </a:lnTo>
                  <a:close/>
                </a:path>
              </a:pathLst>
            </a:custGeom>
            <a:solidFill>
              <a:srgbClr val="5E69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1" name="object 13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4716" y="1937004"/>
              <a:ext cx="519683" cy="89915"/>
            </a:xfrm>
            <a:prstGeom prst="rect">
              <a:avLst/>
            </a:prstGeom>
          </p:spPr>
        </p:pic>
        <p:sp>
          <p:nvSpPr>
            <p:cNvPr id="1332" name="object 1332" descr=""/>
            <p:cNvSpPr/>
            <p:nvPr/>
          </p:nvSpPr>
          <p:spPr>
            <a:xfrm>
              <a:off x="4722774" y="2015108"/>
              <a:ext cx="805815" cy="17145"/>
            </a:xfrm>
            <a:custGeom>
              <a:avLst/>
              <a:gdLst/>
              <a:ahLst/>
              <a:cxnLst/>
              <a:rect l="l" t="t" r="r" b="b"/>
              <a:pathLst>
                <a:path w="805814" h="17144">
                  <a:moveTo>
                    <a:pt x="805434" y="0"/>
                  </a:moveTo>
                  <a:lnTo>
                    <a:pt x="587311" y="0"/>
                  </a:lnTo>
                  <a:lnTo>
                    <a:pt x="442341" y="0"/>
                  </a:lnTo>
                  <a:lnTo>
                    <a:pt x="0" y="0"/>
                  </a:lnTo>
                  <a:lnTo>
                    <a:pt x="0" y="16776"/>
                  </a:lnTo>
                  <a:lnTo>
                    <a:pt x="442341" y="16776"/>
                  </a:lnTo>
                  <a:lnTo>
                    <a:pt x="587311" y="16776"/>
                  </a:lnTo>
                  <a:lnTo>
                    <a:pt x="805434" y="16776"/>
                  </a:lnTo>
                  <a:lnTo>
                    <a:pt x="805434" y="0"/>
                  </a:lnTo>
                  <a:close/>
                </a:path>
              </a:pathLst>
            </a:custGeom>
            <a:solidFill>
              <a:srgbClr val="5E69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3" name="object 133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04716" y="1937004"/>
              <a:ext cx="519683" cy="89915"/>
            </a:xfrm>
            <a:prstGeom prst="rect">
              <a:avLst/>
            </a:prstGeom>
          </p:spPr>
        </p:pic>
        <p:sp>
          <p:nvSpPr>
            <p:cNvPr id="1334" name="object 1334" descr=""/>
            <p:cNvSpPr/>
            <p:nvPr/>
          </p:nvSpPr>
          <p:spPr>
            <a:xfrm>
              <a:off x="4722774" y="2015108"/>
              <a:ext cx="805815" cy="17145"/>
            </a:xfrm>
            <a:custGeom>
              <a:avLst/>
              <a:gdLst/>
              <a:ahLst/>
              <a:cxnLst/>
              <a:rect l="l" t="t" r="r" b="b"/>
              <a:pathLst>
                <a:path w="805814" h="17144">
                  <a:moveTo>
                    <a:pt x="805434" y="0"/>
                  </a:moveTo>
                  <a:lnTo>
                    <a:pt x="587311" y="0"/>
                  </a:lnTo>
                  <a:lnTo>
                    <a:pt x="442341" y="0"/>
                  </a:lnTo>
                  <a:lnTo>
                    <a:pt x="0" y="0"/>
                  </a:lnTo>
                  <a:lnTo>
                    <a:pt x="0" y="16776"/>
                  </a:lnTo>
                  <a:lnTo>
                    <a:pt x="442341" y="16776"/>
                  </a:lnTo>
                  <a:lnTo>
                    <a:pt x="587311" y="16776"/>
                  </a:lnTo>
                  <a:lnTo>
                    <a:pt x="805434" y="16776"/>
                  </a:lnTo>
                  <a:lnTo>
                    <a:pt x="805434" y="0"/>
                  </a:lnTo>
                  <a:close/>
                </a:path>
              </a:pathLst>
            </a:custGeom>
            <a:solidFill>
              <a:srgbClr val="5E69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5" name="object 13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4716" y="1937004"/>
              <a:ext cx="519683" cy="89915"/>
            </a:xfrm>
            <a:prstGeom prst="rect">
              <a:avLst/>
            </a:prstGeom>
          </p:spPr>
        </p:pic>
        <p:sp>
          <p:nvSpPr>
            <p:cNvPr id="1336" name="object 1336" descr=""/>
            <p:cNvSpPr/>
            <p:nvPr/>
          </p:nvSpPr>
          <p:spPr>
            <a:xfrm>
              <a:off x="4722774" y="2015108"/>
              <a:ext cx="805815" cy="17145"/>
            </a:xfrm>
            <a:custGeom>
              <a:avLst/>
              <a:gdLst/>
              <a:ahLst/>
              <a:cxnLst/>
              <a:rect l="l" t="t" r="r" b="b"/>
              <a:pathLst>
                <a:path w="805814" h="17144">
                  <a:moveTo>
                    <a:pt x="805434" y="0"/>
                  </a:moveTo>
                  <a:lnTo>
                    <a:pt x="587311" y="0"/>
                  </a:lnTo>
                  <a:lnTo>
                    <a:pt x="442341" y="0"/>
                  </a:lnTo>
                  <a:lnTo>
                    <a:pt x="0" y="0"/>
                  </a:lnTo>
                  <a:lnTo>
                    <a:pt x="0" y="16776"/>
                  </a:lnTo>
                  <a:lnTo>
                    <a:pt x="442341" y="16776"/>
                  </a:lnTo>
                  <a:lnTo>
                    <a:pt x="587311" y="16776"/>
                  </a:lnTo>
                  <a:lnTo>
                    <a:pt x="805434" y="16776"/>
                  </a:lnTo>
                  <a:lnTo>
                    <a:pt x="805434" y="0"/>
                  </a:lnTo>
                  <a:close/>
                </a:path>
              </a:pathLst>
            </a:custGeom>
            <a:solidFill>
              <a:srgbClr val="5E69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7" name="object 13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4716" y="1937004"/>
              <a:ext cx="519683" cy="89915"/>
            </a:xfrm>
            <a:prstGeom prst="rect">
              <a:avLst/>
            </a:prstGeom>
          </p:spPr>
        </p:pic>
        <p:pic>
          <p:nvPicPr>
            <p:cNvPr id="1338" name="object 13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04380" y="1715261"/>
              <a:ext cx="2251614" cy="316620"/>
            </a:xfrm>
            <a:prstGeom prst="rect">
              <a:avLst/>
            </a:prstGeom>
          </p:spPr>
        </p:pic>
        <p:sp>
          <p:nvSpPr>
            <p:cNvPr id="1339" name="object 1339" descr=""/>
            <p:cNvSpPr/>
            <p:nvPr/>
          </p:nvSpPr>
          <p:spPr>
            <a:xfrm>
              <a:off x="3729227" y="2604516"/>
              <a:ext cx="2293620" cy="216535"/>
            </a:xfrm>
            <a:custGeom>
              <a:avLst/>
              <a:gdLst/>
              <a:ahLst/>
              <a:cxnLst/>
              <a:rect l="l" t="t" r="r" b="b"/>
              <a:pathLst>
                <a:path w="2293620" h="216535">
                  <a:moveTo>
                    <a:pt x="2293620" y="216408"/>
                  </a:moveTo>
                  <a:lnTo>
                    <a:pt x="0" y="216408"/>
                  </a:lnTo>
                  <a:lnTo>
                    <a:pt x="0" y="0"/>
                  </a:lnTo>
                  <a:lnTo>
                    <a:pt x="2293620" y="0"/>
                  </a:lnTo>
                  <a:lnTo>
                    <a:pt x="2293620" y="216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0" name="object 1340" descr=""/>
            <p:cNvSpPr/>
            <p:nvPr/>
          </p:nvSpPr>
          <p:spPr>
            <a:xfrm>
              <a:off x="4940897" y="2624327"/>
              <a:ext cx="335915" cy="40640"/>
            </a:xfrm>
            <a:custGeom>
              <a:avLst/>
              <a:gdLst/>
              <a:ahLst/>
              <a:cxnLst/>
              <a:rect l="l" t="t" r="r" b="b"/>
              <a:pathLst>
                <a:path w="335914" h="40639">
                  <a:moveTo>
                    <a:pt x="38100" y="9626"/>
                  </a:moveTo>
                  <a:lnTo>
                    <a:pt x="35052" y="6578"/>
                  </a:lnTo>
                  <a:lnTo>
                    <a:pt x="33528" y="4953"/>
                  </a:lnTo>
                  <a:lnTo>
                    <a:pt x="30480" y="3429"/>
                  </a:lnTo>
                  <a:lnTo>
                    <a:pt x="28956" y="3429"/>
                  </a:lnTo>
                  <a:lnTo>
                    <a:pt x="28956" y="11150"/>
                  </a:lnTo>
                  <a:lnTo>
                    <a:pt x="28956" y="15722"/>
                  </a:lnTo>
                  <a:lnTo>
                    <a:pt x="27432" y="17246"/>
                  </a:lnTo>
                  <a:lnTo>
                    <a:pt x="21336" y="20294"/>
                  </a:lnTo>
                  <a:lnTo>
                    <a:pt x="9144" y="20294"/>
                  </a:lnTo>
                  <a:lnTo>
                    <a:pt x="9144" y="6578"/>
                  </a:lnTo>
                  <a:lnTo>
                    <a:pt x="22860" y="6578"/>
                  </a:lnTo>
                  <a:lnTo>
                    <a:pt x="25908" y="8102"/>
                  </a:lnTo>
                  <a:lnTo>
                    <a:pt x="28956" y="11150"/>
                  </a:lnTo>
                  <a:lnTo>
                    <a:pt x="28956" y="3429"/>
                  </a:lnTo>
                  <a:lnTo>
                    <a:pt x="0" y="3429"/>
                  </a:lnTo>
                  <a:lnTo>
                    <a:pt x="0" y="38582"/>
                  </a:lnTo>
                  <a:lnTo>
                    <a:pt x="9144" y="38582"/>
                  </a:lnTo>
                  <a:lnTo>
                    <a:pt x="9144" y="24866"/>
                  </a:lnTo>
                  <a:lnTo>
                    <a:pt x="19812" y="24866"/>
                  </a:lnTo>
                  <a:lnTo>
                    <a:pt x="27432" y="23342"/>
                  </a:lnTo>
                  <a:lnTo>
                    <a:pt x="30480" y="21818"/>
                  </a:lnTo>
                  <a:lnTo>
                    <a:pt x="32766" y="20294"/>
                  </a:lnTo>
                  <a:lnTo>
                    <a:pt x="35052" y="18770"/>
                  </a:lnTo>
                  <a:lnTo>
                    <a:pt x="38100" y="15722"/>
                  </a:lnTo>
                  <a:lnTo>
                    <a:pt x="38100" y="9626"/>
                  </a:lnTo>
                  <a:close/>
                </a:path>
                <a:path w="335914" h="40639">
                  <a:moveTo>
                    <a:pt x="57810" y="0"/>
                  </a:moveTo>
                  <a:lnTo>
                    <a:pt x="48679" y="0"/>
                  </a:lnTo>
                  <a:lnTo>
                    <a:pt x="48679" y="39624"/>
                  </a:lnTo>
                  <a:lnTo>
                    <a:pt x="57810" y="39624"/>
                  </a:lnTo>
                  <a:lnTo>
                    <a:pt x="57810" y="0"/>
                  </a:lnTo>
                  <a:close/>
                </a:path>
                <a:path w="335914" h="40639">
                  <a:moveTo>
                    <a:pt x="111340" y="35534"/>
                  </a:moveTo>
                  <a:lnTo>
                    <a:pt x="106768" y="35534"/>
                  </a:lnTo>
                  <a:lnTo>
                    <a:pt x="105244" y="34010"/>
                  </a:lnTo>
                  <a:lnTo>
                    <a:pt x="105244" y="26390"/>
                  </a:lnTo>
                  <a:lnTo>
                    <a:pt x="105244" y="17246"/>
                  </a:lnTo>
                  <a:lnTo>
                    <a:pt x="103720" y="15722"/>
                  </a:lnTo>
                  <a:lnTo>
                    <a:pt x="100672" y="14198"/>
                  </a:lnTo>
                  <a:lnTo>
                    <a:pt x="99148" y="12674"/>
                  </a:lnTo>
                  <a:lnTo>
                    <a:pt x="94576" y="11150"/>
                  </a:lnTo>
                  <a:lnTo>
                    <a:pt x="85432" y="11150"/>
                  </a:lnTo>
                  <a:lnTo>
                    <a:pt x="80860" y="12674"/>
                  </a:lnTo>
                  <a:lnTo>
                    <a:pt x="74764" y="14198"/>
                  </a:lnTo>
                  <a:lnTo>
                    <a:pt x="74764" y="17246"/>
                  </a:lnTo>
                  <a:lnTo>
                    <a:pt x="79336" y="15722"/>
                  </a:lnTo>
                  <a:lnTo>
                    <a:pt x="94576" y="15722"/>
                  </a:lnTo>
                  <a:lnTo>
                    <a:pt x="96100" y="17246"/>
                  </a:lnTo>
                  <a:lnTo>
                    <a:pt x="96100" y="23342"/>
                  </a:lnTo>
                  <a:lnTo>
                    <a:pt x="96100" y="26390"/>
                  </a:lnTo>
                  <a:lnTo>
                    <a:pt x="96100" y="32486"/>
                  </a:lnTo>
                  <a:lnTo>
                    <a:pt x="90004" y="35534"/>
                  </a:lnTo>
                  <a:lnTo>
                    <a:pt x="82384" y="35534"/>
                  </a:lnTo>
                  <a:lnTo>
                    <a:pt x="80860" y="34010"/>
                  </a:lnTo>
                  <a:lnTo>
                    <a:pt x="79336" y="34010"/>
                  </a:lnTo>
                  <a:lnTo>
                    <a:pt x="79336" y="29438"/>
                  </a:lnTo>
                  <a:lnTo>
                    <a:pt x="80860" y="27914"/>
                  </a:lnTo>
                  <a:lnTo>
                    <a:pt x="82384" y="27914"/>
                  </a:lnTo>
                  <a:lnTo>
                    <a:pt x="85432" y="26390"/>
                  </a:lnTo>
                  <a:lnTo>
                    <a:pt x="96100" y="26390"/>
                  </a:lnTo>
                  <a:lnTo>
                    <a:pt x="96100" y="23342"/>
                  </a:lnTo>
                  <a:lnTo>
                    <a:pt x="80860" y="23342"/>
                  </a:lnTo>
                  <a:lnTo>
                    <a:pt x="76288" y="24866"/>
                  </a:lnTo>
                  <a:lnTo>
                    <a:pt x="73240" y="26390"/>
                  </a:lnTo>
                  <a:lnTo>
                    <a:pt x="70192" y="29438"/>
                  </a:lnTo>
                  <a:lnTo>
                    <a:pt x="70192" y="34010"/>
                  </a:lnTo>
                  <a:lnTo>
                    <a:pt x="71716" y="35534"/>
                  </a:lnTo>
                  <a:lnTo>
                    <a:pt x="74764" y="37058"/>
                  </a:lnTo>
                  <a:lnTo>
                    <a:pt x="76288" y="38582"/>
                  </a:lnTo>
                  <a:lnTo>
                    <a:pt x="79336" y="40106"/>
                  </a:lnTo>
                  <a:lnTo>
                    <a:pt x="88480" y="40106"/>
                  </a:lnTo>
                  <a:lnTo>
                    <a:pt x="93052" y="38582"/>
                  </a:lnTo>
                  <a:lnTo>
                    <a:pt x="97624" y="35534"/>
                  </a:lnTo>
                  <a:lnTo>
                    <a:pt x="99148" y="38582"/>
                  </a:lnTo>
                  <a:lnTo>
                    <a:pt x="102196" y="40106"/>
                  </a:lnTo>
                  <a:lnTo>
                    <a:pt x="108292" y="40106"/>
                  </a:lnTo>
                  <a:lnTo>
                    <a:pt x="109816" y="38582"/>
                  </a:lnTo>
                  <a:lnTo>
                    <a:pt x="111340" y="38582"/>
                  </a:lnTo>
                  <a:lnTo>
                    <a:pt x="111340" y="35534"/>
                  </a:lnTo>
                  <a:close/>
                </a:path>
                <a:path w="335914" h="40639">
                  <a:moveTo>
                    <a:pt x="143357" y="12674"/>
                  </a:moveTo>
                  <a:lnTo>
                    <a:pt x="131165" y="12674"/>
                  </a:lnTo>
                  <a:lnTo>
                    <a:pt x="131165" y="6578"/>
                  </a:lnTo>
                  <a:lnTo>
                    <a:pt x="123545" y="8102"/>
                  </a:lnTo>
                  <a:lnTo>
                    <a:pt x="123545" y="12674"/>
                  </a:lnTo>
                  <a:lnTo>
                    <a:pt x="117449" y="12674"/>
                  </a:lnTo>
                  <a:lnTo>
                    <a:pt x="117449" y="15722"/>
                  </a:lnTo>
                  <a:lnTo>
                    <a:pt x="123545" y="15722"/>
                  </a:lnTo>
                  <a:lnTo>
                    <a:pt x="123545" y="34010"/>
                  </a:lnTo>
                  <a:lnTo>
                    <a:pt x="126593" y="37058"/>
                  </a:lnTo>
                  <a:lnTo>
                    <a:pt x="132689" y="40106"/>
                  </a:lnTo>
                  <a:lnTo>
                    <a:pt x="138785" y="40106"/>
                  </a:lnTo>
                  <a:lnTo>
                    <a:pt x="140309" y="38582"/>
                  </a:lnTo>
                  <a:lnTo>
                    <a:pt x="143357" y="38582"/>
                  </a:lnTo>
                  <a:lnTo>
                    <a:pt x="143357" y="35534"/>
                  </a:lnTo>
                  <a:lnTo>
                    <a:pt x="134213" y="35534"/>
                  </a:lnTo>
                  <a:lnTo>
                    <a:pt x="131165" y="34010"/>
                  </a:lnTo>
                  <a:lnTo>
                    <a:pt x="131165" y="15722"/>
                  </a:lnTo>
                  <a:lnTo>
                    <a:pt x="143357" y="15722"/>
                  </a:lnTo>
                  <a:lnTo>
                    <a:pt x="143357" y="12674"/>
                  </a:lnTo>
                  <a:close/>
                </a:path>
                <a:path w="335914" h="40639">
                  <a:moveTo>
                    <a:pt x="181546" y="381"/>
                  </a:moveTo>
                  <a:lnTo>
                    <a:pt x="163156" y="381"/>
                  </a:lnTo>
                  <a:lnTo>
                    <a:pt x="157060" y="3429"/>
                  </a:lnTo>
                  <a:lnTo>
                    <a:pt x="157060" y="12674"/>
                  </a:lnTo>
                  <a:lnTo>
                    <a:pt x="150964" y="12674"/>
                  </a:lnTo>
                  <a:lnTo>
                    <a:pt x="150964" y="15722"/>
                  </a:lnTo>
                  <a:lnTo>
                    <a:pt x="157060" y="15722"/>
                  </a:lnTo>
                  <a:lnTo>
                    <a:pt x="157060" y="38582"/>
                  </a:lnTo>
                  <a:lnTo>
                    <a:pt x="166306" y="38582"/>
                  </a:lnTo>
                  <a:lnTo>
                    <a:pt x="166306" y="15722"/>
                  </a:lnTo>
                  <a:lnTo>
                    <a:pt x="176974" y="15722"/>
                  </a:lnTo>
                  <a:lnTo>
                    <a:pt x="176974" y="12674"/>
                  </a:lnTo>
                  <a:lnTo>
                    <a:pt x="166306" y="12674"/>
                  </a:lnTo>
                  <a:lnTo>
                    <a:pt x="166306" y="4953"/>
                  </a:lnTo>
                  <a:lnTo>
                    <a:pt x="167830" y="4953"/>
                  </a:lnTo>
                  <a:lnTo>
                    <a:pt x="167830" y="3429"/>
                  </a:lnTo>
                  <a:lnTo>
                    <a:pt x="178498" y="3429"/>
                  </a:lnTo>
                  <a:lnTo>
                    <a:pt x="181546" y="4953"/>
                  </a:lnTo>
                  <a:lnTo>
                    <a:pt x="181546" y="381"/>
                  </a:lnTo>
                  <a:close/>
                </a:path>
                <a:path w="335914" h="40639">
                  <a:moveTo>
                    <a:pt x="225742" y="21818"/>
                  </a:moveTo>
                  <a:lnTo>
                    <a:pt x="224218" y="17246"/>
                  </a:lnTo>
                  <a:lnTo>
                    <a:pt x="219646" y="15722"/>
                  </a:lnTo>
                  <a:lnTo>
                    <a:pt x="216598" y="12674"/>
                  </a:lnTo>
                  <a:lnTo>
                    <a:pt x="216598" y="20294"/>
                  </a:lnTo>
                  <a:lnTo>
                    <a:pt x="216598" y="30962"/>
                  </a:lnTo>
                  <a:lnTo>
                    <a:pt x="213550" y="32486"/>
                  </a:lnTo>
                  <a:lnTo>
                    <a:pt x="212026" y="35534"/>
                  </a:lnTo>
                  <a:lnTo>
                    <a:pt x="196786" y="35534"/>
                  </a:lnTo>
                  <a:lnTo>
                    <a:pt x="195262" y="32486"/>
                  </a:lnTo>
                  <a:lnTo>
                    <a:pt x="192214" y="30962"/>
                  </a:lnTo>
                  <a:lnTo>
                    <a:pt x="190690" y="29438"/>
                  </a:lnTo>
                  <a:lnTo>
                    <a:pt x="190690" y="21818"/>
                  </a:lnTo>
                  <a:lnTo>
                    <a:pt x="192214" y="20294"/>
                  </a:lnTo>
                  <a:lnTo>
                    <a:pt x="195262" y="18770"/>
                  </a:lnTo>
                  <a:lnTo>
                    <a:pt x="196786" y="15722"/>
                  </a:lnTo>
                  <a:lnTo>
                    <a:pt x="212026" y="15722"/>
                  </a:lnTo>
                  <a:lnTo>
                    <a:pt x="213550" y="18770"/>
                  </a:lnTo>
                  <a:lnTo>
                    <a:pt x="216598" y="20294"/>
                  </a:lnTo>
                  <a:lnTo>
                    <a:pt x="216598" y="12674"/>
                  </a:lnTo>
                  <a:lnTo>
                    <a:pt x="210502" y="11150"/>
                  </a:lnTo>
                  <a:lnTo>
                    <a:pt x="196786" y="11150"/>
                  </a:lnTo>
                  <a:lnTo>
                    <a:pt x="192214" y="12674"/>
                  </a:lnTo>
                  <a:lnTo>
                    <a:pt x="187642" y="15722"/>
                  </a:lnTo>
                  <a:lnTo>
                    <a:pt x="184594" y="17246"/>
                  </a:lnTo>
                  <a:lnTo>
                    <a:pt x="183070" y="21818"/>
                  </a:lnTo>
                  <a:lnTo>
                    <a:pt x="183070" y="29438"/>
                  </a:lnTo>
                  <a:lnTo>
                    <a:pt x="184594" y="32486"/>
                  </a:lnTo>
                  <a:lnTo>
                    <a:pt x="187642" y="35534"/>
                  </a:lnTo>
                  <a:lnTo>
                    <a:pt x="192214" y="38582"/>
                  </a:lnTo>
                  <a:lnTo>
                    <a:pt x="196786" y="40106"/>
                  </a:lnTo>
                  <a:lnTo>
                    <a:pt x="210502" y="40106"/>
                  </a:lnTo>
                  <a:lnTo>
                    <a:pt x="216598" y="38582"/>
                  </a:lnTo>
                  <a:lnTo>
                    <a:pt x="219646" y="35534"/>
                  </a:lnTo>
                  <a:lnTo>
                    <a:pt x="224218" y="32486"/>
                  </a:lnTo>
                  <a:lnTo>
                    <a:pt x="225742" y="29438"/>
                  </a:lnTo>
                  <a:lnTo>
                    <a:pt x="225742" y="21818"/>
                  </a:lnTo>
                  <a:close/>
                </a:path>
                <a:path w="335914" h="40639">
                  <a:moveTo>
                    <a:pt x="263944" y="11150"/>
                  </a:moveTo>
                  <a:lnTo>
                    <a:pt x="254698" y="11150"/>
                  </a:lnTo>
                  <a:lnTo>
                    <a:pt x="250126" y="14198"/>
                  </a:lnTo>
                  <a:lnTo>
                    <a:pt x="247078" y="17246"/>
                  </a:lnTo>
                  <a:lnTo>
                    <a:pt x="247078" y="12674"/>
                  </a:lnTo>
                  <a:lnTo>
                    <a:pt x="237934" y="12674"/>
                  </a:lnTo>
                  <a:lnTo>
                    <a:pt x="237934" y="38582"/>
                  </a:lnTo>
                  <a:lnTo>
                    <a:pt x="247078" y="38582"/>
                  </a:lnTo>
                  <a:lnTo>
                    <a:pt x="247078" y="21818"/>
                  </a:lnTo>
                  <a:lnTo>
                    <a:pt x="250126" y="17246"/>
                  </a:lnTo>
                  <a:lnTo>
                    <a:pt x="254698" y="15722"/>
                  </a:lnTo>
                  <a:lnTo>
                    <a:pt x="263944" y="15722"/>
                  </a:lnTo>
                  <a:lnTo>
                    <a:pt x="263944" y="11150"/>
                  </a:lnTo>
                  <a:close/>
                </a:path>
                <a:path w="335914" h="40639">
                  <a:moveTo>
                    <a:pt x="335559" y="17246"/>
                  </a:moveTo>
                  <a:lnTo>
                    <a:pt x="332511" y="14198"/>
                  </a:lnTo>
                  <a:lnTo>
                    <a:pt x="326415" y="11150"/>
                  </a:lnTo>
                  <a:lnTo>
                    <a:pt x="317271" y="11150"/>
                  </a:lnTo>
                  <a:lnTo>
                    <a:pt x="311175" y="14198"/>
                  </a:lnTo>
                  <a:lnTo>
                    <a:pt x="308127" y="17246"/>
                  </a:lnTo>
                  <a:lnTo>
                    <a:pt x="302031" y="11150"/>
                  </a:lnTo>
                  <a:lnTo>
                    <a:pt x="288315" y="11150"/>
                  </a:lnTo>
                  <a:lnTo>
                    <a:pt x="279171" y="17246"/>
                  </a:lnTo>
                  <a:lnTo>
                    <a:pt x="279171" y="12674"/>
                  </a:lnTo>
                  <a:lnTo>
                    <a:pt x="271551" y="12674"/>
                  </a:lnTo>
                  <a:lnTo>
                    <a:pt x="271551" y="38582"/>
                  </a:lnTo>
                  <a:lnTo>
                    <a:pt x="279171" y="38582"/>
                  </a:lnTo>
                  <a:lnTo>
                    <a:pt x="279171" y="20294"/>
                  </a:lnTo>
                  <a:lnTo>
                    <a:pt x="285267" y="17246"/>
                  </a:lnTo>
                  <a:lnTo>
                    <a:pt x="289839" y="15722"/>
                  </a:lnTo>
                  <a:lnTo>
                    <a:pt x="297459" y="15722"/>
                  </a:lnTo>
                  <a:lnTo>
                    <a:pt x="298983" y="17246"/>
                  </a:lnTo>
                  <a:lnTo>
                    <a:pt x="298983" y="38582"/>
                  </a:lnTo>
                  <a:lnTo>
                    <a:pt x="308127" y="38582"/>
                  </a:lnTo>
                  <a:lnTo>
                    <a:pt x="308127" y="20294"/>
                  </a:lnTo>
                  <a:lnTo>
                    <a:pt x="312699" y="17246"/>
                  </a:lnTo>
                  <a:lnTo>
                    <a:pt x="317271" y="15722"/>
                  </a:lnTo>
                  <a:lnTo>
                    <a:pt x="324891" y="15722"/>
                  </a:lnTo>
                  <a:lnTo>
                    <a:pt x="327939" y="17246"/>
                  </a:lnTo>
                  <a:lnTo>
                    <a:pt x="327939" y="38582"/>
                  </a:lnTo>
                  <a:lnTo>
                    <a:pt x="335559" y="38582"/>
                  </a:lnTo>
                  <a:lnTo>
                    <a:pt x="335559" y="1724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1" name="object 1341" descr=""/>
            <p:cNvSpPr/>
            <p:nvPr/>
          </p:nvSpPr>
          <p:spPr>
            <a:xfrm>
              <a:off x="4262056" y="2783490"/>
              <a:ext cx="1697989" cy="0"/>
            </a:xfrm>
            <a:custGeom>
              <a:avLst/>
              <a:gdLst/>
              <a:ahLst/>
              <a:cxnLst/>
              <a:rect l="l" t="t" r="r" b="b"/>
              <a:pathLst>
                <a:path w="1697989" h="0">
                  <a:moveTo>
                    <a:pt x="0" y="0"/>
                  </a:moveTo>
                  <a:lnTo>
                    <a:pt x="7620" y="0"/>
                  </a:lnTo>
                </a:path>
                <a:path w="1697989" h="0">
                  <a:moveTo>
                    <a:pt x="57912" y="0"/>
                  </a:moveTo>
                  <a:lnTo>
                    <a:pt x="65627" y="0"/>
                  </a:lnTo>
                </a:path>
                <a:path w="1697989" h="0">
                  <a:moveTo>
                    <a:pt x="115919" y="0"/>
                  </a:moveTo>
                  <a:lnTo>
                    <a:pt x="123539" y="0"/>
                  </a:lnTo>
                </a:path>
                <a:path w="1697989" h="0">
                  <a:moveTo>
                    <a:pt x="173926" y="0"/>
                  </a:moveTo>
                  <a:lnTo>
                    <a:pt x="181546" y="0"/>
                  </a:lnTo>
                </a:path>
                <a:path w="1697989" h="0">
                  <a:moveTo>
                    <a:pt x="231838" y="0"/>
                  </a:moveTo>
                  <a:lnTo>
                    <a:pt x="239458" y="0"/>
                  </a:lnTo>
                </a:path>
                <a:path w="1697989" h="0">
                  <a:moveTo>
                    <a:pt x="289845" y="0"/>
                  </a:moveTo>
                  <a:lnTo>
                    <a:pt x="297465" y="0"/>
                  </a:lnTo>
                </a:path>
                <a:path w="1697989" h="0">
                  <a:moveTo>
                    <a:pt x="347757" y="0"/>
                  </a:moveTo>
                  <a:lnTo>
                    <a:pt x="355377" y="0"/>
                  </a:lnTo>
                </a:path>
                <a:path w="1697989" h="0">
                  <a:moveTo>
                    <a:pt x="407289" y="0"/>
                  </a:moveTo>
                  <a:lnTo>
                    <a:pt x="413384" y="0"/>
                  </a:lnTo>
                </a:path>
                <a:path w="1697989" h="0">
                  <a:moveTo>
                    <a:pt x="465296" y="0"/>
                  </a:moveTo>
                  <a:lnTo>
                    <a:pt x="471392" y="0"/>
                  </a:lnTo>
                </a:path>
                <a:path w="1697989" h="0">
                  <a:moveTo>
                    <a:pt x="523208" y="0"/>
                  </a:moveTo>
                  <a:lnTo>
                    <a:pt x="529304" y="0"/>
                  </a:lnTo>
                </a:path>
                <a:path w="1697989" h="0">
                  <a:moveTo>
                    <a:pt x="581215" y="0"/>
                  </a:moveTo>
                  <a:lnTo>
                    <a:pt x="588835" y="0"/>
                  </a:lnTo>
                </a:path>
                <a:path w="1697989" h="0">
                  <a:moveTo>
                    <a:pt x="639127" y="0"/>
                  </a:moveTo>
                  <a:lnTo>
                    <a:pt x="646747" y="0"/>
                  </a:lnTo>
                </a:path>
                <a:path w="1697989" h="0">
                  <a:moveTo>
                    <a:pt x="697135" y="0"/>
                  </a:moveTo>
                  <a:lnTo>
                    <a:pt x="704754" y="0"/>
                  </a:lnTo>
                </a:path>
                <a:path w="1697989" h="0">
                  <a:moveTo>
                    <a:pt x="755141" y="0"/>
                  </a:moveTo>
                  <a:lnTo>
                    <a:pt x="762761" y="0"/>
                  </a:lnTo>
                </a:path>
                <a:path w="1697989" h="0">
                  <a:moveTo>
                    <a:pt x="813054" y="0"/>
                  </a:moveTo>
                  <a:lnTo>
                    <a:pt x="820674" y="0"/>
                  </a:lnTo>
                </a:path>
                <a:path w="1697989" h="0">
                  <a:moveTo>
                    <a:pt x="878681" y="0"/>
                  </a:moveTo>
                  <a:lnTo>
                    <a:pt x="884777" y="0"/>
                  </a:lnTo>
                </a:path>
                <a:path w="1697989" h="0">
                  <a:moveTo>
                    <a:pt x="936593" y="0"/>
                  </a:moveTo>
                  <a:lnTo>
                    <a:pt x="942784" y="0"/>
                  </a:lnTo>
                </a:path>
                <a:path w="1697989" h="0">
                  <a:moveTo>
                    <a:pt x="994600" y="0"/>
                  </a:moveTo>
                  <a:lnTo>
                    <a:pt x="1000696" y="0"/>
                  </a:lnTo>
                </a:path>
                <a:path w="1697989" h="0">
                  <a:moveTo>
                    <a:pt x="1052607" y="0"/>
                  </a:moveTo>
                  <a:lnTo>
                    <a:pt x="1058703" y="0"/>
                  </a:lnTo>
                </a:path>
                <a:path w="1697989" h="0">
                  <a:moveTo>
                    <a:pt x="1110519" y="0"/>
                  </a:moveTo>
                  <a:lnTo>
                    <a:pt x="1116615" y="0"/>
                  </a:lnTo>
                </a:path>
                <a:path w="1697989" h="0">
                  <a:moveTo>
                    <a:pt x="1168527" y="0"/>
                  </a:moveTo>
                  <a:lnTo>
                    <a:pt x="1176147" y="0"/>
                  </a:lnTo>
                </a:path>
                <a:path w="1697989" h="0">
                  <a:moveTo>
                    <a:pt x="1226438" y="0"/>
                  </a:moveTo>
                  <a:lnTo>
                    <a:pt x="1234154" y="0"/>
                  </a:lnTo>
                </a:path>
                <a:path w="1697989" h="0">
                  <a:moveTo>
                    <a:pt x="1284446" y="0"/>
                  </a:moveTo>
                  <a:lnTo>
                    <a:pt x="1292066" y="0"/>
                  </a:lnTo>
                </a:path>
                <a:path w="1697989" h="0">
                  <a:moveTo>
                    <a:pt x="1342453" y="0"/>
                  </a:moveTo>
                  <a:lnTo>
                    <a:pt x="1350073" y="0"/>
                  </a:lnTo>
                </a:path>
                <a:path w="1697989" h="0">
                  <a:moveTo>
                    <a:pt x="1400365" y="0"/>
                  </a:moveTo>
                  <a:lnTo>
                    <a:pt x="1407985" y="0"/>
                  </a:lnTo>
                </a:path>
                <a:path w="1697989" h="0">
                  <a:moveTo>
                    <a:pt x="1458372" y="0"/>
                  </a:moveTo>
                  <a:lnTo>
                    <a:pt x="1465992" y="0"/>
                  </a:lnTo>
                </a:path>
                <a:path w="1697989" h="0">
                  <a:moveTo>
                    <a:pt x="1516285" y="0"/>
                  </a:moveTo>
                  <a:lnTo>
                    <a:pt x="1524000" y="0"/>
                  </a:lnTo>
                </a:path>
                <a:path w="1697989" h="0">
                  <a:moveTo>
                    <a:pt x="1574291" y="0"/>
                  </a:moveTo>
                  <a:lnTo>
                    <a:pt x="1581911" y="0"/>
                  </a:lnTo>
                </a:path>
                <a:path w="1697989" h="0">
                  <a:moveTo>
                    <a:pt x="1632299" y="0"/>
                  </a:moveTo>
                  <a:lnTo>
                    <a:pt x="1639919" y="0"/>
                  </a:lnTo>
                </a:path>
                <a:path w="1697989" h="0">
                  <a:moveTo>
                    <a:pt x="1690211" y="0"/>
                  </a:moveTo>
                  <a:lnTo>
                    <a:pt x="1697831" y="0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2" name="object 1342" descr=""/>
            <p:cNvSpPr/>
            <p:nvPr/>
          </p:nvSpPr>
          <p:spPr>
            <a:xfrm>
              <a:off x="4172039" y="2689567"/>
              <a:ext cx="36830" cy="97790"/>
            </a:xfrm>
            <a:custGeom>
              <a:avLst/>
              <a:gdLst/>
              <a:ahLst/>
              <a:cxnLst/>
              <a:rect l="l" t="t" r="r" b="b"/>
              <a:pathLst>
                <a:path w="36829" h="97789">
                  <a:moveTo>
                    <a:pt x="36576" y="0"/>
                  </a:moveTo>
                  <a:lnTo>
                    <a:pt x="0" y="0"/>
                  </a:lnTo>
                  <a:lnTo>
                    <a:pt x="0" y="9245"/>
                  </a:lnTo>
                  <a:lnTo>
                    <a:pt x="0" y="16789"/>
                  </a:lnTo>
                  <a:lnTo>
                    <a:pt x="0" y="97751"/>
                  </a:lnTo>
                  <a:lnTo>
                    <a:pt x="36576" y="97751"/>
                  </a:lnTo>
                  <a:lnTo>
                    <a:pt x="36576" y="9245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3" name="object 1343" descr=""/>
            <p:cNvSpPr/>
            <p:nvPr/>
          </p:nvSpPr>
          <p:spPr>
            <a:xfrm>
              <a:off x="3963060" y="2687294"/>
              <a:ext cx="201930" cy="85725"/>
            </a:xfrm>
            <a:custGeom>
              <a:avLst/>
              <a:gdLst/>
              <a:ahLst/>
              <a:cxnLst/>
              <a:rect l="l" t="t" r="r" b="b"/>
              <a:pathLst>
                <a:path w="201929" h="85725">
                  <a:moveTo>
                    <a:pt x="33528" y="33629"/>
                  </a:moveTo>
                  <a:lnTo>
                    <a:pt x="21336" y="33629"/>
                  </a:lnTo>
                  <a:lnTo>
                    <a:pt x="21336" y="1524"/>
                  </a:lnTo>
                  <a:lnTo>
                    <a:pt x="15240" y="1524"/>
                  </a:lnTo>
                  <a:lnTo>
                    <a:pt x="12192" y="4572"/>
                  </a:lnTo>
                  <a:lnTo>
                    <a:pt x="9144" y="4572"/>
                  </a:lnTo>
                  <a:lnTo>
                    <a:pt x="7620" y="6096"/>
                  </a:lnTo>
                  <a:lnTo>
                    <a:pt x="0" y="6096"/>
                  </a:lnTo>
                  <a:lnTo>
                    <a:pt x="0" y="9144"/>
                  </a:lnTo>
                  <a:lnTo>
                    <a:pt x="13716" y="9144"/>
                  </a:lnTo>
                  <a:lnTo>
                    <a:pt x="13716" y="33629"/>
                  </a:lnTo>
                  <a:lnTo>
                    <a:pt x="0" y="33629"/>
                  </a:lnTo>
                  <a:lnTo>
                    <a:pt x="0" y="36677"/>
                  </a:lnTo>
                  <a:lnTo>
                    <a:pt x="33528" y="36677"/>
                  </a:lnTo>
                  <a:lnTo>
                    <a:pt x="33528" y="33629"/>
                  </a:lnTo>
                  <a:close/>
                </a:path>
                <a:path w="201929" h="85725">
                  <a:moveTo>
                    <a:pt x="77812" y="12192"/>
                  </a:moveTo>
                  <a:lnTo>
                    <a:pt x="76288" y="7620"/>
                  </a:lnTo>
                  <a:lnTo>
                    <a:pt x="73240" y="4572"/>
                  </a:lnTo>
                  <a:lnTo>
                    <a:pt x="70104" y="1524"/>
                  </a:lnTo>
                  <a:lnTo>
                    <a:pt x="70104" y="13716"/>
                  </a:lnTo>
                  <a:lnTo>
                    <a:pt x="70104" y="22948"/>
                  </a:lnTo>
                  <a:lnTo>
                    <a:pt x="68580" y="25996"/>
                  </a:lnTo>
                  <a:lnTo>
                    <a:pt x="68580" y="29044"/>
                  </a:lnTo>
                  <a:lnTo>
                    <a:pt x="65532" y="32092"/>
                  </a:lnTo>
                  <a:lnTo>
                    <a:pt x="62484" y="33616"/>
                  </a:lnTo>
                  <a:lnTo>
                    <a:pt x="50292" y="33616"/>
                  </a:lnTo>
                  <a:lnTo>
                    <a:pt x="47244" y="30568"/>
                  </a:lnTo>
                  <a:lnTo>
                    <a:pt x="45720" y="30568"/>
                  </a:lnTo>
                  <a:lnTo>
                    <a:pt x="45720" y="29044"/>
                  </a:lnTo>
                  <a:lnTo>
                    <a:pt x="44196" y="27520"/>
                  </a:lnTo>
                  <a:lnTo>
                    <a:pt x="44196" y="10668"/>
                  </a:lnTo>
                  <a:lnTo>
                    <a:pt x="45720" y="9144"/>
                  </a:lnTo>
                  <a:lnTo>
                    <a:pt x="45720" y="7620"/>
                  </a:lnTo>
                  <a:lnTo>
                    <a:pt x="47244" y="6096"/>
                  </a:lnTo>
                  <a:lnTo>
                    <a:pt x="48768" y="6096"/>
                  </a:lnTo>
                  <a:lnTo>
                    <a:pt x="50292" y="4572"/>
                  </a:lnTo>
                  <a:lnTo>
                    <a:pt x="62484" y="4572"/>
                  </a:lnTo>
                  <a:lnTo>
                    <a:pt x="65532" y="6096"/>
                  </a:lnTo>
                  <a:lnTo>
                    <a:pt x="68580" y="9144"/>
                  </a:lnTo>
                  <a:lnTo>
                    <a:pt x="68580" y="12192"/>
                  </a:lnTo>
                  <a:lnTo>
                    <a:pt x="70104" y="13716"/>
                  </a:lnTo>
                  <a:lnTo>
                    <a:pt x="70104" y="1524"/>
                  </a:lnTo>
                  <a:lnTo>
                    <a:pt x="64008" y="0"/>
                  </a:lnTo>
                  <a:lnTo>
                    <a:pt x="48768" y="0"/>
                  </a:lnTo>
                  <a:lnTo>
                    <a:pt x="44196" y="1524"/>
                  </a:lnTo>
                  <a:lnTo>
                    <a:pt x="41148" y="4572"/>
                  </a:lnTo>
                  <a:lnTo>
                    <a:pt x="36576" y="7620"/>
                  </a:lnTo>
                  <a:lnTo>
                    <a:pt x="35052" y="12192"/>
                  </a:lnTo>
                  <a:lnTo>
                    <a:pt x="35052" y="25996"/>
                  </a:lnTo>
                  <a:lnTo>
                    <a:pt x="36576" y="30568"/>
                  </a:lnTo>
                  <a:lnTo>
                    <a:pt x="39624" y="33616"/>
                  </a:lnTo>
                  <a:lnTo>
                    <a:pt x="44196" y="36664"/>
                  </a:lnTo>
                  <a:lnTo>
                    <a:pt x="48768" y="38188"/>
                  </a:lnTo>
                  <a:lnTo>
                    <a:pt x="64008" y="38188"/>
                  </a:lnTo>
                  <a:lnTo>
                    <a:pt x="70104" y="36664"/>
                  </a:lnTo>
                  <a:lnTo>
                    <a:pt x="73240" y="33616"/>
                  </a:lnTo>
                  <a:lnTo>
                    <a:pt x="76288" y="30568"/>
                  </a:lnTo>
                  <a:lnTo>
                    <a:pt x="77812" y="25996"/>
                  </a:lnTo>
                  <a:lnTo>
                    <a:pt x="77812" y="12192"/>
                  </a:lnTo>
                  <a:close/>
                </a:path>
                <a:path w="201929" h="85725">
                  <a:moveTo>
                    <a:pt x="115912" y="58000"/>
                  </a:moveTo>
                  <a:lnTo>
                    <a:pt x="103720" y="58000"/>
                  </a:lnTo>
                  <a:lnTo>
                    <a:pt x="103720" y="24472"/>
                  </a:lnTo>
                  <a:lnTo>
                    <a:pt x="96100" y="24472"/>
                  </a:lnTo>
                  <a:lnTo>
                    <a:pt x="96100" y="25996"/>
                  </a:lnTo>
                  <a:lnTo>
                    <a:pt x="93052" y="29044"/>
                  </a:lnTo>
                  <a:lnTo>
                    <a:pt x="82384" y="29044"/>
                  </a:lnTo>
                  <a:lnTo>
                    <a:pt x="82384" y="33616"/>
                  </a:lnTo>
                  <a:lnTo>
                    <a:pt x="94576" y="33616"/>
                  </a:lnTo>
                  <a:lnTo>
                    <a:pt x="94576" y="58000"/>
                  </a:lnTo>
                  <a:lnTo>
                    <a:pt x="82384" y="58000"/>
                  </a:lnTo>
                  <a:lnTo>
                    <a:pt x="82384" y="61048"/>
                  </a:lnTo>
                  <a:lnTo>
                    <a:pt x="115912" y="61048"/>
                  </a:lnTo>
                  <a:lnTo>
                    <a:pt x="115912" y="58000"/>
                  </a:lnTo>
                  <a:close/>
                </a:path>
                <a:path w="201929" h="85725">
                  <a:moveTo>
                    <a:pt x="160121" y="36664"/>
                  </a:moveTo>
                  <a:lnTo>
                    <a:pt x="158597" y="32092"/>
                  </a:lnTo>
                  <a:lnTo>
                    <a:pt x="155549" y="29044"/>
                  </a:lnTo>
                  <a:lnTo>
                    <a:pt x="153263" y="27520"/>
                  </a:lnTo>
                  <a:lnTo>
                    <a:pt x="150977" y="25996"/>
                  </a:lnTo>
                  <a:lnTo>
                    <a:pt x="150977" y="35140"/>
                  </a:lnTo>
                  <a:lnTo>
                    <a:pt x="150977" y="50380"/>
                  </a:lnTo>
                  <a:lnTo>
                    <a:pt x="149453" y="51904"/>
                  </a:lnTo>
                  <a:lnTo>
                    <a:pt x="149453" y="53428"/>
                  </a:lnTo>
                  <a:lnTo>
                    <a:pt x="146405" y="56476"/>
                  </a:lnTo>
                  <a:lnTo>
                    <a:pt x="144881" y="56476"/>
                  </a:lnTo>
                  <a:lnTo>
                    <a:pt x="143357" y="58000"/>
                  </a:lnTo>
                  <a:lnTo>
                    <a:pt x="134213" y="58000"/>
                  </a:lnTo>
                  <a:lnTo>
                    <a:pt x="132689" y="56476"/>
                  </a:lnTo>
                  <a:lnTo>
                    <a:pt x="129641" y="56476"/>
                  </a:lnTo>
                  <a:lnTo>
                    <a:pt x="129641" y="54952"/>
                  </a:lnTo>
                  <a:lnTo>
                    <a:pt x="126593" y="51904"/>
                  </a:lnTo>
                  <a:lnTo>
                    <a:pt x="126593" y="48856"/>
                  </a:lnTo>
                  <a:lnTo>
                    <a:pt x="125069" y="47332"/>
                  </a:lnTo>
                  <a:lnTo>
                    <a:pt x="125069" y="38188"/>
                  </a:lnTo>
                  <a:lnTo>
                    <a:pt x="126593" y="36664"/>
                  </a:lnTo>
                  <a:lnTo>
                    <a:pt x="126593" y="33616"/>
                  </a:lnTo>
                  <a:lnTo>
                    <a:pt x="131165" y="29044"/>
                  </a:lnTo>
                  <a:lnTo>
                    <a:pt x="134213" y="29044"/>
                  </a:lnTo>
                  <a:lnTo>
                    <a:pt x="135737" y="27520"/>
                  </a:lnTo>
                  <a:lnTo>
                    <a:pt x="141833" y="27520"/>
                  </a:lnTo>
                  <a:lnTo>
                    <a:pt x="143357" y="29044"/>
                  </a:lnTo>
                  <a:lnTo>
                    <a:pt x="146405" y="29044"/>
                  </a:lnTo>
                  <a:lnTo>
                    <a:pt x="149453" y="32092"/>
                  </a:lnTo>
                  <a:lnTo>
                    <a:pt x="149453" y="33616"/>
                  </a:lnTo>
                  <a:lnTo>
                    <a:pt x="150977" y="35140"/>
                  </a:lnTo>
                  <a:lnTo>
                    <a:pt x="150977" y="25996"/>
                  </a:lnTo>
                  <a:lnTo>
                    <a:pt x="146405" y="24472"/>
                  </a:lnTo>
                  <a:lnTo>
                    <a:pt x="131165" y="24472"/>
                  </a:lnTo>
                  <a:lnTo>
                    <a:pt x="125069" y="25996"/>
                  </a:lnTo>
                  <a:lnTo>
                    <a:pt x="118973" y="32092"/>
                  </a:lnTo>
                  <a:lnTo>
                    <a:pt x="117449" y="36664"/>
                  </a:lnTo>
                  <a:lnTo>
                    <a:pt x="117449" y="48856"/>
                  </a:lnTo>
                  <a:lnTo>
                    <a:pt x="118973" y="53428"/>
                  </a:lnTo>
                  <a:lnTo>
                    <a:pt x="125069" y="59524"/>
                  </a:lnTo>
                  <a:lnTo>
                    <a:pt x="131165" y="61048"/>
                  </a:lnTo>
                  <a:lnTo>
                    <a:pt x="146405" y="61048"/>
                  </a:lnTo>
                  <a:lnTo>
                    <a:pt x="150977" y="59524"/>
                  </a:lnTo>
                  <a:lnTo>
                    <a:pt x="153263" y="58000"/>
                  </a:lnTo>
                  <a:lnTo>
                    <a:pt x="155549" y="56476"/>
                  </a:lnTo>
                  <a:lnTo>
                    <a:pt x="158597" y="53428"/>
                  </a:lnTo>
                  <a:lnTo>
                    <a:pt x="160121" y="48856"/>
                  </a:lnTo>
                  <a:lnTo>
                    <a:pt x="160121" y="36664"/>
                  </a:lnTo>
                  <a:close/>
                </a:path>
                <a:path w="201929" h="85725">
                  <a:moveTo>
                    <a:pt x="201358" y="61048"/>
                  </a:moveTo>
                  <a:lnTo>
                    <a:pt x="199834" y="54952"/>
                  </a:lnTo>
                  <a:lnTo>
                    <a:pt x="196786" y="51904"/>
                  </a:lnTo>
                  <a:lnTo>
                    <a:pt x="193738" y="48856"/>
                  </a:lnTo>
                  <a:lnTo>
                    <a:pt x="193738" y="59524"/>
                  </a:lnTo>
                  <a:lnTo>
                    <a:pt x="193738" y="73240"/>
                  </a:lnTo>
                  <a:lnTo>
                    <a:pt x="192214" y="74764"/>
                  </a:lnTo>
                  <a:lnTo>
                    <a:pt x="192214" y="76288"/>
                  </a:lnTo>
                  <a:lnTo>
                    <a:pt x="190690" y="77812"/>
                  </a:lnTo>
                  <a:lnTo>
                    <a:pt x="190690" y="79336"/>
                  </a:lnTo>
                  <a:lnTo>
                    <a:pt x="189166" y="79336"/>
                  </a:lnTo>
                  <a:lnTo>
                    <a:pt x="187642" y="80860"/>
                  </a:lnTo>
                  <a:lnTo>
                    <a:pt x="173926" y="80860"/>
                  </a:lnTo>
                  <a:lnTo>
                    <a:pt x="172402" y="79336"/>
                  </a:lnTo>
                  <a:lnTo>
                    <a:pt x="170878" y="79336"/>
                  </a:lnTo>
                  <a:lnTo>
                    <a:pt x="169354" y="77812"/>
                  </a:lnTo>
                  <a:lnTo>
                    <a:pt x="169354" y="76288"/>
                  </a:lnTo>
                  <a:lnTo>
                    <a:pt x="167728" y="74764"/>
                  </a:lnTo>
                  <a:lnTo>
                    <a:pt x="167728" y="58000"/>
                  </a:lnTo>
                  <a:lnTo>
                    <a:pt x="169354" y="56476"/>
                  </a:lnTo>
                  <a:lnTo>
                    <a:pt x="169354" y="54952"/>
                  </a:lnTo>
                  <a:lnTo>
                    <a:pt x="170878" y="54952"/>
                  </a:lnTo>
                  <a:lnTo>
                    <a:pt x="172402" y="53428"/>
                  </a:lnTo>
                  <a:lnTo>
                    <a:pt x="173926" y="53428"/>
                  </a:lnTo>
                  <a:lnTo>
                    <a:pt x="175450" y="51904"/>
                  </a:lnTo>
                  <a:lnTo>
                    <a:pt x="186118" y="51904"/>
                  </a:lnTo>
                  <a:lnTo>
                    <a:pt x="187642" y="53428"/>
                  </a:lnTo>
                  <a:lnTo>
                    <a:pt x="189166" y="53428"/>
                  </a:lnTo>
                  <a:lnTo>
                    <a:pt x="192214" y="56476"/>
                  </a:lnTo>
                  <a:lnTo>
                    <a:pt x="192214" y="58000"/>
                  </a:lnTo>
                  <a:lnTo>
                    <a:pt x="193738" y="59524"/>
                  </a:lnTo>
                  <a:lnTo>
                    <a:pt x="193738" y="48856"/>
                  </a:lnTo>
                  <a:lnTo>
                    <a:pt x="187642" y="47332"/>
                  </a:lnTo>
                  <a:lnTo>
                    <a:pt x="173926" y="47332"/>
                  </a:lnTo>
                  <a:lnTo>
                    <a:pt x="167728" y="48856"/>
                  </a:lnTo>
                  <a:lnTo>
                    <a:pt x="164680" y="51904"/>
                  </a:lnTo>
                  <a:lnTo>
                    <a:pt x="160108" y="54952"/>
                  </a:lnTo>
                  <a:lnTo>
                    <a:pt x="158584" y="59524"/>
                  </a:lnTo>
                  <a:lnTo>
                    <a:pt x="158584" y="73240"/>
                  </a:lnTo>
                  <a:lnTo>
                    <a:pt x="160108" y="77812"/>
                  </a:lnTo>
                  <a:lnTo>
                    <a:pt x="164680" y="80860"/>
                  </a:lnTo>
                  <a:lnTo>
                    <a:pt x="167728" y="83908"/>
                  </a:lnTo>
                  <a:lnTo>
                    <a:pt x="172402" y="85432"/>
                  </a:lnTo>
                  <a:lnTo>
                    <a:pt x="187642" y="85432"/>
                  </a:lnTo>
                  <a:lnTo>
                    <a:pt x="193738" y="83908"/>
                  </a:lnTo>
                  <a:lnTo>
                    <a:pt x="196786" y="80860"/>
                  </a:lnTo>
                  <a:lnTo>
                    <a:pt x="199834" y="77812"/>
                  </a:lnTo>
                  <a:lnTo>
                    <a:pt x="201358" y="73240"/>
                  </a:lnTo>
                  <a:lnTo>
                    <a:pt x="201358" y="6104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4" name="object 1344" descr=""/>
            <p:cNvSpPr/>
            <p:nvPr/>
          </p:nvSpPr>
          <p:spPr>
            <a:xfrm>
              <a:off x="3828288" y="2727959"/>
              <a:ext cx="113030" cy="35560"/>
            </a:xfrm>
            <a:custGeom>
              <a:avLst/>
              <a:gdLst/>
              <a:ahLst/>
              <a:cxnLst/>
              <a:rect l="l" t="t" r="r" b="b"/>
              <a:pathLst>
                <a:path w="113029" h="35560">
                  <a:moveTo>
                    <a:pt x="10668" y="28968"/>
                  </a:moveTo>
                  <a:lnTo>
                    <a:pt x="0" y="28968"/>
                  </a:lnTo>
                  <a:lnTo>
                    <a:pt x="0" y="35052"/>
                  </a:lnTo>
                  <a:lnTo>
                    <a:pt x="10668" y="35052"/>
                  </a:lnTo>
                  <a:lnTo>
                    <a:pt x="10668" y="28968"/>
                  </a:lnTo>
                  <a:close/>
                </a:path>
                <a:path w="113029" h="35560">
                  <a:moveTo>
                    <a:pt x="10668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10668" y="6108"/>
                  </a:lnTo>
                  <a:lnTo>
                    <a:pt x="10668" y="0"/>
                  </a:lnTo>
                  <a:close/>
                </a:path>
                <a:path w="113029" h="35560">
                  <a:moveTo>
                    <a:pt x="112776" y="28968"/>
                  </a:moveTo>
                  <a:lnTo>
                    <a:pt x="102108" y="28968"/>
                  </a:lnTo>
                  <a:lnTo>
                    <a:pt x="102108" y="35052"/>
                  </a:lnTo>
                  <a:lnTo>
                    <a:pt x="112776" y="35052"/>
                  </a:lnTo>
                  <a:lnTo>
                    <a:pt x="112776" y="2896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5" name="object 1345" descr=""/>
            <p:cNvSpPr/>
            <p:nvPr/>
          </p:nvSpPr>
          <p:spPr>
            <a:xfrm>
              <a:off x="4208615" y="2739961"/>
              <a:ext cx="1812925" cy="47625"/>
            </a:xfrm>
            <a:custGeom>
              <a:avLst/>
              <a:gdLst/>
              <a:ahLst/>
              <a:cxnLst/>
              <a:rect l="l" t="t" r="r" b="b"/>
              <a:pathLst>
                <a:path w="1812925" h="47625">
                  <a:moveTo>
                    <a:pt x="1812315" y="30568"/>
                  </a:moveTo>
                  <a:lnTo>
                    <a:pt x="0" y="30568"/>
                  </a:lnTo>
                  <a:lnTo>
                    <a:pt x="0" y="47358"/>
                  </a:lnTo>
                  <a:lnTo>
                    <a:pt x="1812315" y="47358"/>
                  </a:lnTo>
                  <a:lnTo>
                    <a:pt x="1812315" y="30568"/>
                  </a:lnTo>
                  <a:close/>
                </a:path>
                <a:path w="1812925" h="47625">
                  <a:moveTo>
                    <a:pt x="1812315" y="0"/>
                  </a:moveTo>
                  <a:lnTo>
                    <a:pt x="0" y="0"/>
                  </a:lnTo>
                  <a:lnTo>
                    <a:pt x="0" y="16776"/>
                  </a:lnTo>
                  <a:lnTo>
                    <a:pt x="1812315" y="16776"/>
                  </a:lnTo>
                  <a:lnTo>
                    <a:pt x="181231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6" name="object 1346" descr=""/>
            <p:cNvSpPr/>
            <p:nvPr/>
          </p:nvSpPr>
          <p:spPr>
            <a:xfrm>
              <a:off x="3729609" y="2690336"/>
              <a:ext cx="479425" cy="88900"/>
            </a:xfrm>
            <a:custGeom>
              <a:avLst/>
              <a:gdLst/>
              <a:ahLst/>
              <a:cxnLst/>
              <a:rect l="l" t="t" r="r" b="b"/>
              <a:pathLst>
                <a:path w="479425" h="88900">
                  <a:moveTo>
                    <a:pt x="479012" y="0"/>
                  </a:moveTo>
                  <a:lnTo>
                    <a:pt x="0" y="0"/>
                  </a:lnTo>
                </a:path>
                <a:path w="479425" h="88900">
                  <a:moveTo>
                    <a:pt x="479012" y="29051"/>
                  </a:moveTo>
                  <a:lnTo>
                    <a:pt x="0" y="29051"/>
                  </a:lnTo>
                </a:path>
                <a:path w="479425" h="88900">
                  <a:moveTo>
                    <a:pt x="479012" y="58007"/>
                  </a:moveTo>
                  <a:lnTo>
                    <a:pt x="0" y="58007"/>
                  </a:lnTo>
                </a:path>
                <a:path w="479425" h="88900">
                  <a:moveTo>
                    <a:pt x="479012" y="88582"/>
                  </a:moveTo>
                  <a:lnTo>
                    <a:pt x="0" y="88582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7" name="object 1347" descr=""/>
            <p:cNvSpPr/>
            <p:nvPr/>
          </p:nvSpPr>
          <p:spPr>
            <a:xfrm>
              <a:off x="4209288" y="2688336"/>
              <a:ext cx="1813560" cy="30480"/>
            </a:xfrm>
            <a:custGeom>
              <a:avLst/>
              <a:gdLst/>
              <a:ahLst/>
              <a:cxnLst/>
              <a:rect l="l" t="t" r="r" b="b"/>
              <a:pathLst>
                <a:path w="1813560" h="30480">
                  <a:moveTo>
                    <a:pt x="1813559" y="30480"/>
                  </a:moveTo>
                  <a:lnTo>
                    <a:pt x="0" y="30480"/>
                  </a:lnTo>
                  <a:lnTo>
                    <a:pt x="0" y="0"/>
                  </a:lnTo>
                  <a:lnTo>
                    <a:pt x="1813559" y="0"/>
                  </a:lnTo>
                  <a:lnTo>
                    <a:pt x="1813559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8" name="object 1348" descr=""/>
            <p:cNvSpPr/>
            <p:nvPr/>
          </p:nvSpPr>
          <p:spPr>
            <a:xfrm>
              <a:off x="4208615" y="2689567"/>
              <a:ext cx="1812925" cy="26034"/>
            </a:xfrm>
            <a:custGeom>
              <a:avLst/>
              <a:gdLst/>
              <a:ahLst/>
              <a:cxnLst/>
              <a:rect l="l" t="t" r="r" b="b"/>
              <a:pathLst>
                <a:path w="1812925" h="26035">
                  <a:moveTo>
                    <a:pt x="1812315" y="0"/>
                  </a:moveTo>
                  <a:lnTo>
                    <a:pt x="0" y="0"/>
                  </a:lnTo>
                  <a:lnTo>
                    <a:pt x="0" y="9245"/>
                  </a:lnTo>
                  <a:lnTo>
                    <a:pt x="0" y="16789"/>
                  </a:lnTo>
                  <a:lnTo>
                    <a:pt x="0" y="26022"/>
                  </a:lnTo>
                  <a:lnTo>
                    <a:pt x="1812315" y="26022"/>
                  </a:lnTo>
                  <a:lnTo>
                    <a:pt x="1812315" y="16789"/>
                  </a:lnTo>
                  <a:lnTo>
                    <a:pt x="1812315" y="9245"/>
                  </a:lnTo>
                  <a:lnTo>
                    <a:pt x="1812315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9" name="object 1349" descr=""/>
            <p:cNvSpPr/>
            <p:nvPr/>
          </p:nvSpPr>
          <p:spPr>
            <a:xfrm>
              <a:off x="4209288" y="2718816"/>
              <a:ext cx="1813560" cy="30480"/>
            </a:xfrm>
            <a:custGeom>
              <a:avLst/>
              <a:gdLst/>
              <a:ahLst/>
              <a:cxnLst/>
              <a:rect l="l" t="t" r="r" b="b"/>
              <a:pathLst>
                <a:path w="1813560" h="30480">
                  <a:moveTo>
                    <a:pt x="1813559" y="30480"/>
                  </a:moveTo>
                  <a:lnTo>
                    <a:pt x="0" y="30480"/>
                  </a:lnTo>
                  <a:lnTo>
                    <a:pt x="0" y="0"/>
                  </a:lnTo>
                  <a:lnTo>
                    <a:pt x="1813559" y="0"/>
                  </a:lnTo>
                  <a:lnTo>
                    <a:pt x="1813559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0" name="object 1350" descr=""/>
            <p:cNvSpPr/>
            <p:nvPr/>
          </p:nvSpPr>
          <p:spPr>
            <a:xfrm>
              <a:off x="4208621" y="2723187"/>
              <a:ext cx="1812925" cy="17145"/>
            </a:xfrm>
            <a:custGeom>
              <a:avLst/>
              <a:gdLst/>
              <a:ahLst/>
              <a:cxnLst/>
              <a:rect l="l" t="t" r="r" b="b"/>
              <a:pathLst>
                <a:path w="1812925" h="17144">
                  <a:moveTo>
                    <a:pt x="0" y="0"/>
                  </a:moveTo>
                  <a:lnTo>
                    <a:pt x="1812321" y="0"/>
                  </a:lnTo>
                  <a:lnTo>
                    <a:pt x="1812321" y="16783"/>
                  </a:lnTo>
                  <a:lnTo>
                    <a:pt x="0" y="16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1" name="object 1351" descr=""/>
            <p:cNvSpPr/>
            <p:nvPr/>
          </p:nvSpPr>
          <p:spPr>
            <a:xfrm>
              <a:off x="4209288" y="2747772"/>
              <a:ext cx="1813560" cy="30480"/>
            </a:xfrm>
            <a:custGeom>
              <a:avLst/>
              <a:gdLst/>
              <a:ahLst/>
              <a:cxnLst/>
              <a:rect l="l" t="t" r="r" b="b"/>
              <a:pathLst>
                <a:path w="1813560" h="30480">
                  <a:moveTo>
                    <a:pt x="1813559" y="30479"/>
                  </a:moveTo>
                  <a:lnTo>
                    <a:pt x="0" y="30479"/>
                  </a:lnTo>
                  <a:lnTo>
                    <a:pt x="0" y="0"/>
                  </a:lnTo>
                  <a:lnTo>
                    <a:pt x="1813559" y="0"/>
                  </a:lnTo>
                  <a:lnTo>
                    <a:pt x="1813559" y="30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2" name="object 1352" descr=""/>
            <p:cNvSpPr/>
            <p:nvPr/>
          </p:nvSpPr>
          <p:spPr>
            <a:xfrm>
              <a:off x="4208615" y="2739961"/>
              <a:ext cx="1812925" cy="38735"/>
            </a:xfrm>
            <a:custGeom>
              <a:avLst/>
              <a:gdLst/>
              <a:ahLst/>
              <a:cxnLst/>
              <a:rect l="l" t="t" r="r" b="b"/>
              <a:pathLst>
                <a:path w="1812925" h="38735">
                  <a:moveTo>
                    <a:pt x="1812315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0" y="16776"/>
                  </a:lnTo>
                  <a:lnTo>
                    <a:pt x="0" y="21336"/>
                  </a:lnTo>
                  <a:lnTo>
                    <a:pt x="0" y="30492"/>
                  </a:lnTo>
                  <a:lnTo>
                    <a:pt x="0" y="38112"/>
                  </a:lnTo>
                  <a:lnTo>
                    <a:pt x="1812315" y="38112"/>
                  </a:lnTo>
                  <a:lnTo>
                    <a:pt x="1812315" y="30492"/>
                  </a:lnTo>
                  <a:lnTo>
                    <a:pt x="1812315" y="21336"/>
                  </a:lnTo>
                  <a:lnTo>
                    <a:pt x="1812315" y="16776"/>
                  </a:lnTo>
                  <a:lnTo>
                    <a:pt x="1812315" y="13716"/>
                  </a:lnTo>
                  <a:lnTo>
                    <a:pt x="1812315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3" name="object 1353" descr=""/>
            <p:cNvSpPr/>
            <p:nvPr/>
          </p:nvSpPr>
          <p:spPr>
            <a:xfrm>
              <a:off x="4208621" y="2719387"/>
              <a:ext cx="1812925" cy="59690"/>
            </a:xfrm>
            <a:custGeom>
              <a:avLst/>
              <a:gdLst/>
              <a:ahLst/>
              <a:cxnLst/>
              <a:rect l="l" t="t" r="r" b="b"/>
              <a:pathLst>
                <a:path w="1812925" h="59689">
                  <a:moveTo>
                    <a:pt x="0" y="0"/>
                  </a:moveTo>
                  <a:lnTo>
                    <a:pt x="1812321" y="0"/>
                  </a:lnTo>
                </a:path>
                <a:path w="1812925" h="59689">
                  <a:moveTo>
                    <a:pt x="0" y="28956"/>
                  </a:moveTo>
                  <a:lnTo>
                    <a:pt x="1812321" y="28956"/>
                  </a:lnTo>
                </a:path>
                <a:path w="1812925" h="59689">
                  <a:moveTo>
                    <a:pt x="0" y="59531"/>
                  </a:moveTo>
                  <a:lnTo>
                    <a:pt x="1812321" y="59531"/>
                  </a:lnTo>
                </a:path>
              </a:pathLst>
            </a:custGeom>
            <a:ln w="16783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4" name="object 1354" descr=""/>
            <p:cNvSpPr/>
            <p:nvPr/>
          </p:nvSpPr>
          <p:spPr>
            <a:xfrm>
              <a:off x="4280916" y="2688335"/>
              <a:ext cx="1727200" cy="90170"/>
            </a:xfrm>
            <a:custGeom>
              <a:avLst/>
              <a:gdLst/>
              <a:ahLst/>
              <a:cxnLst/>
              <a:rect l="l" t="t" r="r" b="b"/>
              <a:pathLst>
                <a:path w="1727200" h="90169">
                  <a:moveTo>
                    <a:pt x="30480" y="85356"/>
                  </a:moveTo>
                  <a:lnTo>
                    <a:pt x="0" y="85356"/>
                  </a:lnTo>
                  <a:lnTo>
                    <a:pt x="0" y="89916"/>
                  </a:lnTo>
                  <a:lnTo>
                    <a:pt x="30480" y="89916"/>
                  </a:lnTo>
                  <a:lnTo>
                    <a:pt x="30480" y="85356"/>
                  </a:lnTo>
                  <a:close/>
                </a:path>
                <a:path w="1727200" h="90169">
                  <a:moveTo>
                    <a:pt x="30480" y="42684"/>
                  </a:moveTo>
                  <a:lnTo>
                    <a:pt x="0" y="42684"/>
                  </a:lnTo>
                  <a:lnTo>
                    <a:pt x="0" y="60972"/>
                  </a:lnTo>
                  <a:lnTo>
                    <a:pt x="30480" y="60972"/>
                  </a:lnTo>
                  <a:lnTo>
                    <a:pt x="30480" y="42684"/>
                  </a:lnTo>
                  <a:close/>
                </a:path>
                <a:path w="1727200" h="90169">
                  <a:moveTo>
                    <a:pt x="30480" y="25908"/>
                  </a:moveTo>
                  <a:lnTo>
                    <a:pt x="0" y="25908"/>
                  </a:lnTo>
                  <a:lnTo>
                    <a:pt x="0" y="30492"/>
                  </a:lnTo>
                  <a:lnTo>
                    <a:pt x="30480" y="30492"/>
                  </a:lnTo>
                  <a:lnTo>
                    <a:pt x="30480" y="25908"/>
                  </a:lnTo>
                  <a:close/>
                </a:path>
                <a:path w="1727200" h="90169">
                  <a:moveTo>
                    <a:pt x="88392" y="85356"/>
                  </a:moveTo>
                  <a:lnTo>
                    <a:pt x="57912" y="85356"/>
                  </a:lnTo>
                  <a:lnTo>
                    <a:pt x="57912" y="89916"/>
                  </a:lnTo>
                  <a:lnTo>
                    <a:pt x="88392" y="89916"/>
                  </a:lnTo>
                  <a:lnTo>
                    <a:pt x="88392" y="85356"/>
                  </a:lnTo>
                  <a:close/>
                </a:path>
                <a:path w="1727200" h="90169">
                  <a:moveTo>
                    <a:pt x="88392" y="25908"/>
                  </a:moveTo>
                  <a:lnTo>
                    <a:pt x="57912" y="25908"/>
                  </a:lnTo>
                  <a:lnTo>
                    <a:pt x="57912" y="30492"/>
                  </a:lnTo>
                  <a:lnTo>
                    <a:pt x="88392" y="30492"/>
                  </a:lnTo>
                  <a:lnTo>
                    <a:pt x="88392" y="25908"/>
                  </a:lnTo>
                  <a:close/>
                </a:path>
                <a:path w="1727200" h="90169">
                  <a:moveTo>
                    <a:pt x="202298" y="14287"/>
                  </a:moveTo>
                  <a:lnTo>
                    <a:pt x="173355" y="14287"/>
                  </a:lnTo>
                  <a:lnTo>
                    <a:pt x="173355" y="60007"/>
                  </a:lnTo>
                  <a:lnTo>
                    <a:pt x="202298" y="60007"/>
                  </a:lnTo>
                  <a:lnTo>
                    <a:pt x="202298" y="14287"/>
                  </a:lnTo>
                  <a:close/>
                </a:path>
                <a:path w="1727200" h="90169">
                  <a:moveTo>
                    <a:pt x="204216" y="71640"/>
                  </a:moveTo>
                  <a:lnTo>
                    <a:pt x="173736" y="71640"/>
                  </a:lnTo>
                  <a:lnTo>
                    <a:pt x="173736" y="89916"/>
                  </a:lnTo>
                  <a:lnTo>
                    <a:pt x="204216" y="89916"/>
                  </a:lnTo>
                  <a:lnTo>
                    <a:pt x="204216" y="71640"/>
                  </a:lnTo>
                  <a:close/>
                </a:path>
                <a:path w="1727200" h="90169">
                  <a:moveTo>
                    <a:pt x="262128" y="85356"/>
                  </a:moveTo>
                  <a:lnTo>
                    <a:pt x="231648" y="85356"/>
                  </a:lnTo>
                  <a:lnTo>
                    <a:pt x="231648" y="89916"/>
                  </a:lnTo>
                  <a:lnTo>
                    <a:pt x="262128" y="89916"/>
                  </a:lnTo>
                  <a:lnTo>
                    <a:pt x="262128" y="85356"/>
                  </a:lnTo>
                  <a:close/>
                </a:path>
                <a:path w="1727200" h="90169">
                  <a:moveTo>
                    <a:pt x="262128" y="47256"/>
                  </a:moveTo>
                  <a:lnTo>
                    <a:pt x="231648" y="47256"/>
                  </a:lnTo>
                  <a:lnTo>
                    <a:pt x="231648" y="60972"/>
                  </a:lnTo>
                  <a:lnTo>
                    <a:pt x="262128" y="60972"/>
                  </a:lnTo>
                  <a:lnTo>
                    <a:pt x="262128" y="47256"/>
                  </a:lnTo>
                  <a:close/>
                </a:path>
                <a:path w="1727200" h="90169">
                  <a:moveTo>
                    <a:pt x="262128" y="25908"/>
                  </a:moveTo>
                  <a:lnTo>
                    <a:pt x="231648" y="25908"/>
                  </a:lnTo>
                  <a:lnTo>
                    <a:pt x="231648" y="30492"/>
                  </a:lnTo>
                  <a:lnTo>
                    <a:pt x="262128" y="30492"/>
                  </a:lnTo>
                  <a:lnTo>
                    <a:pt x="262128" y="25908"/>
                  </a:lnTo>
                  <a:close/>
                </a:path>
                <a:path w="1727200" h="90169">
                  <a:moveTo>
                    <a:pt x="320040" y="80784"/>
                  </a:moveTo>
                  <a:lnTo>
                    <a:pt x="289560" y="80784"/>
                  </a:lnTo>
                  <a:lnTo>
                    <a:pt x="289560" y="89916"/>
                  </a:lnTo>
                  <a:lnTo>
                    <a:pt x="320040" y="89916"/>
                  </a:lnTo>
                  <a:lnTo>
                    <a:pt x="320040" y="80784"/>
                  </a:lnTo>
                  <a:close/>
                </a:path>
                <a:path w="1727200" h="90169">
                  <a:moveTo>
                    <a:pt x="320040" y="51816"/>
                  </a:moveTo>
                  <a:lnTo>
                    <a:pt x="289560" y="51816"/>
                  </a:lnTo>
                  <a:lnTo>
                    <a:pt x="289560" y="60972"/>
                  </a:lnTo>
                  <a:lnTo>
                    <a:pt x="320040" y="60972"/>
                  </a:lnTo>
                  <a:lnTo>
                    <a:pt x="320040" y="51816"/>
                  </a:lnTo>
                  <a:close/>
                </a:path>
                <a:path w="1727200" h="90169">
                  <a:moveTo>
                    <a:pt x="320040" y="21348"/>
                  </a:moveTo>
                  <a:lnTo>
                    <a:pt x="289560" y="21348"/>
                  </a:lnTo>
                  <a:lnTo>
                    <a:pt x="289560" y="30492"/>
                  </a:lnTo>
                  <a:lnTo>
                    <a:pt x="320040" y="30492"/>
                  </a:lnTo>
                  <a:lnTo>
                    <a:pt x="320040" y="21348"/>
                  </a:lnTo>
                  <a:close/>
                </a:path>
                <a:path w="1727200" h="90169">
                  <a:moveTo>
                    <a:pt x="377952" y="85356"/>
                  </a:moveTo>
                  <a:lnTo>
                    <a:pt x="347472" y="85356"/>
                  </a:lnTo>
                  <a:lnTo>
                    <a:pt x="347472" y="89916"/>
                  </a:lnTo>
                  <a:lnTo>
                    <a:pt x="377952" y="89916"/>
                  </a:lnTo>
                  <a:lnTo>
                    <a:pt x="377952" y="85356"/>
                  </a:lnTo>
                  <a:close/>
                </a:path>
                <a:path w="1727200" h="90169">
                  <a:moveTo>
                    <a:pt x="377952" y="56400"/>
                  </a:moveTo>
                  <a:lnTo>
                    <a:pt x="347472" y="56400"/>
                  </a:lnTo>
                  <a:lnTo>
                    <a:pt x="347472" y="60972"/>
                  </a:lnTo>
                  <a:lnTo>
                    <a:pt x="377952" y="60972"/>
                  </a:lnTo>
                  <a:lnTo>
                    <a:pt x="377952" y="56400"/>
                  </a:lnTo>
                  <a:close/>
                </a:path>
                <a:path w="1727200" h="90169">
                  <a:moveTo>
                    <a:pt x="377952" y="25908"/>
                  </a:moveTo>
                  <a:lnTo>
                    <a:pt x="347472" y="25908"/>
                  </a:lnTo>
                  <a:lnTo>
                    <a:pt x="347472" y="30492"/>
                  </a:lnTo>
                  <a:lnTo>
                    <a:pt x="377952" y="30492"/>
                  </a:lnTo>
                  <a:lnTo>
                    <a:pt x="377952" y="25908"/>
                  </a:lnTo>
                  <a:close/>
                </a:path>
                <a:path w="1727200" h="90169">
                  <a:moveTo>
                    <a:pt x="559308" y="80784"/>
                  </a:moveTo>
                  <a:lnTo>
                    <a:pt x="528828" y="80784"/>
                  </a:lnTo>
                  <a:lnTo>
                    <a:pt x="528828" y="89916"/>
                  </a:lnTo>
                  <a:lnTo>
                    <a:pt x="559308" y="89916"/>
                  </a:lnTo>
                  <a:lnTo>
                    <a:pt x="559308" y="80784"/>
                  </a:lnTo>
                  <a:close/>
                </a:path>
                <a:path w="1727200" h="90169">
                  <a:moveTo>
                    <a:pt x="559308" y="56400"/>
                  </a:moveTo>
                  <a:lnTo>
                    <a:pt x="528828" y="56400"/>
                  </a:lnTo>
                  <a:lnTo>
                    <a:pt x="528828" y="60972"/>
                  </a:lnTo>
                  <a:lnTo>
                    <a:pt x="559308" y="60972"/>
                  </a:lnTo>
                  <a:lnTo>
                    <a:pt x="559308" y="56400"/>
                  </a:lnTo>
                  <a:close/>
                </a:path>
                <a:path w="1727200" h="90169">
                  <a:moveTo>
                    <a:pt x="559308" y="25908"/>
                  </a:moveTo>
                  <a:lnTo>
                    <a:pt x="528828" y="25908"/>
                  </a:lnTo>
                  <a:lnTo>
                    <a:pt x="528828" y="30492"/>
                  </a:lnTo>
                  <a:lnTo>
                    <a:pt x="559308" y="30492"/>
                  </a:lnTo>
                  <a:lnTo>
                    <a:pt x="559308" y="25908"/>
                  </a:lnTo>
                  <a:close/>
                </a:path>
                <a:path w="1727200" h="90169">
                  <a:moveTo>
                    <a:pt x="617220" y="85356"/>
                  </a:moveTo>
                  <a:lnTo>
                    <a:pt x="586740" y="85356"/>
                  </a:lnTo>
                  <a:lnTo>
                    <a:pt x="586740" y="89916"/>
                  </a:lnTo>
                  <a:lnTo>
                    <a:pt x="617220" y="89916"/>
                  </a:lnTo>
                  <a:lnTo>
                    <a:pt x="617220" y="85356"/>
                  </a:lnTo>
                  <a:close/>
                </a:path>
                <a:path w="1727200" h="90169">
                  <a:moveTo>
                    <a:pt x="617220" y="42684"/>
                  </a:moveTo>
                  <a:lnTo>
                    <a:pt x="586740" y="42684"/>
                  </a:lnTo>
                  <a:lnTo>
                    <a:pt x="586740" y="60972"/>
                  </a:lnTo>
                  <a:lnTo>
                    <a:pt x="617220" y="60972"/>
                  </a:lnTo>
                  <a:lnTo>
                    <a:pt x="617220" y="42684"/>
                  </a:lnTo>
                  <a:close/>
                </a:path>
                <a:path w="1727200" h="90169">
                  <a:moveTo>
                    <a:pt x="617220" y="25908"/>
                  </a:moveTo>
                  <a:lnTo>
                    <a:pt x="586740" y="25908"/>
                  </a:lnTo>
                  <a:lnTo>
                    <a:pt x="586740" y="30492"/>
                  </a:lnTo>
                  <a:lnTo>
                    <a:pt x="617220" y="30492"/>
                  </a:lnTo>
                  <a:lnTo>
                    <a:pt x="617220" y="25908"/>
                  </a:lnTo>
                  <a:close/>
                </a:path>
                <a:path w="1727200" h="90169">
                  <a:moveTo>
                    <a:pt x="733044" y="85356"/>
                  </a:moveTo>
                  <a:lnTo>
                    <a:pt x="702564" y="85356"/>
                  </a:lnTo>
                  <a:lnTo>
                    <a:pt x="702564" y="89916"/>
                  </a:lnTo>
                  <a:lnTo>
                    <a:pt x="733044" y="89916"/>
                  </a:lnTo>
                  <a:lnTo>
                    <a:pt x="733044" y="85356"/>
                  </a:lnTo>
                  <a:close/>
                </a:path>
                <a:path w="1727200" h="90169">
                  <a:moveTo>
                    <a:pt x="733044" y="25908"/>
                  </a:moveTo>
                  <a:lnTo>
                    <a:pt x="702564" y="25908"/>
                  </a:lnTo>
                  <a:lnTo>
                    <a:pt x="702564" y="30492"/>
                  </a:lnTo>
                  <a:lnTo>
                    <a:pt x="733044" y="30492"/>
                  </a:lnTo>
                  <a:lnTo>
                    <a:pt x="733044" y="25908"/>
                  </a:lnTo>
                  <a:close/>
                </a:path>
                <a:path w="1727200" h="90169">
                  <a:moveTo>
                    <a:pt x="848868" y="71640"/>
                  </a:moveTo>
                  <a:lnTo>
                    <a:pt x="818388" y="71640"/>
                  </a:lnTo>
                  <a:lnTo>
                    <a:pt x="818388" y="89916"/>
                  </a:lnTo>
                  <a:lnTo>
                    <a:pt x="848868" y="89916"/>
                  </a:lnTo>
                  <a:lnTo>
                    <a:pt x="848868" y="71640"/>
                  </a:lnTo>
                  <a:close/>
                </a:path>
                <a:path w="1727200" h="90169">
                  <a:moveTo>
                    <a:pt x="848868" y="38100"/>
                  </a:moveTo>
                  <a:lnTo>
                    <a:pt x="818388" y="38100"/>
                  </a:lnTo>
                  <a:lnTo>
                    <a:pt x="818388" y="59448"/>
                  </a:lnTo>
                  <a:lnTo>
                    <a:pt x="848868" y="59448"/>
                  </a:lnTo>
                  <a:lnTo>
                    <a:pt x="848868" y="38100"/>
                  </a:lnTo>
                  <a:close/>
                </a:path>
                <a:path w="1727200" h="90169">
                  <a:moveTo>
                    <a:pt x="848868" y="13716"/>
                  </a:moveTo>
                  <a:lnTo>
                    <a:pt x="818388" y="13716"/>
                  </a:lnTo>
                  <a:lnTo>
                    <a:pt x="818388" y="32016"/>
                  </a:lnTo>
                  <a:lnTo>
                    <a:pt x="848868" y="32016"/>
                  </a:lnTo>
                  <a:lnTo>
                    <a:pt x="848868" y="13716"/>
                  </a:lnTo>
                  <a:close/>
                </a:path>
                <a:path w="1727200" h="90169">
                  <a:moveTo>
                    <a:pt x="906780" y="64008"/>
                  </a:moveTo>
                  <a:lnTo>
                    <a:pt x="876300" y="64008"/>
                  </a:lnTo>
                  <a:lnTo>
                    <a:pt x="876300" y="89916"/>
                  </a:lnTo>
                  <a:lnTo>
                    <a:pt x="906780" y="89916"/>
                  </a:lnTo>
                  <a:lnTo>
                    <a:pt x="906780" y="64008"/>
                  </a:lnTo>
                  <a:close/>
                </a:path>
                <a:path w="1727200" h="90169">
                  <a:moveTo>
                    <a:pt x="906780" y="38100"/>
                  </a:moveTo>
                  <a:lnTo>
                    <a:pt x="876300" y="38100"/>
                  </a:lnTo>
                  <a:lnTo>
                    <a:pt x="876300" y="59448"/>
                  </a:lnTo>
                  <a:lnTo>
                    <a:pt x="906780" y="59448"/>
                  </a:lnTo>
                  <a:lnTo>
                    <a:pt x="906780" y="38100"/>
                  </a:lnTo>
                  <a:close/>
                </a:path>
                <a:path w="1727200" h="90169">
                  <a:moveTo>
                    <a:pt x="906780" y="0"/>
                  </a:moveTo>
                  <a:lnTo>
                    <a:pt x="876300" y="0"/>
                  </a:lnTo>
                  <a:lnTo>
                    <a:pt x="876300" y="30492"/>
                  </a:lnTo>
                  <a:lnTo>
                    <a:pt x="906780" y="30492"/>
                  </a:lnTo>
                  <a:lnTo>
                    <a:pt x="906780" y="0"/>
                  </a:lnTo>
                  <a:close/>
                </a:path>
                <a:path w="1727200" h="90169">
                  <a:moveTo>
                    <a:pt x="964679" y="71640"/>
                  </a:moveTo>
                  <a:lnTo>
                    <a:pt x="934212" y="71640"/>
                  </a:lnTo>
                  <a:lnTo>
                    <a:pt x="934212" y="89916"/>
                  </a:lnTo>
                  <a:lnTo>
                    <a:pt x="964679" y="89916"/>
                  </a:lnTo>
                  <a:lnTo>
                    <a:pt x="964679" y="71640"/>
                  </a:lnTo>
                  <a:close/>
                </a:path>
                <a:path w="1727200" h="90169">
                  <a:moveTo>
                    <a:pt x="964679" y="47256"/>
                  </a:moveTo>
                  <a:lnTo>
                    <a:pt x="934212" y="47256"/>
                  </a:lnTo>
                  <a:lnTo>
                    <a:pt x="934212" y="60972"/>
                  </a:lnTo>
                  <a:lnTo>
                    <a:pt x="964679" y="60972"/>
                  </a:lnTo>
                  <a:lnTo>
                    <a:pt x="964679" y="47256"/>
                  </a:lnTo>
                  <a:close/>
                </a:path>
                <a:path w="1727200" h="90169">
                  <a:moveTo>
                    <a:pt x="964679" y="9156"/>
                  </a:moveTo>
                  <a:lnTo>
                    <a:pt x="934212" y="9156"/>
                  </a:lnTo>
                  <a:lnTo>
                    <a:pt x="934212" y="30492"/>
                  </a:lnTo>
                  <a:lnTo>
                    <a:pt x="964679" y="30492"/>
                  </a:lnTo>
                  <a:lnTo>
                    <a:pt x="964679" y="9156"/>
                  </a:lnTo>
                  <a:close/>
                </a:path>
                <a:path w="1727200" h="90169">
                  <a:moveTo>
                    <a:pt x="1022604" y="85356"/>
                  </a:moveTo>
                  <a:lnTo>
                    <a:pt x="992111" y="85356"/>
                  </a:lnTo>
                  <a:lnTo>
                    <a:pt x="992111" y="89916"/>
                  </a:lnTo>
                  <a:lnTo>
                    <a:pt x="1022604" y="89916"/>
                  </a:lnTo>
                  <a:lnTo>
                    <a:pt x="1022604" y="85356"/>
                  </a:lnTo>
                  <a:close/>
                </a:path>
                <a:path w="1727200" h="90169">
                  <a:moveTo>
                    <a:pt x="1022604" y="56400"/>
                  </a:moveTo>
                  <a:lnTo>
                    <a:pt x="992111" y="56400"/>
                  </a:lnTo>
                  <a:lnTo>
                    <a:pt x="992111" y="60972"/>
                  </a:lnTo>
                  <a:lnTo>
                    <a:pt x="1022604" y="60972"/>
                  </a:lnTo>
                  <a:lnTo>
                    <a:pt x="1022604" y="56400"/>
                  </a:lnTo>
                  <a:close/>
                </a:path>
                <a:path w="1727200" h="90169">
                  <a:moveTo>
                    <a:pt x="1022604" y="25908"/>
                  </a:moveTo>
                  <a:lnTo>
                    <a:pt x="992111" y="25908"/>
                  </a:lnTo>
                  <a:lnTo>
                    <a:pt x="992111" y="30492"/>
                  </a:lnTo>
                  <a:lnTo>
                    <a:pt x="1022604" y="30492"/>
                  </a:lnTo>
                  <a:lnTo>
                    <a:pt x="1022604" y="25908"/>
                  </a:lnTo>
                  <a:close/>
                </a:path>
                <a:path w="1727200" h="90169">
                  <a:moveTo>
                    <a:pt x="1080516" y="85356"/>
                  </a:moveTo>
                  <a:lnTo>
                    <a:pt x="1050036" y="85356"/>
                  </a:lnTo>
                  <a:lnTo>
                    <a:pt x="1050036" y="89916"/>
                  </a:lnTo>
                  <a:lnTo>
                    <a:pt x="1080516" y="89916"/>
                  </a:lnTo>
                  <a:lnTo>
                    <a:pt x="1080516" y="85356"/>
                  </a:lnTo>
                  <a:close/>
                </a:path>
                <a:path w="1727200" h="90169">
                  <a:moveTo>
                    <a:pt x="1080516" y="47256"/>
                  </a:moveTo>
                  <a:lnTo>
                    <a:pt x="1050036" y="47256"/>
                  </a:lnTo>
                  <a:lnTo>
                    <a:pt x="1050036" y="60972"/>
                  </a:lnTo>
                  <a:lnTo>
                    <a:pt x="1080516" y="60972"/>
                  </a:lnTo>
                  <a:lnTo>
                    <a:pt x="1080516" y="47256"/>
                  </a:lnTo>
                  <a:close/>
                </a:path>
                <a:path w="1727200" h="90169">
                  <a:moveTo>
                    <a:pt x="1080516" y="21348"/>
                  </a:moveTo>
                  <a:lnTo>
                    <a:pt x="1050036" y="21348"/>
                  </a:lnTo>
                  <a:lnTo>
                    <a:pt x="1050036" y="30492"/>
                  </a:lnTo>
                  <a:lnTo>
                    <a:pt x="1080516" y="30492"/>
                  </a:lnTo>
                  <a:lnTo>
                    <a:pt x="1080516" y="21348"/>
                  </a:lnTo>
                  <a:close/>
                </a:path>
                <a:path w="1727200" h="90169">
                  <a:moveTo>
                    <a:pt x="1138428" y="56400"/>
                  </a:moveTo>
                  <a:lnTo>
                    <a:pt x="1107948" y="56400"/>
                  </a:lnTo>
                  <a:lnTo>
                    <a:pt x="1107948" y="60972"/>
                  </a:lnTo>
                  <a:lnTo>
                    <a:pt x="1138428" y="60972"/>
                  </a:lnTo>
                  <a:lnTo>
                    <a:pt x="1138428" y="56400"/>
                  </a:lnTo>
                  <a:close/>
                </a:path>
                <a:path w="1727200" h="90169">
                  <a:moveTo>
                    <a:pt x="1196327" y="56400"/>
                  </a:moveTo>
                  <a:lnTo>
                    <a:pt x="1165860" y="56400"/>
                  </a:lnTo>
                  <a:lnTo>
                    <a:pt x="1165860" y="60972"/>
                  </a:lnTo>
                  <a:lnTo>
                    <a:pt x="1196327" y="60972"/>
                  </a:lnTo>
                  <a:lnTo>
                    <a:pt x="1196327" y="56400"/>
                  </a:lnTo>
                  <a:close/>
                </a:path>
                <a:path w="1727200" h="90169">
                  <a:moveTo>
                    <a:pt x="1321295" y="85356"/>
                  </a:moveTo>
                  <a:lnTo>
                    <a:pt x="1289304" y="85356"/>
                  </a:lnTo>
                  <a:lnTo>
                    <a:pt x="1289304" y="89916"/>
                  </a:lnTo>
                  <a:lnTo>
                    <a:pt x="1321295" y="89916"/>
                  </a:lnTo>
                  <a:lnTo>
                    <a:pt x="1321295" y="85356"/>
                  </a:lnTo>
                  <a:close/>
                </a:path>
                <a:path w="1727200" h="90169">
                  <a:moveTo>
                    <a:pt x="1321295" y="42684"/>
                  </a:moveTo>
                  <a:lnTo>
                    <a:pt x="1289304" y="42684"/>
                  </a:lnTo>
                  <a:lnTo>
                    <a:pt x="1289304" y="60972"/>
                  </a:lnTo>
                  <a:lnTo>
                    <a:pt x="1321295" y="60972"/>
                  </a:lnTo>
                  <a:lnTo>
                    <a:pt x="1321295" y="42684"/>
                  </a:lnTo>
                  <a:close/>
                </a:path>
                <a:path w="1727200" h="90169">
                  <a:moveTo>
                    <a:pt x="1321295" y="25908"/>
                  </a:moveTo>
                  <a:lnTo>
                    <a:pt x="1289304" y="25908"/>
                  </a:lnTo>
                  <a:lnTo>
                    <a:pt x="1289304" y="30492"/>
                  </a:lnTo>
                  <a:lnTo>
                    <a:pt x="1321295" y="30492"/>
                  </a:lnTo>
                  <a:lnTo>
                    <a:pt x="1321295" y="25908"/>
                  </a:lnTo>
                  <a:close/>
                </a:path>
                <a:path w="1727200" h="90169">
                  <a:moveTo>
                    <a:pt x="1437132" y="64008"/>
                  </a:moveTo>
                  <a:lnTo>
                    <a:pt x="1406652" y="64008"/>
                  </a:lnTo>
                  <a:lnTo>
                    <a:pt x="1406652" y="89916"/>
                  </a:lnTo>
                  <a:lnTo>
                    <a:pt x="1437132" y="89916"/>
                  </a:lnTo>
                  <a:lnTo>
                    <a:pt x="1437132" y="64008"/>
                  </a:lnTo>
                  <a:close/>
                </a:path>
                <a:path w="1727200" h="90169">
                  <a:moveTo>
                    <a:pt x="1437132" y="47256"/>
                  </a:moveTo>
                  <a:lnTo>
                    <a:pt x="1406652" y="47256"/>
                  </a:lnTo>
                  <a:lnTo>
                    <a:pt x="1406652" y="60972"/>
                  </a:lnTo>
                  <a:lnTo>
                    <a:pt x="1437132" y="60972"/>
                  </a:lnTo>
                  <a:lnTo>
                    <a:pt x="1437132" y="47256"/>
                  </a:lnTo>
                  <a:close/>
                </a:path>
                <a:path w="1727200" h="90169">
                  <a:moveTo>
                    <a:pt x="1437132" y="9156"/>
                  </a:moveTo>
                  <a:lnTo>
                    <a:pt x="1406652" y="9156"/>
                  </a:lnTo>
                  <a:lnTo>
                    <a:pt x="1406652" y="30492"/>
                  </a:lnTo>
                  <a:lnTo>
                    <a:pt x="1437132" y="30492"/>
                  </a:lnTo>
                  <a:lnTo>
                    <a:pt x="1437132" y="9156"/>
                  </a:lnTo>
                  <a:close/>
                </a:path>
                <a:path w="1727200" h="90169">
                  <a:moveTo>
                    <a:pt x="1610868" y="59448"/>
                  </a:moveTo>
                  <a:lnTo>
                    <a:pt x="1580388" y="59448"/>
                  </a:lnTo>
                  <a:lnTo>
                    <a:pt x="1580388" y="89916"/>
                  </a:lnTo>
                  <a:lnTo>
                    <a:pt x="1610868" y="89916"/>
                  </a:lnTo>
                  <a:lnTo>
                    <a:pt x="1610868" y="59448"/>
                  </a:lnTo>
                  <a:close/>
                </a:path>
                <a:path w="1727200" h="90169">
                  <a:moveTo>
                    <a:pt x="1610868" y="9156"/>
                  </a:moveTo>
                  <a:lnTo>
                    <a:pt x="1580388" y="9156"/>
                  </a:lnTo>
                  <a:lnTo>
                    <a:pt x="1580388" y="30492"/>
                  </a:lnTo>
                  <a:lnTo>
                    <a:pt x="1610868" y="30492"/>
                  </a:lnTo>
                  <a:lnTo>
                    <a:pt x="1610868" y="9156"/>
                  </a:lnTo>
                  <a:close/>
                </a:path>
                <a:path w="1727200" h="90169">
                  <a:moveTo>
                    <a:pt x="1668780" y="80784"/>
                  </a:moveTo>
                  <a:lnTo>
                    <a:pt x="1638300" y="80784"/>
                  </a:lnTo>
                  <a:lnTo>
                    <a:pt x="1638300" y="89916"/>
                  </a:lnTo>
                  <a:lnTo>
                    <a:pt x="1668780" y="89916"/>
                  </a:lnTo>
                  <a:lnTo>
                    <a:pt x="1668780" y="80784"/>
                  </a:lnTo>
                  <a:close/>
                </a:path>
                <a:path w="1727200" h="90169">
                  <a:moveTo>
                    <a:pt x="1668780" y="25908"/>
                  </a:moveTo>
                  <a:lnTo>
                    <a:pt x="1638300" y="25908"/>
                  </a:lnTo>
                  <a:lnTo>
                    <a:pt x="1638300" y="30492"/>
                  </a:lnTo>
                  <a:lnTo>
                    <a:pt x="1668780" y="30492"/>
                  </a:lnTo>
                  <a:lnTo>
                    <a:pt x="1668780" y="25908"/>
                  </a:lnTo>
                  <a:close/>
                </a:path>
                <a:path w="1727200" h="90169">
                  <a:moveTo>
                    <a:pt x="1726679" y="85356"/>
                  </a:moveTo>
                  <a:lnTo>
                    <a:pt x="1696212" y="85356"/>
                  </a:lnTo>
                  <a:lnTo>
                    <a:pt x="1696212" y="89916"/>
                  </a:lnTo>
                  <a:lnTo>
                    <a:pt x="1726679" y="89916"/>
                  </a:lnTo>
                  <a:lnTo>
                    <a:pt x="1726679" y="85356"/>
                  </a:lnTo>
                  <a:close/>
                </a:path>
                <a:path w="1727200" h="90169">
                  <a:moveTo>
                    <a:pt x="1726679" y="25908"/>
                  </a:moveTo>
                  <a:lnTo>
                    <a:pt x="1696212" y="25908"/>
                  </a:lnTo>
                  <a:lnTo>
                    <a:pt x="1696212" y="30492"/>
                  </a:lnTo>
                  <a:lnTo>
                    <a:pt x="1726679" y="30492"/>
                  </a:lnTo>
                  <a:lnTo>
                    <a:pt x="1726679" y="25908"/>
                  </a:lnTo>
                  <a:close/>
                </a:path>
              </a:pathLst>
            </a:custGeom>
            <a:solidFill>
              <a:srgbClr val="8ACF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5" name="object 1355" descr=""/>
            <p:cNvSpPr/>
            <p:nvPr/>
          </p:nvSpPr>
          <p:spPr>
            <a:xfrm>
              <a:off x="4222991" y="2689859"/>
              <a:ext cx="1784985" cy="29209"/>
            </a:xfrm>
            <a:custGeom>
              <a:avLst/>
              <a:gdLst/>
              <a:ahLst/>
              <a:cxnLst/>
              <a:rect l="l" t="t" r="r" b="b"/>
              <a:pathLst>
                <a:path w="1784985" h="29210">
                  <a:moveTo>
                    <a:pt x="30480" y="24384"/>
                  </a:moveTo>
                  <a:lnTo>
                    <a:pt x="0" y="24384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24384"/>
                  </a:lnTo>
                  <a:close/>
                </a:path>
                <a:path w="1784985" h="29210">
                  <a:moveTo>
                    <a:pt x="88404" y="19824"/>
                  </a:moveTo>
                  <a:lnTo>
                    <a:pt x="57924" y="19824"/>
                  </a:lnTo>
                  <a:lnTo>
                    <a:pt x="57924" y="28968"/>
                  </a:lnTo>
                  <a:lnTo>
                    <a:pt x="88404" y="28968"/>
                  </a:lnTo>
                  <a:lnTo>
                    <a:pt x="88404" y="19824"/>
                  </a:lnTo>
                  <a:close/>
                </a:path>
                <a:path w="1784985" h="29210">
                  <a:moveTo>
                    <a:pt x="146316" y="19824"/>
                  </a:moveTo>
                  <a:lnTo>
                    <a:pt x="115836" y="19824"/>
                  </a:lnTo>
                  <a:lnTo>
                    <a:pt x="115836" y="28968"/>
                  </a:lnTo>
                  <a:lnTo>
                    <a:pt x="146316" y="28968"/>
                  </a:lnTo>
                  <a:lnTo>
                    <a:pt x="146316" y="19824"/>
                  </a:lnTo>
                  <a:close/>
                </a:path>
                <a:path w="1784985" h="29210">
                  <a:moveTo>
                    <a:pt x="204216" y="24384"/>
                  </a:moveTo>
                  <a:lnTo>
                    <a:pt x="173748" y="24384"/>
                  </a:lnTo>
                  <a:lnTo>
                    <a:pt x="173748" y="28956"/>
                  </a:lnTo>
                  <a:lnTo>
                    <a:pt x="204216" y="28956"/>
                  </a:lnTo>
                  <a:lnTo>
                    <a:pt x="204216" y="24384"/>
                  </a:lnTo>
                  <a:close/>
                </a:path>
                <a:path w="1784985" h="29210">
                  <a:moveTo>
                    <a:pt x="262140" y="7632"/>
                  </a:moveTo>
                  <a:lnTo>
                    <a:pt x="231660" y="7632"/>
                  </a:lnTo>
                  <a:lnTo>
                    <a:pt x="231660" y="16776"/>
                  </a:lnTo>
                  <a:lnTo>
                    <a:pt x="262140" y="16776"/>
                  </a:lnTo>
                  <a:lnTo>
                    <a:pt x="262140" y="7632"/>
                  </a:lnTo>
                  <a:close/>
                </a:path>
                <a:path w="1784985" h="29210">
                  <a:moveTo>
                    <a:pt x="320052" y="19824"/>
                  </a:moveTo>
                  <a:lnTo>
                    <a:pt x="289572" y="19824"/>
                  </a:lnTo>
                  <a:lnTo>
                    <a:pt x="289572" y="28968"/>
                  </a:lnTo>
                  <a:lnTo>
                    <a:pt x="320052" y="28968"/>
                  </a:lnTo>
                  <a:lnTo>
                    <a:pt x="320052" y="19824"/>
                  </a:lnTo>
                  <a:close/>
                </a:path>
                <a:path w="1784985" h="29210">
                  <a:moveTo>
                    <a:pt x="377964" y="16776"/>
                  </a:moveTo>
                  <a:lnTo>
                    <a:pt x="347484" y="16776"/>
                  </a:lnTo>
                  <a:lnTo>
                    <a:pt x="347484" y="25908"/>
                  </a:lnTo>
                  <a:lnTo>
                    <a:pt x="377964" y="25908"/>
                  </a:lnTo>
                  <a:lnTo>
                    <a:pt x="377964" y="16776"/>
                  </a:lnTo>
                  <a:close/>
                </a:path>
                <a:path w="1784985" h="29210">
                  <a:moveTo>
                    <a:pt x="441972" y="19824"/>
                  </a:moveTo>
                  <a:lnTo>
                    <a:pt x="405396" y="19824"/>
                  </a:lnTo>
                  <a:lnTo>
                    <a:pt x="405396" y="28968"/>
                  </a:lnTo>
                  <a:lnTo>
                    <a:pt x="441972" y="28968"/>
                  </a:lnTo>
                  <a:lnTo>
                    <a:pt x="441972" y="19824"/>
                  </a:lnTo>
                  <a:close/>
                </a:path>
                <a:path w="1784985" h="29210">
                  <a:moveTo>
                    <a:pt x="501408" y="24384"/>
                  </a:moveTo>
                  <a:lnTo>
                    <a:pt x="470928" y="24384"/>
                  </a:lnTo>
                  <a:lnTo>
                    <a:pt x="470928" y="28968"/>
                  </a:lnTo>
                  <a:lnTo>
                    <a:pt x="501408" y="28968"/>
                  </a:lnTo>
                  <a:lnTo>
                    <a:pt x="501408" y="24384"/>
                  </a:lnTo>
                  <a:close/>
                </a:path>
                <a:path w="1784985" h="29210">
                  <a:moveTo>
                    <a:pt x="559320" y="24384"/>
                  </a:moveTo>
                  <a:lnTo>
                    <a:pt x="528840" y="24384"/>
                  </a:lnTo>
                  <a:lnTo>
                    <a:pt x="528840" y="28968"/>
                  </a:lnTo>
                  <a:lnTo>
                    <a:pt x="559320" y="28968"/>
                  </a:lnTo>
                  <a:lnTo>
                    <a:pt x="559320" y="24384"/>
                  </a:lnTo>
                  <a:close/>
                </a:path>
                <a:path w="1784985" h="29210">
                  <a:moveTo>
                    <a:pt x="617232" y="19824"/>
                  </a:moveTo>
                  <a:lnTo>
                    <a:pt x="586752" y="19824"/>
                  </a:lnTo>
                  <a:lnTo>
                    <a:pt x="586752" y="28968"/>
                  </a:lnTo>
                  <a:lnTo>
                    <a:pt x="617232" y="28968"/>
                  </a:lnTo>
                  <a:lnTo>
                    <a:pt x="617232" y="19824"/>
                  </a:lnTo>
                  <a:close/>
                </a:path>
                <a:path w="1784985" h="29210">
                  <a:moveTo>
                    <a:pt x="675144" y="19824"/>
                  </a:moveTo>
                  <a:lnTo>
                    <a:pt x="644664" y="19824"/>
                  </a:lnTo>
                  <a:lnTo>
                    <a:pt x="644664" y="28968"/>
                  </a:lnTo>
                  <a:lnTo>
                    <a:pt x="675144" y="28968"/>
                  </a:lnTo>
                  <a:lnTo>
                    <a:pt x="675144" y="19824"/>
                  </a:lnTo>
                  <a:close/>
                </a:path>
                <a:path w="1784985" h="29210">
                  <a:moveTo>
                    <a:pt x="733056" y="24384"/>
                  </a:moveTo>
                  <a:lnTo>
                    <a:pt x="702564" y="24384"/>
                  </a:lnTo>
                  <a:lnTo>
                    <a:pt x="702564" y="28956"/>
                  </a:lnTo>
                  <a:lnTo>
                    <a:pt x="733056" y="28956"/>
                  </a:lnTo>
                  <a:lnTo>
                    <a:pt x="733056" y="24384"/>
                  </a:lnTo>
                  <a:close/>
                </a:path>
                <a:path w="1784985" h="29210">
                  <a:moveTo>
                    <a:pt x="790968" y="19824"/>
                  </a:moveTo>
                  <a:lnTo>
                    <a:pt x="760488" y="19824"/>
                  </a:lnTo>
                  <a:lnTo>
                    <a:pt x="760488" y="28956"/>
                  </a:lnTo>
                  <a:lnTo>
                    <a:pt x="790968" y="28956"/>
                  </a:lnTo>
                  <a:lnTo>
                    <a:pt x="790968" y="19824"/>
                  </a:lnTo>
                  <a:close/>
                </a:path>
                <a:path w="1784985" h="29210">
                  <a:moveTo>
                    <a:pt x="848868" y="24384"/>
                  </a:moveTo>
                  <a:lnTo>
                    <a:pt x="818400" y="24384"/>
                  </a:lnTo>
                  <a:lnTo>
                    <a:pt x="818400" y="28956"/>
                  </a:lnTo>
                  <a:lnTo>
                    <a:pt x="848868" y="28956"/>
                  </a:lnTo>
                  <a:lnTo>
                    <a:pt x="848868" y="24384"/>
                  </a:lnTo>
                  <a:close/>
                </a:path>
                <a:path w="1784985" h="29210">
                  <a:moveTo>
                    <a:pt x="906780" y="7632"/>
                  </a:moveTo>
                  <a:lnTo>
                    <a:pt x="876300" y="7632"/>
                  </a:lnTo>
                  <a:lnTo>
                    <a:pt x="876300" y="16764"/>
                  </a:lnTo>
                  <a:lnTo>
                    <a:pt x="906780" y="16764"/>
                  </a:lnTo>
                  <a:lnTo>
                    <a:pt x="906780" y="7632"/>
                  </a:lnTo>
                  <a:close/>
                </a:path>
                <a:path w="1784985" h="29210">
                  <a:moveTo>
                    <a:pt x="964704" y="0"/>
                  </a:moveTo>
                  <a:lnTo>
                    <a:pt x="934224" y="0"/>
                  </a:lnTo>
                  <a:lnTo>
                    <a:pt x="934224" y="4572"/>
                  </a:lnTo>
                  <a:lnTo>
                    <a:pt x="964704" y="4572"/>
                  </a:lnTo>
                  <a:lnTo>
                    <a:pt x="964704" y="0"/>
                  </a:lnTo>
                  <a:close/>
                </a:path>
                <a:path w="1784985" h="29210">
                  <a:moveTo>
                    <a:pt x="1022604" y="3060"/>
                  </a:moveTo>
                  <a:lnTo>
                    <a:pt x="992136" y="3060"/>
                  </a:lnTo>
                  <a:lnTo>
                    <a:pt x="992136" y="12192"/>
                  </a:lnTo>
                  <a:lnTo>
                    <a:pt x="1022604" y="12192"/>
                  </a:lnTo>
                  <a:lnTo>
                    <a:pt x="1022604" y="3060"/>
                  </a:lnTo>
                  <a:close/>
                </a:path>
                <a:path w="1784985" h="29210">
                  <a:moveTo>
                    <a:pt x="1080528" y="19824"/>
                  </a:moveTo>
                  <a:lnTo>
                    <a:pt x="1050036" y="19824"/>
                  </a:lnTo>
                  <a:lnTo>
                    <a:pt x="1050036" y="28968"/>
                  </a:lnTo>
                  <a:lnTo>
                    <a:pt x="1080528" y="28968"/>
                  </a:lnTo>
                  <a:lnTo>
                    <a:pt x="1080528" y="19824"/>
                  </a:lnTo>
                  <a:close/>
                </a:path>
                <a:path w="1784985" h="29210">
                  <a:moveTo>
                    <a:pt x="1138440" y="16776"/>
                  </a:moveTo>
                  <a:lnTo>
                    <a:pt x="1107960" y="16776"/>
                  </a:lnTo>
                  <a:lnTo>
                    <a:pt x="1107960" y="25908"/>
                  </a:lnTo>
                  <a:lnTo>
                    <a:pt x="1138440" y="25908"/>
                  </a:lnTo>
                  <a:lnTo>
                    <a:pt x="1138440" y="16776"/>
                  </a:lnTo>
                  <a:close/>
                </a:path>
                <a:path w="1784985" h="29210">
                  <a:moveTo>
                    <a:pt x="1196352" y="24384"/>
                  </a:moveTo>
                  <a:lnTo>
                    <a:pt x="1165872" y="24384"/>
                  </a:lnTo>
                  <a:lnTo>
                    <a:pt x="1165872" y="28968"/>
                  </a:lnTo>
                  <a:lnTo>
                    <a:pt x="1196352" y="28968"/>
                  </a:lnTo>
                  <a:lnTo>
                    <a:pt x="1196352" y="24384"/>
                  </a:lnTo>
                  <a:close/>
                </a:path>
                <a:path w="1784985" h="29210">
                  <a:moveTo>
                    <a:pt x="1254252" y="24384"/>
                  </a:moveTo>
                  <a:lnTo>
                    <a:pt x="1223784" y="24384"/>
                  </a:lnTo>
                  <a:lnTo>
                    <a:pt x="1223784" y="28968"/>
                  </a:lnTo>
                  <a:lnTo>
                    <a:pt x="1254252" y="28968"/>
                  </a:lnTo>
                  <a:lnTo>
                    <a:pt x="1254252" y="24384"/>
                  </a:lnTo>
                  <a:close/>
                </a:path>
                <a:path w="1784985" h="29210">
                  <a:moveTo>
                    <a:pt x="1312176" y="24384"/>
                  </a:moveTo>
                  <a:lnTo>
                    <a:pt x="1281696" y="24384"/>
                  </a:lnTo>
                  <a:lnTo>
                    <a:pt x="1281696" y="28968"/>
                  </a:lnTo>
                  <a:lnTo>
                    <a:pt x="1312176" y="28968"/>
                  </a:lnTo>
                  <a:lnTo>
                    <a:pt x="1312176" y="24384"/>
                  </a:lnTo>
                  <a:close/>
                </a:path>
                <a:path w="1784985" h="29210">
                  <a:moveTo>
                    <a:pt x="1379220" y="19824"/>
                  </a:moveTo>
                  <a:lnTo>
                    <a:pt x="1341120" y="19824"/>
                  </a:lnTo>
                  <a:lnTo>
                    <a:pt x="1341120" y="28956"/>
                  </a:lnTo>
                  <a:lnTo>
                    <a:pt x="1379220" y="28956"/>
                  </a:lnTo>
                  <a:lnTo>
                    <a:pt x="1379220" y="19824"/>
                  </a:lnTo>
                  <a:close/>
                </a:path>
                <a:path w="1784985" h="29210">
                  <a:moveTo>
                    <a:pt x="1437132" y="24384"/>
                  </a:moveTo>
                  <a:lnTo>
                    <a:pt x="1406652" y="24384"/>
                  </a:lnTo>
                  <a:lnTo>
                    <a:pt x="1406652" y="28956"/>
                  </a:lnTo>
                  <a:lnTo>
                    <a:pt x="1437132" y="28956"/>
                  </a:lnTo>
                  <a:lnTo>
                    <a:pt x="1437132" y="24384"/>
                  </a:lnTo>
                  <a:close/>
                </a:path>
                <a:path w="1784985" h="29210">
                  <a:moveTo>
                    <a:pt x="1495056" y="3048"/>
                  </a:moveTo>
                  <a:lnTo>
                    <a:pt x="1464564" y="3048"/>
                  </a:lnTo>
                  <a:lnTo>
                    <a:pt x="1464564" y="12192"/>
                  </a:lnTo>
                  <a:lnTo>
                    <a:pt x="1495056" y="12192"/>
                  </a:lnTo>
                  <a:lnTo>
                    <a:pt x="1495056" y="3048"/>
                  </a:lnTo>
                  <a:close/>
                </a:path>
                <a:path w="1784985" h="29210">
                  <a:moveTo>
                    <a:pt x="1552968" y="24384"/>
                  </a:moveTo>
                  <a:lnTo>
                    <a:pt x="1522488" y="24384"/>
                  </a:lnTo>
                  <a:lnTo>
                    <a:pt x="1522488" y="28968"/>
                  </a:lnTo>
                  <a:lnTo>
                    <a:pt x="1552968" y="28968"/>
                  </a:lnTo>
                  <a:lnTo>
                    <a:pt x="1552968" y="24384"/>
                  </a:lnTo>
                  <a:close/>
                </a:path>
                <a:path w="1784985" h="29210">
                  <a:moveTo>
                    <a:pt x="1610868" y="24384"/>
                  </a:moveTo>
                  <a:lnTo>
                    <a:pt x="1580400" y="24384"/>
                  </a:lnTo>
                  <a:lnTo>
                    <a:pt x="1580400" y="28968"/>
                  </a:lnTo>
                  <a:lnTo>
                    <a:pt x="1610868" y="28968"/>
                  </a:lnTo>
                  <a:lnTo>
                    <a:pt x="1610868" y="24384"/>
                  </a:lnTo>
                  <a:close/>
                </a:path>
                <a:path w="1784985" h="29210">
                  <a:moveTo>
                    <a:pt x="1668792" y="3060"/>
                  </a:moveTo>
                  <a:lnTo>
                    <a:pt x="1638312" y="3060"/>
                  </a:lnTo>
                  <a:lnTo>
                    <a:pt x="1638312" y="12192"/>
                  </a:lnTo>
                  <a:lnTo>
                    <a:pt x="1668792" y="12192"/>
                  </a:lnTo>
                  <a:lnTo>
                    <a:pt x="1668792" y="3060"/>
                  </a:lnTo>
                  <a:close/>
                </a:path>
                <a:path w="1784985" h="29210">
                  <a:moveTo>
                    <a:pt x="1726704" y="19824"/>
                  </a:moveTo>
                  <a:lnTo>
                    <a:pt x="1696224" y="19824"/>
                  </a:lnTo>
                  <a:lnTo>
                    <a:pt x="1696224" y="28968"/>
                  </a:lnTo>
                  <a:lnTo>
                    <a:pt x="1726704" y="28968"/>
                  </a:lnTo>
                  <a:lnTo>
                    <a:pt x="1726704" y="19824"/>
                  </a:lnTo>
                  <a:close/>
                </a:path>
                <a:path w="1784985" h="29210">
                  <a:moveTo>
                    <a:pt x="1784604" y="19824"/>
                  </a:moveTo>
                  <a:lnTo>
                    <a:pt x="1754136" y="19824"/>
                  </a:lnTo>
                  <a:lnTo>
                    <a:pt x="1754136" y="28968"/>
                  </a:lnTo>
                  <a:lnTo>
                    <a:pt x="1784604" y="28968"/>
                  </a:lnTo>
                  <a:lnTo>
                    <a:pt x="1784604" y="19824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6" name="object 1356" descr=""/>
            <p:cNvSpPr/>
            <p:nvPr/>
          </p:nvSpPr>
          <p:spPr>
            <a:xfrm>
              <a:off x="4208621" y="2690336"/>
              <a:ext cx="1812925" cy="29209"/>
            </a:xfrm>
            <a:custGeom>
              <a:avLst/>
              <a:gdLst/>
              <a:ahLst/>
              <a:cxnLst/>
              <a:rect l="l" t="t" r="r" b="b"/>
              <a:pathLst>
                <a:path w="1812925" h="29210">
                  <a:moveTo>
                    <a:pt x="0" y="0"/>
                  </a:moveTo>
                  <a:lnTo>
                    <a:pt x="0" y="29051"/>
                  </a:lnTo>
                </a:path>
                <a:path w="1812925" h="29210">
                  <a:moveTo>
                    <a:pt x="1812321" y="0"/>
                  </a:moveTo>
                  <a:lnTo>
                    <a:pt x="1812321" y="29051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7" name="object 1357" descr=""/>
            <p:cNvSpPr/>
            <p:nvPr/>
          </p:nvSpPr>
          <p:spPr>
            <a:xfrm>
              <a:off x="4208615" y="2681947"/>
              <a:ext cx="1812925" cy="46355"/>
            </a:xfrm>
            <a:custGeom>
              <a:avLst/>
              <a:gdLst/>
              <a:ahLst/>
              <a:cxnLst/>
              <a:rect l="l" t="t" r="r" b="b"/>
              <a:pathLst>
                <a:path w="1812925" h="46355">
                  <a:moveTo>
                    <a:pt x="1812315" y="29057"/>
                  </a:moveTo>
                  <a:lnTo>
                    <a:pt x="0" y="29057"/>
                  </a:lnTo>
                  <a:lnTo>
                    <a:pt x="0" y="45834"/>
                  </a:lnTo>
                  <a:lnTo>
                    <a:pt x="1812315" y="45834"/>
                  </a:lnTo>
                  <a:lnTo>
                    <a:pt x="1812315" y="29057"/>
                  </a:lnTo>
                  <a:close/>
                </a:path>
                <a:path w="1812925" h="46355">
                  <a:moveTo>
                    <a:pt x="1812315" y="0"/>
                  </a:moveTo>
                  <a:lnTo>
                    <a:pt x="0" y="0"/>
                  </a:lnTo>
                  <a:lnTo>
                    <a:pt x="0" y="16789"/>
                  </a:lnTo>
                  <a:lnTo>
                    <a:pt x="1812315" y="16789"/>
                  </a:lnTo>
                  <a:lnTo>
                    <a:pt x="181231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8" name="object 1358" descr=""/>
            <p:cNvSpPr/>
            <p:nvPr/>
          </p:nvSpPr>
          <p:spPr>
            <a:xfrm>
              <a:off x="4222991" y="2718828"/>
              <a:ext cx="1784985" cy="30480"/>
            </a:xfrm>
            <a:custGeom>
              <a:avLst/>
              <a:gdLst/>
              <a:ahLst/>
              <a:cxnLst/>
              <a:rect l="l" t="t" r="r" b="b"/>
              <a:pathLst>
                <a:path w="1784985" h="30480">
                  <a:moveTo>
                    <a:pt x="30480" y="25895"/>
                  </a:moveTo>
                  <a:lnTo>
                    <a:pt x="0" y="25895"/>
                  </a:lnTo>
                  <a:lnTo>
                    <a:pt x="0" y="30480"/>
                  </a:lnTo>
                  <a:lnTo>
                    <a:pt x="30480" y="30480"/>
                  </a:lnTo>
                  <a:lnTo>
                    <a:pt x="30480" y="25895"/>
                  </a:lnTo>
                  <a:close/>
                </a:path>
                <a:path w="1784985" h="30480">
                  <a:moveTo>
                    <a:pt x="88404" y="7607"/>
                  </a:moveTo>
                  <a:lnTo>
                    <a:pt x="57924" y="7607"/>
                  </a:lnTo>
                  <a:lnTo>
                    <a:pt x="57924" y="16764"/>
                  </a:lnTo>
                  <a:lnTo>
                    <a:pt x="88404" y="16764"/>
                  </a:lnTo>
                  <a:lnTo>
                    <a:pt x="88404" y="7607"/>
                  </a:lnTo>
                  <a:close/>
                </a:path>
                <a:path w="1784985" h="30480">
                  <a:moveTo>
                    <a:pt x="146316" y="25908"/>
                  </a:moveTo>
                  <a:lnTo>
                    <a:pt x="115836" y="25908"/>
                  </a:lnTo>
                  <a:lnTo>
                    <a:pt x="115836" y="30480"/>
                  </a:lnTo>
                  <a:lnTo>
                    <a:pt x="146316" y="30480"/>
                  </a:lnTo>
                  <a:lnTo>
                    <a:pt x="146316" y="25908"/>
                  </a:lnTo>
                  <a:close/>
                </a:path>
                <a:path w="1784985" h="30480">
                  <a:moveTo>
                    <a:pt x="204228" y="25908"/>
                  </a:moveTo>
                  <a:lnTo>
                    <a:pt x="173748" y="25908"/>
                  </a:lnTo>
                  <a:lnTo>
                    <a:pt x="173748" y="30480"/>
                  </a:lnTo>
                  <a:lnTo>
                    <a:pt x="204228" y="30480"/>
                  </a:lnTo>
                  <a:lnTo>
                    <a:pt x="204228" y="25908"/>
                  </a:lnTo>
                  <a:close/>
                </a:path>
                <a:path w="1784985" h="30480">
                  <a:moveTo>
                    <a:pt x="262140" y="0"/>
                  </a:moveTo>
                  <a:lnTo>
                    <a:pt x="231660" y="0"/>
                  </a:lnTo>
                  <a:lnTo>
                    <a:pt x="231660" y="4572"/>
                  </a:lnTo>
                  <a:lnTo>
                    <a:pt x="262140" y="4572"/>
                  </a:lnTo>
                  <a:lnTo>
                    <a:pt x="262140" y="0"/>
                  </a:lnTo>
                  <a:close/>
                </a:path>
                <a:path w="1784985" h="30480">
                  <a:moveTo>
                    <a:pt x="320052" y="12192"/>
                  </a:moveTo>
                  <a:lnTo>
                    <a:pt x="289572" y="12192"/>
                  </a:lnTo>
                  <a:lnTo>
                    <a:pt x="289572" y="21323"/>
                  </a:lnTo>
                  <a:lnTo>
                    <a:pt x="320052" y="21323"/>
                  </a:lnTo>
                  <a:lnTo>
                    <a:pt x="320052" y="12192"/>
                  </a:lnTo>
                  <a:close/>
                </a:path>
                <a:path w="1784985" h="30480">
                  <a:moveTo>
                    <a:pt x="377964" y="16764"/>
                  </a:moveTo>
                  <a:lnTo>
                    <a:pt x="347484" y="16764"/>
                  </a:lnTo>
                  <a:lnTo>
                    <a:pt x="347484" y="25908"/>
                  </a:lnTo>
                  <a:lnTo>
                    <a:pt x="377964" y="25908"/>
                  </a:lnTo>
                  <a:lnTo>
                    <a:pt x="377964" y="16764"/>
                  </a:lnTo>
                  <a:close/>
                </a:path>
                <a:path w="1784985" h="30480">
                  <a:moveTo>
                    <a:pt x="441972" y="21323"/>
                  </a:moveTo>
                  <a:lnTo>
                    <a:pt x="405396" y="21323"/>
                  </a:lnTo>
                  <a:lnTo>
                    <a:pt x="405396" y="30480"/>
                  </a:lnTo>
                  <a:lnTo>
                    <a:pt x="441972" y="30480"/>
                  </a:lnTo>
                  <a:lnTo>
                    <a:pt x="441972" y="21323"/>
                  </a:lnTo>
                  <a:close/>
                </a:path>
                <a:path w="1784985" h="30480">
                  <a:moveTo>
                    <a:pt x="501408" y="25908"/>
                  </a:moveTo>
                  <a:lnTo>
                    <a:pt x="470928" y="25908"/>
                  </a:lnTo>
                  <a:lnTo>
                    <a:pt x="470928" y="30480"/>
                  </a:lnTo>
                  <a:lnTo>
                    <a:pt x="501408" y="30480"/>
                  </a:lnTo>
                  <a:lnTo>
                    <a:pt x="501408" y="25908"/>
                  </a:lnTo>
                  <a:close/>
                </a:path>
                <a:path w="1784985" h="30480">
                  <a:moveTo>
                    <a:pt x="559320" y="25908"/>
                  </a:moveTo>
                  <a:lnTo>
                    <a:pt x="528840" y="25908"/>
                  </a:lnTo>
                  <a:lnTo>
                    <a:pt x="528840" y="30480"/>
                  </a:lnTo>
                  <a:lnTo>
                    <a:pt x="559320" y="30480"/>
                  </a:lnTo>
                  <a:lnTo>
                    <a:pt x="559320" y="25908"/>
                  </a:lnTo>
                  <a:close/>
                </a:path>
                <a:path w="1784985" h="30480">
                  <a:moveTo>
                    <a:pt x="617232" y="21323"/>
                  </a:moveTo>
                  <a:lnTo>
                    <a:pt x="586752" y="21323"/>
                  </a:lnTo>
                  <a:lnTo>
                    <a:pt x="586752" y="30480"/>
                  </a:lnTo>
                  <a:lnTo>
                    <a:pt x="617232" y="30480"/>
                  </a:lnTo>
                  <a:lnTo>
                    <a:pt x="617232" y="21323"/>
                  </a:lnTo>
                  <a:close/>
                </a:path>
                <a:path w="1784985" h="30480">
                  <a:moveTo>
                    <a:pt x="675144" y="7607"/>
                  </a:moveTo>
                  <a:lnTo>
                    <a:pt x="644664" y="7607"/>
                  </a:lnTo>
                  <a:lnTo>
                    <a:pt x="644664" y="16764"/>
                  </a:lnTo>
                  <a:lnTo>
                    <a:pt x="675144" y="16764"/>
                  </a:lnTo>
                  <a:lnTo>
                    <a:pt x="675144" y="7607"/>
                  </a:lnTo>
                  <a:close/>
                </a:path>
                <a:path w="1784985" h="30480">
                  <a:moveTo>
                    <a:pt x="733056" y="25908"/>
                  </a:moveTo>
                  <a:lnTo>
                    <a:pt x="702576" y="25908"/>
                  </a:lnTo>
                  <a:lnTo>
                    <a:pt x="702576" y="30480"/>
                  </a:lnTo>
                  <a:lnTo>
                    <a:pt x="733056" y="30480"/>
                  </a:lnTo>
                  <a:lnTo>
                    <a:pt x="733056" y="25908"/>
                  </a:lnTo>
                  <a:close/>
                </a:path>
                <a:path w="1784985" h="30480">
                  <a:moveTo>
                    <a:pt x="790968" y="25908"/>
                  </a:moveTo>
                  <a:lnTo>
                    <a:pt x="760488" y="25908"/>
                  </a:lnTo>
                  <a:lnTo>
                    <a:pt x="760488" y="30480"/>
                  </a:lnTo>
                  <a:lnTo>
                    <a:pt x="790968" y="30480"/>
                  </a:lnTo>
                  <a:lnTo>
                    <a:pt x="790968" y="25908"/>
                  </a:lnTo>
                  <a:close/>
                </a:path>
                <a:path w="1784985" h="30480">
                  <a:moveTo>
                    <a:pt x="848868" y="25908"/>
                  </a:moveTo>
                  <a:lnTo>
                    <a:pt x="818400" y="25908"/>
                  </a:lnTo>
                  <a:lnTo>
                    <a:pt x="818400" y="30480"/>
                  </a:lnTo>
                  <a:lnTo>
                    <a:pt x="848868" y="30480"/>
                  </a:lnTo>
                  <a:lnTo>
                    <a:pt x="848868" y="25908"/>
                  </a:lnTo>
                  <a:close/>
                </a:path>
                <a:path w="1784985" h="30480">
                  <a:moveTo>
                    <a:pt x="906792" y="4572"/>
                  </a:moveTo>
                  <a:lnTo>
                    <a:pt x="876312" y="4572"/>
                  </a:lnTo>
                  <a:lnTo>
                    <a:pt x="876312" y="13716"/>
                  </a:lnTo>
                  <a:lnTo>
                    <a:pt x="906792" y="13716"/>
                  </a:lnTo>
                  <a:lnTo>
                    <a:pt x="906792" y="4572"/>
                  </a:lnTo>
                  <a:close/>
                </a:path>
                <a:path w="1784985" h="30480">
                  <a:moveTo>
                    <a:pt x="964704" y="4572"/>
                  </a:moveTo>
                  <a:lnTo>
                    <a:pt x="934224" y="4572"/>
                  </a:lnTo>
                  <a:lnTo>
                    <a:pt x="934224" y="13716"/>
                  </a:lnTo>
                  <a:lnTo>
                    <a:pt x="964704" y="13716"/>
                  </a:lnTo>
                  <a:lnTo>
                    <a:pt x="964704" y="4572"/>
                  </a:lnTo>
                  <a:close/>
                </a:path>
                <a:path w="1784985" h="30480">
                  <a:moveTo>
                    <a:pt x="1022604" y="12192"/>
                  </a:moveTo>
                  <a:lnTo>
                    <a:pt x="992136" y="12192"/>
                  </a:lnTo>
                  <a:lnTo>
                    <a:pt x="992136" y="21323"/>
                  </a:lnTo>
                  <a:lnTo>
                    <a:pt x="1022604" y="21323"/>
                  </a:lnTo>
                  <a:lnTo>
                    <a:pt x="1022604" y="12192"/>
                  </a:lnTo>
                  <a:close/>
                </a:path>
                <a:path w="1784985" h="30480">
                  <a:moveTo>
                    <a:pt x="1080528" y="21323"/>
                  </a:moveTo>
                  <a:lnTo>
                    <a:pt x="1050036" y="21323"/>
                  </a:lnTo>
                  <a:lnTo>
                    <a:pt x="1050036" y="30480"/>
                  </a:lnTo>
                  <a:lnTo>
                    <a:pt x="1080528" y="30480"/>
                  </a:lnTo>
                  <a:lnTo>
                    <a:pt x="1080528" y="21323"/>
                  </a:lnTo>
                  <a:close/>
                </a:path>
                <a:path w="1784985" h="30480">
                  <a:moveTo>
                    <a:pt x="1138440" y="12192"/>
                  </a:moveTo>
                  <a:lnTo>
                    <a:pt x="1107960" y="12192"/>
                  </a:lnTo>
                  <a:lnTo>
                    <a:pt x="1107960" y="21323"/>
                  </a:lnTo>
                  <a:lnTo>
                    <a:pt x="1138440" y="21323"/>
                  </a:lnTo>
                  <a:lnTo>
                    <a:pt x="1138440" y="12192"/>
                  </a:lnTo>
                  <a:close/>
                </a:path>
                <a:path w="1784985" h="30480">
                  <a:moveTo>
                    <a:pt x="1196352" y="21323"/>
                  </a:moveTo>
                  <a:lnTo>
                    <a:pt x="1165872" y="21323"/>
                  </a:lnTo>
                  <a:lnTo>
                    <a:pt x="1165872" y="30480"/>
                  </a:lnTo>
                  <a:lnTo>
                    <a:pt x="1196352" y="30480"/>
                  </a:lnTo>
                  <a:lnTo>
                    <a:pt x="1196352" y="21323"/>
                  </a:lnTo>
                  <a:close/>
                </a:path>
                <a:path w="1784985" h="30480">
                  <a:moveTo>
                    <a:pt x="1254252" y="21323"/>
                  </a:moveTo>
                  <a:lnTo>
                    <a:pt x="1223784" y="21323"/>
                  </a:lnTo>
                  <a:lnTo>
                    <a:pt x="1223784" y="30480"/>
                  </a:lnTo>
                  <a:lnTo>
                    <a:pt x="1254252" y="30480"/>
                  </a:lnTo>
                  <a:lnTo>
                    <a:pt x="1254252" y="21323"/>
                  </a:lnTo>
                  <a:close/>
                </a:path>
                <a:path w="1784985" h="30480">
                  <a:moveTo>
                    <a:pt x="1312164" y="25895"/>
                  </a:moveTo>
                  <a:lnTo>
                    <a:pt x="1281684" y="25895"/>
                  </a:lnTo>
                  <a:lnTo>
                    <a:pt x="1281684" y="30480"/>
                  </a:lnTo>
                  <a:lnTo>
                    <a:pt x="1312164" y="30480"/>
                  </a:lnTo>
                  <a:lnTo>
                    <a:pt x="1312164" y="25895"/>
                  </a:lnTo>
                  <a:close/>
                </a:path>
                <a:path w="1784985" h="30480">
                  <a:moveTo>
                    <a:pt x="1379220" y="7607"/>
                  </a:moveTo>
                  <a:lnTo>
                    <a:pt x="1341120" y="7607"/>
                  </a:lnTo>
                  <a:lnTo>
                    <a:pt x="1341120" y="16764"/>
                  </a:lnTo>
                  <a:lnTo>
                    <a:pt x="1379220" y="16764"/>
                  </a:lnTo>
                  <a:lnTo>
                    <a:pt x="1379220" y="7607"/>
                  </a:lnTo>
                  <a:close/>
                </a:path>
                <a:path w="1784985" h="30480">
                  <a:moveTo>
                    <a:pt x="1437132" y="25895"/>
                  </a:moveTo>
                  <a:lnTo>
                    <a:pt x="1406652" y="25895"/>
                  </a:lnTo>
                  <a:lnTo>
                    <a:pt x="1406652" y="30480"/>
                  </a:lnTo>
                  <a:lnTo>
                    <a:pt x="1437132" y="30480"/>
                  </a:lnTo>
                  <a:lnTo>
                    <a:pt x="1437132" y="25895"/>
                  </a:lnTo>
                  <a:close/>
                </a:path>
                <a:path w="1784985" h="30480">
                  <a:moveTo>
                    <a:pt x="1495056" y="12179"/>
                  </a:moveTo>
                  <a:lnTo>
                    <a:pt x="1464564" y="12179"/>
                  </a:lnTo>
                  <a:lnTo>
                    <a:pt x="1464564" y="21323"/>
                  </a:lnTo>
                  <a:lnTo>
                    <a:pt x="1495056" y="21323"/>
                  </a:lnTo>
                  <a:lnTo>
                    <a:pt x="1495056" y="12179"/>
                  </a:lnTo>
                  <a:close/>
                </a:path>
                <a:path w="1784985" h="30480">
                  <a:moveTo>
                    <a:pt x="1552968" y="25908"/>
                  </a:moveTo>
                  <a:lnTo>
                    <a:pt x="1522488" y="25908"/>
                  </a:lnTo>
                  <a:lnTo>
                    <a:pt x="1522488" y="30480"/>
                  </a:lnTo>
                  <a:lnTo>
                    <a:pt x="1552968" y="30480"/>
                  </a:lnTo>
                  <a:lnTo>
                    <a:pt x="1552968" y="25908"/>
                  </a:lnTo>
                  <a:close/>
                </a:path>
                <a:path w="1784985" h="30480">
                  <a:moveTo>
                    <a:pt x="1610868" y="25908"/>
                  </a:moveTo>
                  <a:lnTo>
                    <a:pt x="1580400" y="25908"/>
                  </a:lnTo>
                  <a:lnTo>
                    <a:pt x="1580400" y="30480"/>
                  </a:lnTo>
                  <a:lnTo>
                    <a:pt x="1610868" y="30480"/>
                  </a:lnTo>
                  <a:lnTo>
                    <a:pt x="1610868" y="25908"/>
                  </a:lnTo>
                  <a:close/>
                </a:path>
                <a:path w="1784985" h="30480">
                  <a:moveTo>
                    <a:pt x="1668792" y="25908"/>
                  </a:moveTo>
                  <a:lnTo>
                    <a:pt x="1638312" y="25908"/>
                  </a:lnTo>
                  <a:lnTo>
                    <a:pt x="1638312" y="30480"/>
                  </a:lnTo>
                  <a:lnTo>
                    <a:pt x="1668792" y="30480"/>
                  </a:lnTo>
                  <a:lnTo>
                    <a:pt x="1668792" y="25908"/>
                  </a:lnTo>
                  <a:close/>
                </a:path>
                <a:path w="1784985" h="30480">
                  <a:moveTo>
                    <a:pt x="1726704" y="25908"/>
                  </a:moveTo>
                  <a:lnTo>
                    <a:pt x="1696224" y="25908"/>
                  </a:lnTo>
                  <a:lnTo>
                    <a:pt x="1696224" y="30480"/>
                  </a:lnTo>
                  <a:lnTo>
                    <a:pt x="1726704" y="30480"/>
                  </a:lnTo>
                  <a:lnTo>
                    <a:pt x="1726704" y="25908"/>
                  </a:lnTo>
                  <a:close/>
                </a:path>
                <a:path w="1784985" h="30480">
                  <a:moveTo>
                    <a:pt x="1784604" y="25908"/>
                  </a:moveTo>
                  <a:lnTo>
                    <a:pt x="1754136" y="25908"/>
                  </a:lnTo>
                  <a:lnTo>
                    <a:pt x="1754136" y="30480"/>
                  </a:lnTo>
                  <a:lnTo>
                    <a:pt x="1784604" y="30480"/>
                  </a:lnTo>
                  <a:lnTo>
                    <a:pt x="1784604" y="25908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9" name="object 1359" descr=""/>
            <p:cNvSpPr/>
            <p:nvPr/>
          </p:nvSpPr>
          <p:spPr>
            <a:xfrm>
              <a:off x="4207764" y="2718828"/>
              <a:ext cx="1815464" cy="30480"/>
            </a:xfrm>
            <a:custGeom>
              <a:avLst/>
              <a:gdLst/>
              <a:ahLst/>
              <a:cxnLst/>
              <a:rect l="l" t="t" r="r" b="b"/>
              <a:pathLst>
                <a:path w="1815464" h="30480">
                  <a:moveTo>
                    <a:pt x="457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4572" y="30480"/>
                  </a:lnTo>
                  <a:lnTo>
                    <a:pt x="4572" y="0"/>
                  </a:lnTo>
                  <a:close/>
                </a:path>
                <a:path w="1815464" h="30480">
                  <a:moveTo>
                    <a:pt x="1815084" y="0"/>
                  </a:moveTo>
                  <a:lnTo>
                    <a:pt x="1810512" y="0"/>
                  </a:lnTo>
                  <a:lnTo>
                    <a:pt x="1810512" y="30480"/>
                  </a:lnTo>
                  <a:lnTo>
                    <a:pt x="1815084" y="30480"/>
                  </a:lnTo>
                  <a:lnTo>
                    <a:pt x="1815084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0" name="object 1360" descr=""/>
            <p:cNvSpPr/>
            <p:nvPr/>
          </p:nvSpPr>
          <p:spPr>
            <a:xfrm>
              <a:off x="4208615" y="2711005"/>
              <a:ext cx="1812925" cy="46355"/>
            </a:xfrm>
            <a:custGeom>
              <a:avLst/>
              <a:gdLst/>
              <a:ahLst/>
              <a:cxnLst/>
              <a:rect l="l" t="t" r="r" b="b"/>
              <a:pathLst>
                <a:path w="1812925" h="46355">
                  <a:moveTo>
                    <a:pt x="1812315" y="28956"/>
                  </a:moveTo>
                  <a:lnTo>
                    <a:pt x="0" y="28956"/>
                  </a:lnTo>
                  <a:lnTo>
                    <a:pt x="0" y="45732"/>
                  </a:lnTo>
                  <a:lnTo>
                    <a:pt x="1812315" y="45732"/>
                  </a:lnTo>
                  <a:lnTo>
                    <a:pt x="1812315" y="28956"/>
                  </a:lnTo>
                  <a:close/>
                </a:path>
                <a:path w="1812925" h="46355">
                  <a:moveTo>
                    <a:pt x="1812315" y="0"/>
                  </a:moveTo>
                  <a:lnTo>
                    <a:pt x="0" y="0"/>
                  </a:lnTo>
                  <a:lnTo>
                    <a:pt x="0" y="16776"/>
                  </a:lnTo>
                  <a:lnTo>
                    <a:pt x="1812315" y="16776"/>
                  </a:lnTo>
                  <a:lnTo>
                    <a:pt x="181231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1" name="object 1361" descr=""/>
            <p:cNvSpPr/>
            <p:nvPr/>
          </p:nvSpPr>
          <p:spPr>
            <a:xfrm>
              <a:off x="4222991" y="2747784"/>
              <a:ext cx="1784985" cy="30480"/>
            </a:xfrm>
            <a:custGeom>
              <a:avLst/>
              <a:gdLst/>
              <a:ahLst/>
              <a:cxnLst/>
              <a:rect l="l" t="t" r="r" b="b"/>
              <a:pathLst>
                <a:path w="1784985" h="30480">
                  <a:moveTo>
                    <a:pt x="30480" y="25908"/>
                  </a:moveTo>
                  <a:lnTo>
                    <a:pt x="0" y="25908"/>
                  </a:lnTo>
                  <a:lnTo>
                    <a:pt x="0" y="30467"/>
                  </a:lnTo>
                  <a:lnTo>
                    <a:pt x="30480" y="30467"/>
                  </a:lnTo>
                  <a:lnTo>
                    <a:pt x="30480" y="25908"/>
                  </a:lnTo>
                  <a:close/>
                </a:path>
                <a:path w="1784985" h="30480">
                  <a:moveTo>
                    <a:pt x="88404" y="21336"/>
                  </a:moveTo>
                  <a:lnTo>
                    <a:pt x="57924" y="21336"/>
                  </a:lnTo>
                  <a:lnTo>
                    <a:pt x="57924" y="30467"/>
                  </a:lnTo>
                  <a:lnTo>
                    <a:pt x="88404" y="30467"/>
                  </a:lnTo>
                  <a:lnTo>
                    <a:pt x="88404" y="21336"/>
                  </a:lnTo>
                  <a:close/>
                </a:path>
                <a:path w="1784985" h="30480">
                  <a:moveTo>
                    <a:pt x="146316" y="21336"/>
                  </a:moveTo>
                  <a:lnTo>
                    <a:pt x="115836" y="21336"/>
                  </a:lnTo>
                  <a:lnTo>
                    <a:pt x="115836" y="30467"/>
                  </a:lnTo>
                  <a:lnTo>
                    <a:pt x="146316" y="30467"/>
                  </a:lnTo>
                  <a:lnTo>
                    <a:pt x="146316" y="21336"/>
                  </a:lnTo>
                  <a:close/>
                </a:path>
                <a:path w="1784985" h="30480">
                  <a:moveTo>
                    <a:pt x="204216" y="25908"/>
                  </a:moveTo>
                  <a:lnTo>
                    <a:pt x="173748" y="25908"/>
                  </a:lnTo>
                  <a:lnTo>
                    <a:pt x="173748" y="30467"/>
                  </a:lnTo>
                  <a:lnTo>
                    <a:pt x="204216" y="30467"/>
                  </a:lnTo>
                  <a:lnTo>
                    <a:pt x="204216" y="25908"/>
                  </a:lnTo>
                  <a:close/>
                </a:path>
                <a:path w="1784985" h="30480">
                  <a:moveTo>
                    <a:pt x="262140" y="9144"/>
                  </a:moveTo>
                  <a:lnTo>
                    <a:pt x="231660" y="9144"/>
                  </a:lnTo>
                  <a:lnTo>
                    <a:pt x="231660" y="18275"/>
                  </a:lnTo>
                  <a:lnTo>
                    <a:pt x="262140" y="18275"/>
                  </a:lnTo>
                  <a:lnTo>
                    <a:pt x="262140" y="9144"/>
                  </a:lnTo>
                  <a:close/>
                </a:path>
                <a:path w="1784985" h="30480">
                  <a:moveTo>
                    <a:pt x="320052" y="21336"/>
                  </a:moveTo>
                  <a:lnTo>
                    <a:pt x="289572" y="21336"/>
                  </a:lnTo>
                  <a:lnTo>
                    <a:pt x="289572" y="30467"/>
                  </a:lnTo>
                  <a:lnTo>
                    <a:pt x="320052" y="30467"/>
                  </a:lnTo>
                  <a:lnTo>
                    <a:pt x="320052" y="21336"/>
                  </a:lnTo>
                  <a:close/>
                </a:path>
                <a:path w="1784985" h="30480">
                  <a:moveTo>
                    <a:pt x="377964" y="16751"/>
                  </a:moveTo>
                  <a:lnTo>
                    <a:pt x="347484" y="16751"/>
                  </a:lnTo>
                  <a:lnTo>
                    <a:pt x="347484" y="25908"/>
                  </a:lnTo>
                  <a:lnTo>
                    <a:pt x="377964" y="25908"/>
                  </a:lnTo>
                  <a:lnTo>
                    <a:pt x="377964" y="16751"/>
                  </a:lnTo>
                  <a:close/>
                </a:path>
                <a:path w="1784985" h="30480">
                  <a:moveTo>
                    <a:pt x="441972" y="21336"/>
                  </a:moveTo>
                  <a:lnTo>
                    <a:pt x="405396" y="21336"/>
                  </a:lnTo>
                  <a:lnTo>
                    <a:pt x="405396" y="30467"/>
                  </a:lnTo>
                  <a:lnTo>
                    <a:pt x="441972" y="30467"/>
                  </a:lnTo>
                  <a:lnTo>
                    <a:pt x="441972" y="21336"/>
                  </a:lnTo>
                  <a:close/>
                </a:path>
                <a:path w="1784985" h="30480">
                  <a:moveTo>
                    <a:pt x="501408" y="25908"/>
                  </a:moveTo>
                  <a:lnTo>
                    <a:pt x="470928" y="25908"/>
                  </a:lnTo>
                  <a:lnTo>
                    <a:pt x="470928" y="30467"/>
                  </a:lnTo>
                  <a:lnTo>
                    <a:pt x="501408" y="30467"/>
                  </a:lnTo>
                  <a:lnTo>
                    <a:pt x="501408" y="25908"/>
                  </a:lnTo>
                  <a:close/>
                </a:path>
                <a:path w="1784985" h="30480">
                  <a:moveTo>
                    <a:pt x="559320" y="25908"/>
                  </a:moveTo>
                  <a:lnTo>
                    <a:pt x="528840" y="25908"/>
                  </a:lnTo>
                  <a:lnTo>
                    <a:pt x="528840" y="30467"/>
                  </a:lnTo>
                  <a:lnTo>
                    <a:pt x="559320" y="30467"/>
                  </a:lnTo>
                  <a:lnTo>
                    <a:pt x="559320" y="25908"/>
                  </a:lnTo>
                  <a:close/>
                </a:path>
                <a:path w="1784985" h="30480">
                  <a:moveTo>
                    <a:pt x="617232" y="16751"/>
                  </a:moveTo>
                  <a:lnTo>
                    <a:pt x="586752" y="16751"/>
                  </a:lnTo>
                  <a:lnTo>
                    <a:pt x="586752" y="25908"/>
                  </a:lnTo>
                  <a:lnTo>
                    <a:pt x="617232" y="25908"/>
                  </a:lnTo>
                  <a:lnTo>
                    <a:pt x="617232" y="16751"/>
                  </a:lnTo>
                  <a:close/>
                </a:path>
                <a:path w="1784985" h="30480">
                  <a:moveTo>
                    <a:pt x="675144" y="21336"/>
                  </a:moveTo>
                  <a:lnTo>
                    <a:pt x="644664" y="21336"/>
                  </a:lnTo>
                  <a:lnTo>
                    <a:pt x="644664" y="30467"/>
                  </a:lnTo>
                  <a:lnTo>
                    <a:pt x="675144" y="30467"/>
                  </a:lnTo>
                  <a:lnTo>
                    <a:pt x="675144" y="21336"/>
                  </a:lnTo>
                  <a:close/>
                </a:path>
                <a:path w="1784985" h="30480">
                  <a:moveTo>
                    <a:pt x="733056" y="25908"/>
                  </a:moveTo>
                  <a:lnTo>
                    <a:pt x="702564" y="25908"/>
                  </a:lnTo>
                  <a:lnTo>
                    <a:pt x="702564" y="30467"/>
                  </a:lnTo>
                  <a:lnTo>
                    <a:pt x="733056" y="30467"/>
                  </a:lnTo>
                  <a:lnTo>
                    <a:pt x="733056" y="25908"/>
                  </a:lnTo>
                  <a:close/>
                </a:path>
                <a:path w="1784985" h="30480">
                  <a:moveTo>
                    <a:pt x="790968" y="21323"/>
                  </a:moveTo>
                  <a:lnTo>
                    <a:pt x="760488" y="21323"/>
                  </a:lnTo>
                  <a:lnTo>
                    <a:pt x="760488" y="30467"/>
                  </a:lnTo>
                  <a:lnTo>
                    <a:pt x="790968" y="30467"/>
                  </a:lnTo>
                  <a:lnTo>
                    <a:pt x="790968" y="21323"/>
                  </a:lnTo>
                  <a:close/>
                </a:path>
                <a:path w="1784985" h="30480">
                  <a:moveTo>
                    <a:pt x="848868" y="25908"/>
                  </a:moveTo>
                  <a:lnTo>
                    <a:pt x="818400" y="25908"/>
                  </a:lnTo>
                  <a:lnTo>
                    <a:pt x="818400" y="30467"/>
                  </a:lnTo>
                  <a:lnTo>
                    <a:pt x="848868" y="30467"/>
                  </a:lnTo>
                  <a:lnTo>
                    <a:pt x="848868" y="25908"/>
                  </a:lnTo>
                  <a:close/>
                </a:path>
                <a:path w="1784985" h="30480">
                  <a:moveTo>
                    <a:pt x="906792" y="9144"/>
                  </a:moveTo>
                  <a:lnTo>
                    <a:pt x="876312" y="9144"/>
                  </a:lnTo>
                  <a:lnTo>
                    <a:pt x="876312" y="18275"/>
                  </a:lnTo>
                  <a:lnTo>
                    <a:pt x="906792" y="18275"/>
                  </a:lnTo>
                  <a:lnTo>
                    <a:pt x="906792" y="9144"/>
                  </a:lnTo>
                  <a:close/>
                </a:path>
                <a:path w="1784985" h="30480">
                  <a:moveTo>
                    <a:pt x="964704" y="0"/>
                  </a:moveTo>
                  <a:lnTo>
                    <a:pt x="934224" y="0"/>
                  </a:lnTo>
                  <a:lnTo>
                    <a:pt x="934224" y="9144"/>
                  </a:lnTo>
                  <a:lnTo>
                    <a:pt x="964704" y="9144"/>
                  </a:lnTo>
                  <a:lnTo>
                    <a:pt x="964704" y="0"/>
                  </a:lnTo>
                  <a:close/>
                </a:path>
                <a:path w="1784985" h="30480">
                  <a:moveTo>
                    <a:pt x="1022604" y="9144"/>
                  </a:moveTo>
                  <a:lnTo>
                    <a:pt x="992136" y="9144"/>
                  </a:lnTo>
                  <a:lnTo>
                    <a:pt x="992136" y="18275"/>
                  </a:lnTo>
                  <a:lnTo>
                    <a:pt x="1022604" y="18275"/>
                  </a:lnTo>
                  <a:lnTo>
                    <a:pt x="1022604" y="9144"/>
                  </a:lnTo>
                  <a:close/>
                </a:path>
                <a:path w="1784985" h="30480">
                  <a:moveTo>
                    <a:pt x="1080528" y="21336"/>
                  </a:moveTo>
                  <a:lnTo>
                    <a:pt x="1050036" y="21336"/>
                  </a:lnTo>
                  <a:lnTo>
                    <a:pt x="1050036" y="30467"/>
                  </a:lnTo>
                  <a:lnTo>
                    <a:pt x="1080528" y="30467"/>
                  </a:lnTo>
                  <a:lnTo>
                    <a:pt x="1080528" y="21336"/>
                  </a:lnTo>
                  <a:close/>
                </a:path>
                <a:path w="1784985" h="30480">
                  <a:moveTo>
                    <a:pt x="1138440" y="21336"/>
                  </a:moveTo>
                  <a:lnTo>
                    <a:pt x="1107960" y="21336"/>
                  </a:lnTo>
                  <a:lnTo>
                    <a:pt x="1107960" y="30467"/>
                  </a:lnTo>
                  <a:lnTo>
                    <a:pt x="1138440" y="30467"/>
                  </a:lnTo>
                  <a:lnTo>
                    <a:pt x="1138440" y="21336"/>
                  </a:lnTo>
                  <a:close/>
                </a:path>
                <a:path w="1784985" h="30480">
                  <a:moveTo>
                    <a:pt x="1196352" y="25908"/>
                  </a:moveTo>
                  <a:lnTo>
                    <a:pt x="1165872" y="25908"/>
                  </a:lnTo>
                  <a:lnTo>
                    <a:pt x="1165872" y="30467"/>
                  </a:lnTo>
                  <a:lnTo>
                    <a:pt x="1196352" y="30467"/>
                  </a:lnTo>
                  <a:lnTo>
                    <a:pt x="1196352" y="25908"/>
                  </a:lnTo>
                  <a:close/>
                </a:path>
                <a:path w="1784985" h="30480">
                  <a:moveTo>
                    <a:pt x="1254252" y="25908"/>
                  </a:moveTo>
                  <a:lnTo>
                    <a:pt x="1223784" y="25908"/>
                  </a:lnTo>
                  <a:lnTo>
                    <a:pt x="1223784" y="30467"/>
                  </a:lnTo>
                  <a:lnTo>
                    <a:pt x="1254252" y="30467"/>
                  </a:lnTo>
                  <a:lnTo>
                    <a:pt x="1254252" y="25908"/>
                  </a:lnTo>
                  <a:close/>
                </a:path>
                <a:path w="1784985" h="30480">
                  <a:moveTo>
                    <a:pt x="1312176" y="25908"/>
                  </a:moveTo>
                  <a:lnTo>
                    <a:pt x="1281696" y="25908"/>
                  </a:lnTo>
                  <a:lnTo>
                    <a:pt x="1281696" y="30467"/>
                  </a:lnTo>
                  <a:lnTo>
                    <a:pt x="1312176" y="30467"/>
                  </a:lnTo>
                  <a:lnTo>
                    <a:pt x="1312176" y="25908"/>
                  </a:lnTo>
                  <a:close/>
                </a:path>
                <a:path w="1784985" h="30480">
                  <a:moveTo>
                    <a:pt x="1379220" y="21323"/>
                  </a:moveTo>
                  <a:lnTo>
                    <a:pt x="1341120" y="21323"/>
                  </a:lnTo>
                  <a:lnTo>
                    <a:pt x="1341120" y="30467"/>
                  </a:lnTo>
                  <a:lnTo>
                    <a:pt x="1379220" y="30467"/>
                  </a:lnTo>
                  <a:lnTo>
                    <a:pt x="1379220" y="21323"/>
                  </a:lnTo>
                  <a:close/>
                </a:path>
                <a:path w="1784985" h="30480">
                  <a:moveTo>
                    <a:pt x="1437132" y="25908"/>
                  </a:moveTo>
                  <a:lnTo>
                    <a:pt x="1406652" y="25908"/>
                  </a:lnTo>
                  <a:lnTo>
                    <a:pt x="1406652" y="30467"/>
                  </a:lnTo>
                  <a:lnTo>
                    <a:pt x="1437132" y="30467"/>
                  </a:lnTo>
                  <a:lnTo>
                    <a:pt x="1437132" y="25908"/>
                  </a:lnTo>
                  <a:close/>
                </a:path>
                <a:path w="1784985" h="30480">
                  <a:moveTo>
                    <a:pt x="1495056" y="0"/>
                  </a:moveTo>
                  <a:lnTo>
                    <a:pt x="1464564" y="0"/>
                  </a:lnTo>
                  <a:lnTo>
                    <a:pt x="1464564" y="9131"/>
                  </a:lnTo>
                  <a:lnTo>
                    <a:pt x="1495056" y="9131"/>
                  </a:lnTo>
                  <a:lnTo>
                    <a:pt x="1495056" y="0"/>
                  </a:lnTo>
                  <a:close/>
                </a:path>
                <a:path w="1784985" h="30480">
                  <a:moveTo>
                    <a:pt x="1552968" y="25908"/>
                  </a:moveTo>
                  <a:lnTo>
                    <a:pt x="1522488" y="25908"/>
                  </a:lnTo>
                  <a:lnTo>
                    <a:pt x="1522488" y="30467"/>
                  </a:lnTo>
                  <a:lnTo>
                    <a:pt x="1552968" y="30467"/>
                  </a:lnTo>
                  <a:lnTo>
                    <a:pt x="1552968" y="25908"/>
                  </a:lnTo>
                  <a:close/>
                </a:path>
                <a:path w="1784985" h="30480">
                  <a:moveTo>
                    <a:pt x="1610868" y="25908"/>
                  </a:moveTo>
                  <a:lnTo>
                    <a:pt x="1580400" y="25908"/>
                  </a:lnTo>
                  <a:lnTo>
                    <a:pt x="1580400" y="30467"/>
                  </a:lnTo>
                  <a:lnTo>
                    <a:pt x="1610868" y="30467"/>
                  </a:lnTo>
                  <a:lnTo>
                    <a:pt x="1610868" y="25908"/>
                  </a:lnTo>
                  <a:close/>
                </a:path>
                <a:path w="1784985" h="30480">
                  <a:moveTo>
                    <a:pt x="1668792" y="0"/>
                  </a:moveTo>
                  <a:lnTo>
                    <a:pt x="1638312" y="0"/>
                  </a:lnTo>
                  <a:lnTo>
                    <a:pt x="1638312" y="4559"/>
                  </a:lnTo>
                  <a:lnTo>
                    <a:pt x="1668792" y="4559"/>
                  </a:lnTo>
                  <a:lnTo>
                    <a:pt x="1668792" y="0"/>
                  </a:lnTo>
                  <a:close/>
                </a:path>
                <a:path w="1784985" h="30480">
                  <a:moveTo>
                    <a:pt x="1726704" y="16751"/>
                  </a:moveTo>
                  <a:lnTo>
                    <a:pt x="1696224" y="16751"/>
                  </a:lnTo>
                  <a:lnTo>
                    <a:pt x="1696224" y="25908"/>
                  </a:lnTo>
                  <a:lnTo>
                    <a:pt x="1726704" y="25908"/>
                  </a:lnTo>
                  <a:lnTo>
                    <a:pt x="1726704" y="16751"/>
                  </a:lnTo>
                  <a:close/>
                </a:path>
                <a:path w="1784985" h="30480">
                  <a:moveTo>
                    <a:pt x="1784604" y="21336"/>
                  </a:moveTo>
                  <a:lnTo>
                    <a:pt x="1754136" y="21336"/>
                  </a:lnTo>
                  <a:lnTo>
                    <a:pt x="1754136" y="30467"/>
                  </a:lnTo>
                  <a:lnTo>
                    <a:pt x="1784604" y="30467"/>
                  </a:lnTo>
                  <a:lnTo>
                    <a:pt x="1784604" y="21336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2" name="object 1362" descr=""/>
            <p:cNvSpPr/>
            <p:nvPr/>
          </p:nvSpPr>
          <p:spPr>
            <a:xfrm>
              <a:off x="4207764" y="2747784"/>
              <a:ext cx="1815464" cy="30480"/>
            </a:xfrm>
            <a:custGeom>
              <a:avLst/>
              <a:gdLst/>
              <a:ahLst/>
              <a:cxnLst/>
              <a:rect l="l" t="t" r="r" b="b"/>
              <a:pathLst>
                <a:path w="1815464" h="30480">
                  <a:moveTo>
                    <a:pt x="4572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4572" y="30467"/>
                  </a:lnTo>
                  <a:lnTo>
                    <a:pt x="4572" y="0"/>
                  </a:lnTo>
                  <a:close/>
                </a:path>
                <a:path w="1815464" h="30480">
                  <a:moveTo>
                    <a:pt x="1815084" y="0"/>
                  </a:moveTo>
                  <a:lnTo>
                    <a:pt x="1810512" y="0"/>
                  </a:lnTo>
                  <a:lnTo>
                    <a:pt x="1810512" y="30467"/>
                  </a:lnTo>
                  <a:lnTo>
                    <a:pt x="1815084" y="30467"/>
                  </a:lnTo>
                  <a:lnTo>
                    <a:pt x="1815084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3" name="object 1363" descr=""/>
            <p:cNvSpPr/>
            <p:nvPr/>
          </p:nvSpPr>
          <p:spPr>
            <a:xfrm>
              <a:off x="6565392" y="1327404"/>
              <a:ext cx="1066800" cy="386080"/>
            </a:xfrm>
            <a:custGeom>
              <a:avLst/>
              <a:gdLst/>
              <a:ahLst/>
              <a:cxnLst/>
              <a:rect l="l" t="t" r="r" b="b"/>
              <a:pathLst>
                <a:path w="1066800" h="386080">
                  <a:moveTo>
                    <a:pt x="1066800" y="385571"/>
                  </a:moveTo>
                  <a:lnTo>
                    <a:pt x="0" y="385571"/>
                  </a:lnTo>
                  <a:lnTo>
                    <a:pt x="0" y="0"/>
                  </a:lnTo>
                  <a:lnTo>
                    <a:pt x="1066800" y="0"/>
                  </a:lnTo>
                  <a:lnTo>
                    <a:pt x="1066800" y="385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4" name="object 1364" descr=""/>
            <p:cNvSpPr/>
            <p:nvPr/>
          </p:nvSpPr>
          <p:spPr>
            <a:xfrm>
              <a:off x="6912864" y="1629155"/>
              <a:ext cx="102235" cy="35560"/>
            </a:xfrm>
            <a:custGeom>
              <a:avLst/>
              <a:gdLst/>
              <a:ahLst/>
              <a:cxnLst/>
              <a:rect l="l" t="t" r="r" b="b"/>
              <a:pathLst>
                <a:path w="102234" h="35560">
                  <a:moveTo>
                    <a:pt x="102107" y="35052"/>
                  </a:moveTo>
                  <a:lnTo>
                    <a:pt x="0" y="35052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3505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5" name="object 1365" descr=""/>
            <p:cNvSpPr/>
            <p:nvPr/>
          </p:nvSpPr>
          <p:spPr>
            <a:xfrm>
              <a:off x="6913340" y="1631346"/>
              <a:ext cx="102235" cy="33655"/>
            </a:xfrm>
            <a:custGeom>
              <a:avLst/>
              <a:gdLst/>
              <a:ahLst/>
              <a:cxnLst/>
              <a:rect l="l" t="t" r="r" b="b"/>
              <a:pathLst>
                <a:path w="102234" h="33655">
                  <a:moveTo>
                    <a:pt x="0" y="33527"/>
                  </a:moveTo>
                  <a:lnTo>
                    <a:pt x="102203" y="33527"/>
                  </a:lnTo>
                  <a:lnTo>
                    <a:pt x="102203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6" name="object 1366" descr=""/>
            <p:cNvSpPr/>
            <p:nvPr/>
          </p:nvSpPr>
          <p:spPr>
            <a:xfrm>
              <a:off x="7094219" y="1630680"/>
              <a:ext cx="60960" cy="21590"/>
            </a:xfrm>
            <a:custGeom>
              <a:avLst/>
              <a:gdLst/>
              <a:ahLst/>
              <a:cxnLst/>
              <a:rect l="l" t="t" r="r" b="b"/>
              <a:pathLst>
                <a:path w="60959" h="21589">
                  <a:moveTo>
                    <a:pt x="609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7" name="object 1367" descr=""/>
            <p:cNvSpPr/>
            <p:nvPr/>
          </p:nvSpPr>
          <p:spPr>
            <a:xfrm>
              <a:off x="7094886" y="1631346"/>
              <a:ext cx="58419" cy="21590"/>
            </a:xfrm>
            <a:custGeom>
              <a:avLst/>
              <a:gdLst/>
              <a:ahLst/>
              <a:cxnLst/>
              <a:rect l="l" t="t" r="r" b="b"/>
              <a:pathLst>
                <a:path w="58420" h="21589">
                  <a:moveTo>
                    <a:pt x="0" y="21335"/>
                  </a:moveTo>
                  <a:lnTo>
                    <a:pt x="58007" y="21335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2133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8" name="object 1368" descr=""/>
            <p:cNvSpPr/>
            <p:nvPr/>
          </p:nvSpPr>
          <p:spPr>
            <a:xfrm>
              <a:off x="7094219" y="1671828"/>
              <a:ext cx="60960" cy="22860"/>
            </a:xfrm>
            <a:custGeom>
              <a:avLst/>
              <a:gdLst/>
              <a:ahLst/>
              <a:cxnLst/>
              <a:rect l="l" t="t" r="r" b="b"/>
              <a:pathLst>
                <a:path w="60959" h="22860">
                  <a:moveTo>
                    <a:pt x="60960" y="22859"/>
                  </a:moveTo>
                  <a:lnTo>
                    <a:pt x="0" y="22859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285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9" name="object 1369" descr=""/>
            <p:cNvSpPr/>
            <p:nvPr/>
          </p:nvSpPr>
          <p:spPr>
            <a:xfrm>
              <a:off x="7094886" y="1672494"/>
              <a:ext cx="58419" cy="21590"/>
            </a:xfrm>
            <a:custGeom>
              <a:avLst/>
              <a:gdLst/>
              <a:ahLst/>
              <a:cxnLst/>
              <a:rect l="l" t="t" r="r" b="b"/>
              <a:pathLst>
                <a:path w="58420" h="21589">
                  <a:moveTo>
                    <a:pt x="0" y="21431"/>
                  </a:moveTo>
                  <a:lnTo>
                    <a:pt x="58007" y="21431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2143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0" name="object 1370" descr=""/>
            <p:cNvSpPr/>
            <p:nvPr/>
          </p:nvSpPr>
          <p:spPr>
            <a:xfrm>
              <a:off x="7261860" y="1495044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5">
                  <a:moveTo>
                    <a:pt x="4419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1" name="object 1371" descr=""/>
            <p:cNvSpPr/>
            <p:nvPr/>
          </p:nvSpPr>
          <p:spPr>
            <a:xfrm>
              <a:off x="7261193" y="1495520"/>
              <a:ext cx="44450" cy="17145"/>
            </a:xfrm>
            <a:custGeom>
              <a:avLst/>
              <a:gdLst/>
              <a:ahLst/>
              <a:cxnLst/>
              <a:rect l="l" t="t" r="r" b="b"/>
              <a:pathLst>
                <a:path w="44450" h="17144">
                  <a:moveTo>
                    <a:pt x="0" y="16764"/>
                  </a:moveTo>
                  <a:lnTo>
                    <a:pt x="44195" y="16764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2" name="object 1372" descr=""/>
            <p:cNvSpPr/>
            <p:nvPr/>
          </p:nvSpPr>
          <p:spPr>
            <a:xfrm>
              <a:off x="7306055" y="1571244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3" name="object 1373" descr=""/>
            <p:cNvSpPr/>
            <p:nvPr/>
          </p:nvSpPr>
          <p:spPr>
            <a:xfrm>
              <a:off x="7305389" y="1571815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191"/>
                  </a:moveTo>
                  <a:lnTo>
                    <a:pt x="36671" y="12191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4" name="object 1374" descr=""/>
            <p:cNvSpPr/>
            <p:nvPr/>
          </p:nvSpPr>
          <p:spPr>
            <a:xfrm>
              <a:off x="7377683" y="1680972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6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52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5" name="object 1375" descr=""/>
            <p:cNvSpPr/>
            <p:nvPr/>
          </p:nvSpPr>
          <p:spPr>
            <a:xfrm>
              <a:off x="7377112" y="1681638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287"/>
                  </a:moveTo>
                  <a:lnTo>
                    <a:pt x="36576" y="12287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1228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6" name="object 1376" descr=""/>
            <p:cNvSpPr/>
            <p:nvPr/>
          </p:nvSpPr>
          <p:spPr>
            <a:xfrm>
              <a:off x="7211568" y="1485900"/>
              <a:ext cx="52069" cy="18415"/>
            </a:xfrm>
            <a:custGeom>
              <a:avLst/>
              <a:gdLst/>
              <a:ahLst/>
              <a:cxnLst/>
              <a:rect l="l" t="t" r="r" b="b"/>
              <a:pathLst>
                <a:path w="52070" h="18415">
                  <a:moveTo>
                    <a:pt x="5181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7" name="object 1377" descr=""/>
            <p:cNvSpPr/>
            <p:nvPr/>
          </p:nvSpPr>
          <p:spPr>
            <a:xfrm>
              <a:off x="7210805" y="1487900"/>
              <a:ext cx="50800" cy="17145"/>
            </a:xfrm>
            <a:custGeom>
              <a:avLst/>
              <a:gdLst/>
              <a:ahLst/>
              <a:cxnLst/>
              <a:rect l="l" t="t" r="r" b="b"/>
              <a:pathLst>
                <a:path w="50800" h="17144">
                  <a:moveTo>
                    <a:pt x="0" y="16763"/>
                  </a:moveTo>
                  <a:lnTo>
                    <a:pt x="50387" y="16763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8" name="object 1378" descr=""/>
            <p:cNvSpPr/>
            <p:nvPr/>
          </p:nvSpPr>
          <p:spPr>
            <a:xfrm>
              <a:off x="7480087" y="1432559"/>
              <a:ext cx="20320" cy="38100"/>
            </a:xfrm>
            <a:custGeom>
              <a:avLst/>
              <a:gdLst/>
              <a:ahLst/>
              <a:cxnLst/>
              <a:rect l="l" t="t" r="r" b="b"/>
              <a:pathLst>
                <a:path w="20320" h="38100">
                  <a:moveTo>
                    <a:pt x="0" y="38100"/>
                  </a:moveTo>
                  <a:lnTo>
                    <a:pt x="19793" y="38100"/>
                  </a:lnTo>
                  <a:lnTo>
                    <a:pt x="19793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9" name="object 1379" descr=""/>
            <p:cNvSpPr/>
            <p:nvPr/>
          </p:nvSpPr>
          <p:spPr>
            <a:xfrm>
              <a:off x="7471695" y="143294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38100"/>
                  </a:moveTo>
                  <a:lnTo>
                    <a:pt x="36576" y="38100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0" name="object 1380" descr=""/>
            <p:cNvSpPr/>
            <p:nvPr/>
          </p:nvSpPr>
          <p:spPr>
            <a:xfrm>
              <a:off x="7211568" y="1524000"/>
              <a:ext cx="52069" cy="18415"/>
            </a:xfrm>
            <a:custGeom>
              <a:avLst/>
              <a:gdLst/>
              <a:ahLst/>
              <a:cxnLst/>
              <a:rect l="l" t="t" r="r" b="b"/>
              <a:pathLst>
                <a:path w="52070" h="18415">
                  <a:moveTo>
                    <a:pt x="5181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1" name="object 1381" descr=""/>
            <p:cNvSpPr/>
            <p:nvPr/>
          </p:nvSpPr>
          <p:spPr>
            <a:xfrm>
              <a:off x="7210805" y="1526000"/>
              <a:ext cx="50800" cy="17145"/>
            </a:xfrm>
            <a:custGeom>
              <a:avLst/>
              <a:gdLst/>
              <a:ahLst/>
              <a:cxnLst/>
              <a:rect l="l" t="t" r="r" b="b"/>
              <a:pathLst>
                <a:path w="50800" h="17144">
                  <a:moveTo>
                    <a:pt x="0" y="16763"/>
                  </a:moveTo>
                  <a:lnTo>
                    <a:pt x="50387" y="16763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2" name="object 1382" descr=""/>
            <p:cNvSpPr/>
            <p:nvPr/>
          </p:nvSpPr>
          <p:spPr>
            <a:xfrm>
              <a:off x="7572755" y="1479432"/>
              <a:ext cx="30480" cy="15875"/>
            </a:xfrm>
            <a:custGeom>
              <a:avLst/>
              <a:gdLst/>
              <a:ahLst/>
              <a:cxnLst/>
              <a:rect l="l" t="t" r="r" b="b"/>
              <a:pathLst>
                <a:path w="30479" h="15875">
                  <a:moveTo>
                    <a:pt x="0" y="15611"/>
                  </a:moveTo>
                  <a:lnTo>
                    <a:pt x="30480" y="15611"/>
                  </a:lnTo>
                  <a:lnTo>
                    <a:pt x="30480" y="0"/>
                  </a:lnTo>
                  <a:lnTo>
                    <a:pt x="0" y="0"/>
                  </a:lnTo>
                  <a:lnTo>
                    <a:pt x="0" y="156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3" name="object 1383" descr=""/>
            <p:cNvSpPr/>
            <p:nvPr/>
          </p:nvSpPr>
          <p:spPr>
            <a:xfrm>
              <a:off x="7573898" y="147104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24479"/>
                  </a:moveTo>
                  <a:lnTo>
                    <a:pt x="28956" y="24479"/>
                  </a:lnTo>
                  <a:lnTo>
                    <a:pt x="28956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4" name="object 1384" descr=""/>
            <p:cNvSpPr/>
            <p:nvPr/>
          </p:nvSpPr>
          <p:spPr>
            <a:xfrm>
              <a:off x="7261860" y="1540763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5">
                  <a:moveTo>
                    <a:pt x="4419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5" name="object 1385" descr=""/>
            <p:cNvSpPr/>
            <p:nvPr/>
          </p:nvSpPr>
          <p:spPr>
            <a:xfrm>
              <a:off x="7261193" y="1542764"/>
              <a:ext cx="44450" cy="17145"/>
            </a:xfrm>
            <a:custGeom>
              <a:avLst/>
              <a:gdLst/>
              <a:ahLst/>
              <a:cxnLst/>
              <a:rect l="l" t="t" r="r" b="b"/>
              <a:pathLst>
                <a:path w="44450" h="17144">
                  <a:moveTo>
                    <a:pt x="0" y="16859"/>
                  </a:moveTo>
                  <a:lnTo>
                    <a:pt x="44195" y="16859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68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6" name="object 1386" descr=""/>
            <p:cNvSpPr/>
            <p:nvPr/>
          </p:nvSpPr>
          <p:spPr>
            <a:xfrm>
              <a:off x="7211568" y="1659636"/>
              <a:ext cx="52069" cy="18415"/>
            </a:xfrm>
            <a:custGeom>
              <a:avLst/>
              <a:gdLst/>
              <a:ahLst/>
              <a:cxnLst/>
              <a:rect l="l" t="t" r="r" b="b"/>
              <a:pathLst>
                <a:path w="52070" h="18414">
                  <a:moveTo>
                    <a:pt x="5181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7" name="object 1387" descr=""/>
            <p:cNvSpPr/>
            <p:nvPr/>
          </p:nvSpPr>
          <p:spPr>
            <a:xfrm>
              <a:off x="7210805" y="1660302"/>
              <a:ext cx="50800" cy="17145"/>
            </a:xfrm>
            <a:custGeom>
              <a:avLst/>
              <a:gdLst/>
              <a:ahLst/>
              <a:cxnLst/>
              <a:rect l="l" t="t" r="r" b="b"/>
              <a:pathLst>
                <a:path w="50800" h="17144">
                  <a:moveTo>
                    <a:pt x="0" y="16764"/>
                  </a:moveTo>
                  <a:lnTo>
                    <a:pt x="50387" y="16764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8" name="object 1388" descr=""/>
            <p:cNvSpPr/>
            <p:nvPr/>
          </p:nvSpPr>
          <p:spPr>
            <a:xfrm>
              <a:off x="7371587" y="14325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36576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9" name="object 1389" descr=""/>
            <p:cNvSpPr/>
            <p:nvPr/>
          </p:nvSpPr>
          <p:spPr>
            <a:xfrm>
              <a:off x="7371016" y="1432941"/>
              <a:ext cx="35560" cy="38100"/>
            </a:xfrm>
            <a:custGeom>
              <a:avLst/>
              <a:gdLst/>
              <a:ahLst/>
              <a:cxnLst/>
              <a:rect l="l" t="t" r="r" b="b"/>
              <a:pathLst>
                <a:path w="35559" h="38100">
                  <a:moveTo>
                    <a:pt x="0" y="38100"/>
                  </a:moveTo>
                  <a:lnTo>
                    <a:pt x="35051" y="38100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0" name="object 1390" descr=""/>
            <p:cNvSpPr/>
            <p:nvPr/>
          </p:nvSpPr>
          <p:spPr>
            <a:xfrm>
              <a:off x="7559039" y="1680972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40" h="9525">
                  <a:moveTo>
                    <a:pt x="1524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1" name="object 1391" descr=""/>
            <p:cNvSpPr/>
            <p:nvPr/>
          </p:nvSpPr>
          <p:spPr>
            <a:xfrm>
              <a:off x="7558658" y="1681638"/>
              <a:ext cx="44450" cy="12700"/>
            </a:xfrm>
            <a:custGeom>
              <a:avLst/>
              <a:gdLst/>
              <a:ahLst/>
              <a:cxnLst/>
              <a:rect l="l" t="t" r="r" b="b"/>
              <a:pathLst>
                <a:path w="44450" h="12700">
                  <a:moveTo>
                    <a:pt x="0" y="7620"/>
                  </a:moveTo>
                  <a:lnTo>
                    <a:pt x="15239" y="7620"/>
                  </a:lnTo>
                  <a:lnTo>
                    <a:pt x="15239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  <a:path w="44450" h="12700">
                  <a:moveTo>
                    <a:pt x="44196" y="7620"/>
                  </a:moveTo>
                  <a:lnTo>
                    <a:pt x="44196" y="12287"/>
                  </a:lnTo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2" name="object 1392" descr=""/>
            <p:cNvSpPr/>
            <p:nvPr/>
          </p:nvSpPr>
          <p:spPr>
            <a:xfrm>
              <a:off x="7261860" y="1524000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5">
                  <a:moveTo>
                    <a:pt x="4419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3" name="object 1393" descr=""/>
            <p:cNvSpPr/>
            <p:nvPr/>
          </p:nvSpPr>
          <p:spPr>
            <a:xfrm>
              <a:off x="7261193" y="1526000"/>
              <a:ext cx="44450" cy="17145"/>
            </a:xfrm>
            <a:custGeom>
              <a:avLst/>
              <a:gdLst/>
              <a:ahLst/>
              <a:cxnLst/>
              <a:rect l="l" t="t" r="r" b="b"/>
              <a:pathLst>
                <a:path w="44450" h="17144">
                  <a:moveTo>
                    <a:pt x="0" y="16763"/>
                  </a:moveTo>
                  <a:lnTo>
                    <a:pt x="44195" y="16763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4" name="object 1394" descr=""/>
            <p:cNvSpPr/>
            <p:nvPr/>
          </p:nvSpPr>
          <p:spPr>
            <a:xfrm>
              <a:off x="7543800" y="1680972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40" h="9525">
                  <a:moveTo>
                    <a:pt x="1523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5" name="object 1395" descr=""/>
            <p:cNvSpPr/>
            <p:nvPr/>
          </p:nvSpPr>
          <p:spPr>
            <a:xfrm>
              <a:off x="7544943" y="1681638"/>
              <a:ext cx="13970" cy="7620"/>
            </a:xfrm>
            <a:custGeom>
              <a:avLst/>
              <a:gdLst/>
              <a:ahLst/>
              <a:cxnLst/>
              <a:rect l="l" t="t" r="r" b="b"/>
              <a:pathLst>
                <a:path w="13970" h="7619">
                  <a:moveTo>
                    <a:pt x="0" y="7620"/>
                  </a:moveTo>
                  <a:lnTo>
                    <a:pt x="13716" y="762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6" name="object 1396" descr=""/>
            <p:cNvSpPr/>
            <p:nvPr/>
          </p:nvSpPr>
          <p:spPr>
            <a:xfrm>
              <a:off x="7377683" y="1633728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7" name="object 1397" descr=""/>
            <p:cNvSpPr/>
            <p:nvPr/>
          </p:nvSpPr>
          <p:spPr>
            <a:xfrm>
              <a:off x="7377112" y="1635918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191"/>
                  </a:moveTo>
                  <a:lnTo>
                    <a:pt x="36576" y="12191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8" name="object 1398" descr=""/>
            <p:cNvSpPr/>
            <p:nvPr/>
          </p:nvSpPr>
          <p:spPr>
            <a:xfrm>
              <a:off x="7377683" y="1562100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9" name="object 1399" descr=""/>
            <p:cNvSpPr/>
            <p:nvPr/>
          </p:nvSpPr>
          <p:spPr>
            <a:xfrm>
              <a:off x="7377112" y="1562671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0" y="21336"/>
                  </a:moveTo>
                  <a:lnTo>
                    <a:pt x="22860" y="21336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0" name="object 1400" descr=""/>
            <p:cNvSpPr/>
            <p:nvPr/>
          </p:nvSpPr>
          <p:spPr>
            <a:xfrm>
              <a:off x="7290815" y="1469136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59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1" name="object 1401" descr=""/>
            <p:cNvSpPr/>
            <p:nvPr/>
          </p:nvSpPr>
          <p:spPr>
            <a:xfrm>
              <a:off x="7290149" y="147104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24479"/>
                  </a:moveTo>
                  <a:lnTo>
                    <a:pt x="28955" y="24479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2" name="object 1402" descr=""/>
            <p:cNvSpPr/>
            <p:nvPr/>
          </p:nvSpPr>
          <p:spPr>
            <a:xfrm>
              <a:off x="7304532" y="1495044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3" name="object 1403" descr=""/>
            <p:cNvSpPr/>
            <p:nvPr/>
          </p:nvSpPr>
          <p:spPr>
            <a:xfrm>
              <a:off x="7305389" y="1495520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09" h="26034">
                  <a:moveTo>
                    <a:pt x="0" y="25908"/>
                  </a:moveTo>
                  <a:lnTo>
                    <a:pt x="28956" y="25908"/>
                  </a:lnTo>
                  <a:lnTo>
                    <a:pt x="28956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4" name="object 1404" descr=""/>
            <p:cNvSpPr/>
            <p:nvPr/>
          </p:nvSpPr>
          <p:spPr>
            <a:xfrm>
              <a:off x="7472171" y="1616963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8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5" name="object 1405" descr=""/>
            <p:cNvSpPr/>
            <p:nvPr/>
          </p:nvSpPr>
          <p:spPr>
            <a:xfrm>
              <a:off x="7471695" y="1617535"/>
              <a:ext cx="29209" cy="13970"/>
            </a:xfrm>
            <a:custGeom>
              <a:avLst/>
              <a:gdLst/>
              <a:ahLst/>
              <a:cxnLst/>
              <a:rect l="l" t="t" r="r" b="b"/>
              <a:pathLst>
                <a:path w="29209" h="13969">
                  <a:moveTo>
                    <a:pt x="0" y="13811"/>
                  </a:moveTo>
                  <a:lnTo>
                    <a:pt x="28955" y="13811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1381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6" name="object 1406" descr=""/>
            <p:cNvSpPr/>
            <p:nvPr/>
          </p:nvSpPr>
          <p:spPr>
            <a:xfrm>
              <a:off x="7261860" y="1469135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67" y="0"/>
                  </a:moveTo>
                  <a:lnTo>
                    <a:pt x="0" y="0"/>
                  </a:lnTo>
                  <a:lnTo>
                    <a:pt x="0" y="10299"/>
                  </a:lnTo>
                  <a:lnTo>
                    <a:pt x="0" y="25908"/>
                  </a:lnTo>
                  <a:lnTo>
                    <a:pt x="30467" y="25908"/>
                  </a:lnTo>
                  <a:lnTo>
                    <a:pt x="30467" y="10299"/>
                  </a:lnTo>
                  <a:lnTo>
                    <a:pt x="30467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7" name="object 1407" descr=""/>
            <p:cNvSpPr/>
            <p:nvPr/>
          </p:nvSpPr>
          <p:spPr>
            <a:xfrm>
              <a:off x="7261193" y="147104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24479"/>
                  </a:moveTo>
                  <a:lnTo>
                    <a:pt x="28955" y="24479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8" name="object 1408" descr=""/>
            <p:cNvSpPr/>
            <p:nvPr/>
          </p:nvSpPr>
          <p:spPr>
            <a:xfrm>
              <a:off x="7306055" y="1638300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7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9" name="object 1409" descr=""/>
            <p:cNvSpPr/>
            <p:nvPr/>
          </p:nvSpPr>
          <p:spPr>
            <a:xfrm>
              <a:off x="7305389" y="1638966"/>
              <a:ext cx="36830" cy="17145"/>
            </a:xfrm>
            <a:custGeom>
              <a:avLst/>
              <a:gdLst/>
              <a:ahLst/>
              <a:cxnLst/>
              <a:rect l="l" t="t" r="r" b="b"/>
              <a:pathLst>
                <a:path w="36829" h="17144">
                  <a:moveTo>
                    <a:pt x="0" y="16763"/>
                  </a:moveTo>
                  <a:lnTo>
                    <a:pt x="36671" y="16763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0" name="object 1410" descr=""/>
            <p:cNvSpPr/>
            <p:nvPr/>
          </p:nvSpPr>
          <p:spPr>
            <a:xfrm>
              <a:off x="7559039" y="1676400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80">
                  <a:moveTo>
                    <a:pt x="15240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45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1" name="object 1411" descr=""/>
            <p:cNvSpPr/>
            <p:nvPr/>
          </p:nvSpPr>
          <p:spPr>
            <a:xfrm>
              <a:off x="7558658" y="1677066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80">
                  <a:moveTo>
                    <a:pt x="0" y="4571"/>
                  </a:moveTo>
                  <a:lnTo>
                    <a:pt x="15239" y="4571"/>
                  </a:lnTo>
                  <a:lnTo>
                    <a:pt x="15239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2" name="object 1412" descr=""/>
            <p:cNvSpPr/>
            <p:nvPr/>
          </p:nvSpPr>
          <p:spPr>
            <a:xfrm>
              <a:off x="7580376" y="1542287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5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3" name="object 1413" descr=""/>
            <p:cNvSpPr/>
            <p:nvPr/>
          </p:nvSpPr>
          <p:spPr>
            <a:xfrm>
              <a:off x="7581519" y="1542764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90" h="20319">
                  <a:moveTo>
                    <a:pt x="0" y="19907"/>
                  </a:moveTo>
                  <a:lnTo>
                    <a:pt x="21335" y="19907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990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4" name="object 1414" descr=""/>
            <p:cNvSpPr/>
            <p:nvPr/>
          </p:nvSpPr>
          <p:spPr>
            <a:xfrm>
              <a:off x="7335012" y="14325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36575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5" name="object 1415" descr=""/>
            <p:cNvSpPr/>
            <p:nvPr/>
          </p:nvSpPr>
          <p:spPr>
            <a:xfrm>
              <a:off x="7334345" y="143294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38100"/>
                  </a:moveTo>
                  <a:lnTo>
                    <a:pt x="36671" y="38100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6" name="object 1416" descr=""/>
            <p:cNvSpPr/>
            <p:nvPr/>
          </p:nvSpPr>
          <p:spPr>
            <a:xfrm>
              <a:off x="7537703" y="1616963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4">
                  <a:moveTo>
                    <a:pt x="1524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7" name="object 1417" descr=""/>
            <p:cNvSpPr/>
            <p:nvPr/>
          </p:nvSpPr>
          <p:spPr>
            <a:xfrm>
              <a:off x="7537322" y="1617535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4">
                  <a:moveTo>
                    <a:pt x="0" y="18383"/>
                  </a:moveTo>
                  <a:lnTo>
                    <a:pt x="15239" y="18383"/>
                  </a:lnTo>
                  <a:lnTo>
                    <a:pt x="15239" y="0"/>
                  </a:lnTo>
                  <a:lnTo>
                    <a:pt x="0" y="0"/>
                  </a:lnTo>
                  <a:lnTo>
                    <a:pt x="0" y="1838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8" name="object 1418" descr=""/>
            <p:cNvSpPr/>
            <p:nvPr/>
          </p:nvSpPr>
          <p:spPr>
            <a:xfrm>
              <a:off x="7391400" y="1542287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90">
                  <a:moveTo>
                    <a:pt x="3048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9" name="object 1419" descr=""/>
            <p:cNvSpPr/>
            <p:nvPr/>
          </p:nvSpPr>
          <p:spPr>
            <a:xfrm>
              <a:off x="7392352" y="1542764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09" h="20319">
                  <a:moveTo>
                    <a:pt x="0" y="19907"/>
                  </a:moveTo>
                  <a:lnTo>
                    <a:pt x="28956" y="19907"/>
                  </a:lnTo>
                  <a:lnTo>
                    <a:pt x="28956" y="0"/>
                  </a:lnTo>
                  <a:lnTo>
                    <a:pt x="0" y="0"/>
                  </a:lnTo>
                  <a:lnTo>
                    <a:pt x="0" y="1990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0" name="object 1420" descr=""/>
            <p:cNvSpPr/>
            <p:nvPr/>
          </p:nvSpPr>
          <p:spPr>
            <a:xfrm>
              <a:off x="7306055" y="1583436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1" name="object 1421" descr=""/>
            <p:cNvSpPr/>
            <p:nvPr/>
          </p:nvSpPr>
          <p:spPr>
            <a:xfrm>
              <a:off x="7305389" y="1584007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0" y="13716"/>
                  </a:moveTo>
                  <a:lnTo>
                    <a:pt x="36671" y="13716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2" name="object 1422" descr=""/>
            <p:cNvSpPr/>
            <p:nvPr/>
          </p:nvSpPr>
          <p:spPr>
            <a:xfrm>
              <a:off x="7514844" y="1542287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5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3" name="object 1423" descr=""/>
            <p:cNvSpPr/>
            <p:nvPr/>
          </p:nvSpPr>
          <p:spPr>
            <a:xfrm>
              <a:off x="7515891" y="1542764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90" h="20319">
                  <a:moveTo>
                    <a:pt x="0" y="19907"/>
                  </a:moveTo>
                  <a:lnTo>
                    <a:pt x="21431" y="19907"/>
                  </a:lnTo>
                  <a:lnTo>
                    <a:pt x="21431" y="0"/>
                  </a:lnTo>
                  <a:lnTo>
                    <a:pt x="0" y="0"/>
                  </a:lnTo>
                  <a:lnTo>
                    <a:pt x="0" y="1990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4" name="object 1424" descr=""/>
            <p:cNvSpPr/>
            <p:nvPr/>
          </p:nvSpPr>
          <p:spPr>
            <a:xfrm>
              <a:off x="7574280" y="1659636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69">
                  <a:moveTo>
                    <a:pt x="7619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5" name="object 1425" descr=""/>
            <p:cNvSpPr/>
            <p:nvPr/>
          </p:nvSpPr>
          <p:spPr>
            <a:xfrm>
              <a:off x="7573898" y="1660302"/>
              <a:ext cx="7620" cy="12700"/>
            </a:xfrm>
            <a:custGeom>
              <a:avLst/>
              <a:gdLst/>
              <a:ahLst/>
              <a:cxnLst/>
              <a:rect l="l" t="t" r="r" b="b"/>
              <a:pathLst>
                <a:path w="7620" h="12700">
                  <a:moveTo>
                    <a:pt x="0" y="12191"/>
                  </a:moveTo>
                  <a:lnTo>
                    <a:pt x="7620" y="12191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6" name="object 1426" descr=""/>
            <p:cNvSpPr/>
            <p:nvPr/>
          </p:nvSpPr>
          <p:spPr>
            <a:xfrm>
              <a:off x="7414260" y="1495044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79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7" name="object 1427" descr=""/>
            <p:cNvSpPr/>
            <p:nvPr/>
          </p:nvSpPr>
          <p:spPr>
            <a:xfrm>
              <a:off x="7413688" y="1495520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09" h="26034">
                  <a:moveTo>
                    <a:pt x="0" y="25908"/>
                  </a:moveTo>
                  <a:lnTo>
                    <a:pt x="29051" y="25908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8" name="object 1428" descr=""/>
            <p:cNvSpPr/>
            <p:nvPr/>
          </p:nvSpPr>
          <p:spPr>
            <a:xfrm>
              <a:off x="7595615" y="167182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619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9" name="object 1429" descr=""/>
            <p:cNvSpPr/>
            <p:nvPr/>
          </p:nvSpPr>
          <p:spPr>
            <a:xfrm>
              <a:off x="7595235" y="1672494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0" y="4572"/>
                  </a:moveTo>
                  <a:lnTo>
                    <a:pt x="7619" y="4572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0" name="object 1430" descr=""/>
            <p:cNvSpPr/>
            <p:nvPr/>
          </p:nvSpPr>
          <p:spPr>
            <a:xfrm>
              <a:off x="7261860" y="1511808"/>
              <a:ext cx="44450" cy="13970"/>
            </a:xfrm>
            <a:custGeom>
              <a:avLst/>
              <a:gdLst/>
              <a:ahLst/>
              <a:cxnLst/>
              <a:rect l="l" t="t" r="r" b="b"/>
              <a:pathLst>
                <a:path w="44450" h="13969">
                  <a:moveTo>
                    <a:pt x="4419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1" name="object 1431" descr=""/>
            <p:cNvSpPr/>
            <p:nvPr/>
          </p:nvSpPr>
          <p:spPr>
            <a:xfrm>
              <a:off x="7261193" y="1512284"/>
              <a:ext cx="44450" cy="13970"/>
            </a:xfrm>
            <a:custGeom>
              <a:avLst/>
              <a:gdLst/>
              <a:ahLst/>
              <a:cxnLst/>
              <a:rect l="l" t="t" r="r" b="b"/>
              <a:pathLst>
                <a:path w="44450" h="13969">
                  <a:moveTo>
                    <a:pt x="0" y="13716"/>
                  </a:moveTo>
                  <a:lnTo>
                    <a:pt x="44195" y="13716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2" name="object 1432" descr=""/>
            <p:cNvSpPr/>
            <p:nvPr/>
          </p:nvSpPr>
          <p:spPr>
            <a:xfrm>
              <a:off x="7522464" y="1562100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5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3" name="object 1433" descr=""/>
            <p:cNvSpPr/>
            <p:nvPr/>
          </p:nvSpPr>
          <p:spPr>
            <a:xfrm>
              <a:off x="7521987" y="1562671"/>
              <a:ext cx="23495" cy="21590"/>
            </a:xfrm>
            <a:custGeom>
              <a:avLst/>
              <a:gdLst/>
              <a:ahLst/>
              <a:cxnLst/>
              <a:rect l="l" t="t" r="r" b="b"/>
              <a:pathLst>
                <a:path w="23495" h="21590">
                  <a:moveTo>
                    <a:pt x="0" y="21336"/>
                  </a:moveTo>
                  <a:lnTo>
                    <a:pt x="22954" y="21336"/>
                  </a:lnTo>
                  <a:lnTo>
                    <a:pt x="22954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4" name="object 1434" descr=""/>
            <p:cNvSpPr/>
            <p:nvPr/>
          </p:nvSpPr>
          <p:spPr>
            <a:xfrm>
              <a:off x="7414260" y="1583436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79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5" name="object 1435" descr=""/>
            <p:cNvSpPr/>
            <p:nvPr/>
          </p:nvSpPr>
          <p:spPr>
            <a:xfrm>
              <a:off x="7413688" y="1584007"/>
              <a:ext cx="29209" cy="13970"/>
            </a:xfrm>
            <a:custGeom>
              <a:avLst/>
              <a:gdLst/>
              <a:ahLst/>
              <a:cxnLst/>
              <a:rect l="l" t="t" r="r" b="b"/>
              <a:pathLst>
                <a:path w="29209" h="13969">
                  <a:moveTo>
                    <a:pt x="0" y="13716"/>
                  </a:moveTo>
                  <a:lnTo>
                    <a:pt x="29051" y="13716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6" name="object 1436" descr=""/>
            <p:cNvSpPr/>
            <p:nvPr/>
          </p:nvSpPr>
          <p:spPr>
            <a:xfrm>
              <a:off x="7261860" y="1604772"/>
              <a:ext cx="44450" cy="13970"/>
            </a:xfrm>
            <a:custGeom>
              <a:avLst/>
              <a:gdLst/>
              <a:ahLst/>
              <a:cxnLst/>
              <a:rect l="l" t="t" r="r" b="b"/>
              <a:pathLst>
                <a:path w="44450" h="13969">
                  <a:moveTo>
                    <a:pt x="4419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7" name="object 1437" descr=""/>
            <p:cNvSpPr/>
            <p:nvPr/>
          </p:nvSpPr>
          <p:spPr>
            <a:xfrm>
              <a:off x="7261193" y="1605343"/>
              <a:ext cx="44450" cy="12700"/>
            </a:xfrm>
            <a:custGeom>
              <a:avLst/>
              <a:gdLst/>
              <a:ahLst/>
              <a:cxnLst/>
              <a:rect l="l" t="t" r="r" b="b"/>
              <a:pathLst>
                <a:path w="44450" h="12700">
                  <a:moveTo>
                    <a:pt x="0" y="12192"/>
                  </a:moveTo>
                  <a:lnTo>
                    <a:pt x="44195" y="12192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219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8" name="object 1438" descr=""/>
            <p:cNvSpPr/>
            <p:nvPr/>
          </p:nvSpPr>
          <p:spPr>
            <a:xfrm>
              <a:off x="7464551" y="1600200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5">
                  <a:moveTo>
                    <a:pt x="1524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9" name="object 1439" descr=""/>
            <p:cNvSpPr/>
            <p:nvPr/>
          </p:nvSpPr>
          <p:spPr>
            <a:xfrm>
              <a:off x="7464075" y="1600771"/>
              <a:ext cx="15240" cy="17145"/>
            </a:xfrm>
            <a:custGeom>
              <a:avLst/>
              <a:gdLst/>
              <a:ahLst/>
              <a:cxnLst/>
              <a:rect l="l" t="t" r="r" b="b"/>
              <a:pathLst>
                <a:path w="15240" h="17144">
                  <a:moveTo>
                    <a:pt x="0" y="16764"/>
                  </a:moveTo>
                  <a:lnTo>
                    <a:pt x="15239" y="16764"/>
                  </a:lnTo>
                  <a:lnTo>
                    <a:pt x="15239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0" name="object 1440" descr=""/>
            <p:cNvSpPr/>
            <p:nvPr/>
          </p:nvSpPr>
          <p:spPr>
            <a:xfrm>
              <a:off x="7377683" y="1667255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1" name="object 1441" descr=""/>
            <p:cNvSpPr/>
            <p:nvPr/>
          </p:nvSpPr>
          <p:spPr>
            <a:xfrm>
              <a:off x="7377112" y="1669446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191"/>
                  </a:moveTo>
                  <a:lnTo>
                    <a:pt x="36576" y="12191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2" name="object 1442" descr=""/>
            <p:cNvSpPr/>
            <p:nvPr/>
          </p:nvSpPr>
          <p:spPr>
            <a:xfrm>
              <a:off x="7153655" y="1487424"/>
              <a:ext cx="59690" cy="21590"/>
            </a:xfrm>
            <a:custGeom>
              <a:avLst/>
              <a:gdLst/>
              <a:ahLst/>
              <a:cxnLst/>
              <a:rect l="l" t="t" r="r" b="b"/>
              <a:pathLst>
                <a:path w="59690" h="21590">
                  <a:moveTo>
                    <a:pt x="59436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213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3" name="object 1443" descr=""/>
            <p:cNvSpPr/>
            <p:nvPr/>
          </p:nvSpPr>
          <p:spPr>
            <a:xfrm>
              <a:off x="7152894" y="1487900"/>
              <a:ext cx="58419" cy="21590"/>
            </a:xfrm>
            <a:custGeom>
              <a:avLst/>
              <a:gdLst/>
              <a:ahLst/>
              <a:cxnLst/>
              <a:rect l="l" t="t" r="r" b="b"/>
              <a:pathLst>
                <a:path w="58420" h="21590">
                  <a:moveTo>
                    <a:pt x="0" y="21335"/>
                  </a:moveTo>
                  <a:lnTo>
                    <a:pt x="57911" y="21335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2133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4" name="object 1444" descr=""/>
            <p:cNvSpPr/>
            <p:nvPr/>
          </p:nvSpPr>
          <p:spPr>
            <a:xfrm>
              <a:off x="7545714" y="1432559"/>
              <a:ext cx="20320" cy="38100"/>
            </a:xfrm>
            <a:custGeom>
              <a:avLst/>
              <a:gdLst/>
              <a:ahLst/>
              <a:cxnLst/>
              <a:rect l="l" t="t" r="r" b="b"/>
              <a:pathLst>
                <a:path w="20320" h="38100">
                  <a:moveTo>
                    <a:pt x="0" y="38100"/>
                  </a:moveTo>
                  <a:lnTo>
                    <a:pt x="19792" y="38100"/>
                  </a:lnTo>
                  <a:lnTo>
                    <a:pt x="19792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5" name="object 1445" descr=""/>
            <p:cNvSpPr/>
            <p:nvPr/>
          </p:nvSpPr>
          <p:spPr>
            <a:xfrm>
              <a:off x="7537322" y="143294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38100"/>
                  </a:moveTo>
                  <a:lnTo>
                    <a:pt x="36575" y="38100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6" name="object 1446" descr=""/>
            <p:cNvSpPr/>
            <p:nvPr/>
          </p:nvSpPr>
          <p:spPr>
            <a:xfrm>
              <a:off x="7377683" y="1621536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7" name="object 1447" descr=""/>
            <p:cNvSpPr/>
            <p:nvPr/>
          </p:nvSpPr>
          <p:spPr>
            <a:xfrm>
              <a:off x="7377112" y="1622202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0" y="13716"/>
                  </a:moveTo>
                  <a:lnTo>
                    <a:pt x="36576" y="13716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8" name="object 1448" descr=""/>
            <p:cNvSpPr/>
            <p:nvPr/>
          </p:nvSpPr>
          <p:spPr>
            <a:xfrm>
              <a:off x="7261860" y="1645920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4">
                  <a:moveTo>
                    <a:pt x="4419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9" name="object 1449" descr=""/>
            <p:cNvSpPr/>
            <p:nvPr/>
          </p:nvSpPr>
          <p:spPr>
            <a:xfrm>
              <a:off x="7261193" y="1648110"/>
              <a:ext cx="44450" cy="17145"/>
            </a:xfrm>
            <a:custGeom>
              <a:avLst/>
              <a:gdLst/>
              <a:ahLst/>
              <a:cxnLst/>
              <a:rect l="l" t="t" r="r" b="b"/>
              <a:pathLst>
                <a:path w="44450" h="17144">
                  <a:moveTo>
                    <a:pt x="0" y="16763"/>
                  </a:moveTo>
                  <a:lnTo>
                    <a:pt x="44195" y="16763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0" name="object 1450" descr=""/>
            <p:cNvSpPr/>
            <p:nvPr/>
          </p:nvSpPr>
          <p:spPr>
            <a:xfrm>
              <a:off x="7559039" y="1342644"/>
              <a:ext cx="44450" cy="52069"/>
            </a:xfrm>
            <a:custGeom>
              <a:avLst/>
              <a:gdLst/>
              <a:ahLst/>
              <a:cxnLst/>
              <a:rect l="l" t="t" r="r" b="b"/>
              <a:pathLst>
                <a:path w="44450" h="52069">
                  <a:moveTo>
                    <a:pt x="44196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518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1" name="object 1451" descr=""/>
            <p:cNvSpPr/>
            <p:nvPr/>
          </p:nvSpPr>
          <p:spPr>
            <a:xfrm>
              <a:off x="7558658" y="1344453"/>
              <a:ext cx="44450" cy="50800"/>
            </a:xfrm>
            <a:custGeom>
              <a:avLst/>
              <a:gdLst/>
              <a:ahLst/>
              <a:cxnLst/>
              <a:rect l="l" t="t" r="r" b="b"/>
              <a:pathLst>
                <a:path w="44450" h="50800">
                  <a:moveTo>
                    <a:pt x="0" y="50291"/>
                  </a:moveTo>
                  <a:lnTo>
                    <a:pt x="44196" y="50291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2" name="object 1452" descr=""/>
            <p:cNvSpPr/>
            <p:nvPr/>
          </p:nvSpPr>
          <p:spPr>
            <a:xfrm>
              <a:off x="7574280" y="1645920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3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3" name="object 1453" descr=""/>
            <p:cNvSpPr/>
            <p:nvPr/>
          </p:nvSpPr>
          <p:spPr>
            <a:xfrm>
              <a:off x="7573898" y="1648110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0" y="12191"/>
                  </a:moveTo>
                  <a:lnTo>
                    <a:pt x="13716" y="12191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4" name="object 1454" descr=""/>
            <p:cNvSpPr/>
            <p:nvPr/>
          </p:nvSpPr>
          <p:spPr>
            <a:xfrm>
              <a:off x="7501128" y="1659636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59" h="9525">
                  <a:moveTo>
                    <a:pt x="22859" y="9143"/>
                  </a:moveTo>
                  <a:lnTo>
                    <a:pt x="0" y="9143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914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5" name="object 1455" descr=""/>
            <p:cNvSpPr/>
            <p:nvPr/>
          </p:nvSpPr>
          <p:spPr>
            <a:xfrm>
              <a:off x="7500651" y="1660302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59" h="9525">
                  <a:moveTo>
                    <a:pt x="0" y="9144"/>
                  </a:moveTo>
                  <a:lnTo>
                    <a:pt x="22860" y="9144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6" name="object 1456" descr=""/>
            <p:cNvSpPr/>
            <p:nvPr/>
          </p:nvSpPr>
          <p:spPr>
            <a:xfrm>
              <a:off x="7543800" y="1688591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40" h="6350">
                  <a:moveTo>
                    <a:pt x="15239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609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7" name="object 1457" descr=""/>
            <p:cNvSpPr/>
            <p:nvPr/>
          </p:nvSpPr>
          <p:spPr>
            <a:xfrm>
              <a:off x="7544943" y="1689258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80">
                  <a:moveTo>
                    <a:pt x="0" y="4667"/>
                  </a:moveTo>
                  <a:lnTo>
                    <a:pt x="13716" y="4667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66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8" name="object 1458" descr=""/>
            <p:cNvSpPr/>
            <p:nvPr/>
          </p:nvSpPr>
          <p:spPr>
            <a:xfrm>
              <a:off x="7377683" y="1469136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59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9" name="object 1459" descr=""/>
            <p:cNvSpPr/>
            <p:nvPr/>
          </p:nvSpPr>
          <p:spPr>
            <a:xfrm>
              <a:off x="7377112" y="147104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24479"/>
                  </a:moveTo>
                  <a:lnTo>
                    <a:pt x="28955" y="24479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0" name="object 1460" descr=""/>
            <p:cNvSpPr/>
            <p:nvPr/>
          </p:nvSpPr>
          <p:spPr>
            <a:xfrm>
              <a:off x="7479792" y="1600200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5">
                  <a:moveTo>
                    <a:pt x="2285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1" name="object 1461" descr=""/>
            <p:cNvSpPr/>
            <p:nvPr/>
          </p:nvSpPr>
          <p:spPr>
            <a:xfrm>
              <a:off x="7479315" y="1600771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90" h="17144">
                  <a:moveTo>
                    <a:pt x="0" y="16764"/>
                  </a:moveTo>
                  <a:lnTo>
                    <a:pt x="21335" y="16764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2" name="object 1462" descr=""/>
            <p:cNvSpPr/>
            <p:nvPr/>
          </p:nvSpPr>
          <p:spPr>
            <a:xfrm>
              <a:off x="7464551" y="1542287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3" name="object 1463" descr=""/>
            <p:cNvSpPr/>
            <p:nvPr/>
          </p:nvSpPr>
          <p:spPr>
            <a:xfrm>
              <a:off x="7464075" y="1542764"/>
              <a:ext cx="22860" cy="20320"/>
            </a:xfrm>
            <a:custGeom>
              <a:avLst/>
              <a:gdLst/>
              <a:ahLst/>
              <a:cxnLst/>
              <a:rect l="l" t="t" r="r" b="b"/>
              <a:pathLst>
                <a:path w="22859" h="20319">
                  <a:moveTo>
                    <a:pt x="0" y="19907"/>
                  </a:moveTo>
                  <a:lnTo>
                    <a:pt x="22860" y="19907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1990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4" name="object 1464" descr=""/>
            <p:cNvSpPr/>
            <p:nvPr/>
          </p:nvSpPr>
          <p:spPr>
            <a:xfrm>
              <a:off x="7485887" y="1583436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5">
                  <a:moveTo>
                    <a:pt x="2286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5" name="object 1465" descr=""/>
            <p:cNvSpPr/>
            <p:nvPr/>
          </p:nvSpPr>
          <p:spPr>
            <a:xfrm>
              <a:off x="7486936" y="1584007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90" h="17144">
                  <a:moveTo>
                    <a:pt x="0" y="16763"/>
                  </a:moveTo>
                  <a:lnTo>
                    <a:pt x="21335" y="16763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6" name="object 1466" descr=""/>
            <p:cNvSpPr/>
            <p:nvPr/>
          </p:nvSpPr>
          <p:spPr>
            <a:xfrm>
              <a:off x="7530083" y="1633728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3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7" name="object 1467" descr=""/>
            <p:cNvSpPr/>
            <p:nvPr/>
          </p:nvSpPr>
          <p:spPr>
            <a:xfrm>
              <a:off x="7529607" y="1635918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15875" h="12700">
                  <a:moveTo>
                    <a:pt x="0" y="12191"/>
                  </a:moveTo>
                  <a:lnTo>
                    <a:pt x="15335" y="12191"/>
                  </a:lnTo>
                  <a:lnTo>
                    <a:pt x="15335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8" name="object 1468" descr=""/>
            <p:cNvSpPr/>
            <p:nvPr/>
          </p:nvSpPr>
          <p:spPr>
            <a:xfrm>
              <a:off x="7443215" y="1650491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8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9" name="object 1469" descr=""/>
            <p:cNvSpPr/>
            <p:nvPr/>
          </p:nvSpPr>
          <p:spPr>
            <a:xfrm>
              <a:off x="7442739" y="1652682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0" y="12191"/>
                  </a:moveTo>
                  <a:lnTo>
                    <a:pt x="28955" y="12191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0" name="object 1470" descr=""/>
            <p:cNvSpPr/>
            <p:nvPr/>
          </p:nvSpPr>
          <p:spPr>
            <a:xfrm>
              <a:off x="7342632" y="1655063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1" name="object 1471" descr=""/>
            <p:cNvSpPr/>
            <p:nvPr/>
          </p:nvSpPr>
          <p:spPr>
            <a:xfrm>
              <a:off x="7342060" y="1655730"/>
              <a:ext cx="35560" cy="13970"/>
            </a:xfrm>
            <a:custGeom>
              <a:avLst/>
              <a:gdLst/>
              <a:ahLst/>
              <a:cxnLst/>
              <a:rect l="l" t="t" r="r" b="b"/>
              <a:pathLst>
                <a:path w="35559" h="13969">
                  <a:moveTo>
                    <a:pt x="0" y="13716"/>
                  </a:moveTo>
                  <a:lnTo>
                    <a:pt x="35051" y="13716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2" name="object 1472" descr=""/>
            <p:cNvSpPr/>
            <p:nvPr/>
          </p:nvSpPr>
          <p:spPr>
            <a:xfrm>
              <a:off x="7261860" y="1633728"/>
              <a:ext cx="44450" cy="13970"/>
            </a:xfrm>
            <a:custGeom>
              <a:avLst/>
              <a:gdLst/>
              <a:ahLst/>
              <a:cxnLst/>
              <a:rect l="l" t="t" r="r" b="b"/>
              <a:pathLst>
                <a:path w="44450" h="13969">
                  <a:moveTo>
                    <a:pt x="4419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3" name="object 1473" descr=""/>
            <p:cNvSpPr/>
            <p:nvPr/>
          </p:nvSpPr>
          <p:spPr>
            <a:xfrm>
              <a:off x="7261193" y="1635918"/>
              <a:ext cx="44450" cy="12700"/>
            </a:xfrm>
            <a:custGeom>
              <a:avLst/>
              <a:gdLst/>
              <a:ahLst/>
              <a:cxnLst/>
              <a:rect l="l" t="t" r="r" b="b"/>
              <a:pathLst>
                <a:path w="44450" h="12700">
                  <a:moveTo>
                    <a:pt x="0" y="12191"/>
                  </a:moveTo>
                  <a:lnTo>
                    <a:pt x="44195" y="12191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4" name="object 1474" descr=""/>
            <p:cNvSpPr/>
            <p:nvPr/>
          </p:nvSpPr>
          <p:spPr>
            <a:xfrm>
              <a:off x="7587996" y="1685544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619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5" name="object 1475" descr=""/>
            <p:cNvSpPr/>
            <p:nvPr/>
          </p:nvSpPr>
          <p:spPr>
            <a:xfrm>
              <a:off x="7587614" y="1686210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0" y="3048"/>
                  </a:moveTo>
                  <a:lnTo>
                    <a:pt x="7620" y="3048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6" name="object 1476" descr=""/>
            <p:cNvSpPr/>
            <p:nvPr/>
          </p:nvSpPr>
          <p:spPr>
            <a:xfrm>
              <a:off x="7543800" y="1562100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7" name="object 1477" descr=""/>
            <p:cNvSpPr/>
            <p:nvPr/>
          </p:nvSpPr>
          <p:spPr>
            <a:xfrm>
              <a:off x="7544943" y="156267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335" y="21336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8" name="object 1478" descr=""/>
            <p:cNvSpPr/>
            <p:nvPr/>
          </p:nvSpPr>
          <p:spPr>
            <a:xfrm>
              <a:off x="7306055" y="1655063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9" name="object 1479" descr=""/>
            <p:cNvSpPr/>
            <p:nvPr/>
          </p:nvSpPr>
          <p:spPr>
            <a:xfrm>
              <a:off x="7305389" y="1655730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0" y="13716"/>
                  </a:moveTo>
                  <a:lnTo>
                    <a:pt x="36671" y="13716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0" name="object 1480" descr=""/>
            <p:cNvSpPr/>
            <p:nvPr/>
          </p:nvSpPr>
          <p:spPr>
            <a:xfrm>
              <a:off x="7443215" y="1642872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79" h="9525">
                  <a:moveTo>
                    <a:pt x="3048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1" name="object 1481" descr=""/>
            <p:cNvSpPr/>
            <p:nvPr/>
          </p:nvSpPr>
          <p:spPr>
            <a:xfrm>
              <a:off x="7442739" y="1643538"/>
              <a:ext cx="29209" cy="9525"/>
            </a:xfrm>
            <a:custGeom>
              <a:avLst/>
              <a:gdLst/>
              <a:ahLst/>
              <a:cxnLst/>
              <a:rect l="l" t="t" r="r" b="b"/>
              <a:pathLst>
                <a:path w="29209" h="9525">
                  <a:moveTo>
                    <a:pt x="0" y="9143"/>
                  </a:moveTo>
                  <a:lnTo>
                    <a:pt x="28955" y="9143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2" name="object 1482" descr=""/>
            <p:cNvSpPr/>
            <p:nvPr/>
          </p:nvSpPr>
          <p:spPr>
            <a:xfrm>
              <a:off x="7443215" y="1664208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79" h="9525">
                  <a:moveTo>
                    <a:pt x="30480" y="9143"/>
                  </a:moveTo>
                  <a:lnTo>
                    <a:pt x="0" y="9143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914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3" name="object 1483" descr=""/>
            <p:cNvSpPr/>
            <p:nvPr/>
          </p:nvSpPr>
          <p:spPr>
            <a:xfrm>
              <a:off x="7442739" y="1664874"/>
              <a:ext cx="29209" cy="7620"/>
            </a:xfrm>
            <a:custGeom>
              <a:avLst/>
              <a:gdLst/>
              <a:ahLst/>
              <a:cxnLst/>
              <a:rect l="l" t="t" r="r" b="b"/>
              <a:pathLst>
                <a:path w="29209" h="7619">
                  <a:moveTo>
                    <a:pt x="0" y="7620"/>
                  </a:moveTo>
                  <a:lnTo>
                    <a:pt x="28955" y="7620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4" name="object 1484" descr=""/>
            <p:cNvSpPr/>
            <p:nvPr/>
          </p:nvSpPr>
          <p:spPr>
            <a:xfrm>
              <a:off x="7543800" y="1633728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3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5" name="object 1485" descr=""/>
            <p:cNvSpPr/>
            <p:nvPr/>
          </p:nvSpPr>
          <p:spPr>
            <a:xfrm>
              <a:off x="7544943" y="1635918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0" y="12191"/>
                  </a:moveTo>
                  <a:lnTo>
                    <a:pt x="13716" y="12191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6" name="object 1486" descr=""/>
            <p:cNvSpPr/>
            <p:nvPr/>
          </p:nvSpPr>
          <p:spPr>
            <a:xfrm>
              <a:off x="7377683" y="1645920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7" name="object 1487" descr=""/>
            <p:cNvSpPr/>
            <p:nvPr/>
          </p:nvSpPr>
          <p:spPr>
            <a:xfrm>
              <a:off x="7377112" y="1648110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191"/>
                  </a:moveTo>
                  <a:lnTo>
                    <a:pt x="36576" y="12191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8" name="object 1488" descr=""/>
            <p:cNvSpPr/>
            <p:nvPr/>
          </p:nvSpPr>
          <p:spPr>
            <a:xfrm>
              <a:off x="7566660" y="1600200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5">
                  <a:moveTo>
                    <a:pt x="2285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9" name="object 1489" descr=""/>
            <p:cNvSpPr/>
            <p:nvPr/>
          </p:nvSpPr>
          <p:spPr>
            <a:xfrm>
              <a:off x="7566278" y="1600771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90" h="17144">
                  <a:moveTo>
                    <a:pt x="0" y="16764"/>
                  </a:moveTo>
                  <a:lnTo>
                    <a:pt x="21335" y="16764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0" name="object 1490" descr=""/>
            <p:cNvSpPr/>
            <p:nvPr/>
          </p:nvSpPr>
          <p:spPr>
            <a:xfrm>
              <a:off x="7342632" y="1591055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1" name="object 1491" descr=""/>
            <p:cNvSpPr/>
            <p:nvPr/>
          </p:nvSpPr>
          <p:spPr>
            <a:xfrm>
              <a:off x="7342060" y="1593151"/>
              <a:ext cx="35560" cy="12700"/>
            </a:xfrm>
            <a:custGeom>
              <a:avLst/>
              <a:gdLst/>
              <a:ahLst/>
              <a:cxnLst/>
              <a:rect l="l" t="t" r="r" b="b"/>
              <a:pathLst>
                <a:path w="35559" h="12700">
                  <a:moveTo>
                    <a:pt x="0" y="12191"/>
                  </a:moveTo>
                  <a:lnTo>
                    <a:pt x="35051" y="12191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2" name="object 1492" descr=""/>
            <p:cNvSpPr/>
            <p:nvPr/>
          </p:nvSpPr>
          <p:spPr>
            <a:xfrm>
              <a:off x="7580376" y="1562100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5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3" name="object 1493" descr=""/>
            <p:cNvSpPr/>
            <p:nvPr/>
          </p:nvSpPr>
          <p:spPr>
            <a:xfrm>
              <a:off x="7581519" y="156267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335" y="21336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4" name="object 1494" descr=""/>
            <p:cNvSpPr/>
            <p:nvPr/>
          </p:nvSpPr>
          <p:spPr>
            <a:xfrm>
              <a:off x="7306055" y="1626108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5" name="object 1495" descr=""/>
            <p:cNvSpPr/>
            <p:nvPr/>
          </p:nvSpPr>
          <p:spPr>
            <a:xfrm>
              <a:off x="7305389" y="1626774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192"/>
                  </a:moveTo>
                  <a:lnTo>
                    <a:pt x="36671" y="12192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1219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6" name="object 1496" descr=""/>
            <p:cNvSpPr/>
            <p:nvPr/>
          </p:nvSpPr>
          <p:spPr>
            <a:xfrm>
              <a:off x="7487412" y="13944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36563" y="0"/>
                  </a:moveTo>
                  <a:lnTo>
                    <a:pt x="0" y="0"/>
                  </a:lnTo>
                  <a:lnTo>
                    <a:pt x="0" y="30099"/>
                  </a:lnTo>
                  <a:lnTo>
                    <a:pt x="0" y="38100"/>
                  </a:lnTo>
                  <a:lnTo>
                    <a:pt x="36563" y="38100"/>
                  </a:lnTo>
                  <a:lnTo>
                    <a:pt x="36563" y="30099"/>
                  </a:lnTo>
                  <a:lnTo>
                    <a:pt x="36563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7" name="object 1497" descr=""/>
            <p:cNvSpPr/>
            <p:nvPr/>
          </p:nvSpPr>
          <p:spPr>
            <a:xfrm>
              <a:off x="7486936" y="1394745"/>
              <a:ext cx="35560" cy="38735"/>
            </a:xfrm>
            <a:custGeom>
              <a:avLst/>
              <a:gdLst/>
              <a:ahLst/>
              <a:cxnLst/>
              <a:rect l="l" t="t" r="r" b="b"/>
              <a:pathLst>
                <a:path w="35559" h="38734">
                  <a:moveTo>
                    <a:pt x="0" y="38195"/>
                  </a:moveTo>
                  <a:lnTo>
                    <a:pt x="35051" y="38195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8" name="object 1498" descr=""/>
            <p:cNvSpPr/>
            <p:nvPr/>
          </p:nvSpPr>
          <p:spPr>
            <a:xfrm>
              <a:off x="7342632" y="1574291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5">
                  <a:moveTo>
                    <a:pt x="3657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9" name="object 1499" descr=""/>
            <p:cNvSpPr/>
            <p:nvPr/>
          </p:nvSpPr>
          <p:spPr>
            <a:xfrm>
              <a:off x="7342060" y="1576387"/>
              <a:ext cx="35560" cy="17145"/>
            </a:xfrm>
            <a:custGeom>
              <a:avLst/>
              <a:gdLst/>
              <a:ahLst/>
              <a:cxnLst/>
              <a:rect l="l" t="t" r="r" b="b"/>
              <a:pathLst>
                <a:path w="35559" h="17144">
                  <a:moveTo>
                    <a:pt x="0" y="16763"/>
                  </a:moveTo>
                  <a:lnTo>
                    <a:pt x="35051" y="16763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0" name="object 1500" descr=""/>
            <p:cNvSpPr/>
            <p:nvPr/>
          </p:nvSpPr>
          <p:spPr>
            <a:xfrm>
              <a:off x="7574280" y="1671828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80">
                  <a:moveTo>
                    <a:pt x="15239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45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1" name="object 1501" descr=""/>
            <p:cNvSpPr/>
            <p:nvPr/>
          </p:nvSpPr>
          <p:spPr>
            <a:xfrm>
              <a:off x="7573898" y="1672494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80">
                  <a:moveTo>
                    <a:pt x="0" y="4572"/>
                  </a:moveTo>
                  <a:lnTo>
                    <a:pt x="13716" y="4572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2" name="object 1502" descr=""/>
            <p:cNvSpPr/>
            <p:nvPr/>
          </p:nvSpPr>
          <p:spPr>
            <a:xfrm>
              <a:off x="7559039" y="1659636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40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3" name="object 1503" descr=""/>
            <p:cNvSpPr/>
            <p:nvPr/>
          </p:nvSpPr>
          <p:spPr>
            <a:xfrm>
              <a:off x="7558658" y="1660302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40" h="12700">
                  <a:moveTo>
                    <a:pt x="0" y="12191"/>
                  </a:moveTo>
                  <a:lnTo>
                    <a:pt x="15239" y="12191"/>
                  </a:lnTo>
                  <a:lnTo>
                    <a:pt x="15239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4" name="object 1504" descr=""/>
            <p:cNvSpPr/>
            <p:nvPr/>
          </p:nvSpPr>
          <p:spPr>
            <a:xfrm>
              <a:off x="7414260" y="1659636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79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5" name="object 1505" descr=""/>
            <p:cNvSpPr/>
            <p:nvPr/>
          </p:nvSpPr>
          <p:spPr>
            <a:xfrm>
              <a:off x="7413688" y="1660302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0" y="12191"/>
                  </a:moveTo>
                  <a:lnTo>
                    <a:pt x="29051" y="12191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6" name="object 1506" descr=""/>
            <p:cNvSpPr/>
            <p:nvPr/>
          </p:nvSpPr>
          <p:spPr>
            <a:xfrm>
              <a:off x="7551419" y="1616963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4">
                  <a:moveTo>
                    <a:pt x="2286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7" name="object 1507" descr=""/>
            <p:cNvSpPr/>
            <p:nvPr/>
          </p:nvSpPr>
          <p:spPr>
            <a:xfrm>
              <a:off x="7552562" y="1432941"/>
              <a:ext cx="50800" cy="203200"/>
            </a:xfrm>
            <a:custGeom>
              <a:avLst/>
              <a:gdLst/>
              <a:ahLst/>
              <a:cxnLst/>
              <a:rect l="l" t="t" r="r" b="b"/>
              <a:pathLst>
                <a:path w="50800" h="203200">
                  <a:moveTo>
                    <a:pt x="0" y="202977"/>
                  </a:moveTo>
                  <a:lnTo>
                    <a:pt x="21335" y="202977"/>
                  </a:lnTo>
                  <a:lnTo>
                    <a:pt x="21335" y="184594"/>
                  </a:lnTo>
                  <a:lnTo>
                    <a:pt x="0" y="184594"/>
                  </a:lnTo>
                  <a:lnTo>
                    <a:pt x="0" y="202977"/>
                  </a:lnTo>
                  <a:close/>
                </a:path>
                <a:path w="50800" h="203200">
                  <a:moveTo>
                    <a:pt x="21335" y="38100"/>
                  </a:moveTo>
                  <a:lnTo>
                    <a:pt x="50292" y="38100"/>
                  </a:lnTo>
                  <a:lnTo>
                    <a:pt x="50292" y="0"/>
                  </a:lnTo>
                  <a:lnTo>
                    <a:pt x="21335" y="0"/>
                  </a:lnTo>
                  <a:lnTo>
                    <a:pt x="21335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8" name="object 1508" descr=""/>
            <p:cNvSpPr/>
            <p:nvPr/>
          </p:nvSpPr>
          <p:spPr>
            <a:xfrm>
              <a:off x="7414260" y="1671828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7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9" name="object 1509" descr=""/>
            <p:cNvSpPr/>
            <p:nvPr/>
          </p:nvSpPr>
          <p:spPr>
            <a:xfrm>
              <a:off x="7413688" y="1672494"/>
              <a:ext cx="29209" cy="13970"/>
            </a:xfrm>
            <a:custGeom>
              <a:avLst/>
              <a:gdLst/>
              <a:ahLst/>
              <a:cxnLst/>
              <a:rect l="l" t="t" r="r" b="b"/>
              <a:pathLst>
                <a:path w="29209" h="13969">
                  <a:moveTo>
                    <a:pt x="0" y="13716"/>
                  </a:moveTo>
                  <a:lnTo>
                    <a:pt x="29051" y="13716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0" name="object 1510" descr=""/>
            <p:cNvSpPr/>
            <p:nvPr/>
          </p:nvSpPr>
          <p:spPr>
            <a:xfrm>
              <a:off x="7443215" y="1671828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8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1" name="object 1511" descr=""/>
            <p:cNvSpPr/>
            <p:nvPr/>
          </p:nvSpPr>
          <p:spPr>
            <a:xfrm>
              <a:off x="7442739" y="1672494"/>
              <a:ext cx="29209" cy="13970"/>
            </a:xfrm>
            <a:custGeom>
              <a:avLst/>
              <a:gdLst/>
              <a:ahLst/>
              <a:cxnLst/>
              <a:rect l="l" t="t" r="r" b="b"/>
              <a:pathLst>
                <a:path w="29209" h="13969">
                  <a:moveTo>
                    <a:pt x="0" y="13716"/>
                  </a:moveTo>
                  <a:lnTo>
                    <a:pt x="28955" y="13716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2" name="object 1512" descr=""/>
            <p:cNvSpPr/>
            <p:nvPr/>
          </p:nvSpPr>
          <p:spPr>
            <a:xfrm>
              <a:off x="7306055" y="1667255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3" name="object 1513" descr=""/>
            <p:cNvSpPr/>
            <p:nvPr/>
          </p:nvSpPr>
          <p:spPr>
            <a:xfrm>
              <a:off x="7305389" y="1669446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191"/>
                  </a:moveTo>
                  <a:lnTo>
                    <a:pt x="36671" y="12191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4" name="object 1514" descr=""/>
            <p:cNvSpPr/>
            <p:nvPr/>
          </p:nvSpPr>
          <p:spPr>
            <a:xfrm>
              <a:off x="7348728" y="1469136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79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259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5" name="object 1515" descr=""/>
            <p:cNvSpPr/>
            <p:nvPr/>
          </p:nvSpPr>
          <p:spPr>
            <a:xfrm>
              <a:off x="7348156" y="147104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24479"/>
                  </a:moveTo>
                  <a:lnTo>
                    <a:pt x="28955" y="24479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6" name="object 1516" descr=""/>
            <p:cNvSpPr/>
            <p:nvPr/>
          </p:nvSpPr>
          <p:spPr>
            <a:xfrm>
              <a:off x="7559039" y="1633728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4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7" name="object 1517" descr=""/>
            <p:cNvSpPr/>
            <p:nvPr/>
          </p:nvSpPr>
          <p:spPr>
            <a:xfrm>
              <a:off x="7558658" y="1635918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40" h="12700">
                  <a:moveTo>
                    <a:pt x="0" y="12191"/>
                  </a:moveTo>
                  <a:lnTo>
                    <a:pt x="15239" y="12191"/>
                  </a:lnTo>
                  <a:lnTo>
                    <a:pt x="15239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8" name="object 1518" descr=""/>
            <p:cNvSpPr/>
            <p:nvPr/>
          </p:nvSpPr>
          <p:spPr>
            <a:xfrm>
              <a:off x="7574280" y="1676400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40" h="9525">
                  <a:moveTo>
                    <a:pt x="1523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9" name="object 1519" descr=""/>
            <p:cNvSpPr/>
            <p:nvPr/>
          </p:nvSpPr>
          <p:spPr>
            <a:xfrm>
              <a:off x="7573898" y="1677066"/>
              <a:ext cx="13970" cy="9525"/>
            </a:xfrm>
            <a:custGeom>
              <a:avLst/>
              <a:gdLst/>
              <a:ahLst/>
              <a:cxnLst/>
              <a:rect l="l" t="t" r="r" b="b"/>
              <a:pathLst>
                <a:path w="13970" h="9525">
                  <a:moveTo>
                    <a:pt x="0" y="9143"/>
                  </a:moveTo>
                  <a:lnTo>
                    <a:pt x="13716" y="9143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0" name="object 1520" descr=""/>
            <p:cNvSpPr/>
            <p:nvPr/>
          </p:nvSpPr>
          <p:spPr>
            <a:xfrm>
              <a:off x="7543800" y="1645920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3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1" name="object 1521" descr=""/>
            <p:cNvSpPr/>
            <p:nvPr/>
          </p:nvSpPr>
          <p:spPr>
            <a:xfrm>
              <a:off x="7544943" y="1648110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0" y="12191"/>
                  </a:moveTo>
                  <a:lnTo>
                    <a:pt x="13716" y="12191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2" name="object 1522" descr=""/>
            <p:cNvSpPr/>
            <p:nvPr/>
          </p:nvSpPr>
          <p:spPr>
            <a:xfrm>
              <a:off x="7522464" y="1583436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5">
                  <a:moveTo>
                    <a:pt x="2285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3" name="object 1523" descr=""/>
            <p:cNvSpPr/>
            <p:nvPr/>
          </p:nvSpPr>
          <p:spPr>
            <a:xfrm>
              <a:off x="7521987" y="1584007"/>
              <a:ext cx="23495" cy="17145"/>
            </a:xfrm>
            <a:custGeom>
              <a:avLst/>
              <a:gdLst/>
              <a:ahLst/>
              <a:cxnLst/>
              <a:rect l="l" t="t" r="r" b="b"/>
              <a:pathLst>
                <a:path w="23495" h="17144">
                  <a:moveTo>
                    <a:pt x="0" y="16763"/>
                  </a:moveTo>
                  <a:lnTo>
                    <a:pt x="22954" y="16763"/>
                  </a:lnTo>
                  <a:lnTo>
                    <a:pt x="22954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4" name="object 1524" descr=""/>
            <p:cNvSpPr/>
            <p:nvPr/>
          </p:nvSpPr>
          <p:spPr>
            <a:xfrm>
              <a:off x="7522464" y="1616963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4">
                  <a:moveTo>
                    <a:pt x="1523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5" name="object 1525" descr=""/>
            <p:cNvSpPr/>
            <p:nvPr/>
          </p:nvSpPr>
          <p:spPr>
            <a:xfrm>
              <a:off x="7521987" y="1617535"/>
              <a:ext cx="15875" cy="18415"/>
            </a:xfrm>
            <a:custGeom>
              <a:avLst/>
              <a:gdLst/>
              <a:ahLst/>
              <a:cxnLst/>
              <a:rect l="l" t="t" r="r" b="b"/>
              <a:pathLst>
                <a:path w="15875" h="18414">
                  <a:moveTo>
                    <a:pt x="0" y="18383"/>
                  </a:moveTo>
                  <a:lnTo>
                    <a:pt x="15335" y="18383"/>
                  </a:lnTo>
                  <a:lnTo>
                    <a:pt x="15335" y="0"/>
                  </a:lnTo>
                  <a:lnTo>
                    <a:pt x="0" y="0"/>
                  </a:lnTo>
                  <a:lnTo>
                    <a:pt x="0" y="1838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6" name="object 1526" descr=""/>
            <p:cNvSpPr/>
            <p:nvPr/>
          </p:nvSpPr>
          <p:spPr>
            <a:xfrm>
              <a:off x="7574280" y="1616963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4">
                  <a:moveTo>
                    <a:pt x="1523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7" name="object 1527" descr=""/>
            <p:cNvSpPr/>
            <p:nvPr/>
          </p:nvSpPr>
          <p:spPr>
            <a:xfrm>
              <a:off x="7573898" y="1617535"/>
              <a:ext cx="29209" cy="76835"/>
            </a:xfrm>
            <a:custGeom>
              <a:avLst/>
              <a:gdLst/>
              <a:ahLst/>
              <a:cxnLst/>
              <a:rect l="l" t="t" r="r" b="b"/>
              <a:pathLst>
                <a:path w="29209" h="76835">
                  <a:moveTo>
                    <a:pt x="0" y="18383"/>
                  </a:moveTo>
                  <a:lnTo>
                    <a:pt x="13716" y="18383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18383"/>
                  </a:lnTo>
                  <a:close/>
                </a:path>
                <a:path w="29209" h="76835">
                  <a:moveTo>
                    <a:pt x="21336" y="76390"/>
                  </a:moveTo>
                  <a:lnTo>
                    <a:pt x="28956" y="76390"/>
                  </a:lnTo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8" name="object 1528" descr=""/>
            <p:cNvSpPr/>
            <p:nvPr/>
          </p:nvSpPr>
          <p:spPr>
            <a:xfrm>
              <a:off x="7443215" y="1629155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8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9" name="object 1529" descr=""/>
            <p:cNvSpPr/>
            <p:nvPr/>
          </p:nvSpPr>
          <p:spPr>
            <a:xfrm>
              <a:off x="7442739" y="1631346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0" y="12191"/>
                  </a:moveTo>
                  <a:lnTo>
                    <a:pt x="28955" y="12191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0" name="object 1530" descr=""/>
            <p:cNvSpPr/>
            <p:nvPr/>
          </p:nvSpPr>
          <p:spPr>
            <a:xfrm>
              <a:off x="7595615" y="167640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1" name="object 1531" descr=""/>
            <p:cNvSpPr/>
            <p:nvPr/>
          </p:nvSpPr>
          <p:spPr>
            <a:xfrm>
              <a:off x="7595235" y="1677066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0" y="9143"/>
                  </a:moveTo>
                  <a:lnTo>
                    <a:pt x="7619" y="9143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2" name="object 1532" descr=""/>
            <p:cNvSpPr/>
            <p:nvPr/>
          </p:nvSpPr>
          <p:spPr>
            <a:xfrm>
              <a:off x="7595615" y="1688591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19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609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3" name="object 1533" descr=""/>
            <p:cNvSpPr/>
            <p:nvPr/>
          </p:nvSpPr>
          <p:spPr>
            <a:xfrm>
              <a:off x="7595235" y="168925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0" y="4667"/>
                  </a:moveTo>
                  <a:lnTo>
                    <a:pt x="7619" y="4667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466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4" name="object 1534" descr=""/>
            <p:cNvSpPr/>
            <p:nvPr/>
          </p:nvSpPr>
          <p:spPr>
            <a:xfrm>
              <a:off x="7559039" y="1542287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5" name="object 1535" descr=""/>
            <p:cNvSpPr/>
            <p:nvPr/>
          </p:nvSpPr>
          <p:spPr>
            <a:xfrm>
              <a:off x="7558658" y="1542764"/>
              <a:ext cx="22860" cy="20320"/>
            </a:xfrm>
            <a:custGeom>
              <a:avLst/>
              <a:gdLst/>
              <a:ahLst/>
              <a:cxnLst/>
              <a:rect l="l" t="t" r="r" b="b"/>
              <a:pathLst>
                <a:path w="22859" h="20319">
                  <a:moveTo>
                    <a:pt x="0" y="19907"/>
                  </a:moveTo>
                  <a:lnTo>
                    <a:pt x="22860" y="19907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1990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6" name="object 1536" descr=""/>
            <p:cNvSpPr/>
            <p:nvPr/>
          </p:nvSpPr>
          <p:spPr>
            <a:xfrm>
              <a:off x="7580376" y="1520951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5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7" name="object 1537" descr=""/>
            <p:cNvSpPr/>
            <p:nvPr/>
          </p:nvSpPr>
          <p:spPr>
            <a:xfrm>
              <a:off x="7581519" y="152142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335" y="21336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8" name="object 1538" descr=""/>
            <p:cNvSpPr/>
            <p:nvPr/>
          </p:nvSpPr>
          <p:spPr>
            <a:xfrm>
              <a:off x="7501128" y="1616963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4">
                  <a:moveTo>
                    <a:pt x="2285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9" name="object 1539" descr=""/>
            <p:cNvSpPr/>
            <p:nvPr/>
          </p:nvSpPr>
          <p:spPr>
            <a:xfrm>
              <a:off x="7500651" y="1617535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4">
                  <a:moveTo>
                    <a:pt x="0" y="18383"/>
                  </a:moveTo>
                  <a:lnTo>
                    <a:pt x="22860" y="18383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1838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0" name="object 1540" descr=""/>
            <p:cNvSpPr/>
            <p:nvPr/>
          </p:nvSpPr>
          <p:spPr>
            <a:xfrm>
              <a:off x="7522464" y="1680972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80">
                  <a:moveTo>
                    <a:pt x="2285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457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1" name="object 1541" descr=""/>
            <p:cNvSpPr/>
            <p:nvPr/>
          </p:nvSpPr>
          <p:spPr>
            <a:xfrm>
              <a:off x="7521987" y="1681638"/>
              <a:ext cx="23495" cy="5080"/>
            </a:xfrm>
            <a:custGeom>
              <a:avLst/>
              <a:gdLst/>
              <a:ahLst/>
              <a:cxnLst/>
              <a:rect l="l" t="t" r="r" b="b"/>
              <a:pathLst>
                <a:path w="23495" h="5080">
                  <a:moveTo>
                    <a:pt x="0" y="4571"/>
                  </a:moveTo>
                  <a:lnTo>
                    <a:pt x="22954" y="4571"/>
                  </a:lnTo>
                  <a:lnTo>
                    <a:pt x="22954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2" name="object 1542" descr=""/>
            <p:cNvSpPr/>
            <p:nvPr/>
          </p:nvSpPr>
          <p:spPr>
            <a:xfrm>
              <a:off x="7572755" y="1495044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3" name="object 1543" descr=""/>
            <p:cNvSpPr/>
            <p:nvPr/>
          </p:nvSpPr>
          <p:spPr>
            <a:xfrm>
              <a:off x="7573898" y="1495520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09" h="26034">
                  <a:moveTo>
                    <a:pt x="0" y="25908"/>
                  </a:moveTo>
                  <a:lnTo>
                    <a:pt x="28956" y="25908"/>
                  </a:lnTo>
                  <a:lnTo>
                    <a:pt x="28956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4" name="object 1544" descr=""/>
            <p:cNvSpPr/>
            <p:nvPr/>
          </p:nvSpPr>
          <p:spPr>
            <a:xfrm>
              <a:off x="7522464" y="1671828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59" h="9525">
                  <a:moveTo>
                    <a:pt x="22859" y="9143"/>
                  </a:moveTo>
                  <a:lnTo>
                    <a:pt x="0" y="9143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914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5" name="object 1545" descr=""/>
            <p:cNvSpPr/>
            <p:nvPr/>
          </p:nvSpPr>
          <p:spPr>
            <a:xfrm>
              <a:off x="7521987" y="1672494"/>
              <a:ext cx="23495" cy="9525"/>
            </a:xfrm>
            <a:custGeom>
              <a:avLst/>
              <a:gdLst/>
              <a:ahLst/>
              <a:cxnLst/>
              <a:rect l="l" t="t" r="r" b="b"/>
              <a:pathLst>
                <a:path w="23495" h="9525">
                  <a:moveTo>
                    <a:pt x="0" y="9144"/>
                  </a:moveTo>
                  <a:lnTo>
                    <a:pt x="22954" y="9144"/>
                  </a:lnTo>
                  <a:lnTo>
                    <a:pt x="22954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6" name="object 1546" descr=""/>
            <p:cNvSpPr/>
            <p:nvPr/>
          </p:nvSpPr>
          <p:spPr>
            <a:xfrm>
              <a:off x="7587996" y="1616963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4">
                  <a:moveTo>
                    <a:pt x="1523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7" name="object 1547" descr=""/>
            <p:cNvSpPr/>
            <p:nvPr/>
          </p:nvSpPr>
          <p:spPr>
            <a:xfrm>
              <a:off x="7587614" y="1617535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4">
                  <a:moveTo>
                    <a:pt x="0" y="18383"/>
                  </a:moveTo>
                  <a:lnTo>
                    <a:pt x="15240" y="18383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838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8" name="object 1548" descr=""/>
            <p:cNvSpPr/>
            <p:nvPr/>
          </p:nvSpPr>
          <p:spPr>
            <a:xfrm>
              <a:off x="7543800" y="1659636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39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9" name="object 1549" descr=""/>
            <p:cNvSpPr/>
            <p:nvPr/>
          </p:nvSpPr>
          <p:spPr>
            <a:xfrm>
              <a:off x="7544943" y="1660302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0" y="12191"/>
                  </a:moveTo>
                  <a:lnTo>
                    <a:pt x="13716" y="12191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0" name="object 1550" descr=""/>
            <p:cNvSpPr/>
            <p:nvPr/>
          </p:nvSpPr>
          <p:spPr>
            <a:xfrm>
              <a:off x="7013447" y="1667255"/>
              <a:ext cx="81280" cy="27940"/>
            </a:xfrm>
            <a:custGeom>
              <a:avLst/>
              <a:gdLst/>
              <a:ahLst/>
              <a:cxnLst/>
              <a:rect l="l" t="t" r="r" b="b"/>
              <a:pathLst>
                <a:path w="81279" h="27939">
                  <a:moveTo>
                    <a:pt x="80771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2743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1" name="object 1551" descr=""/>
            <p:cNvSpPr/>
            <p:nvPr/>
          </p:nvSpPr>
          <p:spPr>
            <a:xfrm>
              <a:off x="7015543" y="1669446"/>
              <a:ext cx="79375" cy="24765"/>
            </a:xfrm>
            <a:custGeom>
              <a:avLst/>
              <a:gdLst/>
              <a:ahLst/>
              <a:cxnLst/>
              <a:rect l="l" t="t" r="r" b="b"/>
              <a:pathLst>
                <a:path w="79375" h="24764">
                  <a:moveTo>
                    <a:pt x="0" y="24479"/>
                  </a:moveTo>
                  <a:lnTo>
                    <a:pt x="79343" y="24479"/>
                  </a:lnTo>
                  <a:lnTo>
                    <a:pt x="79343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2" name="object 1552" descr=""/>
            <p:cNvSpPr/>
            <p:nvPr/>
          </p:nvSpPr>
          <p:spPr>
            <a:xfrm>
              <a:off x="7472171" y="1655063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8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3" name="object 1553" descr=""/>
            <p:cNvSpPr/>
            <p:nvPr/>
          </p:nvSpPr>
          <p:spPr>
            <a:xfrm>
              <a:off x="7471695" y="1655730"/>
              <a:ext cx="29209" cy="13970"/>
            </a:xfrm>
            <a:custGeom>
              <a:avLst/>
              <a:gdLst/>
              <a:ahLst/>
              <a:cxnLst/>
              <a:rect l="l" t="t" r="r" b="b"/>
              <a:pathLst>
                <a:path w="29209" h="13969">
                  <a:moveTo>
                    <a:pt x="0" y="13716"/>
                  </a:moveTo>
                  <a:lnTo>
                    <a:pt x="28955" y="13716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4" name="object 1554" descr=""/>
            <p:cNvSpPr/>
            <p:nvPr/>
          </p:nvSpPr>
          <p:spPr>
            <a:xfrm>
              <a:off x="7522464" y="1684020"/>
              <a:ext cx="22860" cy="10795"/>
            </a:xfrm>
            <a:custGeom>
              <a:avLst/>
              <a:gdLst/>
              <a:ahLst/>
              <a:cxnLst/>
              <a:rect l="l" t="t" r="r" b="b"/>
              <a:pathLst>
                <a:path w="22859" h="10794">
                  <a:moveTo>
                    <a:pt x="22859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066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5" name="object 1555" descr=""/>
            <p:cNvSpPr/>
            <p:nvPr/>
          </p:nvSpPr>
          <p:spPr>
            <a:xfrm>
              <a:off x="7521987" y="1686210"/>
              <a:ext cx="23495" cy="8255"/>
            </a:xfrm>
            <a:custGeom>
              <a:avLst/>
              <a:gdLst/>
              <a:ahLst/>
              <a:cxnLst/>
              <a:rect l="l" t="t" r="r" b="b"/>
              <a:pathLst>
                <a:path w="23495" h="8255">
                  <a:moveTo>
                    <a:pt x="0" y="7715"/>
                  </a:moveTo>
                  <a:lnTo>
                    <a:pt x="22954" y="7715"/>
                  </a:lnTo>
                  <a:lnTo>
                    <a:pt x="22954" y="0"/>
                  </a:lnTo>
                  <a:lnTo>
                    <a:pt x="0" y="0"/>
                  </a:lnTo>
                  <a:lnTo>
                    <a:pt x="0" y="771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6" name="object 1556" descr=""/>
            <p:cNvSpPr/>
            <p:nvPr/>
          </p:nvSpPr>
          <p:spPr>
            <a:xfrm>
              <a:off x="7472171" y="1647444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79" h="9525">
                  <a:moveTo>
                    <a:pt x="30480" y="9143"/>
                  </a:moveTo>
                  <a:lnTo>
                    <a:pt x="0" y="9143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914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7" name="object 1557" descr=""/>
            <p:cNvSpPr/>
            <p:nvPr/>
          </p:nvSpPr>
          <p:spPr>
            <a:xfrm>
              <a:off x="7471695" y="1648110"/>
              <a:ext cx="29209" cy="7620"/>
            </a:xfrm>
            <a:custGeom>
              <a:avLst/>
              <a:gdLst/>
              <a:ahLst/>
              <a:cxnLst/>
              <a:rect l="l" t="t" r="r" b="b"/>
              <a:pathLst>
                <a:path w="29209" h="7619">
                  <a:moveTo>
                    <a:pt x="0" y="7620"/>
                  </a:moveTo>
                  <a:lnTo>
                    <a:pt x="28955" y="7620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8" name="object 1558" descr=""/>
            <p:cNvSpPr/>
            <p:nvPr/>
          </p:nvSpPr>
          <p:spPr>
            <a:xfrm>
              <a:off x="7566660" y="1583436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5">
                  <a:moveTo>
                    <a:pt x="1523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9" name="object 1559" descr=""/>
            <p:cNvSpPr/>
            <p:nvPr/>
          </p:nvSpPr>
          <p:spPr>
            <a:xfrm>
              <a:off x="7566278" y="1584007"/>
              <a:ext cx="13970" cy="17145"/>
            </a:xfrm>
            <a:custGeom>
              <a:avLst/>
              <a:gdLst/>
              <a:ahLst/>
              <a:cxnLst/>
              <a:rect l="l" t="t" r="r" b="b"/>
              <a:pathLst>
                <a:path w="13970" h="17144">
                  <a:moveTo>
                    <a:pt x="0" y="16763"/>
                  </a:moveTo>
                  <a:lnTo>
                    <a:pt x="13716" y="16763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0" name="object 1560" descr=""/>
            <p:cNvSpPr/>
            <p:nvPr/>
          </p:nvSpPr>
          <p:spPr>
            <a:xfrm>
              <a:off x="7342632" y="1680972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5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52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1" name="object 1561" descr=""/>
            <p:cNvSpPr/>
            <p:nvPr/>
          </p:nvSpPr>
          <p:spPr>
            <a:xfrm>
              <a:off x="7342060" y="1681638"/>
              <a:ext cx="35560" cy="12700"/>
            </a:xfrm>
            <a:custGeom>
              <a:avLst/>
              <a:gdLst/>
              <a:ahLst/>
              <a:cxnLst/>
              <a:rect l="l" t="t" r="r" b="b"/>
              <a:pathLst>
                <a:path w="35559" h="12700">
                  <a:moveTo>
                    <a:pt x="0" y="12287"/>
                  </a:moveTo>
                  <a:lnTo>
                    <a:pt x="35051" y="12287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28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2" name="object 1562" descr=""/>
            <p:cNvSpPr/>
            <p:nvPr/>
          </p:nvSpPr>
          <p:spPr>
            <a:xfrm>
              <a:off x="7551419" y="1600200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5">
                  <a:moveTo>
                    <a:pt x="1524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3" name="object 1563" descr=""/>
            <p:cNvSpPr/>
            <p:nvPr/>
          </p:nvSpPr>
          <p:spPr>
            <a:xfrm>
              <a:off x="7552562" y="1600771"/>
              <a:ext cx="13970" cy="17145"/>
            </a:xfrm>
            <a:custGeom>
              <a:avLst/>
              <a:gdLst/>
              <a:ahLst/>
              <a:cxnLst/>
              <a:rect l="l" t="t" r="r" b="b"/>
              <a:pathLst>
                <a:path w="13970" h="17144">
                  <a:moveTo>
                    <a:pt x="0" y="16764"/>
                  </a:moveTo>
                  <a:lnTo>
                    <a:pt x="13716" y="16764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4" name="object 1564" descr=""/>
            <p:cNvSpPr/>
            <p:nvPr/>
          </p:nvSpPr>
          <p:spPr>
            <a:xfrm>
              <a:off x="7261860" y="1680972"/>
              <a:ext cx="44450" cy="15240"/>
            </a:xfrm>
            <a:custGeom>
              <a:avLst/>
              <a:gdLst/>
              <a:ahLst/>
              <a:cxnLst/>
              <a:rect l="l" t="t" r="r" b="b"/>
              <a:pathLst>
                <a:path w="44450" h="15239">
                  <a:moveTo>
                    <a:pt x="44195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52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5" name="object 1565" descr=""/>
            <p:cNvSpPr/>
            <p:nvPr/>
          </p:nvSpPr>
          <p:spPr>
            <a:xfrm>
              <a:off x="7261193" y="1681638"/>
              <a:ext cx="44450" cy="12700"/>
            </a:xfrm>
            <a:custGeom>
              <a:avLst/>
              <a:gdLst/>
              <a:ahLst/>
              <a:cxnLst/>
              <a:rect l="l" t="t" r="r" b="b"/>
              <a:pathLst>
                <a:path w="44450" h="12700">
                  <a:moveTo>
                    <a:pt x="0" y="12287"/>
                  </a:moveTo>
                  <a:lnTo>
                    <a:pt x="44195" y="12287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228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6" name="object 1566" descr=""/>
            <p:cNvSpPr/>
            <p:nvPr/>
          </p:nvSpPr>
          <p:spPr>
            <a:xfrm>
              <a:off x="7414260" y="1650491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79" h="9525">
                  <a:moveTo>
                    <a:pt x="3047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7" name="object 1567" descr=""/>
            <p:cNvSpPr/>
            <p:nvPr/>
          </p:nvSpPr>
          <p:spPr>
            <a:xfrm>
              <a:off x="7413688" y="1652682"/>
              <a:ext cx="29209" cy="7620"/>
            </a:xfrm>
            <a:custGeom>
              <a:avLst/>
              <a:gdLst/>
              <a:ahLst/>
              <a:cxnLst/>
              <a:rect l="l" t="t" r="r" b="b"/>
              <a:pathLst>
                <a:path w="29209" h="7619">
                  <a:moveTo>
                    <a:pt x="0" y="7620"/>
                  </a:moveTo>
                  <a:lnTo>
                    <a:pt x="29051" y="7620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8" name="object 1568" descr=""/>
            <p:cNvSpPr/>
            <p:nvPr/>
          </p:nvSpPr>
          <p:spPr>
            <a:xfrm>
              <a:off x="7543800" y="1676400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80">
                  <a:moveTo>
                    <a:pt x="15239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45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9" name="object 1569" descr=""/>
            <p:cNvSpPr/>
            <p:nvPr/>
          </p:nvSpPr>
          <p:spPr>
            <a:xfrm>
              <a:off x="7544943" y="1677066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80">
                  <a:moveTo>
                    <a:pt x="0" y="4571"/>
                  </a:moveTo>
                  <a:lnTo>
                    <a:pt x="13716" y="4571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57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0" name="object 1570" descr=""/>
            <p:cNvSpPr/>
            <p:nvPr/>
          </p:nvSpPr>
          <p:spPr>
            <a:xfrm>
              <a:off x="7559039" y="1688591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40" h="6350">
                  <a:moveTo>
                    <a:pt x="15240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609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1" name="object 1571" descr=""/>
            <p:cNvSpPr/>
            <p:nvPr/>
          </p:nvSpPr>
          <p:spPr>
            <a:xfrm>
              <a:off x="7558658" y="1689258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80">
                  <a:moveTo>
                    <a:pt x="0" y="4667"/>
                  </a:moveTo>
                  <a:lnTo>
                    <a:pt x="15239" y="4667"/>
                  </a:lnTo>
                  <a:lnTo>
                    <a:pt x="15239" y="0"/>
                  </a:lnTo>
                  <a:lnTo>
                    <a:pt x="0" y="0"/>
                  </a:lnTo>
                  <a:lnTo>
                    <a:pt x="0" y="466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2" name="object 1572" descr=""/>
            <p:cNvSpPr/>
            <p:nvPr/>
          </p:nvSpPr>
          <p:spPr>
            <a:xfrm>
              <a:off x="7501128" y="1684020"/>
              <a:ext cx="22860" cy="10795"/>
            </a:xfrm>
            <a:custGeom>
              <a:avLst/>
              <a:gdLst/>
              <a:ahLst/>
              <a:cxnLst/>
              <a:rect l="l" t="t" r="r" b="b"/>
              <a:pathLst>
                <a:path w="22859" h="10794">
                  <a:moveTo>
                    <a:pt x="22859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066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3" name="object 1573" descr=""/>
            <p:cNvSpPr/>
            <p:nvPr/>
          </p:nvSpPr>
          <p:spPr>
            <a:xfrm>
              <a:off x="7500651" y="1686210"/>
              <a:ext cx="22860" cy="8255"/>
            </a:xfrm>
            <a:custGeom>
              <a:avLst/>
              <a:gdLst/>
              <a:ahLst/>
              <a:cxnLst/>
              <a:rect l="l" t="t" r="r" b="b"/>
              <a:pathLst>
                <a:path w="22859" h="8255">
                  <a:moveTo>
                    <a:pt x="0" y="7715"/>
                  </a:moveTo>
                  <a:lnTo>
                    <a:pt x="22860" y="7715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771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4" name="object 1574" descr=""/>
            <p:cNvSpPr/>
            <p:nvPr/>
          </p:nvSpPr>
          <p:spPr>
            <a:xfrm>
              <a:off x="7342632" y="1629155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5" name="object 1575" descr=""/>
            <p:cNvSpPr/>
            <p:nvPr/>
          </p:nvSpPr>
          <p:spPr>
            <a:xfrm>
              <a:off x="7342060" y="1631346"/>
              <a:ext cx="35560" cy="12700"/>
            </a:xfrm>
            <a:custGeom>
              <a:avLst/>
              <a:gdLst/>
              <a:ahLst/>
              <a:cxnLst/>
              <a:rect l="l" t="t" r="r" b="b"/>
              <a:pathLst>
                <a:path w="35559" h="12700">
                  <a:moveTo>
                    <a:pt x="0" y="12191"/>
                  </a:moveTo>
                  <a:lnTo>
                    <a:pt x="35051" y="12191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6" name="object 1576" descr=""/>
            <p:cNvSpPr/>
            <p:nvPr/>
          </p:nvSpPr>
          <p:spPr>
            <a:xfrm>
              <a:off x="7261860" y="1662683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4">
                  <a:moveTo>
                    <a:pt x="4419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7" name="object 1577" descr=""/>
            <p:cNvSpPr/>
            <p:nvPr/>
          </p:nvSpPr>
          <p:spPr>
            <a:xfrm>
              <a:off x="7261193" y="1664874"/>
              <a:ext cx="44450" cy="17145"/>
            </a:xfrm>
            <a:custGeom>
              <a:avLst/>
              <a:gdLst/>
              <a:ahLst/>
              <a:cxnLst/>
              <a:rect l="l" t="t" r="r" b="b"/>
              <a:pathLst>
                <a:path w="44450" h="17144">
                  <a:moveTo>
                    <a:pt x="0" y="16764"/>
                  </a:moveTo>
                  <a:lnTo>
                    <a:pt x="44195" y="16764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8" name="object 1578" descr=""/>
            <p:cNvSpPr/>
            <p:nvPr/>
          </p:nvSpPr>
          <p:spPr>
            <a:xfrm>
              <a:off x="7485887" y="1562100"/>
              <a:ext cx="15240" cy="21590"/>
            </a:xfrm>
            <a:custGeom>
              <a:avLst/>
              <a:gdLst/>
              <a:ahLst/>
              <a:cxnLst/>
              <a:rect l="l" t="t" r="r" b="b"/>
              <a:pathLst>
                <a:path w="15240" h="21590">
                  <a:moveTo>
                    <a:pt x="1524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9" name="object 1579" descr=""/>
            <p:cNvSpPr/>
            <p:nvPr/>
          </p:nvSpPr>
          <p:spPr>
            <a:xfrm>
              <a:off x="7486936" y="1562671"/>
              <a:ext cx="13970" cy="21590"/>
            </a:xfrm>
            <a:custGeom>
              <a:avLst/>
              <a:gdLst/>
              <a:ahLst/>
              <a:cxnLst/>
              <a:rect l="l" t="t" r="r" b="b"/>
              <a:pathLst>
                <a:path w="13970" h="21590">
                  <a:moveTo>
                    <a:pt x="0" y="21336"/>
                  </a:moveTo>
                  <a:lnTo>
                    <a:pt x="13715" y="21336"/>
                  </a:lnTo>
                  <a:lnTo>
                    <a:pt x="1371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0" name="object 1580" descr=""/>
            <p:cNvSpPr/>
            <p:nvPr/>
          </p:nvSpPr>
          <p:spPr>
            <a:xfrm>
              <a:off x="7443215" y="1495044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1" name="object 1581" descr=""/>
            <p:cNvSpPr/>
            <p:nvPr/>
          </p:nvSpPr>
          <p:spPr>
            <a:xfrm>
              <a:off x="7442739" y="1495520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09" h="26034">
                  <a:moveTo>
                    <a:pt x="0" y="25908"/>
                  </a:moveTo>
                  <a:lnTo>
                    <a:pt x="28955" y="25908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2" name="object 1582" descr=""/>
            <p:cNvSpPr/>
            <p:nvPr/>
          </p:nvSpPr>
          <p:spPr>
            <a:xfrm>
              <a:off x="7377683" y="1659636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36576" y="9143"/>
                  </a:moveTo>
                  <a:lnTo>
                    <a:pt x="0" y="9143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914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3" name="object 1583" descr=""/>
            <p:cNvSpPr/>
            <p:nvPr/>
          </p:nvSpPr>
          <p:spPr>
            <a:xfrm>
              <a:off x="7377112" y="1660302"/>
              <a:ext cx="36830" cy="9525"/>
            </a:xfrm>
            <a:custGeom>
              <a:avLst/>
              <a:gdLst/>
              <a:ahLst/>
              <a:cxnLst/>
              <a:rect l="l" t="t" r="r" b="b"/>
              <a:pathLst>
                <a:path w="36829" h="9525">
                  <a:moveTo>
                    <a:pt x="0" y="9144"/>
                  </a:moveTo>
                  <a:lnTo>
                    <a:pt x="36576" y="9144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4" name="object 1584" descr=""/>
            <p:cNvSpPr/>
            <p:nvPr/>
          </p:nvSpPr>
          <p:spPr>
            <a:xfrm>
              <a:off x="7211568" y="1559051"/>
              <a:ext cx="52069" cy="21590"/>
            </a:xfrm>
            <a:custGeom>
              <a:avLst/>
              <a:gdLst/>
              <a:ahLst/>
              <a:cxnLst/>
              <a:rect l="l" t="t" r="r" b="b"/>
              <a:pathLst>
                <a:path w="52070" h="21590">
                  <a:moveTo>
                    <a:pt x="51816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5" name="object 1585" descr=""/>
            <p:cNvSpPr/>
            <p:nvPr/>
          </p:nvSpPr>
          <p:spPr>
            <a:xfrm>
              <a:off x="7210805" y="1559623"/>
              <a:ext cx="50800" cy="21590"/>
            </a:xfrm>
            <a:custGeom>
              <a:avLst/>
              <a:gdLst/>
              <a:ahLst/>
              <a:cxnLst/>
              <a:rect l="l" t="t" r="r" b="b"/>
              <a:pathLst>
                <a:path w="50800" h="21590">
                  <a:moveTo>
                    <a:pt x="0" y="21335"/>
                  </a:moveTo>
                  <a:lnTo>
                    <a:pt x="50387" y="21335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2133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6" name="object 1586" descr=""/>
            <p:cNvSpPr/>
            <p:nvPr/>
          </p:nvSpPr>
          <p:spPr>
            <a:xfrm>
              <a:off x="7443215" y="1583436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5">
                  <a:moveTo>
                    <a:pt x="2286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7" name="object 1587" descr=""/>
            <p:cNvSpPr/>
            <p:nvPr/>
          </p:nvSpPr>
          <p:spPr>
            <a:xfrm>
              <a:off x="7442739" y="1584007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90" h="17144">
                  <a:moveTo>
                    <a:pt x="0" y="16763"/>
                  </a:moveTo>
                  <a:lnTo>
                    <a:pt x="21335" y="16763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8" name="object 1588" descr=""/>
            <p:cNvSpPr/>
            <p:nvPr/>
          </p:nvSpPr>
          <p:spPr>
            <a:xfrm>
              <a:off x="7559039" y="1645920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4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9" name="object 1589" descr=""/>
            <p:cNvSpPr/>
            <p:nvPr/>
          </p:nvSpPr>
          <p:spPr>
            <a:xfrm>
              <a:off x="7558658" y="1648110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40" h="12700">
                  <a:moveTo>
                    <a:pt x="0" y="12191"/>
                  </a:moveTo>
                  <a:lnTo>
                    <a:pt x="15239" y="12191"/>
                  </a:lnTo>
                  <a:lnTo>
                    <a:pt x="15239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0" name="object 1590" descr=""/>
            <p:cNvSpPr/>
            <p:nvPr/>
          </p:nvSpPr>
          <p:spPr>
            <a:xfrm>
              <a:off x="7406639" y="1520951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1" name="object 1591" descr=""/>
            <p:cNvSpPr/>
            <p:nvPr/>
          </p:nvSpPr>
          <p:spPr>
            <a:xfrm>
              <a:off x="7406068" y="1521428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0" y="21336"/>
                  </a:moveTo>
                  <a:lnTo>
                    <a:pt x="22860" y="21336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2" name="object 1592" descr=""/>
            <p:cNvSpPr/>
            <p:nvPr/>
          </p:nvSpPr>
          <p:spPr>
            <a:xfrm>
              <a:off x="7485887" y="1542287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90">
                  <a:moveTo>
                    <a:pt x="3048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3" name="object 1593" descr=""/>
            <p:cNvSpPr/>
            <p:nvPr/>
          </p:nvSpPr>
          <p:spPr>
            <a:xfrm>
              <a:off x="7486936" y="1542764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09" h="20319">
                  <a:moveTo>
                    <a:pt x="0" y="19907"/>
                  </a:moveTo>
                  <a:lnTo>
                    <a:pt x="28955" y="19907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1990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4" name="object 1594" descr=""/>
            <p:cNvSpPr/>
            <p:nvPr/>
          </p:nvSpPr>
          <p:spPr>
            <a:xfrm>
              <a:off x="7543800" y="1671828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80">
                  <a:moveTo>
                    <a:pt x="15239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45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5" name="object 1595" descr=""/>
            <p:cNvSpPr/>
            <p:nvPr/>
          </p:nvSpPr>
          <p:spPr>
            <a:xfrm>
              <a:off x="7544943" y="1672494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80">
                  <a:moveTo>
                    <a:pt x="0" y="4572"/>
                  </a:moveTo>
                  <a:lnTo>
                    <a:pt x="13716" y="4572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6" name="object 1596" descr=""/>
            <p:cNvSpPr/>
            <p:nvPr/>
          </p:nvSpPr>
          <p:spPr>
            <a:xfrm>
              <a:off x="7414260" y="1629155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79" h="9525">
                  <a:moveTo>
                    <a:pt x="3047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7" name="object 1597" descr=""/>
            <p:cNvSpPr/>
            <p:nvPr/>
          </p:nvSpPr>
          <p:spPr>
            <a:xfrm>
              <a:off x="7413688" y="1631346"/>
              <a:ext cx="29209" cy="7620"/>
            </a:xfrm>
            <a:custGeom>
              <a:avLst/>
              <a:gdLst/>
              <a:ahLst/>
              <a:cxnLst/>
              <a:rect l="l" t="t" r="r" b="b"/>
              <a:pathLst>
                <a:path w="29209" h="7619">
                  <a:moveTo>
                    <a:pt x="0" y="7620"/>
                  </a:moveTo>
                  <a:lnTo>
                    <a:pt x="29051" y="7620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8" name="object 1598" descr=""/>
            <p:cNvSpPr/>
            <p:nvPr/>
          </p:nvSpPr>
          <p:spPr>
            <a:xfrm>
              <a:off x="7211568" y="1540763"/>
              <a:ext cx="52069" cy="18415"/>
            </a:xfrm>
            <a:custGeom>
              <a:avLst/>
              <a:gdLst/>
              <a:ahLst/>
              <a:cxnLst/>
              <a:rect l="l" t="t" r="r" b="b"/>
              <a:pathLst>
                <a:path w="52070" h="18415">
                  <a:moveTo>
                    <a:pt x="5181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9" name="object 1599" descr=""/>
            <p:cNvSpPr/>
            <p:nvPr/>
          </p:nvSpPr>
          <p:spPr>
            <a:xfrm>
              <a:off x="7210805" y="1542764"/>
              <a:ext cx="50800" cy="17145"/>
            </a:xfrm>
            <a:custGeom>
              <a:avLst/>
              <a:gdLst/>
              <a:ahLst/>
              <a:cxnLst/>
              <a:rect l="l" t="t" r="r" b="b"/>
              <a:pathLst>
                <a:path w="50800" h="17144">
                  <a:moveTo>
                    <a:pt x="0" y="16859"/>
                  </a:moveTo>
                  <a:lnTo>
                    <a:pt x="50387" y="16859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168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0" name="object 1600" descr=""/>
            <p:cNvSpPr/>
            <p:nvPr/>
          </p:nvSpPr>
          <p:spPr>
            <a:xfrm>
              <a:off x="7559039" y="1671828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80">
                  <a:moveTo>
                    <a:pt x="15240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45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1" name="object 1601" descr=""/>
            <p:cNvSpPr/>
            <p:nvPr/>
          </p:nvSpPr>
          <p:spPr>
            <a:xfrm>
              <a:off x="7558658" y="1672494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80">
                  <a:moveTo>
                    <a:pt x="0" y="4572"/>
                  </a:moveTo>
                  <a:lnTo>
                    <a:pt x="15239" y="4572"/>
                  </a:lnTo>
                  <a:lnTo>
                    <a:pt x="15239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2" name="object 1602" descr=""/>
            <p:cNvSpPr/>
            <p:nvPr/>
          </p:nvSpPr>
          <p:spPr>
            <a:xfrm>
              <a:off x="7551419" y="1495044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4">
                  <a:moveTo>
                    <a:pt x="22860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3" name="object 1603" descr=""/>
            <p:cNvSpPr/>
            <p:nvPr/>
          </p:nvSpPr>
          <p:spPr>
            <a:xfrm>
              <a:off x="7552562" y="1495520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90" h="26034">
                  <a:moveTo>
                    <a:pt x="0" y="25908"/>
                  </a:moveTo>
                  <a:lnTo>
                    <a:pt x="21335" y="25908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4" name="object 1604" descr=""/>
            <p:cNvSpPr/>
            <p:nvPr/>
          </p:nvSpPr>
          <p:spPr>
            <a:xfrm>
              <a:off x="7537703" y="1600200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5">
                  <a:moveTo>
                    <a:pt x="1524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5" name="object 1605" descr=""/>
            <p:cNvSpPr/>
            <p:nvPr/>
          </p:nvSpPr>
          <p:spPr>
            <a:xfrm>
              <a:off x="7537322" y="1600771"/>
              <a:ext cx="15240" cy="17145"/>
            </a:xfrm>
            <a:custGeom>
              <a:avLst/>
              <a:gdLst/>
              <a:ahLst/>
              <a:cxnLst/>
              <a:rect l="l" t="t" r="r" b="b"/>
              <a:pathLst>
                <a:path w="15240" h="17144">
                  <a:moveTo>
                    <a:pt x="0" y="16764"/>
                  </a:moveTo>
                  <a:lnTo>
                    <a:pt x="15239" y="16764"/>
                  </a:lnTo>
                  <a:lnTo>
                    <a:pt x="15239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6" name="object 1606" descr=""/>
            <p:cNvSpPr/>
            <p:nvPr/>
          </p:nvSpPr>
          <p:spPr>
            <a:xfrm>
              <a:off x="7363968" y="1495044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4">
                  <a:moveTo>
                    <a:pt x="22860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7" name="object 1607" descr=""/>
            <p:cNvSpPr/>
            <p:nvPr/>
          </p:nvSpPr>
          <p:spPr>
            <a:xfrm>
              <a:off x="7363396" y="1495520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90" h="26034">
                  <a:moveTo>
                    <a:pt x="0" y="25908"/>
                  </a:moveTo>
                  <a:lnTo>
                    <a:pt x="21335" y="25908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8" name="object 1608" descr=""/>
            <p:cNvSpPr/>
            <p:nvPr/>
          </p:nvSpPr>
          <p:spPr>
            <a:xfrm>
              <a:off x="7493495" y="1469135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4">
                  <a:moveTo>
                    <a:pt x="22860" y="0"/>
                  </a:moveTo>
                  <a:lnTo>
                    <a:pt x="0" y="0"/>
                  </a:lnTo>
                  <a:lnTo>
                    <a:pt x="0" y="10299"/>
                  </a:lnTo>
                  <a:lnTo>
                    <a:pt x="0" y="25908"/>
                  </a:lnTo>
                  <a:lnTo>
                    <a:pt x="22860" y="25908"/>
                  </a:lnTo>
                  <a:lnTo>
                    <a:pt x="22860" y="10299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9" name="object 1609" descr=""/>
            <p:cNvSpPr/>
            <p:nvPr/>
          </p:nvSpPr>
          <p:spPr>
            <a:xfrm>
              <a:off x="7494555" y="1471041"/>
              <a:ext cx="21590" cy="24765"/>
            </a:xfrm>
            <a:custGeom>
              <a:avLst/>
              <a:gdLst/>
              <a:ahLst/>
              <a:cxnLst/>
              <a:rect l="l" t="t" r="r" b="b"/>
              <a:pathLst>
                <a:path w="21590" h="24765">
                  <a:moveTo>
                    <a:pt x="0" y="24479"/>
                  </a:moveTo>
                  <a:lnTo>
                    <a:pt x="21335" y="24479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0" name="object 1610" descr=""/>
            <p:cNvSpPr/>
            <p:nvPr/>
          </p:nvSpPr>
          <p:spPr>
            <a:xfrm>
              <a:off x="7414260" y="1638300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7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1" name="object 1611" descr=""/>
            <p:cNvSpPr/>
            <p:nvPr/>
          </p:nvSpPr>
          <p:spPr>
            <a:xfrm>
              <a:off x="7413688" y="1638966"/>
              <a:ext cx="29209" cy="13970"/>
            </a:xfrm>
            <a:custGeom>
              <a:avLst/>
              <a:gdLst/>
              <a:ahLst/>
              <a:cxnLst/>
              <a:rect l="l" t="t" r="r" b="b"/>
              <a:pathLst>
                <a:path w="29209" h="13969">
                  <a:moveTo>
                    <a:pt x="0" y="13715"/>
                  </a:moveTo>
                  <a:lnTo>
                    <a:pt x="29051" y="13715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1371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2" name="object 1612" descr=""/>
            <p:cNvSpPr/>
            <p:nvPr/>
          </p:nvSpPr>
          <p:spPr>
            <a:xfrm>
              <a:off x="7342632" y="1562100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3" name="object 1613" descr=""/>
            <p:cNvSpPr/>
            <p:nvPr/>
          </p:nvSpPr>
          <p:spPr>
            <a:xfrm>
              <a:off x="7342060" y="1564195"/>
              <a:ext cx="35560" cy="12700"/>
            </a:xfrm>
            <a:custGeom>
              <a:avLst/>
              <a:gdLst/>
              <a:ahLst/>
              <a:cxnLst/>
              <a:rect l="l" t="t" r="r" b="b"/>
              <a:pathLst>
                <a:path w="35559" h="12700">
                  <a:moveTo>
                    <a:pt x="0" y="12191"/>
                  </a:moveTo>
                  <a:lnTo>
                    <a:pt x="35051" y="12191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4" name="object 1614" descr=""/>
            <p:cNvSpPr/>
            <p:nvPr/>
          </p:nvSpPr>
          <p:spPr>
            <a:xfrm>
              <a:off x="7414260" y="1684020"/>
              <a:ext cx="30480" cy="10795"/>
            </a:xfrm>
            <a:custGeom>
              <a:avLst/>
              <a:gdLst/>
              <a:ahLst/>
              <a:cxnLst/>
              <a:rect l="l" t="t" r="r" b="b"/>
              <a:pathLst>
                <a:path w="30479" h="10794">
                  <a:moveTo>
                    <a:pt x="30479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1066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5" name="object 1615" descr=""/>
            <p:cNvSpPr/>
            <p:nvPr/>
          </p:nvSpPr>
          <p:spPr>
            <a:xfrm>
              <a:off x="7413688" y="1686210"/>
              <a:ext cx="29209" cy="8255"/>
            </a:xfrm>
            <a:custGeom>
              <a:avLst/>
              <a:gdLst/>
              <a:ahLst/>
              <a:cxnLst/>
              <a:rect l="l" t="t" r="r" b="b"/>
              <a:pathLst>
                <a:path w="29209" h="8255">
                  <a:moveTo>
                    <a:pt x="0" y="7715"/>
                  </a:moveTo>
                  <a:lnTo>
                    <a:pt x="29051" y="7715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771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6" name="object 1616" descr=""/>
            <p:cNvSpPr/>
            <p:nvPr/>
          </p:nvSpPr>
          <p:spPr>
            <a:xfrm>
              <a:off x="7574280" y="1685544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40" h="5080">
                  <a:moveTo>
                    <a:pt x="15239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45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7" name="object 1617" descr=""/>
            <p:cNvSpPr/>
            <p:nvPr/>
          </p:nvSpPr>
          <p:spPr>
            <a:xfrm>
              <a:off x="7573898" y="1686210"/>
              <a:ext cx="13970" cy="3175"/>
            </a:xfrm>
            <a:custGeom>
              <a:avLst/>
              <a:gdLst/>
              <a:ahLst/>
              <a:cxnLst/>
              <a:rect l="l" t="t" r="r" b="b"/>
              <a:pathLst>
                <a:path w="13970" h="3175">
                  <a:moveTo>
                    <a:pt x="0" y="3048"/>
                  </a:moveTo>
                  <a:lnTo>
                    <a:pt x="13716" y="3048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8" name="object 1618" descr=""/>
            <p:cNvSpPr/>
            <p:nvPr/>
          </p:nvSpPr>
          <p:spPr>
            <a:xfrm>
              <a:off x="7472171" y="1676400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79" h="9525">
                  <a:moveTo>
                    <a:pt x="3048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9" name="object 1619" descr=""/>
            <p:cNvSpPr/>
            <p:nvPr/>
          </p:nvSpPr>
          <p:spPr>
            <a:xfrm>
              <a:off x="7471695" y="1677066"/>
              <a:ext cx="29209" cy="9525"/>
            </a:xfrm>
            <a:custGeom>
              <a:avLst/>
              <a:gdLst/>
              <a:ahLst/>
              <a:cxnLst/>
              <a:rect l="l" t="t" r="r" b="b"/>
              <a:pathLst>
                <a:path w="29209" h="9525">
                  <a:moveTo>
                    <a:pt x="0" y="9143"/>
                  </a:moveTo>
                  <a:lnTo>
                    <a:pt x="28955" y="9143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0" name="object 1620" descr=""/>
            <p:cNvSpPr/>
            <p:nvPr/>
          </p:nvSpPr>
          <p:spPr>
            <a:xfrm>
              <a:off x="7306055" y="1595628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5">
                  <a:moveTo>
                    <a:pt x="3657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1" name="object 1621" descr=""/>
            <p:cNvSpPr/>
            <p:nvPr/>
          </p:nvSpPr>
          <p:spPr>
            <a:xfrm>
              <a:off x="7305389" y="1597723"/>
              <a:ext cx="36830" cy="17145"/>
            </a:xfrm>
            <a:custGeom>
              <a:avLst/>
              <a:gdLst/>
              <a:ahLst/>
              <a:cxnLst/>
              <a:rect l="l" t="t" r="r" b="b"/>
              <a:pathLst>
                <a:path w="36829" h="17144">
                  <a:moveTo>
                    <a:pt x="0" y="16763"/>
                  </a:moveTo>
                  <a:lnTo>
                    <a:pt x="36671" y="16763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2" name="object 1622" descr=""/>
            <p:cNvSpPr/>
            <p:nvPr/>
          </p:nvSpPr>
          <p:spPr>
            <a:xfrm>
              <a:off x="7587996" y="1676400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61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3" name="object 1623" descr=""/>
            <p:cNvSpPr/>
            <p:nvPr/>
          </p:nvSpPr>
          <p:spPr>
            <a:xfrm>
              <a:off x="7587614" y="1677066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0" y="9143"/>
                  </a:moveTo>
                  <a:lnTo>
                    <a:pt x="7620" y="9143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4" name="object 1624" descr=""/>
            <p:cNvSpPr/>
            <p:nvPr/>
          </p:nvSpPr>
          <p:spPr>
            <a:xfrm>
              <a:off x="7508747" y="1583436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5">
                  <a:moveTo>
                    <a:pt x="1523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5" name="object 1625" descr=""/>
            <p:cNvSpPr/>
            <p:nvPr/>
          </p:nvSpPr>
          <p:spPr>
            <a:xfrm>
              <a:off x="7508272" y="1584007"/>
              <a:ext cx="13970" cy="17145"/>
            </a:xfrm>
            <a:custGeom>
              <a:avLst/>
              <a:gdLst/>
              <a:ahLst/>
              <a:cxnLst/>
              <a:rect l="l" t="t" r="r" b="b"/>
              <a:pathLst>
                <a:path w="13970" h="17144">
                  <a:moveTo>
                    <a:pt x="0" y="16763"/>
                  </a:moveTo>
                  <a:lnTo>
                    <a:pt x="13716" y="16763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6" name="object 1626" descr=""/>
            <p:cNvSpPr/>
            <p:nvPr/>
          </p:nvSpPr>
          <p:spPr>
            <a:xfrm>
              <a:off x="7356347" y="1520951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5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7" name="object 1627" descr=""/>
            <p:cNvSpPr/>
            <p:nvPr/>
          </p:nvSpPr>
          <p:spPr>
            <a:xfrm>
              <a:off x="7355776" y="152142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335" y="21336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8" name="object 1628" descr=""/>
            <p:cNvSpPr/>
            <p:nvPr/>
          </p:nvSpPr>
          <p:spPr>
            <a:xfrm>
              <a:off x="7464551" y="1562100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9" name="object 1629" descr=""/>
            <p:cNvSpPr/>
            <p:nvPr/>
          </p:nvSpPr>
          <p:spPr>
            <a:xfrm>
              <a:off x="7464075" y="1562671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0" y="21336"/>
                  </a:moveTo>
                  <a:lnTo>
                    <a:pt x="22860" y="21336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0" name="object 1630" descr=""/>
            <p:cNvSpPr/>
            <p:nvPr/>
          </p:nvSpPr>
          <p:spPr>
            <a:xfrm>
              <a:off x="7414260" y="1609344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79" h="9525">
                  <a:moveTo>
                    <a:pt x="30479" y="9143"/>
                  </a:moveTo>
                  <a:lnTo>
                    <a:pt x="0" y="9143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914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1" name="object 1631" descr=""/>
            <p:cNvSpPr/>
            <p:nvPr/>
          </p:nvSpPr>
          <p:spPr>
            <a:xfrm>
              <a:off x="7413688" y="1609915"/>
              <a:ext cx="29209" cy="7620"/>
            </a:xfrm>
            <a:custGeom>
              <a:avLst/>
              <a:gdLst/>
              <a:ahLst/>
              <a:cxnLst/>
              <a:rect l="l" t="t" r="r" b="b"/>
              <a:pathLst>
                <a:path w="29209" h="7619">
                  <a:moveTo>
                    <a:pt x="0" y="7620"/>
                  </a:moveTo>
                  <a:lnTo>
                    <a:pt x="29051" y="7620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2" name="object 1632" descr=""/>
            <p:cNvSpPr/>
            <p:nvPr/>
          </p:nvSpPr>
          <p:spPr>
            <a:xfrm>
              <a:off x="7574280" y="1633728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3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3" name="object 1633" descr=""/>
            <p:cNvSpPr/>
            <p:nvPr/>
          </p:nvSpPr>
          <p:spPr>
            <a:xfrm>
              <a:off x="7573898" y="1635918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0" y="12191"/>
                  </a:moveTo>
                  <a:lnTo>
                    <a:pt x="13716" y="12191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4" name="object 1634" descr=""/>
            <p:cNvSpPr/>
            <p:nvPr/>
          </p:nvSpPr>
          <p:spPr>
            <a:xfrm>
              <a:off x="7443215" y="1600200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5">
                  <a:moveTo>
                    <a:pt x="2286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5" name="object 1635" descr=""/>
            <p:cNvSpPr/>
            <p:nvPr/>
          </p:nvSpPr>
          <p:spPr>
            <a:xfrm>
              <a:off x="7442739" y="1600771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90" h="17144">
                  <a:moveTo>
                    <a:pt x="0" y="16764"/>
                  </a:moveTo>
                  <a:lnTo>
                    <a:pt x="21335" y="16764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6" name="object 1636" descr=""/>
            <p:cNvSpPr/>
            <p:nvPr/>
          </p:nvSpPr>
          <p:spPr>
            <a:xfrm>
              <a:off x="7472171" y="1684020"/>
              <a:ext cx="30480" cy="10795"/>
            </a:xfrm>
            <a:custGeom>
              <a:avLst/>
              <a:gdLst/>
              <a:ahLst/>
              <a:cxnLst/>
              <a:rect l="l" t="t" r="r" b="b"/>
              <a:pathLst>
                <a:path w="30479" h="10794">
                  <a:moveTo>
                    <a:pt x="30480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066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7" name="object 1637" descr=""/>
            <p:cNvSpPr/>
            <p:nvPr/>
          </p:nvSpPr>
          <p:spPr>
            <a:xfrm>
              <a:off x="7471695" y="1686210"/>
              <a:ext cx="29209" cy="8255"/>
            </a:xfrm>
            <a:custGeom>
              <a:avLst/>
              <a:gdLst/>
              <a:ahLst/>
              <a:cxnLst/>
              <a:rect l="l" t="t" r="r" b="b"/>
              <a:pathLst>
                <a:path w="29209" h="8255">
                  <a:moveTo>
                    <a:pt x="0" y="7715"/>
                  </a:moveTo>
                  <a:lnTo>
                    <a:pt x="28955" y="7715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771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8" name="object 1638" descr=""/>
            <p:cNvSpPr/>
            <p:nvPr/>
          </p:nvSpPr>
          <p:spPr>
            <a:xfrm>
              <a:off x="7261860" y="1571244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5">
                  <a:moveTo>
                    <a:pt x="4419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9" name="object 1639" descr=""/>
            <p:cNvSpPr/>
            <p:nvPr/>
          </p:nvSpPr>
          <p:spPr>
            <a:xfrm>
              <a:off x="7261193" y="1571815"/>
              <a:ext cx="44450" cy="17145"/>
            </a:xfrm>
            <a:custGeom>
              <a:avLst/>
              <a:gdLst/>
              <a:ahLst/>
              <a:cxnLst/>
              <a:rect l="l" t="t" r="r" b="b"/>
              <a:pathLst>
                <a:path w="44450" h="17144">
                  <a:moveTo>
                    <a:pt x="0" y="16763"/>
                  </a:moveTo>
                  <a:lnTo>
                    <a:pt x="44195" y="16763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0" name="object 1640" descr=""/>
            <p:cNvSpPr/>
            <p:nvPr/>
          </p:nvSpPr>
          <p:spPr>
            <a:xfrm>
              <a:off x="7501128" y="1562100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5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1" name="object 1641" descr=""/>
            <p:cNvSpPr/>
            <p:nvPr/>
          </p:nvSpPr>
          <p:spPr>
            <a:xfrm>
              <a:off x="7500651" y="1562671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0" y="21336"/>
                  </a:moveTo>
                  <a:lnTo>
                    <a:pt x="22860" y="21336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2" name="object 1642" descr=""/>
            <p:cNvSpPr/>
            <p:nvPr/>
          </p:nvSpPr>
          <p:spPr>
            <a:xfrm>
              <a:off x="7516368" y="1633728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3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3" name="object 1643" descr=""/>
            <p:cNvSpPr/>
            <p:nvPr/>
          </p:nvSpPr>
          <p:spPr>
            <a:xfrm>
              <a:off x="7515891" y="1635918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0" y="12191"/>
                  </a:moveTo>
                  <a:lnTo>
                    <a:pt x="13716" y="12191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4" name="object 1644" descr=""/>
            <p:cNvSpPr/>
            <p:nvPr/>
          </p:nvSpPr>
          <p:spPr>
            <a:xfrm>
              <a:off x="7595615" y="1659636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69">
                  <a:moveTo>
                    <a:pt x="7619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5" name="object 1645" descr=""/>
            <p:cNvSpPr/>
            <p:nvPr/>
          </p:nvSpPr>
          <p:spPr>
            <a:xfrm>
              <a:off x="7595235" y="1660302"/>
              <a:ext cx="7620" cy="12700"/>
            </a:xfrm>
            <a:custGeom>
              <a:avLst/>
              <a:gdLst/>
              <a:ahLst/>
              <a:cxnLst/>
              <a:rect l="l" t="t" r="r" b="b"/>
              <a:pathLst>
                <a:path w="7620" h="12700">
                  <a:moveTo>
                    <a:pt x="0" y="12191"/>
                  </a:moveTo>
                  <a:lnTo>
                    <a:pt x="7619" y="12191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6" name="object 1646" descr=""/>
            <p:cNvSpPr/>
            <p:nvPr/>
          </p:nvSpPr>
          <p:spPr>
            <a:xfrm>
              <a:off x="7472171" y="1638300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79" h="9525">
                  <a:moveTo>
                    <a:pt x="3048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7" name="object 1647" descr=""/>
            <p:cNvSpPr/>
            <p:nvPr/>
          </p:nvSpPr>
          <p:spPr>
            <a:xfrm>
              <a:off x="7471695" y="1638966"/>
              <a:ext cx="29209" cy="9525"/>
            </a:xfrm>
            <a:custGeom>
              <a:avLst/>
              <a:gdLst/>
              <a:ahLst/>
              <a:cxnLst/>
              <a:rect l="l" t="t" r="r" b="b"/>
              <a:pathLst>
                <a:path w="29209" h="9525">
                  <a:moveTo>
                    <a:pt x="0" y="9143"/>
                  </a:moveTo>
                  <a:lnTo>
                    <a:pt x="28955" y="9143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8" name="object 1648" descr=""/>
            <p:cNvSpPr/>
            <p:nvPr/>
          </p:nvSpPr>
          <p:spPr>
            <a:xfrm>
              <a:off x="7587996" y="1633728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3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9" name="object 1649" descr=""/>
            <p:cNvSpPr/>
            <p:nvPr/>
          </p:nvSpPr>
          <p:spPr>
            <a:xfrm>
              <a:off x="7587614" y="1635918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40" h="12700">
                  <a:moveTo>
                    <a:pt x="0" y="12191"/>
                  </a:moveTo>
                  <a:lnTo>
                    <a:pt x="15240" y="12191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0" name="object 1650" descr=""/>
            <p:cNvSpPr/>
            <p:nvPr/>
          </p:nvSpPr>
          <p:spPr>
            <a:xfrm>
              <a:off x="7543800" y="1583436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5">
                  <a:moveTo>
                    <a:pt x="2286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1" name="object 1651" descr=""/>
            <p:cNvSpPr/>
            <p:nvPr/>
          </p:nvSpPr>
          <p:spPr>
            <a:xfrm>
              <a:off x="7544943" y="1584007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90" h="17144">
                  <a:moveTo>
                    <a:pt x="0" y="16763"/>
                  </a:moveTo>
                  <a:lnTo>
                    <a:pt x="21335" y="16763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2" name="object 1652" descr=""/>
            <p:cNvSpPr/>
            <p:nvPr/>
          </p:nvSpPr>
          <p:spPr>
            <a:xfrm>
              <a:off x="7580376" y="1583436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5">
                  <a:moveTo>
                    <a:pt x="2285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3" name="object 1653" descr=""/>
            <p:cNvSpPr/>
            <p:nvPr/>
          </p:nvSpPr>
          <p:spPr>
            <a:xfrm>
              <a:off x="7581519" y="1584007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90" h="17144">
                  <a:moveTo>
                    <a:pt x="0" y="16763"/>
                  </a:moveTo>
                  <a:lnTo>
                    <a:pt x="21335" y="16763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4" name="object 1654" descr=""/>
            <p:cNvSpPr/>
            <p:nvPr/>
          </p:nvSpPr>
          <p:spPr>
            <a:xfrm>
              <a:off x="7566660" y="1562100"/>
              <a:ext cx="15240" cy="21590"/>
            </a:xfrm>
            <a:custGeom>
              <a:avLst/>
              <a:gdLst/>
              <a:ahLst/>
              <a:cxnLst/>
              <a:rect l="l" t="t" r="r" b="b"/>
              <a:pathLst>
                <a:path w="15240" h="21590">
                  <a:moveTo>
                    <a:pt x="1523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5" name="object 1655" descr=""/>
            <p:cNvSpPr/>
            <p:nvPr/>
          </p:nvSpPr>
          <p:spPr>
            <a:xfrm>
              <a:off x="7566278" y="1562671"/>
              <a:ext cx="13970" cy="21590"/>
            </a:xfrm>
            <a:custGeom>
              <a:avLst/>
              <a:gdLst/>
              <a:ahLst/>
              <a:cxnLst/>
              <a:rect l="l" t="t" r="r" b="b"/>
              <a:pathLst>
                <a:path w="13970" h="21590">
                  <a:moveTo>
                    <a:pt x="0" y="21336"/>
                  </a:moveTo>
                  <a:lnTo>
                    <a:pt x="13716" y="21336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6" name="object 1656" descr=""/>
            <p:cNvSpPr/>
            <p:nvPr/>
          </p:nvSpPr>
          <p:spPr>
            <a:xfrm>
              <a:off x="7587996" y="1688591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19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609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7" name="object 1657" descr=""/>
            <p:cNvSpPr/>
            <p:nvPr/>
          </p:nvSpPr>
          <p:spPr>
            <a:xfrm>
              <a:off x="7587614" y="168925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0" y="4667"/>
                  </a:moveTo>
                  <a:lnTo>
                    <a:pt x="7620" y="4667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66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8" name="object 1658" descr=""/>
            <p:cNvSpPr/>
            <p:nvPr/>
          </p:nvSpPr>
          <p:spPr>
            <a:xfrm>
              <a:off x="7327392" y="1520951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90">
                  <a:moveTo>
                    <a:pt x="3047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9" name="object 1659" descr=""/>
            <p:cNvSpPr/>
            <p:nvPr/>
          </p:nvSpPr>
          <p:spPr>
            <a:xfrm>
              <a:off x="7326725" y="1521428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09" h="21590">
                  <a:moveTo>
                    <a:pt x="0" y="21336"/>
                  </a:moveTo>
                  <a:lnTo>
                    <a:pt x="29051" y="21336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0" name="object 1660" descr=""/>
            <p:cNvSpPr/>
            <p:nvPr/>
          </p:nvSpPr>
          <p:spPr>
            <a:xfrm>
              <a:off x="7414260" y="1595628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7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1" name="object 1661" descr=""/>
            <p:cNvSpPr/>
            <p:nvPr/>
          </p:nvSpPr>
          <p:spPr>
            <a:xfrm>
              <a:off x="7413688" y="1597723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0" y="12191"/>
                  </a:moveTo>
                  <a:lnTo>
                    <a:pt x="29051" y="12191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2" name="object 1662" descr=""/>
            <p:cNvSpPr/>
            <p:nvPr/>
          </p:nvSpPr>
          <p:spPr>
            <a:xfrm>
              <a:off x="7306055" y="1520951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3" name="object 1663" descr=""/>
            <p:cNvSpPr/>
            <p:nvPr/>
          </p:nvSpPr>
          <p:spPr>
            <a:xfrm>
              <a:off x="7305389" y="152142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336" y="21336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4" name="object 1664" descr=""/>
            <p:cNvSpPr/>
            <p:nvPr/>
          </p:nvSpPr>
          <p:spPr>
            <a:xfrm>
              <a:off x="7522464" y="1647444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59" h="9525">
                  <a:moveTo>
                    <a:pt x="22859" y="9143"/>
                  </a:moveTo>
                  <a:lnTo>
                    <a:pt x="0" y="9143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914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5" name="object 1665" descr=""/>
            <p:cNvSpPr/>
            <p:nvPr/>
          </p:nvSpPr>
          <p:spPr>
            <a:xfrm>
              <a:off x="7521987" y="1648110"/>
              <a:ext cx="23495" cy="7620"/>
            </a:xfrm>
            <a:custGeom>
              <a:avLst/>
              <a:gdLst/>
              <a:ahLst/>
              <a:cxnLst/>
              <a:rect l="l" t="t" r="r" b="b"/>
              <a:pathLst>
                <a:path w="23495" h="7619">
                  <a:moveTo>
                    <a:pt x="0" y="7620"/>
                  </a:moveTo>
                  <a:lnTo>
                    <a:pt x="22954" y="7620"/>
                  </a:lnTo>
                  <a:lnTo>
                    <a:pt x="22954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6" name="object 1666" descr=""/>
            <p:cNvSpPr/>
            <p:nvPr/>
          </p:nvSpPr>
          <p:spPr>
            <a:xfrm>
              <a:off x="7464551" y="1583436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5">
                  <a:moveTo>
                    <a:pt x="2286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7" name="object 1667" descr=""/>
            <p:cNvSpPr/>
            <p:nvPr/>
          </p:nvSpPr>
          <p:spPr>
            <a:xfrm>
              <a:off x="7464075" y="1584007"/>
              <a:ext cx="22860" cy="17145"/>
            </a:xfrm>
            <a:custGeom>
              <a:avLst/>
              <a:gdLst/>
              <a:ahLst/>
              <a:cxnLst/>
              <a:rect l="l" t="t" r="r" b="b"/>
              <a:pathLst>
                <a:path w="22859" h="17144">
                  <a:moveTo>
                    <a:pt x="0" y="16763"/>
                  </a:moveTo>
                  <a:lnTo>
                    <a:pt x="22860" y="16763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8" name="object 1668" descr=""/>
            <p:cNvSpPr/>
            <p:nvPr/>
          </p:nvSpPr>
          <p:spPr>
            <a:xfrm>
              <a:off x="7153655" y="1659636"/>
              <a:ext cx="59690" cy="18415"/>
            </a:xfrm>
            <a:custGeom>
              <a:avLst/>
              <a:gdLst/>
              <a:ahLst/>
              <a:cxnLst/>
              <a:rect l="l" t="t" r="r" b="b"/>
              <a:pathLst>
                <a:path w="59690" h="18414">
                  <a:moveTo>
                    <a:pt x="5943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9" name="object 1669" descr=""/>
            <p:cNvSpPr/>
            <p:nvPr/>
          </p:nvSpPr>
          <p:spPr>
            <a:xfrm>
              <a:off x="7152894" y="1660302"/>
              <a:ext cx="58419" cy="17145"/>
            </a:xfrm>
            <a:custGeom>
              <a:avLst/>
              <a:gdLst/>
              <a:ahLst/>
              <a:cxnLst/>
              <a:rect l="l" t="t" r="r" b="b"/>
              <a:pathLst>
                <a:path w="58420" h="17144">
                  <a:moveTo>
                    <a:pt x="0" y="16764"/>
                  </a:moveTo>
                  <a:lnTo>
                    <a:pt x="57911" y="16764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0" name="object 1670" descr=""/>
            <p:cNvSpPr/>
            <p:nvPr/>
          </p:nvSpPr>
          <p:spPr>
            <a:xfrm>
              <a:off x="7501128" y="1645920"/>
              <a:ext cx="22860" cy="13970"/>
            </a:xfrm>
            <a:custGeom>
              <a:avLst/>
              <a:gdLst/>
              <a:ahLst/>
              <a:cxnLst/>
              <a:rect l="l" t="t" r="r" b="b"/>
              <a:pathLst>
                <a:path w="22859" h="13969">
                  <a:moveTo>
                    <a:pt x="2285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1" name="object 1671" descr=""/>
            <p:cNvSpPr/>
            <p:nvPr/>
          </p:nvSpPr>
          <p:spPr>
            <a:xfrm>
              <a:off x="7500651" y="1648110"/>
              <a:ext cx="22860" cy="12700"/>
            </a:xfrm>
            <a:custGeom>
              <a:avLst/>
              <a:gdLst/>
              <a:ahLst/>
              <a:cxnLst/>
              <a:rect l="l" t="t" r="r" b="b"/>
              <a:pathLst>
                <a:path w="22859" h="12700">
                  <a:moveTo>
                    <a:pt x="0" y="12191"/>
                  </a:moveTo>
                  <a:lnTo>
                    <a:pt x="22860" y="12191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2" name="object 1672" descr=""/>
            <p:cNvSpPr/>
            <p:nvPr/>
          </p:nvSpPr>
          <p:spPr>
            <a:xfrm>
              <a:off x="7421880" y="1542287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5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3" name="object 1673" descr=""/>
            <p:cNvSpPr/>
            <p:nvPr/>
          </p:nvSpPr>
          <p:spPr>
            <a:xfrm>
              <a:off x="7421308" y="1542764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90" h="20319">
                  <a:moveTo>
                    <a:pt x="0" y="19907"/>
                  </a:moveTo>
                  <a:lnTo>
                    <a:pt x="21431" y="19907"/>
                  </a:lnTo>
                  <a:lnTo>
                    <a:pt x="21431" y="0"/>
                  </a:lnTo>
                  <a:lnTo>
                    <a:pt x="0" y="0"/>
                  </a:lnTo>
                  <a:lnTo>
                    <a:pt x="0" y="1990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4" name="object 1674" descr=""/>
            <p:cNvSpPr/>
            <p:nvPr/>
          </p:nvSpPr>
          <p:spPr>
            <a:xfrm>
              <a:off x="7587996" y="1600200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5">
                  <a:moveTo>
                    <a:pt x="1523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5" name="object 1675" descr=""/>
            <p:cNvSpPr/>
            <p:nvPr/>
          </p:nvSpPr>
          <p:spPr>
            <a:xfrm>
              <a:off x="7587614" y="1600771"/>
              <a:ext cx="15240" cy="17145"/>
            </a:xfrm>
            <a:custGeom>
              <a:avLst/>
              <a:gdLst/>
              <a:ahLst/>
              <a:cxnLst/>
              <a:rect l="l" t="t" r="r" b="b"/>
              <a:pathLst>
                <a:path w="15240" h="17144">
                  <a:moveTo>
                    <a:pt x="0" y="16764"/>
                  </a:moveTo>
                  <a:lnTo>
                    <a:pt x="15240" y="16764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6" name="object 1676" descr=""/>
            <p:cNvSpPr/>
            <p:nvPr/>
          </p:nvSpPr>
          <p:spPr>
            <a:xfrm>
              <a:off x="7595615" y="1685544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619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7" name="object 1677" descr=""/>
            <p:cNvSpPr/>
            <p:nvPr/>
          </p:nvSpPr>
          <p:spPr>
            <a:xfrm>
              <a:off x="7595235" y="1686210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0" y="3048"/>
                  </a:moveTo>
                  <a:lnTo>
                    <a:pt x="7619" y="3048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8" name="object 1678" descr=""/>
            <p:cNvSpPr/>
            <p:nvPr/>
          </p:nvSpPr>
          <p:spPr>
            <a:xfrm>
              <a:off x="7493507" y="1495044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9" name="object 1679" descr=""/>
            <p:cNvSpPr/>
            <p:nvPr/>
          </p:nvSpPr>
          <p:spPr>
            <a:xfrm>
              <a:off x="7494555" y="1495520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09" h="26034">
                  <a:moveTo>
                    <a:pt x="0" y="25908"/>
                  </a:moveTo>
                  <a:lnTo>
                    <a:pt x="28955" y="25908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0" name="object 1680" descr=""/>
            <p:cNvSpPr/>
            <p:nvPr/>
          </p:nvSpPr>
          <p:spPr>
            <a:xfrm>
              <a:off x="7522464" y="1664208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59" h="9525">
                  <a:moveTo>
                    <a:pt x="22859" y="9143"/>
                  </a:moveTo>
                  <a:lnTo>
                    <a:pt x="0" y="9143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9143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1" name="object 1681" descr=""/>
            <p:cNvSpPr/>
            <p:nvPr/>
          </p:nvSpPr>
          <p:spPr>
            <a:xfrm>
              <a:off x="7521987" y="1664874"/>
              <a:ext cx="23495" cy="7620"/>
            </a:xfrm>
            <a:custGeom>
              <a:avLst/>
              <a:gdLst/>
              <a:ahLst/>
              <a:cxnLst/>
              <a:rect l="l" t="t" r="r" b="b"/>
              <a:pathLst>
                <a:path w="23495" h="7619">
                  <a:moveTo>
                    <a:pt x="0" y="7620"/>
                  </a:moveTo>
                  <a:lnTo>
                    <a:pt x="22954" y="7620"/>
                  </a:lnTo>
                  <a:lnTo>
                    <a:pt x="22954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2" name="object 1682" descr=""/>
            <p:cNvSpPr/>
            <p:nvPr/>
          </p:nvSpPr>
          <p:spPr>
            <a:xfrm>
              <a:off x="7501128" y="1633728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3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3" name="object 1683" descr=""/>
            <p:cNvSpPr/>
            <p:nvPr/>
          </p:nvSpPr>
          <p:spPr>
            <a:xfrm>
              <a:off x="7500651" y="1635918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40" h="12700">
                  <a:moveTo>
                    <a:pt x="0" y="12191"/>
                  </a:moveTo>
                  <a:lnTo>
                    <a:pt x="15240" y="12191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4" name="object 1684" descr=""/>
            <p:cNvSpPr/>
            <p:nvPr/>
          </p:nvSpPr>
          <p:spPr>
            <a:xfrm>
              <a:off x="7587996" y="1645920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3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5" name="object 1685" descr=""/>
            <p:cNvSpPr/>
            <p:nvPr/>
          </p:nvSpPr>
          <p:spPr>
            <a:xfrm>
              <a:off x="7587614" y="1648110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40" h="12700">
                  <a:moveTo>
                    <a:pt x="0" y="12191"/>
                  </a:moveTo>
                  <a:lnTo>
                    <a:pt x="15240" y="12191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6" name="object 1686" descr=""/>
            <p:cNvSpPr/>
            <p:nvPr/>
          </p:nvSpPr>
          <p:spPr>
            <a:xfrm>
              <a:off x="7443215" y="1562100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7" name="object 1687" descr=""/>
            <p:cNvSpPr/>
            <p:nvPr/>
          </p:nvSpPr>
          <p:spPr>
            <a:xfrm>
              <a:off x="7442739" y="156267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335" y="21336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8" name="object 1688" descr=""/>
            <p:cNvSpPr/>
            <p:nvPr/>
          </p:nvSpPr>
          <p:spPr>
            <a:xfrm>
              <a:off x="7377683" y="1595628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9" name="object 1689" descr=""/>
            <p:cNvSpPr/>
            <p:nvPr/>
          </p:nvSpPr>
          <p:spPr>
            <a:xfrm>
              <a:off x="7377112" y="1597723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191"/>
                  </a:moveTo>
                  <a:lnTo>
                    <a:pt x="36576" y="12191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0" name="object 1690" descr=""/>
            <p:cNvSpPr/>
            <p:nvPr/>
          </p:nvSpPr>
          <p:spPr>
            <a:xfrm>
              <a:off x="7472171" y="1667255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79" h="9525">
                  <a:moveTo>
                    <a:pt x="3048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1" name="object 1691" descr=""/>
            <p:cNvSpPr/>
            <p:nvPr/>
          </p:nvSpPr>
          <p:spPr>
            <a:xfrm>
              <a:off x="7471695" y="1669446"/>
              <a:ext cx="29209" cy="7620"/>
            </a:xfrm>
            <a:custGeom>
              <a:avLst/>
              <a:gdLst/>
              <a:ahLst/>
              <a:cxnLst/>
              <a:rect l="l" t="t" r="r" b="b"/>
              <a:pathLst>
                <a:path w="29209" h="7619">
                  <a:moveTo>
                    <a:pt x="0" y="7620"/>
                  </a:moveTo>
                  <a:lnTo>
                    <a:pt x="28955" y="7620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2" name="object 1692" descr=""/>
            <p:cNvSpPr/>
            <p:nvPr/>
          </p:nvSpPr>
          <p:spPr>
            <a:xfrm>
              <a:off x="7472171" y="1629155"/>
              <a:ext cx="30480" cy="9525"/>
            </a:xfrm>
            <a:custGeom>
              <a:avLst/>
              <a:gdLst/>
              <a:ahLst/>
              <a:cxnLst/>
              <a:rect l="l" t="t" r="r" b="b"/>
              <a:pathLst>
                <a:path w="30479" h="9525">
                  <a:moveTo>
                    <a:pt x="3048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3" name="object 1693" descr=""/>
            <p:cNvSpPr/>
            <p:nvPr/>
          </p:nvSpPr>
          <p:spPr>
            <a:xfrm>
              <a:off x="7471695" y="1631346"/>
              <a:ext cx="29209" cy="7620"/>
            </a:xfrm>
            <a:custGeom>
              <a:avLst/>
              <a:gdLst/>
              <a:ahLst/>
              <a:cxnLst/>
              <a:rect l="l" t="t" r="r" b="b"/>
              <a:pathLst>
                <a:path w="29209" h="7619">
                  <a:moveTo>
                    <a:pt x="0" y="7620"/>
                  </a:moveTo>
                  <a:lnTo>
                    <a:pt x="28955" y="7620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4" name="object 1694" descr=""/>
            <p:cNvSpPr/>
            <p:nvPr/>
          </p:nvSpPr>
          <p:spPr>
            <a:xfrm>
              <a:off x="7501128" y="1667255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59" h="9525">
                  <a:moveTo>
                    <a:pt x="2285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5" name="object 1695" descr=""/>
            <p:cNvSpPr/>
            <p:nvPr/>
          </p:nvSpPr>
          <p:spPr>
            <a:xfrm>
              <a:off x="7500651" y="1669446"/>
              <a:ext cx="22860" cy="7620"/>
            </a:xfrm>
            <a:custGeom>
              <a:avLst/>
              <a:gdLst/>
              <a:ahLst/>
              <a:cxnLst/>
              <a:rect l="l" t="t" r="r" b="b"/>
              <a:pathLst>
                <a:path w="22859" h="7619">
                  <a:moveTo>
                    <a:pt x="0" y="7620"/>
                  </a:moveTo>
                  <a:lnTo>
                    <a:pt x="22860" y="7620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762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6" name="object 1696" descr=""/>
            <p:cNvSpPr/>
            <p:nvPr/>
          </p:nvSpPr>
          <p:spPr>
            <a:xfrm>
              <a:off x="7472171" y="1495044"/>
              <a:ext cx="22860" cy="26034"/>
            </a:xfrm>
            <a:custGeom>
              <a:avLst/>
              <a:gdLst/>
              <a:ahLst/>
              <a:cxnLst/>
              <a:rect l="l" t="t" r="r" b="b"/>
              <a:pathLst>
                <a:path w="22859" h="26034">
                  <a:moveTo>
                    <a:pt x="22860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7" name="object 1697" descr=""/>
            <p:cNvSpPr/>
            <p:nvPr/>
          </p:nvSpPr>
          <p:spPr>
            <a:xfrm>
              <a:off x="7471695" y="1495520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90" h="26034">
                  <a:moveTo>
                    <a:pt x="0" y="25908"/>
                  </a:moveTo>
                  <a:lnTo>
                    <a:pt x="21335" y="25908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8" name="object 1698" descr=""/>
            <p:cNvSpPr/>
            <p:nvPr/>
          </p:nvSpPr>
          <p:spPr>
            <a:xfrm>
              <a:off x="7094219" y="1482851"/>
              <a:ext cx="60960" cy="21590"/>
            </a:xfrm>
            <a:custGeom>
              <a:avLst/>
              <a:gdLst/>
              <a:ahLst/>
              <a:cxnLst/>
              <a:rect l="l" t="t" r="r" b="b"/>
              <a:pathLst>
                <a:path w="60959" h="21590">
                  <a:moveTo>
                    <a:pt x="609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9" name="object 1699" descr=""/>
            <p:cNvSpPr/>
            <p:nvPr/>
          </p:nvSpPr>
          <p:spPr>
            <a:xfrm>
              <a:off x="7094886" y="1483328"/>
              <a:ext cx="58419" cy="21590"/>
            </a:xfrm>
            <a:custGeom>
              <a:avLst/>
              <a:gdLst/>
              <a:ahLst/>
              <a:cxnLst/>
              <a:rect l="l" t="t" r="r" b="b"/>
              <a:pathLst>
                <a:path w="58420" h="21590">
                  <a:moveTo>
                    <a:pt x="0" y="21336"/>
                  </a:moveTo>
                  <a:lnTo>
                    <a:pt x="58007" y="21336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0" name="object 1700" descr=""/>
            <p:cNvSpPr/>
            <p:nvPr/>
          </p:nvSpPr>
          <p:spPr>
            <a:xfrm>
              <a:off x="7443215" y="1616963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8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1" name="object 1701" descr=""/>
            <p:cNvSpPr/>
            <p:nvPr/>
          </p:nvSpPr>
          <p:spPr>
            <a:xfrm>
              <a:off x="7442739" y="1617535"/>
              <a:ext cx="29209" cy="13970"/>
            </a:xfrm>
            <a:custGeom>
              <a:avLst/>
              <a:gdLst/>
              <a:ahLst/>
              <a:cxnLst/>
              <a:rect l="l" t="t" r="r" b="b"/>
              <a:pathLst>
                <a:path w="29209" h="13969">
                  <a:moveTo>
                    <a:pt x="0" y="13811"/>
                  </a:moveTo>
                  <a:lnTo>
                    <a:pt x="28955" y="13811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1381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2" name="object 1702" descr=""/>
            <p:cNvSpPr/>
            <p:nvPr/>
          </p:nvSpPr>
          <p:spPr>
            <a:xfrm>
              <a:off x="7427976" y="1520951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90">
                  <a:moveTo>
                    <a:pt x="3047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3" name="object 1703" descr=""/>
            <p:cNvSpPr/>
            <p:nvPr/>
          </p:nvSpPr>
          <p:spPr>
            <a:xfrm>
              <a:off x="7428928" y="1521428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09" h="21590">
                  <a:moveTo>
                    <a:pt x="0" y="21336"/>
                  </a:moveTo>
                  <a:lnTo>
                    <a:pt x="29051" y="21336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4" name="object 1704" descr=""/>
            <p:cNvSpPr/>
            <p:nvPr/>
          </p:nvSpPr>
          <p:spPr>
            <a:xfrm>
              <a:off x="7377683" y="1583436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5" name="object 1705" descr=""/>
            <p:cNvSpPr/>
            <p:nvPr/>
          </p:nvSpPr>
          <p:spPr>
            <a:xfrm>
              <a:off x="7377112" y="1584007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0" y="13716"/>
                  </a:moveTo>
                  <a:lnTo>
                    <a:pt x="36576" y="13716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6" name="object 1706" descr=""/>
            <p:cNvSpPr/>
            <p:nvPr/>
          </p:nvSpPr>
          <p:spPr>
            <a:xfrm>
              <a:off x="7211555" y="1469135"/>
              <a:ext cx="52069" cy="18415"/>
            </a:xfrm>
            <a:custGeom>
              <a:avLst/>
              <a:gdLst/>
              <a:ahLst/>
              <a:cxnLst/>
              <a:rect l="l" t="t" r="r" b="b"/>
              <a:pathLst>
                <a:path w="52070" h="18415">
                  <a:moveTo>
                    <a:pt x="51816" y="0"/>
                  </a:moveTo>
                  <a:lnTo>
                    <a:pt x="0" y="0"/>
                  </a:lnTo>
                  <a:lnTo>
                    <a:pt x="0" y="10299"/>
                  </a:lnTo>
                  <a:lnTo>
                    <a:pt x="0" y="18288"/>
                  </a:lnTo>
                  <a:lnTo>
                    <a:pt x="51816" y="18288"/>
                  </a:lnTo>
                  <a:lnTo>
                    <a:pt x="51816" y="10299"/>
                  </a:lnTo>
                  <a:lnTo>
                    <a:pt x="51816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7" name="object 1707" descr=""/>
            <p:cNvSpPr/>
            <p:nvPr/>
          </p:nvSpPr>
          <p:spPr>
            <a:xfrm>
              <a:off x="7210805" y="1471041"/>
              <a:ext cx="50800" cy="17145"/>
            </a:xfrm>
            <a:custGeom>
              <a:avLst/>
              <a:gdLst/>
              <a:ahLst/>
              <a:cxnLst/>
              <a:rect l="l" t="t" r="r" b="b"/>
              <a:pathLst>
                <a:path w="50800" h="17144">
                  <a:moveTo>
                    <a:pt x="0" y="16859"/>
                  </a:moveTo>
                  <a:lnTo>
                    <a:pt x="50387" y="16859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168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8" name="object 1708" descr=""/>
            <p:cNvSpPr/>
            <p:nvPr/>
          </p:nvSpPr>
          <p:spPr>
            <a:xfrm>
              <a:off x="7479792" y="1520951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90">
                  <a:moveTo>
                    <a:pt x="3047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9" name="object 1709" descr=""/>
            <p:cNvSpPr/>
            <p:nvPr/>
          </p:nvSpPr>
          <p:spPr>
            <a:xfrm>
              <a:off x="7479315" y="1521428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09" h="21590">
                  <a:moveTo>
                    <a:pt x="0" y="21336"/>
                  </a:moveTo>
                  <a:lnTo>
                    <a:pt x="28956" y="21336"/>
                  </a:lnTo>
                  <a:lnTo>
                    <a:pt x="28956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0" name="object 1710" descr=""/>
            <p:cNvSpPr/>
            <p:nvPr/>
          </p:nvSpPr>
          <p:spPr>
            <a:xfrm>
              <a:off x="7501128" y="1600200"/>
              <a:ext cx="15240" cy="18415"/>
            </a:xfrm>
            <a:custGeom>
              <a:avLst/>
              <a:gdLst/>
              <a:ahLst/>
              <a:cxnLst/>
              <a:rect l="l" t="t" r="r" b="b"/>
              <a:pathLst>
                <a:path w="15240" h="18415">
                  <a:moveTo>
                    <a:pt x="1523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1" name="object 1711" descr=""/>
            <p:cNvSpPr/>
            <p:nvPr/>
          </p:nvSpPr>
          <p:spPr>
            <a:xfrm>
              <a:off x="7500651" y="1600771"/>
              <a:ext cx="15240" cy="17145"/>
            </a:xfrm>
            <a:custGeom>
              <a:avLst/>
              <a:gdLst/>
              <a:ahLst/>
              <a:cxnLst/>
              <a:rect l="l" t="t" r="r" b="b"/>
              <a:pathLst>
                <a:path w="15240" h="17144">
                  <a:moveTo>
                    <a:pt x="0" y="16764"/>
                  </a:moveTo>
                  <a:lnTo>
                    <a:pt x="15240" y="16764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2" name="object 1712" descr=""/>
            <p:cNvSpPr/>
            <p:nvPr/>
          </p:nvSpPr>
          <p:spPr>
            <a:xfrm>
              <a:off x="7464539" y="1469135"/>
              <a:ext cx="31115" cy="26034"/>
            </a:xfrm>
            <a:custGeom>
              <a:avLst/>
              <a:gdLst/>
              <a:ahLst/>
              <a:cxnLst/>
              <a:rect l="l" t="t" r="r" b="b"/>
              <a:pathLst>
                <a:path w="31115" h="26034">
                  <a:moveTo>
                    <a:pt x="30492" y="0"/>
                  </a:moveTo>
                  <a:lnTo>
                    <a:pt x="0" y="0"/>
                  </a:lnTo>
                  <a:lnTo>
                    <a:pt x="0" y="10299"/>
                  </a:lnTo>
                  <a:lnTo>
                    <a:pt x="0" y="25908"/>
                  </a:lnTo>
                  <a:lnTo>
                    <a:pt x="30492" y="25908"/>
                  </a:lnTo>
                  <a:lnTo>
                    <a:pt x="30492" y="10299"/>
                  </a:lnTo>
                  <a:lnTo>
                    <a:pt x="30492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3" name="object 1713" descr=""/>
            <p:cNvSpPr/>
            <p:nvPr/>
          </p:nvSpPr>
          <p:spPr>
            <a:xfrm>
              <a:off x="7464075" y="147104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24479"/>
                  </a:moveTo>
                  <a:lnTo>
                    <a:pt x="28955" y="24479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4" name="object 1714" descr=""/>
            <p:cNvSpPr/>
            <p:nvPr/>
          </p:nvSpPr>
          <p:spPr>
            <a:xfrm>
              <a:off x="7530083" y="1520951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5" name="object 1715" descr=""/>
            <p:cNvSpPr/>
            <p:nvPr/>
          </p:nvSpPr>
          <p:spPr>
            <a:xfrm>
              <a:off x="7529607" y="152142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431" y="21336"/>
                  </a:lnTo>
                  <a:lnTo>
                    <a:pt x="21431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6" name="object 1716" descr=""/>
            <p:cNvSpPr/>
            <p:nvPr/>
          </p:nvSpPr>
          <p:spPr>
            <a:xfrm>
              <a:off x="7306055" y="1680972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6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524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7" name="object 1717" descr=""/>
            <p:cNvSpPr/>
            <p:nvPr/>
          </p:nvSpPr>
          <p:spPr>
            <a:xfrm>
              <a:off x="7305389" y="1681638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287"/>
                  </a:moveTo>
                  <a:lnTo>
                    <a:pt x="36671" y="12287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1228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8" name="object 1718" descr=""/>
            <p:cNvSpPr/>
            <p:nvPr/>
          </p:nvSpPr>
          <p:spPr>
            <a:xfrm>
              <a:off x="7269585" y="1432559"/>
              <a:ext cx="29209" cy="38100"/>
            </a:xfrm>
            <a:custGeom>
              <a:avLst/>
              <a:gdLst/>
              <a:ahLst/>
              <a:cxnLst/>
              <a:rect l="l" t="t" r="r" b="b"/>
              <a:pathLst>
                <a:path w="29209" h="38100">
                  <a:moveTo>
                    <a:pt x="0" y="38100"/>
                  </a:moveTo>
                  <a:lnTo>
                    <a:pt x="28850" y="38100"/>
                  </a:lnTo>
                  <a:lnTo>
                    <a:pt x="28850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9" name="object 1719" descr=""/>
            <p:cNvSpPr/>
            <p:nvPr/>
          </p:nvSpPr>
          <p:spPr>
            <a:xfrm>
              <a:off x="7261193" y="143294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38100"/>
                  </a:moveTo>
                  <a:lnTo>
                    <a:pt x="36575" y="38100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0" name="object 1720" descr=""/>
            <p:cNvSpPr/>
            <p:nvPr/>
          </p:nvSpPr>
          <p:spPr>
            <a:xfrm>
              <a:off x="7574280" y="1688591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40" h="6350">
                  <a:moveTo>
                    <a:pt x="15239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609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1" name="object 1721" descr=""/>
            <p:cNvSpPr/>
            <p:nvPr/>
          </p:nvSpPr>
          <p:spPr>
            <a:xfrm>
              <a:off x="7573898" y="1689258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80">
                  <a:moveTo>
                    <a:pt x="0" y="4667"/>
                  </a:moveTo>
                  <a:lnTo>
                    <a:pt x="13716" y="4667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66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2" name="object 1722" descr=""/>
            <p:cNvSpPr/>
            <p:nvPr/>
          </p:nvSpPr>
          <p:spPr>
            <a:xfrm>
              <a:off x="7370064" y="1542287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5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3" name="object 1723" descr=""/>
            <p:cNvSpPr/>
            <p:nvPr/>
          </p:nvSpPr>
          <p:spPr>
            <a:xfrm>
              <a:off x="7371016" y="1542764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90" h="20319">
                  <a:moveTo>
                    <a:pt x="0" y="19907"/>
                  </a:moveTo>
                  <a:lnTo>
                    <a:pt x="21335" y="19907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990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4" name="object 1724" descr=""/>
            <p:cNvSpPr/>
            <p:nvPr/>
          </p:nvSpPr>
          <p:spPr>
            <a:xfrm>
              <a:off x="7342632" y="1642872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5" name="object 1725" descr=""/>
            <p:cNvSpPr/>
            <p:nvPr/>
          </p:nvSpPr>
          <p:spPr>
            <a:xfrm>
              <a:off x="7342060" y="1643538"/>
              <a:ext cx="35560" cy="12700"/>
            </a:xfrm>
            <a:custGeom>
              <a:avLst/>
              <a:gdLst/>
              <a:ahLst/>
              <a:cxnLst/>
              <a:rect l="l" t="t" r="r" b="b"/>
              <a:pathLst>
                <a:path w="35559" h="12700">
                  <a:moveTo>
                    <a:pt x="0" y="12191"/>
                  </a:moveTo>
                  <a:lnTo>
                    <a:pt x="35051" y="12191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6" name="object 1726" descr=""/>
            <p:cNvSpPr/>
            <p:nvPr/>
          </p:nvSpPr>
          <p:spPr>
            <a:xfrm>
              <a:off x="7443216" y="139445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4196" y="0"/>
                  </a:moveTo>
                  <a:lnTo>
                    <a:pt x="0" y="0"/>
                  </a:lnTo>
                  <a:lnTo>
                    <a:pt x="0" y="30099"/>
                  </a:lnTo>
                  <a:lnTo>
                    <a:pt x="0" y="38100"/>
                  </a:lnTo>
                  <a:lnTo>
                    <a:pt x="44196" y="38100"/>
                  </a:lnTo>
                  <a:lnTo>
                    <a:pt x="44196" y="30099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7" name="object 1727" descr=""/>
            <p:cNvSpPr/>
            <p:nvPr/>
          </p:nvSpPr>
          <p:spPr>
            <a:xfrm>
              <a:off x="7442739" y="1394745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4">
                  <a:moveTo>
                    <a:pt x="0" y="38195"/>
                  </a:moveTo>
                  <a:lnTo>
                    <a:pt x="44196" y="38195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8" name="object 1728" descr=""/>
            <p:cNvSpPr/>
            <p:nvPr/>
          </p:nvSpPr>
          <p:spPr>
            <a:xfrm>
              <a:off x="7501128" y="1676400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59" h="9525">
                  <a:moveTo>
                    <a:pt x="2285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9" name="object 1729" descr=""/>
            <p:cNvSpPr/>
            <p:nvPr/>
          </p:nvSpPr>
          <p:spPr>
            <a:xfrm>
              <a:off x="7232142" y="1432941"/>
              <a:ext cx="291465" cy="253365"/>
            </a:xfrm>
            <a:custGeom>
              <a:avLst/>
              <a:gdLst/>
              <a:ahLst/>
              <a:cxnLst/>
              <a:rect l="l" t="t" r="r" b="b"/>
              <a:pathLst>
                <a:path w="291465" h="253364">
                  <a:moveTo>
                    <a:pt x="268509" y="253269"/>
                  </a:moveTo>
                  <a:lnTo>
                    <a:pt x="291369" y="253269"/>
                  </a:lnTo>
                  <a:lnTo>
                    <a:pt x="291369" y="244125"/>
                  </a:lnTo>
                  <a:lnTo>
                    <a:pt x="268509" y="244125"/>
                  </a:lnTo>
                  <a:lnTo>
                    <a:pt x="268509" y="253269"/>
                  </a:lnTo>
                  <a:close/>
                </a:path>
                <a:path w="291465" h="253364">
                  <a:moveTo>
                    <a:pt x="0" y="38100"/>
                  </a:moveTo>
                  <a:lnTo>
                    <a:pt x="29051" y="38100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0" name="object 1730" descr=""/>
            <p:cNvSpPr/>
            <p:nvPr/>
          </p:nvSpPr>
          <p:spPr>
            <a:xfrm>
              <a:off x="7399019" y="1562100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1" name="object 1731" descr=""/>
            <p:cNvSpPr/>
            <p:nvPr/>
          </p:nvSpPr>
          <p:spPr>
            <a:xfrm>
              <a:off x="7399972" y="156267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335" y="21336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2" name="object 1732" descr=""/>
            <p:cNvSpPr/>
            <p:nvPr/>
          </p:nvSpPr>
          <p:spPr>
            <a:xfrm>
              <a:off x="7443215" y="1684020"/>
              <a:ext cx="30480" cy="10795"/>
            </a:xfrm>
            <a:custGeom>
              <a:avLst/>
              <a:gdLst/>
              <a:ahLst/>
              <a:cxnLst/>
              <a:rect l="l" t="t" r="r" b="b"/>
              <a:pathLst>
                <a:path w="30479" h="10794">
                  <a:moveTo>
                    <a:pt x="30480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066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3" name="object 1733" descr=""/>
            <p:cNvSpPr/>
            <p:nvPr/>
          </p:nvSpPr>
          <p:spPr>
            <a:xfrm>
              <a:off x="7442739" y="1686210"/>
              <a:ext cx="29209" cy="8255"/>
            </a:xfrm>
            <a:custGeom>
              <a:avLst/>
              <a:gdLst/>
              <a:ahLst/>
              <a:cxnLst/>
              <a:rect l="l" t="t" r="r" b="b"/>
              <a:pathLst>
                <a:path w="29209" h="8255">
                  <a:moveTo>
                    <a:pt x="0" y="7715"/>
                  </a:moveTo>
                  <a:lnTo>
                    <a:pt x="28955" y="7715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771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4" name="object 1734" descr=""/>
            <p:cNvSpPr/>
            <p:nvPr/>
          </p:nvSpPr>
          <p:spPr>
            <a:xfrm>
              <a:off x="7421880" y="1562100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5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5" name="object 1735" descr=""/>
            <p:cNvSpPr/>
            <p:nvPr/>
          </p:nvSpPr>
          <p:spPr>
            <a:xfrm>
              <a:off x="7421308" y="156267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431" y="21336"/>
                  </a:lnTo>
                  <a:lnTo>
                    <a:pt x="21431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6" name="object 1736" descr=""/>
            <p:cNvSpPr/>
            <p:nvPr/>
          </p:nvSpPr>
          <p:spPr>
            <a:xfrm>
              <a:off x="7211568" y="1645920"/>
              <a:ext cx="52069" cy="13970"/>
            </a:xfrm>
            <a:custGeom>
              <a:avLst/>
              <a:gdLst/>
              <a:ahLst/>
              <a:cxnLst/>
              <a:rect l="l" t="t" r="r" b="b"/>
              <a:pathLst>
                <a:path w="52070" h="13969">
                  <a:moveTo>
                    <a:pt x="51816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7" name="object 1737" descr=""/>
            <p:cNvSpPr/>
            <p:nvPr/>
          </p:nvSpPr>
          <p:spPr>
            <a:xfrm>
              <a:off x="7210805" y="1648110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12191"/>
                  </a:moveTo>
                  <a:lnTo>
                    <a:pt x="50387" y="12191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8" name="object 1738" descr=""/>
            <p:cNvSpPr/>
            <p:nvPr/>
          </p:nvSpPr>
          <p:spPr>
            <a:xfrm>
              <a:off x="7522464" y="1495044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9" name="object 1739" descr=""/>
            <p:cNvSpPr/>
            <p:nvPr/>
          </p:nvSpPr>
          <p:spPr>
            <a:xfrm>
              <a:off x="7521987" y="1495520"/>
              <a:ext cx="31115" cy="26034"/>
            </a:xfrm>
            <a:custGeom>
              <a:avLst/>
              <a:gdLst/>
              <a:ahLst/>
              <a:cxnLst/>
              <a:rect l="l" t="t" r="r" b="b"/>
              <a:pathLst>
                <a:path w="31115" h="26034">
                  <a:moveTo>
                    <a:pt x="0" y="25908"/>
                  </a:moveTo>
                  <a:lnTo>
                    <a:pt x="30574" y="25908"/>
                  </a:lnTo>
                  <a:lnTo>
                    <a:pt x="30574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0" name="object 1740" descr=""/>
            <p:cNvSpPr/>
            <p:nvPr/>
          </p:nvSpPr>
          <p:spPr>
            <a:xfrm>
              <a:off x="7094219" y="1549908"/>
              <a:ext cx="60960" cy="21590"/>
            </a:xfrm>
            <a:custGeom>
              <a:avLst/>
              <a:gdLst/>
              <a:ahLst/>
              <a:cxnLst/>
              <a:rect l="l" t="t" r="r" b="b"/>
              <a:pathLst>
                <a:path w="60959" h="21590">
                  <a:moveTo>
                    <a:pt x="609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1" name="object 1741" descr=""/>
            <p:cNvSpPr/>
            <p:nvPr/>
          </p:nvSpPr>
          <p:spPr>
            <a:xfrm>
              <a:off x="7094886" y="1550479"/>
              <a:ext cx="58419" cy="21590"/>
            </a:xfrm>
            <a:custGeom>
              <a:avLst/>
              <a:gdLst/>
              <a:ahLst/>
              <a:cxnLst/>
              <a:rect l="l" t="t" r="r" b="b"/>
              <a:pathLst>
                <a:path w="58420" h="21590">
                  <a:moveTo>
                    <a:pt x="0" y="21336"/>
                  </a:moveTo>
                  <a:lnTo>
                    <a:pt x="58007" y="21336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2" name="object 1742" descr=""/>
            <p:cNvSpPr/>
            <p:nvPr/>
          </p:nvSpPr>
          <p:spPr>
            <a:xfrm>
              <a:off x="7522464" y="139445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4196" y="0"/>
                  </a:moveTo>
                  <a:lnTo>
                    <a:pt x="0" y="0"/>
                  </a:lnTo>
                  <a:lnTo>
                    <a:pt x="0" y="30099"/>
                  </a:lnTo>
                  <a:lnTo>
                    <a:pt x="0" y="38100"/>
                  </a:lnTo>
                  <a:lnTo>
                    <a:pt x="44196" y="38100"/>
                  </a:lnTo>
                  <a:lnTo>
                    <a:pt x="44196" y="30099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3" name="object 1743" descr=""/>
            <p:cNvSpPr/>
            <p:nvPr/>
          </p:nvSpPr>
          <p:spPr>
            <a:xfrm>
              <a:off x="7521987" y="1394745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4">
                  <a:moveTo>
                    <a:pt x="0" y="38195"/>
                  </a:moveTo>
                  <a:lnTo>
                    <a:pt x="44290" y="38195"/>
                  </a:lnTo>
                  <a:lnTo>
                    <a:pt x="44290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4" name="object 1744" descr=""/>
            <p:cNvSpPr/>
            <p:nvPr/>
          </p:nvSpPr>
          <p:spPr>
            <a:xfrm>
              <a:off x="7587996" y="167182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619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5" name="object 1745" descr=""/>
            <p:cNvSpPr/>
            <p:nvPr/>
          </p:nvSpPr>
          <p:spPr>
            <a:xfrm>
              <a:off x="7587614" y="1672494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0" y="4572"/>
                  </a:moveTo>
                  <a:lnTo>
                    <a:pt x="7620" y="4572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6" name="object 1746" descr=""/>
            <p:cNvSpPr/>
            <p:nvPr/>
          </p:nvSpPr>
          <p:spPr>
            <a:xfrm>
              <a:off x="7377683" y="1609344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7" name="object 1747" descr=""/>
            <p:cNvSpPr/>
            <p:nvPr/>
          </p:nvSpPr>
          <p:spPr>
            <a:xfrm>
              <a:off x="7377112" y="1609915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287"/>
                  </a:moveTo>
                  <a:lnTo>
                    <a:pt x="36576" y="12287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1228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8" name="object 1748" descr=""/>
            <p:cNvSpPr/>
            <p:nvPr/>
          </p:nvSpPr>
          <p:spPr>
            <a:xfrm>
              <a:off x="7543800" y="1469135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0"/>
                  </a:moveTo>
                  <a:lnTo>
                    <a:pt x="0" y="0"/>
                  </a:lnTo>
                  <a:lnTo>
                    <a:pt x="0" y="10299"/>
                  </a:lnTo>
                  <a:lnTo>
                    <a:pt x="0" y="25908"/>
                  </a:lnTo>
                  <a:lnTo>
                    <a:pt x="30480" y="25908"/>
                  </a:lnTo>
                  <a:lnTo>
                    <a:pt x="30480" y="1029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9" name="object 1749" descr=""/>
            <p:cNvSpPr/>
            <p:nvPr/>
          </p:nvSpPr>
          <p:spPr>
            <a:xfrm>
              <a:off x="7544943" y="147104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24479"/>
                  </a:moveTo>
                  <a:lnTo>
                    <a:pt x="28955" y="24479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0" name="object 1750" descr=""/>
            <p:cNvSpPr/>
            <p:nvPr/>
          </p:nvSpPr>
          <p:spPr>
            <a:xfrm>
              <a:off x="7342632" y="1616963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1" name="object 1751" descr=""/>
            <p:cNvSpPr/>
            <p:nvPr/>
          </p:nvSpPr>
          <p:spPr>
            <a:xfrm>
              <a:off x="7342060" y="1617535"/>
              <a:ext cx="35560" cy="13970"/>
            </a:xfrm>
            <a:custGeom>
              <a:avLst/>
              <a:gdLst/>
              <a:ahLst/>
              <a:cxnLst/>
              <a:rect l="l" t="t" r="r" b="b"/>
              <a:pathLst>
                <a:path w="35559" h="13969">
                  <a:moveTo>
                    <a:pt x="0" y="13811"/>
                  </a:moveTo>
                  <a:lnTo>
                    <a:pt x="35051" y="13811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381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2" name="object 1752" descr=""/>
            <p:cNvSpPr/>
            <p:nvPr/>
          </p:nvSpPr>
          <p:spPr>
            <a:xfrm>
              <a:off x="7190232" y="143255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4196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3" name="object 1753" descr=""/>
            <p:cNvSpPr/>
            <p:nvPr/>
          </p:nvSpPr>
          <p:spPr>
            <a:xfrm>
              <a:off x="7189469" y="1432941"/>
              <a:ext cx="43180" cy="38100"/>
            </a:xfrm>
            <a:custGeom>
              <a:avLst/>
              <a:gdLst/>
              <a:ahLst/>
              <a:cxnLst/>
              <a:rect l="l" t="t" r="r" b="b"/>
              <a:pathLst>
                <a:path w="43179" h="38100">
                  <a:moveTo>
                    <a:pt x="0" y="38100"/>
                  </a:moveTo>
                  <a:lnTo>
                    <a:pt x="42672" y="38100"/>
                  </a:lnTo>
                  <a:lnTo>
                    <a:pt x="42672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4" name="object 1754" descr=""/>
            <p:cNvSpPr/>
            <p:nvPr/>
          </p:nvSpPr>
          <p:spPr>
            <a:xfrm>
              <a:off x="7211568" y="1578863"/>
              <a:ext cx="52069" cy="18415"/>
            </a:xfrm>
            <a:custGeom>
              <a:avLst/>
              <a:gdLst/>
              <a:ahLst/>
              <a:cxnLst/>
              <a:rect l="l" t="t" r="r" b="b"/>
              <a:pathLst>
                <a:path w="52070" h="18415">
                  <a:moveTo>
                    <a:pt x="5181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5" name="object 1755" descr=""/>
            <p:cNvSpPr/>
            <p:nvPr/>
          </p:nvSpPr>
          <p:spPr>
            <a:xfrm>
              <a:off x="7210805" y="1580959"/>
              <a:ext cx="50800" cy="17145"/>
            </a:xfrm>
            <a:custGeom>
              <a:avLst/>
              <a:gdLst/>
              <a:ahLst/>
              <a:cxnLst/>
              <a:rect l="l" t="t" r="r" b="b"/>
              <a:pathLst>
                <a:path w="50800" h="17144">
                  <a:moveTo>
                    <a:pt x="0" y="16764"/>
                  </a:moveTo>
                  <a:lnTo>
                    <a:pt x="50387" y="16764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6" name="object 1756" descr=""/>
            <p:cNvSpPr/>
            <p:nvPr/>
          </p:nvSpPr>
          <p:spPr>
            <a:xfrm>
              <a:off x="7443215" y="1542287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7" name="object 1757" descr=""/>
            <p:cNvSpPr/>
            <p:nvPr/>
          </p:nvSpPr>
          <p:spPr>
            <a:xfrm>
              <a:off x="7442739" y="1542764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90" h="20319">
                  <a:moveTo>
                    <a:pt x="0" y="19907"/>
                  </a:moveTo>
                  <a:lnTo>
                    <a:pt x="21335" y="19907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990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8" name="object 1758" descr=""/>
            <p:cNvSpPr/>
            <p:nvPr/>
          </p:nvSpPr>
          <p:spPr>
            <a:xfrm>
              <a:off x="7514844" y="1479432"/>
              <a:ext cx="30480" cy="15875"/>
            </a:xfrm>
            <a:custGeom>
              <a:avLst/>
              <a:gdLst/>
              <a:ahLst/>
              <a:cxnLst/>
              <a:rect l="l" t="t" r="r" b="b"/>
              <a:pathLst>
                <a:path w="30479" h="15875">
                  <a:moveTo>
                    <a:pt x="0" y="15611"/>
                  </a:moveTo>
                  <a:lnTo>
                    <a:pt x="30479" y="15611"/>
                  </a:lnTo>
                  <a:lnTo>
                    <a:pt x="30479" y="0"/>
                  </a:lnTo>
                  <a:lnTo>
                    <a:pt x="0" y="0"/>
                  </a:lnTo>
                  <a:lnTo>
                    <a:pt x="0" y="156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9" name="object 1759" descr=""/>
            <p:cNvSpPr/>
            <p:nvPr/>
          </p:nvSpPr>
          <p:spPr>
            <a:xfrm>
              <a:off x="7515891" y="147104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24479"/>
                  </a:moveTo>
                  <a:lnTo>
                    <a:pt x="29051" y="24479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0" name="object 1760" descr=""/>
            <p:cNvSpPr/>
            <p:nvPr/>
          </p:nvSpPr>
          <p:spPr>
            <a:xfrm>
              <a:off x="7153655" y="1566672"/>
              <a:ext cx="59690" cy="18415"/>
            </a:xfrm>
            <a:custGeom>
              <a:avLst/>
              <a:gdLst/>
              <a:ahLst/>
              <a:cxnLst/>
              <a:rect l="l" t="t" r="r" b="b"/>
              <a:pathLst>
                <a:path w="59690" h="18415">
                  <a:moveTo>
                    <a:pt x="5943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1" name="object 1761" descr=""/>
            <p:cNvSpPr/>
            <p:nvPr/>
          </p:nvSpPr>
          <p:spPr>
            <a:xfrm>
              <a:off x="7152894" y="1567243"/>
              <a:ext cx="58419" cy="17145"/>
            </a:xfrm>
            <a:custGeom>
              <a:avLst/>
              <a:gdLst/>
              <a:ahLst/>
              <a:cxnLst/>
              <a:rect l="l" t="t" r="r" b="b"/>
              <a:pathLst>
                <a:path w="58420" h="17144">
                  <a:moveTo>
                    <a:pt x="0" y="16764"/>
                  </a:moveTo>
                  <a:lnTo>
                    <a:pt x="57911" y="16764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2" name="object 1762" descr=""/>
            <p:cNvSpPr/>
            <p:nvPr/>
          </p:nvSpPr>
          <p:spPr>
            <a:xfrm>
              <a:off x="7385303" y="1495044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3" name="object 1763" descr=""/>
            <p:cNvSpPr/>
            <p:nvPr/>
          </p:nvSpPr>
          <p:spPr>
            <a:xfrm>
              <a:off x="7384732" y="1495520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09" h="26034">
                  <a:moveTo>
                    <a:pt x="0" y="25908"/>
                  </a:moveTo>
                  <a:lnTo>
                    <a:pt x="28956" y="25908"/>
                  </a:lnTo>
                  <a:lnTo>
                    <a:pt x="28956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4" name="object 1764" descr=""/>
            <p:cNvSpPr/>
            <p:nvPr/>
          </p:nvSpPr>
          <p:spPr>
            <a:xfrm>
              <a:off x="7580376" y="1659636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40" h="13969">
                  <a:moveTo>
                    <a:pt x="15239" y="13715"/>
                  </a:moveTo>
                  <a:lnTo>
                    <a:pt x="0" y="13715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37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5" name="object 1765" descr=""/>
            <p:cNvSpPr/>
            <p:nvPr/>
          </p:nvSpPr>
          <p:spPr>
            <a:xfrm>
              <a:off x="7581519" y="1660302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70" h="12700">
                  <a:moveTo>
                    <a:pt x="0" y="12191"/>
                  </a:moveTo>
                  <a:lnTo>
                    <a:pt x="13716" y="12191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6" name="object 1766" descr=""/>
            <p:cNvSpPr/>
            <p:nvPr/>
          </p:nvSpPr>
          <p:spPr>
            <a:xfrm>
              <a:off x="7211568" y="1676400"/>
              <a:ext cx="52069" cy="20320"/>
            </a:xfrm>
            <a:custGeom>
              <a:avLst/>
              <a:gdLst/>
              <a:ahLst/>
              <a:cxnLst/>
              <a:rect l="l" t="t" r="r" b="b"/>
              <a:pathLst>
                <a:path w="52070" h="20319">
                  <a:moveTo>
                    <a:pt x="51816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981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7" name="object 1767" descr=""/>
            <p:cNvSpPr/>
            <p:nvPr/>
          </p:nvSpPr>
          <p:spPr>
            <a:xfrm>
              <a:off x="7210805" y="1677066"/>
              <a:ext cx="50800" cy="17145"/>
            </a:xfrm>
            <a:custGeom>
              <a:avLst/>
              <a:gdLst/>
              <a:ahLst/>
              <a:cxnLst/>
              <a:rect l="l" t="t" r="r" b="b"/>
              <a:pathLst>
                <a:path w="50800" h="17144">
                  <a:moveTo>
                    <a:pt x="0" y="16859"/>
                  </a:moveTo>
                  <a:lnTo>
                    <a:pt x="50387" y="16859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168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8" name="object 1768" descr=""/>
            <p:cNvSpPr/>
            <p:nvPr/>
          </p:nvSpPr>
          <p:spPr>
            <a:xfrm>
              <a:off x="7211568" y="1504187"/>
              <a:ext cx="52069" cy="21590"/>
            </a:xfrm>
            <a:custGeom>
              <a:avLst/>
              <a:gdLst/>
              <a:ahLst/>
              <a:cxnLst/>
              <a:rect l="l" t="t" r="r" b="b"/>
              <a:pathLst>
                <a:path w="52070" h="21590">
                  <a:moveTo>
                    <a:pt x="51816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9" name="object 1769" descr=""/>
            <p:cNvSpPr/>
            <p:nvPr/>
          </p:nvSpPr>
          <p:spPr>
            <a:xfrm>
              <a:off x="7210805" y="1504664"/>
              <a:ext cx="50800" cy="21590"/>
            </a:xfrm>
            <a:custGeom>
              <a:avLst/>
              <a:gdLst/>
              <a:ahLst/>
              <a:cxnLst/>
              <a:rect l="l" t="t" r="r" b="b"/>
              <a:pathLst>
                <a:path w="50800" h="21590">
                  <a:moveTo>
                    <a:pt x="0" y="21336"/>
                  </a:moveTo>
                  <a:lnTo>
                    <a:pt x="50387" y="21336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0" name="object 1770" descr=""/>
            <p:cNvSpPr/>
            <p:nvPr/>
          </p:nvSpPr>
          <p:spPr>
            <a:xfrm>
              <a:off x="7153655" y="1638300"/>
              <a:ext cx="59690" cy="21590"/>
            </a:xfrm>
            <a:custGeom>
              <a:avLst/>
              <a:gdLst/>
              <a:ahLst/>
              <a:cxnLst/>
              <a:rect l="l" t="t" r="r" b="b"/>
              <a:pathLst>
                <a:path w="59690" h="21589">
                  <a:moveTo>
                    <a:pt x="59436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1" name="object 1771" descr=""/>
            <p:cNvSpPr/>
            <p:nvPr/>
          </p:nvSpPr>
          <p:spPr>
            <a:xfrm>
              <a:off x="7152894" y="1638966"/>
              <a:ext cx="58419" cy="21590"/>
            </a:xfrm>
            <a:custGeom>
              <a:avLst/>
              <a:gdLst/>
              <a:ahLst/>
              <a:cxnLst/>
              <a:rect l="l" t="t" r="r" b="b"/>
              <a:pathLst>
                <a:path w="58420" h="21589">
                  <a:moveTo>
                    <a:pt x="0" y="21335"/>
                  </a:moveTo>
                  <a:lnTo>
                    <a:pt x="57911" y="21335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2133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2" name="object 1772" descr=""/>
            <p:cNvSpPr/>
            <p:nvPr/>
          </p:nvSpPr>
          <p:spPr>
            <a:xfrm>
              <a:off x="7341107" y="1542287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90">
                  <a:moveTo>
                    <a:pt x="3048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3" name="object 1773" descr=""/>
            <p:cNvSpPr/>
            <p:nvPr/>
          </p:nvSpPr>
          <p:spPr>
            <a:xfrm>
              <a:off x="7342060" y="1542764"/>
              <a:ext cx="29209" cy="20320"/>
            </a:xfrm>
            <a:custGeom>
              <a:avLst/>
              <a:gdLst/>
              <a:ahLst/>
              <a:cxnLst/>
              <a:rect l="l" t="t" r="r" b="b"/>
              <a:pathLst>
                <a:path w="29209" h="20319">
                  <a:moveTo>
                    <a:pt x="0" y="19907"/>
                  </a:moveTo>
                  <a:lnTo>
                    <a:pt x="28955" y="19907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1990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4" name="object 1774" descr=""/>
            <p:cNvSpPr/>
            <p:nvPr/>
          </p:nvSpPr>
          <p:spPr>
            <a:xfrm>
              <a:off x="7522464" y="1655063"/>
              <a:ext cx="22860" cy="9525"/>
            </a:xfrm>
            <a:custGeom>
              <a:avLst/>
              <a:gdLst/>
              <a:ahLst/>
              <a:cxnLst/>
              <a:rect l="l" t="t" r="r" b="b"/>
              <a:pathLst>
                <a:path w="22859" h="9525">
                  <a:moveTo>
                    <a:pt x="22859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914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5" name="object 1775" descr=""/>
            <p:cNvSpPr/>
            <p:nvPr/>
          </p:nvSpPr>
          <p:spPr>
            <a:xfrm>
              <a:off x="7521987" y="1655730"/>
              <a:ext cx="23495" cy="9525"/>
            </a:xfrm>
            <a:custGeom>
              <a:avLst/>
              <a:gdLst/>
              <a:ahLst/>
              <a:cxnLst/>
              <a:rect l="l" t="t" r="r" b="b"/>
              <a:pathLst>
                <a:path w="23495" h="9525">
                  <a:moveTo>
                    <a:pt x="0" y="9143"/>
                  </a:moveTo>
                  <a:lnTo>
                    <a:pt x="22954" y="9143"/>
                  </a:lnTo>
                  <a:lnTo>
                    <a:pt x="22954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6" name="object 1776" descr=""/>
            <p:cNvSpPr/>
            <p:nvPr/>
          </p:nvSpPr>
          <p:spPr>
            <a:xfrm>
              <a:off x="7551419" y="1520951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90">
                  <a:moveTo>
                    <a:pt x="3048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7" name="object 1777" descr=""/>
            <p:cNvSpPr/>
            <p:nvPr/>
          </p:nvSpPr>
          <p:spPr>
            <a:xfrm>
              <a:off x="7552562" y="1521428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09" h="21590">
                  <a:moveTo>
                    <a:pt x="0" y="21336"/>
                  </a:moveTo>
                  <a:lnTo>
                    <a:pt x="28956" y="21336"/>
                  </a:lnTo>
                  <a:lnTo>
                    <a:pt x="28956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8" name="object 1778" descr=""/>
            <p:cNvSpPr/>
            <p:nvPr/>
          </p:nvSpPr>
          <p:spPr>
            <a:xfrm>
              <a:off x="7537703" y="1542287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9" name="object 1779" descr=""/>
            <p:cNvSpPr/>
            <p:nvPr/>
          </p:nvSpPr>
          <p:spPr>
            <a:xfrm>
              <a:off x="7537322" y="1542764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90" h="20319">
                  <a:moveTo>
                    <a:pt x="0" y="19907"/>
                  </a:moveTo>
                  <a:lnTo>
                    <a:pt x="21335" y="19907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990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0" name="object 1780" descr=""/>
            <p:cNvSpPr/>
            <p:nvPr/>
          </p:nvSpPr>
          <p:spPr>
            <a:xfrm>
              <a:off x="7211568" y="1595628"/>
              <a:ext cx="52069" cy="18415"/>
            </a:xfrm>
            <a:custGeom>
              <a:avLst/>
              <a:gdLst/>
              <a:ahLst/>
              <a:cxnLst/>
              <a:rect l="l" t="t" r="r" b="b"/>
              <a:pathLst>
                <a:path w="52070" h="18415">
                  <a:moveTo>
                    <a:pt x="5181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1" name="object 1781" descr=""/>
            <p:cNvSpPr/>
            <p:nvPr/>
          </p:nvSpPr>
          <p:spPr>
            <a:xfrm>
              <a:off x="7210805" y="1597723"/>
              <a:ext cx="50800" cy="17145"/>
            </a:xfrm>
            <a:custGeom>
              <a:avLst/>
              <a:gdLst/>
              <a:ahLst/>
              <a:cxnLst/>
              <a:rect l="l" t="t" r="r" b="b"/>
              <a:pathLst>
                <a:path w="50800" h="17144">
                  <a:moveTo>
                    <a:pt x="0" y="16763"/>
                  </a:moveTo>
                  <a:lnTo>
                    <a:pt x="50387" y="16763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2" name="object 1782" descr=""/>
            <p:cNvSpPr/>
            <p:nvPr/>
          </p:nvSpPr>
          <p:spPr>
            <a:xfrm>
              <a:off x="7211568" y="1612391"/>
              <a:ext cx="52069" cy="18415"/>
            </a:xfrm>
            <a:custGeom>
              <a:avLst/>
              <a:gdLst/>
              <a:ahLst/>
              <a:cxnLst/>
              <a:rect l="l" t="t" r="r" b="b"/>
              <a:pathLst>
                <a:path w="52070" h="18414">
                  <a:moveTo>
                    <a:pt x="5181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3" name="object 1783" descr=""/>
            <p:cNvSpPr/>
            <p:nvPr/>
          </p:nvSpPr>
          <p:spPr>
            <a:xfrm>
              <a:off x="7210805" y="1614487"/>
              <a:ext cx="50800" cy="17145"/>
            </a:xfrm>
            <a:custGeom>
              <a:avLst/>
              <a:gdLst/>
              <a:ahLst/>
              <a:cxnLst/>
              <a:rect l="l" t="t" r="r" b="b"/>
              <a:pathLst>
                <a:path w="50800" h="17144">
                  <a:moveTo>
                    <a:pt x="0" y="16859"/>
                  </a:moveTo>
                  <a:lnTo>
                    <a:pt x="50387" y="16859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168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4" name="object 1784" descr=""/>
            <p:cNvSpPr/>
            <p:nvPr/>
          </p:nvSpPr>
          <p:spPr>
            <a:xfrm>
              <a:off x="7514844" y="1600200"/>
              <a:ext cx="22860" cy="18415"/>
            </a:xfrm>
            <a:custGeom>
              <a:avLst/>
              <a:gdLst/>
              <a:ahLst/>
              <a:cxnLst/>
              <a:rect l="l" t="t" r="r" b="b"/>
              <a:pathLst>
                <a:path w="22859" h="18415">
                  <a:moveTo>
                    <a:pt x="22859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5" name="object 1785" descr=""/>
            <p:cNvSpPr/>
            <p:nvPr/>
          </p:nvSpPr>
          <p:spPr>
            <a:xfrm>
              <a:off x="7515891" y="1600771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90" h="17144">
                  <a:moveTo>
                    <a:pt x="0" y="16764"/>
                  </a:moveTo>
                  <a:lnTo>
                    <a:pt x="21431" y="16764"/>
                  </a:lnTo>
                  <a:lnTo>
                    <a:pt x="21431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6" name="object 1786" descr=""/>
            <p:cNvSpPr/>
            <p:nvPr/>
          </p:nvSpPr>
          <p:spPr>
            <a:xfrm>
              <a:off x="7377683" y="1520951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90">
                  <a:moveTo>
                    <a:pt x="3048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7" name="object 1787" descr=""/>
            <p:cNvSpPr/>
            <p:nvPr/>
          </p:nvSpPr>
          <p:spPr>
            <a:xfrm>
              <a:off x="7377112" y="1521428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09" h="21590">
                  <a:moveTo>
                    <a:pt x="0" y="21336"/>
                  </a:moveTo>
                  <a:lnTo>
                    <a:pt x="28955" y="21336"/>
                  </a:lnTo>
                  <a:lnTo>
                    <a:pt x="2895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8" name="object 1788" descr=""/>
            <p:cNvSpPr/>
            <p:nvPr/>
          </p:nvSpPr>
          <p:spPr>
            <a:xfrm>
              <a:off x="7333487" y="1495044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9" name="object 1789" descr=""/>
            <p:cNvSpPr/>
            <p:nvPr/>
          </p:nvSpPr>
          <p:spPr>
            <a:xfrm>
              <a:off x="7334345" y="1495520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09" h="26034">
                  <a:moveTo>
                    <a:pt x="0" y="25908"/>
                  </a:moveTo>
                  <a:lnTo>
                    <a:pt x="29051" y="25908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0" name="object 1790" descr=""/>
            <p:cNvSpPr/>
            <p:nvPr/>
          </p:nvSpPr>
          <p:spPr>
            <a:xfrm>
              <a:off x="7211568" y="1629155"/>
              <a:ext cx="52069" cy="18415"/>
            </a:xfrm>
            <a:custGeom>
              <a:avLst/>
              <a:gdLst/>
              <a:ahLst/>
              <a:cxnLst/>
              <a:rect l="l" t="t" r="r" b="b"/>
              <a:pathLst>
                <a:path w="52070" h="18414">
                  <a:moveTo>
                    <a:pt x="51816" y="18288"/>
                  </a:moveTo>
                  <a:lnTo>
                    <a:pt x="0" y="18288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828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1" name="object 1791" descr=""/>
            <p:cNvSpPr/>
            <p:nvPr/>
          </p:nvSpPr>
          <p:spPr>
            <a:xfrm>
              <a:off x="7210805" y="1631346"/>
              <a:ext cx="50800" cy="17145"/>
            </a:xfrm>
            <a:custGeom>
              <a:avLst/>
              <a:gdLst/>
              <a:ahLst/>
              <a:cxnLst/>
              <a:rect l="l" t="t" r="r" b="b"/>
              <a:pathLst>
                <a:path w="50800" h="17144">
                  <a:moveTo>
                    <a:pt x="0" y="16763"/>
                  </a:moveTo>
                  <a:lnTo>
                    <a:pt x="50387" y="16763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2" name="object 1792" descr=""/>
            <p:cNvSpPr/>
            <p:nvPr/>
          </p:nvSpPr>
          <p:spPr>
            <a:xfrm>
              <a:off x="7153655" y="1583436"/>
              <a:ext cx="59690" cy="21590"/>
            </a:xfrm>
            <a:custGeom>
              <a:avLst/>
              <a:gdLst/>
              <a:ahLst/>
              <a:cxnLst/>
              <a:rect l="l" t="t" r="r" b="b"/>
              <a:pathLst>
                <a:path w="59690" h="21590">
                  <a:moveTo>
                    <a:pt x="59436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213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3" name="object 1793" descr=""/>
            <p:cNvSpPr/>
            <p:nvPr/>
          </p:nvSpPr>
          <p:spPr>
            <a:xfrm>
              <a:off x="7152894" y="1584007"/>
              <a:ext cx="58419" cy="21590"/>
            </a:xfrm>
            <a:custGeom>
              <a:avLst/>
              <a:gdLst/>
              <a:ahLst/>
              <a:cxnLst/>
              <a:rect l="l" t="t" r="r" b="b"/>
              <a:pathLst>
                <a:path w="58420" h="21590">
                  <a:moveTo>
                    <a:pt x="0" y="21335"/>
                  </a:moveTo>
                  <a:lnTo>
                    <a:pt x="57911" y="21335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2133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4" name="object 1794" descr=""/>
            <p:cNvSpPr/>
            <p:nvPr/>
          </p:nvSpPr>
          <p:spPr>
            <a:xfrm>
              <a:off x="7306055" y="1540763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5">
                  <a:moveTo>
                    <a:pt x="3657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5" name="object 1795" descr=""/>
            <p:cNvSpPr/>
            <p:nvPr/>
          </p:nvSpPr>
          <p:spPr>
            <a:xfrm>
              <a:off x="7305389" y="1542764"/>
              <a:ext cx="36830" cy="17145"/>
            </a:xfrm>
            <a:custGeom>
              <a:avLst/>
              <a:gdLst/>
              <a:ahLst/>
              <a:cxnLst/>
              <a:rect l="l" t="t" r="r" b="b"/>
              <a:pathLst>
                <a:path w="36829" h="17144">
                  <a:moveTo>
                    <a:pt x="0" y="16859"/>
                  </a:moveTo>
                  <a:lnTo>
                    <a:pt x="36671" y="16859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168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6" name="object 1796" descr=""/>
            <p:cNvSpPr/>
            <p:nvPr/>
          </p:nvSpPr>
          <p:spPr>
            <a:xfrm>
              <a:off x="7342632" y="1667255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7" name="object 1797" descr=""/>
            <p:cNvSpPr/>
            <p:nvPr/>
          </p:nvSpPr>
          <p:spPr>
            <a:xfrm>
              <a:off x="7342060" y="1669446"/>
              <a:ext cx="35560" cy="12700"/>
            </a:xfrm>
            <a:custGeom>
              <a:avLst/>
              <a:gdLst/>
              <a:ahLst/>
              <a:cxnLst/>
              <a:rect l="l" t="t" r="r" b="b"/>
              <a:pathLst>
                <a:path w="35559" h="12700">
                  <a:moveTo>
                    <a:pt x="0" y="12191"/>
                  </a:moveTo>
                  <a:lnTo>
                    <a:pt x="35051" y="12191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8" name="object 1798" descr=""/>
            <p:cNvSpPr/>
            <p:nvPr/>
          </p:nvSpPr>
          <p:spPr>
            <a:xfrm>
              <a:off x="7153655" y="1604772"/>
              <a:ext cx="59690" cy="18415"/>
            </a:xfrm>
            <a:custGeom>
              <a:avLst/>
              <a:gdLst/>
              <a:ahLst/>
              <a:cxnLst/>
              <a:rect l="l" t="t" r="r" b="b"/>
              <a:pathLst>
                <a:path w="59690" h="18415">
                  <a:moveTo>
                    <a:pt x="5943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9" name="object 1799" descr=""/>
            <p:cNvSpPr/>
            <p:nvPr/>
          </p:nvSpPr>
          <p:spPr>
            <a:xfrm>
              <a:off x="7152894" y="1605343"/>
              <a:ext cx="58419" cy="17145"/>
            </a:xfrm>
            <a:custGeom>
              <a:avLst/>
              <a:gdLst/>
              <a:ahLst/>
              <a:cxnLst/>
              <a:rect l="l" t="t" r="r" b="b"/>
              <a:pathLst>
                <a:path w="58420" h="17144">
                  <a:moveTo>
                    <a:pt x="0" y="16859"/>
                  </a:moveTo>
                  <a:lnTo>
                    <a:pt x="57911" y="16859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168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0" name="object 1800" descr=""/>
            <p:cNvSpPr/>
            <p:nvPr/>
          </p:nvSpPr>
          <p:spPr>
            <a:xfrm>
              <a:off x="7306055" y="1612391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1" name="object 1801" descr=""/>
            <p:cNvSpPr/>
            <p:nvPr/>
          </p:nvSpPr>
          <p:spPr>
            <a:xfrm>
              <a:off x="7305389" y="1614487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287"/>
                  </a:moveTo>
                  <a:lnTo>
                    <a:pt x="36671" y="12287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1228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2" name="object 1802" descr=""/>
            <p:cNvSpPr/>
            <p:nvPr/>
          </p:nvSpPr>
          <p:spPr>
            <a:xfrm>
              <a:off x="7456932" y="1520951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3" name="object 1803" descr=""/>
            <p:cNvSpPr/>
            <p:nvPr/>
          </p:nvSpPr>
          <p:spPr>
            <a:xfrm>
              <a:off x="7457979" y="152142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335" y="21336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4" name="object 1804" descr=""/>
            <p:cNvSpPr/>
            <p:nvPr/>
          </p:nvSpPr>
          <p:spPr>
            <a:xfrm>
              <a:off x="7406639" y="1432559"/>
              <a:ext cx="27940" cy="38100"/>
            </a:xfrm>
            <a:custGeom>
              <a:avLst/>
              <a:gdLst/>
              <a:ahLst/>
              <a:cxnLst/>
              <a:rect l="l" t="t" r="r" b="b"/>
              <a:pathLst>
                <a:path w="27940" h="38100">
                  <a:moveTo>
                    <a:pt x="0" y="38100"/>
                  </a:moveTo>
                  <a:lnTo>
                    <a:pt x="27708" y="38100"/>
                  </a:lnTo>
                  <a:lnTo>
                    <a:pt x="27708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5" name="object 1805" descr=""/>
            <p:cNvSpPr/>
            <p:nvPr/>
          </p:nvSpPr>
          <p:spPr>
            <a:xfrm>
              <a:off x="7406068" y="143294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38100"/>
                  </a:moveTo>
                  <a:lnTo>
                    <a:pt x="36671" y="38100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6" name="object 1806" descr=""/>
            <p:cNvSpPr/>
            <p:nvPr/>
          </p:nvSpPr>
          <p:spPr>
            <a:xfrm>
              <a:off x="7414260" y="1616963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30479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7" name="object 1807" descr=""/>
            <p:cNvSpPr/>
            <p:nvPr/>
          </p:nvSpPr>
          <p:spPr>
            <a:xfrm>
              <a:off x="7413688" y="1617535"/>
              <a:ext cx="29209" cy="13970"/>
            </a:xfrm>
            <a:custGeom>
              <a:avLst/>
              <a:gdLst/>
              <a:ahLst/>
              <a:cxnLst/>
              <a:rect l="l" t="t" r="r" b="b"/>
              <a:pathLst>
                <a:path w="29209" h="13969">
                  <a:moveTo>
                    <a:pt x="0" y="13811"/>
                  </a:moveTo>
                  <a:lnTo>
                    <a:pt x="29051" y="13811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1381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8" name="object 1808" descr=""/>
            <p:cNvSpPr/>
            <p:nvPr/>
          </p:nvSpPr>
          <p:spPr>
            <a:xfrm>
              <a:off x="7306055" y="1557528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6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9" name="object 1809" descr=""/>
            <p:cNvSpPr/>
            <p:nvPr/>
          </p:nvSpPr>
          <p:spPr>
            <a:xfrm>
              <a:off x="7305389" y="1559623"/>
              <a:ext cx="36830" cy="12700"/>
            </a:xfrm>
            <a:custGeom>
              <a:avLst/>
              <a:gdLst/>
              <a:ahLst/>
              <a:cxnLst/>
              <a:rect l="l" t="t" r="r" b="b"/>
              <a:pathLst>
                <a:path w="36829" h="12700">
                  <a:moveTo>
                    <a:pt x="0" y="12191"/>
                  </a:moveTo>
                  <a:lnTo>
                    <a:pt x="36671" y="12191"/>
                  </a:lnTo>
                  <a:lnTo>
                    <a:pt x="36671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0" name="object 1810" descr=""/>
            <p:cNvSpPr/>
            <p:nvPr/>
          </p:nvSpPr>
          <p:spPr>
            <a:xfrm>
              <a:off x="7153655" y="1507236"/>
              <a:ext cx="59690" cy="21590"/>
            </a:xfrm>
            <a:custGeom>
              <a:avLst/>
              <a:gdLst/>
              <a:ahLst/>
              <a:cxnLst/>
              <a:rect l="l" t="t" r="r" b="b"/>
              <a:pathLst>
                <a:path w="59690" h="21590">
                  <a:moveTo>
                    <a:pt x="59436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213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1" name="object 1811" descr=""/>
            <p:cNvSpPr/>
            <p:nvPr/>
          </p:nvSpPr>
          <p:spPr>
            <a:xfrm>
              <a:off x="7152894" y="1509236"/>
              <a:ext cx="58419" cy="20320"/>
            </a:xfrm>
            <a:custGeom>
              <a:avLst/>
              <a:gdLst/>
              <a:ahLst/>
              <a:cxnLst/>
              <a:rect l="l" t="t" r="r" b="b"/>
              <a:pathLst>
                <a:path w="58420" h="20319">
                  <a:moveTo>
                    <a:pt x="0" y="19812"/>
                  </a:moveTo>
                  <a:lnTo>
                    <a:pt x="57911" y="19812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2" name="object 1812" descr=""/>
            <p:cNvSpPr/>
            <p:nvPr/>
          </p:nvSpPr>
          <p:spPr>
            <a:xfrm>
              <a:off x="7153655" y="1545336"/>
              <a:ext cx="59690" cy="21590"/>
            </a:xfrm>
            <a:custGeom>
              <a:avLst/>
              <a:gdLst/>
              <a:ahLst/>
              <a:cxnLst/>
              <a:rect l="l" t="t" r="r" b="b"/>
              <a:pathLst>
                <a:path w="59690" h="21590">
                  <a:moveTo>
                    <a:pt x="59436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213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3" name="object 1813" descr=""/>
            <p:cNvSpPr/>
            <p:nvPr/>
          </p:nvSpPr>
          <p:spPr>
            <a:xfrm>
              <a:off x="7152894" y="1545812"/>
              <a:ext cx="58419" cy="21590"/>
            </a:xfrm>
            <a:custGeom>
              <a:avLst/>
              <a:gdLst/>
              <a:ahLst/>
              <a:cxnLst/>
              <a:rect l="l" t="t" r="r" b="b"/>
              <a:pathLst>
                <a:path w="58420" h="21590">
                  <a:moveTo>
                    <a:pt x="0" y="21431"/>
                  </a:moveTo>
                  <a:lnTo>
                    <a:pt x="57911" y="21431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2143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4" name="object 1814" descr=""/>
            <p:cNvSpPr/>
            <p:nvPr/>
          </p:nvSpPr>
          <p:spPr>
            <a:xfrm>
              <a:off x="7508747" y="1520951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59" h="21590">
                  <a:moveTo>
                    <a:pt x="2285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5" name="object 1815" descr=""/>
            <p:cNvSpPr/>
            <p:nvPr/>
          </p:nvSpPr>
          <p:spPr>
            <a:xfrm>
              <a:off x="7508272" y="152142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0" y="21336"/>
                  </a:moveTo>
                  <a:lnTo>
                    <a:pt x="21335" y="21336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6" name="object 1816" descr=""/>
            <p:cNvSpPr/>
            <p:nvPr/>
          </p:nvSpPr>
          <p:spPr>
            <a:xfrm>
              <a:off x="7435596" y="1479432"/>
              <a:ext cx="30480" cy="15875"/>
            </a:xfrm>
            <a:custGeom>
              <a:avLst/>
              <a:gdLst/>
              <a:ahLst/>
              <a:cxnLst/>
              <a:rect l="l" t="t" r="r" b="b"/>
              <a:pathLst>
                <a:path w="30479" h="15875">
                  <a:moveTo>
                    <a:pt x="0" y="15611"/>
                  </a:moveTo>
                  <a:lnTo>
                    <a:pt x="30480" y="15611"/>
                  </a:lnTo>
                  <a:lnTo>
                    <a:pt x="30480" y="0"/>
                  </a:lnTo>
                  <a:lnTo>
                    <a:pt x="0" y="0"/>
                  </a:lnTo>
                  <a:lnTo>
                    <a:pt x="0" y="1561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7" name="object 1817" descr=""/>
            <p:cNvSpPr/>
            <p:nvPr/>
          </p:nvSpPr>
          <p:spPr>
            <a:xfrm>
              <a:off x="7436548" y="147104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24479"/>
                  </a:moveTo>
                  <a:lnTo>
                    <a:pt x="29051" y="24479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8" name="object 1818" descr=""/>
            <p:cNvSpPr/>
            <p:nvPr/>
          </p:nvSpPr>
          <p:spPr>
            <a:xfrm>
              <a:off x="7319771" y="1469136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259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9" name="object 1819" descr=""/>
            <p:cNvSpPr/>
            <p:nvPr/>
          </p:nvSpPr>
          <p:spPr>
            <a:xfrm>
              <a:off x="7319104" y="147104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24479"/>
                  </a:moveTo>
                  <a:lnTo>
                    <a:pt x="29051" y="24479"/>
                  </a:lnTo>
                  <a:lnTo>
                    <a:pt x="29051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0" name="object 1820" descr=""/>
            <p:cNvSpPr/>
            <p:nvPr/>
          </p:nvSpPr>
          <p:spPr>
            <a:xfrm>
              <a:off x="7153655" y="1621536"/>
              <a:ext cx="59690" cy="18415"/>
            </a:xfrm>
            <a:custGeom>
              <a:avLst/>
              <a:gdLst/>
              <a:ahLst/>
              <a:cxnLst/>
              <a:rect l="l" t="t" r="r" b="b"/>
              <a:pathLst>
                <a:path w="59690" h="18414">
                  <a:moveTo>
                    <a:pt x="5943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1" name="object 1821" descr=""/>
            <p:cNvSpPr/>
            <p:nvPr/>
          </p:nvSpPr>
          <p:spPr>
            <a:xfrm>
              <a:off x="7152894" y="1622202"/>
              <a:ext cx="58419" cy="17145"/>
            </a:xfrm>
            <a:custGeom>
              <a:avLst/>
              <a:gdLst/>
              <a:ahLst/>
              <a:cxnLst/>
              <a:rect l="l" t="t" r="r" b="b"/>
              <a:pathLst>
                <a:path w="58420" h="17144">
                  <a:moveTo>
                    <a:pt x="0" y="16764"/>
                  </a:moveTo>
                  <a:lnTo>
                    <a:pt x="57911" y="16764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2" name="object 1822" descr=""/>
            <p:cNvSpPr/>
            <p:nvPr/>
          </p:nvSpPr>
          <p:spPr>
            <a:xfrm>
              <a:off x="7261860" y="1588008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5">
                  <a:moveTo>
                    <a:pt x="4419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3" name="object 1823" descr=""/>
            <p:cNvSpPr/>
            <p:nvPr/>
          </p:nvSpPr>
          <p:spPr>
            <a:xfrm>
              <a:off x="7261193" y="1588579"/>
              <a:ext cx="44450" cy="17145"/>
            </a:xfrm>
            <a:custGeom>
              <a:avLst/>
              <a:gdLst/>
              <a:ahLst/>
              <a:cxnLst/>
              <a:rect l="l" t="t" r="r" b="b"/>
              <a:pathLst>
                <a:path w="44450" h="17144">
                  <a:moveTo>
                    <a:pt x="0" y="16763"/>
                  </a:moveTo>
                  <a:lnTo>
                    <a:pt x="44195" y="16763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4" name="object 1824" descr=""/>
            <p:cNvSpPr/>
            <p:nvPr/>
          </p:nvSpPr>
          <p:spPr>
            <a:xfrm>
              <a:off x="7342632" y="1604772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69">
                  <a:moveTo>
                    <a:pt x="3657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5" name="object 1825" descr=""/>
            <p:cNvSpPr/>
            <p:nvPr/>
          </p:nvSpPr>
          <p:spPr>
            <a:xfrm>
              <a:off x="7342060" y="1605343"/>
              <a:ext cx="35560" cy="12700"/>
            </a:xfrm>
            <a:custGeom>
              <a:avLst/>
              <a:gdLst/>
              <a:ahLst/>
              <a:cxnLst/>
              <a:rect l="l" t="t" r="r" b="b"/>
              <a:pathLst>
                <a:path w="35559" h="12700">
                  <a:moveTo>
                    <a:pt x="0" y="12192"/>
                  </a:moveTo>
                  <a:lnTo>
                    <a:pt x="35051" y="12192"/>
                  </a:lnTo>
                  <a:lnTo>
                    <a:pt x="35051" y="0"/>
                  </a:lnTo>
                  <a:lnTo>
                    <a:pt x="0" y="0"/>
                  </a:lnTo>
                  <a:lnTo>
                    <a:pt x="0" y="1219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6" name="object 1826" descr=""/>
            <p:cNvSpPr/>
            <p:nvPr/>
          </p:nvSpPr>
          <p:spPr>
            <a:xfrm>
              <a:off x="7153655" y="1469136"/>
              <a:ext cx="59690" cy="18415"/>
            </a:xfrm>
            <a:custGeom>
              <a:avLst/>
              <a:gdLst/>
              <a:ahLst/>
              <a:cxnLst/>
              <a:rect l="l" t="t" r="r" b="b"/>
              <a:pathLst>
                <a:path w="59690" h="18415">
                  <a:moveTo>
                    <a:pt x="5943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7" name="object 1827" descr=""/>
            <p:cNvSpPr/>
            <p:nvPr/>
          </p:nvSpPr>
          <p:spPr>
            <a:xfrm>
              <a:off x="7152894" y="1471041"/>
              <a:ext cx="58419" cy="17145"/>
            </a:xfrm>
            <a:custGeom>
              <a:avLst/>
              <a:gdLst/>
              <a:ahLst/>
              <a:cxnLst/>
              <a:rect l="l" t="t" r="r" b="b"/>
              <a:pathLst>
                <a:path w="58420" h="17144">
                  <a:moveTo>
                    <a:pt x="0" y="16859"/>
                  </a:moveTo>
                  <a:lnTo>
                    <a:pt x="57911" y="16859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168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8" name="object 1828" descr=""/>
            <p:cNvSpPr/>
            <p:nvPr/>
          </p:nvSpPr>
          <p:spPr>
            <a:xfrm>
              <a:off x="7406627" y="1469135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79" h="26034">
                  <a:moveTo>
                    <a:pt x="30480" y="0"/>
                  </a:moveTo>
                  <a:lnTo>
                    <a:pt x="0" y="0"/>
                  </a:lnTo>
                  <a:lnTo>
                    <a:pt x="0" y="10299"/>
                  </a:lnTo>
                  <a:lnTo>
                    <a:pt x="0" y="25908"/>
                  </a:lnTo>
                  <a:lnTo>
                    <a:pt x="30480" y="25908"/>
                  </a:lnTo>
                  <a:lnTo>
                    <a:pt x="30480" y="1029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9" name="object 1829" descr=""/>
            <p:cNvSpPr/>
            <p:nvPr/>
          </p:nvSpPr>
          <p:spPr>
            <a:xfrm>
              <a:off x="7406068" y="1471041"/>
              <a:ext cx="29209" cy="24765"/>
            </a:xfrm>
            <a:custGeom>
              <a:avLst/>
              <a:gdLst/>
              <a:ahLst/>
              <a:cxnLst/>
              <a:rect l="l" t="t" r="r" b="b"/>
              <a:pathLst>
                <a:path w="29209" h="24765">
                  <a:moveTo>
                    <a:pt x="0" y="24479"/>
                  </a:moveTo>
                  <a:lnTo>
                    <a:pt x="28956" y="24479"/>
                  </a:lnTo>
                  <a:lnTo>
                    <a:pt x="28956" y="0"/>
                  </a:lnTo>
                  <a:lnTo>
                    <a:pt x="0" y="0"/>
                  </a:lnTo>
                  <a:lnTo>
                    <a:pt x="0" y="24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0" name="object 1830" descr=""/>
            <p:cNvSpPr/>
            <p:nvPr/>
          </p:nvSpPr>
          <p:spPr>
            <a:xfrm>
              <a:off x="7153655" y="1676400"/>
              <a:ext cx="59690" cy="20320"/>
            </a:xfrm>
            <a:custGeom>
              <a:avLst/>
              <a:gdLst/>
              <a:ahLst/>
              <a:cxnLst/>
              <a:rect l="l" t="t" r="r" b="b"/>
              <a:pathLst>
                <a:path w="59690" h="20319">
                  <a:moveTo>
                    <a:pt x="59436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1981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1" name="object 1831" descr=""/>
            <p:cNvSpPr/>
            <p:nvPr/>
          </p:nvSpPr>
          <p:spPr>
            <a:xfrm>
              <a:off x="7152894" y="1677066"/>
              <a:ext cx="58419" cy="17145"/>
            </a:xfrm>
            <a:custGeom>
              <a:avLst/>
              <a:gdLst/>
              <a:ahLst/>
              <a:cxnLst/>
              <a:rect l="l" t="t" r="r" b="b"/>
              <a:pathLst>
                <a:path w="58420" h="17144">
                  <a:moveTo>
                    <a:pt x="0" y="16859"/>
                  </a:moveTo>
                  <a:lnTo>
                    <a:pt x="57911" y="16859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168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2" name="object 1832" descr=""/>
            <p:cNvSpPr/>
            <p:nvPr/>
          </p:nvSpPr>
          <p:spPr>
            <a:xfrm>
              <a:off x="7261860" y="1557528"/>
              <a:ext cx="44450" cy="13970"/>
            </a:xfrm>
            <a:custGeom>
              <a:avLst/>
              <a:gdLst/>
              <a:ahLst/>
              <a:cxnLst/>
              <a:rect l="l" t="t" r="r" b="b"/>
              <a:pathLst>
                <a:path w="44450" h="13969">
                  <a:moveTo>
                    <a:pt x="44195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371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3" name="object 1833" descr=""/>
            <p:cNvSpPr/>
            <p:nvPr/>
          </p:nvSpPr>
          <p:spPr>
            <a:xfrm>
              <a:off x="7261193" y="1559623"/>
              <a:ext cx="44450" cy="12700"/>
            </a:xfrm>
            <a:custGeom>
              <a:avLst/>
              <a:gdLst/>
              <a:ahLst/>
              <a:cxnLst/>
              <a:rect l="l" t="t" r="r" b="b"/>
              <a:pathLst>
                <a:path w="44450" h="12700">
                  <a:moveTo>
                    <a:pt x="0" y="12191"/>
                  </a:moveTo>
                  <a:lnTo>
                    <a:pt x="44195" y="12191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4" name="object 1834" descr=""/>
            <p:cNvSpPr/>
            <p:nvPr/>
          </p:nvSpPr>
          <p:spPr>
            <a:xfrm>
              <a:off x="7261860" y="1616963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4">
                  <a:moveTo>
                    <a:pt x="44195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5" name="object 1835" descr=""/>
            <p:cNvSpPr/>
            <p:nvPr/>
          </p:nvSpPr>
          <p:spPr>
            <a:xfrm>
              <a:off x="7261193" y="1617535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4">
                  <a:moveTo>
                    <a:pt x="0" y="18383"/>
                  </a:moveTo>
                  <a:lnTo>
                    <a:pt x="44195" y="18383"/>
                  </a:lnTo>
                  <a:lnTo>
                    <a:pt x="44195" y="0"/>
                  </a:lnTo>
                  <a:lnTo>
                    <a:pt x="0" y="0"/>
                  </a:lnTo>
                  <a:lnTo>
                    <a:pt x="0" y="1838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6" name="object 1836" descr=""/>
            <p:cNvSpPr/>
            <p:nvPr/>
          </p:nvSpPr>
          <p:spPr>
            <a:xfrm>
              <a:off x="7566660" y="13944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36575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7" name="object 1837" descr=""/>
            <p:cNvSpPr/>
            <p:nvPr/>
          </p:nvSpPr>
          <p:spPr>
            <a:xfrm>
              <a:off x="7566278" y="1394745"/>
              <a:ext cx="36830" cy="38735"/>
            </a:xfrm>
            <a:custGeom>
              <a:avLst/>
              <a:gdLst/>
              <a:ahLst/>
              <a:cxnLst/>
              <a:rect l="l" t="t" r="r" b="b"/>
              <a:pathLst>
                <a:path w="36829" h="38734">
                  <a:moveTo>
                    <a:pt x="0" y="38195"/>
                  </a:moveTo>
                  <a:lnTo>
                    <a:pt x="36576" y="38195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8" name="object 1838" descr=""/>
            <p:cNvSpPr/>
            <p:nvPr/>
          </p:nvSpPr>
          <p:spPr>
            <a:xfrm>
              <a:off x="6912864" y="1499616"/>
              <a:ext cx="102235" cy="35560"/>
            </a:xfrm>
            <a:custGeom>
              <a:avLst/>
              <a:gdLst/>
              <a:ahLst/>
              <a:cxnLst/>
              <a:rect l="l" t="t" r="r" b="b"/>
              <a:pathLst>
                <a:path w="102234" h="35559">
                  <a:moveTo>
                    <a:pt x="102107" y="35051"/>
                  </a:moveTo>
                  <a:lnTo>
                    <a:pt x="0" y="35051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3505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9" name="object 1839" descr=""/>
            <p:cNvSpPr/>
            <p:nvPr/>
          </p:nvSpPr>
          <p:spPr>
            <a:xfrm>
              <a:off x="6913340" y="1432941"/>
              <a:ext cx="558800" cy="100965"/>
            </a:xfrm>
            <a:custGeom>
              <a:avLst/>
              <a:gdLst/>
              <a:ahLst/>
              <a:cxnLst/>
              <a:rect l="l" t="t" r="r" b="b"/>
              <a:pathLst>
                <a:path w="558800" h="100965">
                  <a:moveTo>
                    <a:pt x="0" y="100679"/>
                  </a:moveTo>
                  <a:lnTo>
                    <a:pt x="102203" y="100679"/>
                  </a:lnTo>
                  <a:lnTo>
                    <a:pt x="102203" y="67151"/>
                  </a:lnTo>
                  <a:lnTo>
                    <a:pt x="0" y="67151"/>
                  </a:lnTo>
                  <a:lnTo>
                    <a:pt x="0" y="100679"/>
                  </a:lnTo>
                  <a:close/>
                </a:path>
                <a:path w="558800" h="100965">
                  <a:moveTo>
                    <a:pt x="529399" y="38100"/>
                  </a:moveTo>
                  <a:lnTo>
                    <a:pt x="558355" y="38100"/>
                  </a:lnTo>
                  <a:lnTo>
                    <a:pt x="558355" y="0"/>
                  </a:lnTo>
                  <a:lnTo>
                    <a:pt x="529399" y="0"/>
                  </a:lnTo>
                  <a:lnTo>
                    <a:pt x="529399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0" name="object 1840" descr=""/>
            <p:cNvSpPr/>
            <p:nvPr/>
          </p:nvSpPr>
          <p:spPr>
            <a:xfrm>
              <a:off x="7094219" y="1432559"/>
              <a:ext cx="60960" cy="26034"/>
            </a:xfrm>
            <a:custGeom>
              <a:avLst/>
              <a:gdLst/>
              <a:ahLst/>
              <a:cxnLst/>
              <a:rect l="l" t="t" r="r" b="b"/>
              <a:pathLst>
                <a:path w="60959" h="26034">
                  <a:moveTo>
                    <a:pt x="60960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59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1" name="object 1841" descr=""/>
            <p:cNvSpPr/>
            <p:nvPr/>
          </p:nvSpPr>
          <p:spPr>
            <a:xfrm>
              <a:off x="7094886" y="1432941"/>
              <a:ext cx="58419" cy="24765"/>
            </a:xfrm>
            <a:custGeom>
              <a:avLst/>
              <a:gdLst/>
              <a:ahLst/>
              <a:cxnLst/>
              <a:rect l="l" t="t" r="r" b="b"/>
              <a:pathLst>
                <a:path w="58420" h="24765">
                  <a:moveTo>
                    <a:pt x="0" y="24383"/>
                  </a:moveTo>
                  <a:lnTo>
                    <a:pt x="58007" y="24383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2" name="object 1842" descr=""/>
            <p:cNvSpPr/>
            <p:nvPr/>
          </p:nvSpPr>
          <p:spPr>
            <a:xfrm>
              <a:off x="7298436" y="14325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36576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3" name="object 1843" descr=""/>
            <p:cNvSpPr/>
            <p:nvPr/>
          </p:nvSpPr>
          <p:spPr>
            <a:xfrm>
              <a:off x="7297768" y="143294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38100"/>
                  </a:moveTo>
                  <a:lnTo>
                    <a:pt x="36576" y="38100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4" name="object 1844" descr=""/>
            <p:cNvSpPr/>
            <p:nvPr/>
          </p:nvSpPr>
          <p:spPr>
            <a:xfrm>
              <a:off x="7153655" y="1528572"/>
              <a:ext cx="59690" cy="18415"/>
            </a:xfrm>
            <a:custGeom>
              <a:avLst/>
              <a:gdLst/>
              <a:ahLst/>
              <a:cxnLst/>
              <a:rect l="l" t="t" r="r" b="b"/>
              <a:pathLst>
                <a:path w="59690" h="18415">
                  <a:moveTo>
                    <a:pt x="59436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5" name="object 1845" descr=""/>
            <p:cNvSpPr/>
            <p:nvPr/>
          </p:nvSpPr>
          <p:spPr>
            <a:xfrm>
              <a:off x="7152894" y="1529048"/>
              <a:ext cx="58419" cy="17145"/>
            </a:xfrm>
            <a:custGeom>
              <a:avLst/>
              <a:gdLst/>
              <a:ahLst/>
              <a:cxnLst/>
              <a:rect l="l" t="t" r="r" b="b"/>
              <a:pathLst>
                <a:path w="58420" h="17144">
                  <a:moveTo>
                    <a:pt x="0" y="16763"/>
                  </a:moveTo>
                  <a:lnTo>
                    <a:pt x="57911" y="16763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1676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6" name="object 1846" descr=""/>
            <p:cNvSpPr/>
            <p:nvPr/>
          </p:nvSpPr>
          <p:spPr>
            <a:xfrm>
              <a:off x="7363968" y="13944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36576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7" name="object 1847" descr=""/>
            <p:cNvSpPr/>
            <p:nvPr/>
          </p:nvSpPr>
          <p:spPr>
            <a:xfrm>
              <a:off x="7363396" y="1394745"/>
              <a:ext cx="36830" cy="38735"/>
            </a:xfrm>
            <a:custGeom>
              <a:avLst/>
              <a:gdLst/>
              <a:ahLst/>
              <a:cxnLst/>
              <a:rect l="l" t="t" r="r" b="b"/>
              <a:pathLst>
                <a:path w="36829" h="38734">
                  <a:moveTo>
                    <a:pt x="0" y="38195"/>
                  </a:moveTo>
                  <a:lnTo>
                    <a:pt x="36576" y="38195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8" name="object 1848" descr=""/>
            <p:cNvSpPr/>
            <p:nvPr/>
          </p:nvSpPr>
          <p:spPr>
            <a:xfrm>
              <a:off x="7153655" y="1432559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36576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9" name="object 1849" descr=""/>
            <p:cNvSpPr/>
            <p:nvPr/>
          </p:nvSpPr>
          <p:spPr>
            <a:xfrm>
              <a:off x="7152894" y="1432941"/>
              <a:ext cx="36830" cy="38100"/>
            </a:xfrm>
            <a:custGeom>
              <a:avLst/>
              <a:gdLst/>
              <a:ahLst/>
              <a:cxnLst/>
              <a:rect l="l" t="t" r="r" b="b"/>
              <a:pathLst>
                <a:path w="36829" h="38100">
                  <a:moveTo>
                    <a:pt x="0" y="38100"/>
                  </a:moveTo>
                  <a:lnTo>
                    <a:pt x="36575" y="38100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0" name="object 1850" descr=""/>
            <p:cNvSpPr/>
            <p:nvPr/>
          </p:nvSpPr>
          <p:spPr>
            <a:xfrm>
              <a:off x="7094219" y="1571244"/>
              <a:ext cx="60960" cy="21590"/>
            </a:xfrm>
            <a:custGeom>
              <a:avLst/>
              <a:gdLst/>
              <a:ahLst/>
              <a:cxnLst/>
              <a:rect l="l" t="t" r="r" b="b"/>
              <a:pathLst>
                <a:path w="60959" h="21590">
                  <a:moveTo>
                    <a:pt x="60960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133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1" name="object 1851" descr=""/>
            <p:cNvSpPr/>
            <p:nvPr/>
          </p:nvSpPr>
          <p:spPr>
            <a:xfrm>
              <a:off x="7094886" y="1432941"/>
              <a:ext cx="442595" cy="160655"/>
            </a:xfrm>
            <a:custGeom>
              <a:avLst/>
              <a:gdLst/>
              <a:ahLst/>
              <a:cxnLst/>
              <a:rect l="l" t="t" r="r" b="b"/>
              <a:pathLst>
                <a:path w="442595" h="160655">
                  <a:moveTo>
                    <a:pt x="0" y="160210"/>
                  </a:moveTo>
                  <a:lnTo>
                    <a:pt x="58007" y="160210"/>
                  </a:lnTo>
                  <a:lnTo>
                    <a:pt x="58007" y="138874"/>
                  </a:lnTo>
                  <a:lnTo>
                    <a:pt x="0" y="138874"/>
                  </a:lnTo>
                  <a:lnTo>
                    <a:pt x="0" y="160210"/>
                  </a:lnTo>
                  <a:close/>
                </a:path>
                <a:path w="442595" h="160655">
                  <a:moveTo>
                    <a:pt x="413385" y="38100"/>
                  </a:moveTo>
                  <a:lnTo>
                    <a:pt x="442436" y="38100"/>
                  </a:lnTo>
                  <a:lnTo>
                    <a:pt x="442436" y="0"/>
                  </a:lnTo>
                  <a:lnTo>
                    <a:pt x="413385" y="0"/>
                  </a:lnTo>
                  <a:lnTo>
                    <a:pt x="413385" y="38100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2" name="object 1852" descr=""/>
            <p:cNvSpPr/>
            <p:nvPr/>
          </p:nvSpPr>
          <p:spPr>
            <a:xfrm>
              <a:off x="7232903" y="139445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4196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3" name="object 1853" descr=""/>
            <p:cNvSpPr/>
            <p:nvPr/>
          </p:nvSpPr>
          <p:spPr>
            <a:xfrm>
              <a:off x="7232142" y="1394745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4">
                  <a:moveTo>
                    <a:pt x="0" y="38195"/>
                  </a:moveTo>
                  <a:lnTo>
                    <a:pt x="44290" y="38195"/>
                  </a:lnTo>
                  <a:lnTo>
                    <a:pt x="44290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4" name="object 1854" descr=""/>
            <p:cNvSpPr/>
            <p:nvPr/>
          </p:nvSpPr>
          <p:spPr>
            <a:xfrm>
              <a:off x="7094219" y="1612391"/>
              <a:ext cx="60960" cy="18415"/>
            </a:xfrm>
            <a:custGeom>
              <a:avLst/>
              <a:gdLst/>
              <a:ahLst/>
              <a:cxnLst/>
              <a:rect l="l" t="t" r="r" b="b"/>
              <a:pathLst>
                <a:path w="60959" h="18414">
                  <a:moveTo>
                    <a:pt x="60960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1828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5" name="object 1855" descr=""/>
            <p:cNvSpPr/>
            <p:nvPr/>
          </p:nvSpPr>
          <p:spPr>
            <a:xfrm>
              <a:off x="7094886" y="1614487"/>
              <a:ext cx="58419" cy="17145"/>
            </a:xfrm>
            <a:custGeom>
              <a:avLst/>
              <a:gdLst/>
              <a:ahLst/>
              <a:cxnLst/>
              <a:rect l="l" t="t" r="r" b="b"/>
              <a:pathLst>
                <a:path w="58420" h="17144">
                  <a:moveTo>
                    <a:pt x="0" y="16859"/>
                  </a:moveTo>
                  <a:lnTo>
                    <a:pt x="58007" y="16859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168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6" name="object 1856" descr=""/>
            <p:cNvSpPr/>
            <p:nvPr/>
          </p:nvSpPr>
          <p:spPr>
            <a:xfrm>
              <a:off x="7094219" y="139445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4196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7" name="object 1857" descr=""/>
            <p:cNvSpPr/>
            <p:nvPr/>
          </p:nvSpPr>
          <p:spPr>
            <a:xfrm>
              <a:off x="7094886" y="1394745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4">
                  <a:moveTo>
                    <a:pt x="0" y="38195"/>
                  </a:moveTo>
                  <a:lnTo>
                    <a:pt x="44196" y="38195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8" name="object 1858" descr=""/>
            <p:cNvSpPr/>
            <p:nvPr/>
          </p:nvSpPr>
          <p:spPr>
            <a:xfrm>
              <a:off x="7094219" y="1456944"/>
              <a:ext cx="60960" cy="26034"/>
            </a:xfrm>
            <a:custGeom>
              <a:avLst/>
              <a:gdLst/>
              <a:ahLst/>
              <a:cxnLst/>
              <a:rect l="l" t="t" r="r" b="b"/>
              <a:pathLst>
                <a:path w="60959" h="26034">
                  <a:moveTo>
                    <a:pt x="60960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5907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9" name="object 1859" descr=""/>
            <p:cNvSpPr/>
            <p:nvPr/>
          </p:nvSpPr>
          <p:spPr>
            <a:xfrm>
              <a:off x="7094886" y="1457325"/>
              <a:ext cx="58419" cy="26034"/>
            </a:xfrm>
            <a:custGeom>
              <a:avLst/>
              <a:gdLst/>
              <a:ahLst/>
              <a:cxnLst/>
              <a:rect l="l" t="t" r="r" b="b"/>
              <a:pathLst>
                <a:path w="58420" h="26034">
                  <a:moveTo>
                    <a:pt x="0" y="26003"/>
                  </a:moveTo>
                  <a:lnTo>
                    <a:pt x="58007" y="26003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2600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0" name="object 1860" descr=""/>
            <p:cNvSpPr/>
            <p:nvPr/>
          </p:nvSpPr>
          <p:spPr>
            <a:xfrm>
              <a:off x="7400544" y="139445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4195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4195" y="0"/>
                  </a:lnTo>
                  <a:lnTo>
                    <a:pt x="44195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1" name="object 1861" descr=""/>
            <p:cNvSpPr/>
            <p:nvPr/>
          </p:nvSpPr>
          <p:spPr>
            <a:xfrm>
              <a:off x="7399972" y="1394745"/>
              <a:ext cx="43180" cy="38735"/>
            </a:xfrm>
            <a:custGeom>
              <a:avLst/>
              <a:gdLst/>
              <a:ahLst/>
              <a:cxnLst/>
              <a:rect l="l" t="t" r="r" b="b"/>
              <a:pathLst>
                <a:path w="43179" h="38734">
                  <a:moveTo>
                    <a:pt x="0" y="38195"/>
                  </a:moveTo>
                  <a:lnTo>
                    <a:pt x="42767" y="38195"/>
                  </a:lnTo>
                  <a:lnTo>
                    <a:pt x="42767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2" name="object 1862" descr=""/>
            <p:cNvSpPr/>
            <p:nvPr/>
          </p:nvSpPr>
          <p:spPr>
            <a:xfrm>
              <a:off x="7094219" y="1504187"/>
              <a:ext cx="60960" cy="26034"/>
            </a:xfrm>
            <a:custGeom>
              <a:avLst/>
              <a:gdLst/>
              <a:ahLst/>
              <a:cxnLst/>
              <a:rect l="l" t="t" r="r" b="b"/>
              <a:pathLst>
                <a:path w="60959" h="26034">
                  <a:moveTo>
                    <a:pt x="60960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59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3" name="object 1863" descr=""/>
            <p:cNvSpPr/>
            <p:nvPr/>
          </p:nvSpPr>
          <p:spPr>
            <a:xfrm>
              <a:off x="7094886" y="1504664"/>
              <a:ext cx="58419" cy="24765"/>
            </a:xfrm>
            <a:custGeom>
              <a:avLst/>
              <a:gdLst/>
              <a:ahLst/>
              <a:cxnLst/>
              <a:rect l="l" t="t" r="r" b="b"/>
              <a:pathLst>
                <a:path w="58420" h="24765">
                  <a:moveTo>
                    <a:pt x="0" y="24383"/>
                  </a:moveTo>
                  <a:lnTo>
                    <a:pt x="58007" y="24383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4" name="object 1864" descr=""/>
            <p:cNvSpPr/>
            <p:nvPr/>
          </p:nvSpPr>
          <p:spPr>
            <a:xfrm>
              <a:off x="7013447" y="1452372"/>
              <a:ext cx="81280" cy="30480"/>
            </a:xfrm>
            <a:custGeom>
              <a:avLst/>
              <a:gdLst/>
              <a:ahLst/>
              <a:cxnLst/>
              <a:rect l="l" t="t" r="r" b="b"/>
              <a:pathLst>
                <a:path w="81279" h="30480">
                  <a:moveTo>
                    <a:pt x="80771" y="30479"/>
                  </a:moveTo>
                  <a:lnTo>
                    <a:pt x="0" y="30479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3047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5" name="object 1865" descr=""/>
            <p:cNvSpPr/>
            <p:nvPr/>
          </p:nvSpPr>
          <p:spPr>
            <a:xfrm>
              <a:off x="7015543" y="1454276"/>
              <a:ext cx="79375" cy="29209"/>
            </a:xfrm>
            <a:custGeom>
              <a:avLst/>
              <a:gdLst/>
              <a:ahLst/>
              <a:cxnLst/>
              <a:rect l="l" t="t" r="r" b="b"/>
              <a:pathLst>
                <a:path w="79375" h="29209">
                  <a:moveTo>
                    <a:pt x="0" y="29051"/>
                  </a:moveTo>
                  <a:lnTo>
                    <a:pt x="79343" y="29051"/>
                  </a:lnTo>
                  <a:lnTo>
                    <a:pt x="79343" y="0"/>
                  </a:lnTo>
                  <a:lnTo>
                    <a:pt x="0" y="0"/>
                  </a:lnTo>
                  <a:lnTo>
                    <a:pt x="0" y="2905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6" name="object 1866" descr=""/>
            <p:cNvSpPr/>
            <p:nvPr/>
          </p:nvSpPr>
          <p:spPr>
            <a:xfrm>
              <a:off x="7319771" y="139445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4196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7" name="object 1867" descr=""/>
            <p:cNvSpPr/>
            <p:nvPr/>
          </p:nvSpPr>
          <p:spPr>
            <a:xfrm>
              <a:off x="7319104" y="1394745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4">
                  <a:moveTo>
                    <a:pt x="0" y="38195"/>
                  </a:moveTo>
                  <a:lnTo>
                    <a:pt x="44291" y="38195"/>
                  </a:lnTo>
                  <a:lnTo>
                    <a:pt x="44291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8" name="object 1868" descr=""/>
            <p:cNvSpPr/>
            <p:nvPr/>
          </p:nvSpPr>
          <p:spPr>
            <a:xfrm>
              <a:off x="7508747" y="1342644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69">
                  <a:moveTo>
                    <a:pt x="51816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518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9" name="object 1869" descr=""/>
            <p:cNvSpPr/>
            <p:nvPr/>
          </p:nvSpPr>
          <p:spPr>
            <a:xfrm>
              <a:off x="7508272" y="13444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50291"/>
                  </a:moveTo>
                  <a:lnTo>
                    <a:pt x="50387" y="50291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0" name="object 1870" descr=""/>
            <p:cNvSpPr/>
            <p:nvPr/>
          </p:nvSpPr>
          <p:spPr>
            <a:xfrm>
              <a:off x="7013447" y="1394459"/>
              <a:ext cx="81280" cy="30480"/>
            </a:xfrm>
            <a:custGeom>
              <a:avLst/>
              <a:gdLst/>
              <a:ahLst/>
              <a:cxnLst/>
              <a:rect l="l" t="t" r="r" b="b"/>
              <a:pathLst>
                <a:path w="81279" h="30480">
                  <a:moveTo>
                    <a:pt x="80771" y="30480"/>
                  </a:moveTo>
                  <a:lnTo>
                    <a:pt x="0" y="30480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304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1" name="object 1871" descr=""/>
            <p:cNvSpPr/>
            <p:nvPr/>
          </p:nvSpPr>
          <p:spPr>
            <a:xfrm>
              <a:off x="7010300" y="1386354"/>
              <a:ext cx="93345" cy="8255"/>
            </a:xfrm>
            <a:custGeom>
              <a:avLst/>
              <a:gdLst/>
              <a:ahLst/>
              <a:cxnLst/>
              <a:rect l="l" t="t" r="r" b="b"/>
              <a:pathLst>
                <a:path w="93345" h="8255">
                  <a:moveTo>
                    <a:pt x="0" y="0"/>
                  </a:moveTo>
                  <a:lnTo>
                    <a:pt x="0" y="8105"/>
                  </a:lnTo>
                </a:path>
                <a:path w="93345" h="8255">
                  <a:moveTo>
                    <a:pt x="62584" y="4052"/>
                  </a:moveTo>
                  <a:lnTo>
                    <a:pt x="92978" y="4052"/>
                  </a:lnTo>
                </a:path>
              </a:pathLst>
            </a:custGeom>
            <a:ln w="6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2" name="object 1872" descr=""/>
            <p:cNvSpPr/>
            <p:nvPr/>
          </p:nvSpPr>
          <p:spPr>
            <a:xfrm>
              <a:off x="7007151" y="1413324"/>
              <a:ext cx="96520" cy="0"/>
            </a:xfrm>
            <a:custGeom>
              <a:avLst/>
              <a:gdLst/>
              <a:ahLst/>
              <a:cxnLst/>
              <a:rect l="l" t="t" r="r" b="b"/>
              <a:pathLst>
                <a:path w="96520" h="0">
                  <a:moveTo>
                    <a:pt x="0" y="0"/>
                  </a:moveTo>
                  <a:lnTo>
                    <a:pt x="96126" y="0"/>
                  </a:lnTo>
                </a:path>
              </a:pathLst>
            </a:custGeom>
            <a:ln w="81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3" name="object 1873" descr=""/>
            <p:cNvSpPr/>
            <p:nvPr/>
          </p:nvSpPr>
          <p:spPr>
            <a:xfrm>
              <a:off x="7356347" y="1342644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69">
                  <a:moveTo>
                    <a:pt x="51816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518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4" name="object 1874" descr=""/>
            <p:cNvSpPr/>
            <p:nvPr/>
          </p:nvSpPr>
          <p:spPr>
            <a:xfrm>
              <a:off x="7355776" y="13444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50291"/>
                  </a:moveTo>
                  <a:lnTo>
                    <a:pt x="50291" y="50291"/>
                  </a:lnTo>
                  <a:lnTo>
                    <a:pt x="50291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5" name="object 1875" descr=""/>
            <p:cNvSpPr/>
            <p:nvPr/>
          </p:nvSpPr>
          <p:spPr>
            <a:xfrm>
              <a:off x="7094219" y="1650491"/>
              <a:ext cx="60960" cy="21590"/>
            </a:xfrm>
            <a:custGeom>
              <a:avLst/>
              <a:gdLst/>
              <a:ahLst/>
              <a:cxnLst/>
              <a:rect l="l" t="t" r="r" b="b"/>
              <a:pathLst>
                <a:path w="60959" h="21589">
                  <a:moveTo>
                    <a:pt x="609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6" name="object 1876" descr=""/>
            <p:cNvSpPr/>
            <p:nvPr/>
          </p:nvSpPr>
          <p:spPr>
            <a:xfrm>
              <a:off x="7094886" y="1652682"/>
              <a:ext cx="58419" cy="20320"/>
            </a:xfrm>
            <a:custGeom>
              <a:avLst/>
              <a:gdLst/>
              <a:ahLst/>
              <a:cxnLst/>
              <a:rect l="l" t="t" r="r" b="b"/>
              <a:pathLst>
                <a:path w="58420" h="20319">
                  <a:moveTo>
                    <a:pt x="0" y="19812"/>
                  </a:moveTo>
                  <a:lnTo>
                    <a:pt x="58007" y="19812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7" name="object 1877" descr=""/>
            <p:cNvSpPr/>
            <p:nvPr/>
          </p:nvSpPr>
          <p:spPr>
            <a:xfrm>
              <a:off x="7094219" y="1592580"/>
              <a:ext cx="60960" cy="21590"/>
            </a:xfrm>
            <a:custGeom>
              <a:avLst/>
              <a:gdLst/>
              <a:ahLst/>
              <a:cxnLst/>
              <a:rect l="l" t="t" r="r" b="b"/>
              <a:pathLst>
                <a:path w="60959" h="21590">
                  <a:moveTo>
                    <a:pt x="609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8" name="object 1878" descr=""/>
            <p:cNvSpPr/>
            <p:nvPr/>
          </p:nvSpPr>
          <p:spPr>
            <a:xfrm>
              <a:off x="7094886" y="1593151"/>
              <a:ext cx="58419" cy="21590"/>
            </a:xfrm>
            <a:custGeom>
              <a:avLst/>
              <a:gdLst/>
              <a:ahLst/>
              <a:cxnLst/>
              <a:rect l="l" t="t" r="r" b="b"/>
              <a:pathLst>
                <a:path w="58420" h="21590">
                  <a:moveTo>
                    <a:pt x="0" y="21336"/>
                  </a:moveTo>
                  <a:lnTo>
                    <a:pt x="58007" y="21336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9" name="object 1879" descr=""/>
            <p:cNvSpPr/>
            <p:nvPr/>
          </p:nvSpPr>
          <p:spPr>
            <a:xfrm>
              <a:off x="7094219" y="1528572"/>
              <a:ext cx="60960" cy="21590"/>
            </a:xfrm>
            <a:custGeom>
              <a:avLst/>
              <a:gdLst/>
              <a:ahLst/>
              <a:cxnLst/>
              <a:rect l="l" t="t" r="r" b="b"/>
              <a:pathLst>
                <a:path w="60959" h="21590">
                  <a:moveTo>
                    <a:pt x="609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1336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0" name="object 1880" descr=""/>
            <p:cNvSpPr/>
            <p:nvPr/>
          </p:nvSpPr>
          <p:spPr>
            <a:xfrm>
              <a:off x="7094886" y="1529048"/>
              <a:ext cx="58419" cy="21590"/>
            </a:xfrm>
            <a:custGeom>
              <a:avLst/>
              <a:gdLst/>
              <a:ahLst/>
              <a:cxnLst/>
              <a:rect l="l" t="t" r="r" b="b"/>
              <a:pathLst>
                <a:path w="58420" h="21590">
                  <a:moveTo>
                    <a:pt x="0" y="21431"/>
                  </a:moveTo>
                  <a:lnTo>
                    <a:pt x="58007" y="21431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2143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1" name="object 1881" descr=""/>
            <p:cNvSpPr/>
            <p:nvPr/>
          </p:nvSpPr>
          <p:spPr>
            <a:xfrm>
              <a:off x="6912864" y="1533144"/>
              <a:ext cx="102235" cy="35560"/>
            </a:xfrm>
            <a:custGeom>
              <a:avLst/>
              <a:gdLst/>
              <a:ahLst/>
              <a:cxnLst/>
              <a:rect l="l" t="t" r="r" b="b"/>
              <a:pathLst>
                <a:path w="102234" h="35559">
                  <a:moveTo>
                    <a:pt x="102107" y="35051"/>
                  </a:moveTo>
                  <a:lnTo>
                    <a:pt x="0" y="35051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35051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2" name="object 1882" descr=""/>
            <p:cNvSpPr/>
            <p:nvPr/>
          </p:nvSpPr>
          <p:spPr>
            <a:xfrm>
              <a:off x="6913340" y="1533620"/>
              <a:ext cx="102235" cy="33655"/>
            </a:xfrm>
            <a:custGeom>
              <a:avLst/>
              <a:gdLst/>
              <a:ahLst/>
              <a:cxnLst/>
              <a:rect l="l" t="t" r="r" b="b"/>
              <a:pathLst>
                <a:path w="102234" h="33655">
                  <a:moveTo>
                    <a:pt x="0" y="33623"/>
                  </a:moveTo>
                  <a:lnTo>
                    <a:pt x="102203" y="33623"/>
                  </a:lnTo>
                  <a:lnTo>
                    <a:pt x="102203" y="0"/>
                  </a:lnTo>
                  <a:lnTo>
                    <a:pt x="0" y="0"/>
                  </a:lnTo>
                  <a:lnTo>
                    <a:pt x="0" y="3362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3" name="object 1883" descr=""/>
            <p:cNvSpPr/>
            <p:nvPr/>
          </p:nvSpPr>
          <p:spPr>
            <a:xfrm>
              <a:off x="7013447" y="1616963"/>
              <a:ext cx="81280" cy="26034"/>
            </a:xfrm>
            <a:custGeom>
              <a:avLst/>
              <a:gdLst/>
              <a:ahLst/>
              <a:cxnLst/>
              <a:rect l="l" t="t" r="r" b="b"/>
              <a:pathLst>
                <a:path w="81279" h="26035">
                  <a:moveTo>
                    <a:pt x="80771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259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4" name="object 1884" descr=""/>
            <p:cNvSpPr/>
            <p:nvPr/>
          </p:nvSpPr>
          <p:spPr>
            <a:xfrm>
              <a:off x="7015543" y="1617535"/>
              <a:ext cx="79375" cy="26034"/>
            </a:xfrm>
            <a:custGeom>
              <a:avLst/>
              <a:gdLst/>
              <a:ahLst/>
              <a:cxnLst/>
              <a:rect l="l" t="t" r="r" b="b"/>
              <a:pathLst>
                <a:path w="79375" h="26035">
                  <a:moveTo>
                    <a:pt x="0" y="26003"/>
                  </a:moveTo>
                  <a:lnTo>
                    <a:pt x="79343" y="26003"/>
                  </a:lnTo>
                  <a:lnTo>
                    <a:pt x="79343" y="0"/>
                  </a:lnTo>
                  <a:lnTo>
                    <a:pt x="0" y="0"/>
                  </a:lnTo>
                  <a:lnTo>
                    <a:pt x="0" y="2600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5" name="object 1885" descr=""/>
            <p:cNvSpPr/>
            <p:nvPr/>
          </p:nvSpPr>
          <p:spPr>
            <a:xfrm>
              <a:off x="7246619" y="1342644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90" h="52069">
                  <a:moveTo>
                    <a:pt x="59435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59435" y="0"/>
                  </a:lnTo>
                  <a:lnTo>
                    <a:pt x="59435" y="518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6" name="object 1886" descr=""/>
            <p:cNvSpPr/>
            <p:nvPr/>
          </p:nvSpPr>
          <p:spPr>
            <a:xfrm>
              <a:off x="7247477" y="1344453"/>
              <a:ext cx="58419" cy="50800"/>
            </a:xfrm>
            <a:custGeom>
              <a:avLst/>
              <a:gdLst/>
              <a:ahLst/>
              <a:cxnLst/>
              <a:rect l="l" t="t" r="r" b="b"/>
              <a:pathLst>
                <a:path w="58420" h="50800">
                  <a:moveTo>
                    <a:pt x="0" y="50291"/>
                  </a:moveTo>
                  <a:lnTo>
                    <a:pt x="57911" y="50291"/>
                  </a:lnTo>
                  <a:lnTo>
                    <a:pt x="57911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7" name="object 1887" descr=""/>
            <p:cNvSpPr/>
            <p:nvPr/>
          </p:nvSpPr>
          <p:spPr>
            <a:xfrm>
              <a:off x="7013447" y="1511808"/>
              <a:ext cx="81280" cy="26034"/>
            </a:xfrm>
            <a:custGeom>
              <a:avLst/>
              <a:gdLst/>
              <a:ahLst/>
              <a:cxnLst/>
              <a:rect l="l" t="t" r="r" b="b"/>
              <a:pathLst>
                <a:path w="81279" h="26034">
                  <a:moveTo>
                    <a:pt x="80771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259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8" name="object 1888" descr=""/>
            <p:cNvSpPr/>
            <p:nvPr/>
          </p:nvSpPr>
          <p:spPr>
            <a:xfrm>
              <a:off x="7015543" y="1512284"/>
              <a:ext cx="79375" cy="26034"/>
            </a:xfrm>
            <a:custGeom>
              <a:avLst/>
              <a:gdLst/>
              <a:ahLst/>
              <a:cxnLst/>
              <a:rect l="l" t="t" r="r" b="b"/>
              <a:pathLst>
                <a:path w="79375" h="26034">
                  <a:moveTo>
                    <a:pt x="0" y="25908"/>
                  </a:moveTo>
                  <a:lnTo>
                    <a:pt x="79343" y="25908"/>
                  </a:lnTo>
                  <a:lnTo>
                    <a:pt x="79343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9" name="object 1889" descr=""/>
            <p:cNvSpPr/>
            <p:nvPr/>
          </p:nvSpPr>
          <p:spPr>
            <a:xfrm>
              <a:off x="7136892" y="1394459"/>
              <a:ext cx="53340" cy="38100"/>
            </a:xfrm>
            <a:custGeom>
              <a:avLst/>
              <a:gdLst/>
              <a:ahLst/>
              <a:cxnLst/>
              <a:rect l="l" t="t" r="r" b="b"/>
              <a:pathLst>
                <a:path w="53340" h="38100">
                  <a:moveTo>
                    <a:pt x="53339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53339" y="0"/>
                  </a:lnTo>
                  <a:lnTo>
                    <a:pt x="53339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0" name="object 1890" descr=""/>
            <p:cNvSpPr/>
            <p:nvPr/>
          </p:nvSpPr>
          <p:spPr>
            <a:xfrm>
              <a:off x="7137558" y="1394745"/>
              <a:ext cx="52069" cy="38735"/>
            </a:xfrm>
            <a:custGeom>
              <a:avLst/>
              <a:gdLst/>
              <a:ahLst/>
              <a:cxnLst/>
              <a:rect l="l" t="t" r="r" b="b"/>
              <a:pathLst>
                <a:path w="52070" h="38734">
                  <a:moveTo>
                    <a:pt x="0" y="38195"/>
                  </a:moveTo>
                  <a:lnTo>
                    <a:pt x="51911" y="38195"/>
                  </a:lnTo>
                  <a:lnTo>
                    <a:pt x="51911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1" name="object 1891" descr=""/>
            <p:cNvSpPr/>
            <p:nvPr/>
          </p:nvSpPr>
          <p:spPr>
            <a:xfrm>
              <a:off x="7190232" y="139445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4196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2" name="object 1892" descr=""/>
            <p:cNvSpPr/>
            <p:nvPr/>
          </p:nvSpPr>
          <p:spPr>
            <a:xfrm>
              <a:off x="7189469" y="1394745"/>
              <a:ext cx="43180" cy="38735"/>
            </a:xfrm>
            <a:custGeom>
              <a:avLst/>
              <a:gdLst/>
              <a:ahLst/>
              <a:cxnLst/>
              <a:rect l="l" t="t" r="r" b="b"/>
              <a:pathLst>
                <a:path w="43179" h="38734">
                  <a:moveTo>
                    <a:pt x="0" y="38195"/>
                  </a:moveTo>
                  <a:lnTo>
                    <a:pt x="42672" y="38195"/>
                  </a:lnTo>
                  <a:lnTo>
                    <a:pt x="42672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3" name="object 1893" descr=""/>
            <p:cNvSpPr/>
            <p:nvPr/>
          </p:nvSpPr>
          <p:spPr>
            <a:xfrm>
              <a:off x="7013447" y="1642872"/>
              <a:ext cx="81280" cy="26034"/>
            </a:xfrm>
            <a:custGeom>
              <a:avLst/>
              <a:gdLst/>
              <a:ahLst/>
              <a:cxnLst/>
              <a:rect l="l" t="t" r="r" b="b"/>
              <a:pathLst>
                <a:path w="81279" h="26035">
                  <a:moveTo>
                    <a:pt x="80771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259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4" name="object 1894" descr=""/>
            <p:cNvSpPr/>
            <p:nvPr/>
          </p:nvSpPr>
          <p:spPr>
            <a:xfrm>
              <a:off x="7015543" y="1643538"/>
              <a:ext cx="79375" cy="26034"/>
            </a:xfrm>
            <a:custGeom>
              <a:avLst/>
              <a:gdLst/>
              <a:ahLst/>
              <a:cxnLst/>
              <a:rect l="l" t="t" r="r" b="b"/>
              <a:pathLst>
                <a:path w="79375" h="26035">
                  <a:moveTo>
                    <a:pt x="0" y="25908"/>
                  </a:moveTo>
                  <a:lnTo>
                    <a:pt x="79343" y="25908"/>
                  </a:lnTo>
                  <a:lnTo>
                    <a:pt x="79343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5" name="object 1895" descr=""/>
            <p:cNvSpPr/>
            <p:nvPr/>
          </p:nvSpPr>
          <p:spPr>
            <a:xfrm>
              <a:off x="7013447" y="1592580"/>
              <a:ext cx="81280" cy="26034"/>
            </a:xfrm>
            <a:custGeom>
              <a:avLst/>
              <a:gdLst/>
              <a:ahLst/>
              <a:cxnLst/>
              <a:rect l="l" t="t" r="r" b="b"/>
              <a:pathLst>
                <a:path w="81279" h="26034">
                  <a:moveTo>
                    <a:pt x="80771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259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6" name="object 1896" descr=""/>
            <p:cNvSpPr/>
            <p:nvPr/>
          </p:nvSpPr>
          <p:spPr>
            <a:xfrm>
              <a:off x="7015543" y="1593151"/>
              <a:ext cx="79375" cy="24765"/>
            </a:xfrm>
            <a:custGeom>
              <a:avLst/>
              <a:gdLst/>
              <a:ahLst/>
              <a:cxnLst/>
              <a:rect l="l" t="t" r="r" b="b"/>
              <a:pathLst>
                <a:path w="79375" h="24765">
                  <a:moveTo>
                    <a:pt x="0" y="24384"/>
                  </a:moveTo>
                  <a:lnTo>
                    <a:pt x="79343" y="24384"/>
                  </a:lnTo>
                  <a:lnTo>
                    <a:pt x="79343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7" name="object 1897" descr=""/>
            <p:cNvSpPr/>
            <p:nvPr/>
          </p:nvSpPr>
          <p:spPr>
            <a:xfrm>
              <a:off x="7013447" y="1423416"/>
              <a:ext cx="81280" cy="30480"/>
            </a:xfrm>
            <a:custGeom>
              <a:avLst/>
              <a:gdLst/>
              <a:ahLst/>
              <a:cxnLst/>
              <a:rect l="l" t="t" r="r" b="b"/>
              <a:pathLst>
                <a:path w="81279" h="30480">
                  <a:moveTo>
                    <a:pt x="80771" y="30479"/>
                  </a:moveTo>
                  <a:lnTo>
                    <a:pt x="0" y="30479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3047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8" name="object 1898" descr=""/>
            <p:cNvSpPr/>
            <p:nvPr/>
          </p:nvSpPr>
          <p:spPr>
            <a:xfrm>
              <a:off x="7015543" y="1423797"/>
              <a:ext cx="79375" cy="30480"/>
            </a:xfrm>
            <a:custGeom>
              <a:avLst/>
              <a:gdLst/>
              <a:ahLst/>
              <a:cxnLst/>
              <a:rect l="l" t="t" r="r" b="b"/>
              <a:pathLst>
                <a:path w="79375" h="30480">
                  <a:moveTo>
                    <a:pt x="0" y="30479"/>
                  </a:moveTo>
                  <a:lnTo>
                    <a:pt x="79343" y="30479"/>
                  </a:lnTo>
                  <a:lnTo>
                    <a:pt x="79343" y="0"/>
                  </a:lnTo>
                  <a:lnTo>
                    <a:pt x="0" y="0"/>
                  </a:lnTo>
                  <a:lnTo>
                    <a:pt x="0" y="3047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9" name="object 1899" descr=""/>
            <p:cNvSpPr/>
            <p:nvPr/>
          </p:nvSpPr>
          <p:spPr>
            <a:xfrm>
              <a:off x="7013447" y="1566672"/>
              <a:ext cx="81280" cy="26034"/>
            </a:xfrm>
            <a:custGeom>
              <a:avLst/>
              <a:gdLst/>
              <a:ahLst/>
              <a:cxnLst/>
              <a:rect l="l" t="t" r="r" b="b"/>
              <a:pathLst>
                <a:path w="81279" h="26034">
                  <a:moveTo>
                    <a:pt x="80771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25908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0" name="object 1900" descr=""/>
            <p:cNvSpPr/>
            <p:nvPr/>
          </p:nvSpPr>
          <p:spPr>
            <a:xfrm>
              <a:off x="7015543" y="1567243"/>
              <a:ext cx="79375" cy="26034"/>
            </a:xfrm>
            <a:custGeom>
              <a:avLst/>
              <a:gdLst/>
              <a:ahLst/>
              <a:cxnLst/>
              <a:rect l="l" t="t" r="r" b="b"/>
              <a:pathLst>
                <a:path w="79375" h="26034">
                  <a:moveTo>
                    <a:pt x="0" y="25908"/>
                  </a:moveTo>
                  <a:lnTo>
                    <a:pt x="79343" y="25908"/>
                  </a:lnTo>
                  <a:lnTo>
                    <a:pt x="79343" y="0"/>
                  </a:ln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1" name="object 1901" descr=""/>
            <p:cNvSpPr/>
            <p:nvPr/>
          </p:nvSpPr>
          <p:spPr>
            <a:xfrm>
              <a:off x="7464551" y="1342644"/>
              <a:ext cx="44450" cy="52069"/>
            </a:xfrm>
            <a:custGeom>
              <a:avLst/>
              <a:gdLst/>
              <a:ahLst/>
              <a:cxnLst/>
              <a:rect l="l" t="t" r="r" b="b"/>
              <a:pathLst>
                <a:path w="44450" h="52069">
                  <a:moveTo>
                    <a:pt x="44196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518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2" name="object 1902" descr=""/>
            <p:cNvSpPr/>
            <p:nvPr/>
          </p:nvSpPr>
          <p:spPr>
            <a:xfrm>
              <a:off x="7464075" y="1344453"/>
              <a:ext cx="44450" cy="50800"/>
            </a:xfrm>
            <a:custGeom>
              <a:avLst/>
              <a:gdLst/>
              <a:ahLst/>
              <a:cxnLst/>
              <a:rect l="l" t="t" r="r" b="b"/>
              <a:pathLst>
                <a:path w="44450" h="50800">
                  <a:moveTo>
                    <a:pt x="0" y="50291"/>
                  </a:moveTo>
                  <a:lnTo>
                    <a:pt x="44196" y="50291"/>
                  </a:lnTo>
                  <a:lnTo>
                    <a:pt x="44196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3" name="object 1903" descr=""/>
            <p:cNvSpPr/>
            <p:nvPr/>
          </p:nvSpPr>
          <p:spPr>
            <a:xfrm>
              <a:off x="7277100" y="139445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4196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3809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4" name="object 1904" descr=""/>
            <p:cNvSpPr/>
            <p:nvPr/>
          </p:nvSpPr>
          <p:spPr>
            <a:xfrm>
              <a:off x="7276433" y="1394745"/>
              <a:ext cx="43180" cy="38735"/>
            </a:xfrm>
            <a:custGeom>
              <a:avLst/>
              <a:gdLst/>
              <a:ahLst/>
              <a:cxnLst/>
              <a:rect l="l" t="t" r="r" b="b"/>
              <a:pathLst>
                <a:path w="43179" h="38734">
                  <a:moveTo>
                    <a:pt x="0" y="38195"/>
                  </a:moveTo>
                  <a:lnTo>
                    <a:pt x="42671" y="38195"/>
                  </a:lnTo>
                  <a:lnTo>
                    <a:pt x="42671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5" name="object 1905" descr=""/>
            <p:cNvSpPr/>
            <p:nvPr/>
          </p:nvSpPr>
          <p:spPr>
            <a:xfrm>
              <a:off x="7013447" y="1482851"/>
              <a:ext cx="81280" cy="30480"/>
            </a:xfrm>
            <a:custGeom>
              <a:avLst/>
              <a:gdLst/>
              <a:ahLst/>
              <a:cxnLst/>
              <a:rect l="l" t="t" r="r" b="b"/>
              <a:pathLst>
                <a:path w="81279" h="30480">
                  <a:moveTo>
                    <a:pt x="80771" y="30480"/>
                  </a:moveTo>
                  <a:lnTo>
                    <a:pt x="0" y="30480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3048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6" name="object 1906" descr=""/>
            <p:cNvSpPr/>
            <p:nvPr/>
          </p:nvSpPr>
          <p:spPr>
            <a:xfrm>
              <a:off x="7015543" y="1483328"/>
              <a:ext cx="79375" cy="29209"/>
            </a:xfrm>
            <a:custGeom>
              <a:avLst/>
              <a:gdLst/>
              <a:ahLst/>
              <a:cxnLst/>
              <a:rect l="l" t="t" r="r" b="b"/>
              <a:pathLst>
                <a:path w="79375" h="29209">
                  <a:moveTo>
                    <a:pt x="0" y="28956"/>
                  </a:moveTo>
                  <a:lnTo>
                    <a:pt x="79343" y="28956"/>
                  </a:lnTo>
                  <a:lnTo>
                    <a:pt x="79343" y="0"/>
                  </a:lnTo>
                  <a:lnTo>
                    <a:pt x="0" y="0"/>
                  </a:lnTo>
                  <a:lnTo>
                    <a:pt x="0" y="28956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7" name="object 1907" descr=""/>
            <p:cNvSpPr/>
            <p:nvPr/>
          </p:nvSpPr>
          <p:spPr>
            <a:xfrm>
              <a:off x="7306055" y="1342644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69">
                  <a:moveTo>
                    <a:pt x="51816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518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8" name="object 1908" descr=""/>
            <p:cNvSpPr/>
            <p:nvPr/>
          </p:nvSpPr>
          <p:spPr>
            <a:xfrm>
              <a:off x="7305389" y="134445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50291"/>
                  </a:moveTo>
                  <a:lnTo>
                    <a:pt x="50387" y="50291"/>
                  </a:lnTo>
                  <a:lnTo>
                    <a:pt x="50387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9" name="object 1909" descr=""/>
            <p:cNvSpPr/>
            <p:nvPr/>
          </p:nvSpPr>
          <p:spPr>
            <a:xfrm>
              <a:off x="6912864" y="1664208"/>
              <a:ext cx="102235" cy="32384"/>
            </a:xfrm>
            <a:custGeom>
              <a:avLst/>
              <a:gdLst/>
              <a:ahLst/>
              <a:cxnLst/>
              <a:rect l="l" t="t" r="r" b="b"/>
              <a:pathLst>
                <a:path w="102234" h="32385">
                  <a:moveTo>
                    <a:pt x="102107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32004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0" name="object 1910" descr=""/>
            <p:cNvSpPr/>
            <p:nvPr/>
          </p:nvSpPr>
          <p:spPr>
            <a:xfrm>
              <a:off x="6913340" y="1664874"/>
              <a:ext cx="102235" cy="29209"/>
            </a:xfrm>
            <a:custGeom>
              <a:avLst/>
              <a:gdLst/>
              <a:ahLst/>
              <a:cxnLst/>
              <a:rect l="l" t="t" r="r" b="b"/>
              <a:pathLst>
                <a:path w="102234" h="29210">
                  <a:moveTo>
                    <a:pt x="0" y="29051"/>
                  </a:moveTo>
                  <a:lnTo>
                    <a:pt x="102203" y="29051"/>
                  </a:lnTo>
                  <a:lnTo>
                    <a:pt x="102203" y="0"/>
                  </a:lnTo>
                  <a:lnTo>
                    <a:pt x="0" y="0"/>
                  </a:lnTo>
                  <a:lnTo>
                    <a:pt x="0" y="2905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1" name="object 1911" descr=""/>
            <p:cNvSpPr/>
            <p:nvPr/>
          </p:nvSpPr>
          <p:spPr>
            <a:xfrm>
              <a:off x="7406639" y="1342644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90" h="52069">
                  <a:moveTo>
                    <a:pt x="59436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518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2" name="object 1912" descr=""/>
            <p:cNvSpPr/>
            <p:nvPr/>
          </p:nvSpPr>
          <p:spPr>
            <a:xfrm>
              <a:off x="7406068" y="1344453"/>
              <a:ext cx="58419" cy="50800"/>
            </a:xfrm>
            <a:custGeom>
              <a:avLst/>
              <a:gdLst/>
              <a:ahLst/>
              <a:cxnLst/>
              <a:rect l="l" t="t" r="r" b="b"/>
              <a:pathLst>
                <a:path w="58420" h="50800">
                  <a:moveTo>
                    <a:pt x="0" y="50291"/>
                  </a:moveTo>
                  <a:lnTo>
                    <a:pt x="58007" y="50291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3" name="object 1913" descr=""/>
            <p:cNvSpPr/>
            <p:nvPr/>
          </p:nvSpPr>
          <p:spPr>
            <a:xfrm>
              <a:off x="7072883" y="1342644"/>
              <a:ext cx="66040" cy="52069"/>
            </a:xfrm>
            <a:custGeom>
              <a:avLst/>
              <a:gdLst/>
              <a:ahLst/>
              <a:cxnLst/>
              <a:rect l="l" t="t" r="r" b="b"/>
              <a:pathLst>
                <a:path w="66040" h="52069">
                  <a:moveTo>
                    <a:pt x="65532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518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4" name="object 1914" descr=""/>
            <p:cNvSpPr/>
            <p:nvPr/>
          </p:nvSpPr>
          <p:spPr>
            <a:xfrm>
              <a:off x="7073550" y="1344453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40" h="50800">
                  <a:moveTo>
                    <a:pt x="0" y="50291"/>
                  </a:moveTo>
                  <a:lnTo>
                    <a:pt x="65532" y="50291"/>
                  </a:lnTo>
                  <a:lnTo>
                    <a:pt x="65532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5" name="object 1915" descr=""/>
            <p:cNvSpPr/>
            <p:nvPr/>
          </p:nvSpPr>
          <p:spPr>
            <a:xfrm>
              <a:off x="7013447" y="1537716"/>
              <a:ext cx="81280" cy="30480"/>
            </a:xfrm>
            <a:custGeom>
              <a:avLst/>
              <a:gdLst/>
              <a:ahLst/>
              <a:cxnLst/>
              <a:rect l="l" t="t" r="r" b="b"/>
              <a:pathLst>
                <a:path w="81279" h="30480">
                  <a:moveTo>
                    <a:pt x="80771" y="30479"/>
                  </a:moveTo>
                  <a:lnTo>
                    <a:pt x="0" y="30479"/>
                  </a:lnTo>
                  <a:lnTo>
                    <a:pt x="0" y="0"/>
                  </a:lnTo>
                  <a:lnTo>
                    <a:pt x="80771" y="0"/>
                  </a:lnTo>
                  <a:lnTo>
                    <a:pt x="80771" y="30479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6" name="object 1916" descr=""/>
            <p:cNvSpPr/>
            <p:nvPr/>
          </p:nvSpPr>
          <p:spPr>
            <a:xfrm>
              <a:off x="7015543" y="1538192"/>
              <a:ext cx="79375" cy="29209"/>
            </a:xfrm>
            <a:custGeom>
              <a:avLst/>
              <a:gdLst/>
              <a:ahLst/>
              <a:cxnLst/>
              <a:rect l="l" t="t" r="r" b="b"/>
              <a:pathLst>
                <a:path w="79375" h="29209">
                  <a:moveTo>
                    <a:pt x="0" y="29051"/>
                  </a:moveTo>
                  <a:lnTo>
                    <a:pt x="79343" y="29051"/>
                  </a:lnTo>
                  <a:lnTo>
                    <a:pt x="79343" y="0"/>
                  </a:lnTo>
                  <a:lnTo>
                    <a:pt x="0" y="0"/>
                  </a:lnTo>
                  <a:lnTo>
                    <a:pt x="0" y="2905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7" name="object 1917" descr=""/>
            <p:cNvSpPr/>
            <p:nvPr/>
          </p:nvSpPr>
          <p:spPr>
            <a:xfrm>
              <a:off x="7013447" y="1342644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90" h="52069">
                  <a:moveTo>
                    <a:pt x="59435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59435" y="0"/>
                  </a:lnTo>
                  <a:lnTo>
                    <a:pt x="59435" y="518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8" name="object 1918" descr=""/>
            <p:cNvSpPr/>
            <p:nvPr/>
          </p:nvSpPr>
          <p:spPr>
            <a:xfrm>
              <a:off x="7015543" y="1344453"/>
              <a:ext cx="58419" cy="50800"/>
            </a:xfrm>
            <a:custGeom>
              <a:avLst/>
              <a:gdLst/>
              <a:ahLst/>
              <a:cxnLst/>
              <a:rect l="l" t="t" r="r" b="b"/>
              <a:pathLst>
                <a:path w="58420" h="50800">
                  <a:moveTo>
                    <a:pt x="0" y="50291"/>
                  </a:moveTo>
                  <a:lnTo>
                    <a:pt x="58007" y="50291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9" name="object 1919" descr=""/>
            <p:cNvSpPr/>
            <p:nvPr/>
          </p:nvSpPr>
          <p:spPr>
            <a:xfrm>
              <a:off x="6912864" y="1566672"/>
              <a:ext cx="102235" cy="35560"/>
            </a:xfrm>
            <a:custGeom>
              <a:avLst/>
              <a:gdLst/>
              <a:ahLst/>
              <a:cxnLst/>
              <a:rect l="l" t="t" r="r" b="b"/>
              <a:pathLst>
                <a:path w="102234" h="35559">
                  <a:moveTo>
                    <a:pt x="102107" y="35052"/>
                  </a:moveTo>
                  <a:lnTo>
                    <a:pt x="0" y="35052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35052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0" name="object 1920" descr=""/>
            <p:cNvSpPr/>
            <p:nvPr/>
          </p:nvSpPr>
          <p:spPr>
            <a:xfrm>
              <a:off x="6913340" y="1567243"/>
              <a:ext cx="102235" cy="33655"/>
            </a:xfrm>
            <a:custGeom>
              <a:avLst/>
              <a:gdLst/>
              <a:ahLst/>
              <a:cxnLst/>
              <a:rect l="l" t="t" r="r" b="b"/>
              <a:pathLst>
                <a:path w="102234" h="33655">
                  <a:moveTo>
                    <a:pt x="0" y="33528"/>
                  </a:moveTo>
                  <a:lnTo>
                    <a:pt x="102203" y="33528"/>
                  </a:lnTo>
                  <a:lnTo>
                    <a:pt x="102203" y="0"/>
                  </a:lnTo>
                  <a:lnTo>
                    <a:pt x="0" y="0"/>
                  </a:lnTo>
                  <a:lnTo>
                    <a:pt x="0" y="3352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1" name="object 1921" descr=""/>
            <p:cNvSpPr/>
            <p:nvPr/>
          </p:nvSpPr>
          <p:spPr>
            <a:xfrm>
              <a:off x="6912864" y="1461516"/>
              <a:ext cx="102235" cy="38100"/>
            </a:xfrm>
            <a:custGeom>
              <a:avLst/>
              <a:gdLst/>
              <a:ahLst/>
              <a:cxnLst/>
              <a:rect l="l" t="t" r="r" b="b"/>
              <a:pathLst>
                <a:path w="102234" h="38100">
                  <a:moveTo>
                    <a:pt x="102107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3810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2" name="object 1922" descr=""/>
            <p:cNvSpPr/>
            <p:nvPr/>
          </p:nvSpPr>
          <p:spPr>
            <a:xfrm>
              <a:off x="6913340" y="1461897"/>
              <a:ext cx="102235" cy="38735"/>
            </a:xfrm>
            <a:custGeom>
              <a:avLst/>
              <a:gdLst/>
              <a:ahLst/>
              <a:cxnLst/>
              <a:rect l="l" t="t" r="r" b="b"/>
              <a:pathLst>
                <a:path w="102234" h="38734">
                  <a:moveTo>
                    <a:pt x="0" y="38195"/>
                  </a:moveTo>
                  <a:lnTo>
                    <a:pt x="102203" y="38195"/>
                  </a:lnTo>
                  <a:lnTo>
                    <a:pt x="102203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3" name="object 1923" descr=""/>
            <p:cNvSpPr/>
            <p:nvPr/>
          </p:nvSpPr>
          <p:spPr>
            <a:xfrm>
              <a:off x="7188707" y="1342644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90" h="52069">
                  <a:moveTo>
                    <a:pt x="59436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518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4" name="object 1924" descr=""/>
            <p:cNvSpPr/>
            <p:nvPr/>
          </p:nvSpPr>
          <p:spPr>
            <a:xfrm>
              <a:off x="7189469" y="1344453"/>
              <a:ext cx="58419" cy="50800"/>
            </a:xfrm>
            <a:custGeom>
              <a:avLst/>
              <a:gdLst/>
              <a:ahLst/>
              <a:cxnLst/>
              <a:rect l="l" t="t" r="r" b="b"/>
              <a:pathLst>
                <a:path w="58420" h="50800">
                  <a:moveTo>
                    <a:pt x="0" y="50291"/>
                  </a:moveTo>
                  <a:lnTo>
                    <a:pt x="58007" y="50291"/>
                  </a:lnTo>
                  <a:lnTo>
                    <a:pt x="58007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5" name="object 1925" descr=""/>
            <p:cNvSpPr/>
            <p:nvPr/>
          </p:nvSpPr>
          <p:spPr>
            <a:xfrm>
              <a:off x="7136892" y="1342644"/>
              <a:ext cx="53340" cy="52069"/>
            </a:xfrm>
            <a:custGeom>
              <a:avLst/>
              <a:gdLst/>
              <a:ahLst/>
              <a:cxnLst/>
              <a:rect l="l" t="t" r="r" b="b"/>
              <a:pathLst>
                <a:path w="53340" h="52069">
                  <a:moveTo>
                    <a:pt x="53339" y="51815"/>
                  </a:moveTo>
                  <a:lnTo>
                    <a:pt x="0" y="51815"/>
                  </a:lnTo>
                  <a:lnTo>
                    <a:pt x="0" y="0"/>
                  </a:lnTo>
                  <a:lnTo>
                    <a:pt x="53339" y="0"/>
                  </a:lnTo>
                  <a:lnTo>
                    <a:pt x="53339" y="51815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6" name="object 1926" descr=""/>
            <p:cNvSpPr/>
            <p:nvPr/>
          </p:nvSpPr>
          <p:spPr>
            <a:xfrm>
              <a:off x="7137558" y="1344453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50291"/>
                  </a:moveTo>
                  <a:lnTo>
                    <a:pt x="51911" y="50291"/>
                  </a:lnTo>
                  <a:lnTo>
                    <a:pt x="51911" y="0"/>
                  </a:lnTo>
                  <a:lnTo>
                    <a:pt x="0" y="0"/>
                  </a:lnTo>
                  <a:lnTo>
                    <a:pt x="0" y="5029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7" name="object 1927" descr=""/>
            <p:cNvSpPr/>
            <p:nvPr/>
          </p:nvSpPr>
          <p:spPr>
            <a:xfrm>
              <a:off x="6912864" y="1380744"/>
              <a:ext cx="102235" cy="43180"/>
            </a:xfrm>
            <a:custGeom>
              <a:avLst/>
              <a:gdLst/>
              <a:ahLst/>
              <a:cxnLst/>
              <a:rect l="l" t="t" r="r" b="b"/>
              <a:pathLst>
                <a:path w="102234" h="43180">
                  <a:moveTo>
                    <a:pt x="102107" y="42671"/>
                  </a:moveTo>
                  <a:lnTo>
                    <a:pt x="0" y="42671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42671"/>
                  </a:lnTo>
                  <a:close/>
                </a:path>
              </a:pathLst>
            </a:custGeom>
            <a:solidFill>
              <a:srgbClr val="B8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8" name="object 1928" descr=""/>
            <p:cNvSpPr/>
            <p:nvPr/>
          </p:nvSpPr>
          <p:spPr>
            <a:xfrm>
              <a:off x="6913340" y="1382553"/>
              <a:ext cx="102235" cy="41275"/>
            </a:xfrm>
            <a:custGeom>
              <a:avLst/>
              <a:gdLst/>
              <a:ahLst/>
              <a:cxnLst/>
              <a:rect l="l" t="t" r="r" b="b"/>
              <a:pathLst>
                <a:path w="102234" h="41275">
                  <a:moveTo>
                    <a:pt x="0" y="41243"/>
                  </a:moveTo>
                  <a:lnTo>
                    <a:pt x="102203" y="41243"/>
                  </a:lnTo>
                  <a:lnTo>
                    <a:pt x="102203" y="0"/>
                  </a:lnTo>
                  <a:lnTo>
                    <a:pt x="0" y="0"/>
                  </a:lnTo>
                  <a:lnTo>
                    <a:pt x="0" y="4124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9" name="object 1929" descr=""/>
            <p:cNvSpPr/>
            <p:nvPr/>
          </p:nvSpPr>
          <p:spPr>
            <a:xfrm>
              <a:off x="6781800" y="1626107"/>
              <a:ext cx="131445" cy="35560"/>
            </a:xfrm>
            <a:custGeom>
              <a:avLst/>
              <a:gdLst/>
              <a:ahLst/>
              <a:cxnLst/>
              <a:rect l="l" t="t" r="r" b="b"/>
              <a:pathLst>
                <a:path w="131445" h="35560">
                  <a:moveTo>
                    <a:pt x="131064" y="0"/>
                  </a:moveTo>
                  <a:lnTo>
                    <a:pt x="1511" y="0"/>
                  </a:lnTo>
                  <a:lnTo>
                    <a:pt x="1511" y="16764"/>
                  </a:lnTo>
                  <a:lnTo>
                    <a:pt x="0" y="16764"/>
                  </a:lnTo>
                  <a:lnTo>
                    <a:pt x="0" y="35052"/>
                  </a:lnTo>
                  <a:lnTo>
                    <a:pt x="131064" y="35052"/>
                  </a:lnTo>
                  <a:lnTo>
                    <a:pt x="131064" y="16764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B8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0" name="object 1930" descr=""/>
            <p:cNvSpPr/>
            <p:nvPr/>
          </p:nvSpPr>
          <p:spPr>
            <a:xfrm>
              <a:off x="6783705" y="1626774"/>
              <a:ext cx="130175" cy="33655"/>
            </a:xfrm>
            <a:custGeom>
              <a:avLst/>
              <a:gdLst/>
              <a:ahLst/>
              <a:cxnLst/>
              <a:rect l="l" t="t" r="r" b="b"/>
              <a:pathLst>
                <a:path w="130175" h="33655">
                  <a:moveTo>
                    <a:pt x="0" y="33528"/>
                  </a:moveTo>
                  <a:lnTo>
                    <a:pt x="129635" y="33528"/>
                  </a:lnTo>
                  <a:lnTo>
                    <a:pt x="129635" y="0"/>
                  </a:lnTo>
                  <a:lnTo>
                    <a:pt x="0" y="0"/>
                  </a:lnTo>
                  <a:lnTo>
                    <a:pt x="0" y="33528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1" name="object 1931" descr=""/>
            <p:cNvSpPr/>
            <p:nvPr/>
          </p:nvSpPr>
          <p:spPr>
            <a:xfrm>
              <a:off x="6912864" y="1344167"/>
              <a:ext cx="102235" cy="38100"/>
            </a:xfrm>
            <a:custGeom>
              <a:avLst/>
              <a:gdLst/>
              <a:ahLst/>
              <a:cxnLst/>
              <a:rect l="l" t="t" r="r" b="b"/>
              <a:pathLst>
                <a:path w="102234" h="38100">
                  <a:moveTo>
                    <a:pt x="102107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38099"/>
                  </a:lnTo>
                  <a:close/>
                </a:path>
              </a:pathLst>
            </a:custGeom>
            <a:solidFill>
              <a:srgbClr val="B8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2" name="object 1932" descr=""/>
            <p:cNvSpPr/>
            <p:nvPr/>
          </p:nvSpPr>
          <p:spPr>
            <a:xfrm>
              <a:off x="6913340" y="1344453"/>
              <a:ext cx="102235" cy="38100"/>
            </a:xfrm>
            <a:custGeom>
              <a:avLst/>
              <a:gdLst/>
              <a:ahLst/>
              <a:cxnLst/>
              <a:rect l="l" t="t" r="r" b="b"/>
              <a:pathLst>
                <a:path w="102234" h="38100">
                  <a:moveTo>
                    <a:pt x="0" y="38099"/>
                  </a:moveTo>
                  <a:lnTo>
                    <a:pt x="102203" y="38099"/>
                  </a:lnTo>
                  <a:lnTo>
                    <a:pt x="102203" y="0"/>
                  </a:lnTo>
                  <a:lnTo>
                    <a:pt x="0" y="0"/>
                  </a:lnTo>
                  <a:lnTo>
                    <a:pt x="0" y="3809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3" name="object 1933" descr=""/>
            <p:cNvSpPr/>
            <p:nvPr/>
          </p:nvSpPr>
          <p:spPr>
            <a:xfrm>
              <a:off x="6912864" y="1423416"/>
              <a:ext cx="102235" cy="38100"/>
            </a:xfrm>
            <a:custGeom>
              <a:avLst/>
              <a:gdLst/>
              <a:ahLst/>
              <a:cxnLst/>
              <a:rect l="l" t="t" r="r" b="b"/>
              <a:pathLst>
                <a:path w="102234" h="38100">
                  <a:moveTo>
                    <a:pt x="102107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38100"/>
                  </a:lnTo>
                  <a:close/>
                </a:path>
              </a:pathLst>
            </a:custGeom>
            <a:solidFill>
              <a:srgbClr val="B8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4" name="object 1934" descr=""/>
            <p:cNvSpPr/>
            <p:nvPr/>
          </p:nvSpPr>
          <p:spPr>
            <a:xfrm>
              <a:off x="6913340" y="1423797"/>
              <a:ext cx="102235" cy="38100"/>
            </a:xfrm>
            <a:custGeom>
              <a:avLst/>
              <a:gdLst/>
              <a:ahLst/>
              <a:cxnLst/>
              <a:rect l="l" t="t" r="r" b="b"/>
              <a:pathLst>
                <a:path w="102234" h="38100">
                  <a:moveTo>
                    <a:pt x="0" y="38099"/>
                  </a:moveTo>
                  <a:lnTo>
                    <a:pt x="102203" y="38099"/>
                  </a:lnTo>
                  <a:lnTo>
                    <a:pt x="102203" y="0"/>
                  </a:lnTo>
                  <a:lnTo>
                    <a:pt x="0" y="0"/>
                  </a:lnTo>
                  <a:lnTo>
                    <a:pt x="0" y="3809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5" name="object 1935" descr=""/>
            <p:cNvSpPr/>
            <p:nvPr/>
          </p:nvSpPr>
          <p:spPr>
            <a:xfrm>
              <a:off x="6912864" y="1600200"/>
              <a:ext cx="102235" cy="30480"/>
            </a:xfrm>
            <a:custGeom>
              <a:avLst/>
              <a:gdLst/>
              <a:ahLst/>
              <a:cxnLst/>
              <a:rect l="l" t="t" r="r" b="b"/>
              <a:pathLst>
                <a:path w="102234" h="30480">
                  <a:moveTo>
                    <a:pt x="102107" y="30479"/>
                  </a:moveTo>
                  <a:lnTo>
                    <a:pt x="0" y="30479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30479"/>
                  </a:lnTo>
                  <a:close/>
                </a:path>
              </a:pathLst>
            </a:custGeom>
            <a:solidFill>
              <a:srgbClr val="B8E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6" name="object 1936" descr=""/>
            <p:cNvSpPr/>
            <p:nvPr/>
          </p:nvSpPr>
          <p:spPr>
            <a:xfrm>
              <a:off x="6913340" y="1600771"/>
              <a:ext cx="102235" cy="31115"/>
            </a:xfrm>
            <a:custGeom>
              <a:avLst/>
              <a:gdLst/>
              <a:ahLst/>
              <a:cxnLst/>
              <a:rect l="l" t="t" r="r" b="b"/>
              <a:pathLst>
                <a:path w="102234" h="31114">
                  <a:moveTo>
                    <a:pt x="0" y="30575"/>
                  </a:moveTo>
                  <a:lnTo>
                    <a:pt x="102203" y="30575"/>
                  </a:lnTo>
                  <a:lnTo>
                    <a:pt x="102203" y="0"/>
                  </a:lnTo>
                  <a:lnTo>
                    <a:pt x="0" y="0"/>
                  </a:lnTo>
                  <a:lnTo>
                    <a:pt x="0" y="3057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7" name="object 1937" descr=""/>
            <p:cNvSpPr/>
            <p:nvPr/>
          </p:nvSpPr>
          <p:spPr>
            <a:xfrm>
              <a:off x="6783323" y="1482851"/>
              <a:ext cx="129539" cy="43180"/>
            </a:xfrm>
            <a:custGeom>
              <a:avLst/>
              <a:gdLst/>
              <a:ahLst/>
              <a:cxnLst/>
              <a:rect l="l" t="t" r="r" b="b"/>
              <a:pathLst>
                <a:path w="129540" h="43180">
                  <a:moveTo>
                    <a:pt x="0" y="42672"/>
                  </a:moveTo>
                  <a:lnTo>
                    <a:pt x="129540" y="42672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42672"/>
                  </a:lnTo>
                  <a:close/>
                </a:path>
              </a:pathLst>
            </a:custGeom>
            <a:solidFill>
              <a:srgbClr val="B6E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8" name="object 1938" descr=""/>
            <p:cNvSpPr/>
            <p:nvPr/>
          </p:nvSpPr>
          <p:spPr>
            <a:xfrm>
              <a:off x="6783705" y="1483328"/>
              <a:ext cx="130175" cy="43180"/>
            </a:xfrm>
            <a:custGeom>
              <a:avLst/>
              <a:gdLst/>
              <a:ahLst/>
              <a:cxnLst/>
              <a:rect l="l" t="t" r="r" b="b"/>
              <a:pathLst>
                <a:path w="130175" h="43180">
                  <a:moveTo>
                    <a:pt x="0" y="42672"/>
                  </a:moveTo>
                  <a:lnTo>
                    <a:pt x="129635" y="42672"/>
                  </a:lnTo>
                  <a:lnTo>
                    <a:pt x="129635" y="0"/>
                  </a:lnTo>
                  <a:lnTo>
                    <a:pt x="0" y="0"/>
                  </a:lnTo>
                  <a:lnTo>
                    <a:pt x="0" y="4267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9" name="object 1939" descr=""/>
            <p:cNvSpPr/>
            <p:nvPr/>
          </p:nvSpPr>
          <p:spPr>
            <a:xfrm>
              <a:off x="6783323" y="1591055"/>
              <a:ext cx="129539" cy="35560"/>
            </a:xfrm>
            <a:custGeom>
              <a:avLst/>
              <a:gdLst/>
              <a:ahLst/>
              <a:cxnLst/>
              <a:rect l="l" t="t" r="r" b="b"/>
              <a:pathLst>
                <a:path w="129540" h="35560">
                  <a:moveTo>
                    <a:pt x="0" y="35052"/>
                  </a:moveTo>
                  <a:lnTo>
                    <a:pt x="129540" y="35052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35052"/>
                  </a:lnTo>
                  <a:close/>
                </a:path>
              </a:pathLst>
            </a:custGeom>
            <a:solidFill>
              <a:srgbClr val="B6E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0" name="object 1940" descr=""/>
            <p:cNvSpPr/>
            <p:nvPr/>
          </p:nvSpPr>
          <p:spPr>
            <a:xfrm>
              <a:off x="6783705" y="1593151"/>
              <a:ext cx="130175" cy="33655"/>
            </a:xfrm>
            <a:custGeom>
              <a:avLst/>
              <a:gdLst/>
              <a:ahLst/>
              <a:cxnLst/>
              <a:rect l="l" t="t" r="r" b="b"/>
              <a:pathLst>
                <a:path w="130175" h="33655">
                  <a:moveTo>
                    <a:pt x="0" y="33623"/>
                  </a:moveTo>
                  <a:lnTo>
                    <a:pt x="129635" y="33623"/>
                  </a:lnTo>
                  <a:lnTo>
                    <a:pt x="129635" y="0"/>
                  </a:lnTo>
                  <a:lnTo>
                    <a:pt x="0" y="0"/>
                  </a:lnTo>
                  <a:lnTo>
                    <a:pt x="0" y="3362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1" name="object 1941" descr=""/>
            <p:cNvSpPr/>
            <p:nvPr/>
          </p:nvSpPr>
          <p:spPr>
            <a:xfrm>
              <a:off x="6783323" y="1659636"/>
              <a:ext cx="129539" cy="36830"/>
            </a:xfrm>
            <a:custGeom>
              <a:avLst/>
              <a:gdLst/>
              <a:ahLst/>
              <a:cxnLst/>
              <a:rect l="l" t="t" r="r" b="b"/>
              <a:pathLst>
                <a:path w="129540" h="36830">
                  <a:moveTo>
                    <a:pt x="0" y="36575"/>
                  </a:moveTo>
                  <a:lnTo>
                    <a:pt x="129540" y="36575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36575"/>
                  </a:lnTo>
                  <a:close/>
                </a:path>
              </a:pathLst>
            </a:custGeom>
            <a:solidFill>
              <a:srgbClr val="B6D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2" name="object 1942" descr=""/>
            <p:cNvSpPr/>
            <p:nvPr/>
          </p:nvSpPr>
          <p:spPr>
            <a:xfrm>
              <a:off x="6783705" y="1660302"/>
              <a:ext cx="130175" cy="33655"/>
            </a:xfrm>
            <a:custGeom>
              <a:avLst/>
              <a:gdLst/>
              <a:ahLst/>
              <a:cxnLst/>
              <a:rect l="l" t="t" r="r" b="b"/>
              <a:pathLst>
                <a:path w="130175" h="33655">
                  <a:moveTo>
                    <a:pt x="0" y="33623"/>
                  </a:moveTo>
                  <a:lnTo>
                    <a:pt x="129635" y="33623"/>
                  </a:lnTo>
                  <a:lnTo>
                    <a:pt x="129635" y="0"/>
                  </a:lnTo>
                  <a:lnTo>
                    <a:pt x="0" y="0"/>
                  </a:lnTo>
                  <a:lnTo>
                    <a:pt x="0" y="3362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3" name="object 1943" descr=""/>
            <p:cNvSpPr/>
            <p:nvPr/>
          </p:nvSpPr>
          <p:spPr>
            <a:xfrm>
              <a:off x="6781800" y="1557527"/>
              <a:ext cx="131445" cy="35560"/>
            </a:xfrm>
            <a:custGeom>
              <a:avLst/>
              <a:gdLst/>
              <a:ahLst/>
              <a:cxnLst/>
              <a:rect l="l" t="t" r="r" b="b"/>
              <a:pathLst>
                <a:path w="131445" h="35559">
                  <a:moveTo>
                    <a:pt x="131064" y="0"/>
                  </a:moveTo>
                  <a:lnTo>
                    <a:pt x="1511" y="0"/>
                  </a:lnTo>
                  <a:lnTo>
                    <a:pt x="1511" y="30480"/>
                  </a:lnTo>
                  <a:lnTo>
                    <a:pt x="0" y="30480"/>
                  </a:lnTo>
                  <a:lnTo>
                    <a:pt x="0" y="35052"/>
                  </a:lnTo>
                  <a:lnTo>
                    <a:pt x="131064" y="35052"/>
                  </a:lnTo>
                  <a:lnTo>
                    <a:pt x="131064" y="30480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B5D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4" name="object 1944" descr=""/>
            <p:cNvSpPr/>
            <p:nvPr/>
          </p:nvSpPr>
          <p:spPr>
            <a:xfrm>
              <a:off x="6783705" y="1559623"/>
              <a:ext cx="130175" cy="33655"/>
            </a:xfrm>
            <a:custGeom>
              <a:avLst/>
              <a:gdLst/>
              <a:ahLst/>
              <a:cxnLst/>
              <a:rect l="l" t="t" r="r" b="b"/>
              <a:pathLst>
                <a:path w="130175" h="33655">
                  <a:moveTo>
                    <a:pt x="0" y="33527"/>
                  </a:moveTo>
                  <a:lnTo>
                    <a:pt x="129635" y="33527"/>
                  </a:lnTo>
                  <a:lnTo>
                    <a:pt x="129635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5" name="object 1945" descr=""/>
            <p:cNvSpPr/>
            <p:nvPr/>
          </p:nvSpPr>
          <p:spPr>
            <a:xfrm>
              <a:off x="6781800" y="1523999"/>
              <a:ext cx="131445" cy="35560"/>
            </a:xfrm>
            <a:custGeom>
              <a:avLst/>
              <a:gdLst/>
              <a:ahLst/>
              <a:cxnLst/>
              <a:rect l="l" t="t" r="r" b="b"/>
              <a:pathLst>
                <a:path w="131445" h="35559">
                  <a:moveTo>
                    <a:pt x="13106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511" y="9144"/>
                  </a:lnTo>
                  <a:lnTo>
                    <a:pt x="1511" y="35052"/>
                  </a:lnTo>
                  <a:lnTo>
                    <a:pt x="131064" y="35052"/>
                  </a:lnTo>
                  <a:lnTo>
                    <a:pt x="131064" y="9144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B3D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6" name="object 1946" descr=""/>
            <p:cNvSpPr/>
            <p:nvPr/>
          </p:nvSpPr>
          <p:spPr>
            <a:xfrm>
              <a:off x="6783705" y="1526000"/>
              <a:ext cx="130175" cy="33655"/>
            </a:xfrm>
            <a:custGeom>
              <a:avLst/>
              <a:gdLst/>
              <a:ahLst/>
              <a:cxnLst/>
              <a:rect l="l" t="t" r="r" b="b"/>
              <a:pathLst>
                <a:path w="130175" h="33655">
                  <a:moveTo>
                    <a:pt x="0" y="33623"/>
                  </a:moveTo>
                  <a:lnTo>
                    <a:pt x="129635" y="33623"/>
                  </a:lnTo>
                  <a:lnTo>
                    <a:pt x="129635" y="0"/>
                  </a:lnTo>
                  <a:lnTo>
                    <a:pt x="0" y="0"/>
                  </a:lnTo>
                  <a:lnTo>
                    <a:pt x="0" y="33623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7" name="object 1947" descr=""/>
            <p:cNvSpPr/>
            <p:nvPr/>
          </p:nvSpPr>
          <p:spPr>
            <a:xfrm>
              <a:off x="6783323" y="1402079"/>
              <a:ext cx="129539" cy="43180"/>
            </a:xfrm>
            <a:custGeom>
              <a:avLst/>
              <a:gdLst/>
              <a:ahLst/>
              <a:cxnLst/>
              <a:rect l="l" t="t" r="r" b="b"/>
              <a:pathLst>
                <a:path w="129540" h="43180">
                  <a:moveTo>
                    <a:pt x="0" y="42671"/>
                  </a:moveTo>
                  <a:lnTo>
                    <a:pt x="129540" y="42671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42671"/>
                  </a:lnTo>
                  <a:close/>
                </a:path>
              </a:pathLst>
            </a:custGeom>
            <a:solidFill>
              <a:srgbClr val="B1DD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8" name="object 1948" descr=""/>
            <p:cNvSpPr/>
            <p:nvPr/>
          </p:nvSpPr>
          <p:spPr>
            <a:xfrm>
              <a:off x="6783705" y="1402365"/>
              <a:ext cx="130175" cy="43180"/>
            </a:xfrm>
            <a:custGeom>
              <a:avLst/>
              <a:gdLst/>
              <a:ahLst/>
              <a:cxnLst/>
              <a:rect l="l" t="t" r="r" b="b"/>
              <a:pathLst>
                <a:path w="130175" h="43180">
                  <a:moveTo>
                    <a:pt x="0" y="42767"/>
                  </a:moveTo>
                  <a:lnTo>
                    <a:pt x="129635" y="42767"/>
                  </a:lnTo>
                  <a:lnTo>
                    <a:pt x="129635" y="0"/>
                  </a:lnTo>
                  <a:lnTo>
                    <a:pt x="0" y="0"/>
                  </a:lnTo>
                  <a:lnTo>
                    <a:pt x="0" y="4276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9" name="object 1949" descr=""/>
            <p:cNvSpPr/>
            <p:nvPr/>
          </p:nvSpPr>
          <p:spPr>
            <a:xfrm>
              <a:off x="6781800" y="1444751"/>
              <a:ext cx="131445" cy="38100"/>
            </a:xfrm>
            <a:custGeom>
              <a:avLst/>
              <a:gdLst/>
              <a:ahLst/>
              <a:cxnLst/>
              <a:rect l="l" t="t" r="r" b="b"/>
              <a:pathLst>
                <a:path w="131445" h="38100">
                  <a:moveTo>
                    <a:pt x="131064" y="0"/>
                  </a:moveTo>
                  <a:lnTo>
                    <a:pt x="1511" y="0"/>
                  </a:lnTo>
                  <a:lnTo>
                    <a:pt x="1511" y="28956"/>
                  </a:lnTo>
                  <a:lnTo>
                    <a:pt x="0" y="28956"/>
                  </a:lnTo>
                  <a:lnTo>
                    <a:pt x="0" y="30480"/>
                  </a:lnTo>
                  <a:lnTo>
                    <a:pt x="0" y="38100"/>
                  </a:lnTo>
                  <a:lnTo>
                    <a:pt x="131064" y="38100"/>
                  </a:lnTo>
                  <a:lnTo>
                    <a:pt x="131064" y="30480"/>
                  </a:lnTo>
                  <a:lnTo>
                    <a:pt x="131064" y="28956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AFDD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0" name="object 1950" descr=""/>
            <p:cNvSpPr/>
            <p:nvPr/>
          </p:nvSpPr>
          <p:spPr>
            <a:xfrm>
              <a:off x="6783705" y="1445133"/>
              <a:ext cx="130175" cy="38735"/>
            </a:xfrm>
            <a:custGeom>
              <a:avLst/>
              <a:gdLst/>
              <a:ahLst/>
              <a:cxnLst/>
              <a:rect l="l" t="t" r="r" b="b"/>
              <a:pathLst>
                <a:path w="130175" h="38734">
                  <a:moveTo>
                    <a:pt x="0" y="38195"/>
                  </a:moveTo>
                  <a:lnTo>
                    <a:pt x="129635" y="38195"/>
                  </a:lnTo>
                  <a:lnTo>
                    <a:pt x="129635" y="0"/>
                  </a:lnTo>
                  <a:lnTo>
                    <a:pt x="0" y="0"/>
                  </a:lnTo>
                  <a:lnTo>
                    <a:pt x="0" y="3819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1" name="object 1951" descr=""/>
            <p:cNvSpPr/>
            <p:nvPr/>
          </p:nvSpPr>
          <p:spPr>
            <a:xfrm>
              <a:off x="6783323" y="1344167"/>
              <a:ext cx="129539" cy="59690"/>
            </a:xfrm>
            <a:custGeom>
              <a:avLst/>
              <a:gdLst/>
              <a:ahLst/>
              <a:cxnLst/>
              <a:rect l="l" t="t" r="r" b="b"/>
              <a:pathLst>
                <a:path w="129540" h="59690">
                  <a:moveTo>
                    <a:pt x="0" y="59436"/>
                  </a:moveTo>
                  <a:lnTo>
                    <a:pt x="129540" y="59436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solidFill>
              <a:srgbClr val="AAD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2" name="object 1952" descr=""/>
            <p:cNvSpPr/>
            <p:nvPr/>
          </p:nvSpPr>
          <p:spPr>
            <a:xfrm>
              <a:off x="6783705" y="1344453"/>
              <a:ext cx="130175" cy="58419"/>
            </a:xfrm>
            <a:custGeom>
              <a:avLst/>
              <a:gdLst/>
              <a:ahLst/>
              <a:cxnLst/>
              <a:rect l="l" t="t" r="r" b="b"/>
              <a:pathLst>
                <a:path w="130175" h="58419">
                  <a:moveTo>
                    <a:pt x="0" y="57912"/>
                  </a:moveTo>
                  <a:lnTo>
                    <a:pt x="129635" y="57912"/>
                  </a:lnTo>
                  <a:lnTo>
                    <a:pt x="129635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3" name="object 1953" descr=""/>
            <p:cNvSpPr/>
            <p:nvPr/>
          </p:nvSpPr>
          <p:spPr>
            <a:xfrm>
              <a:off x="6594347" y="1642872"/>
              <a:ext cx="189230" cy="53340"/>
            </a:xfrm>
            <a:custGeom>
              <a:avLst/>
              <a:gdLst/>
              <a:ahLst/>
              <a:cxnLst/>
              <a:rect l="l" t="t" r="r" b="b"/>
              <a:pathLst>
                <a:path w="189229" h="53339">
                  <a:moveTo>
                    <a:pt x="188975" y="53340"/>
                  </a:moveTo>
                  <a:lnTo>
                    <a:pt x="0" y="53340"/>
                  </a:lnTo>
                  <a:lnTo>
                    <a:pt x="0" y="0"/>
                  </a:lnTo>
                  <a:lnTo>
                    <a:pt x="188975" y="0"/>
                  </a:lnTo>
                  <a:lnTo>
                    <a:pt x="188975" y="53340"/>
                  </a:lnTo>
                  <a:close/>
                </a:path>
              </a:pathLst>
            </a:custGeom>
            <a:solidFill>
              <a:srgbClr val="A1D6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4" name="object 1954" descr=""/>
            <p:cNvSpPr/>
            <p:nvPr/>
          </p:nvSpPr>
          <p:spPr>
            <a:xfrm>
              <a:off x="6594538" y="1643538"/>
              <a:ext cx="189230" cy="50800"/>
            </a:xfrm>
            <a:custGeom>
              <a:avLst/>
              <a:gdLst/>
              <a:ahLst/>
              <a:cxnLst/>
              <a:rect l="l" t="t" r="r" b="b"/>
              <a:pathLst>
                <a:path w="189229" h="50800">
                  <a:moveTo>
                    <a:pt x="0" y="50387"/>
                  </a:moveTo>
                  <a:lnTo>
                    <a:pt x="189166" y="50387"/>
                  </a:lnTo>
                  <a:lnTo>
                    <a:pt x="189166" y="0"/>
                  </a:lnTo>
                  <a:lnTo>
                    <a:pt x="0" y="0"/>
                  </a:lnTo>
                  <a:lnTo>
                    <a:pt x="0" y="50387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5" name="object 1955" descr=""/>
            <p:cNvSpPr/>
            <p:nvPr/>
          </p:nvSpPr>
          <p:spPr>
            <a:xfrm>
              <a:off x="6594347" y="1588008"/>
              <a:ext cx="189230" cy="55244"/>
            </a:xfrm>
            <a:custGeom>
              <a:avLst/>
              <a:gdLst/>
              <a:ahLst/>
              <a:cxnLst/>
              <a:rect l="l" t="t" r="r" b="b"/>
              <a:pathLst>
                <a:path w="189229" h="55244">
                  <a:moveTo>
                    <a:pt x="188975" y="54863"/>
                  </a:moveTo>
                  <a:lnTo>
                    <a:pt x="0" y="54863"/>
                  </a:lnTo>
                  <a:lnTo>
                    <a:pt x="0" y="0"/>
                  </a:lnTo>
                  <a:lnTo>
                    <a:pt x="188975" y="0"/>
                  </a:lnTo>
                  <a:lnTo>
                    <a:pt x="188975" y="54863"/>
                  </a:lnTo>
                  <a:close/>
                </a:path>
              </a:pathLst>
            </a:custGeom>
            <a:solidFill>
              <a:srgbClr val="99D1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6" name="object 1956" descr=""/>
            <p:cNvSpPr/>
            <p:nvPr/>
          </p:nvSpPr>
          <p:spPr>
            <a:xfrm>
              <a:off x="6594538" y="1588579"/>
              <a:ext cx="189230" cy="55244"/>
            </a:xfrm>
            <a:custGeom>
              <a:avLst/>
              <a:gdLst/>
              <a:ahLst/>
              <a:cxnLst/>
              <a:rect l="l" t="t" r="r" b="b"/>
              <a:pathLst>
                <a:path w="189229" h="55244">
                  <a:moveTo>
                    <a:pt x="0" y="54959"/>
                  </a:moveTo>
                  <a:lnTo>
                    <a:pt x="189166" y="54959"/>
                  </a:lnTo>
                  <a:lnTo>
                    <a:pt x="189166" y="0"/>
                  </a:lnTo>
                  <a:lnTo>
                    <a:pt x="0" y="0"/>
                  </a:lnTo>
                  <a:lnTo>
                    <a:pt x="0" y="549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7" name="object 1957" descr=""/>
            <p:cNvSpPr/>
            <p:nvPr/>
          </p:nvSpPr>
          <p:spPr>
            <a:xfrm>
              <a:off x="6594347" y="1475232"/>
              <a:ext cx="189230" cy="58419"/>
            </a:xfrm>
            <a:custGeom>
              <a:avLst/>
              <a:gdLst/>
              <a:ahLst/>
              <a:cxnLst/>
              <a:rect l="l" t="t" r="r" b="b"/>
              <a:pathLst>
                <a:path w="189229" h="58419">
                  <a:moveTo>
                    <a:pt x="0" y="57912"/>
                  </a:moveTo>
                  <a:lnTo>
                    <a:pt x="188975" y="57912"/>
                  </a:lnTo>
                  <a:lnTo>
                    <a:pt x="188975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solidFill>
              <a:srgbClr val="89C6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8" name="object 1958" descr=""/>
            <p:cNvSpPr/>
            <p:nvPr/>
          </p:nvSpPr>
          <p:spPr>
            <a:xfrm>
              <a:off x="6594538" y="1474088"/>
              <a:ext cx="189230" cy="59690"/>
            </a:xfrm>
            <a:custGeom>
              <a:avLst/>
              <a:gdLst/>
              <a:ahLst/>
              <a:cxnLst/>
              <a:rect l="l" t="t" r="r" b="b"/>
              <a:pathLst>
                <a:path w="189229" h="59690">
                  <a:moveTo>
                    <a:pt x="0" y="59531"/>
                  </a:moveTo>
                  <a:lnTo>
                    <a:pt x="189166" y="59531"/>
                  </a:lnTo>
                  <a:lnTo>
                    <a:pt x="189166" y="0"/>
                  </a:lnTo>
                  <a:lnTo>
                    <a:pt x="0" y="0"/>
                  </a:lnTo>
                  <a:lnTo>
                    <a:pt x="0" y="59531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9" name="object 1959" descr=""/>
            <p:cNvSpPr/>
            <p:nvPr/>
          </p:nvSpPr>
          <p:spPr>
            <a:xfrm>
              <a:off x="6594347" y="1533144"/>
              <a:ext cx="189230" cy="55244"/>
            </a:xfrm>
            <a:custGeom>
              <a:avLst/>
              <a:gdLst/>
              <a:ahLst/>
              <a:cxnLst/>
              <a:rect l="l" t="t" r="r" b="b"/>
              <a:pathLst>
                <a:path w="189229" h="55244">
                  <a:moveTo>
                    <a:pt x="188975" y="54863"/>
                  </a:moveTo>
                  <a:lnTo>
                    <a:pt x="0" y="54863"/>
                  </a:lnTo>
                  <a:lnTo>
                    <a:pt x="0" y="0"/>
                  </a:lnTo>
                  <a:lnTo>
                    <a:pt x="188975" y="0"/>
                  </a:lnTo>
                  <a:lnTo>
                    <a:pt x="188975" y="54863"/>
                  </a:lnTo>
                  <a:close/>
                </a:path>
              </a:pathLst>
            </a:custGeom>
            <a:solidFill>
              <a:srgbClr val="79BF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0" name="object 1960" descr=""/>
            <p:cNvSpPr/>
            <p:nvPr/>
          </p:nvSpPr>
          <p:spPr>
            <a:xfrm>
              <a:off x="6594538" y="1533620"/>
              <a:ext cx="189230" cy="55244"/>
            </a:xfrm>
            <a:custGeom>
              <a:avLst/>
              <a:gdLst/>
              <a:ahLst/>
              <a:cxnLst/>
              <a:rect l="l" t="t" r="r" b="b"/>
              <a:pathLst>
                <a:path w="189229" h="55244">
                  <a:moveTo>
                    <a:pt x="0" y="54959"/>
                  </a:moveTo>
                  <a:lnTo>
                    <a:pt x="189166" y="54959"/>
                  </a:lnTo>
                  <a:lnTo>
                    <a:pt x="189166" y="0"/>
                  </a:lnTo>
                  <a:lnTo>
                    <a:pt x="0" y="0"/>
                  </a:lnTo>
                  <a:lnTo>
                    <a:pt x="0" y="54959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1" name="object 1961" descr=""/>
            <p:cNvSpPr/>
            <p:nvPr/>
          </p:nvSpPr>
          <p:spPr>
            <a:xfrm>
              <a:off x="6594347" y="1344167"/>
              <a:ext cx="189230" cy="131445"/>
            </a:xfrm>
            <a:custGeom>
              <a:avLst/>
              <a:gdLst/>
              <a:ahLst/>
              <a:cxnLst/>
              <a:rect l="l" t="t" r="r" b="b"/>
              <a:pathLst>
                <a:path w="189229" h="131444">
                  <a:moveTo>
                    <a:pt x="188975" y="131064"/>
                  </a:moveTo>
                  <a:lnTo>
                    <a:pt x="0" y="131064"/>
                  </a:lnTo>
                  <a:lnTo>
                    <a:pt x="0" y="0"/>
                  </a:lnTo>
                  <a:lnTo>
                    <a:pt x="188975" y="0"/>
                  </a:lnTo>
                  <a:lnTo>
                    <a:pt x="188975" y="131064"/>
                  </a:lnTo>
                  <a:close/>
                </a:path>
              </a:pathLst>
            </a:custGeom>
            <a:solidFill>
              <a:srgbClr val="2A5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2" name="object 1962" descr=""/>
            <p:cNvSpPr/>
            <p:nvPr/>
          </p:nvSpPr>
          <p:spPr>
            <a:xfrm>
              <a:off x="6594538" y="1344453"/>
              <a:ext cx="189230" cy="130175"/>
            </a:xfrm>
            <a:custGeom>
              <a:avLst/>
              <a:gdLst/>
              <a:ahLst/>
              <a:cxnLst/>
              <a:rect l="l" t="t" r="r" b="b"/>
              <a:pathLst>
                <a:path w="189229" h="130175">
                  <a:moveTo>
                    <a:pt x="0" y="129635"/>
                  </a:moveTo>
                  <a:lnTo>
                    <a:pt x="189166" y="129635"/>
                  </a:lnTo>
                  <a:lnTo>
                    <a:pt x="189166" y="0"/>
                  </a:lnTo>
                  <a:lnTo>
                    <a:pt x="0" y="0"/>
                  </a:lnTo>
                  <a:lnTo>
                    <a:pt x="0" y="129635"/>
                  </a:lnTo>
                  <a:close/>
                </a:path>
              </a:pathLst>
            </a:custGeom>
            <a:ln w="167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3" name="object 1963" descr=""/>
            <p:cNvSpPr/>
            <p:nvPr/>
          </p:nvSpPr>
          <p:spPr>
            <a:xfrm>
              <a:off x="6390132" y="1926336"/>
              <a:ext cx="2467610" cy="536575"/>
            </a:xfrm>
            <a:custGeom>
              <a:avLst/>
              <a:gdLst/>
              <a:ahLst/>
              <a:cxnLst/>
              <a:rect l="l" t="t" r="r" b="b"/>
              <a:pathLst>
                <a:path w="2467609" h="536575">
                  <a:moveTo>
                    <a:pt x="2467355" y="536447"/>
                  </a:moveTo>
                  <a:lnTo>
                    <a:pt x="0" y="536447"/>
                  </a:lnTo>
                  <a:lnTo>
                    <a:pt x="0" y="0"/>
                  </a:lnTo>
                  <a:lnTo>
                    <a:pt x="2467355" y="0"/>
                  </a:lnTo>
                  <a:lnTo>
                    <a:pt x="2467355" y="536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64" name="object 196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69842" y="2351532"/>
              <a:ext cx="1609343" cy="190785"/>
            </a:xfrm>
            <a:prstGeom prst="rect">
              <a:avLst/>
            </a:prstGeom>
          </p:spPr>
        </p:pic>
        <p:sp>
          <p:nvSpPr>
            <p:cNvPr id="1965" name="object 1965" descr=""/>
            <p:cNvSpPr/>
            <p:nvPr/>
          </p:nvSpPr>
          <p:spPr>
            <a:xfrm>
              <a:off x="6617386" y="1202537"/>
              <a:ext cx="746125" cy="76835"/>
            </a:xfrm>
            <a:custGeom>
              <a:avLst/>
              <a:gdLst/>
              <a:ahLst/>
              <a:cxnLst/>
              <a:rect l="l" t="t" r="r" b="b"/>
              <a:pathLst>
                <a:path w="746125" h="76834">
                  <a:moveTo>
                    <a:pt x="8696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6576" y="7620"/>
                  </a:lnTo>
                  <a:lnTo>
                    <a:pt x="36576" y="61048"/>
                  </a:lnTo>
                  <a:lnTo>
                    <a:pt x="50393" y="61048"/>
                  </a:lnTo>
                  <a:lnTo>
                    <a:pt x="50393" y="7620"/>
                  </a:lnTo>
                  <a:lnTo>
                    <a:pt x="86969" y="7620"/>
                  </a:lnTo>
                  <a:lnTo>
                    <a:pt x="86969" y="0"/>
                  </a:lnTo>
                  <a:close/>
                </a:path>
                <a:path w="746125" h="76834">
                  <a:moveTo>
                    <a:pt x="160210" y="30480"/>
                  </a:moveTo>
                  <a:lnTo>
                    <a:pt x="157162" y="24384"/>
                  </a:lnTo>
                  <a:lnTo>
                    <a:pt x="151066" y="21336"/>
                  </a:lnTo>
                  <a:lnTo>
                    <a:pt x="146494" y="18554"/>
                  </a:lnTo>
                  <a:lnTo>
                    <a:pt x="146494" y="32004"/>
                  </a:lnTo>
                  <a:lnTo>
                    <a:pt x="146494" y="44196"/>
                  </a:lnTo>
                  <a:lnTo>
                    <a:pt x="144970" y="47244"/>
                  </a:lnTo>
                  <a:lnTo>
                    <a:pt x="141922" y="50292"/>
                  </a:lnTo>
                  <a:lnTo>
                    <a:pt x="137261" y="53340"/>
                  </a:lnTo>
                  <a:lnTo>
                    <a:pt x="131165" y="54864"/>
                  </a:lnTo>
                  <a:lnTo>
                    <a:pt x="117449" y="54864"/>
                  </a:lnTo>
                  <a:lnTo>
                    <a:pt x="112877" y="53340"/>
                  </a:lnTo>
                  <a:lnTo>
                    <a:pt x="108305" y="50292"/>
                  </a:lnTo>
                  <a:lnTo>
                    <a:pt x="102209" y="44196"/>
                  </a:lnTo>
                  <a:lnTo>
                    <a:pt x="102209" y="32004"/>
                  </a:lnTo>
                  <a:lnTo>
                    <a:pt x="105257" y="27432"/>
                  </a:lnTo>
                  <a:lnTo>
                    <a:pt x="108305" y="24384"/>
                  </a:lnTo>
                  <a:lnTo>
                    <a:pt x="117449" y="21336"/>
                  </a:lnTo>
                  <a:lnTo>
                    <a:pt x="131165" y="21336"/>
                  </a:lnTo>
                  <a:lnTo>
                    <a:pt x="137261" y="22860"/>
                  </a:lnTo>
                  <a:lnTo>
                    <a:pt x="141922" y="24384"/>
                  </a:lnTo>
                  <a:lnTo>
                    <a:pt x="144970" y="27432"/>
                  </a:lnTo>
                  <a:lnTo>
                    <a:pt x="146494" y="32004"/>
                  </a:lnTo>
                  <a:lnTo>
                    <a:pt x="146494" y="18554"/>
                  </a:lnTo>
                  <a:lnTo>
                    <a:pt x="145935" y="18211"/>
                  </a:lnTo>
                  <a:lnTo>
                    <a:pt x="139788" y="15811"/>
                  </a:lnTo>
                  <a:lnTo>
                    <a:pt x="132778" y="14262"/>
                  </a:lnTo>
                  <a:lnTo>
                    <a:pt x="125069" y="13716"/>
                  </a:lnTo>
                  <a:lnTo>
                    <a:pt x="117373" y="14262"/>
                  </a:lnTo>
                  <a:lnTo>
                    <a:pt x="110401" y="15811"/>
                  </a:lnTo>
                  <a:lnTo>
                    <a:pt x="104279" y="18211"/>
                  </a:lnTo>
                  <a:lnTo>
                    <a:pt x="99161" y="21336"/>
                  </a:lnTo>
                  <a:lnTo>
                    <a:pt x="93065" y="24384"/>
                  </a:lnTo>
                  <a:lnTo>
                    <a:pt x="88493" y="30480"/>
                  </a:lnTo>
                  <a:lnTo>
                    <a:pt x="88493" y="45720"/>
                  </a:lnTo>
                  <a:lnTo>
                    <a:pt x="93065" y="51816"/>
                  </a:lnTo>
                  <a:lnTo>
                    <a:pt x="99161" y="54864"/>
                  </a:lnTo>
                  <a:lnTo>
                    <a:pt x="104279" y="57797"/>
                  </a:lnTo>
                  <a:lnTo>
                    <a:pt x="110401" y="59715"/>
                  </a:lnTo>
                  <a:lnTo>
                    <a:pt x="117373" y="60744"/>
                  </a:lnTo>
                  <a:lnTo>
                    <a:pt x="125069" y="61048"/>
                  </a:lnTo>
                  <a:lnTo>
                    <a:pt x="132778" y="60744"/>
                  </a:lnTo>
                  <a:lnTo>
                    <a:pt x="139788" y="59715"/>
                  </a:lnTo>
                  <a:lnTo>
                    <a:pt x="145935" y="57797"/>
                  </a:lnTo>
                  <a:lnTo>
                    <a:pt x="151066" y="54864"/>
                  </a:lnTo>
                  <a:lnTo>
                    <a:pt x="157162" y="51816"/>
                  </a:lnTo>
                  <a:lnTo>
                    <a:pt x="160210" y="45720"/>
                  </a:lnTo>
                  <a:lnTo>
                    <a:pt x="160210" y="30480"/>
                  </a:lnTo>
                  <a:close/>
                </a:path>
                <a:path w="746125" h="76834">
                  <a:moveTo>
                    <a:pt x="248704" y="30480"/>
                  </a:moveTo>
                  <a:lnTo>
                    <a:pt x="245656" y="24384"/>
                  </a:lnTo>
                  <a:lnTo>
                    <a:pt x="242608" y="21336"/>
                  </a:lnTo>
                  <a:lnTo>
                    <a:pt x="241084" y="19812"/>
                  </a:lnTo>
                  <a:lnTo>
                    <a:pt x="234886" y="16764"/>
                  </a:lnTo>
                  <a:lnTo>
                    <a:pt x="234886" y="32004"/>
                  </a:lnTo>
                  <a:lnTo>
                    <a:pt x="234886" y="42672"/>
                  </a:lnTo>
                  <a:lnTo>
                    <a:pt x="233362" y="47244"/>
                  </a:lnTo>
                  <a:lnTo>
                    <a:pt x="224218" y="53340"/>
                  </a:lnTo>
                  <a:lnTo>
                    <a:pt x="219646" y="54864"/>
                  </a:lnTo>
                  <a:lnTo>
                    <a:pt x="205930" y="54864"/>
                  </a:lnTo>
                  <a:lnTo>
                    <a:pt x="202882" y="53340"/>
                  </a:lnTo>
                  <a:lnTo>
                    <a:pt x="196786" y="53340"/>
                  </a:lnTo>
                  <a:lnTo>
                    <a:pt x="193738" y="51816"/>
                  </a:lnTo>
                  <a:lnTo>
                    <a:pt x="193738" y="25908"/>
                  </a:lnTo>
                  <a:lnTo>
                    <a:pt x="196786" y="24384"/>
                  </a:lnTo>
                  <a:lnTo>
                    <a:pt x="199834" y="24384"/>
                  </a:lnTo>
                  <a:lnTo>
                    <a:pt x="204406" y="22860"/>
                  </a:lnTo>
                  <a:lnTo>
                    <a:pt x="207454" y="21336"/>
                  </a:lnTo>
                  <a:lnTo>
                    <a:pt x="222694" y="21336"/>
                  </a:lnTo>
                  <a:lnTo>
                    <a:pt x="227266" y="22860"/>
                  </a:lnTo>
                  <a:lnTo>
                    <a:pt x="233362" y="28956"/>
                  </a:lnTo>
                  <a:lnTo>
                    <a:pt x="234886" y="32004"/>
                  </a:lnTo>
                  <a:lnTo>
                    <a:pt x="234886" y="16764"/>
                  </a:lnTo>
                  <a:lnTo>
                    <a:pt x="227266" y="13716"/>
                  </a:lnTo>
                  <a:lnTo>
                    <a:pt x="213550" y="13716"/>
                  </a:lnTo>
                  <a:lnTo>
                    <a:pt x="204406" y="16764"/>
                  </a:lnTo>
                  <a:lnTo>
                    <a:pt x="201358" y="16764"/>
                  </a:lnTo>
                  <a:lnTo>
                    <a:pt x="196786" y="18288"/>
                  </a:lnTo>
                  <a:lnTo>
                    <a:pt x="193738" y="19812"/>
                  </a:lnTo>
                  <a:lnTo>
                    <a:pt x="193738" y="15240"/>
                  </a:lnTo>
                  <a:lnTo>
                    <a:pt x="180022" y="15240"/>
                  </a:lnTo>
                  <a:lnTo>
                    <a:pt x="180022" y="76288"/>
                  </a:lnTo>
                  <a:lnTo>
                    <a:pt x="193738" y="76288"/>
                  </a:lnTo>
                  <a:lnTo>
                    <a:pt x="193738" y="57912"/>
                  </a:lnTo>
                  <a:lnTo>
                    <a:pt x="196786" y="59524"/>
                  </a:lnTo>
                  <a:lnTo>
                    <a:pt x="199834" y="59524"/>
                  </a:lnTo>
                  <a:lnTo>
                    <a:pt x="202882" y="61048"/>
                  </a:lnTo>
                  <a:lnTo>
                    <a:pt x="222694" y="61048"/>
                  </a:lnTo>
                  <a:lnTo>
                    <a:pt x="227266" y="59524"/>
                  </a:lnTo>
                  <a:lnTo>
                    <a:pt x="231838" y="57912"/>
                  </a:lnTo>
                  <a:lnTo>
                    <a:pt x="234886" y="56388"/>
                  </a:lnTo>
                  <a:lnTo>
                    <a:pt x="238036" y="54864"/>
                  </a:lnTo>
                  <a:lnTo>
                    <a:pt x="241084" y="53340"/>
                  </a:lnTo>
                  <a:lnTo>
                    <a:pt x="244132" y="50292"/>
                  </a:lnTo>
                  <a:lnTo>
                    <a:pt x="248704" y="41148"/>
                  </a:lnTo>
                  <a:lnTo>
                    <a:pt x="248704" y="30480"/>
                  </a:lnTo>
                  <a:close/>
                </a:path>
                <a:path w="746125" h="76834">
                  <a:moveTo>
                    <a:pt x="353961" y="54864"/>
                  </a:moveTo>
                  <a:lnTo>
                    <a:pt x="332625" y="54864"/>
                  </a:lnTo>
                  <a:lnTo>
                    <a:pt x="332625" y="0"/>
                  </a:lnTo>
                  <a:lnTo>
                    <a:pt x="321957" y="0"/>
                  </a:lnTo>
                  <a:lnTo>
                    <a:pt x="321957" y="3048"/>
                  </a:lnTo>
                  <a:lnTo>
                    <a:pt x="318909" y="6096"/>
                  </a:lnTo>
                  <a:lnTo>
                    <a:pt x="317385" y="6096"/>
                  </a:lnTo>
                  <a:lnTo>
                    <a:pt x="315861" y="7620"/>
                  </a:lnTo>
                  <a:lnTo>
                    <a:pt x="308140" y="7620"/>
                  </a:lnTo>
                  <a:lnTo>
                    <a:pt x="305092" y="9144"/>
                  </a:lnTo>
                  <a:lnTo>
                    <a:pt x="298996" y="9144"/>
                  </a:lnTo>
                  <a:lnTo>
                    <a:pt x="298996" y="13716"/>
                  </a:lnTo>
                  <a:lnTo>
                    <a:pt x="320433" y="13716"/>
                  </a:lnTo>
                  <a:lnTo>
                    <a:pt x="320433" y="54864"/>
                  </a:lnTo>
                  <a:lnTo>
                    <a:pt x="298996" y="54864"/>
                  </a:lnTo>
                  <a:lnTo>
                    <a:pt x="298996" y="61048"/>
                  </a:lnTo>
                  <a:lnTo>
                    <a:pt x="353961" y="61048"/>
                  </a:lnTo>
                  <a:lnTo>
                    <a:pt x="353961" y="54864"/>
                  </a:lnTo>
                  <a:close/>
                </a:path>
                <a:path w="746125" h="76834">
                  <a:moveTo>
                    <a:pt x="445490" y="19812"/>
                  </a:moveTo>
                  <a:lnTo>
                    <a:pt x="442442" y="12192"/>
                  </a:lnTo>
                  <a:lnTo>
                    <a:pt x="436346" y="7620"/>
                  </a:lnTo>
                  <a:lnTo>
                    <a:pt x="434594" y="6096"/>
                  </a:lnTo>
                  <a:lnTo>
                    <a:pt x="432028" y="3860"/>
                  </a:lnTo>
                  <a:lnTo>
                    <a:pt x="431685" y="3733"/>
                  </a:lnTo>
                  <a:lnTo>
                    <a:pt x="431685" y="22860"/>
                  </a:lnTo>
                  <a:lnTo>
                    <a:pt x="431685" y="38100"/>
                  </a:lnTo>
                  <a:lnTo>
                    <a:pt x="430161" y="41148"/>
                  </a:lnTo>
                  <a:lnTo>
                    <a:pt x="430060" y="44386"/>
                  </a:lnTo>
                  <a:lnTo>
                    <a:pt x="428637" y="47244"/>
                  </a:lnTo>
                  <a:lnTo>
                    <a:pt x="424065" y="51816"/>
                  </a:lnTo>
                  <a:lnTo>
                    <a:pt x="417969" y="54864"/>
                  </a:lnTo>
                  <a:lnTo>
                    <a:pt x="401205" y="54864"/>
                  </a:lnTo>
                  <a:lnTo>
                    <a:pt x="398157" y="53340"/>
                  </a:lnTo>
                  <a:lnTo>
                    <a:pt x="396633" y="51816"/>
                  </a:lnTo>
                  <a:lnTo>
                    <a:pt x="393585" y="50292"/>
                  </a:lnTo>
                  <a:lnTo>
                    <a:pt x="392061" y="48768"/>
                  </a:lnTo>
                  <a:lnTo>
                    <a:pt x="390537" y="45720"/>
                  </a:lnTo>
                  <a:lnTo>
                    <a:pt x="389013" y="44196"/>
                  </a:lnTo>
                  <a:lnTo>
                    <a:pt x="389013" y="19812"/>
                  </a:lnTo>
                  <a:lnTo>
                    <a:pt x="390537" y="16764"/>
                  </a:lnTo>
                  <a:lnTo>
                    <a:pt x="390537" y="13716"/>
                  </a:lnTo>
                  <a:lnTo>
                    <a:pt x="393585" y="10668"/>
                  </a:lnTo>
                  <a:lnTo>
                    <a:pt x="402729" y="6096"/>
                  </a:lnTo>
                  <a:lnTo>
                    <a:pt x="417969" y="6096"/>
                  </a:lnTo>
                  <a:lnTo>
                    <a:pt x="424065" y="9144"/>
                  </a:lnTo>
                  <a:lnTo>
                    <a:pt x="428637" y="13716"/>
                  </a:lnTo>
                  <a:lnTo>
                    <a:pt x="430161" y="16764"/>
                  </a:lnTo>
                  <a:lnTo>
                    <a:pt x="430161" y="19812"/>
                  </a:lnTo>
                  <a:lnTo>
                    <a:pt x="431685" y="22860"/>
                  </a:lnTo>
                  <a:lnTo>
                    <a:pt x="431685" y="3733"/>
                  </a:lnTo>
                  <a:lnTo>
                    <a:pt x="426161" y="1524"/>
                  </a:lnTo>
                  <a:lnTo>
                    <a:pt x="418896" y="330"/>
                  </a:lnTo>
                  <a:lnTo>
                    <a:pt x="410349" y="0"/>
                  </a:lnTo>
                  <a:lnTo>
                    <a:pt x="401777" y="330"/>
                  </a:lnTo>
                  <a:lnTo>
                    <a:pt x="373773" y="19812"/>
                  </a:lnTo>
                  <a:lnTo>
                    <a:pt x="373773" y="41148"/>
                  </a:lnTo>
                  <a:lnTo>
                    <a:pt x="410349" y="61048"/>
                  </a:lnTo>
                  <a:lnTo>
                    <a:pt x="418896" y="60744"/>
                  </a:lnTo>
                  <a:lnTo>
                    <a:pt x="445490" y="30480"/>
                  </a:lnTo>
                  <a:lnTo>
                    <a:pt x="445490" y="19812"/>
                  </a:lnTo>
                  <a:close/>
                </a:path>
                <a:path w="746125" h="76834">
                  <a:moveTo>
                    <a:pt x="565975" y="0"/>
                  </a:moveTo>
                  <a:lnTo>
                    <a:pt x="497306" y="0"/>
                  </a:lnTo>
                  <a:lnTo>
                    <a:pt x="497306" y="61048"/>
                  </a:lnTo>
                  <a:lnTo>
                    <a:pt x="565975" y="61048"/>
                  </a:lnTo>
                  <a:lnTo>
                    <a:pt x="565975" y="53340"/>
                  </a:lnTo>
                  <a:lnTo>
                    <a:pt x="511022" y="53340"/>
                  </a:lnTo>
                  <a:lnTo>
                    <a:pt x="511022" y="30480"/>
                  </a:lnTo>
                  <a:lnTo>
                    <a:pt x="565975" y="30480"/>
                  </a:lnTo>
                  <a:lnTo>
                    <a:pt x="565975" y="24384"/>
                  </a:lnTo>
                  <a:lnTo>
                    <a:pt x="511022" y="24384"/>
                  </a:lnTo>
                  <a:lnTo>
                    <a:pt x="511022" y="7620"/>
                  </a:lnTo>
                  <a:lnTo>
                    <a:pt x="565975" y="7620"/>
                  </a:lnTo>
                  <a:lnTo>
                    <a:pt x="565975" y="0"/>
                  </a:lnTo>
                  <a:close/>
                </a:path>
                <a:path w="746125" h="76834">
                  <a:moveTo>
                    <a:pt x="665137" y="0"/>
                  </a:moveTo>
                  <a:lnTo>
                    <a:pt x="651421" y="0"/>
                  </a:lnTo>
                  <a:lnTo>
                    <a:pt x="651421" y="39624"/>
                  </a:lnTo>
                  <a:lnTo>
                    <a:pt x="649897" y="42672"/>
                  </a:lnTo>
                  <a:lnTo>
                    <a:pt x="649897" y="44196"/>
                  </a:lnTo>
                  <a:lnTo>
                    <a:pt x="648373" y="45720"/>
                  </a:lnTo>
                  <a:lnTo>
                    <a:pt x="648373" y="48768"/>
                  </a:lnTo>
                  <a:lnTo>
                    <a:pt x="645325" y="50292"/>
                  </a:lnTo>
                  <a:lnTo>
                    <a:pt x="643801" y="51816"/>
                  </a:lnTo>
                  <a:lnTo>
                    <a:pt x="640753" y="53340"/>
                  </a:lnTo>
                  <a:lnTo>
                    <a:pt x="637705" y="53340"/>
                  </a:lnTo>
                  <a:lnTo>
                    <a:pt x="634657" y="54864"/>
                  </a:lnTo>
                  <a:lnTo>
                    <a:pt x="616280" y="54864"/>
                  </a:lnTo>
                  <a:lnTo>
                    <a:pt x="613232" y="53340"/>
                  </a:lnTo>
                  <a:lnTo>
                    <a:pt x="608660" y="53340"/>
                  </a:lnTo>
                  <a:lnTo>
                    <a:pt x="605612" y="51816"/>
                  </a:lnTo>
                  <a:lnTo>
                    <a:pt x="602564" y="48768"/>
                  </a:lnTo>
                  <a:lnTo>
                    <a:pt x="601040" y="45720"/>
                  </a:lnTo>
                  <a:lnTo>
                    <a:pt x="601040" y="44196"/>
                  </a:lnTo>
                  <a:lnTo>
                    <a:pt x="599516" y="42672"/>
                  </a:lnTo>
                  <a:lnTo>
                    <a:pt x="599516" y="0"/>
                  </a:lnTo>
                  <a:lnTo>
                    <a:pt x="585800" y="0"/>
                  </a:lnTo>
                  <a:lnTo>
                    <a:pt x="585800" y="44196"/>
                  </a:lnTo>
                  <a:lnTo>
                    <a:pt x="588848" y="47244"/>
                  </a:lnTo>
                  <a:lnTo>
                    <a:pt x="591896" y="53340"/>
                  </a:lnTo>
                  <a:lnTo>
                    <a:pt x="596468" y="56388"/>
                  </a:lnTo>
                  <a:lnTo>
                    <a:pt x="599516" y="57912"/>
                  </a:lnTo>
                  <a:lnTo>
                    <a:pt x="604088" y="59524"/>
                  </a:lnTo>
                  <a:lnTo>
                    <a:pt x="608660" y="59524"/>
                  </a:lnTo>
                  <a:lnTo>
                    <a:pt x="613232" y="61048"/>
                  </a:lnTo>
                  <a:lnTo>
                    <a:pt x="642277" y="61048"/>
                  </a:lnTo>
                  <a:lnTo>
                    <a:pt x="646849" y="59524"/>
                  </a:lnTo>
                  <a:lnTo>
                    <a:pt x="649897" y="57912"/>
                  </a:lnTo>
                  <a:lnTo>
                    <a:pt x="654469" y="56388"/>
                  </a:lnTo>
                  <a:lnTo>
                    <a:pt x="660565" y="50292"/>
                  </a:lnTo>
                  <a:lnTo>
                    <a:pt x="665137" y="41148"/>
                  </a:lnTo>
                  <a:lnTo>
                    <a:pt x="665137" y="36576"/>
                  </a:lnTo>
                  <a:lnTo>
                    <a:pt x="665137" y="0"/>
                  </a:lnTo>
                  <a:close/>
                </a:path>
                <a:path w="746125" h="76834">
                  <a:moveTo>
                    <a:pt x="745998" y="44196"/>
                  </a:moveTo>
                  <a:lnTo>
                    <a:pt x="744474" y="41148"/>
                  </a:lnTo>
                  <a:lnTo>
                    <a:pt x="739902" y="39624"/>
                  </a:lnTo>
                  <a:lnTo>
                    <a:pt x="736854" y="38100"/>
                  </a:lnTo>
                  <a:lnTo>
                    <a:pt x="732282" y="36576"/>
                  </a:lnTo>
                  <a:lnTo>
                    <a:pt x="726186" y="35052"/>
                  </a:lnTo>
                  <a:lnTo>
                    <a:pt x="718477" y="35052"/>
                  </a:lnTo>
                  <a:lnTo>
                    <a:pt x="716953" y="33528"/>
                  </a:lnTo>
                  <a:lnTo>
                    <a:pt x="706285" y="33528"/>
                  </a:lnTo>
                  <a:lnTo>
                    <a:pt x="703237" y="32004"/>
                  </a:lnTo>
                  <a:lnTo>
                    <a:pt x="701713" y="32004"/>
                  </a:lnTo>
                  <a:lnTo>
                    <a:pt x="698665" y="28956"/>
                  </a:lnTo>
                  <a:lnTo>
                    <a:pt x="698665" y="24384"/>
                  </a:lnTo>
                  <a:lnTo>
                    <a:pt x="700189" y="22860"/>
                  </a:lnTo>
                  <a:lnTo>
                    <a:pt x="703237" y="22860"/>
                  </a:lnTo>
                  <a:lnTo>
                    <a:pt x="706285" y="21336"/>
                  </a:lnTo>
                  <a:lnTo>
                    <a:pt x="724662" y="21336"/>
                  </a:lnTo>
                  <a:lnTo>
                    <a:pt x="729234" y="22860"/>
                  </a:lnTo>
                  <a:lnTo>
                    <a:pt x="733806" y="22860"/>
                  </a:lnTo>
                  <a:lnTo>
                    <a:pt x="738378" y="24384"/>
                  </a:lnTo>
                  <a:lnTo>
                    <a:pt x="741426" y="25908"/>
                  </a:lnTo>
                  <a:lnTo>
                    <a:pt x="742950" y="25908"/>
                  </a:lnTo>
                  <a:lnTo>
                    <a:pt x="742950" y="18288"/>
                  </a:lnTo>
                  <a:lnTo>
                    <a:pt x="739902" y="16764"/>
                  </a:lnTo>
                  <a:lnTo>
                    <a:pt x="735330" y="16764"/>
                  </a:lnTo>
                  <a:lnTo>
                    <a:pt x="730758" y="15240"/>
                  </a:lnTo>
                  <a:lnTo>
                    <a:pt x="703237" y="15240"/>
                  </a:lnTo>
                  <a:lnTo>
                    <a:pt x="698665" y="16764"/>
                  </a:lnTo>
                  <a:lnTo>
                    <a:pt x="695617" y="16764"/>
                  </a:lnTo>
                  <a:lnTo>
                    <a:pt x="694093" y="18288"/>
                  </a:lnTo>
                  <a:lnTo>
                    <a:pt x="691045" y="19812"/>
                  </a:lnTo>
                  <a:lnTo>
                    <a:pt x="684949" y="25908"/>
                  </a:lnTo>
                  <a:lnTo>
                    <a:pt x="684949" y="30480"/>
                  </a:lnTo>
                  <a:lnTo>
                    <a:pt x="686473" y="33528"/>
                  </a:lnTo>
                  <a:lnTo>
                    <a:pt x="689521" y="35052"/>
                  </a:lnTo>
                  <a:lnTo>
                    <a:pt x="692569" y="38100"/>
                  </a:lnTo>
                  <a:lnTo>
                    <a:pt x="697141" y="39624"/>
                  </a:lnTo>
                  <a:lnTo>
                    <a:pt x="704761" y="39624"/>
                  </a:lnTo>
                  <a:lnTo>
                    <a:pt x="706285" y="41148"/>
                  </a:lnTo>
                  <a:lnTo>
                    <a:pt x="716953" y="41148"/>
                  </a:lnTo>
                  <a:lnTo>
                    <a:pt x="720001" y="42672"/>
                  </a:lnTo>
                  <a:lnTo>
                    <a:pt x="724662" y="42672"/>
                  </a:lnTo>
                  <a:lnTo>
                    <a:pt x="727710" y="44196"/>
                  </a:lnTo>
                  <a:lnTo>
                    <a:pt x="729234" y="44196"/>
                  </a:lnTo>
                  <a:lnTo>
                    <a:pt x="732282" y="47244"/>
                  </a:lnTo>
                  <a:lnTo>
                    <a:pt x="732282" y="50292"/>
                  </a:lnTo>
                  <a:lnTo>
                    <a:pt x="730758" y="51816"/>
                  </a:lnTo>
                  <a:lnTo>
                    <a:pt x="724662" y="54864"/>
                  </a:lnTo>
                  <a:lnTo>
                    <a:pt x="704761" y="54864"/>
                  </a:lnTo>
                  <a:lnTo>
                    <a:pt x="700189" y="53340"/>
                  </a:lnTo>
                  <a:lnTo>
                    <a:pt x="694093" y="51816"/>
                  </a:lnTo>
                  <a:lnTo>
                    <a:pt x="689521" y="50292"/>
                  </a:lnTo>
                  <a:lnTo>
                    <a:pt x="686473" y="48768"/>
                  </a:lnTo>
                  <a:lnTo>
                    <a:pt x="684949" y="48768"/>
                  </a:lnTo>
                  <a:lnTo>
                    <a:pt x="684949" y="57912"/>
                  </a:lnTo>
                  <a:lnTo>
                    <a:pt x="687997" y="57912"/>
                  </a:lnTo>
                  <a:lnTo>
                    <a:pt x="697141" y="61048"/>
                  </a:lnTo>
                  <a:lnTo>
                    <a:pt x="723049" y="61048"/>
                  </a:lnTo>
                  <a:lnTo>
                    <a:pt x="730758" y="59524"/>
                  </a:lnTo>
                  <a:lnTo>
                    <a:pt x="736854" y="57912"/>
                  </a:lnTo>
                  <a:lnTo>
                    <a:pt x="742950" y="54864"/>
                  </a:lnTo>
                  <a:lnTo>
                    <a:pt x="745998" y="51816"/>
                  </a:lnTo>
                  <a:lnTo>
                    <a:pt x="745998" y="47244"/>
                  </a:lnTo>
                  <a:lnTo>
                    <a:pt x="745998" y="4419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66" name="object 196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96924" y="1202531"/>
              <a:ext cx="170878" cy="77819"/>
            </a:xfrm>
            <a:prstGeom prst="rect">
              <a:avLst/>
            </a:prstGeom>
          </p:spPr>
        </p:pic>
        <p:sp>
          <p:nvSpPr>
            <p:cNvPr id="1967" name="object 1967" descr=""/>
            <p:cNvSpPr/>
            <p:nvPr/>
          </p:nvSpPr>
          <p:spPr>
            <a:xfrm>
              <a:off x="7720292" y="1944153"/>
              <a:ext cx="335915" cy="40640"/>
            </a:xfrm>
            <a:custGeom>
              <a:avLst/>
              <a:gdLst/>
              <a:ahLst/>
              <a:cxnLst/>
              <a:rect l="l" t="t" r="r" b="b"/>
              <a:pathLst>
                <a:path w="335915" h="40639">
                  <a:moveTo>
                    <a:pt x="38201" y="10668"/>
                  </a:moveTo>
                  <a:lnTo>
                    <a:pt x="36677" y="7620"/>
                  </a:lnTo>
                  <a:lnTo>
                    <a:pt x="35153" y="6096"/>
                  </a:lnTo>
                  <a:lnTo>
                    <a:pt x="33629" y="6096"/>
                  </a:lnTo>
                  <a:lnTo>
                    <a:pt x="32105" y="4572"/>
                  </a:lnTo>
                  <a:lnTo>
                    <a:pt x="29057" y="4572"/>
                  </a:lnTo>
                  <a:lnTo>
                    <a:pt x="29057" y="10668"/>
                  </a:lnTo>
                  <a:lnTo>
                    <a:pt x="29057" y="15240"/>
                  </a:lnTo>
                  <a:lnTo>
                    <a:pt x="27533" y="18288"/>
                  </a:lnTo>
                  <a:lnTo>
                    <a:pt x="21437" y="21336"/>
                  </a:lnTo>
                  <a:lnTo>
                    <a:pt x="9144" y="21336"/>
                  </a:lnTo>
                  <a:lnTo>
                    <a:pt x="9144" y="7620"/>
                  </a:lnTo>
                  <a:lnTo>
                    <a:pt x="22961" y="7620"/>
                  </a:lnTo>
                  <a:lnTo>
                    <a:pt x="26009" y="9144"/>
                  </a:lnTo>
                  <a:lnTo>
                    <a:pt x="27533" y="9144"/>
                  </a:lnTo>
                  <a:lnTo>
                    <a:pt x="29057" y="10668"/>
                  </a:lnTo>
                  <a:lnTo>
                    <a:pt x="29057" y="4572"/>
                  </a:lnTo>
                  <a:lnTo>
                    <a:pt x="26009" y="3048"/>
                  </a:lnTo>
                  <a:lnTo>
                    <a:pt x="0" y="3048"/>
                  </a:lnTo>
                  <a:lnTo>
                    <a:pt x="0" y="39712"/>
                  </a:lnTo>
                  <a:lnTo>
                    <a:pt x="9144" y="39712"/>
                  </a:lnTo>
                  <a:lnTo>
                    <a:pt x="9144" y="25908"/>
                  </a:lnTo>
                  <a:lnTo>
                    <a:pt x="21437" y="25908"/>
                  </a:lnTo>
                  <a:lnTo>
                    <a:pt x="27533" y="24384"/>
                  </a:lnTo>
                  <a:lnTo>
                    <a:pt x="32105" y="21336"/>
                  </a:lnTo>
                  <a:lnTo>
                    <a:pt x="36677" y="19812"/>
                  </a:lnTo>
                  <a:lnTo>
                    <a:pt x="38201" y="16764"/>
                  </a:lnTo>
                  <a:lnTo>
                    <a:pt x="38201" y="10668"/>
                  </a:lnTo>
                  <a:close/>
                </a:path>
                <a:path w="335915" h="40639">
                  <a:moveTo>
                    <a:pt x="58204" y="469"/>
                  </a:moveTo>
                  <a:lnTo>
                    <a:pt x="49047" y="469"/>
                  </a:lnTo>
                  <a:lnTo>
                    <a:pt x="49047" y="40093"/>
                  </a:lnTo>
                  <a:lnTo>
                    <a:pt x="58204" y="40093"/>
                  </a:lnTo>
                  <a:lnTo>
                    <a:pt x="58204" y="469"/>
                  </a:lnTo>
                  <a:close/>
                </a:path>
                <a:path w="335915" h="40639">
                  <a:moveTo>
                    <a:pt x="111442" y="36576"/>
                  </a:moveTo>
                  <a:lnTo>
                    <a:pt x="106781" y="36576"/>
                  </a:lnTo>
                  <a:lnTo>
                    <a:pt x="105257" y="35052"/>
                  </a:lnTo>
                  <a:lnTo>
                    <a:pt x="105257" y="25908"/>
                  </a:lnTo>
                  <a:lnTo>
                    <a:pt x="105257" y="18288"/>
                  </a:lnTo>
                  <a:lnTo>
                    <a:pt x="104495" y="16764"/>
                  </a:lnTo>
                  <a:lnTo>
                    <a:pt x="103733" y="15240"/>
                  </a:lnTo>
                  <a:lnTo>
                    <a:pt x="102209" y="15240"/>
                  </a:lnTo>
                  <a:lnTo>
                    <a:pt x="96113" y="12192"/>
                  </a:lnTo>
                  <a:lnTo>
                    <a:pt x="85445" y="12192"/>
                  </a:lnTo>
                  <a:lnTo>
                    <a:pt x="80873" y="13716"/>
                  </a:lnTo>
                  <a:lnTo>
                    <a:pt x="74777" y="15240"/>
                  </a:lnTo>
                  <a:lnTo>
                    <a:pt x="74777" y="18288"/>
                  </a:lnTo>
                  <a:lnTo>
                    <a:pt x="80873" y="16764"/>
                  </a:lnTo>
                  <a:lnTo>
                    <a:pt x="94589" y="16764"/>
                  </a:lnTo>
                  <a:lnTo>
                    <a:pt x="97637" y="18288"/>
                  </a:lnTo>
                  <a:lnTo>
                    <a:pt x="97637" y="24384"/>
                  </a:lnTo>
                  <a:lnTo>
                    <a:pt x="97637" y="27432"/>
                  </a:lnTo>
                  <a:lnTo>
                    <a:pt x="97637" y="33528"/>
                  </a:lnTo>
                  <a:lnTo>
                    <a:pt x="93065" y="35052"/>
                  </a:lnTo>
                  <a:lnTo>
                    <a:pt x="90017" y="36576"/>
                  </a:lnTo>
                  <a:lnTo>
                    <a:pt x="83921" y="36576"/>
                  </a:lnTo>
                  <a:lnTo>
                    <a:pt x="82397" y="35052"/>
                  </a:lnTo>
                  <a:lnTo>
                    <a:pt x="80873" y="35052"/>
                  </a:lnTo>
                  <a:lnTo>
                    <a:pt x="80873" y="33528"/>
                  </a:lnTo>
                  <a:lnTo>
                    <a:pt x="79349" y="33528"/>
                  </a:lnTo>
                  <a:lnTo>
                    <a:pt x="79349" y="30480"/>
                  </a:lnTo>
                  <a:lnTo>
                    <a:pt x="80873" y="28956"/>
                  </a:lnTo>
                  <a:lnTo>
                    <a:pt x="83921" y="27432"/>
                  </a:lnTo>
                  <a:lnTo>
                    <a:pt x="86969" y="27432"/>
                  </a:lnTo>
                  <a:lnTo>
                    <a:pt x="90017" y="25908"/>
                  </a:lnTo>
                  <a:lnTo>
                    <a:pt x="94589" y="25908"/>
                  </a:lnTo>
                  <a:lnTo>
                    <a:pt x="97637" y="27432"/>
                  </a:lnTo>
                  <a:lnTo>
                    <a:pt x="97637" y="24384"/>
                  </a:lnTo>
                  <a:lnTo>
                    <a:pt x="80873" y="24384"/>
                  </a:lnTo>
                  <a:lnTo>
                    <a:pt x="77825" y="25908"/>
                  </a:lnTo>
                  <a:lnTo>
                    <a:pt x="73253" y="27432"/>
                  </a:lnTo>
                  <a:lnTo>
                    <a:pt x="71729" y="30480"/>
                  </a:lnTo>
                  <a:lnTo>
                    <a:pt x="71729" y="36576"/>
                  </a:lnTo>
                  <a:lnTo>
                    <a:pt x="74777" y="38188"/>
                  </a:lnTo>
                  <a:lnTo>
                    <a:pt x="77825" y="39712"/>
                  </a:lnTo>
                  <a:lnTo>
                    <a:pt x="88493" y="39712"/>
                  </a:lnTo>
                  <a:lnTo>
                    <a:pt x="93065" y="38188"/>
                  </a:lnTo>
                  <a:lnTo>
                    <a:pt x="99161" y="36576"/>
                  </a:lnTo>
                  <a:lnTo>
                    <a:pt x="99161" y="38188"/>
                  </a:lnTo>
                  <a:lnTo>
                    <a:pt x="102209" y="39712"/>
                  </a:lnTo>
                  <a:lnTo>
                    <a:pt x="111442" y="39712"/>
                  </a:lnTo>
                  <a:lnTo>
                    <a:pt x="111442" y="36576"/>
                  </a:lnTo>
                  <a:close/>
                </a:path>
                <a:path w="335915" h="40639">
                  <a:moveTo>
                    <a:pt x="143446" y="13716"/>
                  </a:moveTo>
                  <a:lnTo>
                    <a:pt x="132778" y="13716"/>
                  </a:lnTo>
                  <a:lnTo>
                    <a:pt x="132778" y="7620"/>
                  </a:lnTo>
                  <a:lnTo>
                    <a:pt x="123634" y="7620"/>
                  </a:lnTo>
                  <a:lnTo>
                    <a:pt x="123634" y="13716"/>
                  </a:lnTo>
                  <a:lnTo>
                    <a:pt x="117538" y="13716"/>
                  </a:lnTo>
                  <a:lnTo>
                    <a:pt x="117538" y="16764"/>
                  </a:lnTo>
                  <a:lnTo>
                    <a:pt x="123634" y="16764"/>
                  </a:lnTo>
                  <a:lnTo>
                    <a:pt x="123634" y="35052"/>
                  </a:lnTo>
                  <a:lnTo>
                    <a:pt x="125158" y="36576"/>
                  </a:lnTo>
                  <a:lnTo>
                    <a:pt x="126682" y="38188"/>
                  </a:lnTo>
                  <a:lnTo>
                    <a:pt x="129730" y="39712"/>
                  </a:lnTo>
                  <a:lnTo>
                    <a:pt x="143446" y="39712"/>
                  </a:lnTo>
                  <a:lnTo>
                    <a:pt x="143446" y="36576"/>
                  </a:lnTo>
                  <a:lnTo>
                    <a:pt x="134302" y="36576"/>
                  </a:lnTo>
                  <a:lnTo>
                    <a:pt x="132778" y="35052"/>
                  </a:lnTo>
                  <a:lnTo>
                    <a:pt x="132778" y="16764"/>
                  </a:lnTo>
                  <a:lnTo>
                    <a:pt x="143446" y="16764"/>
                  </a:lnTo>
                  <a:lnTo>
                    <a:pt x="143446" y="13716"/>
                  </a:lnTo>
                  <a:close/>
                </a:path>
                <a:path w="335915" h="40639">
                  <a:moveTo>
                    <a:pt x="183070" y="1524"/>
                  </a:moveTo>
                  <a:lnTo>
                    <a:pt x="178498" y="1524"/>
                  </a:lnTo>
                  <a:lnTo>
                    <a:pt x="175450" y="0"/>
                  </a:lnTo>
                  <a:lnTo>
                    <a:pt x="163258" y="0"/>
                  </a:lnTo>
                  <a:lnTo>
                    <a:pt x="158686" y="3048"/>
                  </a:lnTo>
                  <a:lnTo>
                    <a:pt x="158686" y="13716"/>
                  </a:lnTo>
                  <a:lnTo>
                    <a:pt x="152590" y="13716"/>
                  </a:lnTo>
                  <a:lnTo>
                    <a:pt x="152590" y="16764"/>
                  </a:lnTo>
                  <a:lnTo>
                    <a:pt x="158686" y="16764"/>
                  </a:lnTo>
                  <a:lnTo>
                    <a:pt x="158686" y="39712"/>
                  </a:lnTo>
                  <a:lnTo>
                    <a:pt x="166306" y="39712"/>
                  </a:lnTo>
                  <a:lnTo>
                    <a:pt x="166306" y="16764"/>
                  </a:lnTo>
                  <a:lnTo>
                    <a:pt x="178498" y="16764"/>
                  </a:lnTo>
                  <a:lnTo>
                    <a:pt x="178498" y="13716"/>
                  </a:lnTo>
                  <a:lnTo>
                    <a:pt x="166306" y="13716"/>
                  </a:lnTo>
                  <a:lnTo>
                    <a:pt x="166306" y="7620"/>
                  </a:lnTo>
                  <a:lnTo>
                    <a:pt x="167830" y="6096"/>
                  </a:lnTo>
                  <a:lnTo>
                    <a:pt x="167830" y="4572"/>
                  </a:lnTo>
                  <a:lnTo>
                    <a:pt x="183070" y="4572"/>
                  </a:lnTo>
                  <a:lnTo>
                    <a:pt x="183070" y="1524"/>
                  </a:lnTo>
                  <a:close/>
                </a:path>
                <a:path w="335915" h="40639">
                  <a:moveTo>
                    <a:pt x="225844" y="21336"/>
                  </a:moveTo>
                  <a:lnTo>
                    <a:pt x="224320" y="18288"/>
                  </a:lnTo>
                  <a:lnTo>
                    <a:pt x="221272" y="16764"/>
                  </a:lnTo>
                  <a:lnTo>
                    <a:pt x="218224" y="14732"/>
                  </a:lnTo>
                  <a:lnTo>
                    <a:pt x="218224" y="22860"/>
                  </a:lnTo>
                  <a:lnTo>
                    <a:pt x="218224" y="28956"/>
                  </a:lnTo>
                  <a:lnTo>
                    <a:pt x="216700" y="32004"/>
                  </a:lnTo>
                  <a:lnTo>
                    <a:pt x="213652" y="33528"/>
                  </a:lnTo>
                  <a:lnTo>
                    <a:pt x="212128" y="35052"/>
                  </a:lnTo>
                  <a:lnTo>
                    <a:pt x="209080" y="36576"/>
                  </a:lnTo>
                  <a:lnTo>
                    <a:pt x="199834" y="36576"/>
                  </a:lnTo>
                  <a:lnTo>
                    <a:pt x="196786" y="35052"/>
                  </a:lnTo>
                  <a:lnTo>
                    <a:pt x="195262" y="33528"/>
                  </a:lnTo>
                  <a:lnTo>
                    <a:pt x="192214" y="32004"/>
                  </a:lnTo>
                  <a:lnTo>
                    <a:pt x="192214" y="19812"/>
                  </a:lnTo>
                  <a:lnTo>
                    <a:pt x="195262" y="18288"/>
                  </a:lnTo>
                  <a:lnTo>
                    <a:pt x="196786" y="16764"/>
                  </a:lnTo>
                  <a:lnTo>
                    <a:pt x="212128" y="16764"/>
                  </a:lnTo>
                  <a:lnTo>
                    <a:pt x="213652" y="18288"/>
                  </a:lnTo>
                  <a:lnTo>
                    <a:pt x="216700" y="19812"/>
                  </a:lnTo>
                  <a:lnTo>
                    <a:pt x="218224" y="22860"/>
                  </a:lnTo>
                  <a:lnTo>
                    <a:pt x="218224" y="14732"/>
                  </a:lnTo>
                  <a:lnTo>
                    <a:pt x="216700" y="13716"/>
                  </a:lnTo>
                  <a:lnTo>
                    <a:pt x="212128" y="12192"/>
                  </a:lnTo>
                  <a:lnTo>
                    <a:pt x="198310" y="12192"/>
                  </a:lnTo>
                  <a:lnTo>
                    <a:pt x="192214" y="13716"/>
                  </a:lnTo>
                  <a:lnTo>
                    <a:pt x="189166" y="16764"/>
                  </a:lnTo>
                  <a:lnTo>
                    <a:pt x="184594" y="18288"/>
                  </a:lnTo>
                  <a:lnTo>
                    <a:pt x="183070" y="21336"/>
                  </a:lnTo>
                  <a:lnTo>
                    <a:pt x="183070" y="30480"/>
                  </a:lnTo>
                  <a:lnTo>
                    <a:pt x="184594" y="33528"/>
                  </a:lnTo>
                  <a:lnTo>
                    <a:pt x="189166" y="36576"/>
                  </a:lnTo>
                  <a:lnTo>
                    <a:pt x="192214" y="39712"/>
                  </a:lnTo>
                  <a:lnTo>
                    <a:pt x="216700" y="39712"/>
                  </a:lnTo>
                  <a:lnTo>
                    <a:pt x="221272" y="36576"/>
                  </a:lnTo>
                  <a:lnTo>
                    <a:pt x="224320" y="33528"/>
                  </a:lnTo>
                  <a:lnTo>
                    <a:pt x="225844" y="30480"/>
                  </a:lnTo>
                  <a:lnTo>
                    <a:pt x="225844" y="21336"/>
                  </a:lnTo>
                  <a:close/>
                </a:path>
                <a:path w="335915" h="40639">
                  <a:moveTo>
                    <a:pt x="263931" y="12192"/>
                  </a:moveTo>
                  <a:lnTo>
                    <a:pt x="254787" y="12192"/>
                  </a:lnTo>
                  <a:lnTo>
                    <a:pt x="250215" y="13716"/>
                  </a:lnTo>
                  <a:lnTo>
                    <a:pt x="247167" y="18288"/>
                  </a:lnTo>
                  <a:lnTo>
                    <a:pt x="247167" y="13716"/>
                  </a:lnTo>
                  <a:lnTo>
                    <a:pt x="239547" y="13716"/>
                  </a:lnTo>
                  <a:lnTo>
                    <a:pt x="239547" y="39712"/>
                  </a:lnTo>
                  <a:lnTo>
                    <a:pt x="247167" y="39712"/>
                  </a:lnTo>
                  <a:lnTo>
                    <a:pt x="247167" y="22860"/>
                  </a:lnTo>
                  <a:lnTo>
                    <a:pt x="250215" y="18288"/>
                  </a:lnTo>
                  <a:lnTo>
                    <a:pt x="254787" y="16764"/>
                  </a:lnTo>
                  <a:lnTo>
                    <a:pt x="263931" y="16764"/>
                  </a:lnTo>
                  <a:lnTo>
                    <a:pt x="263931" y="12192"/>
                  </a:lnTo>
                  <a:close/>
                </a:path>
                <a:path w="335915" h="40639">
                  <a:moveTo>
                    <a:pt x="335661" y="15240"/>
                  </a:moveTo>
                  <a:lnTo>
                    <a:pt x="332613" y="15240"/>
                  </a:lnTo>
                  <a:lnTo>
                    <a:pt x="331089" y="13716"/>
                  </a:lnTo>
                  <a:lnTo>
                    <a:pt x="328041" y="12192"/>
                  </a:lnTo>
                  <a:lnTo>
                    <a:pt x="317373" y="12192"/>
                  </a:lnTo>
                  <a:lnTo>
                    <a:pt x="312801" y="13716"/>
                  </a:lnTo>
                  <a:lnTo>
                    <a:pt x="308229" y="18288"/>
                  </a:lnTo>
                  <a:lnTo>
                    <a:pt x="306705" y="13716"/>
                  </a:lnTo>
                  <a:lnTo>
                    <a:pt x="302133" y="12192"/>
                  </a:lnTo>
                  <a:lnTo>
                    <a:pt x="289839" y="12192"/>
                  </a:lnTo>
                  <a:lnTo>
                    <a:pt x="283743" y="13716"/>
                  </a:lnTo>
                  <a:lnTo>
                    <a:pt x="280695" y="18288"/>
                  </a:lnTo>
                  <a:lnTo>
                    <a:pt x="280695" y="13716"/>
                  </a:lnTo>
                  <a:lnTo>
                    <a:pt x="271551" y="13716"/>
                  </a:lnTo>
                  <a:lnTo>
                    <a:pt x="271551" y="39712"/>
                  </a:lnTo>
                  <a:lnTo>
                    <a:pt x="280695" y="39712"/>
                  </a:lnTo>
                  <a:lnTo>
                    <a:pt x="280695" y="21336"/>
                  </a:lnTo>
                  <a:lnTo>
                    <a:pt x="285267" y="18288"/>
                  </a:lnTo>
                  <a:lnTo>
                    <a:pt x="289839" y="16764"/>
                  </a:lnTo>
                  <a:lnTo>
                    <a:pt x="297459" y="16764"/>
                  </a:lnTo>
                  <a:lnTo>
                    <a:pt x="300507" y="18288"/>
                  </a:lnTo>
                  <a:lnTo>
                    <a:pt x="300507" y="39712"/>
                  </a:lnTo>
                  <a:lnTo>
                    <a:pt x="308229" y="39712"/>
                  </a:lnTo>
                  <a:lnTo>
                    <a:pt x="308229" y="21336"/>
                  </a:lnTo>
                  <a:lnTo>
                    <a:pt x="312801" y="18288"/>
                  </a:lnTo>
                  <a:lnTo>
                    <a:pt x="317373" y="16764"/>
                  </a:lnTo>
                  <a:lnTo>
                    <a:pt x="326517" y="16764"/>
                  </a:lnTo>
                  <a:lnTo>
                    <a:pt x="328041" y="18288"/>
                  </a:lnTo>
                  <a:lnTo>
                    <a:pt x="328041" y="39712"/>
                  </a:lnTo>
                  <a:lnTo>
                    <a:pt x="335661" y="39712"/>
                  </a:lnTo>
                  <a:lnTo>
                    <a:pt x="335661" y="1524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8" name="object 1968" descr=""/>
            <p:cNvSpPr/>
            <p:nvPr/>
          </p:nvSpPr>
          <p:spPr>
            <a:xfrm>
              <a:off x="7105554" y="2353151"/>
              <a:ext cx="1690370" cy="0"/>
            </a:xfrm>
            <a:custGeom>
              <a:avLst/>
              <a:gdLst/>
              <a:ahLst/>
              <a:cxnLst/>
              <a:rect l="l" t="t" r="r" b="b"/>
              <a:pathLst>
                <a:path w="1690370" h="0">
                  <a:moveTo>
                    <a:pt x="0" y="0"/>
                  </a:moveTo>
                  <a:lnTo>
                    <a:pt x="7619" y="0"/>
                  </a:lnTo>
                </a:path>
                <a:path w="1690370" h="0">
                  <a:moveTo>
                    <a:pt x="747521" y="0"/>
                  </a:moveTo>
                  <a:lnTo>
                    <a:pt x="755142" y="0"/>
                  </a:lnTo>
                </a:path>
                <a:path w="1690370" h="0">
                  <a:moveTo>
                    <a:pt x="1682591" y="0"/>
                  </a:moveTo>
                  <a:lnTo>
                    <a:pt x="1690211" y="0"/>
                  </a:lnTo>
                </a:path>
              </a:pathLst>
            </a:custGeom>
            <a:ln w="1678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69" name="object 196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77443" y="2344759"/>
              <a:ext cx="1752790" cy="112118"/>
            </a:xfrm>
            <a:prstGeom prst="rect">
              <a:avLst/>
            </a:prstGeom>
          </p:spPr>
        </p:pic>
        <p:sp>
          <p:nvSpPr>
            <p:cNvPr id="1970" name="object 1970" descr=""/>
            <p:cNvSpPr/>
            <p:nvPr/>
          </p:nvSpPr>
          <p:spPr>
            <a:xfrm>
              <a:off x="8779764" y="2380589"/>
              <a:ext cx="133985" cy="71755"/>
            </a:xfrm>
            <a:custGeom>
              <a:avLst/>
              <a:gdLst/>
              <a:ahLst/>
              <a:cxnLst/>
              <a:rect l="l" t="t" r="r" b="b"/>
              <a:pathLst>
                <a:path w="133984" h="71755">
                  <a:moveTo>
                    <a:pt x="12192" y="65430"/>
                  </a:moveTo>
                  <a:lnTo>
                    <a:pt x="0" y="65430"/>
                  </a:lnTo>
                  <a:lnTo>
                    <a:pt x="0" y="71539"/>
                  </a:lnTo>
                  <a:lnTo>
                    <a:pt x="12192" y="71539"/>
                  </a:lnTo>
                  <a:lnTo>
                    <a:pt x="12192" y="65430"/>
                  </a:lnTo>
                  <a:close/>
                </a:path>
                <a:path w="133984" h="71755">
                  <a:moveTo>
                    <a:pt x="80098" y="12192"/>
                  </a:moveTo>
                  <a:lnTo>
                    <a:pt x="70954" y="12192"/>
                  </a:lnTo>
                  <a:lnTo>
                    <a:pt x="70954" y="18288"/>
                  </a:lnTo>
                  <a:lnTo>
                    <a:pt x="80098" y="18288"/>
                  </a:lnTo>
                  <a:lnTo>
                    <a:pt x="80098" y="12192"/>
                  </a:lnTo>
                  <a:close/>
                </a:path>
                <a:path w="133984" h="71755">
                  <a:moveTo>
                    <a:pt x="80098" y="0"/>
                  </a:moveTo>
                  <a:lnTo>
                    <a:pt x="70954" y="0"/>
                  </a:lnTo>
                  <a:lnTo>
                    <a:pt x="70954" y="4572"/>
                  </a:lnTo>
                  <a:lnTo>
                    <a:pt x="80098" y="4572"/>
                  </a:lnTo>
                  <a:lnTo>
                    <a:pt x="80098" y="0"/>
                  </a:lnTo>
                  <a:close/>
                </a:path>
                <a:path w="133984" h="71755">
                  <a:moveTo>
                    <a:pt x="133527" y="33616"/>
                  </a:moveTo>
                  <a:lnTo>
                    <a:pt x="72478" y="24384"/>
                  </a:lnTo>
                  <a:lnTo>
                    <a:pt x="72478" y="28956"/>
                  </a:lnTo>
                  <a:lnTo>
                    <a:pt x="124383" y="36664"/>
                  </a:lnTo>
                  <a:lnTo>
                    <a:pt x="72478" y="44284"/>
                  </a:lnTo>
                  <a:lnTo>
                    <a:pt x="72478" y="48856"/>
                  </a:lnTo>
                  <a:lnTo>
                    <a:pt x="124383" y="56476"/>
                  </a:lnTo>
                  <a:lnTo>
                    <a:pt x="72478" y="64096"/>
                  </a:lnTo>
                  <a:lnTo>
                    <a:pt x="72478" y="70192"/>
                  </a:lnTo>
                  <a:lnTo>
                    <a:pt x="133527" y="59524"/>
                  </a:lnTo>
                  <a:lnTo>
                    <a:pt x="133527" y="54952"/>
                  </a:lnTo>
                  <a:lnTo>
                    <a:pt x="83146" y="47332"/>
                  </a:lnTo>
                  <a:lnTo>
                    <a:pt x="133527" y="39712"/>
                  </a:lnTo>
                  <a:lnTo>
                    <a:pt x="133527" y="33616"/>
                  </a:lnTo>
                  <a:close/>
                </a:path>
                <a:path w="133984" h="71755">
                  <a:moveTo>
                    <a:pt x="133527" y="12192"/>
                  </a:moveTo>
                  <a:lnTo>
                    <a:pt x="87718" y="12192"/>
                  </a:lnTo>
                  <a:lnTo>
                    <a:pt x="87718" y="16764"/>
                  </a:lnTo>
                  <a:lnTo>
                    <a:pt x="133527" y="16764"/>
                  </a:lnTo>
                  <a:lnTo>
                    <a:pt x="133527" y="12192"/>
                  </a:lnTo>
                  <a:close/>
                </a:path>
                <a:path w="133984" h="71755">
                  <a:moveTo>
                    <a:pt x="133527" y="0"/>
                  </a:moveTo>
                  <a:lnTo>
                    <a:pt x="87718" y="0"/>
                  </a:lnTo>
                  <a:lnTo>
                    <a:pt x="87718" y="4572"/>
                  </a:lnTo>
                  <a:lnTo>
                    <a:pt x="133527" y="4572"/>
                  </a:lnTo>
                  <a:lnTo>
                    <a:pt x="133527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71" name="object 197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72740" y="2371439"/>
              <a:ext cx="65627" cy="79343"/>
            </a:xfrm>
            <a:prstGeom prst="rect">
              <a:avLst/>
            </a:prstGeom>
          </p:spPr>
        </p:pic>
        <p:sp>
          <p:nvSpPr>
            <p:cNvPr id="1972" name="object 1972" descr=""/>
            <p:cNvSpPr/>
            <p:nvPr/>
          </p:nvSpPr>
          <p:spPr>
            <a:xfrm>
              <a:off x="9097886" y="238820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4" y="32092"/>
                  </a:moveTo>
                  <a:lnTo>
                    <a:pt x="30480" y="44284"/>
                  </a:lnTo>
                  <a:lnTo>
                    <a:pt x="0" y="32092"/>
                  </a:lnTo>
                  <a:lnTo>
                    <a:pt x="0" y="36664"/>
                  </a:lnTo>
                  <a:lnTo>
                    <a:pt x="24384" y="47332"/>
                  </a:lnTo>
                  <a:lnTo>
                    <a:pt x="0" y="56476"/>
                  </a:lnTo>
                  <a:lnTo>
                    <a:pt x="0" y="62572"/>
                  </a:lnTo>
                  <a:lnTo>
                    <a:pt x="30480" y="50380"/>
                  </a:lnTo>
                  <a:lnTo>
                    <a:pt x="62484" y="62572"/>
                  </a:lnTo>
                  <a:lnTo>
                    <a:pt x="62484" y="58000"/>
                  </a:lnTo>
                  <a:lnTo>
                    <a:pt x="36576" y="47332"/>
                  </a:lnTo>
                  <a:lnTo>
                    <a:pt x="62484" y="36664"/>
                  </a:lnTo>
                  <a:lnTo>
                    <a:pt x="62484" y="32092"/>
                  </a:lnTo>
                  <a:close/>
                </a:path>
                <a:path w="62865" h="62864">
                  <a:moveTo>
                    <a:pt x="62496" y="12192"/>
                  </a:moveTo>
                  <a:lnTo>
                    <a:pt x="60972" y="9144"/>
                  </a:lnTo>
                  <a:lnTo>
                    <a:pt x="60972" y="7620"/>
                  </a:lnTo>
                  <a:lnTo>
                    <a:pt x="57924" y="4572"/>
                  </a:lnTo>
                  <a:lnTo>
                    <a:pt x="54876" y="1524"/>
                  </a:lnTo>
                  <a:lnTo>
                    <a:pt x="54876" y="10668"/>
                  </a:lnTo>
                  <a:lnTo>
                    <a:pt x="54876" y="21336"/>
                  </a:lnTo>
                  <a:lnTo>
                    <a:pt x="32016" y="21336"/>
                  </a:lnTo>
                  <a:lnTo>
                    <a:pt x="32016" y="7620"/>
                  </a:lnTo>
                  <a:lnTo>
                    <a:pt x="33540" y="7620"/>
                  </a:lnTo>
                  <a:lnTo>
                    <a:pt x="36588" y="4572"/>
                  </a:lnTo>
                  <a:lnTo>
                    <a:pt x="48780" y="4572"/>
                  </a:lnTo>
                  <a:lnTo>
                    <a:pt x="51828" y="7620"/>
                  </a:lnTo>
                  <a:lnTo>
                    <a:pt x="53352" y="7620"/>
                  </a:lnTo>
                  <a:lnTo>
                    <a:pt x="53352" y="9144"/>
                  </a:lnTo>
                  <a:lnTo>
                    <a:pt x="54876" y="10668"/>
                  </a:lnTo>
                  <a:lnTo>
                    <a:pt x="54876" y="1524"/>
                  </a:lnTo>
                  <a:lnTo>
                    <a:pt x="53352" y="1524"/>
                  </a:lnTo>
                  <a:lnTo>
                    <a:pt x="50304" y="0"/>
                  </a:lnTo>
                  <a:lnTo>
                    <a:pt x="35064" y="0"/>
                  </a:lnTo>
                  <a:lnTo>
                    <a:pt x="28968" y="3048"/>
                  </a:lnTo>
                  <a:lnTo>
                    <a:pt x="27444" y="4572"/>
                  </a:lnTo>
                  <a:lnTo>
                    <a:pt x="25920" y="7620"/>
                  </a:lnTo>
                  <a:lnTo>
                    <a:pt x="24396" y="6096"/>
                  </a:lnTo>
                  <a:lnTo>
                    <a:pt x="24396" y="10668"/>
                  </a:lnTo>
                  <a:lnTo>
                    <a:pt x="24396" y="21336"/>
                  </a:lnTo>
                  <a:lnTo>
                    <a:pt x="6108" y="21336"/>
                  </a:lnTo>
                  <a:lnTo>
                    <a:pt x="6108" y="13716"/>
                  </a:lnTo>
                  <a:lnTo>
                    <a:pt x="7632" y="12192"/>
                  </a:lnTo>
                  <a:lnTo>
                    <a:pt x="7632" y="9144"/>
                  </a:lnTo>
                  <a:lnTo>
                    <a:pt x="9156" y="9144"/>
                  </a:lnTo>
                  <a:lnTo>
                    <a:pt x="9156" y="7620"/>
                  </a:lnTo>
                  <a:lnTo>
                    <a:pt x="19824" y="7620"/>
                  </a:lnTo>
                  <a:lnTo>
                    <a:pt x="21348" y="9144"/>
                  </a:lnTo>
                  <a:lnTo>
                    <a:pt x="22872" y="9144"/>
                  </a:lnTo>
                  <a:lnTo>
                    <a:pt x="22872" y="10668"/>
                  </a:lnTo>
                  <a:lnTo>
                    <a:pt x="24396" y="10668"/>
                  </a:lnTo>
                  <a:lnTo>
                    <a:pt x="24396" y="6096"/>
                  </a:lnTo>
                  <a:lnTo>
                    <a:pt x="22872" y="4572"/>
                  </a:lnTo>
                  <a:lnTo>
                    <a:pt x="21348" y="4572"/>
                  </a:lnTo>
                  <a:lnTo>
                    <a:pt x="18300" y="3048"/>
                  </a:lnTo>
                  <a:lnTo>
                    <a:pt x="6108" y="3048"/>
                  </a:lnTo>
                  <a:lnTo>
                    <a:pt x="4584" y="4572"/>
                  </a:lnTo>
                  <a:lnTo>
                    <a:pt x="3060" y="4572"/>
                  </a:lnTo>
                  <a:lnTo>
                    <a:pt x="1536" y="6096"/>
                  </a:lnTo>
                  <a:lnTo>
                    <a:pt x="1536" y="7620"/>
                  </a:lnTo>
                  <a:lnTo>
                    <a:pt x="12" y="9144"/>
                  </a:lnTo>
                  <a:lnTo>
                    <a:pt x="12" y="27520"/>
                  </a:lnTo>
                  <a:lnTo>
                    <a:pt x="62496" y="27520"/>
                  </a:lnTo>
                  <a:lnTo>
                    <a:pt x="62496" y="21336"/>
                  </a:lnTo>
                  <a:lnTo>
                    <a:pt x="62496" y="1219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3" name="object 1973" descr=""/>
            <p:cNvSpPr/>
            <p:nvPr/>
          </p:nvSpPr>
          <p:spPr>
            <a:xfrm>
              <a:off x="6892004" y="2051537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29" h="8889">
                  <a:moveTo>
                    <a:pt x="0" y="8391"/>
                  </a:moveTo>
                  <a:lnTo>
                    <a:pt x="36575" y="8391"/>
                  </a:lnTo>
                </a:path>
                <a:path w="36829" h="8889">
                  <a:moveTo>
                    <a:pt x="0" y="0"/>
                  </a:moveTo>
                  <a:lnTo>
                    <a:pt x="36575" y="0"/>
                  </a:lnTo>
                </a:path>
              </a:pathLst>
            </a:custGeom>
            <a:ln w="1115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4" name="object 1974" descr=""/>
            <p:cNvSpPr/>
            <p:nvPr/>
          </p:nvSpPr>
          <p:spPr>
            <a:xfrm>
              <a:off x="6891998" y="2010536"/>
              <a:ext cx="36830" cy="38735"/>
            </a:xfrm>
            <a:custGeom>
              <a:avLst/>
              <a:gdLst/>
              <a:ahLst/>
              <a:cxnLst/>
              <a:rect l="l" t="t" r="r" b="b"/>
              <a:pathLst>
                <a:path w="36829" h="38735">
                  <a:moveTo>
                    <a:pt x="36576" y="21336"/>
                  </a:moveTo>
                  <a:lnTo>
                    <a:pt x="0" y="21336"/>
                  </a:lnTo>
                  <a:lnTo>
                    <a:pt x="0" y="38112"/>
                  </a:lnTo>
                  <a:lnTo>
                    <a:pt x="36576" y="38112"/>
                  </a:lnTo>
                  <a:lnTo>
                    <a:pt x="36576" y="21336"/>
                  </a:lnTo>
                  <a:close/>
                </a:path>
                <a:path w="36829" h="38735">
                  <a:moveTo>
                    <a:pt x="36576" y="0"/>
                  </a:moveTo>
                  <a:lnTo>
                    <a:pt x="0" y="0"/>
                  </a:lnTo>
                  <a:lnTo>
                    <a:pt x="0" y="16776"/>
                  </a:lnTo>
                  <a:lnTo>
                    <a:pt x="36576" y="16776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5" name="object 1975" descr=""/>
            <p:cNvSpPr/>
            <p:nvPr/>
          </p:nvSpPr>
          <p:spPr>
            <a:xfrm>
              <a:off x="6730263" y="2020442"/>
              <a:ext cx="146685" cy="38735"/>
            </a:xfrm>
            <a:custGeom>
              <a:avLst/>
              <a:gdLst/>
              <a:ahLst/>
              <a:cxnLst/>
              <a:rect l="l" t="t" r="r" b="b"/>
              <a:pathLst>
                <a:path w="146684" h="38735">
                  <a:moveTo>
                    <a:pt x="42773" y="33629"/>
                  </a:moveTo>
                  <a:lnTo>
                    <a:pt x="9144" y="33629"/>
                  </a:lnTo>
                  <a:lnTo>
                    <a:pt x="10668" y="32004"/>
                  </a:lnTo>
                  <a:lnTo>
                    <a:pt x="16764" y="28956"/>
                  </a:lnTo>
                  <a:lnTo>
                    <a:pt x="21336" y="27432"/>
                  </a:lnTo>
                  <a:lnTo>
                    <a:pt x="24384" y="25908"/>
                  </a:lnTo>
                  <a:lnTo>
                    <a:pt x="27533" y="24384"/>
                  </a:lnTo>
                  <a:lnTo>
                    <a:pt x="32105" y="19812"/>
                  </a:lnTo>
                  <a:lnTo>
                    <a:pt x="33629" y="19812"/>
                  </a:lnTo>
                  <a:lnTo>
                    <a:pt x="38201" y="15240"/>
                  </a:lnTo>
                  <a:lnTo>
                    <a:pt x="38201" y="13716"/>
                  </a:lnTo>
                  <a:lnTo>
                    <a:pt x="39725" y="12192"/>
                  </a:lnTo>
                  <a:lnTo>
                    <a:pt x="39725" y="7620"/>
                  </a:lnTo>
                  <a:lnTo>
                    <a:pt x="38201" y="4572"/>
                  </a:lnTo>
                  <a:lnTo>
                    <a:pt x="33629" y="3048"/>
                  </a:lnTo>
                  <a:lnTo>
                    <a:pt x="30581" y="1524"/>
                  </a:lnTo>
                  <a:lnTo>
                    <a:pt x="25908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1524" y="7620"/>
                  </a:lnTo>
                  <a:lnTo>
                    <a:pt x="4572" y="6096"/>
                  </a:lnTo>
                  <a:lnTo>
                    <a:pt x="7620" y="6096"/>
                  </a:lnTo>
                  <a:lnTo>
                    <a:pt x="10668" y="4572"/>
                  </a:lnTo>
                  <a:lnTo>
                    <a:pt x="25908" y="4572"/>
                  </a:lnTo>
                  <a:lnTo>
                    <a:pt x="27533" y="6096"/>
                  </a:lnTo>
                  <a:lnTo>
                    <a:pt x="30581" y="7620"/>
                  </a:lnTo>
                  <a:lnTo>
                    <a:pt x="30581" y="13716"/>
                  </a:lnTo>
                  <a:lnTo>
                    <a:pt x="27533" y="16764"/>
                  </a:lnTo>
                  <a:lnTo>
                    <a:pt x="25908" y="18288"/>
                  </a:lnTo>
                  <a:lnTo>
                    <a:pt x="13716" y="24384"/>
                  </a:lnTo>
                  <a:lnTo>
                    <a:pt x="12192" y="25908"/>
                  </a:lnTo>
                  <a:lnTo>
                    <a:pt x="0" y="32004"/>
                  </a:lnTo>
                  <a:lnTo>
                    <a:pt x="0" y="38201"/>
                  </a:lnTo>
                  <a:lnTo>
                    <a:pt x="42773" y="38201"/>
                  </a:lnTo>
                  <a:lnTo>
                    <a:pt x="42773" y="33629"/>
                  </a:lnTo>
                  <a:close/>
                </a:path>
                <a:path w="146684" h="38735">
                  <a:moveTo>
                    <a:pt x="94589" y="12192"/>
                  </a:moveTo>
                  <a:lnTo>
                    <a:pt x="93065" y="7620"/>
                  </a:lnTo>
                  <a:lnTo>
                    <a:pt x="88493" y="4572"/>
                  </a:lnTo>
                  <a:lnTo>
                    <a:pt x="85445" y="1524"/>
                  </a:lnTo>
                  <a:lnTo>
                    <a:pt x="85445" y="10668"/>
                  </a:lnTo>
                  <a:lnTo>
                    <a:pt x="85445" y="27432"/>
                  </a:lnTo>
                  <a:lnTo>
                    <a:pt x="83921" y="28956"/>
                  </a:lnTo>
                  <a:lnTo>
                    <a:pt x="83921" y="30480"/>
                  </a:lnTo>
                  <a:lnTo>
                    <a:pt x="82397" y="32004"/>
                  </a:lnTo>
                  <a:lnTo>
                    <a:pt x="80873" y="32004"/>
                  </a:lnTo>
                  <a:lnTo>
                    <a:pt x="79349" y="33629"/>
                  </a:lnTo>
                  <a:lnTo>
                    <a:pt x="65633" y="33629"/>
                  </a:lnTo>
                  <a:lnTo>
                    <a:pt x="64109" y="32004"/>
                  </a:lnTo>
                  <a:lnTo>
                    <a:pt x="62585" y="32004"/>
                  </a:lnTo>
                  <a:lnTo>
                    <a:pt x="62585" y="30480"/>
                  </a:lnTo>
                  <a:lnTo>
                    <a:pt x="59537" y="27432"/>
                  </a:lnTo>
                  <a:lnTo>
                    <a:pt x="59537" y="12192"/>
                  </a:lnTo>
                  <a:lnTo>
                    <a:pt x="61061" y="10668"/>
                  </a:lnTo>
                  <a:lnTo>
                    <a:pt x="61061" y="9144"/>
                  </a:lnTo>
                  <a:lnTo>
                    <a:pt x="62585" y="7620"/>
                  </a:lnTo>
                  <a:lnTo>
                    <a:pt x="62585" y="6096"/>
                  </a:lnTo>
                  <a:lnTo>
                    <a:pt x="64109" y="6096"/>
                  </a:lnTo>
                  <a:lnTo>
                    <a:pt x="65633" y="4572"/>
                  </a:lnTo>
                  <a:lnTo>
                    <a:pt x="79349" y="4572"/>
                  </a:lnTo>
                  <a:lnTo>
                    <a:pt x="80873" y="6096"/>
                  </a:lnTo>
                  <a:lnTo>
                    <a:pt x="82397" y="6096"/>
                  </a:lnTo>
                  <a:lnTo>
                    <a:pt x="82397" y="7620"/>
                  </a:lnTo>
                  <a:lnTo>
                    <a:pt x="85445" y="10668"/>
                  </a:lnTo>
                  <a:lnTo>
                    <a:pt x="85445" y="1524"/>
                  </a:lnTo>
                  <a:lnTo>
                    <a:pt x="79349" y="0"/>
                  </a:lnTo>
                  <a:lnTo>
                    <a:pt x="65633" y="0"/>
                  </a:lnTo>
                  <a:lnTo>
                    <a:pt x="59537" y="1524"/>
                  </a:lnTo>
                  <a:lnTo>
                    <a:pt x="56489" y="4572"/>
                  </a:lnTo>
                  <a:lnTo>
                    <a:pt x="51917" y="7620"/>
                  </a:lnTo>
                  <a:lnTo>
                    <a:pt x="50393" y="12192"/>
                  </a:lnTo>
                  <a:lnTo>
                    <a:pt x="50393" y="25908"/>
                  </a:lnTo>
                  <a:lnTo>
                    <a:pt x="51917" y="30480"/>
                  </a:lnTo>
                  <a:lnTo>
                    <a:pt x="56489" y="33629"/>
                  </a:lnTo>
                  <a:lnTo>
                    <a:pt x="59537" y="36677"/>
                  </a:lnTo>
                  <a:lnTo>
                    <a:pt x="65633" y="38201"/>
                  </a:lnTo>
                  <a:lnTo>
                    <a:pt x="79349" y="38201"/>
                  </a:lnTo>
                  <a:lnTo>
                    <a:pt x="85445" y="36677"/>
                  </a:lnTo>
                  <a:lnTo>
                    <a:pt x="88493" y="33629"/>
                  </a:lnTo>
                  <a:lnTo>
                    <a:pt x="93065" y="30480"/>
                  </a:lnTo>
                  <a:lnTo>
                    <a:pt x="94589" y="25908"/>
                  </a:lnTo>
                  <a:lnTo>
                    <a:pt x="94589" y="12192"/>
                  </a:lnTo>
                  <a:close/>
                </a:path>
                <a:path w="146684" h="38735">
                  <a:moveTo>
                    <a:pt x="146494" y="12192"/>
                  </a:moveTo>
                  <a:lnTo>
                    <a:pt x="144970" y="7620"/>
                  </a:lnTo>
                  <a:lnTo>
                    <a:pt x="141922" y="4572"/>
                  </a:lnTo>
                  <a:lnTo>
                    <a:pt x="137350" y="1524"/>
                  </a:lnTo>
                  <a:lnTo>
                    <a:pt x="137350" y="10668"/>
                  </a:lnTo>
                  <a:lnTo>
                    <a:pt x="137350" y="27432"/>
                  </a:lnTo>
                  <a:lnTo>
                    <a:pt x="135826" y="28956"/>
                  </a:lnTo>
                  <a:lnTo>
                    <a:pt x="135826" y="30480"/>
                  </a:lnTo>
                  <a:lnTo>
                    <a:pt x="134302" y="32004"/>
                  </a:lnTo>
                  <a:lnTo>
                    <a:pt x="132778" y="32004"/>
                  </a:lnTo>
                  <a:lnTo>
                    <a:pt x="131254" y="33629"/>
                  </a:lnTo>
                  <a:lnTo>
                    <a:pt x="117436" y="33629"/>
                  </a:lnTo>
                  <a:lnTo>
                    <a:pt x="115912" y="32004"/>
                  </a:lnTo>
                  <a:lnTo>
                    <a:pt x="114388" y="32004"/>
                  </a:lnTo>
                  <a:lnTo>
                    <a:pt x="114388" y="30480"/>
                  </a:lnTo>
                  <a:lnTo>
                    <a:pt x="112864" y="28956"/>
                  </a:lnTo>
                  <a:lnTo>
                    <a:pt x="112864" y="27432"/>
                  </a:lnTo>
                  <a:lnTo>
                    <a:pt x="111340" y="25908"/>
                  </a:lnTo>
                  <a:lnTo>
                    <a:pt x="111340" y="12192"/>
                  </a:lnTo>
                  <a:lnTo>
                    <a:pt x="112864" y="10668"/>
                  </a:lnTo>
                  <a:lnTo>
                    <a:pt x="112864" y="9144"/>
                  </a:lnTo>
                  <a:lnTo>
                    <a:pt x="114388" y="7620"/>
                  </a:lnTo>
                  <a:lnTo>
                    <a:pt x="114388" y="6096"/>
                  </a:lnTo>
                  <a:lnTo>
                    <a:pt x="115912" y="6096"/>
                  </a:lnTo>
                  <a:lnTo>
                    <a:pt x="117436" y="4572"/>
                  </a:lnTo>
                  <a:lnTo>
                    <a:pt x="131254" y="4572"/>
                  </a:lnTo>
                  <a:lnTo>
                    <a:pt x="132778" y="6096"/>
                  </a:lnTo>
                  <a:lnTo>
                    <a:pt x="134302" y="6096"/>
                  </a:lnTo>
                  <a:lnTo>
                    <a:pt x="135826" y="7620"/>
                  </a:lnTo>
                  <a:lnTo>
                    <a:pt x="135826" y="9144"/>
                  </a:lnTo>
                  <a:lnTo>
                    <a:pt x="137350" y="10668"/>
                  </a:lnTo>
                  <a:lnTo>
                    <a:pt x="137350" y="1524"/>
                  </a:lnTo>
                  <a:lnTo>
                    <a:pt x="132778" y="0"/>
                  </a:lnTo>
                  <a:lnTo>
                    <a:pt x="117436" y="0"/>
                  </a:lnTo>
                  <a:lnTo>
                    <a:pt x="111340" y="1524"/>
                  </a:lnTo>
                  <a:lnTo>
                    <a:pt x="105244" y="7620"/>
                  </a:lnTo>
                  <a:lnTo>
                    <a:pt x="102196" y="12192"/>
                  </a:lnTo>
                  <a:lnTo>
                    <a:pt x="102196" y="25908"/>
                  </a:lnTo>
                  <a:lnTo>
                    <a:pt x="105244" y="30480"/>
                  </a:lnTo>
                  <a:lnTo>
                    <a:pt x="108292" y="33629"/>
                  </a:lnTo>
                  <a:lnTo>
                    <a:pt x="111340" y="36677"/>
                  </a:lnTo>
                  <a:lnTo>
                    <a:pt x="117436" y="38201"/>
                  </a:lnTo>
                  <a:lnTo>
                    <a:pt x="132778" y="38201"/>
                  </a:lnTo>
                  <a:lnTo>
                    <a:pt x="137350" y="36677"/>
                  </a:lnTo>
                  <a:lnTo>
                    <a:pt x="140398" y="33629"/>
                  </a:lnTo>
                  <a:lnTo>
                    <a:pt x="144970" y="30480"/>
                  </a:lnTo>
                  <a:lnTo>
                    <a:pt x="146494" y="25908"/>
                  </a:lnTo>
                  <a:lnTo>
                    <a:pt x="146494" y="1219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6" name="object 1976" descr=""/>
            <p:cNvSpPr/>
            <p:nvPr/>
          </p:nvSpPr>
          <p:spPr>
            <a:xfrm>
              <a:off x="6928091" y="2065489"/>
              <a:ext cx="635" cy="114935"/>
            </a:xfrm>
            <a:custGeom>
              <a:avLst/>
              <a:gdLst/>
              <a:ahLst/>
              <a:cxnLst/>
              <a:rect l="l" t="t" r="r" b="b"/>
              <a:pathLst>
                <a:path w="634" h="114935">
                  <a:moveTo>
                    <a:pt x="482" y="97637"/>
                  </a:moveTo>
                  <a:lnTo>
                    <a:pt x="0" y="97637"/>
                  </a:lnTo>
                  <a:lnTo>
                    <a:pt x="0" y="114414"/>
                  </a:lnTo>
                  <a:lnTo>
                    <a:pt x="482" y="114414"/>
                  </a:lnTo>
                  <a:lnTo>
                    <a:pt x="482" y="97637"/>
                  </a:lnTo>
                  <a:close/>
                </a:path>
                <a:path w="634" h="114935">
                  <a:moveTo>
                    <a:pt x="482" y="42672"/>
                  </a:moveTo>
                  <a:lnTo>
                    <a:pt x="0" y="42672"/>
                  </a:lnTo>
                  <a:lnTo>
                    <a:pt x="0" y="59461"/>
                  </a:lnTo>
                  <a:lnTo>
                    <a:pt x="482" y="59461"/>
                  </a:lnTo>
                  <a:lnTo>
                    <a:pt x="482" y="42672"/>
                  </a:lnTo>
                  <a:close/>
                </a:path>
                <a:path w="634" h="114935">
                  <a:moveTo>
                    <a:pt x="482" y="21336"/>
                  </a:moveTo>
                  <a:lnTo>
                    <a:pt x="0" y="21336"/>
                  </a:lnTo>
                  <a:lnTo>
                    <a:pt x="0" y="38125"/>
                  </a:lnTo>
                  <a:lnTo>
                    <a:pt x="482" y="38125"/>
                  </a:lnTo>
                  <a:lnTo>
                    <a:pt x="482" y="21336"/>
                  </a:lnTo>
                  <a:close/>
                </a:path>
                <a:path w="634" h="114935">
                  <a:moveTo>
                    <a:pt x="482" y="0"/>
                  </a:moveTo>
                  <a:lnTo>
                    <a:pt x="0" y="0"/>
                  </a:lnTo>
                  <a:lnTo>
                    <a:pt x="0" y="16789"/>
                  </a:lnTo>
                  <a:lnTo>
                    <a:pt x="482" y="16789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7" name="object 1977" descr=""/>
            <p:cNvSpPr/>
            <p:nvPr/>
          </p:nvSpPr>
          <p:spPr>
            <a:xfrm>
              <a:off x="6892004" y="2152930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 h="0">
                  <a:moveTo>
                    <a:pt x="0" y="0"/>
                  </a:moveTo>
                  <a:lnTo>
                    <a:pt x="36575" y="0"/>
                  </a:lnTo>
                </a:path>
              </a:pathLst>
            </a:custGeom>
            <a:ln w="13154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8" name="object 1978" descr=""/>
            <p:cNvSpPr/>
            <p:nvPr/>
          </p:nvSpPr>
          <p:spPr>
            <a:xfrm>
              <a:off x="6892004" y="2158650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0" y="6577"/>
                  </a:moveTo>
                  <a:lnTo>
                    <a:pt x="36575" y="6577"/>
                  </a:lnTo>
                </a:path>
                <a:path w="36829" h="6985">
                  <a:moveTo>
                    <a:pt x="0" y="0"/>
                  </a:moveTo>
                  <a:lnTo>
                    <a:pt x="36575" y="0"/>
                  </a:lnTo>
                </a:path>
              </a:pathLst>
            </a:custGeom>
            <a:ln w="534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9" name="object 1979" descr=""/>
            <p:cNvSpPr/>
            <p:nvPr/>
          </p:nvSpPr>
          <p:spPr>
            <a:xfrm>
              <a:off x="6928103" y="2125017"/>
              <a:ext cx="635" cy="17145"/>
            </a:xfrm>
            <a:custGeom>
              <a:avLst/>
              <a:gdLst/>
              <a:ahLst/>
              <a:cxnLst/>
              <a:rect l="l" t="t" r="r" b="b"/>
              <a:pathLst>
                <a:path w="634" h="17144">
                  <a:moveTo>
                    <a:pt x="0" y="16783"/>
                  </a:moveTo>
                  <a:lnTo>
                    <a:pt x="476" y="16783"/>
                  </a:lnTo>
                  <a:lnTo>
                    <a:pt x="476" y="0"/>
                  </a:lnTo>
                  <a:lnTo>
                    <a:pt x="0" y="0"/>
                  </a:lnTo>
                  <a:lnTo>
                    <a:pt x="0" y="1678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0" name="object 1980" descr=""/>
            <p:cNvSpPr/>
            <p:nvPr/>
          </p:nvSpPr>
          <p:spPr>
            <a:xfrm>
              <a:off x="6391655" y="2054351"/>
              <a:ext cx="536575" cy="105410"/>
            </a:xfrm>
            <a:custGeom>
              <a:avLst/>
              <a:gdLst/>
              <a:ahLst/>
              <a:cxnLst/>
              <a:rect l="l" t="t" r="r" b="b"/>
              <a:pathLst>
                <a:path w="536575" h="105410">
                  <a:moveTo>
                    <a:pt x="536448" y="105156"/>
                  </a:moveTo>
                  <a:lnTo>
                    <a:pt x="0" y="105156"/>
                  </a:lnTo>
                  <a:lnTo>
                    <a:pt x="0" y="0"/>
                  </a:lnTo>
                  <a:lnTo>
                    <a:pt x="536448" y="0"/>
                  </a:lnTo>
                  <a:lnTo>
                    <a:pt x="536448" y="105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81" name="object 198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24173" y="2073878"/>
              <a:ext cx="149542" cy="76295"/>
            </a:xfrm>
            <a:prstGeom prst="rect">
              <a:avLst/>
            </a:prstGeom>
          </p:spPr>
        </p:pic>
        <p:sp>
          <p:nvSpPr>
            <p:cNvPr id="1982" name="object 1982" descr=""/>
            <p:cNvSpPr/>
            <p:nvPr/>
          </p:nvSpPr>
          <p:spPr>
            <a:xfrm>
              <a:off x="6928091" y="2175319"/>
              <a:ext cx="635" cy="59690"/>
            </a:xfrm>
            <a:custGeom>
              <a:avLst/>
              <a:gdLst/>
              <a:ahLst/>
              <a:cxnLst/>
              <a:rect l="l" t="t" r="r" b="b"/>
              <a:pathLst>
                <a:path w="634" h="59689">
                  <a:moveTo>
                    <a:pt x="482" y="42760"/>
                  </a:moveTo>
                  <a:lnTo>
                    <a:pt x="0" y="42760"/>
                  </a:lnTo>
                  <a:lnTo>
                    <a:pt x="0" y="59550"/>
                  </a:lnTo>
                  <a:lnTo>
                    <a:pt x="482" y="59550"/>
                  </a:lnTo>
                  <a:lnTo>
                    <a:pt x="482" y="42760"/>
                  </a:lnTo>
                  <a:close/>
                </a:path>
                <a:path w="634" h="59689">
                  <a:moveTo>
                    <a:pt x="482" y="21424"/>
                  </a:moveTo>
                  <a:lnTo>
                    <a:pt x="0" y="21424"/>
                  </a:lnTo>
                  <a:lnTo>
                    <a:pt x="0" y="38214"/>
                  </a:lnTo>
                  <a:lnTo>
                    <a:pt x="482" y="38214"/>
                  </a:lnTo>
                  <a:lnTo>
                    <a:pt x="482" y="21424"/>
                  </a:lnTo>
                  <a:close/>
                </a:path>
                <a:path w="634" h="59689">
                  <a:moveTo>
                    <a:pt x="482" y="0"/>
                  </a:moveTo>
                  <a:lnTo>
                    <a:pt x="0" y="0"/>
                  </a:lnTo>
                  <a:lnTo>
                    <a:pt x="0" y="16776"/>
                  </a:lnTo>
                  <a:lnTo>
                    <a:pt x="482" y="16776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3" name="object 1983" descr=""/>
            <p:cNvSpPr/>
            <p:nvPr/>
          </p:nvSpPr>
          <p:spPr>
            <a:xfrm>
              <a:off x="6928341" y="227608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w="0" h="17144">
                  <a:moveTo>
                    <a:pt x="0" y="0"/>
                  </a:moveTo>
                  <a:lnTo>
                    <a:pt x="0" y="16783"/>
                  </a:lnTo>
                </a:path>
              </a:pathLst>
            </a:custGeom>
            <a:ln w="317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4" name="object 1984" descr=""/>
            <p:cNvSpPr/>
            <p:nvPr/>
          </p:nvSpPr>
          <p:spPr>
            <a:xfrm>
              <a:off x="6892004" y="2261944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 h="0">
                  <a:moveTo>
                    <a:pt x="0" y="0"/>
                  </a:moveTo>
                  <a:lnTo>
                    <a:pt x="36575" y="0"/>
                  </a:lnTo>
                </a:path>
              </a:pathLst>
            </a:custGeom>
            <a:ln w="14582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5" name="object 1985" descr=""/>
            <p:cNvSpPr/>
            <p:nvPr/>
          </p:nvSpPr>
          <p:spPr>
            <a:xfrm>
              <a:off x="6892004" y="2267664"/>
              <a:ext cx="36830" cy="7620"/>
            </a:xfrm>
            <a:custGeom>
              <a:avLst/>
              <a:gdLst/>
              <a:ahLst/>
              <a:cxnLst/>
              <a:rect l="l" t="t" r="r" b="b"/>
              <a:pathLst>
                <a:path w="36829" h="7619">
                  <a:moveTo>
                    <a:pt x="0" y="7291"/>
                  </a:moveTo>
                  <a:lnTo>
                    <a:pt x="36575" y="7291"/>
                  </a:lnTo>
                </a:path>
                <a:path w="36829" h="7619">
                  <a:moveTo>
                    <a:pt x="0" y="0"/>
                  </a:moveTo>
                  <a:lnTo>
                    <a:pt x="36575" y="0"/>
                  </a:lnTo>
                </a:path>
              </a:pathLst>
            </a:custGeom>
            <a:ln w="5343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6" name="object 1986" descr=""/>
            <p:cNvSpPr/>
            <p:nvPr/>
          </p:nvSpPr>
          <p:spPr>
            <a:xfrm>
              <a:off x="6928103" y="2234841"/>
              <a:ext cx="635" cy="17145"/>
            </a:xfrm>
            <a:custGeom>
              <a:avLst/>
              <a:gdLst/>
              <a:ahLst/>
              <a:cxnLst/>
              <a:rect l="l" t="t" r="r" b="b"/>
              <a:pathLst>
                <a:path w="634" h="17144">
                  <a:moveTo>
                    <a:pt x="0" y="16783"/>
                  </a:moveTo>
                  <a:lnTo>
                    <a:pt x="476" y="16783"/>
                  </a:lnTo>
                  <a:lnTo>
                    <a:pt x="476" y="0"/>
                  </a:lnTo>
                  <a:lnTo>
                    <a:pt x="0" y="0"/>
                  </a:lnTo>
                  <a:lnTo>
                    <a:pt x="0" y="1678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7" name="object 1987" descr=""/>
            <p:cNvSpPr/>
            <p:nvPr/>
          </p:nvSpPr>
          <p:spPr>
            <a:xfrm>
              <a:off x="6391655" y="2162555"/>
              <a:ext cx="536575" cy="106680"/>
            </a:xfrm>
            <a:custGeom>
              <a:avLst/>
              <a:gdLst/>
              <a:ahLst/>
              <a:cxnLst/>
              <a:rect l="l" t="t" r="r" b="b"/>
              <a:pathLst>
                <a:path w="536575" h="106680">
                  <a:moveTo>
                    <a:pt x="536448" y="106680"/>
                  </a:moveTo>
                  <a:lnTo>
                    <a:pt x="0" y="106680"/>
                  </a:lnTo>
                  <a:lnTo>
                    <a:pt x="0" y="0"/>
                  </a:lnTo>
                  <a:lnTo>
                    <a:pt x="536448" y="0"/>
                  </a:lnTo>
                  <a:lnTo>
                    <a:pt x="536448" y="106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88" name="object 198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39413" y="2186749"/>
              <a:ext cx="146494" cy="80867"/>
            </a:xfrm>
            <a:prstGeom prst="rect">
              <a:avLst/>
            </a:prstGeom>
          </p:spPr>
        </p:pic>
        <p:sp>
          <p:nvSpPr>
            <p:cNvPr id="1989" name="object 1989" descr=""/>
            <p:cNvSpPr/>
            <p:nvPr/>
          </p:nvSpPr>
          <p:spPr>
            <a:xfrm>
              <a:off x="6892004" y="2335906"/>
              <a:ext cx="36830" cy="8890"/>
            </a:xfrm>
            <a:custGeom>
              <a:avLst/>
              <a:gdLst/>
              <a:ahLst/>
              <a:cxnLst/>
              <a:rect l="l" t="t" r="r" b="b"/>
              <a:pathLst>
                <a:path w="36829" h="8889">
                  <a:moveTo>
                    <a:pt x="0" y="0"/>
                  </a:moveTo>
                  <a:lnTo>
                    <a:pt x="36575" y="0"/>
                  </a:lnTo>
                </a:path>
                <a:path w="36829" h="8889">
                  <a:moveTo>
                    <a:pt x="0" y="8391"/>
                  </a:moveTo>
                  <a:lnTo>
                    <a:pt x="36575" y="8391"/>
                  </a:lnTo>
                </a:path>
              </a:pathLst>
            </a:custGeom>
            <a:ln w="991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0" name="object 1990" descr=""/>
            <p:cNvSpPr/>
            <p:nvPr/>
          </p:nvSpPr>
          <p:spPr>
            <a:xfrm>
              <a:off x="6928341" y="23065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w="0" h="17144">
                  <a:moveTo>
                    <a:pt x="0" y="0"/>
                  </a:moveTo>
                  <a:lnTo>
                    <a:pt x="0" y="16783"/>
                  </a:lnTo>
                </a:path>
              </a:pathLst>
            </a:custGeom>
            <a:ln w="317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1" name="object 1991" descr=""/>
            <p:cNvSpPr/>
            <p:nvPr/>
          </p:nvSpPr>
          <p:spPr>
            <a:xfrm>
              <a:off x="6759308" y="2298191"/>
              <a:ext cx="111760" cy="35560"/>
            </a:xfrm>
            <a:custGeom>
              <a:avLst/>
              <a:gdLst/>
              <a:ahLst/>
              <a:cxnLst/>
              <a:rect l="l" t="t" r="r" b="b"/>
              <a:pathLst>
                <a:path w="111759" h="35560">
                  <a:moveTo>
                    <a:pt x="33528" y="32004"/>
                  </a:moveTo>
                  <a:lnTo>
                    <a:pt x="19812" y="32004"/>
                  </a:lnTo>
                  <a:lnTo>
                    <a:pt x="19812" y="0"/>
                  </a:lnTo>
                  <a:lnTo>
                    <a:pt x="13716" y="0"/>
                  </a:lnTo>
                  <a:lnTo>
                    <a:pt x="13716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9144" y="3048"/>
                  </a:lnTo>
                  <a:lnTo>
                    <a:pt x="7620" y="4572"/>
                  </a:lnTo>
                  <a:lnTo>
                    <a:pt x="0" y="4572"/>
                  </a:lnTo>
                  <a:lnTo>
                    <a:pt x="0" y="7620"/>
                  </a:lnTo>
                  <a:lnTo>
                    <a:pt x="12192" y="7620"/>
                  </a:lnTo>
                  <a:lnTo>
                    <a:pt x="12192" y="32004"/>
                  </a:lnTo>
                  <a:lnTo>
                    <a:pt x="0" y="32004"/>
                  </a:lnTo>
                  <a:lnTo>
                    <a:pt x="0" y="35052"/>
                  </a:lnTo>
                  <a:lnTo>
                    <a:pt x="33528" y="35052"/>
                  </a:lnTo>
                  <a:lnTo>
                    <a:pt x="33528" y="32004"/>
                  </a:lnTo>
                  <a:close/>
                </a:path>
                <a:path w="111759" h="35560">
                  <a:moveTo>
                    <a:pt x="111353" y="0"/>
                  </a:moveTo>
                  <a:lnTo>
                    <a:pt x="99161" y="0"/>
                  </a:lnTo>
                  <a:lnTo>
                    <a:pt x="83832" y="19812"/>
                  </a:lnTo>
                  <a:lnTo>
                    <a:pt x="67068" y="0"/>
                  </a:lnTo>
                  <a:lnTo>
                    <a:pt x="56400" y="0"/>
                  </a:lnTo>
                  <a:lnTo>
                    <a:pt x="56400" y="35052"/>
                  </a:lnTo>
                  <a:lnTo>
                    <a:pt x="64020" y="35052"/>
                  </a:lnTo>
                  <a:lnTo>
                    <a:pt x="64020" y="4572"/>
                  </a:lnTo>
                  <a:lnTo>
                    <a:pt x="80784" y="25908"/>
                  </a:lnTo>
                  <a:lnTo>
                    <a:pt x="85356" y="25908"/>
                  </a:lnTo>
                  <a:lnTo>
                    <a:pt x="102209" y="4572"/>
                  </a:lnTo>
                  <a:lnTo>
                    <a:pt x="102209" y="35052"/>
                  </a:lnTo>
                  <a:lnTo>
                    <a:pt x="111353" y="35052"/>
                  </a:lnTo>
                  <a:lnTo>
                    <a:pt x="111353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2" name="object 199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35851" y="2029968"/>
              <a:ext cx="79343" cy="307848"/>
            </a:xfrm>
            <a:prstGeom prst="rect">
              <a:avLst/>
            </a:prstGeom>
          </p:spPr>
        </p:pic>
        <p:sp>
          <p:nvSpPr>
            <p:cNvPr id="1993" name="object 1993" descr=""/>
            <p:cNvSpPr/>
            <p:nvPr/>
          </p:nvSpPr>
          <p:spPr>
            <a:xfrm>
              <a:off x="6551765" y="2029967"/>
              <a:ext cx="69215" cy="290195"/>
            </a:xfrm>
            <a:custGeom>
              <a:avLst/>
              <a:gdLst/>
              <a:ahLst/>
              <a:cxnLst/>
              <a:rect l="l" t="t" r="r" b="b"/>
              <a:pathLst>
                <a:path w="69215" h="290194">
                  <a:moveTo>
                    <a:pt x="66967" y="283476"/>
                  </a:moveTo>
                  <a:lnTo>
                    <a:pt x="56299" y="283476"/>
                  </a:lnTo>
                  <a:lnTo>
                    <a:pt x="56299" y="289572"/>
                  </a:lnTo>
                  <a:lnTo>
                    <a:pt x="66967" y="289572"/>
                  </a:lnTo>
                  <a:lnTo>
                    <a:pt x="66967" y="283476"/>
                  </a:lnTo>
                  <a:close/>
                </a:path>
                <a:path w="69215" h="290194">
                  <a:moveTo>
                    <a:pt x="66967" y="220992"/>
                  </a:moveTo>
                  <a:lnTo>
                    <a:pt x="56299" y="220992"/>
                  </a:lnTo>
                  <a:lnTo>
                    <a:pt x="56299" y="227088"/>
                  </a:lnTo>
                  <a:lnTo>
                    <a:pt x="66967" y="227088"/>
                  </a:lnTo>
                  <a:lnTo>
                    <a:pt x="66967" y="220992"/>
                  </a:lnTo>
                  <a:close/>
                </a:path>
                <a:path w="69215" h="290194">
                  <a:moveTo>
                    <a:pt x="66967" y="205740"/>
                  </a:moveTo>
                  <a:lnTo>
                    <a:pt x="56299" y="205740"/>
                  </a:lnTo>
                  <a:lnTo>
                    <a:pt x="56299" y="211836"/>
                  </a:lnTo>
                  <a:lnTo>
                    <a:pt x="66967" y="211836"/>
                  </a:lnTo>
                  <a:lnTo>
                    <a:pt x="66967" y="205740"/>
                  </a:lnTo>
                  <a:close/>
                </a:path>
                <a:path w="69215" h="290194">
                  <a:moveTo>
                    <a:pt x="66967" y="170688"/>
                  </a:moveTo>
                  <a:lnTo>
                    <a:pt x="56299" y="170688"/>
                  </a:lnTo>
                  <a:lnTo>
                    <a:pt x="56299" y="176784"/>
                  </a:lnTo>
                  <a:lnTo>
                    <a:pt x="66967" y="176784"/>
                  </a:lnTo>
                  <a:lnTo>
                    <a:pt x="66967" y="170688"/>
                  </a:lnTo>
                  <a:close/>
                </a:path>
                <a:path w="69215" h="290194">
                  <a:moveTo>
                    <a:pt x="66967" y="123444"/>
                  </a:moveTo>
                  <a:lnTo>
                    <a:pt x="56299" y="123444"/>
                  </a:lnTo>
                  <a:lnTo>
                    <a:pt x="56299" y="129540"/>
                  </a:lnTo>
                  <a:lnTo>
                    <a:pt x="66967" y="129540"/>
                  </a:lnTo>
                  <a:lnTo>
                    <a:pt x="66967" y="123444"/>
                  </a:lnTo>
                  <a:close/>
                </a:path>
                <a:path w="69215" h="290194">
                  <a:moveTo>
                    <a:pt x="66967" y="108204"/>
                  </a:moveTo>
                  <a:lnTo>
                    <a:pt x="56299" y="108204"/>
                  </a:lnTo>
                  <a:lnTo>
                    <a:pt x="56299" y="114300"/>
                  </a:lnTo>
                  <a:lnTo>
                    <a:pt x="66967" y="114300"/>
                  </a:lnTo>
                  <a:lnTo>
                    <a:pt x="66967" y="108204"/>
                  </a:lnTo>
                  <a:close/>
                </a:path>
                <a:path w="69215" h="290194">
                  <a:moveTo>
                    <a:pt x="66967" y="50292"/>
                  </a:moveTo>
                  <a:lnTo>
                    <a:pt x="56299" y="50292"/>
                  </a:lnTo>
                  <a:lnTo>
                    <a:pt x="56299" y="56388"/>
                  </a:lnTo>
                  <a:lnTo>
                    <a:pt x="66967" y="56388"/>
                  </a:lnTo>
                  <a:lnTo>
                    <a:pt x="66967" y="50292"/>
                  </a:lnTo>
                  <a:close/>
                </a:path>
                <a:path w="69215" h="290194">
                  <a:moveTo>
                    <a:pt x="66967" y="35064"/>
                  </a:moveTo>
                  <a:lnTo>
                    <a:pt x="56299" y="35064"/>
                  </a:lnTo>
                  <a:lnTo>
                    <a:pt x="56299" y="41148"/>
                  </a:lnTo>
                  <a:lnTo>
                    <a:pt x="66967" y="41148"/>
                  </a:lnTo>
                  <a:lnTo>
                    <a:pt x="66967" y="35064"/>
                  </a:lnTo>
                  <a:close/>
                </a:path>
                <a:path w="69215" h="290194">
                  <a:moveTo>
                    <a:pt x="66967" y="0"/>
                  </a:moveTo>
                  <a:lnTo>
                    <a:pt x="56299" y="0"/>
                  </a:lnTo>
                  <a:lnTo>
                    <a:pt x="56299" y="6096"/>
                  </a:lnTo>
                  <a:lnTo>
                    <a:pt x="66967" y="6096"/>
                  </a:lnTo>
                  <a:lnTo>
                    <a:pt x="66967" y="0"/>
                  </a:lnTo>
                  <a:close/>
                </a:path>
                <a:path w="69215" h="290194">
                  <a:moveTo>
                    <a:pt x="67157" y="236131"/>
                  </a:moveTo>
                  <a:lnTo>
                    <a:pt x="26009" y="236131"/>
                  </a:lnTo>
                  <a:lnTo>
                    <a:pt x="24485" y="237655"/>
                  </a:lnTo>
                  <a:lnTo>
                    <a:pt x="21437" y="239179"/>
                  </a:lnTo>
                  <a:lnTo>
                    <a:pt x="19913" y="240792"/>
                  </a:lnTo>
                  <a:lnTo>
                    <a:pt x="19913" y="246888"/>
                  </a:lnTo>
                  <a:lnTo>
                    <a:pt x="22961" y="249936"/>
                  </a:lnTo>
                  <a:lnTo>
                    <a:pt x="30581" y="252984"/>
                  </a:lnTo>
                  <a:lnTo>
                    <a:pt x="0" y="252984"/>
                  </a:lnTo>
                  <a:lnTo>
                    <a:pt x="0" y="257556"/>
                  </a:lnTo>
                  <a:lnTo>
                    <a:pt x="67157" y="257556"/>
                  </a:lnTo>
                  <a:lnTo>
                    <a:pt x="67157" y="252984"/>
                  </a:lnTo>
                  <a:lnTo>
                    <a:pt x="38201" y="252984"/>
                  </a:lnTo>
                  <a:lnTo>
                    <a:pt x="30581" y="249936"/>
                  </a:lnTo>
                  <a:lnTo>
                    <a:pt x="27533" y="246888"/>
                  </a:lnTo>
                  <a:lnTo>
                    <a:pt x="27533" y="242316"/>
                  </a:lnTo>
                  <a:lnTo>
                    <a:pt x="29057" y="242316"/>
                  </a:lnTo>
                  <a:lnTo>
                    <a:pt x="29057" y="240792"/>
                  </a:lnTo>
                  <a:lnTo>
                    <a:pt x="67157" y="240792"/>
                  </a:lnTo>
                  <a:lnTo>
                    <a:pt x="67157" y="236131"/>
                  </a:lnTo>
                  <a:close/>
                </a:path>
                <a:path w="69215" h="290194">
                  <a:moveTo>
                    <a:pt x="68668" y="71348"/>
                  </a:moveTo>
                  <a:lnTo>
                    <a:pt x="65620" y="68300"/>
                  </a:lnTo>
                  <a:lnTo>
                    <a:pt x="62572" y="67284"/>
                  </a:lnTo>
                  <a:lnTo>
                    <a:pt x="62572" y="72872"/>
                  </a:lnTo>
                  <a:lnTo>
                    <a:pt x="62572" y="77444"/>
                  </a:lnTo>
                  <a:lnTo>
                    <a:pt x="61048" y="80492"/>
                  </a:lnTo>
                  <a:lnTo>
                    <a:pt x="58000" y="80492"/>
                  </a:lnTo>
                  <a:lnTo>
                    <a:pt x="54952" y="82016"/>
                  </a:lnTo>
                  <a:lnTo>
                    <a:pt x="50380" y="83540"/>
                  </a:lnTo>
                  <a:lnTo>
                    <a:pt x="38188" y="83540"/>
                  </a:lnTo>
                  <a:lnTo>
                    <a:pt x="33616" y="82016"/>
                  </a:lnTo>
                  <a:lnTo>
                    <a:pt x="30568" y="80492"/>
                  </a:lnTo>
                  <a:lnTo>
                    <a:pt x="27520" y="80492"/>
                  </a:lnTo>
                  <a:lnTo>
                    <a:pt x="25996" y="77444"/>
                  </a:lnTo>
                  <a:lnTo>
                    <a:pt x="25996" y="72872"/>
                  </a:lnTo>
                  <a:lnTo>
                    <a:pt x="27520" y="71348"/>
                  </a:lnTo>
                  <a:lnTo>
                    <a:pt x="33616" y="68300"/>
                  </a:lnTo>
                  <a:lnTo>
                    <a:pt x="54952" y="68300"/>
                  </a:lnTo>
                  <a:lnTo>
                    <a:pt x="61048" y="71348"/>
                  </a:lnTo>
                  <a:lnTo>
                    <a:pt x="62572" y="72872"/>
                  </a:lnTo>
                  <a:lnTo>
                    <a:pt x="62572" y="67284"/>
                  </a:lnTo>
                  <a:lnTo>
                    <a:pt x="61048" y="66776"/>
                  </a:lnTo>
                  <a:lnTo>
                    <a:pt x="58000" y="63728"/>
                  </a:lnTo>
                  <a:lnTo>
                    <a:pt x="51904" y="62204"/>
                  </a:lnTo>
                  <a:lnTo>
                    <a:pt x="36664" y="62204"/>
                  </a:lnTo>
                  <a:lnTo>
                    <a:pt x="30568" y="63728"/>
                  </a:lnTo>
                  <a:lnTo>
                    <a:pt x="27520" y="66776"/>
                  </a:lnTo>
                  <a:lnTo>
                    <a:pt x="22948" y="68300"/>
                  </a:lnTo>
                  <a:lnTo>
                    <a:pt x="19900" y="71348"/>
                  </a:lnTo>
                  <a:lnTo>
                    <a:pt x="19900" y="78968"/>
                  </a:lnTo>
                  <a:lnTo>
                    <a:pt x="22948" y="82016"/>
                  </a:lnTo>
                  <a:lnTo>
                    <a:pt x="27520" y="85064"/>
                  </a:lnTo>
                  <a:lnTo>
                    <a:pt x="30568" y="86588"/>
                  </a:lnTo>
                  <a:lnTo>
                    <a:pt x="36664" y="88112"/>
                  </a:lnTo>
                  <a:lnTo>
                    <a:pt x="51904" y="88112"/>
                  </a:lnTo>
                  <a:lnTo>
                    <a:pt x="58000" y="86588"/>
                  </a:lnTo>
                  <a:lnTo>
                    <a:pt x="61048" y="85064"/>
                  </a:lnTo>
                  <a:lnTo>
                    <a:pt x="63334" y="83540"/>
                  </a:lnTo>
                  <a:lnTo>
                    <a:pt x="65620" y="82016"/>
                  </a:lnTo>
                  <a:lnTo>
                    <a:pt x="68668" y="78968"/>
                  </a:lnTo>
                  <a:lnTo>
                    <a:pt x="68668" y="7134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4" name="object 1994" descr=""/>
            <p:cNvSpPr/>
            <p:nvPr/>
          </p:nvSpPr>
          <p:spPr>
            <a:xfrm>
              <a:off x="6391655" y="2011299"/>
              <a:ext cx="537210" cy="337820"/>
            </a:xfrm>
            <a:custGeom>
              <a:avLst/>
              <a:gdLst/>
              <a:ahLst/>
              <a:cxnLst/>
              <a:rect l="l" t="t" r="r" b="b"/>
              <a:pathLst>
                <a:path w="537209" h="337819">
                  <a:moveTo>
                    <a:pt x="536924" y="0"/>
                  </a:moveTo>
                  <a:lnTo>
                    <a:pt x="0" y="0"/>
                  </a:lnTo>
                </a:path>
                <a:path w="537209" h="337819">
                  <a:moveTo>
                    <a:pt x="536924" y="53435"/>
                  </a:moveTo>
                  <a:lnTo>
                    <a:pt x="0" y="53435"/>
                  </a:lnTo>
                </a:path>
                <a:path w="537209" h="337819">
                  <a:moveTo>
                    <a:pt x="536924" y="112871"/>
                  </a:moveTo>
                  <a:lnTo>
                    <a:pt x="0" y="112871"/>
                  </a:lnTo>
                </a:path>
                <a:path w="537209" h="337819">
                  <a:moveTo>
                    <a:pt x="536924" y="167830"/>
                  </a:moveTo>
                  <a:lnTo>
                    <a:pt x="0" y="167830"/>
                  </a:lnTo>
                </a:path>
                <a:path w="537209" h="337819">
                  <a:moveTo>
                    <a:pt x="536924" y="222789"/>
                  </a:moveTo>
                  <a:lnTo>
                    <a:pt x="0" y="222789"/>
                  </a:lnTo>
                </a:path>
                <a:path w="537209" h="337819">
                  <a:moveTo>
                    <a:pt x="536924" y="282320"/>
                  </a:moveTo>
                  <a:lnTo>
                    <a:pt x="0" y="282320"/>
                  </a:lnTo>
                </a:path>
                <a:path w="537209" h="337819">
                  <a:moveTo>
                    <a:pt x="536924" y="337280"/>
                  </a:moveTo>
                  <a:lnTo>
                    <a:pt x="0" y="337280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5" name="object 1995" descr=""/>
            <p:cNvSpPr/>
            <p:nvPr/>
          </p:nvSpPr>
          <p:spPr>
            <a:xfrm>
              <a:off x="6928574" y="2010536"/>
              <a:ext cx="1928495" cy="313055"/>
            </a:xfrm>
            <a:custGeom>
              <a:avLst/>
              <a:gdLst/>
              <a:ahLst/>
              <a:cxnLst/>
              <a:rect l="l" t="t" r="r" b="b"/>
              <a:pathLst>
                <a:path w="1928495" h="313055">
                  <a:moveTo>
                    <a:pt x="1928241" y="296037"/>
                  </a:moveTo>
                  <a:lnTo>
                    <a:pt x="0" y="296037"/>
                  </a:lnTo>
                  <a:lnTo>
                    <a:pt x="0" y="312813"/>
                  </a:lnTo>
                  <a:lnTo>
                    <a:pt x="1928241" y="312813"/>
                  </a:lnTo>
                  <a:lnTo>
                    <a:pt x="1928241" y="296037"/>
                  </a:lnTo>
                  <a:close/>
                </a:path>
                <a:path w="1928495" h="313055">
                  <a:moveTo>
                    <a:pt x="1928241" y="244119"/>
                  </a:moveTo>
                  <a:lnTo>
                    <a:pt x="0" y="244119"/>
                  </a:lnTo>
                  <a:lnTo>
                    <a:pt x="0" y="260908"/>
                  </a:lnTo>
                  <a:lnTo>
                    <a:pt x="1928241" y="260908"/>
                  </a:lnTo>
                  <a:lnTo>
                    <a:pt x="1928241" y="244119"/>
                  </a:lnTo>
                  <a:close/>
                </a:path>
                <a:path w="1928495" h="313055">
                  <a:moveTo>
                    <a:pt x="1928241" y="224307"/>
                  </a:moveTo>
                  <a:lnTo>
                    <a:pt x="0" y="224307"/>
                  </a:lnTo>
                  <a:lnTo>
                    <a:pt x="0" y="241096"/>
                  </a:lnTo>
                  <a:lnTo>
                    <a:pt x="1928241" y="241096"/>
                  </a:lnTo>
                  <a:lnTo>
                    <a:pt x="1928241" y="224307"/>
                  </a:lnTo>
                  <a:close/>
                </a:path>
                <a:path w="1928495" h="313055">
                  <a:moveTo>
                    <a:pt x="1928241" y="186207"/>
                  </a:moveTo>
                  <a:lnTo>
                    <a:pt x="0" y="186207"/>
                  </a:lnTo>
                  <a:lnTo>
                    <a:pt x="0" y="202996"/>
                  </a:lnTo>
                  <a:lnTo>
                    <a:pt x="1928241" y="202996"/>
                  </a:lnTo>
                  <a:lnTo>
                    <a:pt x="1928241" y="186207"/>
                  </a:lnTo>
                  <a:close/>
                </a:path>
                <a:path w="1928495" h="313055">
                  <a:moveTo>
                    <a:pt x="1928241" y="164782"/>
                  </a:moveTo>
                  <a:lnTo>
                    <a:pt x="0" y="164782"/>
                  </a:lnTo>
                  <a:lnTo>
                    <a:pt x="0" y="181559"/>
                  </a:lnTo>
                  <a:lnTo>
                    <a:pt x="1928241" y="181559"/>
                  </a:lnTo>
                  <a:lnTo>
                    <a:pt x="1928241" y="164782"/>
                  </a:lnTo>
                  <a:close/>
                </a:path>
                <a:path w="1928495" h="313055">
                  <a:moveTo>
                    <a:pt x="1928241" y="135826"/>
                  </a:moveTo>
                  <a:lnTo>
                    <a:pt x="0" y="135826"/>
                  </a:lnTo>
                  <a:lnTo>
                    <a:pt x="0" y="152603"/>
                  </a:lnTo>
                  <a:lnTo>
                    <a:pt x="1928241" y="152603"/>
                  </a:lnTo>
                  <a:lnTo>
                    <a:pt x="1928241" y="135826"/>
                  </a:lnTo>
                  <a:close/>
                </a:path>
                <a:path w="1928495" h="313055">
                  <a:moveTo>
                    <a:pt x="1928241" y="114490"/>
                  </a:moveTo>
                  <a:lnTo>
                    <a:pt x="0" y="114490"/>
                  </a:lnTo>
                  <a:lnTo>
                    <a:pt x="0" y="131267"/>
                  </a:lnTo>
                  <a:lnTo>
                    <a:pt x="1928241" y="131267"/>
                  </a:lnTo>
                  <a:lnTo>
                    <a:pt x="1928241" y="114490"/>
                  </a:lnTo>
                  <a:close/>
                </a:path>
                <a:path w="1928495" h="313055">
                  <a:moveTo>
                    <a:pt x="1928241" y="76288"/>
                  </a:moveTo>
                  <a:lnTo>
                    <a:pt x="0" y="76288"/>
                  </a:lnTo>
                  <a:lnTo>
                    <a:pt x="0" y="93078"/>
                  </a:lnTo>
                  <a:lnTo>
                    <a:pt x="1928241" y="93078"/>
                  </a:lnTo>
                  <a:lnTo>
                    <a:pt x="1928241" y="76288"/>
                  </a:lnTo>
                  <a:close/>
                </a:path>
                <a:path w="1928495" h="313055">
                  <a:moveTo>
                    <a:pt x="1928241" y="54952"/>
                  </a:moveTo>
                  <a:lnTo>
                    <a:pt x="0" y="54952"/>
                  </a:lnTo>
                  <a:lnTo>
                    <a:pt x="0" y="71742"/>
                  </a:lnTo>
                  <a:lnTo>
                    <a:pt x="1928241" y="71742"/>
                  </a:lnTo>
                  <a:lnTo>
                    <a:pt x="1928241" y="54952"/>
                  </a:lnTo>
                  <a:close/>
                </a:path>
                <a:path w="1928495" h="313055">
                  <a:moveTo>
                    <a:pt x="1928241" y="21336"/>
                  </a:moveTo>
                  <a:lnTo>
                    <a:pt x="0" y="21336"/>
                  </a:lnTo>
                  <a:lnTo>
                    <a:pt x="0" y="38112"/>
                  </a:lnTo>
                  <a:lnTo>
                    <a:pt x="1928241" y="38112"/>
                  </a:lnTo>
                  <a:lnTo>
                    <a:pt x="1928241" y="21336"/>
                  </a:lnTo>
                  <a:close/>
                </a:path>
                <a:path w="1928495" h="313055">
                  <a:moveTo>
                    <a:pt x="1928241" y="0"/>
                  </a:moveTo>
                  <a:lnTo>
                    <a:pt x="0" y="0"/>
                  </a:lnTo>
                  <a:lnTo>
                    <a:pt x="0" y="16776"/>
                  </a:lnTo>
                  <a:lnTo>
                    <a:pt x="1928241" y="16776"/>
                  </a:lnTo>
                  <a:lnTo>
                    <a:pt x="192824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6" name="object 1996" descr=""/>
            <p:cNvSpPr/>
            <p:nvPr/>
          </p:nvSpPr>
          <p:spPr>
            <a:xfrm>
              <a:off x="6928579" y="2057114"/>
              <a:ext cx="1928495" cy="282575"/>
            </a:xfrm>
            <a:custGeom>
              <a:avLst/>
              <a:gdLst/>
              <a:ahLst/>
              <a:cxnLst/>
              <a:rect l="l" t="t" r="r" b="b"/>
              <a:pathLst>
                <a:path w="1928495" h="282575">
                  <a:moveTo>
                    <a:pt x="0" y="0"/>
                  </a:moveTo>
                  <a:lnTo>
                    <a:pt x="1928241" y="0"/>
                  </a:lnTo>
                </a:path>
                <a:path w="1928495" h="282575">
                  <a:moveTo>
                    <a:pt x="0" y="59436"/>
                  </a:moveTo>
                  <a:lnTo>
                    <a:pt x="1928241" y="59436"/>
                  </a:lnTo>
                </a:path>
                <a:path w="1928495" h="282575">
                  <a:moveTo>
                    <a:pt x="0" y="114395"/>
                  </a:moveTo>
                  <a:lnTo>
                    <a:pt x="1928241" y="114395"/>
                  </a:lnTo>
                </a:path>
                <a:path w="1928495" h="282575">
                  <a:moveTo>
                    <a:pt x="0" y="169354"/>
                  </a:moveTo>
                  <a:lnTo>
                    <a:pt x="1928241" y="169354"/>
                  </a:lnTo>
                </a:path>
                <a:path w="1928495" h="282575">
                  <a:moveTo>
                    <a:pt x="0" y="227361"/>
                  </a:moveTo>
                  <a:lnTo>
                    <a:pt x="1928241" y="227361"/>
                  </a:lnTo>
                </a:path>
                <a:path w="1928495" h="282575">
                  <a:moveTo>
                    <a:pt x="0" y="282225"/>
                  </a:moveTo>
                  <a:lnTo>
                    <a:pt x="1928241" y="282225"/>
                  </a:lnTo>
                </a:path>
              </a:pathLst>
            </a:custGeom>
            <a:ln w="16783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7" name="object 1997" descr=""/>
            <p:cNvSpPr/>
            <p:nvPr/>
          </p:nvSpPr>
          <p:spPr>
            <a:xfrm>
              <a:off x="7017067" y="2018918"/>
              <a:ext cx="1821814" cy="47625"/>
            </a:xfrm>
            <a:custGeom>
              <a:avLst/>
              <a:gdLst/>
              <a:ahLst/>
              <a:cxnLst/>
              <a:rect l="l" t="t" r="r" b="b"/>
              <a:pathLst>
                <a:path w="1821815" h="47625">
                  <a:moveTo>
                    <a:pt x="16764" y="35153"/>
                  </a:moveTo>
                  <a:lnTo>
                    <a:pt x="12192" y="33528"/>
                  </a:lnTo>
                  <a:lnTo>
                    <a:pt x="3048" y="33528"/>
                  </a:lnTo>
                  <a:lnTo>
                    <a:pt x="0" y="35153"/>
                  </a:lnTo>
                  <a:lnTo>
                    <a:pt x="0" y="38201"/>
                  </a:lnTo>
                  <a:lnTo>
                    <a:pt x="0" y="42773"/>
                  </a:lnTo>
                  <a:lnTo>
                    <a:pt x="0" y="44297"/>
                  </a:lnTo>
                  <a:lnTo>
                    <a:pt x="3048" y="47345"/>
                  </a:lnTo>
                  <a:lnTo>
                    <a:pt x="12192" y="47345"/>
                  </a:lnTo>
                  <a:lnTo>
                    <a:pt x="16764" y="44297"/>
                  </a:lnTo>
                  <a:lnTo>
                    <a:pt x="16764" y="42773"/>
                  </a:lnTo>
                  <a:lnTo>
                    <a:pt x="16764" y="38201"/>
                  </a:lnTo>
                  <a:lnTo>
                    <a:pt x="16764" y="35153"/>
                  </a:lnTo>
                  <a:close/>
                </a:path>
                <a:path w="1821815" h="47625">
                  <a:moveTo>
                    <a:pt x="77812" y="38201"/>
                  </a:moveTo>
                  <a:lnTo>
                    <a:pt x="74764" y="36677"/>
                  </a:lnTo>
                  <a:lnTo>
                    <a:pt x="65620" y="36677"/>
                  </a:lnTo>
                  <a:lnTo>
                    <a:pt x="61048" y="38201"/>
                  </a:lnTo>
                  <a:lnTo>
                    <a:pt x="61048" y="39725"/>
                  </a:lnTo>
                  <a:lnTo>
                    <a:pt x="61048" y="44297"/>
                  </a:lnTo>
                  <a:lnTo>
                    <a:pt x="65620" y="47345"/>
                  </a:lnTo>
                  <a:lnTo>
                    <a:pt x="74764" y="47345"/>
                  </a:lnTo>
                  <a:lnTo>
                    <a:pt x="77812" y="44297"/>
                  </a:lnTo>
                  <a:lnTo>
                    <a:pt x="77812" y="39725"/>
                  </a:lnTo>
                  <a:lnTo>
                    <a:pt x="77812" y="38201"/>
                  </a:lnTo>
                  <a:close/>
                </a:path>
                <a:path w="1821815" h="47625">
                  <a:moveTo>
                    <a:pt x="140398" y="39725"/>
                  </a:moveTo>
                  <a:lnTo>
                    <a:pt x="137350" y="36677"/>
                  </a:lnTo>
                  <a:lnTo>
                    <a:pt x="128206" y="36677"/>
                  </a:lnTo>
                  <a:lnTo>
                    <a:pt x="123532" y="39725"/>
                  </a:lnTo>
                  <a:lnTo>
                    <a:pt x="123532" y="44297"/>
                  </a:lnTo>
                  <a:lnTo>
                    <a:pt x="123736" y="44373"/>
                  </a:lnTo>
                  <a:lnTo>
                    <a:pt x="128206" y="47345"/>
                  </a:lnTo>
                  <a:lnTo>
                    <a:pt x="137350" y="47345"/>
                  </a:lnTo>
                  <a:lnTo>
                    <a:pt x="140398" y="44297"/>
                  </a:lnTo>
                  <a:lnTo>
                    <a:pt x="140398" y="39725"/>
                  </a:lnTo>
                  <a:close/>
                </a:path>
                <a:path w="1821815" h="47625">
                  <a:moveTo>
                    <a:pt x="202882" y="32004"/>
                  </a:moveTo>
                  <a:lnTo>
                    <a:pt x="199821" y="30480"/>
                  </a:lnTo>
                  <a:lnTo>
                    <a:pt x="190677" y="30480"/>
                  </a:lnTo>
                  <a:lnTo>
                    <a:pt x="186105" y="32004"/>
                  </a:lnTo>
                  <a:lnTo>
                    <a:pt x="186105" y="33528"/>
                  </a:lnTo>
                  <a:lnTo>
                    <a:pt x="186105" y="36677"/>
                  </a:lnTo>
                  <a:lnTo>
                    <a:pt x="186105" y="44297"/>
                  </a:lnTo>
                  <a:lnTo>
                    <a:pt x="190677" y="47345"/>
                  </a:lnTo>
                  <a:lnTo>
                    <a:pt x="199821" y="47345"/>
                  </a:lnTo>
                  <a:lnTo>
                    <a:pt x="202882" y="44297"/>
                  </a:lnTo>
                  <a:lnTo>
                    <a:pt x="202882" y="36677"/>
                  </a:lnTo>
                  <a:lnTo>
                    <a:pt x="202882" y="33528"/>
                  </a:lnTo>
                  <a:lnTo>
                    <a:pt x="202882" y="32004"/>
                  </a:lnTo>
                  <a:close/>
                </a:path>
                <a:path w="1821815" h="47625">
                  <a:moveTo>
                    <a:pt x="202882" y="3048"/>
                  </a:moveTo>
                  <a:lnTo>
                    <a:pt x="199834" y="0"/>
                  </a:lnTo>
                  <a:lnTo>
                    <a:pt x="190690" y="0"/>
                  </a:lnTo>
                  <a:lnTo>
                    <a:pt x="186118" y="3048"/>
                  </a:lnTo>
                  <a:lnTo>
                    <a:pt x="186118" y="7620"/>
                  </a:lnTo>
                  <a:lnTo>
                    <a:pt x="190690" y="10668"/>
                  </a:lnTo>
                  <a:lnTo>
                    <a:pt x="199834" y="10668"/>
                  </a:lnTo>
                  <a:lnTo>
                    <a:pt x="202882" y="7620"/>
                  </a:lnTo>
                  <a:lnTo>
                    <a:pt x="202882" y="3048"/>
                  </a:lnTo>
                  <a:close/>
                </a:path>
                <a:path w="1821815" h="47625">
                  <a:moveTo>
                    <a:pt x="265455" y="39725"/>
                  </a:moveTo>
                  <a:lnTo>
                    <a:pt x="260883" y="36677"/>
                  </a:lnTo>
                  <a:lnTo>
                    <a:pt x="251739" y="36677"/>
                  </a:lnTo>
                  <a:lnTo>
                    <a:pt x="248691" y="39725"/>
                  </a:lnTo>
                  <a:lnTo>
                    <a:pt x="248691" y="44297"/>
                  </a:lnTo>
                  <a:lnTo>
                    <a:pt x="251739" y="47345"/>
                  </a:lnTo>
                  <a:lnTo>
                    <a:pt x="260883" y="47345"/>
                  </a:lnTo>
                  <a:lnTo>
                    <a:pt x="265455" y="44297"/>
                  </a:lnTo>
                  <a:lnTo>
                    <a:pt x="265455" y="39725"/>
                  </a:lnTo>
                  <a:close/>
                </a:path>
                <a:path w="1821815" h="47625">
                  <a:moveTo>
                    <a:pt x="328041" y="28956"/>
                  </a:moveTo>
                  <a:lnTo>
                    <a:pt x="323367" y="25908"/>
                  </a:lnTo>
                  <a:lnTo>
                    <a:pt x="314223" y="25908"/>
                  </a:lnTo>
                  <a:lnTo>
                    <a:pt x="311175" y="28956"/>
                  </a:lnTo>
                  <a:lnTo>
                    <a:pt x="311175" y="32004"/>
                  </a:lnTo>
                  <a:lnTo>
                    <a:pt x="311175" y="33528"/>
                  </a:lnTo>
                  <a:lnTo>
                    <a:pt x="311175" y="44297"/>
                  </a:lnTo>
                  <a:lnTo>
                    <a:pt x="314223" y="47345"/>
                  </a:lnTo>
                  <a:lnTo>
                    <a:pt x="323367" y="47345"/>
                  </a:lnTo>
                  <a:lnTo>
                    <a:pt x="328041" y="44297"/>
                  </a:lnTo>
                  <a:lnTo>
                    <a:pt x="328041" y="39725"/>
                  </a:lnTo>
                  <a:lnTo>
                    <a:pt x="328041" y="38201"/>
                  </a:lnTo>
                  <a:lnTo>
                    <a:pt x="328041" y="36677"/>
                  </a:lnTo>
                  <a:lnTo>
                    <a:pt x="328041" y="35153"/>
                  </a:lnTo>
                  <a:lnTo>
                    <a:pt x="328041" y="33528"/>
                  </a:lnTo>
                  <a:lnTo>
                    <a:pt x="328041" y="32004"/>
                  </a:lnTo>
                  <a:lnTo>
                    <a:pt x="328041" y="28956"/>
                  </a:lnTo>
                  <a:close/>
                </a:path>
                <a:path w="1821815" h="47625">
                  <a:moveTo>
                    <a:pt x="388988" y="32004"/>
                  </a:moveTo>
                  <a:lnTo>
                    <a:pt x="385940" y="30480"/>
                  </a:lnTo>
                  <a:lnTo>
                    <a:pt x="376796" y="30480"/>
                  </a:lnTo>
                  <a:lnTo>
                    <a:pt x="372224" y="32004"/>
                  </a:lnTo>
                  <a:lnTo>
                    <a:pt x="372224" y="36677"/>
                  </a:lnTo>
                  <a:lnTo>
                    <a:pt x="372224" y="39725"/>
                  </a:lnTo>
                  <a:lnTo>
                    <a:pt x="372224" y="44297"/>
                  </a:lnTo>
                  <a:lnTo>
                    <a:pt x="376796" y="47345"/>
                  </a:lnTo>
                  <a:lnTo>
                    <a:pt x="385940" y="47345"/>
                  </a:lnTo>
                  <a:lnTo>
                    <a:pt x="388988" y="44297"/>
                  </a:lnTo>
                  <a:lnTo>
                    <a:pt x="388988" y="39725"/>
                  </a:lnTo>
                  <a:lnTo>
                    <a:pt x="388988" y="36677"/>
                  </a:lnTo>
                  <a:lnTo>
                    <a:pt x="388988" y="32004"/>
                  </a:lnTo>
                  <a:close/>
                </a:path>
                <a:path w="1821815" h="47625">
                  <a:moveTo>
                    <a:pt x="451573" y="39725"/>
                  </a:moveTo>
                  <a:lnTo>
                    <a:pt x="448525" y="36677"/>
                  </a:lnTo>
                  <a:lnTo>
                    <a:pt x="439381" y="36677"/>
                  </a:lnTo>
                  <a:lnTo>
                    <a:pt x="434809" y="39725"/>
                  </a:lnTo>
                  <a:lnTo>
                    <a:pt x="434809" y="44297"/>
                  </a:lnTo>
                  <a:lnTo>
                    <a:pt x="439381" y="47345"/>
                  </a:lnTo>
                  <a:lnTo>
                    <a:pt x="448525" y="47345"/>
                  </a:lnTo>
                  <a:lnTo>
                    <a:pt x="451573" y="44297"/>
                  </a:lnTo>
                  <a:lnTo>
                    <a:pt x="451573" y="39725"/>
                  </a:lnTo>
                  <a:close/>
                </a:path>
                <a:path w="1821815" h="47625">
                  <a:moveTo>
                    <a:pt x="576630" y="36677"/>
                  </a:moveTo>
                  <a:lnTo>
                    <a:pt x="572058" y="35153"/>
                  </a:lnTo>
                  <a:lnTo>
                    <a:pt x="562914" y="35153"/>
                  </a:lnTo>
                  <a:lnTo>
                    <a:pt x="559866" y="36677"/>
                  </a:lnTo>
                  <a:lnTo>
                    <a:pt x="559866" y="38201"/>
                  </a:lnTo>
                  <a:lnTo>
                    <a:pt x="559866" y="42773"/>
                  </a:lnTo>
                  <a:lnTo>
                    <a:pt x="559866" y="44297"/>
                  </a:lnTo>
                  <a:lnTo>
                    <a:pt x="562914" y="47345"/>
                  </a:lnTo>
                  <a:lnTo>
                    <a:pt x="572058" y="47345"/>
                  </a:lnTo>
                  <a:lnTo>
                    <a:pt x="576630" y="44297"/>
                  </a:lnTo>
                  <a:lnTo>
                    <a:pt x="576630" y="42773"/>
                  </a:lnTo>
                  <a:lnTo>
                    <a:pt x="576630" y="38201"/>
                  </a:lnTo>
                  <a:lnTo>
                    <a:pt x="576630" y="36677"/>
                  </a:lnTo>
                  <a:close/>
                </a:path>
                <a:path w="1821815" h="47625">
                  <a:moveTo>
                    <a:pt x="762762" y="24384"/>
                  </a:moveTo>
                  <a:lnTo>
                    <a:pt x="759714" y="21336"/>
                  </a:lnTo>
                  <a:lnTo>
                    <a:pt x="750570" y="21336"/>
                  </a:lnTo>
                  <a:lnTo>
                    <a:pt x="745998" y="24384"/>
                  </a:lnTo>
                  <a:lnTo>
                    <a:pt x="745998" y="28956"/>
                  </a:lnTo>
                  <a:lnTo>
                    <a:pt x="750570" y="32004"/>
                  </a:lnTo>
                  <a:lnTo>
                    <a:pt x="745998" y="35153"/>
                  </a:lnTo>
                  <a:lnTo>
                    <a:pt x="745998" y="39725"/>
                  </a:lnTo>
                  <a:lnTo>
                    <a:pt x="745998" y="44297"/>
                  </a:lnTo>
                  <a:lnTo>
                    <a:pt x="750570" y="47345"/>
                  </a:lnTo>
                  <a:lnTo>
                    <a:pt x="759714" y="47345"/>
                  </a:lnTo>
                  <a:lnTo>
                    <a:pt x="762762" y="44297"/>
                  </a:lnTo>
                  <a:lnTo>
                    <a:pt x="762762" y="39725"/>
                  </a:lnTo>
                  <a:lnTo>
                    <a:pt x="762762" y="35153"/>
                  </a:lnTo>
                  <a:lnTo>
                    <a:pt x="759714" y="32004"/>
                  </a:lnTo>
                  <a:lnTo>
                    <a:pt x="762762" y="28956"/>
                  </a:lnTo>
                  <a:lnTo>
                    <a:pt x="762762" y="24384"/>
                  </a:lnTo>
                  <a:close/>
                </a:path>
                <a:path w="1821815" h="47625">
                  <a:moveTo>
                    <a:pt x="887818" y="32004"/>
                  </a:moveTo>
                  <a:lnTo>
                    <a:pt x="883246" y="28956"/>
                  </a:lnTo>
                  <a:lnTo>
                    <a:pt x="874102" y="28956"/>
                  </a:lnTo>
                  <a:lnTo>
                    <a:pt x="871054" y="32004"/>
                  </a:lnTo>
                  <a:lnTo>
                    <a:pt x="871054" y="35153"/>
                  </a:lnTo>
                  <a:lnTo>
                    <a:pt x="871054" y="36677"/>
                  </a:lnTo>
                  <a:lnTo>
                    <a:pt x="871054" y="38201"/>
                  </a:lnTo>
                  <a:lnTo>
                    <a:pt x="871054" y="39725"/>
                  </a:lnTo>
                  <a:lnTo>
                    <a:pt x="871054" y="44297"/>
                  </a:lnTo>
                  <a:lnTo>
                    <a:pt x="874102" y="47345"/>
                  </a:lnTo>
                  <a:lnTo>
                    <a:pt x="883246" y="47345"/>
                  </a:lnTo>
                  <a:lnTo>
                    <a:pt x="887818" y="44297"/>
                  </a:lnTo>
                  <a:lnTo>
                    <a:pt x="887818" y="39725"/>
                  </a:lnTo>
                  <a:lnTo>
                    <a:pt x="887818" y="38201"/>
                  </a:lnTo>
                  <a:lnTo>
                    <a:pt x="887818" y="36677"/>
                  </a:lnTo>
                  <a:lnTo>
                    <a:pt x="887818" y="35153"/>
                  </a:lnTo>
                  <a:lnTo>
                    <a:pt x="887818" y="32004"/>
                  </a:lnTo>
                  <a:close/>
                </a:path>
                <a:path w="1821815" h="47625">
                  <a:moveTo>
                    <a:pt x="950391" y="25908"/>
                  </a:moveTo>
                  <a:lnTo>
                    <a:pt x="945819" y="22860"/>
                  </a:lnTo>
                  <a:lnTo>
                    <a:pt x="936675" y="22860"/>
                  </a:lnTo>
                  <a:lnTo>
                    <a:pt x="933627" y="25908"/>
                  </a:lnTo>
                  <a:lnTo>
                    <a:pt x="933627" y="30480"/>
                  </a:lnTo>
                  <a:lnTo>
                    <a:pt x="935151" y="32004"/>
                  </a:lnTo>
                  <a:lnTo>
                    <a:pt x="933627" y="33528"/>
                  </a:lnTo>
                  <a:lnTo>
                    <a:pt x="933627" y="35153"/>
                  </a:lnTo>
                  <a:lnTo>
                    <a:pt x="933627" y="38201"/>
                  </a:lnTo>
                  <a:lnTo>
                    <a:pt x="933627" y="44297"/>
                  </a:lnTo>
                  <a:lnTo>
                    <a:pt x="936675" y="47345"/>
                  </a:lnTo>
                  <a:lnTo>
                    <a:pt x="945819" y="47345"/>
                  </a:lnTo>
                  <a:lnTo>
                    <a:pt x="950391" y="44297"/>
                  </a:lnTo>
                  <a:lnTo>
                    <a:pt x="950391" y="38201"/>
                  </a:lnTo>
                  <a:lnTo>
                    <a:pt x="950391" y="35153"/>
                  </a:lnTo>
                  <a:lnTo>
                    <a:pt x="950391" y="33528"/>
                  </a:lnTo>
                  <a:lnTo>
                    <a:pt x="948105" y="32004"/>
                  </a:lnTo>
                  <a:lnTo>
                    <a:pt x="950391" y="30480"/>
                  </a:lnTo>
                  <a:lnTo>
                    <a:pt x="950391" y="25908"/>
                  </a:lnTo>
                  <a:close/>
                </a:path>
                <a:path w="1821815" h="47625">
                  <a:moveTo>
                    <a:pt x="1011453" y="24384"/>
                  </a:moveTo>
                  <a:lnTo>
                    <a:pt x="1008405" y="22860"/>
                  </a:lnTo>
                  <a:lnTo>
                    <a:pt x="999261" y="22860"/>
                  </a:lnTo>
                  <a:lnTo>
                    <a:pt x="994689" y="24384"/>
                  </a:lnTo>
                  <a:lnTo>
                    <a:pt x="994689" y="30480"/>
                  </a:lnTo>
                  <a:lnTo>
                    <a:pt x="997673" y="31483"/>
                  </a:lnTo>
                  <a:lnTo>
                    <a:pt x="994600" y="33528"/>
                  </a:lnTo>
                  <a:lnTo>
                    <a:pt x="994600" y="36677"/>
                  </a:lnTo>
                  <a:lnTo>
                    <a:pt x="994600" y="38201"/>
                  </a:lnTo>
                  <a:lnTo>
                    <a:pt x="994600" y="44297"/>
                  </a:lnTo>
                  <a:lnTo>
                    <a:pt x="999172" y="47345"/>
                  </a:lnTo>
                  <a:lnTo>
                    <a:pt x="1008405" y="47345"/>
                  </a:lnTo>
                  <a:lnTo>
                    <a:pt x="1011453" y="44297"/>
                  </a:lnTo>
                  <a:lnTo>
                    <a:pt x="1011453" y="38201"/>
                  </a:lnTo>
                  <a:lnTo>
                    <a:pt x="1011453" y="36677"/>
                  </a:lnTo>
                  <a:lnTo>
                    <a:pt x="1011453" y="33528"/>
                  </a:lnTo>
                  <a:lnTo>
                    <a:pt x="1009421" y="31496"/>
                  </a:lnTo>
                  <a:lnTo>
                    <a:pt x="1011453" y="30480"/>
                  </a:lnTo>
                  <a:lnTo>
                    <a:pt x="1011453" y="24384"/>
                  </a:lnTo>
                  <a:close/>
                </a:path>
                <a:path w="1821815" h="47625">
                  <a:moveTo>
                    <a:pt x="1073937" y="35153"/>
                  </a:moveTo>
                  <a:lnTo>
                    <a:pt x="1070889" y="32004"/>
                  </a:lnTo>
                  <a:lnTo>
                    <a:pt x="1061745" y="32004"/>
                  </a:lnTo>
                  <a:lnTo>
                    <a:pt x="1057173" y="35153"/>
                  </a:lnTo>
                  <a:lnTo>
                    <a:pt x="1057173" y="36677"/>
                  </a:lnTo>
                  <a:lnTo>
                    <a:pt x="1057173" y="39725"/>
                  </a:lnTo>
                  <a:lnTo>
                    <a:pt x="1057173" y="44297"/>
                  </a:lnTo>
                  <a:lnTo>
                    <a:pt x="1061745" y="47345"/>
                  </a:lnTo>
                  <a:lnTo>
                    <a:pt x="1070889" y="47345"/>
                  </a:lnTo>
                  <a:lnTo>
                    <a:pt x="1073937" y="44297"/>
                  </a:lnTo>
                  <a:lnTo>
                    <a:pt x="1073937" y="39725"/>
                  </a:lnTo>
                  <a:lnTo>
                    <a:pt x="1073937" y="36677"/>
                  </a:lnTo>
                  <a:lnTo>
                    <a:pt x="1073937" y="35153"/>
                  </a:lnTo>
                  <a:close/>
                </a:path>
                <a:path w="1821815" h="47625">
                  <a:moveTo>
                    <a:pt x="1136523" y="32004"/>
                  </a:moveTo>
                  <a:lnTo>
                    <a:pt x="1133475" y="28956"/>
                  </a:lnTo>
                  <a:lnTo>
                    <a:pt x="1122807" y="28956"/>
                  </a:lnTo>
                  <a:lnTo>
                    <a:pt x="1119759" y="32004"/>
                  </a:lnTo>
                  <a:lnTo>
                    <a:pt x="1119759" y="36677"/>
                  </a:lnTo>
                  <a:lnTo>
                    <a:pt x="1119759" y="38201"/>
                  </a:lnTo>
                  <a:lnTo>
                    <a:pt x="1119759" y="44297"/>
                  </a:lnTo>
                  <a:lnTo>
                    <a:pt x="1122807" y="47345"/>
                  </a:lnTo>
                  <a:lnTo>
                    <a:pt x="1133475" y="47345"/>
                  </a:lnTo>
                  <a:lnTo>
                    <a:pt x="1136523" y="44297"/>
                  </a:lnTo>
                  <a:lnTo>
                    <a:pt x="1136523" y="38201"/>
                  </a:lnTo>
                  <a:lnTo>
                    <a:pt x="1136523" y="36677"/>
                  </a:lnTo>
                  <a:lnTo>
                    <a:pt x="1136523" y="32004"/>
                  </a:lnTo>
                  <a:close/>
                </a:path>
                <a:path w="1821815" h="47625">
                  <a:moveTo>
                    <a:pt x="1199007" y="36677"/>
                  </a:moveTo>
                  <a:lnTo>
                    <a:pt x="1194435" y="33528"/>
                  </a:lnTo>
                  <a:lnTo>
                    <a:pt x="1185291" y="33528"/>
                  </a:lnTo>
                  <a:lnTo>
                    <a:pt x="1182243" y="36677"/>
                  </a:lnTo>
                  <a:lnTo>
                    <a:pt x="1182243" y="38201"/>
                  </a:lnTo>
                  <a:lnTo>
                    <a:pt x="1182243" y="42773"/>
                  </a:lnTo>
                  <a:lnTo>
                    <a:pt x="1182243" y="44297"/>
                  </a:lnTo>
                  <a:lnTo>
                    <a:pt x="1185291" y="47345"/>
                  </a:lnTo>
                  <a:lnTo>
                    <a:pt x="1194435" y="47345"/>
                  </a:lnTo>
                  <a:lnTo>
                    <a:pt x="1199007" y="44297"/>
                  </a:lnTo>
                  <a:lnTo>
                    <a:pt x="1199007" y="42773"/>
                  </a:lnTo>
                  <a:lnTo>
                    <a:pt x="1199007" y="38201"/>
                  </a:lnTo>
                  <a:lnTo>
                    <a:pt x="1199007" y="36677"/>
                  </a:lnTo>
                  <a:close/>
                </a:path>
                <a:path w="1821815" h="47625">
                  <a:moveTo>
                    <a:pt x="1261579" y="39725"/>
                  </a:moveTo>
                  <a:lnTo>
                    <a:pt x="1257007" y="36677"/>
                  </a:lnTo>
                  <a:lnTo>
                    <a:pt x="1247863" y="36677"/>
                  </a:lnTo>
                  <a:lnTo>
                    <a:pt x="1244815" y="39725"/>
                  </a:lnTo>
                  <a:lnTo>
                    <a:pt x="1244815" y="44297"/>
                  </a:lnTo>
                  <a:lnTo>
                    <a:pt x="1247863" y="47345"/>
                  </a:lnTo>
                  <a:lnTo>
                    <a:pt x="1257007" y="47345"/>
                  </a:lnTo>
                  <a:lnTo>
                    <a:pt x="1261579" y="44297"/>
                  </a:lnTo>
                  <a:lnTo>
                    <a:pt x="1261579" y="39725"/>
                  </a:lnTo>
                  <a:close/>
                </a:path>
                <a:path w="1821815" h="47625">
                  <a:moveTo>
                    <a:pt x="1385112" y="39725"/>
                  </a:moveTo>
                  <a:lnTo>
                    <a:pt x="1382064" y="36677"/>
                  </a:lnTo>
                  <a:lnTo>
                    <a:pt x="1372920" y="36677"/>
                  </a:lnTo>
                  <a:lnTo>
                    <a:pt x="1368348" y="39725"/>
                  </a:lnTo>
                  <a:lnTo>
                    <a:pt x="1368348" y="44297"/>
                  </a:lnTo>
                  <a:lnTo>
                    <a:pt x="1372920" y="47345"/>
                  </a:lnTo>
                  <a:lnTo>
                    <a:pt x="1382064" y="47345"/>
                  </a:lnTo>
                  <a:lnTo>
                    <a:pt x="1385112" y="44297"/>
                  </a:lnTo>
                  <a:lnTo>
                    <a:pt x="1385112" y="39725"/>
                  </a:lnTo>
                  <a:close/>
                </a:path>
                <a:path w="1821815" h="47625">
                  <a:moveTo>
                    <a:pt x="1510284" y="16764"/>
                  </a:moveTo>
                  <a:lnTo>
                    <a:pt x="1505712" y="13716"/>
                  </a:lnTo>
                  <a:lnTo>
                    <a:pt x="1496568" y="13716"/>
                  </a:lnTo>
                  <a:lnTo>
                    <a:pt x="1493520" y="16764"/>
                  </a:lnTo>
                  <a:lnTo>
                    <a:pt x="1493520" y="21336"/>
                  </a:lnTo>
                  <a:lnTo>
                    <a:pt x="1495044" y="22860"/>
                  </a:lnTo>
                  <a:lnTo>
                    <a:pt x="1493520" y="24384"/>
                  </a:lnTo>
                  <a:lnTo>
                    <a:pt x="1493520" y="28956"/>
                  </a:lnTo>
                  <a:lnTo>
                    <a:pt x="1496568" y="32004"/>
                  </a:lnTo>
                  <a:lnTo>
                    <a:pt x="1493520" y="33528"/>
                  </a:lnTo>
                  <a:lnTo>
                    <a:pt x="1493520" y="35153"/>
                  </a:lnTo>
                  <a:lnTo>
                    <a:pt x="1493520" y="39725"/>
                  </a:lnTo>
                  <a:lnTo>
                    <a:pt x="1493520" y="44297"/>
                  </a:lnTo>
                  <a:lnTo>
                    <a:pt x="1496568" y="47345"/>
                  </a:lnTo>
                  <a:lnTo>
                    <a:pt x="1505712" y="47345"/>
                  </a:lnTo>
                  <a:lnTo>
                    <a:pt x="1510284" y="44297"/>
                  </a:lnTo>
                  <a:lnTo>
                    <a:pt x="1510284" y="39725"/>
                  </a:lnTo>
                  <a:lnTo>
                    <a:pt x="1510284" y="35153"/>
                  </a:lnTo>
                  <a:lnTo>
                    <a:pt x="1510284" y="33528"/>
                  </a:lnTo>
                  <a:lnTo>
                    <a:pt x="1505712" y="32004"/>
                  </a:lnTo>
                  <a:lnTo>
                    <a:pt x="1510284" y="28956"/>
                  </a:lnTo>
                  <a:lnTo>
                    <a:pt x="1510284" y="24384"/>
                  </a:lnTo>
                  <a:lnTo>
                    <a:pt x="1507236" y="22860"/>
                  </a:lnTo>
                  <a:lnTo>
                    <a:pt x="1510284" y="21336"/>
                  </a:lnTo>
                  <a:lnTo>
                    <a:pt x="1510284" y="16764"/>
                  </a:lnTo>
                  <a:close/>
                </a:path>
                <a:path w="1821815" h="47625">
                  <a:moveTo>
                    <a:pt x="1572768" y="36677"/>
                  </a:moveTo>
                  <a:lnTo>
                    <a:pt x="1568196" y="33528"/>
                  </a:lnTo>
                  <a:lnTo>
                    <a:pt x="1559052" y="33528"/>
                  </a:lnTo>
                  <a:lnTo>
                    <a:pt x="1556004" y="36677"/>
                  </a:lnTo>
                  <a:lnTo>
                    <a:pt x="1556004" y="44297"/>
                  </a:lnTo>
                  <a:lnTo>
                    <a:pt x="1559052" y="47345"/>
                  </a:lnTo>
                  <a:lnTo>
                    <a:pt x="1568196" y="47345"/>
                  </a:lnTo>
                  <a:lnTo>
                    <a:pt x="1572768" y="44297"/>
                  </a:lnTo>
                  <a:lnTo>
                    <a:pt x="1572768" y="36677"/>
                  </a:lnTo>
                  <a:close/>
                </a:path>
                <a:path w="1821815" h="47625">
                  <a:moveTo>
                    <a:pt x="1696389" y="19812"/>
                  </a:moveTo>
                  <a:lnTo>
                    <a:pt x="1693341" y="16764"/>
                  </a:lnTo>
                  <a:lnTo>
                    <a:pt x="1684108" y="16764"/>
                  </a:lnTo>
                  <a:lnTo>
                    <a:pt x="1679536" y="19812"/>
                  </a:lnTo>
                  <a:lnTo>
                    <a:pt x="1679536" y="24384"/>
                  </a:lnTo>
                  <a:lnTo>
                    <a:pt x="1681060" y="25908"/>
                  </a:lnTo>
                  <a:lnTo>
                    <a:pt x="1679536" y="25908"/>
                  </a:lnTo>
                  <a:lnTo>
                    <a:pt x="1679536" y="32004"/>
                  </a:lnTo>
                  <a:lnTo>
                    <a:pt x="1679536" y="36677"/>
                  </a:lnTo>
                  <a:lnTo>
                    <a:pt x="1679536" y="38201"/>
                  </a:lnTo>
                  <a:lnTo>
                    <a:pt x="1679536" y="44297"/>
                  </a:lnTo>
                  <a:lnTo>
                    <a:pt x="1684108" y="47345"/>
                  </a:lnTo>
                  <a:lnTo>
                    <a:pt x="1693341" y="47345"/>
                  </a:lnTo>
                  <a:lnTo>
                    <a:pt x="1696389" y="44297"/>
                  </a:lnTo>
                  <a:lnTo>
                    <a:pt x="1696389" y="38201"/>
                  </a:lnTo>
                  <a:lnTo>
                    <a:pt x="1696389" y="36677"/>
                  </a:lnTo>
                  <a:lnTo>
                    <a:pt x="1696389" y="32004"/>
                  </a:lnTo>
                  <a:lnTo>
                    <a:pt x="1696389" y="25908"/>
                  </a:lnTo>
                  <a:lnTo>
                    <a:pt x="1694865" y="25908"/>
                  </a:lnTo>
                  <a:lnTo>
                    <a:pt x="1696389" y="24384"/>
                  </a:lnTo>
                  <a:lnTo>
                    <a:pt x="1696389" y="19812"/>
                  </a:lnTo>
                  <a:close/>
                </a:path>
                <a:path w="1821815" h="47625">
                  <a:moveTo>
                    <a:pt x="1758873" y="28956"/>
                  </a:moveTo>
                  <a:lnTo>
                    <a:pt x="1755825" y="27432"/>
                  </a:lnTo>
                  <a:lnTo>
                    <a:pt x="1745157" y="27432"/>
                  </a:lnTo>
                  <a:lnTo>
                    <a:pt x="1742109" y="28956"/>
                  </a:lnTo>
                  <a:lnTo>
                    <a:pt x="1742109" y="33528"/>
                  </a:lnTo>
                  <a:lnTo>
                    <a:pt x="1742109" y="35153"/>
                  </a:lnTo>
                  <a:lnTo>
                    <a:pt x="1742109" y="36677"/>
                  </a:lnTo>
                  <a:lnTo>
                    <a:pt x="1742109" y="39725"/>
                  </a:lnTo>
                  <a:lnTo>
                    <a:pt x="1742109" y="44297"/>
                  </a:lnTo>
                  <a:lnTo>
                    <a:pt x="1745157" y="47345"/>
                  </a:lnTo>
                  <a:lnTo>
                    <a:pt x="1755825" y="47345"/>
                  </a:lnTo>
                  <a:lnTo>
                    <a:pt x="1758873" y="44297"/>
                  </a:lnTo>
                  <a:lnTo>
                    <a:pt x="1758873" y="39725"/>
                  </a:lnTo>
                  <a:lnTo>
                    <a:pt x="1758873" y="36677"/>
                  </a:lnTo>
                  <a:lnTo>
                    <a:pt x="1758873" y="35153"/>
                  </a:lnTo>
                  <a:lnTo>
                    <a:pt x="1758873" y="33528"/>
                  </a:lnTo>
                  <a:lnTo>
                    <a:pt x="1758873" y="28956"/>
                  </a:lnTo>
                  <a:close/>
                </a:path>
                <a:path w="1821815" h="47625">
                  <a:moveTo>
                    <a:pt x="1821459" y="33528"/>
                  </a:moveTo>
                  <a:lnTo>
                    <a:pt x="1816887" y="32004"/>
                  </a:lnTo>
                  <a:lnTo>
                    <a:pt x="1807743" y="32004"/>
                  </a:lnTo>
                  <a:lnTo>
                    <a:pt x="1804695" y="33528"/>
                  </a:lnTo>
                  <a:lnTo>
                    <a:pt x="1804695" y="36677"/>
                  </a:lnTo>
                  <a:lnTo>
                    <a:pt x="1804695" y="39725"/>
                  </a:lnTo>
                  <a:lnTo>
                    <a:pt x="1804695" y="42773"/>
                  </a:lnTo>
                  <a:lnTo>
                    <a:pt x="1804695" y="44297"/>
                  </a:lnTo>
                  <a:lnTo>
                    <a:pt x="1807743" y="47345"/>
                  </a:lnTo>
                  <a:lnTo>
                    <a:pt x="1816887" y="47345"/>
                  </a:lnTo>
                  <a:lnTo>
                    <a:pt x="1821459" y="44297"/>
                  </a:lnTo>
                  <a:lnTo>
                    <a:pt x="1821459" y="42773"/>
                  </a:lnTo>
                  <a:lnTo>
                    <a:pt x="1821459" y="39725"/>
                  </a:lnTo>
                  <a:lnTo>
                    <a:pt x="1821459" y="36677"/>
                  </a:lnTo>
                  <a:lnTo>
                    <a:pt x="1821459" y="33528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8" name="object 1998" descr=""/>
            <p:cNvSpPr/>
            <p:nvPr/>
          </p:nvSpPr>
          <p:spPr>
            <a:xfrm>
              <a:off x="7016966" y="2014346"/>
              <a:ext cx="1821814" cy="52069"/>
            </a:xfrm>
            <a:custGeom>
              <a:avLst/>
              <a:gdLst/>
              <a:ahLst/>
              <a:cxnLst/>
              <a:rect l="l" t="t" r="r" b="b"/>
              <a:pathLst>
                <a:path w="1821815" h="52069">
                  <a:moveTo>
                    <a:pt x="16865" y="39725"/>
                  </a:moveTo>
                  <a:lnTo>
                    <a:pt x="12293" y="38100"/>
                  </a:lnTo>
                  <a:lnTo>
                    <a:pt x="3149" y="38100"/>
                  </a:lnTo>
                  <a:lnTo>
                    <a:pt x="101" y="39725"/>
                  </a:lnTo>
                  <a:lnTo>
                    <a:pt x="101" y="41148"/>
                  </a:lnTo>
                  <a:lnTo>
                    <a:pt x="0" y="45821"/>
                  </a:lnTo>
                  <a:lnTo>
                    <a:pt x="101" y="48869"/>
                  </a:lnTo>
                  <a:lnTo>
                    <a:pt x="3149" y="51917"/>
                  </a:lnTo>
                  <a:lnTo>
                    <a:pt x="12293" y="51917"/>
                  </a:lnTo>
                  <a:lnTo>
                    <a:pt x="16865" y="48869"/>
                  </a:lnTo>
                  <a:lnTo>
                    <a:pt x="16865" y="45821"/>
                  </a:lnTo>
                  <a:lnTo>
                    <a:pt x="16865" y="42773"/>
                  </a:lnTo>
                  <a:lnTo>
                    <a:pt x="16865" y="41249"/>
                  </a:lnTo>
                  <a:lnTo>
                    <a:pt x="16865" y="39725"/>
                  </a:lnTo>
                  <a:close/>
                </a:path>
                <a:path w="1821815" h="52069">
                  <a:moveTo>
                    <a:pt x="77914" y="44297"/>
                  </a:moveTo>
                  <a:lnTo>
                    <a:pt x="74866" y="41249"/>
                  </a:lnTo>
                  <a:lnTo>
                    <a:pt x="65722" y="41249"/>
                  </a:lnTo>
                  <a:lnTo>
                    <a:pt x="61150" y="44297"/>
                  </a:lnTo>
                  <a:lnTo>
                    <a:pt x="61150" y="48869"/>
                  </a:lnTo>
                  <a:lnTo>
                    <a:pt x="65722" y="51917"/>
                  </a:lnTo>
                  <a:lnTo>
                    <a:pt x="74866" y="51917"/>
                  </a:lnTo>
                  <a:lnTo>
                    <a:pt x="77914" y="48869"/>
                  </a:lnTo>
                  <a:lnTo>
                    <a:pt x="77914" y="44297"/>
                  </a:lnTo>
                  <a:close/>
                </a:path>
                <a:path w="1821815" h="52069">
                  <a:moveTo>
                    <a:pt x="140500" y="38100"/>
                  </a:moveTo>
                  <a:lnTo>
                    <a:pt x="137452" y="35052"/>
                  </a:lnTo>
                  <a:lnTo>
                    <a:pt x="128206" y="35052"/>
                  </a:lnTo>
                  <a:lnTo>
                    <a:pt x="123634" y="38100"/>
                  </a:lnTo>
                  <a:lnTo>
                    <a:pt x="123634" y="42773"/>
                  </a:lnTo>
                  <a:lnTo>
                    <a:pt x="125158" y="42773"/>
                  </a:lnTo>
                  <a:lnTo>
                    <a:pt x="123634" y="44297"/>
                  </a:lnTo>
                  <a:lnTo>
                    <a:pt x="123634" y="48869"/>
                  </a:lnTo>
                  <a:lnTo>
                    <a:pt x="128206" y="50393"/>
                  </a:lnTo>
                  <a:lnTo>
                    <a:pt x="137452" y="50393"/>
                  </a:lnTo>
                  <a:lnTo>
                    <a:pt x="140500" y="48869"/>
                  </a:lnTo>
                  <a:lnTo>
                    <a:pt x="140500" y="38100"/>
                  </a:lnTo>
                  <a:close/>
                </a:path>
                <a:path w="1821815" h="52069">
                  <a:moveTo>
                    <a:pt x="202984" y="21336"/>
                  </a:moveTo>
                  <a:lnTo>
                    <a:pt x="199936" y="18288"/>
                  </a:lnTo>
                  <a:lnTo>
                    <a:pt x="190792" y="18288"/>
                  </a:lnTo>
                  <a:lnTo>
                    <a:pt x="186220" y="21336"/>
                  </a:lnTo>
                  <a:lnTo>
                    <a:pt x="186220" y="25908"/>
                  </a:lnTo>
                  <a:lnTo>
                    <a:pt x="190792" y="28956"/>
                  </a:lnTo>
                  <a:lnTo>
                    <a:pt x="186220" y="30480"/>
                  </a:lnTo>
                  <a:lnTo>
                    <a:pt x="186220" y="35052"/>
                  </a:lnTo>
                  <a:lnTo>
                    <a:pt x="186220" y="36576"/>
                  </a:lnTo>
                  <a:lnTo>
                    <a:pt x="186220" y="38100"/>
                  </a:lnTo>
                  <a:lnTo>
                    <a:pt x="186207" y="42773"/>
                  </a:lnTo>
                  <a:lnTo>
                    <a:pt x="186207" y="48869"/>
                  </a:lnTo>
                  <a:lnTo>
                    <a:pt x="190779" y="51917"/>
                  </a:lnTo>
                  <a:lnTo>
                    <a:pt x="199923" y="51917"/>
                  </a:lnTo>
                  <a:lnTo>
                    <a:pt x="202984" y="48869"/>
                  </a:lnTo>
                  <a:lnTo>
                    <a:pt x="202984" y="42773"/>
                  </a:lnTo>
                  <a:lnTo>
                    <a:pt x="202984" y="41249"/>
                  </a:lnTo>
                  <a:lnTo>
                    <a:pt x="202984" y="30480"/>
                  </a:lnTo>
                  <a:lnTo>
                    <a:pt x="199936" y="28956"/>
                  </a:lnTo>
                  <a:lnTo>
                    <a:pt x="202984" y="25908"/>
                  </a:lnTo>
                  <a:lnTo>
                    <a:pt x="202984" y="21336"/>
                  </a:lnTo>
                  <a:close/>
                </a:path>
                <a:path w="1821815" h="52069">
                  <a:moveTo>
                    <a:pt x="265557" y="42773"/>
                  </a:moveTo>
                  <a:lnTo>
                    <a:pt x="260985" y="41249"/>
                  </a:lnTo>
                  <a:lnTo>
                    <a:pt x="251841" y="41249"/>
                  </a:lnTo>
                  <a:lnTo>
                    <a:pt x="248793" y="42773"/>
                  </a:lnTo>
                  <a:lnTo>
                    <a:pt x="248793" y="48869"/>
                  </a:lnTo>
                  <a:lnTo>
                    <a:pt x="251841" y="50393"/>
                  </a:lnTo>
                  <a:lnTo>
                    <a:pt x="260985" y="50393"/>
                  </a:lnTo>
                  <a:lnTo>
                    <a:pt x="265557" y="48869"/>
                  </a:lnTo>
                  <a:lnTo>
                    <a:pt x="265557" y="42773"/>
                  </a:lnTo>
                  <a:close/>
                </a:path>
                <a:path w="1821815" h="52069">
                  <a:moveTo>
                    <a:pt x="328142" y="41249"/>
                  </a:moveTo>
                  <a:lnTo>
                    <a:pt x="323469" y="39725"/>
                  </a:lnTo>
                  <a:lnTo>
                    <a:pt x="314325" y="39725"/>
                  </a:lnTo>
                  <a:lnTo>
                    <a:pt x="311277" y="41249"/>
                  </a:lnTo>
                  <a:lnTo>
                    <a:pt x="311277" y="44297"/>
                  </a:lnTo>
                  <a:lnTo>
                    <a:pt x="311277" y="48869"/>
                  </a:lnTo>
                  <a:lnTo>
                    <a:pt x="314325" y="51917"/>
                  </a:lnTo>
                  <a:lnTo>
                    <a:pt x="323469" y="51917"/>
                  </a:lnTo>
                  <a:lnTo>
                    <a:pt x="328142" y="48869"/>
                  </a:lnTo>
                  <a:lnTo>
                    <a:pt x="328142" y="44297"/>
                  </a:lnTo>
                  <a:lnTo>
                    <a:pt x="328142" y="42773"/>
                  </a:lnTo>
                  <a:lnTo>
                    <a:pt x="328142" y="41249"/>
                  </a:lnTo>
                  <a:close/>
                </a:path>
                <a:path w="1821815" h="52069">
                  <a:moveTo>
                    <a:pt x="328142" y="21336"/>
                  </a:moveTo>
                  <a:lnTo>
                    <a:pt x="323570" y="19812"/>
                  </a:lnTo>
                  <a:lnTo>
                    <a:pt x="314426" y="19812"/>
                  </a:lnTo>
                  <a:lnTo>
                    <a:pt x="311378" y="21336"/>
                  </a:lnTo>
                  <a:lnTo>
                    <a:pt x="311378" y="27432"/>
                  </a:lnTo>
                  <a:lnTo>
                    <a:pt x="314426" y="28956"/>
                  </a:lnTo>
                  <a:lnTo>
                    <a:pt x="323570" y="28956"/>
                  </a:lnTo>
                  <a:lnTo>
                    <a:pt x="328142" y="27432"/>
                  </a:lnTo>
                  <a:lnTo>
                    <a:pt x="328142" y="21336"/>
                  </a:lnTo>
                  <a:close/>
                </a:path>
                <a:path w="1821815" h="52069">
                  <a:moveTo>
                    <a:pt x="389089" y="35052"/>
                  </a:moveTo>
                  <a:lnTo>
                    <a:pt x="386041" y="32004"/>
                  </a:lnTo>
                  <a:lnTo>
                    <a:pt x="376897" y="32004"/>
                  </a:lnTo>
                  <a:lnTo>
                    <a:pt x="372325" y="35052"/>
                  </a:lnTo>
                  <a:lnTo>
                    <a:pt x="372325" y="39725"/>
                  </a:lnTo>
                  <a:lnTo>
                    <a:pt x="375373" y="41249"/>
                  </a:lnTo>
                  <a:lnTo>
                    <a:pt x="372325" y="42773"/>
                  </a:lnTo>
                  <a:lnTo>
                    <a:pt x="372325" y="48869"/>
                  </a:lnTo>
                  <a:lnTo>
                    <a:pt x="376897" y="51917"/>
                  </a:lnTo>
                  <a:lnTo>
                    <a:pt x="386041" y="51917"/>
                  </a:lnTo>
                  <a:lnTo>
                    <a:pt x="389089" y="48869"/>
                  </a:lnTo>
                  <a:lnTo>
                    <a:pt x="389089" y="42773"/>
                  </a:lnTo>
                  <a:lnTo>
                    <a:pt x="387565" y="41249"/>
                  </a:lnTo>
                  <a:lnTo>
                    <a:pt x="389089" y="39725"/>
                  </a:lnTo>
                  <a:lnTo>
                    <a:pt x="389089" y="35052"/>
                  </a:lnTo>
                  <a:close/>
                </a:path>
                <a:path w="1821815" h="52069">
                  <a:moveTo>
                    <a:pt x="576732" y="39725"/>
                  </a:moveTo>
                  <a:lnTo>
                    <a:pt x="572160" y="38100"/>
                  </a:lnTo>
                  <a:lnTo>
                    <a:pt x="563016" y="38100"/>
                  </a:lnTo>
                  <a:lnTo>
                    <a:pt x="559968" y="39725"/>
                  </a:lnTo>
                  <a:lnTo>
                    <a:pt x="559968" y="42773"/>
                  </a:lnTo>
                  <a:lnTo>
                    <a:pt x="559968" y="48869"/>
                  </a:lnTo>
                  <a:lnTo>
                    <a:pt x="563016" y="51917"/>
                  </a:lnTo>
                  <a:lnTo>
                    <a:pt x="572160" y="51917"/>
                  </a:lnTo>
                  <a:lnTo>
                    <a:pt x="576732" y="48869"/>
                  </a:lnTo>
                  <a:lnTo>
                    <a:pt x="576732" y="42773"/>
                  </a:lnTo>
                  <a:lnTo>
                    <a:pt x="576732" y="39725"/>
                  </a:lnTo>
                  <a:close/>
                </a:path>
                <a:path w="1821815" h="52069">
                  <a:moveTo>
                    <a:pt x="639318" y="42773"/>
                  </a:moveTo>
                  <a:lnTo>
                    <a:pt x="634746" y="41249"/>
                  </a:lnTo>
                  <a:lnTo>
                    <a:pt x="625602" y="41249"/>
                  </a:lnTo>
                  <a:lnTo>
                    <a:pt x="622554" y="42773"/>
                  </a:lnTo>
                  <a:lnTo>
                    <a:pt x="622554" y="48869"/>
                  </a:lnTo>
                  <a:lnTo>
                    <a:pt x="625602" y="51917"/>
                  </a:lnTo>
                  <a:lnTo>
                    <a:pt x="634746" y="51917"/>
                  </a:lnTo>
                  <a:lnTo>
                    <a:pt x="639318" y="48869"/>
                  </a:lnTo>
                  <a:lnTo>
                    <a:pt x="639318" y="42773"/>
                  </a:lnTo>
                  <a:close/>
                </a:path>
                <a:path w="1821815" h="52069">
                  <a:moveTo>
                    <a:pt x="700278" y="41249"/>
                  </a:moveTo>
                  <a:lnTo>
                    <a:pt x="697230" y="39725"/>
                  </a:lnTo>
                  <a:lnTo>
                    <a:pt x="688086" y="39725"/>
                  </a:lnTo>
                  <a:lnTo>
                    <a:pt x="683514" y="41249"/>
                  </a:lnTo>
                  <a:lnTo>
                    <a:pt x="683514" y="44297"/>
                  </a:lnTo>
                  <a:lnTo>
                    <a:pt x="683514" y="47345"/>
                  </a:lnTo>
                  <a:lnTo>
                    <a:pt x="683514" y="48869"/>
                  </a:lnTo>
                  <a:lnTo>
                    <a:pt x="688086" y="51917"/>
                  </a:lnTo>
                  <a:lnTo>
                    <a:pt x="697230" y="51917"/>
                  </a:lnTo>
                  <a:lnTo>
                    <a:pt x="700278" y="48869"/>
                  </a:lnTo>
                  <a:lnTo>
                    <a:pt x="700278" y="47345"/>
                  </a:lnTo>
                  <a:lnTo>
                    <a:pt x="700278" y="44297"/>
                  </a:lnTo>
                  <a:lnTo>
                    <a:pt x="700278" y="41249"/>
                  </a:lnTo>
                  <a:close/>
                </a:path>
                <a:path w="1821815" h="52069">
                  <a:moveTo>
                    <a:pt x="762863" y="35052"/>
                  </a:moveTo>
                  <a:lnTo>
                    <a:pt x="759815" y="32004"/>
                  </a:lnTo>
                  <a:lnTo>
                    <a:pt x="750671" y="32004"/>
                  </a:lnTo>
                  <a:lnTo>
                    <a:pt x="746099" y="35052"/>
                  </a:lnTo>
                  <a:lnTo>
                    <a:pt x="746099" y="39725"/>
                  </a:lnTo>
                  <a:lnTo>
                    <a:pt x="746099" y="44297"/>
                  </a:lnTo>
                  <a:lnTo>
                    <a:pt x="746099" y="48869"/>
                  </a:lnTo>
                  <a:lnTo>
                    <a:pt x="750671" y="51917"/>
                  </a:lnTo>
                  <a:lnTo>
                    <a:pt x="759815" y="51917"/>
                  </a:lnTo>
                  <a:lnTo>
                    <a:pt x="762863" y="48869"/>
                  </a:lnTo>
                  <a:lnTo>
                    <a:pt x="762863" y="44297"/>
                  </a:lnTo>
                  <a:lnTo>
                    <a:pt x="762863" y="39725"/>
                  </a:lnTo>
                  <a:lnTo>
                    <a:pt x="762863" y="35052"/>
                  </a:lnTo>
                  <a:close/>
                </a:path>
                <a:path w="1821815" h="52069">
                  <a:moveTo>
                    <a:pt x="887920" y="38100"/>
                  </a:moveTo>
                  <a:lnTo>
                    <a:pt x="883348" y="36576"/>
                  </a:lnTo>
                  <a:lnTo>
                    <a:pt x="874204" y="36576"/>
                  </a:lnTo>
                  <a:lnTo>
                    <a:pt x="871156" y="38100"/>
                  </a:lnTo>
                  <a:lnTo>
                    <a:pt x="871156" y="42773"/>
                  </a:lnTo>
                  <a:lnTo>
                    <a:pt x="871156" y="48869"/>
                  </a:lnTo>
                  <a:lnTo>
                    <a:pt x="874204" y="51917"/>
                  </a:lnTo>
                  <a:lnTo>
                    <a:pt x="883348" y="51917"/>
                  </a:lnTo>
                  <a:lnTo>
                    <a:pt x="887920" y="48869"/>
                  </a:lnTo>
                  <a:lnTo>
                    <a:pt x="887920" y="42773"/>
                  </a:lnTo>
                  <a:lnTo>
                    <a:pt x="887920" y="38100"/>
                  </a:lnTo>
                  <a:close/>
                </a:path>
                <a:path w="1821815" h="52069">
                  <a:moveTo>
                    <a:pt x="887920" y="6096"/>
                  </a:moveTo>
                  <a:lnTo>
                    <a:pt x="883348" y="4572"/>
                  </a:lnTo>
                  <a:lnTo>
                    <a:pt x="874204" y="4572"/>
                  </a:lnTo>
                  <a:lnTo>
                    <a:pt x="871156" y="6096"/>
                  </a:lnTo>
                  <a:lnTo>
                    <a:pt x="871156" y="10668"/>
                  </a:lnTo>
                  <a:lnTo>
                    <a:pt x="874204" y="13716"/>
                  </a:lnTo>
                  <a:lnTo>
                    <a:pt x="883348" y="13716"/>
                  </a:lnTo>
                  <a:lnTo>
                    <a:pt x="887920" y="10668"/>
                  </a:lnTo>
                  <a:lnTo>
                    <a:pt x="887920" y="6096"/>
                  </a:lnTo>
                  <a:close/>
                </a:path>
                <a:path w="1821815" h="52069">
                  <a:moveTo>
                    <a:pt x="950493" y="24384"/>
                  </a:moveTo>
                  <a:lnTo>
                    <a:pt x="945921" y="21336"/>
                  </a:lnTo>
                  <a:lnTo>
                    <a:pt x="936777" y="21336"/>
                  </a:lnTo>
                  <a:lnTo>
                    <a:pt x="933729" y="24384"/>
                  </a:lnTo>
                  <a:lnTo>
                    <a:pt x="933729" y="36576"/>
                  </a:lnTo>
                  <a:lnTo>
                    <a:pt x="934720" y="37604"/>
                  </a:lnTo>
                  <a:lnTo>
                    <a:pt x="933729" y="38100"/>
                  </a:lnTo>
                  <a:lnTo>
                    <a:pt x="933729" y="42773"/>
                  </a:lnTo>
                  <a:lnTo>
                    <a:pt x="933729" y="47345"/>
                  </a:lnTo>
                  <a:lnTo>
                    <a:pt x="933729" y="48869"/>
                  </a:lnTo>
                  <a:lnTo>
                    <a:pt x="936777" y="51917"/>
                  </a:lnTo>
                  <a:lnTo>
                    <a:pt x="945921" y="51917"/>
                  </a:lnTo>
                  <a:lnTo>
                    <a:pt x="950493" y="48869"/>
                  </a:lnTo>
                  <a:lnTo>
                    <a:pt x="950493" y="47345"/>
                  </a:lnTo>
                  <a:lnTo>
                    <a:pt x="950493" y="42773"/>
                  </a:lnTo>
                  <a:lnTo>
                    <a:pt x="950493" y="38100"/>
                  </a:lnTo>
                  <a:lnTo>
                    <a:pt x="948994" y="37604"/>
                  </a:lnTo>
                  <a:lnTo>
                    <a:pt x="950493" y="36576"/>
                  </a:lnTo>
                  <a:lnTo>
                    <a:pt x="950493" y="24384"/>
                  </a:lnTo>
                  <a:close/>
                </a:path>
                <a:path w="1821815" h="52069">
                  <a:moveTo>
                    <a:pt x="950493" y="3048"/>
                  </a:moveTo>
                  <a:lnTo>
                    <a:pt x="945832" y="0"/>
                  </a:lnTo>
                  <a:lnTo>
                    <a:pt x="936688" y="0"/>
                  </a:lnTo>
                  <a:lnTo>
                    <a:pt x="933640" y="3048"/>
                  </a:lnTo>
                  <a:lnTo>
                    <a:pt x="933640" y="7620"/>
                  </a:lnTo>
                  <a:lnTo>
                    <a:pt x="936688" y="10769"/>
                  </a:lnTo>
                  <a:lnTo>
                    <a:pt x="945832" y="10769"/>
                  </a:lnTo>
                  <a:lnTo>
                    <a:pt x="950493" y="7620"/>
                  </a:lnTo>
                  <a:lnTo>
                    <a:pt x="950493" y="3048"/>
                  </a:lnTo>
                  <a:close/>
                </a:path>
                <a:path w="1821815" h="52069">
                  <a:moveTo>
                    <a:pt x="1011555" y="32004"/>
                  </a:moveTo>
                  <a:lnTo>
                    <a:pt x="1008507" y="30480"/>
                  </a:lnTo>
                  <a:lnTo>
                    <a:pt x="999274" y="30480"/>
                  </a:lnTo>
                  <a:lnTo>
                    <a:pt x="994702" y="32004"/>
                  </a:lnTo>
                  <a:lnTo>
                    <a:pt x="994702" y="39725"/>
                  </a:lnTo>
                  <a:lnTo>
                    <a:pt x="994791" y="42735"/>
                  </a:lnTo>
                  <a:lnTo>
                    <a:pt x="994702" y="48869"/>
                  </a:lnTo>
                  <a:lnTo>
                    <a:pt x="994879" y="48933"/>
                  </a:lnTo>
                  <a:lnTo>
                    <a:pt x="999363" y="51917"/>
                  </a:lnTo>
                  <a:lnTo>
                    <a:pt x="1008507" y="51917"/>
                  </a:lnTo>
                  <a:lnTo>
                    <a:pt x="1011555" y="48869"/>
                  </a:lnTo>
                  <a:lnTo>
                    <a:pt x="1011555" y="44297"/>
                  </a:lnTo>
                  <a:lnTo>
                    <a:pt x="1011555" y="42773"/>
                  </a:lnTo>
                  <a:lnTo>
                    <a:pt x="1011555" y="39725"/>
                  </a:lnTo>
                  <a:lnTo>
                    <a:pt x="1011555" y="38100"/>
                  </a:lnTo>
                  <a:lnTo>
                    <a:pt x="1011555" y="32004"/>
                  </a:lnTo>
                  <a:close/>
                </a:path>
                <a:path w="1821815" h="52069">
                  <a:moveTo>
                    <a:pt x="1011555" y="18288"/>
                  </a:moveTo>
                  <a:lnTo>
                    <a:pt x="1008507" y="15240"/>
                  </a:lnTo>
                  <a:lnTo>
                    <a:pt x="999363" y="15240"/>
                  </a:lnTo>
                  <a:lnTo>
                    <a:pt x="994791" y="18288"/>
                  </a:lnTo>
                  <a:lnTo>
                    <a:pt x="994791" y="22860"/>
                  </a:lnTo>
                  <a:lnTo>
                    <a:pt x="999363" y="25908"/>
                  </a:lnTo>
                  <a:lnTo>
                    <a:pt x="1008507" y="25908"/>
                  </a:lnTo>
                  <a:lnTo>
                    <a:pt x="1011555" y="22860"/>
                  </a:lnTo>
                  <a:lnTo>
                    <a:pt x="1011555" y="18288"/>
                  </a:lnTo>
                  <a:close/>
                </a:path>
                <a:path w="1821815" h="52069">
                  <a:moveTo>
                    <a:pt x="1074039" y="39725"/>
                  </a:moveTo>
                  <a:lnTo>
                    <a:pt x="1070991" y="38100"/>
                  </a:lnTo>
                  <a:lnTo>
                    <a:pt x="1061847" y="38100"/>
                  </a:lnTo>
                  <a:lnTo>
                    <a:pt x="1057275" y="39725"/>
                  </a:lnTo>
                  <a:lnTo>
                    <a:pt x="1057275" y="44297"/>
                  </a:lnTo>
                  <a:lnTo>
                    <a:pt x="1057275" y="47345"/>
                  </a:lnTo>
                  <a:lnTo>
                    <a:pt x="1057275" y="48869"/>
                  </a:lnTo>
                  <a:lnTo>
                    <a:pt x="1061847" y="51917"/>
                  </a:lnTo>
                  <a:lnTo>
                    <a:pt x="1070991" y="51917"/>
                  </a:lnTo>
                  <a:lnTo>
                    <a:pt x="1074039" y="48869"/>
                  </a:lnTo>
                  <a:lnTo>
                    <a:pt x="1074039" y="47345"/>
                  </a:lnTo>
                  <a:lnTo>
                    <a:pt x="1074039" y="44297"/>
                  </a:lnTo>
                  <a:lnTo>
                    <a:pt x="1074039" y="39725"/>
                  </a:lnTo>
                  <a:close/>
                </a:path>
                <a:path w="1821815" h="52069">
                  <a:moveTo>
                    <a:pt x="1136624" y="36576"/>
                  </a:moveTo>
                  <a:lnTo>
                    <a:pt x="1133576" y="35052"/>
                  </a:lnTo>
                  <a:lnTo>
                    <a:pt x="1122908" y="35052"/>
                  </a:lnTo>
                  <a:lnTo>
                    <a:pt x="1119860" y="36576"/>
                  </a:lnTo>
                  <a:lnTo>
                    <a:pt x="1119860" y="39725"/>
                  </a:lnTo>
                  <a:lnTo>
                    <a:pt x="1119860" y="42773"/>
                  </a:lnTo>
                  <a:lnTo>
                    <a:pt x="1119860" y="48869"/>
                  </a:lnTo>
                  <a:lnTo>
                    <a:pt x="1122908" y="51917"/>
                  </a:lnTo>
                  <a:lnTo>
                    <a:pt x="1133576" y="51917"/>
                  </a:lnTo>
                  <a:lnTo>
                    <a:pt x="1136624" y="48869"/>
                  </a:lnTo>
                  <a:lnTo>
                    <a:pt x="1136624" y="42773"/>
                  </a:lnTo>
                  <a:lnTo>
                    <a:pt x="1136624" y="39725"/>
                  </a:lnTo>
                  <a:lnTo>
                    <a:pt x="1136624" y="36576"/>
                  </a:lnTo>
                  <a:close/>
                </a:path>
                <a:path w="1821815" h="52069">
                  <a:moveTo>
                    <a:pt x="1136624" y="19812"/>
                  </a:moveTo>
                  <a:lnTo>
                    <a:pt x="1133576" y="18288"/>
                  </a:lnTo>
                  <a:lnTo>
                    <a:pt x="1122908" y="18288"/>
                  </a:lnTo>
                  <a:lnTo>
                    <a:pt x="1119860" y="19812"/>
                  </a:lnTo>
                  <a:lnTo>
                    <a:pt x="1119860" y="25908"/>
                  </a:lnTo>
                  <a:lnTo>
                    <a:pt x="1122908" y="27432"/>
                  </a:lnTo>
                  <a:lnTo>
                    <a:pt x="1133576" y="27432"/>
                  </a:lnTo>
                  <a:lnTo>
                    <a:pt x="1136624" y="25908"/>
                  </a:lnTo>
                  <a:lnTo>
                    <a:pt x="1136624" y="19812"/>
                  </a:lnTo>
                  <a:close/>
                </a:path>
                <a:path w="1821815" h="52069">
                  <a:moveTo>
                    <a:pt x="1199108" y="38100"/>
                  </a:moveTo>
                  <a:lnTo>
                    <a:pt x="1194536" y="35052"/>
                  </a:lnTo>
                  <a:lnTo>
                    <a:pt x="1185392" y="35052"/>
                  </a:lnTo>
                  <a:lnTo>
                    <a:pt x="1182344" y="38100"/>
                  </a:lnTo>
                  <a:lnTo>
                    <a:pt x="1182344" y="44297"/>
                  </a:lnTo>
                  <a:lnTo>
                    <a:pt x="1182344" y="48869"/>
                  </a:lnTo>
                  <a:lnTo>
                    <a:pt x="1185392" y="51917"/>
                  </a:lnTo>
                  <a:lnTo>
                    <a:pt x="1194536" y="51917"/>
                  </a:lnTo>
                  <a:lnTo>
                    <a:pt x="1199108" y="48869"/>
                  </a:lnTo>
                  <a:lnTo>
                    <a:pt x="1199108" y="44297"/>
                  </a:lnTo>
                  <a:lnTo>
                    <a:pt x="1199108" y="38100"/>
                  </a:lnTo>
                  <a:close/>
                </a:path>
                <a:path w="1821815" h="52069">
                  <a:moveTo>
                    <a:pt x="1261681" y="42773"/>
                  </a:moveTo>
                  <a:lnTo>
                    <a:pt x="1257109" y="41249"/>
                  </a:lnTo>
                  <a:lnTo>
                    <a:pt x="1247965" y="41249"/>
                  </a:lnTo>
                  <a:lnTo>
                    <a:pt x="1244917" y="42773"/>
                  </a:lnTo>
                  <a:lnTo>
                    <a:pt x="1244917" y="44297"/>
                  </a:lnTo>
                  <a:lnTo>
                    <a:pt x="1244917" y="48869"/>
                  </a:lnTo>
                  <a:lnTo>
                    <a:pt x="1247965" y="51917"/>
                  </a:lnTo>
                  <a:lnTo>
                    <a:pt x="1257109" y="51917"/>
                  </a:lnTo>
                  <a:lnTo>
                    <a:pt x="1261681" y="48869"/>
                  </a:lnTo>
                  <a:lnTo>
                    <a:pt x="1261681" y="44297"/>
                  </a:lnTo>
                  <a:lnTo>
                    <a:pt x="1261681" y="42773"/>
                  </a:lnTo>
                  <a:close/>
                </a:path>
                <a:path w="1821815" h="52069">
                  <a:moveTo>
                    <a:pt x="1385214" y="41249"/>
                  </a:moveTo>
                  <a:lnTo>
                    <a:pt x="1382166" y="38100"/>
                  </a:lnTo>
                  <a:lnTo>
                    <a:pt x="1373022" y="38100"/>
                  </a:lnTo>
                  <a:lnTo>
                    <a:pt x="1368450" y="41249"/>
                  </a:lnTo>
                  <a:lnTo>
                    <a:pt x="1368450" y="42773"/>
                  </a:lnTo>
                  <a:lnTo>
                    <a:pt x="1368450" y="48869"/>
                  </a:lnTo>
                  <a:lnTo>
                    <a:pt x="1373022" y="51917"/>
                  </a:lnTo>
                  <a:lnTo>
                    <a:pt x="1382166" y="51917"/>
                  </a:lnTo>
                  <a:lnTo>
                    <a:pt x="1385214" y="48869"/>
                  </a:lnTo>
                  <a:lnTo>
                    <a:pt x="1385214" y="42773"/>
                  </a:lnTo>
                  <a:lnTo>
                    <a:pt x="1385214" y="41249"/>
                  </a:lnTo>
                  <a:close/>
                </a:path>
                <a:path w="1821815" h="52069">
                  <a:moveTo>
                    <a:pt x="1510385" y="28956"/>
                  </a:moveTo>
                  <a:lnTo>
                    <a:pt x="1505813" y="25908"/>
                  </a:lnTo>
                  <a:lnTo>
                    <a:pt x="1496669" y="25908"/>
                  </a:lnTo>
                  <a:lnTo>
                    <a:pt x="1493621" y="28956"/>
                  </a:lnTo>
                  <a:lnTo>
                    <a:pt x="1493621" y="33528"/>
                  </a:lnTo>
                  <a:lnTo>
                    <a:pt x="1495145" y="35052"/>
                  </a:lnTo>
                  <a:lnTo>
                    <a:pt x="1493621" y="36576"/>
                  </a:lnTo>
                  <a:lnTo>
                    <a:pt x="1493621" y="42773"/>
                  </a:lnTo>
                  <a:lnTo>
                    <a:pt x="1493621" y="47345"/>
                  </a:lnTo>
                  <a:lnTo>
                    <a:pt x="1493621" y="48869"/>
                  </a:lnTo>
                  <a:lnTo>
                    <a:pt x="1496669" y="51917"/>
                  </a:lnTo>
                  <a:lnTo>
                    <a:pt x="1505813" y="51917"/>
                  </a:lnTo>
                  <a:lnTo>
                    <a:pt x="1510385" y="48869"/>
                  </a:lnTo>
                  <a:lnTo>
                    <a:pt x="1510385" y="47345"/>
                  </a:lnTo>
                  <a:lnTo>
                    <a:pt x="1510385" y="42773"/>
                  </a:lnTo>
                  <a:lnTo>
                    <a:pt x="1509471" y="42164"/>
                  </a:lnTo>
                  <a:lnTo>
                    <a:pt x="1510385" y="41249"/>
                  </a:lnTo>
                  <a:lnTo>
                    <a:pt x="1510385" y="36576"/>
                  </a:lnTo>
                  <a:lnTo>
                    <a:pt x="1507337" y="35052"/>
                  </a:lnTo>
                  <a:lnTo>
                    <a:pt x="1510385" y="33528"/>
                  </a:lnTo>
                  <a:lnTo>
                    <a:pt x="1510385" y="28956"/>
                  </a:lnTo>
                  <a:close/>
                </a:path>
                <a:path w="1821815" h="52069">
                  <a:moveTo>
                    <a:pt x="1572869" y="42773"/>
                  </a:moveTo>
                  <a:lnTo>
                    <a:pt x="1568297" y="41249"/>
                  </a:lnTo>
                  <a:lnTo>
                    <a:pt x="1559153" y="41249"/>
                  </a:lnTo>
                  <a:lnTo>
                    <a:pt x="1556105" y="42773"/>
                  </a:lnTo>
                  <a:lnTo>
                    <a:pt x="1556105" y="48869"/>
                  </a:lnTo>
                  <a:lnTo>
                    <a:pt x="1559153" y="51917"/>
                  </a:lnTo>
                  <a:lnTo>
                    <a:pt x="1568297" y="51917"/>
                  </a:lnTo>
                  <a:lnTo>
                    <a:pt x="1572869" y="48869"/>
                  </a:lnTo>
                  <a:lnTo>
                    <a:pt x="1572869" y="42773"/>
                  </a:lnTo>
                  <a:close/>
                </a:path>
                <a:path w="1821815" h="52069">
                  <a:moveTo>
                    <a:pt x="1633918" y="44297"/>
                  </a:moveTo>
                  <a:lnTo>
                    <a:pt x="1630870" y="41249"/>
                  </a:lnTo>
                  <a:lnTo>
                    <a:pt x="1621726" y="41249"/>
                  </a:lnTo>
                  <a:lnTo>
                    <a:pt x="1617154" y="44297"/>
                  </a:lnTo>
                  <a:lnTo>
                    <a:pt x="1617154" y="48869"/>
                  </a:lnTo>
                  <a:lnTo>
                    <a:pt x="1621726" y="50393"/>
                  </a:lnTo>
                  <a:lnTo>
                    <a:pt x="1630870" y="50393"/>
                  </a:lnTo>
                  <a:lnTo>
                    <a:pt x="1633918" y="48869"/>
                  </a:lnTo>
                  <a:lnTo>
                    <a:pt x="1633918" y="44297"/>
                  </a:lnTo>
                  <a:close/>
                </a:path>
                <a:path w="1821815" h="52069">
                  <a:moveTo>
                    <a:pt x="1696491" y="30480"/>
                  </a:moveTo>
                  <a:lnTo>
                    <a:pt x="1693443" y="27432"/>
                  </a:lnTo>
                  <a:lnTo>
                    <a:pt x="1684210" y="27432"/>
                  </a:lnTo>
                  <a:lnTo>
                    <a:pt x="1679638" y="30480"/>
                  </a:lnTo>
                  <a:lnTo>
                    <a:pt x="1679638" y="35052"/>
                  </a:lnTo>
                  <a:lnTo>
                    <a:pt x="1684210" y="36576"/>
                  </a:lnTo>
                  <a:lnTo>
                    <a:pt x="1679638" y="38100"/>
                  </a:lnTo>
                  <a:lnTo>
                    <a:pt x="1679638" y="39725"/>
                  </a:lnTo>
                  <a:lnTo>
                    <a:pt x="1679638" y="48869"/>
                  </a:lnTo>
                  <a:lnTo>
                    <a:pt x="1679816" y="48933"/>
                  </a:lnTo>
                  <a:lnTo>
                    <a:pt x="1684299" y="51917"/>
                  </a:lnTo>
                  <a:lnTo>
                    <a:pt x="1693443" y="51917"/>
                  </a:lnTo>
                  <a:lnTo>
                    <a:pt x="1696491" y="48869"/>
                  </a:lnTo>
                  <a:lnTo>
                    <a:pt x="1696491" y="44297"/>
                  </a:lnTo>
                  <a:lnTo>
                    <a:pt x="1696491" y="39725"/>
                  </a:lnTo>
                  <a:lnTo>
                    <a:pt x="1696491" y="38100"/>
                  </a:lnTo>
                  <a:lnTo>
                    <a:pt x="1693443" y="36576"/>
                  </a:lnTo>
                  <a:lnTo>
                    <a:pt x="1696491" y="35052"/>
                  </a:lnTo>
                  <a:lnTo>
                    <a:pt x="1696491" y="30480"/>
                  </a:lnTo>
                  <a:close/>
                </a:path>
                <a:path w="1821815" h="52069">
                  <a:moveTo>
                    <a:pt x="1758975" y="36576"/>
                  </a:moveTo>
                  <a:lnTo>
                    <a:pt x="1755927" y="35052"/>
                  </a:lnTo>
                  <a:lnTo>
                    <a:pt x="1745259" y="35052"/>
                  </a:lnTo>
                  <a:lnTo>
                    <a:pt x="1742211" y="36576"/>
                  </a:lnTo>
                  <a:lnTo>
                    <a:pt x="1742211" y="42773"/>
                  </a:lnTo>
                  <a:lnTo>
                    <a:pt x="1742211" y="44297"/>
                  </a:lnTo>
                  <a:lnTo>
                    <a:pt x="1742211" y="47345"/>
                  </a:lnTo>
                  <a:lnTo>
                    <a:pt x="1742211" y="48869"/>
                  </a:lnTo>
                  <a:lnTo>
                    <a:pt x="1745259" y="51917"/>
                  </a:lnTo>
                  <a:lnTo>
                    <a:pt x="1755927" y="51917"/>
                  </a:lnTo>
                  <a:lnTo>
                    <a:pt x="1758975" y="48869"/>
                  </a:lnTo>
                  <a:lnTo>
                    <a:pt x="1758975" y="47345"/>
                  </a:lnTo>
                  <a:lnTo>
                    <a:pt x="1758975" y="44297"/>
                  </a:lnTo>
                  <a:lnTo>
                    <a:pt x="1758975" y="42773"/>
                  </a:lnTo>
                  <a:lnTo>
                    <a:pt x="1758975" y="36576"/>
                  </a:lnTo>
                  <a:close/>
                </a:path>
                <a:path w="1821815" h="52069">
                  <a:moveTo>
                    <a:pt x="1821561" y="41249"/>
                  </a:moveTo>
                  <a:lnTo>
                    <a:pt x="1816989" y="39725"/>
                  </a:lnTo>
                  <a:lnTo>
                    <a:pt x="1807845" y="39725"/>
                  </a:lnTo>
                  <a:lnTo>
                    <a:pt x="1804797" y="41249"/>
                  </a:lnTo>
                  <a:lnTo>
                    <a:pt x="1804797" y="44297"/>
                  </a:lnTo>
                  <a:lnTo>
                    <a:pt x="1804797" y="47345"/>
                  </a:lnTo>
                  <a:lnTo>
                    <a:pt x="1804797" y="48869"/>
                  </a:lnTo>
                  <a:lnTo>
                    <a:pt x="1807845" y="51917"/>
                  </a:lnTo>
                  <a:lnTo>
                    <a:pt x="1816989" y="51917"/>
                  </a:lnTo>
                  <a:lnTo>
                    <a:pt x="1821561" y="48869"/>
                  </a:lnTo>
                  <a:lnTo>
                    <a:pt x="1821561" y="47345"/>
                  </a:lnTo>
                  <a:lnTo>
                    <a:pt x="1821561" y="44297"/>
                  </a:lnTo>
                  <a:lnTo>
                    <a:pt x="1821561" y="41249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9" name="object 1999" descr=""/>
            <p:cNvSpPr/>
            <p:nvPr/>
          </p:nvSpPr>
          <p:spPr>
            <a:xfrm>
              <a:off x="7017067" y="2025014"/>
              <a:ext cx="1821814" cy="41275"/>
            </a:xfrm>
            <a:custGeom>
              <a:avLst/>
              <a:gdLst/>
              <a:ahLst/>
              <a:cxnLst/>
              <a:rect l="l" t="t" r="r" b="b"/>
              <a:pathLst>
                <a:path w="1821815" h="41275">
                  <a:moveTo>
                    <a:pt x="16764" y="32105"/>
                  </a:moveTo>
                  <a:lnTo>
                    <a:pt x="12192" y="29057"/>
                  </a:lnTo>
                  <a:lnTo>
                    <a:pt x="3048" y="29057"/>
                  </a:lnTo>
                  <a:lnTo>
                    <a:pt x="0" y="32105"/>
                  </a:lnTo>
                  <a:lnTo>
                    <a:pt x="0" y="33629"/>
                  </a:lnTo>
                  <a:lnTo>
                    <a:pt x="0" y="38201"/>
                  </a:lnTo>
                  <a:lnTo>
                    <a:pt x="3048" y="41249"/>
                  </a:lnTo>
                  <a:lnTo>
                    <a:pt x="12192" y="41249"/>
                  </a:lnTo>
                  <a:lnTo>
                    <a:pt x="16764" y="38201"/>
                  </a:lnTo>
                  <a:lnTo>
                    <a:pt x="16764" y="33629"/>
                  </a:lnTo>
                  <a:lnTo>
                    <a:pt x="16764" y="32105"/>
                  </a:lnTo>
                  <a:close/>
                </a:path>
                <a:path w="1821815" h="41275">
                  <a:moveTo>
                    <a:pt x="16764" y="16764"/>
                  </a:moveTo>
                  <a:lnTo>
                    <a:pt x="12192" y="15240"/>
                  </a:lnTo>
                  <a:lnTo>
                    <a:pt x="3048" y="15240"/>
                  </a:lnTo>
                  <a:lnTo>
                    <a:pt x="0" y="16764"/>
                  </a:lnTo>
                  <a:lnTo>
                    <a:pt x="0" y="21336"/>
                  </a:lnTo>
                  <a:lnTo>
                    <a:pt x="3048" y="24384"/>
                  </a:lnTo>
                  <a:lnTo>
                    <a:pt x="12192" y="24384"/>
                  </a:lnTo>
                  <a:lnTo>
                    <a:pt x="16764" y="21336"/>
                  </a:lnTo>
                  <a:lnTo>
                    <a:pt x="16764" y="16764"/>
                  </a:lnTo>
                  <a:close/>
                </a:path>
                <a:path w="1821815" h="41275">
                  <a:moveTo>
                    <a:pt x="77812" y="32105"/>
                  </a:moveTo>
                  <a:lnTo>
                    <a:pt x="74764" y="29057"/>
                  </a:lnTo>
                  <a:lnTo>
                    <a:pt x="65620" y="29057"/>
                  </a:lnTo>
                  <a:lnTo>
                    <a:pt x="61048" y="32105"/>
                  </a:lnTo>
                  <a:lnTo>
                    <a:pt x="61048" y="33629"/>
                  </a:lnTo>
                  <a:lnTo>
                    <a:pt x="61048" y="36677"/>
                  </a:lnTo>
                  <a:lnTo>
                    <a:pt x="61048" y="38201"/>
                  </a:lnTo>
                  <a:lnTo>
                    <a:pt x="65620" y="41249"/>
                  </a:lnTo>
                  <a:lnTo>
                    <a:pt x="74764" y="41249"/>
                  </a:lnTo>
                  <a:lnTo>
                    <a:pt x="77812" y="38201"/>
                  </a:lnTo>
                  <a:lnTo>
                    <a:pt x="77812" y="36677"/>
                  </a:lnTo>
                  <a:lnTo>
                    <a:pt x="77812" y="33629"/>
                  </a:lnTo>
                  <a:lnTo>
                    <a:pt x="77812" y="32105"/>
                  </a:lnTo>
                  <a:close/>
                </a:path>
                <a:path w="1821815" h="41275">
                  <a:moveTo>
                    <a:pt x="140398" y="32105"/>
                  </a:moveTo>
                  <a:lnTo>
                    <a:pt x="137350" y="30581"/>
                  </a:lnTo>
                  <a:lnTo>
                    <a:pt x="128206" y="30581"/>
                  </a:lnTo>
                  <a:lnTo>
                    <a:pt x="123634" y="32105"/>
                  </a:lnTo>
                  <a:lnTo>
                    <a:pt x="123634" y="38201"/>
                  </a:lnTo>
                  <a:lnTo>
                    <a:pt x="128206" y="39725"/>
                  </a:lnTo>
                  <a:lnTo>
                    <a:pt x="137350" y="39725"/>
                  </a:lnTo>
                  <a:lnTo>
                    <a:pt x="140398" y="38201"/>
                  </a:lnTo>
                  <a:lnTo>
                    <a:pt x="140398" y="32105"/>
                  </a:lnTo>
                  <a:close/>
                </a:path>
                <a:path w="1821815" h="41275">
                  <a:moveTo>
                    <a:pt x="202882" y="19812"/>
                  </a:moveTo>
                  <a:lnTo>
                    <a:pt x="199834" y="18288"/>
                  </a:lnTo>
                  <a:lnTo>
                    <a:pt x="190690" y="18288"/>
                  </a:lnTo>
                  <a:lnTo>
                    <a:pt x="186118" y="19812"/>
                  </a:lnTo>
                  <a:lnTo>
                    <a:pt x="186118" y="25908"/>
                  </a:lnTo>
                  <a:lnTo>
                    <a:pt x="186105" y="30581"/>
                  </a:lnTo>
                  <a:lnTo>
                    <a:pt x="186105" y="32105"/>
                  </a:lnTo>
                  <a:lnTo>
                    <a:pt x="186105" y="38201"/>
                  </a:lnTo>
                  <a:lnTo>
                    <a:pt x="190677" y="41249"/>
                  </a:lnTo>
                  <a:lnTo>
                    <a:pt x="199821" y="41249"/>
                  </a:lnTo>
                  <a:lnTo>
                    <a:pt x="202882" y="38201"/>
                  </a:lnTo>
                  <a:lnTo>
                    <a:pt x="202882" y="32105"/>
                  </a:lnTo>
                  <a:lnTo>
                    <a:pt x="202882" y="30581"/>
                  </a:lnTo>
                  <a:lnTo>
                    <a:pt x="202882" y="25908"/>
                  </a:lnTo>
                  <a:lnTo>
                    <a:pt x="202882" y="19812"/>
                  </a:lnTo>
                  <a:close/>
                </a:path>
                <a:path w="1821815" h="41275">
                  <a:moveTo>
                    <a:pt x="202882" y="3048"/>
                  </a:moveTo>
                  <a:lnTo>
                    <a:pt x="199834" y="0"/>
                  </a:lnTo>
                  <a:lnTo>
                    <a:pt x="190690" y="0"/>
                  </a:lnTo>
                  <a:lnTo>
                    <a:pt x="186118" y="3048"/>
                  </a:lnTo>
                  <a:lnTo>
                    <a:pt x="186118" y="7620"/>
                  </a:lnTo>
                  <a:lnTo>
                    <a:pt x="190690" y="10668"/>
                  </a:lnTo>
                  <a:lnTo>
                    <a:pt x="199834" y="10668"/>
                  </a:lnTo>
                  <a:lnTo>
                    <a:pt x="202882" y="7620"/>
                  </a:lnTo>
                  <a:lnTo>
                    <a:pt x="202882" y="3048"/>
                  </a:lnTo>
                  <a:close/>
                </a:path>
                <a:path w="1821815" h="41275">
                  <a:moveTo>
                    <a:pt x="265455" y="21336"/>
                  </a:moveTo>
                  <a:lnTo>
                    <a:pt x="260883" y="18288"/>
                  </a:lnTo>
                  <a:lnTo>
                    <a:pt x="251739" y="18288"/>
                  </a:lnTo>
                  <a:lnTo>
                    <a:pt x="248691" y="21336"/>
                  </a:lnTo>
                  <a:lnTo>
                    <a:pt x="248691" y="25908"/>
                  </a:lnTo>
                  <a:lnTo>
                    <a:pt x="251739" y="28956"/>
                  </a:lnTo>
                  <a:lnTo>
                    <a:pt x="260883" y="28956"/>
                  </a:lnTo>
                  <a:lnTo>
                    <a:pt x="265455" y="25908"/>
                  </a:lnTo>
                  <a:lnTo>
                    <a:pt x="265455" y="21336"/>
                  </a:lnTo>
                  <a:close/>
                </a:path>
                <a:path w="1821815" h="41275">
                  <a:moveTo>
                    <a:pt x="328041" y="30581"/>
                  </a:moveTo>
                  <a:lnTo>
                    <a:pt x="323469" y="29057"/>
                  </a:lnTo>
                  <a:lnTo>
                    <a:pt x="314325" y="29057"/>
                  </a:lnTo>
                  <a:lnTo>
                    <a:pt x="311277" y="30581"/>
                  </a:lnTo>
                  <a:lnTo>
                    <a:pt x="311277" y="32054"/>
                  </a:lnTo>
                  <a:lnTo>
                    <a:pt x="311175" y="33629"/>
                  </a:lnTo>
                  <a:lnTo>
                    <a:pt x="311175" y="38201"/>
                  </a:lnTo>
                  <a:lnTo>
                    <a:pt x="314223" y="41249"/>
                  </a:lnTo>
                  <a:lnTo>
                    <a:pt x="323367" y="41249"/>
                  </a:lnTo>
                  <a:lnTo>
                    <a:pt x="328041" y="38201"/>
                  </a:lnTo>
                  <a:lnTo>
                    <a:pt x="328041" y="33629"/>
                  </a:lnTo>
                  <a:lnTo>
                    <a:pt x="328041" y="32105"/>
                  </a:lnTo>
                  <a:lnTo>
                    <a:pt x="328041" y="30581"/>
                  </a:lnTo>
                  <a:close/>
                </a:path>
                <a:path w="1821815" h="41275">
                  <a:moveTo>
                    <a:pt x="388988" y="27432"/>
                  </a:moveTo>
                  <a:lnTo>
                    <a:pt x="385940" y="25908"/>
                  </a:lnTo>
                  <a:lnTo>
                    <a:pt x="376796" y="25908"/>
                  </a:lnTo>
                  <a:lnTo>
                    <a:pt x="372224" y="27432"/>
                  </a:lnTo>
                  <a:lnTo>
                    <a:pt x="372224" y="33629"/>
                  </a:lnTo>
                  <a:lnTo>
                    <a:pt x="372224" y="38201"/>
                  </a:lnTo>
                  <a:lnTo>
                    <a:pt x="376796" y="41249"/>
                  </a:lnTo>
                  <a:lnTo>
                    <a:pt x="385940" y="41249"/>
                  </a:lnTo>
                  <a:lnTo>
                    <a:pt x="388988" y="38201"/>
                  </a:lnTo>
                  <a:lnTo>
                    <a:pt x="388988" y="33629"/>
                  </a:lnTo>
                  <a:lnTo>
                    <a:pt x="388988" y="27432"/>
                  </a:lnTo>
                  <a:close/>
                </a:path>
                <a:path w="1821815" h="41275">
                  <a:moveTo>
                    <a:pt x="451573" y="29057"/>
                  </a:moveTo>
                  <a:lnTo>
                    <a:pt x="448525" y="27533"/>
                  </a:lnTo>
                  <a:lnTo>
                    <a:pt x="439381" y="27533"/>
                  </a:lnTo>
                  <a:lnTo>
                    <a:pt x="434809" y="29057"/>
                  </a:lnTo>
                  <a:lnTo>
                    <a:pt x="434809" y="35153"/>
                  </a:lnTo>
                  <a:lnTo>
                    <a:pt x="439381" y="36677"/>
                  </a:lnTo>
                  <a:lnTo>
                    <a:pt x="448525" y="36677"/>
                  </a:lnTo>
                  <a:lnTo>
                    <a:pt x="451573" y="35153"/>
                  </a:lnTo>
                  <a:lnTo>
                    <a:pt x="451573" y="29057"/>
                  </a:lnTo>
                  <a:close/>
                </a:path>
                <a:path w="1821815" h="41275">
                  <a:moveTo>
                    <a:pt x="514057" y="33629"/>
                  </a:moveTo>
                  <a:lnTo>
                    <a:pt x="511009" y="30581"/>
                  </a:lnTo>
                  <a:lnTo>
                    <a:pt x="500341" y="30581"/>
                  </a:lnTo>
                  <a:lnTo>
                    <a:pt x="497293" y="33629"/>
                  </a:lnTo>
                  <a:lnTo>
                    <a:pt x="497293" y="38201"/>
                  </a:lnTo>
                  <a:lnTo>
                    <a:pt x="500341" y="41249"/>
                  </a:lnTo>
                  <a:lnTo>
                    <a:pt x="511009" y="41249"/>
                  </a:lnTo>
                  <a:lnTo>
                    <a:pt x="514057" y="38201"/>
                  </a:lnTo>
                  <a:lnTo>
                    <a:pt x="514057" y="33629"/>
                  </a:lnTo>
                  <a:close/>
                </a:path>
                <a:path w="1821815" h="41275">
                  <a:moveTo>
                    <a:pt x="576630" y="32105"/>
                  </a:moveTo>
                  <a:lnTo>
                    <a:pt x="572058" y="30581"/>
                  </a:lnTo>
                  <a:lnTo>
                    <a:pt x="562914" y="30581"/>
                  </a:lnTo>
                  <a:lnTo>
                    <a:pt x="559866" y="32105"/>
                  </a:lnTo>
                  <a:lnTo>
                    <a:pt x="559866" y="33629"/>
                  </a:lnTo>
                  <a:lnTo>
                    <a:pt x="559866" y="38201"/>
                  </a:lnTo>
                  <a:lnTo>
                    <a:pt x="562914" y="41249"/>
                  </a:lnTo>
                  <a:lnTo>
                    <a:pt x="572058" y="41249"/>
                  </a:lnTo>
                  <a:lnTo>
                    <a:pt x="576630" y="38201"/>
                  </a:lnTo>
                  <a:lnTo>
                    <a:pt x="576630" y="33629"/>
                  </a:lnTo>
                  <a:lnTo>
                    <a:pt x="576630" y="32105"/>
                  </a:lnTo>
                  <a:close/>
                </a:path>
                <a:path w="1821815" h="41275">
                  <a:moveTo>
                    <a:pt x="639216" y="33629"/>
                  </a:moveTo>
                  <a:lnTo>
                    <a:pt x="634644" y="30581"/>
                  </a:lnTo>
                  <a:lnTo>
                    <a:pt x="625500" y="30581"/>
                  </a:lnTo>
                  <a:lnTo>
                    <a:pt x="622452" y="33629"/>
                  </a:lnTo>
                  <a:lnTo>
                    <a:pt x="622452" y="38201"/>
                  </a:lnTo>
                  <a:lnTo>
                    <a:pt x="625500" y="41249"/>
                  </a:lnTo>
                  <a:lnTo>
                    <a:pt x="634644" y="41249"/>
                  </a:lnTo>
                  <a:lnTo>
                    <a:pt x="639216" y="38201"/>
                  </a:lnTo>
                  <a:lnTo>
                    <a:pt x="639216" y="33629"/>
                  </a:lnTo>
                  <a:close/>
                </a:path>
                <a:path w="1821815" h="41275">
                  <a:moveTo>
                    <a:pt x="700176" y="30581"/>
                  </a:moveTo>
                  <a:lnTo>
                    <a:pt x="697128" y="29057"/>
                  </a:lnTo>
                  <a:lnTo>
                    <a:pt x="687984" y="29057"/>
                  </a:lnTo>
                  <a:lnTo>
                    <a:pt x="683412" y="30581"/>
                  </a:lnTo>
                  <a:lnTo>
                    <a:pt x="683412" y="36677"/>
                  </a:lnTo>
                  <a:lnTo>
                    <a:pt x="687984" y="38201"/>
                  </a:lnTo>
                  <a:lnTo>
                    <a:pt x="697128" y="38201"/>
                  </a:lnTo>
                  <a:lnTo>
                    <a:pt x="700176" y="36677"/>
                  </a:lnTo>
                  <a:lnTo>
                    <a:pt x="700176" y="30581"/>
                  </a:lnTo>
                  <a:close/>
                </a:path>
                <a:path w="1821815" h="41275">
                  <a:moveTo>
                    <a:pt x="762762" y="25908"/>
                  </a:moveTo>
                  <a:lnTo>
                    <a:pt x="759714" y="24384"/>
                  </a:lnTo>
                  <a:lnTo>
                    <a:pt x="750570" y="24384"/>
                  </a:lnTo>
                  <a:lnTo>
                    <a:pt x="745998" y="25908"/>
                  </a:lnTo>
                  <a:lnTo>
                    <a:pt x="745998" y="29057"/>
                  </a:lnTo>
                  <a:lnTo>
                    <a:pt x="745998" y="32105"/>
                  </a:lnTo>
                  <a:lnTo>
                    <a:pt x="745998" y="38201"/>
                  </a:lnTo>
                  <a:lnTo>
                    <a:pt x="750570" y="41249"/>
                  </a:lnTo>
                  <a:lnTo>
                    <a:pt x="759714" y="41249"/>
                  </a:lnTo>
                  <a:lnTo>
                    <a:pt x="762762" y="38201"/>
                  </a:lnTo>
                  <a:lnTo>
                    <a:pt x="762762" y="32105"/>
                  </a:lnTo>
                  <a:lnTo>
                    <a:pt x="762762" y="29057"/>
                  </a:lnTo>
                  <a:lnTo>
                    <a:pt x="762762" y="25908"/>
                  </a:lnTo>
                  <a:close/>
                </a:path>
                <a:path w="1821815" h="41275">
                  <a:moveTo>
                    <a:pt x="887818" y="27432"/>
                  </a:moveTo>
                  <a:lnTo>
                    <a:pt x="883246" y="24384"/>
                  </a:lnTo>
                  <a:lnTo>
                    <a:pt x="874102" y="24384"/>
                  </a:lnTo>
                  <a:lnTo>
                    <a:pt x="871054" y="27432"/>
                  </a:lnTo>
                  <a:lnTo>
                    <a:pt x="871054" y="32105"/>
                  </a:lnTo>
                  <a:lnTo>
                    <a:pt x="871054" y="38201"/>
                  </a:lnTo>
                  <a:lnTo>
                    <a:pt x="874102" y="41249"/>
                  </a:lnTo>
                  <a:lnTo>
                    <a:pt x="883246" y="41249"/>
                  </a:lnTo>
                  <a:lnTo>
                    <a:pt x="887818" y="38201"/>
                  </a:lnTo>
                  <a:lnTo>
                    <a:pt x="887818" y="33629"/>
                  </a:lnTo>
                  <a:lnTo>
                    <a:pt x="887818" y="32105"/>
                  </a:lnTo>
                  <a:lnTo>
                    <a:pt x="887818" y="27432"/>
                  </a:lnTo>
                  <a:close/>
                </a:path>
                <a:path w="1821815" h="41275">
                  <a:moveTo>
                    <a:pt x="950391" y="30581"/>
                  </a:moveTo>
                  <a:lnTo>
                    <a:pt x="945819" y="29057"/>
                  </a:lnTo>
                  <a:lnTo>
                    <a:pt x="936675" y="29057"/>
                  </a:lnTo>
                  <a:lnTo>
                    <a:pt x="933627" y="30581"/>
                  </a:lnTo>
                  <a:lnTo>
                    <a:pt x="933627" y="32105"/>
                  </a:lnTo>
                  <a:lnTo>
                    <a:pt x="933627" y="38201"/>
                  </a:lnTo>
                  <a:lnTo>
                    <a:pt x="936675" y="41249"/>
                  </a:lnTo>
                  <a:lnTo>
                    <a:pt x="945819" y="41249"/>
                  </a:lnTo>
                  <a:lnTo>
                    <a:pt x="950391" y="38201"/>
                  </a:lnTo>
                  <a:lnTo>
                    <a:pt x="950391" y="32105"/>
                  </a:lnTo>
                  <a:lnTo>
                    <a:pt x="950391" y="30581"/>
                  </a:lnTo>
                  <a:close/>
                </a:path>
                <a:path w="1821815" h="41275">
                  <a:moveTo>
                    <a:pt x="950391" y="16764"/>
                  </a:moveTo>
                  <a:lnTo>
                    <a:pt x="945730" y="13716"/>
                  </a:lnTo>
                  <a:lnTo>
                    <a:pt x="936586" y="13716"/>
                  </a:lnTo>
                  <a:lnTo>
                    <a:pt x="933538" y="16764"/>
                  </a:lnTo>
                  <a:lnTo>
                    <a:pt x="933538" y="21336"/>
                  </a:lnTo>
                  <a:lnTo>
                    <a:pt x="936586" y="24485"/>
                  </a:lnTo>
                  <a:lnTo>
                    <a:pt x="945730" y="24485"/>
                  </a:lnTo>
                  <a:lnTo>
                    <a:pt x="950391" y="21336"/>
                  </a:lnTo>
                  <a:lnTo>
                    <a:pt x="950391" y="16764"/>
                  </a:lnTo>
                  <a:close/>
                </a:path>
                <a:path w="1821815" h="41275">
                  <a:moveTo>
                    <a:pt x="1011453" y="30581"/>
                  </a:moveTo>
                  <a:lnTo>
                    <a:pt x="1008405" y="29057"/>
                  </a:lnTo>
                  <a:lnTo>
                    <a:pt x="999172" y="29057"/>
                  </a:lnTo>
                  <a:lnTo>
                    <a:pt x="994600" y="30581"/>
                  </a:lnTo>
                  <a:lnTo>
                    <a:pt x="994600" y="32105"/>
                  </a:lnTo>
                  <a:lnTo>
                    <a:pt x="994600" y="38201"/>
                  </a:lnTo>
                  <a:lnTo>
                    <a:pt x="999172" y="41249"/>
                  </a:lnTo>
                  <a:lnTo>
                    <a:pt x="1008405" y="41249"/>
                  </a:lnTo>
                  <a:lnTo>
                    <a:pt x="1011453" y="38201"/>
                  </a:lnTo>
                  <a:lnTo>
                    <a:pt x="1011453" y="33629"/>
                  </a:lnTo>
                  <a:lnTo>
                    <a:pt x="1011453" y="32105"/>
                  </a:lnTo>
                  <a:lnTo>
                    <a:pt x="1011453" y="30581"/>
                  </a:lnTo>
                  <a:close/>
                </a:path>
                <a:path w="1821815" h="41275">
                  <a:moveTo>
                    <a:pt x="1011453" y="21336"/>
                  </a:moveTo>
                  <a:lnTo>
                    <a:pt x="1008405" y="18288"/>
                  </a:lnTo>
                  <a:lnTo>
                    <a:pt x="999261" y="18288"/>
                  </a:lnTo>
                  <a:lnTo>
                    <a:pt x="994689" y="21336"/>
                  </a:lnTo>
                  <a:lnTo>
                    <a:pt x="994689" y="25908"/>
                  </a:lnTo>
                  <a:lnTo>
                    <a:pt x="999261" y="28956"/>
                  </a:lnTo>
                  <a:lnTo>
                    <a:pt x="1008405" y="28956"/>
                  </a:lnTo>
                  <a:lnTo>
                    <a:pt x="1011453" y="25908"/>
                  </a:lnTo>
                  <a:lnTo>
                    <a:pt x="1011453" y="21336"/>
                  </a:lnTo>
                  <a:close/>
                </a:path>
                <a:path w="1821815" h="41275">
                  <a:moveTo>
                    <a:pt x="1073937" y="32105"/>
                  </a:moveTo>
                  <a:lnTo>
                    <a:pt x="1070889" y="29057"/>
                  </a:lnTo>
                  <a:lnTo>
                    <a:pt x="1061745" y="29057"/>
                  </a:lnTo>
                  <a:lnTo>
                    <a:pt x="1057173" y="32105"/>
                  </a:lnTo>
                  <a:lnTo>
                    <a:pt x="1057173" y="36677"/>
                  </a:lnTo>
                  <a:lnTo>
                    <a:pt x="1057173" y="38201"/>
                  </a:lnTo>
                  <a:lnTo>
                    <a:pt x="1061745" y="41249"/>
                  </a:lnTo>
                  <a:lnTo>
                    <a:pt x="1070889" y="41249"/>
                  </a:lnTo>
                  <a:lnTo>
                    <a:pt x="1073937" y="38201"/>
                  </a:lnTo>
                  <a:lnTo>
                    <a:pt x="1073937" y="36677"/>
                  </a:lnTo>
                  <a:lnTo>
                    <a:pt x="1073937" y="32105"/>
                  </a:lnTo>
                  <a:close/>
                </a:path>
                <a:path w="1821815" h="41275">
                  <a:moveTo>
                    <a:pt x="1136523" y="22860"/>
                  </a:moveTo>
                  <a:lnTo>
                    <a:pt x="1133475" y="21336"/>
                  </a:lnTo>
                  <a:lnTo>
                    <a:pt x="1122807" y="21336"/>
                  </a:lnTo>
                  <a:lnTo>
                    <a:pt x="1119759" y="22860"/>
                  </a:lnTo>
                  <a:lnTo>
                    <a:pt x="1119759" y="29057"/>
                  </a:lnTo>
                  <a:lnTo>
                    <a:pt x="1121232" y="29057"/>
                  </a:lnTo>
                  <a:lnTo>
                    <a:pt x="1119759" y="30581"/>
                  </a:lnTo>
                  <a:lnTo>
                    <a:pt x="1119759" y="32080"/>
                  </a:lnTo>
                  <a:lnTo>
                    <a:pt x="1119657" y="38201"/>
                  </a:lnTo>
                  <a:lnTo>
                    <a:pt x="1119962" y="38404"/>
                  </a:lnTo>
                  <a:lnTo>
                    <a:pt x="1122807" y="41249"/>
                  </a:lnTo>
                  <a:lnTo>
                    <a:pt x="1124229" y="41249"/>
                  </a:lnTo>
                  <a:lnTo>
                    <a:pt x="1133475" y="41249"/>
                  </a:lnTo>
                  <a:lnTo>
                    <a:pt x="1136523" y="38201"/>
                  </a:lnTo>
                  <a:lnTo>
                    <a:pt x="1136523" y="32105"/>
                  </a:lnTo>
                  <a:lnTo>
                    <a:pt x="1136523" y="30581"/>
                  </a:lnTo>
                  <a:lnTo>
                    <a:pt x="1135037" y="29057"/>
                  </a:lnTo>
                  <a:lnTo>
                    <a:pt x="1136523" y="29057"/>
                  </a:lnTo>
                  <a:lnTo>
                    <a:pt x="1136523" y="22860"/>
                  </a:lnTo>
                  <a:close/>
                </a:path>
                <a:path w="1821815" h="41275">
                  <a:moveTo>
                    <a:pt x="1199007" y="30581"/>
                  </a:moveTo>
                  <a:lnTo>
                    <a:pt x="1194435" y="27432"/>
                  </a:lnTo>
                  <a:lnTo>
                    <a:pt x="1185291" y="27432"/>
                  </a:lnTo>
                  <a:lnTo>
                    <a:pt x="1182243" y="30581"/>
                  </a:lnTo>
                  <a:lnTo>
                    <a:pt x="1182243" y="32105"/>
                  </a:lnTo>
                  <a:lnTo>
                    <a:pt x="1182243" y="33629"/>
                  </a:lnTo>
                  <a:lnTo>
                    <a:pt x="1182243" y="38201"/>
                  </a:lnTo>
                  <a:lnTo>
                    <a:pt x="1185291" y="41249"/>
                  </a:lnTo>
                  <a:lnTo>
                    <a:pt x="1194435" y="41249"/>
                  </a:lnTo>
                  <a:lnTo>
                    <a:pt x="1199007" y="38201"/>
                  </a:lnTo>
                  <a:lnTo>
                    <a:pt x="1199007" y="33629"/>
                  </a:lnTo>
                  <a:lnTo>
                    <a:pt x="1199007" y="32105"/>
                  </a:lnTo>
                  <a:lnTo>
                    <a:pt x="1199007" y="30581"/>
                  </a:lnTo>
                  <a:close/>
                </a:path>
                <a:path w="1821815" h="41275">
                  <a:moveTo>
                    <a:pt x="1261579" y="33629"/>
                  </a:moveTo>
                  <a:lnTo>
                    <a:pt x="1257007" y="30581"/>
                  </a:lnTo>
                  <a:lnTo>
                    <a:pt x="1247863" y="30581"/>
                  </a:lnTo>
                  <a:lnTo>
                    <a:pt x="1244815" y="33629"/>
                  </a:lnTo>
                  <a:lnTo>
                    <a:pt x="1244815" y="38201"/>
                  </a:lnTo>
                  <a:lnTo>
                    <a:pt x="1247863" y="41249"/>
                  </a:lnTo>
                  <a:lnTo>
                    <a:pt x="1257007" y="41249"/>
                  </a:lnTo>
                  <a:lnTo>
                    <a:pt x="1261579" y="38201"/>
                  </a:lnTo>
                  <a:lnTo>
                    <a:pt x="1261579" y="33629"/>
                  </a:lnTo>
                  <a:close/>
                </a:path>
                <a:path w="1821815" h="41275">
                  <a:moveTo>
                    <a:pt x="1261579" y="18288"/>
                  </a:moveTo>
                  <a:lnTo>
                    <a:pt x="1257007" y="15240"/>
                  </a:lnTo>
                  <a:lnTo>
                    <a:pt x="1247863" y="15240"/>
                  </a:lnTo>
                  <a:lnTo>
                    <a:pt x="1244815" y="18288"/>
                  </a:lnTo>
                  <a:lnTo>
                    <a:pt x="1244815" y="22860"/>
                  </a:lnTo>
                  <a:lnTo>
                    <a:pt x="1247863" y="25908"/>
                  </a:lnTo>
                  <a:lnTo>
                    <a:pt x="1257007" y="25908"/>
                  </a:lnTo>
                  <a:lnTo>
                    <a:pt x="1261579" y="22860"/>
                  </a:lnTo>
                  <a:lnTo>
                    <a:pt x="1261579" y="18288"/>
                  </a:lnTo>
                  <a:close/>
                </a:path>
                <a:path w="1821815" h="41275">
                  <a:moveTo>
                    <a:pt x="1322628" y="32105"/>
                  </a:moveTo>
                  <a:lnTo>
                    <a:pt x="1319580" y="30581"/>
                  </a:lnTo>
                  <a:lnTo>
                    <a:pt x="1310436" y="30581"/>
                  </a:lnTo>
                  <a:lnTo>
                    <a:pt x="1305864" y="32105"/>
                  </a:lnTo>
                  <a:lnTo>
                    <a:pt x="1305864" y="36677"/>
                  </a:lnTo>
                  <a:lnTo>
                    <a:pt x="1310436" y="39725"/>
                  </a:lnTo>
                  <a:lnTo>
                    <a:pt x="1319580" y="39725"/>
                  </a:lnTo>
                  <a:lnTo>
                    <a:pt x="1322628" y="36677"/>
                  </a:lnTo>
                  <a:lnTo>
                    <a:pt x="1322628" y="32105"/>
                  </a:lnTo>
                  <a:close/>
                </a:path>
                <a:path w="1821815" h="41275">
                  <a:moveTo>
                    <a:pt x="1385112" y="33629"/>
                  </a:moveTo>
                  <a:lnTo>
                    <a:pt x="1382064" y="30581"/>
                  </a:lnTo>
                  <a:lnTo>
                    <a:pt x="1372920" y="30581"/>
                  </a:lnTo>
                  <a:lnTo>
                    <a:pt x="1368348" y="33629"/>
                  </a:lnTo>
                  <a:lnTo>
                    <a:pt x="1368348" y="38201"/>
                  </a:lnTo>
                  <a:lnTo>
                    <a:pt x="1372920" y="41249"/>
                  </a:lnTo>
                  <a:lnTo>
                    <a:pt x="1382064" y="41249"/>
                  </a:lnTo>
                  <a:lnTo>
                    <a:pt x="1385112" y="38201"/>
                  </a:lnTo>
                  <a:lnTo>
                    <a:pt x="1385112" y="33629"/>
                  </a:lnTo>
                  <a:close/>
                </a:path>
                <a:path w="1821815" h="41275">
                  <a:moveTo>
                    <a:pt x="1510284" y="24384"/>
                  </a:moveTo>
                  <a:lnTo>
                    <a:pt x="1505712" y="22860"/>
                  </a:lnTo>
                  <a:lnTo>
                    <a:pt x="1496568" y="22860"/>
                  </a:lnTo>
                  <a:lnTo>
                    <a:pt x="1493520" y="24384"/>
                  </a:lnTo>
                  <a:lnTo>
                    <a:pt x="1493520" y="30581"/>
                  </a:lnTo>
                  <a:lnTo>
                    <a:pt x="1493520" y="38201"/>
                  </a:lnTo>
                  <a:lnTo>
                    <a:pt x="1496568" y="41249"/>
                  </a:lnTo>
                  <a:lnTo>
                    <a:pt x="1505712" y="41249"/>
                  </a:lnTo>
                  <a:lnTo>
                    <a:pt x="1510284" y="38201"/>
                  </a:lnTo>
                  <a:lnTo>
                    <a:pt x="1510284" y="30581"/>
                  </a:lnTo>
                  <a:lnTo>
                    <a:pt x="1510284" y="24384"/>
                  </a:lnTo>
                  <a:close/>
                </a:path>
                <a:path w="1821815" h="41275">
                  <a:moveTo>
                    <a:pt x="1572768" y="32105"/>
                  </a:moveTo>
                  <a:lnTo>
                    <a:pt x="1568196" y="30581"/>
                  </a:lnTo>
                  <a:lnTo>
                    <a:pt x="1559052" y="30581"/>
                  </a:lnTo>
                  <a:lnTo>
                    <a:pt x="1556004" y="32105"/>
                  </a:lnTo>
                  <a:lnTo>
                    <a:pt x="1556004" y="38201"/>
                  </a:lnTo>
                  <a:lnTo>
                    <a:pt x="1559052" y="41249"/>
                  </a:lnTo>
                  <a:lnTo>
                    <a:pt x="1568196" y="41249"/>
                  </a:lnTo>
                  <a:lnTo>
                    <a:pt x="1572768" y="38201"/>
                  </a:lnTo>
                  <a:lnTo>
                    <a:pt x="1572768" y="32105"/>
                  </a:lnTo>
                  <a:close/>
                </a:path>
                <a:path w="1821815" h="41275">
                  <a:moveTo>
                    <a:pt x="1696389" y="24384"/>
                  </a:moveTo>
                  <a:lnTo>
                    <a:pt x="1693341" y="21336"/>
                  </a:lnTo>
                  <a:lnTo>
                    <a:pt x="1684108" y="21336"/>
                  </a:lnTo>
                  <a:lnTo>
                    <a:pt x="1679536" y="24384"/>
                  </a:lnTo>
                  <a:lnTo>
                    <a:pt x="1679536" y="29057"/>
                  </a:lnTo>
                  <a:lnTo>
                    <a:pt x="1682584" y="30581"/>
                  </a:lnTo>
                  <a:lnTo>
                    <a:pt x="1679536" y="32105"/>
                  </a:lnTo>
                  <a:lnTo>
                    <a:pt x="1679536" y="38201"/>
                  </a:lnTo>
                  <a:lnTo>
                    <a:pt x="1684108" y="41249"/>
                  </a:lnTo>
                  <a:lnTo>
                    <a:pt x="1693341" y="41249"/>
                  </a:lnTo>
                  <a:lnTo>
                    <a:pt x="1696389" y="38201"/>
                  </a:lnTo>
                  <a:lnTo>
                    <a:pt x="1696389" y="33629"/>
                  </a:lnTo>
                  <a:lnTo>
                    <a:pt x="1696389" y="32105"/>
                  </a:lnTo>
                  <a:lnTo>
                    <a:pt x="1693341" y="30581"/>
                  </a:lnTo>
                  <a:lnTo>
                    <a:pt x="1696389" y="29057"/>
                  </a:lnTo>
                  <a:lnTo>
                    <a:pt x="1696389" y="24384"/>
                  </a:lnTo>
                  <a:close/>
                </a:path>
                <a:path w="1821815" h="41275">
                  <a:moveTo>
                    <a:pt x="1758873" y="25908"/>
                  </a:moveTo>
                  <a:lnTo>
                    <a:pt x="1755825" y="22860"/>
                  </a:lnTo>
                  <a:lnTo>
                    <a:pt x="1745157" y="22860"/>
                  </a:lnTo>
                  <a:lnTo>
                    <a:pt x="1742109" y="25908"/>
                  </a:lnTo>
                  <a:lnTo>
                    <a:pt x="1742109" y="32105"/>
                  </a:lnTo>
                  <a:lnTo>
                    <a:pt x="1742109" y="33629"/>
                  </a:lnTo>
                  <a:lnTo>
                    <a:pt x="1742109" y="38201"/>
                  </a:lnTo>
                  <a:lnTo>
                    <a:pt x="1745157" y="41249"/>
                  </a:lnTo>
                  <a:lnTo>
                    <a:pt x="1755825" y="41249"/>
                  </a:lnTo>
                  <a:lnTo>
                    <a:pt x="1758873" y="38201"/>
                  </a:lnTo>
                  <a:lnTo>
                    <a:pt x="1758873" y="33629"/>
                  </a:lnTo>
                  <a:lnTo>
                    <a:pt x="1758873" y="32105"/>
                  </a:lnTo>
                  <a:lnTo>
                    <a:pt x="1758873" y="25908"/>
                  </a:lnTo>
                  <a:close/>
                </a:path>
                <a:path w="1821815" h="41275">
                  <a:moveTo>
                    <a:pt x="1821459" y="33629"/>
                  </a:moveTo>
                  <a:lnTo>
                    <a:pt x="1816887" y="30581"/>
                  </a:lnTo>
                  <a:lnTo>
                    <a:pt x="1807743" y="30581"/>
                  </a:lnTo>
                  <a:lnTo>
                    <a:pt x="1804695" y="33629"/>
                  </a:lnTo>
                  <a:lnTo>
                    <a:pt x="1804695" y="38201"/>
                  </a:lnTo>
                  <a:lnTo>
                    <a:pt x="1807743" y="41249"/>
                  </a:lnTo>
                  <a:lnTo>
                    <a:pt x="1816887" y="41249"/>
                  </a:lnTo>
                  <a:lnTo>
                    <a:pt x="1821459" y="38201"/>
                  </a:lnTo>
                  <a:lnTo>
                    <a:pt x="1821459" y="33629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0" name="object 2000" descr=""/>
            <p:cNvSpPr/>
            <p:nvPr/>
          </p:nvSpPr>
          <p:spPr>
            <a:xfrm>
              <a:off x="6954583" y="2028062"/>
              <a:ext cx="1884045" cy="38735"/>
            </a:xfrm>
            <a:custGeom>
              <a:avLst/>
              <a:gdLst/>
              <a:ahLst/>
              <a:cxnLst/>
              <a:rect l="l" t="t" r="r" b="b"/>
              <a:pathLst>
                <a:path w="1884045" h="38735">
                  <a:moveTo>
                    <a:pt x="16764" y="30581"/>
                  </a:moveTo>
                  <a:lnTo>
                    <a:pt x="12192" y="27533"/>
                  </a:lnTo>
                  <a:lnTo>
                    <a:pt x="3048" y="27533"/>
                  </a:lnTo>
                  <a:lnTo>
                    <a:pt x="0" y="30581"/>
                  </a:lnTo>
                  <a:lnTo>
                    <a:pt x="0" y="35153"/>
                  </a:lnTo>
                  <a:lnTo>
                    <a:pt x="3048" y="38201"/>
                  </a:lnTo>
                  <a:lnTo>
                    <a:pt x="12192" y="38201"/>
                  </a:lnTo>
                  <a:lnTo>
                    <a:pt x="16764" y="35153"/>
                  </a:lnTo>
                  <a:lnTo>
                    <a:pt x="16764" y="30581"/>
                  </a:lnTo>
                  <a:close/>
                </a:path>
                <a:path w="1884045" h="38735">
                  <a:moveTo>
                    <a:pt x="79248" y="29057"/>
                  </a:moveTo>
                  <a:lnTo>
                    <a:pt x="74676" y="27533"/>
                  </a:lnTo>
                  <a:lnTo>
                    <a:pt x="65532" y="27533"/>
                  </a:lnTo>
                  <a:lnTo>
                    <a:pt x="62484" y="29057"/>
                  </a:lnTo>
                  <a:lnTo>
                    <a:pt x="62484" y="30581"/>
                  </a:lnTo>
                  <a:lnTo>
                    <a:pt x="62484" y="35153"/>
                  </a:lnTo>
                  <a:lnTo>
                    <a:pt x="65532" y="38201"/>
                  </a:lnTo>
                  <a:lnTo>
                    <a:pt x="74676" y="38201"/>
                  </a:lnTo>
                  <a:lnTo>
                    <a:pt x="79248" y="35153"/>
                  </a:lnTo>
                  <a:lnTo>
                    <a:pt x="79248" y="30581"/>
                  </a:lnTo>
                  <a:lnTo>
                    <a:pt x="79248" y="29057"/>
                  </a:lnTo>
                  <a:close/>
                </a:path>
                <a:path w="1884045" h="38735">
                  <a:moveTo>
                    <a:pt x="79248" y="12192"/>
                  </a:moveTo>
                  <a:lnTo>
                    <a:pt x="74676" y="10668"/>
                  </a:lnTo>
                  <a:lnTo>
                    <a:pt x="65532" y="10668"/>
                  </a:lnTo>
                  <a:lnTo>
                    <a:pt x="62484" y="12192"/>
                  </a:lnTo>
                  <a:lnTo>
                    <a:pt x="62484" y="18288"/>
                  </a:lnTo>
                  <a:lnTo>
                    <a:pt x="65532" y="19812"/>
                  </a:lnTo>
                  <a:lnTo>
                    <a:pt x="74676" y="19812"/>
                  </a:lnTo>
                  <a:lnTo>
                    <a:pt x="79248" y="18288"/>
                  </a:lnTo>
                  <a:lnTo>
                    <a:pt x="79248" y="12192"/>
                  </a:lnTo>
                  <a:close/>
                </a:path>
                <a:path w="1884045" h="38735">
                  <a:moveTo>
                    <a:pt x="140296" y="29057"/>
                  </a:moveTo>
                  <a:lnTo>
                    <a:pt x="137248" y="26009"/>
                  </a:lnTo>
                  <a:lnTo>
                    <a:pt x="128104" y="26009"/>
                  </a:lnTo>
                  <a:lnTo>
                    <a:pt x="123532" y="29057"/>
                  </a:lnTo>
                  <a:lnTo>
                    <a:pt x="123532" y="30581"/>
                  </a:lnTo>
                  <a:lnTo>
                    <a:pt x="123532" y="35153"/>
                  </a:lnTo>
                  <a:lnTo>
                    <a:pt x="128104" y="38201"/>
                  </a:lnTo>
                  <a:lnTo>
                    <a:pt x="137248" y="38201"/>
                  </a:lnTo>
                  <a:lnTo>
                    <a:pt x="140296" y="35153"/>
                  </a:lnTo>
                  <a:lnTo>
                    <a:pt x="140296" y="30581"/>
                  </a:lnTo>
                  <a:lnTo>
                    <a:pt x="140296" y="29057"/>
                  </a:lnTo>
                  <a:close/>
                </a:path>
                <a:path w="1884045" h="38735">
                  <a:moveTo>
                    <a:pt x="202882" y="30581"/>
                  </a:moveTo>
                  <a:lnTo>
                    <a:pt x="199834" y="27533"/>
                  </a:lnTo>
                  <a:lnTo>
                    <a:pt x="190690" y="27533"/>
                  </a:lnTo>
                  <a:lnTo>
                    <a:pt x="186118" y="30581"/>
                  </a:lnTo>
                  <a:lnTo>
                    <a:pt x="186118" y="35153"/>
                  </a:lnTo>
                  <a:lnTo>
                    <a:pt x="190690" y="36677"/>
                  </a:lnTo>
                  <a:lnTo>
                    <a:pt x="199834" y="36677"/>
                  </a:lnTo>
                  <a:lnTo>
                    <a:pt x="202882" y="35153"/>
                  </a:lnTo>
                  <a:lnTo>
                    <a:pt x="202882" y="30581"/>
                  </a:lnTo>
                  <a:close/>
                </a:path>
                <a:path w="1884045" h="38735">
                  <a:moveTo>
                    <a:pt x="265366" y="27533"/>
                  </a:moveTo>
                  <a:lnTo>
                    <a:pt x="262305" y="26009"/>
                  </a:lnTo>
                  <a:lnTo>
                    <a:pt x="253161" y="26009"/>
                  </a:lnTo>
                  <a:lnTo>
                    <a:pt x="248589" y="27533"/>
                  </a:lnTo>
                  <a:lnTo>
                    <a:pt x="248589" y="29057"/>
                  </a:lnTo>
                  <a:lnTo>
                    <a:pt x="248589" y="35153"/>
                  </a:lnTo>
                  <a:lnTo>
                    <a:pt x="253161" y="38201"/>
                  </a:lnTo>
                  <a:lnTo>
                    <a:pt x="262305" y="38201"/>
                  </a:lnTo>
                  <a:lnTo>
                    <a:pt x="265366" y="35153"/>
                  </a:lnTo>
                  <a:lnTo>
                    <a:pt x="265366" y="29057"/>
                  </a:lnTo>
                  <a:lnTo>
                    <a:pt x="265366" y="27533"/>
                  </a:lnTo>
                  <a:close/>
                </a:path>
                <a:path w="1884045" h="38735">
                  <a:moveTo>
                    <a:pt x="265366" y="3048"/>
                  </a:moveTo>
                  <a:lnTo>
                    <a:pt x="262318" y="0"/>
                  </a:lnTo>
                  <a:lnTo>
                    <a:pt x="253174" y="0"/>
                  </a:lnTo>
                  <a:lnTo>
                    <a:pt x="248602" y="3048"/>
                  </a:lnTo>
                  <a:lnTo>
                    <a:pt x="248602" y="7620"/>
                  </a:lnTo>
                  <a:lnTo>
                    <a:pt x="253174" y="10668"/>
                  </a:lnTo>
                  <a:lnTo>
                    <a:pt x="262318" y="10668"/>
                  </a:lnTo>
                  <a:lnTo>
                    <a:pt x="265366" y="7620"/>
                  </a:lnTo>
                  <a:lnTo>
                    <a:pt x="265366" y="3048"/>
                  </a:lnTo>
                  <a:close/>
                </a:path>
                <a:path w="1884045" h="38735">
                  <a:moveTo>
                    <a:pt x="327939" y="29057"/>
                  </a:moveTo>
                  <a:lnTo>
                    <a:pt x="323367" y="27533"/>
                  </a:lnTo>
                  <a:lnTo>
                    <a:pt x="314223" y="27533"/>
                  </a:lnTo>
                  <a:lnTo>
                    <a:pt x="311175" y="29057"/>
                  </a:lnTo>
                  <a:lnTo>
                    <a:pt x="311175" y="30581"/>
                  </a:lnTo>
                  <a:lnTo>
                    <a:pt x="311175" y="35153"/>
                  </a:lnTo>
                  <a:lnTo>
                    <a:pt x="314223" y="38201"/>
                  </a:lnTo>
                  <a:lnTo>
                    <a:pt x="323367" y="38201"/>
                  </a:lnTo>
                  <a:lnTo>
                    <a:pt x="327939" y="35153"/>
                  </a:lnTo>
                  <a:lnTo>
                    <a:pt x="327939" y="30581"/>
                  </a:lnTo>
                  <a:lnTo>
                    <a:pt x="327939" y="29057"/>
                  </a:lnTo>
                  <a:close/>
                </a:path>
                <a:path w="1884045" h="38735">
                  <a:moveTo>
                    <a:pt x="390525" y="24384"/>
                  </a:moveTo>
                  <a:lnTo>
                    <a:pt x="385953" y="22771"/>
                  </a:lnTo>
                  <a:lnTo>
                    <a:pt x="376809" y="22771"/>
                  </a:lnTo>
                  <a:lnTo>
                    <a:pt x="373761" y="24384"/>
                  </a:lnTo>
                  <a:lnTo>
                    <a:pt x="373761" y="28956"/>
                  </a:lnTo>
                  <a:lnTo>
                    <a:pt x="373659" y="35153"/>
                  </a:lnTo>
                  <a:lnTo>
                    <a:pt x="376707" y="38201"/>
                  </a:lnTo>
                  <a:lnTo>
                    <a:pt x="385851" y="38201"/>
                  </a:lnTo>
                  <a:lnTo>
                    <a:pt x="390525" y="35153"/>
                  </a:lnTo>
                  <a:lnTo>
                    <a:pt x="390525" y="33528"/>
                  </a:lnTo>
                  <a:lnTo>
                    <a:pt x="390525" y="29057"/>
                  </a:lnTo>
                  <a:lnTo>
                    <a:pt x="390525" y="24384"/>
                  </a:lnTo>
                  <a:close/>
                </a:path>
                <a:path w="1884045" h="38735">
                  <a:moveTo>
                    <a:pt x="390525" y="12192"/>
                  </a:moveTo>
                  <a:lnTo>
                    <a:pt x="385953" y="9144"/>
                  </a:lnTo>
                  <a:lnTo>
                    <a:pt x="376809" y="9144"/>
                  </a:lnTo>
                  <a:lnTo>
                    <a:pt x="373761" y="12192"/>
                  </a:lnTo>
                  <a:lnTo>
                    <a:pt x="373761" y="16764"/>
                  </a:lnTo>
                  <a:lnTo>
                    <a:pt x="376809" y="19812"/>
                  </a:lnTo>
                  <a:lnTo>
                    <a:pt x="385953" y="19812"/>
                  </a:lnTo>
                  <a:lnTo>
                    <a:pt x="390525" y="16764"/>
                  </a:lnTo>
                  <a:lnTo>
                    <a:pt x="390525" y="12192"/>
                  </a:lnTo>
                  <a:close/>
                </a:path>
                <a:path w="1884045" h="38735">
                  <a:moveTo>
                    <a:pt x="451472" y="19812"/>
                  </a:moveTo>
                  <a:lnTo>
                    <a:pt x="448424" y="16764"/>
                  </a:lnTo>
                  <a:lnTo>
                    <a:pt x="439280" y="16764"/>
                  </a:lnTo>
                  <a:lnTo>
                    <a:pt x="434708" y="19812"/>
                  </a:lnTo>
                  <a:lnTo>
                    <a:pt x="434708" y="24384"/>
                  </a:lnTo>
                  <a:lnTo>
                    <a:pt x="434708" y="26009"/>
                  </a:lnTo>
                  <a:lnTo>
                    <a:pt x="434708" y="30480"/>
                  </a:lnTo>
                  <a:lnTo>
                    <a:pt x="434708" y="35153"/>
                  </a:lnTo>
                  <a:lnTo>
                    <a:pt x="439280" y="38201"/>
                  </a:lnTo>
                  <a:lnTo>
                    <a:pt x="448424" y="38201"/>
                  </a:lnTo>
                  <a:lnTo>
                    <a:pt x="451472" y="35153"/>
                  </a:lnTo>
                  <a:lnTo>
                    <a:pt x="451472" y="30581"/>
                  </a:lnTo>
                  <a:lnTo>
                    <a:pt x="451472" y="26009"/>
                  </a:lnTo>
                  <a:lnTo>
                    <a:pt x="451472" y="24384"/>
                  </a:lnTo>
                  <a:lnTo>
                    <a:pt x="451472" y="19812"/>
                  </a:lnTo>
                  <a:close/>
                </a:path>
                <a:path w="1884045" h="38735">
                  <a:moveTo>
                    <a:pt x="639114" y="18288"/>
                  </a:moveTo>
                  <a:lnTo>
                    <a:pt x="634453" y="15240"/>
                  </a:lnTo>
                  <a:lnTo>
                    <a:pt x="625309" y="15240"/>
                  </a:lnTo>
                  <a:lnTo>
                    <a:pt x="622261" y="18288"/>
                  </a:lnTo>
                  <a:lnTo>
                    <a:pt x="622261" y="22860"/>
                  </a:lnTo>
                  <a:lnTo>
                    <a:pt x="624293" y="24980"/>
                  </a:lnTo>
                  <a:lnTo>
                    <a:pt x="622350" y="26009"/>
                  </a:lnTo>
                  <a:lnTo>
                    <a:pt x="622350" y="29057"/>
                  </a:lnTo>
                  <a:lnTo>
                    <a:pt x="622350" y="30581"/>
                  </a:lnTo>
                  <a:lnTo>
                    <a:pt x="622350" y="35153"/>
                  </a:lnTo>
                  <a:lnTo>
                    <a:pt x="625398" y="38201"/>
                  </a:lnTo>
                  <a:lnTo>
                    <a:pt x="634542" y="38201"/>
                  </a:lnTo>
                  <a:lnTo>
                    <a:pt x="639114" y="35153"/>
                  </a:lnTo>
                  <a:lnTo>
                    <a:pt x="639114" y="30581"/>
                  </a:lnTo>
                  <a:lnTo>
                    <a:pt x="639114" y="29057"/>
                  </a:lnTo>
                  <a:lnTo>
                    <a:pt x="639114" y="26009"/>
                  </a:lnTo>
                  <a:lnTo>
                    <a:pt x="636054" y="24930"/>
                  </a:lnTo>
                  <a:lnTo>
                    <a:pt x="639114" y="22860"/>
                  </a:lnTo>
                  <a:lnTo>
                    <a:pt x="639114" y="18288"/>
                  </a:lnTo>
                  <a:close/>
                </a:path>
                <a:path w="1884045" h="38735">
                  <a:moveTo>
                    <a:pt x="701700" y="21336"/>
                  </a:moveTo>
                  <a:lnTo>
                    <a:pt x="697128" y="18288"/>
                  </a:lnTo>
                  <a:lnTo>
                    <a:pt x="687984" y="18288"/>
                  </a:lnTo>
                  <a:lnTo>
                    <a:pt x="684936" y="21336"/>
                  </a:lnTo>
                  <a:lnTo>
                    <a:pt x="684936" y="32105"/>
                  </a:lnTo>
                  <a:lnTo>
                    <a:pt x="687984" y="35153"/>
                  </a:lnTo>
                  <a:lnTo>
                    <a:pt x="697128" y="35153"/>
                  </a:lnTo>
                  <a:lnTo>
                    <a:pt x="701700" y="32105"/>
                  </a:lnTo>
                  <a:lnTo>
                    <a:pt x="701700" y="27533"/>
                  </a:lnTo>
                  <a:lnTo>
                    <a:pt x="700176" y="27533"/>
                  </a:lnTo>
                  <a:lnTo>
                    <a:pt x="701700" y="26009"/>
                  </a:lnTo>
                  <a:lnTo>
                    <a:pt x="701700" y="21336"/>
                  </a:lnTo>
                  <a:close/>
                </a:path>
                <a:path w="1884045" h="38735">
                  <a:moveTo>
                    <a:pt x="825246" y="24384"/>
                  </a:moveTo>
                  <a:lnTo>
                    <a:pt x="822198" y="22860"/>
                  </a:lnTo>
                  <a:lnTo>
                    <a:pt x="813054" y="22860"/>
                  </a:lnTo>
                  <a:lnTo>
                    <a:pt x="808482" y="24384"/>
                  </a:lnTo>
                  <a:lnTo>
                    <a:pt x="808482" y="27533"/>
                  </a:lnTo>
                  <a:lnTo>
                    <a:pt x="808482" y="29057"/>
                  </a:lnTo>
                  <a:lnTo>
                    <a:pt x="808482" y="35153"/>
                  </a:lnTo>
                  <a:lnTo>
                    <a:pt x="813054" y="38201"/>
                  </a:lnTo>
                  <a:lnTo>
                    <a:pt x="822198" y="38201"/>
                  </a:lnTo>
                  <a:lnTo>
                    <a:pt x="825246" y="35153"/>
                  </a:lnTo>
                  <a:lnTo>
                    <a:pt x="825246" y="29057"/>
                  </a:lnTo>
                  <a:lnTo>
                    <a:pt x="825246" y="27533"/>
                  </a:lnTo>
                  <a:lnTo>
                    <a:pt x="825246" y="24384"/>
                  </a:lnTo>
                  <a:close/>
                </a:path>
                <a:path w="1884045" h="38735">
                  <a:moveTo>
                    <a:pt x="887818" y="30581"/>
                  </a:moveTo>
                  <a:lnTo>
                    <a:pt x="884770" y="27533"/>
                  </a:lnTo>
                  <a:lnTo>
                    <a:pt x="874102" y="27533"/>
                  </a:lnTo>
                  <a:lnTo>
                    <a:pt x="871054" y="30581"/>
                  </a:lnTo>
                  <a:lnTo>
                    <a:pt x="871054" y="35153"/>
                  </a:lnTo>
                  <a:lnTo>
                    <a:pt x="874102" y="38201"/>
                  </a:lnTo>
                  <a:lnTo>
                    <a:pt x="884770" y="38201"/>
                  </a:lnTo>
                  <a:lnTo>
                    <a:pt x="887818" y="35153"/>
                  </a:lnTo>
                  <a:lnTo>
                    <a:pt x="887818" y="30581"/>
                  </a:lnTo>
                  <a:close/>
                </a:path>
                <a:path w="1884045" h="38735">
                  <a:moveTo>
                    <a:pt x="950302" y="19812"/>
                  </a:moveTo>
                  <a:lnTo>
                    <a:pt x="945730" y="18288"/>
                  </a:lnTo>
                  <a:lnTo>
                    <a:pt x="936586" y="18288"/>
                  </a:lnTo>
                  <a:lnTo>
                    <a:pt x="933538" y="19812"/>
                  </a:lnTo>
                  <a:lnTo>
                    <a:pt x="933538" y="26009"/>
                  </a:lnTo>
                  <a:lnTo>
                    <a:pt x="934529" y="26517"/>
                  </a:lnTo>
                  <a:lnTo>
                    <a:pt x="933538" y="27533"/>
                  </a:lnTo>
                  <a:lnTo>
                    <a:pt x="933538" y="29057"/>
                  </a:lnTo>
                  <a:lnTo>
                    <a:pt x="933538" y="30581"/>
                  </a:lnTo>
                  <a:lnTo>
                    <a:pt x="933538" y="35153"/>
                  </a:lnTo>
                  <a:lnTo>
                    <a:pt x="936586" y="38201"/>
                  </a:lnTo>
                  <a:lnTo>
                    <a:pt x="945730" y="38201"/>
                  </a:lnTo>
                  <a:lnTo>
                    <a:pt x="950302" y="35153"/>
                  </a:lnTo>
                  <a:lnTo>
                    <a:pt x="950302" y="30581"/>
                  </a:lnTo>
                  <a:lnTo>
                    <a:pt x="950302" y="29057"/>
                  </a:lnTo>
                  <a:lnTo>
                    <a:pt x="950302" y="27533"/>
                  </a:lnTo>
                  <a:lnTo>
                    <a:pt x="949020" y="26657"/>
                  </a:lnTo>
                  <a:lnTo>
                    <a:pt x="950302" y="26009"/>
                  </a:lnTo>
                  <a:lnTo>
                    <a:pt x="950302" y="19812"/>
                  </a:lnTo>
                  <a:close/>
                </a:path>
                <a:path w="1884045" h="38735">
                  <a:moveTo>
                    <a:pt x="1012875" y="19812"/>
                  </a:moveTo>
                  <a:lnTo>
                    <a:pt x="1008303" y="18288"/>
                  </a:lnTo>
                  <a:lnTo>
                    <a:pt x="999159" y="18288"/>
                  </a:lnTo>
                  <a:lnTo>
                    <a:pt x="996111" y="19812"/>
                  </a:lnTo>
                  <a:lnTo>
                    <a:pt x="996111" y="26009"/>
                  </a:lnTo>
                  <a:lnTo>
                    <a:pt x="997635" y="27533"/>
                  </a:lnTo>
                  <a:lnTo>
                    <a:pt x="996111" y="27533"/>
                  </a:lnTo>
                  <a:lnTo>
                    <a:pt x="996111" y="29057"/>
                  </a:lnTo>
                  <a:lnTo>
                    <a:pt x="996111" y="35153"/>
                  </a:lnTo>
                  <a:lnTo>
                    <a:pt x="999159" y="38201"/>
                  </a:lnTo>
                  <a:lnTo>
                    <a:pt x="1008303" y="38201"/>
                  </a:lnTo>
                  <a:lnTo>
                    <a:pt x="1012875" y="35153"/>
                  </a:lnTo>
                  <a:lnTo>
                    <a:pt x="1012875" y="29057"/>
                  </a:lnTo>
                  <a:lnTo>
                    <a:pt x="1012875" y="27533"/>
                  </a:lnTo>
                  <a:lnTo>
                    <a:pt x="1010589" y="27533"/>
                  </a:lnTo>
                  <a:lnTo>
                    <a:pt x="1010259" y="27317"/>
                  </a:lnTo>
                  <a:lnTo>
                    <a:pt x="1012875" y="26009"/>
                  </a:lnTo>
                  <a:lnTo>
                    <a:pt x="1012875" y="19812"/>
                  </a:lnTo>
                  <a:close/>
                </a:path>
                <a:path w="1884045" h="38735">
                  <a:moveTo>
                    <a:pt x="1012875" y="9144"/>
                  </a:moveTo>
                  <a:lnTo>
                    <a:pt x="1008303" y="6096"/>
                  </a:lnTo>
                  <a:lnTo>
                    <a:pt x="999159" y="6096"/>
                  </a:lnTo>
                  <a:lnTo>
                    <a:pt x="996111" y="9144"/>
                  </a:lnTo>
                  <a:lnTo>
                    <a:pt x="996111" y="13716"/>
                  </a:lnTo>
                  <a:lnTo>
                    <a:pt x="999159" y="16764"/>
                  </a:lnTo>
                  <a:lnTo>
                    <a:pt x="1008303" y="16764"/>
                  </a:lnTo>
                  <a:lnTo>
                    <a:pt x="1012875" y="13716"/>
                  </a:lnTo>
                  <a:lnTo>
                    <a:pt x="1012875" y="9144"/>
                  </a:lnTo>
                  <a:close/>
                </a:path>
                <a:path w="1884045" h="38735">
                  <a:moveTo>
                    <a:pt x="1073937" y="22860"/>
                  </a:moveTo>
                  <a:lnTo>
                    <a:pt x="1070889" y="21336"/>
                  </a:lnTo>
                  <a:lnTo>
                    <a:pt x="1061745" y="21336"/>
                  </a:lnTo>
                  <a:lnTo>
                    <a:pt x="1057173" y="22860"/>
                  </a:lnTo>
                  <a:lnTo>
                    <a:pt x="1057173" y="27508"/>
                  </a:lnTo>
                  <a:lnTo>
                    <a:pt x="1057084" y="35153"/>
                  </a:lnTo>
                  <a:lnTo>
                    <a:pt x="1061656" y="38201"/>
                  </a:lnTo>
                  <a:lnTo>
                    <a:pt x="1070889" y="38201"/>
                  </a:lnTo>
                  <a:lnTo>
                    <a:pt x="1073937" y="35153"/>
                  </a:lnTo>
                  <a:lnTo>
                    <a:pt x="1073937" y="33629"/>
                  </a:lnTo>
                  <a:lnTo>
                    <a:pt x="1073937" y="29057"/>
                  </a:lnTo>
                  <a:lnTo>
                    <a:pt x="1073937" y="27533"/>
                  </a:lnTo>
                  <a:lnTo>
                    <a:pt x="1073937" y="22860"/>
                  </a:lnTo>
                  <a:close/>
                </a:path>
                <a:path w="1884045" h="38735">
                  <a:moveTo>
                    <a:pt x="1073937" y="7620"/>
                  </a:moveTo>
                  <a:lnTo>
                    <a:pt x="1070889" y="4572"/>
                  </a:lnTo>
                  <a:lnTo>
                    <a:pt x="1061745" y="4572"/>
                  </a:lnTo>
                  <a:lnTo>
                    <a:pt x="1057173" y="7620"/>
                  </a:lnTo>
                  <a:lnTo>
                    <a:pt x="1057173" y="12192"/>
                  </a:lnTo>
                  <a:lnTo>
                    <a:pt x="1061745" y="13716"/>
                  </a:lnTo>
                  <a:lnTo>
                    <a:pt x="1070889" y="13716"/>
                  </a:lnTo>
                  <a:lnTo>
                    <a:pt x="1073937" y="12192"/>
                  </a:lnTo>
                  <a:lnTo>
                    <a:pt x="1073937" y="7620"/>
                  </a:lnTo>
                  <a:close/>
                </a:path>
                <a:path w="1884045" h="38735">
                  <a:moveTo>
                    <a:pt x="1136421" y="24384"/>
                  </a:moveTo>
                  <a:lnTo>
                    <a:pt x="1133373" y="21336"/>
                  </a:lnTo>
                  <a:lnTo>
                    <a:pt x="1124229" y="21336"/>
                  </a:lnTo>
                  <a:lnTo>
                    <a:pt x="1119657" y="24384"/>
                  </a:lnTo>
                  <a:lnTo>
                    <a:pt x="1119657" y="29057"/>
                  </a:lnTo>
                  <a:lnTo>
                    <a:pt x="1119657" y="30581"/>
                  </a:lnTo>
                  <a:lnTo>
                    <a:pt x="1119657" y="35153"/>
                  </a:lnTo>
                  <a:lnTo>
                    <a:pt x="1124229" y="38201"/>
                  </a:lnTo>
                  <a:lnTo>
                    <a:pt x="1133373" y="38201"/>
                  </a:lnTo>
                  <a:lnTo>
                    <a:pt x="1136421" y="35153"/>
                  </a:lnTo>
                  <a:lnTo>
                    <a:pt x="1136421" y="30581"/>
                  </a:lnTo>
                  <a:lnTo>
                    <a:pt x="1136421" y="29057"/>
                  </a:lnTo>
                  <a:lnTo>
                    <a:pt x="1136421" y="24384"/>
                  </a:lnTo>
                  <a:close/>
                </a:path>
                <a:path w="1884045" h="38735">
                  <a:moveTo>
                    <a:pt x="1199007" y="27533"/>
                  </a:moveTo>
                  <a:lnTo>
                    <a:pt x="1195959" y="24384"/>
                  </a:lnTo>
                  <a:lnTo>
                    <a:pt x="1185291" y="24384"/>
                  </a:lnTo>
                  <a:lnTo>
                    <a:pt x="1182243" y="27533"/>
                  </a:lnTo>
                  <a:lnTo>
                    <a:pt x="1182243" y="29057"/>
                  </a:lnTo>
                  <a:lnTo>
                    <a:pt x="1182243" y="35153"/>
                  </a:lnTo>
                  <a:lnTo>
                    <a:pt x="1185291" y="38201"/>
                  </a:lnTo>
                  <a:lnTo>
                    <a:pt x="1195959" y="38201"/>
                  </a:lnTo>
                  <a:lnTo>
                    <a:pt x="1199007" y="35153"/>
                  </a:lnTo>
                  <a:lnTo>
                    <a:pt x="1199007" y="29057"/>
                  </a:lnTo>
                  <a:lnTo>
                    <a:pt x="1199007" y="27533"/>
                  </a:lnTo>
                  <a:close/>
                </a:path>
                <a:path w="1884045" h="38735">
                  <a:moveTo>
                    <a:pt x="1199007" y="6096"/>
                  </a:moveTo>
                  <a:lnTo>
                    <a:pt x="1195959" y="3048"/>
                  </a:lnTo>
                  <a:lnTo>
                    <a:pt x="1185291" y="3048"/>
                  </a:lnTo>
                  <a:lnTo>
                    <a:pt x="1182243" y="6096"/>
                  </a:lnTo>
                  <a:lnTo>
                    <a:pt x="1182243" y="10668"/>
                  </a:lnTo>
                  <a:lnTo>
                    <a:pt x="1185291" y="13716"/>
                  </a:lnTo>
                  <a:lnTo>
                    <a:pt x="1195959" y="13716"/>
                  </a:lnTo>
                  <a:lnTo>
                    <a:pt x="1199007" y="10668"/>
                  </a:lnTo>
                  <a:lnTo>
                    <a:pt x="1199007" y="6096"/>
                  </a:lnTo>
                  <a:close/>
                </a:path>
                <a:path w="1884045" h="38735">
                  <a:moveTo>
                    <a:pt x="1261491" y="21336"/>
                  </a:moveTo>
                  <a:lnTo>
                    <a:pt x="1256919" y="18288"/>
                  </a:lnTo>
                  <a:lnTo>
                    <a:pt x="1247775" y="18288"/>
                  </a:lnTo>
                  <a:lnTo>
                    <a:pt x="1244727" y="21336"/>
                  </a:lnTo>
                  <a:lnTo>
                    <a:pt x="1244727" y="29057"/>
                  </a:lnTo>
                  <a:lnTo>
                    <a:pt x="1244727" y="30581"/>
                  </a:lnTo>
                  <a:lnTo>
                    <a:pt x="1244727" y="35153"/>
                  </a:lnTo>
                  <a:lnTo>
                    <a:pt x="1247775" y="38201"/>
                  </a:lnTo>
                  <a:lnTo>
                    <a:pt x="1256919" y="38201"/>
                  </a:lnTo>
                  <a:lnTo>
                    <a:pt x="1261491" y="35153"/>
                  </a:lnTo>
                  <a:lnTo>
                    <a:pt x="1261491" y="30581"/>
                  </a:lnTo>
                  <a:lnTo>
                    <a:pt x="1261491" y="29057"/>
                  </a:lnTo>
                  <a:lnTo>
                    <a:pt x="1261491" y="21336"/>
                  </a:lnTo>
                  <a:close/>
                </a:path>
                <a:path w="1884045" h="38735">
                  <a:moveTo>
                    <a:pt x="1324063" y="29057"/>
                  </a:moveTo>
                  <a:lnTo>
                    <a:pt x="1319491" y="26009"/>
                  </a:lnTo>
                  <a:lnTo>
                    <a:pt x="1310347" y="26009"/>
                  </a:lnTo>
                  <a:lnTo>
                    <a:pt x="1307299" y="29057"/>
                  </a:lnTo>
                  <a:lnTo>
                    <a:pt x="1307299" y="30581"/>
                  </a:lnTo>
                  <a:lnTo>
                    <a:pt x="1307299" y="35153"/>
                  </a:lnTo>
                  <a:lnTo>
                    <a:pt x="1310347" y="38201"/>
                  </a:lnTo>
                  <a:lnTo>
                    <a:pt x="1319491" y="38201"/>
                  </a:lnTo>
                  <a:lnTo>
                    <a:pt x="1324063" y="35153"/>
                  </a:lnTo>
                  <a:lnTo>
                    <a:pt x="1324063" y="30581"/>
                  </a:lnTo>
                  <a:lnTo>
                    <a:pt x="1324063" y="29057"/>
                  </a:lnTo>
                  <a:close/>
                </a:path>
                <a:path w="1884045" h="38735">
                  <a:moveTo>
                    <a:pt x="1447596" y="22860"/>
                  </a:moveTo>
                  <a:lnTo>
                    <a:pt x="1444548" y="21336"/>
                  </a:lnTo>
                  <a:lnTo>
                    <a:pt x="1435404" y="21336"/>
                  </a:lnTo>
                  <a:lnTo>
                    <a:pt x="1430832" y="22860"/>
                  </a:lnTo>
                  <a:lnTo>
                    <a:pt x="1430832" y="30581"/>
                  </a:lnTo>
                  <a:lnTo>
                    <a:pt x="1430832" y="35153"/>
                  </a:lnTo>
                  <a:lnTo>
                    <a:pt x="1435404" y="38201"/>
                  </a:lnTo>
                  <a:lnTo>
                    <a:pt x="1444548" y="38201"/>
                  </a:lnTo>
                  <a:lnTo>
                    <a:pt x="1447596" y="35153"/>
                  </a:lnTo>
                  <a:lnTo>
                    <a:pt x="1447596" y="30581"/>
                  </a:lnTo>
                  <a:lnTo>
                    <a:pt x="1447596" y="22860"/>
                  </a:lnTo>
                  <a:close/>
                </a:path>
                <a:path w="1884045" h="38735">
                  <a:moveTo>
                    <a:pt x="1510182" y="30581"/>
                  </a:moveTo>
                  <a:lnTo>
                    <a:pt x="1507134" y="27533"/>
                  </a:lnTo>
                  <a:lnTo>
                    <a:pt x="1496466" y="27533"/>
                  </a:lnTo>
                  <a:lnTo>
                    <a:pt x="1493418" y="30581"/>
                  </a:lnTo>
                  <a:lnTo>
                    <a:pt x="1493418" y="35153"/>
                  </a:lnTo>
                  <a:lnTo>
                    <a:pt x="1496466" y="38201"/>
                  </a:lnTo>
                  <a:lnTo>
                    <a:pt x="1507134" y="38201"/>
                  </a:lnTo>
                  <a:lnTo>
                    <a:pt x="1510182" y="35153"/>
                  </a:lnTo>
                  <a:lnTo>
                    <a:pt x="1510182" y="30581"/>
                  </a:lnTo>
                  <a:close/>
                </a:path>
                <a:path w="1884045" h="38735">
                  <a:moveTo>
                    <a:pt x="1572768" y="13716"/>
                  </a:moveTo>
                  <a:lnTo>
                    <a:pt x="1568196" y="10668"/>
                  </a:lnTo>
                  <a:lnTo>
                    <a:pt x="1559052" y="10668"/>
                  </a:lnTo>
                  <a:lnTo>
                    <a:pt x="1556004" y="13716"/>
                  </a:lnTo>
                  <a:lnTo>
                    <a:pt x="1556004" y="24384"/>
                  </a:lnTo>
                  <a:lnTo>
                    <a:pt x="1559052" y="26009"/>
                  </a:lnTo>
                  <a:lnTo>
                    <a:pt x="1556004" y="27533"/>
                  </a:lnTo>
                  <a:lnTo>
                    <a:pt x="1556004" y="29057"/>
                  </a:lnTo>
                  <a:lnTo>
                    <a:pt x="1556004" y="35153"/>
                  </a:lnTo>
                  <a:lnTo>
                    <a:pt x="1559052" y="38201"/>
                  </a:lnTo>
                  <a:lnTo>
                    <a:pt x="1568196" y="38201"/>
                  </a:lnTo>
                  <a:lnTo>
                    <a:pt x="1572768" y="35153"/>
                  </a:lnTo>
                  <a:lnTo>
                    <a:pt x="1572768" y="29057"/>
                  </a:lnTo>
                  <a:lnTo>
                    <a:pt x="1572768" y="27533"/>
                  </a:lnTo>
                  <a:lnTo>
                    <a:pt x="1568196" y="26009"/>
                  </a:lnTo>
                  <a:lnTo>
                    <a:pt x="1572768" y="24384"/>
                  </a:lnTo>
                  <a:lnTo>
                    <a:pt x="1572768" y="13716"/>
                  </a:lnTo>
                  <a:close/>
                </a:path>
                <a:path w="1884045" h="38735">
                  <a:moveTo>
                    <a:pt x="1635252" y="22860"/>
                  </a:moveTo>
                  <a:lnTo>
                    <a:pt x="1630680" y="19812"/>
                  </a:lnTo>
                  <a:lnTo>
                    <a:pt x="1621536" y="19812"/>
                  </a:lnTo>
                  <a:lnTo>
                    <a:pt x="1618488" y="22860"/>
                  </a:lnTo>
                  <a:lnTo>
                    <a:pt x="1618488" y="30581"/>
                  </a:lnTo>
                  <a:lnTo>
                    <a:pt x="1618488" y="33629"/>
                  </a:lnTo>
                  <a:lnTo>
                    <a:pt x="1618488" y="35153"/>
                  </a:lnTo>
                  <a:lnTo>
                    <a:pt x="1621536" y="38201"/>
                  </a:lnTo>
                  <a:lnTo>
                    <a:pt x="1630680" y="38201"/>
                  </a:lnTo>
                  <a:lnTo>
                    <a:pt x="1635252" y="35153"/>
                  </a:lnTo>
                  <a:lnTo>
                    <a:pt x="1635252" y="33629"/>
                  </a:lnTo>
                  <a:lnTo>
                    <a:pt x="1635252" y="30581"/>
                  </a:lnTo>
                  <a:lnTo>
                    <a:pt x="1635252" y="22860"/>
                  </a:lnTo>
                  <a:close/>
                </a:path>
                <a:path w="1884045" h="38735">
                  <a:moveTo>
                    <a:pt x="1696300" y="29057"/>
                  </a:moveTo>
                  <a:lnTo>
                    <a:pt x="1693252" y="27533"/>
                  </a:lnTo>
                  <a:lnTo>
                    <a:pt x="1684108" y="27533"/>
                  </a:lnTo>
                  <a:lnTo>
                    <a:pt x="1679536" y="29057"/>
                  </a:lnTo>
                  <a:lnTo>
                    <a:pt x="1679536" y="35153"/>
                  </a:lnTo>
                  <a:lnTo>
                    <a:pt x="1684108" y="36677"/>
                  </a:lnTo>
                  <a:lnTo>
                    <a:pt x="1693252" y="36677"/>
                  </a:lnTo>
                  <a:lnTo>
                    <a:pt x="1696300" y="35153"/>
                  </a:lnTo>
                  <a:lnTo>
                    <a:pt x="1696300" y="29057"/>
                  </a:lnTo>
                  <a:close/>
                </a:path>
                <a:path w="1884045" h="38735">
                  <a:moveTo>
                    <a:pt x="1758873" y="15240"/>
                  </a:moveTo>
                  <a:lnTo>
                    <a:pt x="1755825" y="13716"/>
                  </a:lnTo>
                  <a:lnTo>
                    <a:pt x="1746681" y="13716"/>
                  </a:lnTo>
                  <a:lnTo>
                    <a:pt x="1742109" y="15240"/>
                  </a:lnTo>
                  <a:lnTo>
                    <a:pt x="1742109" y="21310"/>
                  </a:lnTo>
                  <a:lnTo>
                    <a:pt x="1742020" y="27533"/>
                  </a:lnTo>
                  <a:lnTo>
                    <a:pt x="1742109" y="29057"/>
                  </a:lnTo>
                  <a:lnTo>
                    <a:pt x="1742109" y="30543"/>
                  </a:lnTo>
                  <a:lnTo>
                    <a:pt x="1742020" y="35153"/>
                  </a:lnTo>
                  <a:lnTo>
                    <a:pt x="1742287" y="35331"/>
                  </a:lnTo>
                  <a:lnTo>
                    <a:pt x="1745157" y="38201"/>
                  </a:lnTo>
                  <a:lnTo>
                    <a:pt x="1746592" y="38201"/>
                  </a:lnTo>
                  <a:lnTo>
                    <a:pt x="1755825" y="38201"/>
                  </a:lnTo>
                  <a:lnTo>
                    <a:pt x="1758873" y="35153"/>
                  </a:lnTo>
                  <a:lnTo>
                    <a:pt x="1758873" y="30581"/>
                  </a:lnTo>
                  <a:lnTo>
                    <a:pt x="1758873" y="29057"/>
                  </a:lnTo>
                  <a:lnTo>
                    <a:pt x="1758873" y="27533"/>
                  </a:lnTo>
                  <a:lnTo>
                    <a:pt x="1758873" y="21336"/>
                  </a:lnTo>
                  <a:lnTo>
                    <a:pt x="1758873" y="15240"/>
                  </a:lnTo>
                  <a:close/>
                </a:path>
                <a:path w="1884045" h="38735">
                  <a:moveTo>
                    <a:pt x="1821357" y="22860"/>
                  </a:moveTo>
                  <a:lnTo>
                    <a:pt x="1818309" y="19812"/>
                  </a:lnTo>
                  <a:lnTo>
                    <a:pt x="1807641" y="19812"/>
                  </a:lnTo>
                  <a:lnTo>
                    <a:pt x="1804593" y="22860"/>
                  </a:lnTo>
                  <a:lnTo>
                    <a:pt x="1804593" y="27533"/>
                  </a:lnTo>
                  <a:lnTo>
                    <a:pt x="1804593" y="29057"/>
                  </a:lnTo>
                  <a:lnTo>
                    <a:pt x="1804593" y="30581"/>
                  </a:lnTo>
                  <a:lnTo>
                    <a:pt x="1804593" y="33629"/>
                  </a:lnTo>
                  <a:lnTo>
                    <a:pt x="1804593" y="35153"/>
                  </a:lnTo>
                  <a:lnTo>
                    <a:pt x="1807641" y="38201"/>
                  </a:lnTo>
                  <a:lnTo>
                    <a:pt x="1818309" y="38201"/>
                  </a:lnTo>
                  <a:lnTo>
                    <a:pt x="1821357" y="35153"/>
                  </a:lnTo>
                  <a:lnTo>
                    <a:pt x="1821357" y="33629"/>
                  </a:lnTo>
                  <a:lnTo>
                    <a:pt x="1821357" y="30581"/>
                  </a:lnTo>
                  <a:lnTo>
                    <a:pt x="1821357" y="29057"/>
                  </a:lnTo>
                  <a:lnTo>
                    <a:pt x="1821357" y="27533"/>
                  </a:lnTo>
                  <a:lnTo>
                    <a:pt x="1821357" y="22860"/>
                  </a:lnTo>
                  <a:close/>
                </a:path>
                <a:path w="1884045" h="38735">
                  <a:moveTo>
                    <a:pt x="1883943" y="29057"/>
                  </a:moveTo>
                  <a:lnTo>
                    <a:pt x="1879269" y="26009"/>
                  </a:lnTo>
                  <a:lnTo>
                    <a:pt x="1870125" y="26009"/>
                  </a:lnTo>
                  <a:lnTo>
                    <a:pt x="1867077" y="29057"/>
                  </a:lnTo>
                  <a:lnTo>
                    <a:pt x="1867077" y="33629"/>
                  </a:lnTo>
                  <a:lnTo>
                    <a:pt x="1867179" y="35153"/>
                  </a:lnTo>
                  <a:lnTo>
                    <a:pt x="1870227" y="38201"/>
                  </a:lnTo>
                  <a:lnTo>
                    <a:pt x="1879371" y="38201"/>
                  </a:lnTo>
                  <a:lnTo>
                    <a:pt x="1883943" y="35153"/>
                  </a:lnTo>
                  <a:lnTo>
                    <a:pt x="1883943" y="33629"/>
                  </a:lnTo>
                  <a:lnTo>
                    <a:pt x="1883943" y="2905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1" name="object 2001" descr=""/>
            <p:cNvSpPr/>
            <p:nvPr/>
          </p:nvSpPr>
          <p:spPr>
            <a:xfrm>
              <a:off x="6954583" y="2023490"/>
              <a:ext cx="1884045" cy="43180"/>
            </a:xfrm>
            <a:custGeom>
              <a:avLst/>
              <a:gdLst/>
              <a:ahLst/>
              <a:cxnLst/>
              <a:rect l="l" t="t" r="r" b="b"/>
              <a:pathLst>
                <a:path w="1884045" h="43180">
                  <a:moveTo>
                    <a:pt x="16764" y="35153"/>
                  </a:moveTo>
                  <a:lnTo>
                    <a:pt x="12192" y="32105"/>
                  </a:lnTo>
                  <a:lnTo>
                    <a:pt x="3048" y="32105"/>
                  </a:lnTo>
                  <a:lnTo>
                    <a:pt x="0" y="35153"/>
                  </a:lnTo>
                  <a:lnTo>
                    <a:pt x="0" y="39725"/>
                  </a:lnTo>
                  <a:lnTo>
                    <a:pt x="3048" y="42773"/>
                  </a:lnTo>
                  <a:lnTo>
                    <a:pt x="12192" y="42773"/>
                  </a:lnTo>
                  <a:lnTo>
                    <a:pt x="16764" y="39725"/>
                  </a:lnTo>
                  <a:lnTo>
                    <a:pt x="16764" y="35153"/>
                  </a:lnTo>
                  <a:close/>
                </a:path>
                <a:path w="1884045" h="43180">
                  <a:moveTo>
                    <a:pt x="79248" y="32105"/>
                  </a:moveTo>
                  <a:lnTo>
                    <a:pt x="74676" y="30581"/>
                  </a:lnTo>
                  <a:lnTo>
                    <a:pt x="65532" y="30581"/>
                  </a:lnTo>
                  <a:lnTo>
                    <a:pt x="62484" y="32105"/>
                  </a:lnTo>
                  <a:lnTo>
                    <a:pt x="62484" y="35153"/>
                  </a:lnTo>
                  <a:lnTo>
                    <a:pt x="62484" y="39725"/>
                  </a:lnTo>
                  <a:lnTo>
                    <a:pt x="65532" y="42773"/>
                  </a:lnTo>
                  <a:lnTo>
                    <a:pt x="74676" y="42773"/>
                  </a:lnTo>
                  <a:lnTo>
                    <a:pt x="79248" y="39725"/>
                  </a:lnTo>
                  <a:lnTo>
                    <a:pt x="79248" y="35153"/>
                  </a:lnTo>
                  <a:lnTo>
                    <a:pt x="79248" y="32105"/>
                  </a:lnTo>
                  <a:close/>
                </a:path>
                <a:path w="1884045" h="43180">
                  <a:moveTo>
                    <a:pt x="140296" y="33629"/>
                  </a:moveTo>
                  <a:lnTo>
                    <a:pt x="137248" y="32105"/>
                  </a:lnTo>
                  <a:lnTo>
                    <a:pt x="128104" y="32105"/>
                  </a:lnTo>
                  <a:lnTo>
                    <a:pt x="123532" y="33629"/>
                  </a:lnTo>
                  <a:lnTo>
                    <a:pt x="123532" y="39725"/>
                  </a:lnTo>
                  <a:lnTo>
                    <a:pt x="128104" y="42773"/>
                  </a:lnTo>
                  <a:lnTo>
                    <a:pt x="137248" y="42773"/>
                  </a:lnTo>
                  <a:lnTo>
                    <a:pt x="140296" y="39725"/>
                  </a:lnTo>
                  <a:lnTo>
                    <a:pt x="140296" y="33629"/>
                  </a:lnTo>
                  <a:close/>
                </a:path>
                <a:path w="1884045" h="43180">
                  <a:moveTo>
                    <a:pt x="202882" y="35153"/>
                  </a:moveTo>
                  <a:lnTo>
                    <a:pt x="199834" y="32105"/>
                  </a:lnTo>
                  <a:lnTo>
                    <a:pt x="190690" y="32105"/>
                  </a:lnTo>
                  <a:lnTo>
                    <a:pt x="186118" y="35153"/>
                  </a:lnTo>
                  <a:lnTo>
                    <a:pt x="186118" y="39725"/>
                  </a:lnTo>
                  <a:lnTo>
                    <a:pt x="190690" y="42773"/>
                  </a:lnTo>
                  <a:lnTo>
                    <a:pt x="199834" y="42773"/>
                  </a:lnTo>
                  <a:lnTo>
                    <a:pt x="202882" y="39725"/>
                  </a:lnTo>
                  <a:lnTo>
                    <a:pt x="202882" y="35153"/>
                  </a:lnTo>
                  <a:close/>
                </a:path>
                <a:path w="1884045" h="43180">
                  <a:moveTo>
                    <a:pt x="265366" y="27432"/>
                  </a:moveTo>
                  <a:lnTo>
                    <a:pt x="262305" y="24384"/>
                  </a:lnTo>
                  <a:lnTo>
                    <a:pt x="253161" y="24384"/>
                  </a:lnTo>
                  <a:lnTo>
                    <a:pt x="248589" y="27432"/>
                  </a:lnTo>
                  <a:lnTo>
                    <a:pt x="248589" y="32105"/>
                  </a:lnTo>
                  <a:lnTo>
                    <a:pt x="250113" y="32105"/>
                  </a:lnTo>
                  <a:lnTo>
                    <a:pt x="249885" y="33197"/>
                  </a:lnTo>
                  <a:lnTo>
                    <a:pt x="248589" y="33629"/>
                  </a:lnTo>
                  <a:lnTo>
                    <a:pt x="248589" y="39725"/>
                  </a:lnTo>
                  <a:lnTo>
                    <a:pt x="253161" y="42773"/>
                  </a:lnTo>
                  <a:lnTo>
                    <a:pt x="262305" y="42773"/>
                  </a:lnTo>
                  <a:lnTo>
                    <a:pt x="265366" y="39725"/>
                  </a:lnTo>
                  <a:lnTo>
                    <a:pt x="265366" y="33629"/>
                  </a:lnTo>
                  <a:lnTo>
                    <a:pt x="265366" y="27432"/>
                  </a:lnTo>
                  <a:close/>
                </a:path>
                <a:path w="1884045" h="43180">
                  <a:moveTo>
                    <a:pt x="265366" y="12192"/>
                  </a:moveTo>
                  <a:lnTo>
                    <a:pt x="262318" y="10668"/>
                  </a:lnTo>
                  <a:lnTo>
                    <a:pt x="253174" y="10668"/>
                  </a:lnTo>
                  <a:lnTo>
                    <a:pt x="248602" y="12192"/>
                  </a:lnTo>
                  <a:lnTo>
                    <a:pt x="248602" y="18288"/>
                  </a:lnTo>
                  <a:lnTo>
                    <a:pt x="253174" y="19812"/>
                  </a:lnTo>
                  <a:lnTo>
                    <a:pt x="262318" y="19812"/>
                  </a:lnTo>
                  <a:lnTo>
                    <a:pt x="265366" y="18288"/>
                  </a:lnTo>
                  <a:lnTo>
                    <a:pt x="265366" y="12192"/>
                  </a:lnTo>
                  <a:close/>
                </a:path>
                <a:path w="1884045" h="43180">
                  <a:moveTo>
                    <a:pt x="327939" y="32105"/>
                  </a:moveTo>
                  <a:lnTo>
                    <a:pt x="323367" y="30581"/>
                  </a:lnTo>
                  <a:lnTo>
                    <a:pt x="314223" y="30581"/>
                  </a:lnTo>
                  <a:lnTo>
                    <a:pt x="311175" y="32105"/>
                  </a:lnTo>
                  <a:lnTo>
                    <a:pt x="311175" y="33629"/>
                  </a:lnTo>
                  <a:lnTo>
                    <a:pt x="311175" y="38201"/>
                  </a:lnTo>
                  <a:lnTo>
                    <a:pt x="311175" y="39725"/>
                  </a:lnTo>
                  <a:lnTo>
                    <a:pt x="314223" y="42773"/>
                  </a:lnTo>
                  <a:lnTo>
                    <a:pt x="323367" y="42773"/>
                  </a:lnTo>
                  <a:lnTo>
                    <a:pt x="327939" y="39725"/>
                  </a:lnTo>
                  <a:lnTo>
                    <a:pt x="327939" y="38201"/>
                  </a:lnTo>
                  <a:lnTo>
                    <a:pt x="327939" y="33629"/>
                  </a:lnTo>
                  <a:lnTo>
                    <a:pt x="327939" y="32105"/>
                  </a:lnTo>
                  <a:close/>
                </a:path>
                <a:path w="1884045" h="43180">
                  <a:moveTo>
                    <a:pt x="390525" y="22860"/>
                  </a:moveTo>
                  <a:lnTo>
                    <a:pt x="385851" y="19812"/>
                  </a:lnTo>
                  <a:lnTo>
                    <a:pt x="376707" y="19812"/>
                  </a:lnTo>
                  <a:lnTo>
                    <a:pt x="373659" y="22860"/>
                  </a:lnTo>
                  <a:lnTo>
                    <a:pt x="373659" y="27432"/>
                  </a:lnTo>
                  <a:lnTo>
                    <a:pt x="375920" y="29768"/>
                  </a:lnTo>
                  <a:lnTo>
                    <a:pt x="373659" y="32105"/>
                  </a:lnTo>
                  <a:lnTo>
                    <a:pt x="373659" y="35153"/>
                  </a:lnTo>
                  <a:lnTo>
                    <a:pt x="373659" y="39725"/>
                  </a:lnTo>
                  <a:lnTo>
                    <a:pt x="376707" y="42773"/>
                  </a:lnTo>
                  <a:lnTo>
                    <a:pt x="385851" y="42773"/>
                  </a:lnTo>
                  <a:lnTo>
                    <a:pt x="390525" y="39725"/>
                  </a:lnTo>
                  <a:lnTo>
                    <a:pt x="390525" y="35153"/>
                  </a:lnTo>
                  <a:lnTo>
                    <a:pt x="390525" y="33629"/>
                  </a:lnTo>
                  <a:lnTo>
                    <a:pt x="390525" y="32105"/>
                  </a:lnTo>
                  <a:lnTo>
                    <a:pt x="387045" y="29768"/>
                  </a:lnTo>
                  <a:lnTo>
                    <a:pt x="390525" y="27432"/>
                  </a:lnTo>
                  <a:lnTo>
                    <a:pt x="390525" y="22860"/>
                  </a:lnTo>
                  <a:close/>
                </a:path>
                <a:path w="1884045" h="43180">
                  <a:moveTo>
                    <a:pt x="451472" y="30581"/>
                  </a:moveTo>
                  <a:lnTo>
                    <a:pt x="448424" y="27432"/>
                  </a:lnTo>
                  <a:lnTo>
                    <a:pt x="439280" y="27432"/>
                  </a:lnTo>
                  <a:lnTo>
                    <a:pt x="434708" y="30581"/>
                  </a:lnTo>
                  <a:lnTo>
                    <a:pt x="434708" y="33629"/>
                  </a:lnTo>
                  <a:lnTo>
                    <a:pt x="434708" y="39725"/>
                  </a:lnTo>
                  <a:lnTo>
                    <a:pt x="439280" y="42773"/>
                  </a:lnTo>
                  <a:lnTo>
                    <a:pt x="448424" y="42773"/>
                  </a:lnTo>
                  <a:lnTo>
                    <a:pt x="451472" y="39725"/>
                  </a:lnTo>
                  <a:lnTo>
                    <a:pt x="451472" y="33629"/>
                  </a:lnTo>
                  <a:lnTo>
                    <a:pt x="451472" y="30581"/>
                  </a:lnTo>
                  <a:close/>
                </a:path>
                <a:path w="1884045" h="43180">
                  <a:moveTo>
                    <a:pt x="514057" y="35153"/>
                  </a:moveTo>
                  <a:lnTo>
                    <a:pt x="511009" y="32105"/>
                  </a:lnTo>
                  <a:lnTo>
                    <a:pt x="501865" y="32105"/>
                  </a:lnTo>
                  <a:lnTo>
                    <a:pt x="497293" y="35153"/>
                  </a:lnTo>
                  <a:lnTo>
                    <a:pt x="497293" y="39725"/>
                  </a:lnTo>
                  <a:lnTo>
                    <a:pt x="501865" y="42773"/>
                  </a:lnTo>
                  <a:lnTo>
                    <a:pt x="511009" y="42773"/>
                  </a:lnTo>
                  <a:lnTo>
                    <a:pt x="514057" y="39725"/>
                  </a:lnTo>
                  <a:lnTo>
                    <a:pt x="514057" y="35153"/>
                  </a:lnTo>
                  <a:close/>
                </a:path>
                <a:path w="1884045" h="43180">
                  <a:moveTo>
                    <a:pt x="639114" y="28956"/>
                  </a:moveTo>
                  <a:lnTo>
                    <a:pt x="634542" y="27432"/>
                  </a:lnTo>
                  <a:lnTo>
                    <a:pt x="625398" y="27432"/>
                  </a:lnTo>
                  <a:lnTo>
                    <a:pt x="622350" y="28956"/>
                  </a:lnTo>
                  <a:lnTo>
                    <a:pt x="622350" y="33629"/>
                  </a:lnTo>
                  <a:lnTo>
                    <a:pt x="622350" y="35153"/>
                  </a:lnTo>
                  <a:lnTo>
                    <a:pt x="622350" y="38201"/>
                  </a:lnTo>
                  <a:lnTo>
                    <a:pt x="622350" y="39725"/>
                  </a:lnTo>
                  <a:lnTo>
                    <a:pt x="625398" y="42773"/>
                  </a:lnTo>
                  <a:lnTo>
                    <a:pt x="634542" y="42773"/>
                  </a:lnTo>
                  <a:lnTo>
                    <a:pt x="639114" y="39725"/>
                  </a:lnTo>
                  <a:lnTo>
                    <a:pt x="639114" y="38201"/>
                  </a:lnTo>
                  <a:lnTo>
                    <a:pt x="639114" y="35153"/>
                  </a:lnTo>
                  <a:lnTo>
                    <a:pt x="639114" y="33629"/>
                  </a:lnTo>
                  <a:lnTo>
                    <a:pt x="639114" y="28956"/>
                  </a:lnTo>
                  <a:close/>
                </a:path>
                <a:path w="1884045" h="43180">
                  <a:moveTo>
                    <a:pt x="701700" y="33629"/>
                  </a:moveTo>
                  <a:lnTo>
                    <a:pt x="697128" y="30581"/>
                  </a:lnTo>
                  <a:lnTo>
                    <a:pt x="687984" y="30581"/>
                  </a:lnTo>
                  <a:lnTo>
                    <a:pt x="684936" y="33629"/>
                  </a:lnTo>
                  <a:lnTo>
                    <a:pt x="684936" y="38201"/>
                  </a:lnTo>
                  <a:lnTo>
                    <a:pt x="687984" y="41249"/>
                  </a:lnTo>
                  <a:lnTo>
                    <a:pt x="697128" y="41249"/>
                  </a:lnTo>
                  <a:lnTo>
                    <a:pt x="701700" y="38201"/>
                  </a:lnTo>
                  <a:lnTo>
                    <a:pt x="701700" y="33629"/>
                  </a:lnTo>
                  <a:close/>
                </a:path>
                <a:path w="1884045" h="43180">
                  <a:moveTo>
                    <a:pt x="825246" y="30581"/>
                  </a:moveTo>
                  <a:lnTo>
                    <a:pt x="822198" y="28956"/>
                  </a:lnTo>
                  <a:lnTo>
                    <a:pt x="813054" y="28956"/>
                  </a:lnTo>
                  <a:lnTo>
                    <a:pt x="808482" y="30581"/>
                  </a:lnTo>
                  <a:lnTo>
                    <a:pt x="808482" y="32105"/>
                  </a:lnTo>
                  <a:lnTo>
                    <a:pt x="808482" y="33629"/>
                  </a:lnTo>
                  <a:lnTo>
                    <a:pt x="808482" y="39725"/>
                  </a:lnTo>
                  <a:lnTo>
                    <a:pt x="813054" y="42773"/>
                  </a:lnTo>
                  <a:lnTo>
                    <a:pt x="822198" y="42773"/>
                  </a:lnTo>
                  <a:lnTo>
                    <a:pt x="825246" y="39725"/>
                  </a:lnTo>
                  <a:lnTo>
                    <a:pt x="825246" y="33629"/>
                  </a:lnTo>
                  <a:lnTo>
                    <a:pt x="825246" y="32105"/>
                  </a:lnTo>
                  <a:lnTo>
                    <a:pt x="825246" y="30581"/>
                  </a:lnTo>
                  <a:close/>
                </a:path>
                <a:path w="1884045" h="43180">
                  <a:moveTo>
                    <a:pt x="950302" y="30581"/>
                  </a:moveTo>
                  <a:lnTo>
                    <a:pt x="945730" y="27432"/>
                  </a:lnTo>
                  <a:lnTo>
                    <a:pt x="936586" y="27432"/>
                  </a:lnTo>
                  <a:lnTo>
                    <a:pt x="933538" y="30581"/>
                  </a:lnTo>
                  <a:lnTo>
                    <a:pt x="933538" y="33629"/>
                  </a:lnTo>
                  <a:lnTo>
                    <a:pt x="933538" y="39725"/>
                  </a:lnTo>
                  <a:lnTo>
                    <a:pt x="936586" y="42773"/>
                  </a:lnTo>
                  <a:lnTo>
                    <a:pt x="945730" y="42773"/>
                  </a:lnTo>
                  <a:lnTo>
                    <a:pt x="950302" y="39725"/>
                  </a:lnTo>
                  <a:lnTo>
                    <a:pt x="950302" y="33629"/>
                  </a:lnTo>
                  <a:lnTo>
                    <a:pt x="950302" y="30581"/>
                  </a:lnTo>
                  <a:close/>
                </a:path>
                <a:path w="1884045" h="43180">
                  <a:moveTo>
                    <a:pt x="950302" y="18288"/>
                  </a:moveTo>
                  <a:lnTo>
                    <a:pt x="945730" y="16764"/>
                  </a:lnTo>
                  <a:lnTo>
                    <a:pt x="936586" y="16764"/>
                  </a:lnTo>
                  <a:lnTo>
                    <a:pt x="933538" y="18288"/>
                  </a:lnTo>
                  <a:lnTo>
                    <a:pt x="933538" y="24384"/>
                  </a:lnTo>
                  <a:lnTo>
                    <a:pt x="936586" y="25908"/>
                  </a:lnTo>
                  <a:lnTo>
                    <a:pt x="945730" y="25908"/>
                  </a:lnTo>
                  <a:lnTo>
                    <a:pt x="950302" y="24384"/>
                  </a:lnTo>
                  <a:lnTo>
                    <a:pt x="950302" y="18288"/>
                  </a:lnTo>
                  <a:close/>
                </a:path>
                <a:path w="1884045" h="43180">
                  <a:moveTo>
                    <a:pt x="1012875" y="32105"/>
                  </a:moveTo>
                  <a:lnTo>
                    <a:pt x="1008303" y="28956"/>
                  </a:lnTo>
                  <a:lnTo>
                    <a:pt x="999159" y="28956"/>
                  </a:lnTo>
                  <a:lnTo>
                    <a:pt x="996111" y="32105"/>
                  </a:lnTo>
                  <a:lnTo>
                    <a:pt x="996111" y="33629"/>
                  </a:lnTo>
                  <a:lnTo>
                    <a:pt x="996111" y="39725"/>
                  </a:lnTo>
                  <a:lnTo>
                    <a:pt x="999159" y="42773"/>
                  </a:lnTo>
                  <a:lnTo>
                    <a:pt x="1008303" y="42773"/>
                  </a:lnTo>
                  <a:lnTo>
                    <a:pt x="1012875" y="39725"/>
                  </a:lnTo>
                  <a:lnTo>
                    <a:pt x="1012875" y="33629"/>
                  </a:lnTo>
                  <a:lnTo>
                    <a:pt x="1012875" y="32105"/>
                  </a:lnTo>
                  <a:close/>
                </a:path>
                <a:path w="1884045" h="43180">
                  <a:moveTo>
                    <a:pt x="1012875" y="1524"/>
                  </a:moveTo>
                  <a:lnTo>
                    <a:pt x="1008303" y="0"/>
                  </a:lnTo>
                  <a:lnTo>
                    <a:pt x="999159" y="0"/>
                  </a:lnTo>
                  <a:lnTo>
                    <a:pt x="996111" y="1524"/>
                  </a:lnTo>
                  <a:lnTo>
                    <a:pt x="996111" y="7620"/>
                  </a:lnTo>
                  <a:lnTo>
                    <a:pt x="999159" y="9144"/>
                  </a:lnTo>
                  <a:lnTo>
                    <a:pt x="1008303" y="9144"/>
                  </a:lnTo>
                  <a:lnTo>
                    <a:pt x="1012875" y="7620"/>
                  </a:lnTo>
                  <a:lnTo>
                    <a:pt x="1012875" y="1524"/>
                  </a:lnTo>
                  <a:close/>
                </a:path>
                <a:path w="1884045" h="43180">
                  <a:moveTo>
                    <a:pt x="1073937" y="33629"/>
                  </a:moveTo>
                  <a:lnTo>
                    <a:pt x="1070889" y="32105"/>
                  </a:lnTo>
                  <a:lnTo>
                    <a:pt x="1061745" y="32105"/>
                  </a:lnTo>
                  <a:lnTo>
                    <a:pt x="1060221" y="32105"/>
                  </a:lnTo>
                  <a:lnTo>
                    <a:pt x="1057173" y="33629"/>
                  </a:lnTo>
                  <a:lnTo>
                    <a:pt x="1057173" y="35153"/>
                  </a:lnTo>
                  <a:lnTo>
                    <a:pt x="1057173" y="39725"/>
                  </a:lnTo>
                  <a:lnTo>
                    <a:pt x="1060221" y="42773"/>
                  </a:lnTo>
                  <a:lnTo>
                    <a:pt x="1061745" y="42773"/>
                  </a:lnTo>
                  <a:lnTo>
                    <a:pt x="1070889" y="42773"/>
                  </a:lnTo>
                  <a:lnTo>
                    <a:pt x="1073937" y="39725"/>
                  </a:lnTo>
                  <a:lnTo>
                    <a:pt x="1073937" y="35153"/>
                  </a:lnTo>
                  <a:lnTo>
                    <a:pt x="1073937" y="33629"/>
                  </a:lnTo>
                  <a:close/>
                </a:path>
                <a:path w="1884045" h="43180">
                  <a:moveTo>
                    <a:pt x="1073937" y="22860"/>
                  </a:moveTo>
                  <a:lnTo>
                    <a:pt x="1070889" y="19812"/>
                  </a:lnTo>
                  <a:lnTo>
                    <a:pt x="1061745" y="19812"/>
                  </a:lnTo>
                  <a:lnTo>
                    <a:pt x="1057173" y="22860"/>
                  </a:lnTo>
                  <a:lnTo>
                    <a:pt x="1057173" y="27432"/>
                  </a:lnTo>
                  <a:lnTo>
                    <a:pt x="1061745" y="30480"/>
                  </a:lnTo>
                  <a:lnTo>
                    <a:pt x="1070889" y="30480"/>
                  </a:lnTo>
                  <a:lnTo>
                    <a:pt x="1073937" y="27432"/>
                  </a:lnTo>
                  <a:lnTo>
                    <a:pt x="1073937" y="22860"/>
                  </a:lnTo>
                  <a:close/>
                </a:path>
                <a:path w="1884045" h="43180">
                  <a:moveTo>
                    <a:pt x="1136421" y="33629"/>
                  </a:moveTo>
                  <a:lnTo>
                    <a:pt x="1133373" y="30581"/>
                  </a:lnTo>
                  <a:lnTo>
                    <a:pt x="1124229" y="30581"/>
                  </a:lnTo>
                  <a:lnTo>
                    <a:pt x="1119657" y="33629"/>
                  </a:lnTo>
                  <a:lnTo>
                    <a:pt x="1119657" y="35153"/>
                  </a:lnTo>
                  <a:lnTo>
                    <a:pt x="1119657" y="39725"/>
                  </a:lnTo>
                  <a:lnTo>
                    <a:pt x="1124229" y="42773"/>
                  </a:lnTo>
                  <a:lnTo>
                    <a:pt x="1133373" y="42773"/>
                  </a:lnTo>
                  <a:lnTo>
                    <a:pt x="1136421" y="39725"/>
                  </a:lnTo>
                  <a:lnTo>
                    <a:pt x="1136421" y="35153"/>
                  </a:lnTo>
                  <a:lnTo>
                    <a:pt x="1136421" y="33629"/>
                  </a:lnTo>
                  <a:close/>
                </a:path>
                <a:path w="1884045" h="43180">
                  <a:moveTo>
                    <a:pt x="1199007" y="30581"/>
                  </a:moveTo>
                  <a:lnTo>
                    <a:pt x="1195959" y="28956"/>
                  </a:lnTo>
                  <a:lnTo>
                    <a:pt x="1185291" y="28956"/>
                  </a:lnTo>
                  <a:lnTo>
                    <a:pt x="1182243" y="30581"/>
                  </a:lnTo>
                  <a:lnTo>
                    <a:pt x="1182243" y="32105"/>
                  </a:lnTo>
                  <a:lnTo>
                    <a:pt x="1182243" y="33629"/>
                  </a:lnTo>
                  <a:lnTo>
                    <a:pt x="1182243" y="39725"/>
                  </a:lnTo>
                  <a:lnTo>
                    <a:pt x="1185291" y="42773"/>
                  </a:lnTo>
                  <a:lnTo>
                    <a:pt x="1195959" y="42773"/>
                  </a:lnTo>
                  <a:lnTo>
                    <a:pt x="1199007" y="39725"/>
                  </a:lnTo>
                  <a:lnTo>
                    <a:pt x="1199007" y="33629"/>
                  </a:lnTo>
                  <a:lnTo>
                    <a:pt x="1199007" y="32105"/>
                  </a:lnTo>
                  <a:lnTo>
                    <a:pt x="1199007" y="30581"/>
                  </a:lnTo>
                  <a:close/>
                </a:path>
                <a:path w="1884045" h="43180">
                  <a:moveTo>
                    <a:pt x="1199007" y="18288"/>
                  </a:moveTo>
                  <a:lnTo>
                    <a:pt x="1195959" y="16764"/>
                  </a:lnTo>
                  <a:lnTo>
                    <a:pt x="1185291" y="16764"/>
                  </a:lnTo>
                  <a:lnTo>
                    <a:pt x="1182243" y="18288"/>
                  </a:lnTo>
                  <a:lnTo>
                    <a:pt x="1182243" y="24384"/>
                  </a:lnTo>
                  <a:lnTo>
                    <a:pt x="1185291" y="25908"/>
                  </a:lnTo>
                  <a:lnTo>
                    <a:pt x="1195959" y="25908"/>
                  </a:lnTo>
                  <a:lnTo>
                    <a:pt x="1199007" y="24384"/>
                  </a:lnTo>
                  <a:lnTo>
                    <a:pt x="1199007" y="18288"/>
                  </a:lnTo>
                  <a:close/>
                </a:path>
                <a:path w="1884045" h="43180">
                  <a:moveTo>
                    <a:pt x="1261491" y="32105"/>
                  </a:moveTo>
                  <a:lnTo>
                    <a:pt x="1256919" y="30581"/>
                  </a:lnTo>
                  <a:lnTo>
                    <a:pt x="1247775" y="30581"/>
                  </a:lnTo>
                  <a:lnTo>
                    <a:pt x="1244727" y="32105"/>
                  </a:lnTo>
                  <a:lnTo>
                    <a:pt x="1244727" y="33629"/>
                  </a:lnTo>
                  <a:lnTo>
                    <a:pt x="1244727" y="39725"/>
                  </a:lnTo>
                  <a:lnTo>
                    <a:pt x="1247775" y="42773"/>
                  </a:lnTo>
                  <a:lnTo>
                    <a:pt x="1256919" y="42773"/>
                  </a:lnTo>
                  <a:lnTo>
                    <a:pt x="1261491" y="39725"/>
                  </a:lnTo>
                  <a:lnTo>
                    <a:pt x="1261491" y="33629"/>
                  </a:lnTo>
                  <a:lnTo>
                    <a:pt x="1261491" y="32105"/>
                  </a:lnTo>
                  <a:close/>
                </a:path>
                <a:path w="1884045" h="43180">
                  <a:moveTo>
                    <a:pt x="1324063" y="33629"/>
                  </a:moveTo>
                  <a:lnTo>
                    <a:pt x="1319491" y="32105"/>
                  </a:lnTo>
                  <a:lnTo>
                    <a:pt x="1310347" y="32105"/>
                  </a:lnTo>
                  <a:lnTo>
                    <a:pt x="1307299" y="33629"/>
                  </a:lnTo>
                  <a:lnTo>
                    <a:pt x="1307299" y="39725"/>
                  </a:lnTo>
                  <a:lnTo>
                    <a:pt x="1310347" y="42773"/>
                  </a:lnTo>
                  <a:lnTo>
                    <a:pt x="1319491" y="42773"/>
                  </a:lnTo>
                  <a:lnTo>
                    <a:pt x="1324063" y="39725"/>
                  </a:lnTo>
                  <a:lnTo>
                    <a:pt x="1324063" y="33629"/>
                  </a:lnTo>
                  <a:close/>
                </a:path>
                <a:path w="1884045" h="43180">
                  <a:moveTo>
                    <a:pt x="1447596" y="30581"/>
                  </a:moveTo>
                  <a:lnTo>
                    <a:pt x="1444548" y="28956"/>
                  </a:lnTo>
                  <a:lnTo>
                    <a:pt x="1435404" y="28956"/>
                  </a:lnTo>
                  <a:lnTo>
                    <a:pt x="1430832" y="30581"/>
                  </a:lnTo>
                  <a:lnTo>
                    <a:pt x="1430832" y="33629"/>
                  </a:lnTo>
                  <a:lnTo>
                    <a:pt x="1430832" y="39725"/>
                  </a:lnTo>
                  <a:lnTo>
                    <a:pt x="1435404" y="42773"/>
                  </a:lnTo>
                  <a:lnTo>
                    <a:pt x="1444548" y="42773"/>
                  </a:lnTo>
                  <a:lnTo>
                    <a:pt x="1447596" y="39725"/>
                  </a:lnTo>
                  <a:lnTo>
                    <a:pt x="1447596" y="33629"/>
                  </a:lnTo>
                  <a:lnTo>
                    <a:pt x="1447596" y="30581"/>
                  </a:lnTo>
                  <a:close/>
                </a:path>
                <a:path w="1884045" h="43180">
                  <a:moveTo>
                    <a:pt x="1572768" y="24384"/>
                  </a:moveTo>
                  <a:lnTo>
                    <a:pt x="1568196" y="21336"/>
                  </a:lnTo>
                  <a:lnTo>
                    <a:pt x="1559052" y="21336"/>
                  </a:lnTo>
                  <a:lnTo>
                    <a:pt x="1556004" y="24384"/>
                  </a:lnTo>
                  <a:lnTo>
                    <a:pt x="1556004" y="28956"/>
                  </a:lnTo>
                  <a:lnTo>
                    <a:pt x="1556791" y="29756"/>
                  </a:lnTo>
                  <a:lnTo>
                    <a:pt x="1556004" y="30581"/>
                  </a:lnTo>
                  <a:lnTo>
                    <a:pt x="1556004" y="33629"/>
                  </a:lnTo>
                  <a:lnTo>
                    <a:pt x="1556004" y="35153"/>
                  </a:lnTo>
                  <a:lnTo>
                    <a:pt x="1556004" y="39725"/>
                  </a:lnTo>
                  <a:lnTo>
                    <a:pt x="1559052" y="42773"/>
                  </a:lnTo>
                  <a:lnTo>
                    <a:pt x="1568196" y="42773"/>
                  </a:lnTo>
                  <a:lnTo>
                    <a:pt x="1572768" y="39725"/>
                  </a:lnTo>
                  <a:lnTo>
                    <a:pt x="1572768" y="35153"/>
                  </a:lnTo>
                  <a:lnTo>
                    <a:pt x="1572768" y="33629"/>
                  </a:lnTo>
                  <a:lnTo>
                    <a:pt x="1572768" y="30581"/>
                  </a:lnTo>
                  <a:lnTo>
                    <a:pt x="1571561" y="29756"/>
                  </a:lnTo>
                  <a:lnTo>
                    <a:pt x="1572768" y="28956"/>
                  </a:lnTo>
                  <a:lnTo>
                    <a:pt x="1572768" y="24384"/>
                  </a:lnTo>
                  <a:close/>
                </a:path>
                <a:path w="1884045" h="43180">
                  <a:moveTo>
                    <a:pt x="1635252" y="33629"/>
                  </a:moveTo>
                  <a:lnTo>
                    <a:pt x="1630680" y="32105"/>
                  </a:lnTo>
                  <a:lnTo>
                    <a:pt x="1621536" y="32105"/>
                  </a:lnTo>
                  <a:lnTo>
                    <a:pt x="1618488" y="33629"/>
                  </a:lnTo>
                  <a:lnTo>
                    <a:pt x="1618488" y="39725"/>
                  </a:lnTo>
                  <a:lnTo>
                    <a:pt x="1621536" y="42773"/>
                  </a:lnTo>
                  <a:lnTo>
                    <a:pt x="1630680" y="42773"/>
                  </a:lnTo>
                  <a:lnTo>
                    <a:pt x="1635252" y="39725"/>
                  </a:lnTo>
                  <a:lnTo>
                    <a:pt x="1635252" y="33629"/>
                  </a:lnTo>
                  <a:close/>
                </a:path>
                <a:path w="1884045" h="43180">
                  <a:moveTo>
                    <a:pt x="1758873" y="24384"/>
                  </a:moveTo>
                  <a:lnTo>
                    <a:pt x="1755825" y="22860"/>
                  </a:lnTo>
                  <a:lnTo>
                    <a:pt x="1746592" y="22860"/>
                  </a:lnTo>
                  <a:lnTo>
                    <a:pt x="1742020" y="24384"/>
                  </a:lnTo>
                  <a:lnTo>
                    <a:pt x="1742020" y="30581"/>
                  </a:lnTo>
                  <a:lnTo>
                    <a:pt x="1744624" y="31889"/>
                  </a:lnTo>
                  <a:lnTo>
                    <a:pt x="1742020" y="33629"/>
                  </a:lnTo>
                  <a:lnTo>
                    <a:pt x="1742020" y="39725"/>
                  </a:lnTo>
                  <a:lnTo>
                    <a:pt x="1746592" y="42773"/>
                  </a:lnTo>
                  <a:lnTo>
                    <a:pt x="1755825" y="42773"/>
                  </a:lnTo>
                  <a:lnTo>
                    <a:pt x="1758873" y="39725"/>
                  </a:lnTo>
                  <a:lnTo>
                    <a:pt x="1758873" y="35153"/>
                  </a:lnTo>
                  <a:lnTo>
                    <a:pt x="1758873" y="33629"/>
                  </a:lnTo>
                  <a:lnTo>
                    <a:pt x="1756841" y="31597"/>
                  </a:lnTo>
                  <a:lnTo>
                    <a:pt x="1758873" y="30581"/>
                  </a:lnTo>
                  <a:lnTo>
                    <a:pt x="1758873" y="24384"/>
                  </a:lnTo>
                  <a:close/>
                </a:path>
                <a:path w="1884045" h="43180">
                  <a:moveTo>
                    <a:pt x="1821357" y="21336"/>
                  </a:moveTo>
                  <a:lnTo>
                    <a:pt x="1818309" y="18288"/>
                  </a:lnTo>
                  <a:lnTo>
                    <a:pt x="1807641" y="18288"/>
                  </a:lnTo>
                  <a:lnTo>
                    <a:pt x="1804593" y="21336"/>
                  </a:lnTo>
                  <a:lnTo>
                    <a:pt x="1804593" y="25908"/>
                  </a:lnTo>
                  <a:lnTo>
                    <a:pt x="1806117" y="27432"/>
                  </a:lnTo>
                  <a:lnTo>
                    <a:pt x="1804593" y="28956"/>
                  </a:lnTo>
                  <a:lnTo>
                    <a:pt x="1804593" y="33629"/>
                  </a:lnTo>
                  <a:lnTo>
                    <a:pt x="1804593" y="39725"/>
                  </a:lnTo>
                  <a:lnTo>
                    <a:pt x="1807641" y="42773"/>
                  </a:lnTo>
                  <a:lnTo>
                    <a:pt x="1818309" y="42773"/>
                  </a:lnTo>
                  <a:lnTo>
                    <a:pt x="1821357" y="39725"/>
                  </a:lnTo>
                  <a:lnTo>
                    <a:pt x="1821357" y="33629"/>
                  </a:lnTo>
                  <a:lnTo>
                    <a:pt x="1821357" y="28956"/>
                  </a:lnTo>
                  <a:lnTo>
                    <a:pt x="1819833" y="27432"/>
                  </a:lnTo>
                  <a:lnTo>
                    <a:pt x="1821357" y="25908"/>
                  </a:lnTo>
                  <a:lnTo>
                    <a:pt x="1821357" y="21336"/>
                  </a:lnTo>
                  <a:close/>
                </a:path>
                <a:path w="1884045" h="43180">
                  <a:moveTo>
                    <a:pt x="1883943" y="30581"/>
                  </a:moveTo>
                  <a:lnTo>
                    <a:pt x="1879371" y="29057"/>
                  </a:lnTo>
                  <a:lnTo>
                    <a:pt x="1870227" y="29057"/>
                  </a:lnTo>
                  <a:lnTo>
                    <a:pt x="1867179" y="30581"/>
                  </a:lnTo>
                  <a:lnTo>
                    <a:pt x="1867179" y="33629"/>
                  </a:lnTo>
                  <a:lnTo>
                    <a:pt x="1867179" y="35153"/>
                  </a:lnTo>
                  <a:lnTo>
                    <a:pt x="1867179" y="36677"/>
                  </a:lnTo>
                  <a:lnTo>
                    <a:pt x="1867179" y="39725"/>
                  </a:lnTo>
                  <a:lnTo>
                    <a:pt x="1870227" y="42773"/>
                  </a:lnTo>
                  <a:lnTo>
                    <a:pt x="1879371" y="42773"/>
                  </a:lnTo>
                  <a:lnTo>
                    <a:pt x="1883943" y="39725"/>
                  </a:lnTo>
                  <a:lnTo>
                    <a:pt x="1883943" y="36677"/>
                  </a:lnTo>
                  <a:lnTo>
                    <a:pt x="1883943" y="35153"/>
                  </a:lnTo>
                  <a:lnTo>
                    <a:pt x="1883943" y="33629"/>
                  </a:lnTo>
                  <a:lnTo>
                    <a:pt x="1883943" y="30581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2" name="object 2002" descr=""/>
            <p:cNvSpPr/>
            <p:nvPr/>
          </p:nvSpPr>
          <p:spPr>
            <a:xfrm>
              <a:off x="7016966" y="2038730"/>
              <a:ext cx="1821814" cy="27940"/>
            </a:xfrm>
            <a:custGeom>
              <a:avLst/>
              <a:gdLst/>
              <a:ahLst/>
              <a:cxnLst/>
              <a:rect l="l" t="t" r="r" b="b"/>
              <a:pathLst>
                <a:path w="1821815" h="27939">
                  <a:moveTo>
                    <a:pt x="16865" y="16865"/>
                  </a:moveTo>
                  <a:lnTo>
                    <a:pt x="12293" y="13716"/>
                  </a:lnTo>
                  <a:lnTo>
                    <a:pt x="3149" y="13716"/>
                  </a:lnTo>
                  <a:lnTo>
                    <a:pt x="101" y="16865"/>
                  </a:lnTo>
                  <a:lnTo>
                    <a:pt x="101" y="18288"/>
                  </a:lnTo>
                  <a:lnTo>
                    <a:pt x="0" y="22961"/>
                  </a:lnTo>
                  <a:lnTo>
                    <a:pt x="101" y="24485"/>
                  </a:lnTo>
                  <a:lnTo>
                    <a:pt x="3149" y="27533"/>
                  </a:lnTo>
                  <a:lnTo>
                    <a:pt x="12293" y="27533"/>
                  </a:lnTo>
                  <a:lnTo>
                    <a:pt x="16865" y="24485"/>
                  </a:lnTo>
                  <a:lnTo>
                    <a:pt x="16865" y="22961"/>
                  </a:lnTo>
                  <a:lnTo>
                    <a:pt x="16865" y="19913"/>
                  </a:lnTo>
                  <a:lnTo>
                    <a:pt x="16865" y="18389"/>
                  </a:lnTo>
                  <a:lnTo>
                    <a:pt x="16865" y="16865"/>
                  </a:lnTo>
                  <a:close/>
                </a:path>
                <a:path w="1821815" h="27939">
                  <a:moveTo>
                    <a:pt x="140500" y="19913"/>
                  </a:moveTo>
                  <a:lnTo>
                    <a:pt x="137452" y="16865"/>
                  </a:lnTo>
                  <a:lnTo>
                    <a:pt x="128308" y="16865"/>
                  </a:lnTo>
                  <a:lnTo>
                    <a:pt x="123736" y="19913"/>
                  </a:lnTo>
                  <a:lnTo>
                    <a:pt x="123736" y="24485"/>
                  </a:lnTo>
                  <a:lnTo>
                    <a:pt x="128308" y="27533"/>
                  </a:lnTo>
                  <a:lnTo>
                    <a:pt x="137452" y="27533"/>
                  </a:lnTo>
                  <a:lnTo>
                    <a:pt x="140500" y="24485"/>
                  </a:lnTo>
                  <a:lnTo>
                    <a:pt x="140500" y="19913"/>
                  </a:lnTo>
                  <a:close/>
                </a:path>
                <a:path w="1821815" h="27939">
                  <a:moveTo>
                    <a:pt x="202984" y="15341"/>
                  </a:moveTo>
                  <a:lnTo>
                    <a:pt x="199923" y="13716"/>
                  </a:lnTo>
                  <a:lnTo>
                    <a:pt x="190779" y="13716"/>
                  </a:lnTo>
                  <a:lnTo>
                    <a:pt x="186207" y="15341"/>
                  </a:lnTo>
                  <a:lnTo>
                    <a:pt x="186207" y="16865"/>
                  </a:lnTo>
                  <a:lnTo>
                    <a:pt x="186207" y="24485"/>
                  </a:lnTo>
                  <a:lnTo>
                    <a:pt x="190779" y="27533"/>
                  </a:lnTo>
                  <a:lnTo>
                    <a:pt x="199923" y="27533"/>
                  </a:lnTo>
                  <a:lnTo>
                    <a:pt x="202984" y="24485"/>
                  </a:lnTo>
                  <a:lnTo>
                    <a:pt x="202984" y="16865"/>
                  </a:lnTo>
                  <a:lnTo>
                    <a:pt x="202984" y="15341"/>
                  </a:lnTo>
                  <a:close/>
                </a:path>
                <a:path w="1821815" h="27939">
                  <a:moveTo>
                    <a:pt x="202984" y="3048"/>
                  </a:moveTo>
                  <a:lnTo>
                    <a:pt x="199936" y="1524"/>
                  </a:lnTo>
                  <a:lnTo>
                    <a:pt x="190792" y="1524"/>
                  </a:lnTo>
                  <a:lnTo>
                    <a:pt x="186220" y="3048"/>
                  </a:lnTo>
                  <a:lnTo>
                    <a:pt x="186220" y="9144"/>
                  </a:lnTo>
                  <a:lnTo>
                    <a:pt x="190792" y="10668"/>
                  </a:lnTo>
                  <a:lnTo>
                    <a:pt x="199936" y="10668"/>
                  </a:lnTo>
                  <a:lnTo>
                    <a:pt x="202984" y="9144"/>
                  </a:lnTo>
                  <a:lnTo>
                    <a:pt x="202984" y="3048"/>
                  </a:lnTo>
                  <a:close/>
                </a:path>
                <a:path w="1821815" h="27939">
                  <a:moveTo>
                    <a:pt x="265557" y="18389"/>
                  </a:moveTo>
                  <a:lnTo>
                    <a:pt x="260985" y="16865"/>
                  </a:lnTo>
                  <a:lnTo>
                    <a:pt x="251841" y="16865"/>
                  </a:lnTo>
                  <a:lnTo>
                    <a:pt x="248793" y="18389"/>
                  </a:lnTo>
                  <a:lnTo>
                    <a:pt x="248793" y="24485"/>
                  </a:lnTo>
                  <a:lnTo>
                    <a:pt x="251841" y="27533"/>
                  </a:lnTo>
                  <a:lnTo>
                    <a:pt x="260985" y="27533"/>
                  </a:lnTo>
                  <a:lnTo>
                    <a:pt x="265557" y="24485"/>
                  </a:lnTo>
                  <a:lnTo>
                    <a:pt x="265557" y="18389"/>
                  </a:lnTo>
                  <a:close/>
                </a:path>
                <a:path w="1821815" h="27939">
                  <a:moveTo>
                    <a:pt x="328142" y="12192"/>
                  </a:moveTo>
                  <a:lnTo>
                    <a:pt x="323469" y="9144"/>
                  </a:lnTo>
                  <a:lnTo>
                    <a:pt x="314325" y="9144"/>
                  </a:lnTo>
                  <a:lnTo>
                    <a:pt x="311277" y="12192"/>
                  </a:lnTo>
                  <a:lnTo>
                    <a:pt x="311277" y="16865"/>
                  </a:lnTo>
                  <a:lnTo>
                    <a:pt x="312318" y="17919"/>
                  </a:lnTo>
                  <a:lnTo>
                    <a:pt x="311378" y="18389"/>
                  </a:lnTo>
                  <a:lnTo>
                    <a:pt x="311378" y="19812"/>
                  </a:lnTo>
                  <a:lnTo>
                    <a:pt x="311277" y="24485"/>
                  </a:lnTo>
                  <a:lnTo>
                    <a:pt x="314325" y="27533"/>
                  </a:lnTo>
                  <a:lnTo>
                    <a:pt x="323469" y="27533"/>
                  </a:lnTo>
                  <a:lnTo>
                    <a:pt x="328142" y="24485"/>
                  </a:lnTo>
                  <a:lnTo>
                    <a:pt x="328142" y="19913"/>
                  </a:lnTo>
                  <a:lnTo>
                    <a:pt x="328142" y="18389"/>
                  </a:lnTo>
                  <a:lnTo>
                    <a:pt x="326313" y="17780"/>
                  </a:lnTo>
                  <a:lnTo>
                    <a:pt x="328142" y="16865"/>
                  </a:lnTo>
                  <a:lnTo>
                    <a:pt x="328142" y="12192"/>
                  </a:lnTo>
                  <a:close/>
                </a:path>
                <a:path w="1821815" h="27939">
                  <a:moveTo>
                    <a:pt x="389089" y="18389"/>
                  </a:moveTo>
                  <a:lnTo>
                    <a:pt x="386041" y="15341"/>
                  </a:lnTo>
                  <a:lnTo>
                    <a:pt x="376897" y="15341"/>
                  </a:lnTo>
                  <a:lnTo>
                    <a:pt x="372325" y="18389"/>
                  </a:lnTo>
                  <a:lnTo>
                    <a:pt x="372325" y="24485"/>
                  </a:lnTo>
                  <a:lnTo>
                    <a:pt x="376897" y="27533"/>
                  </a:lnTo>
                  <a:lnTo>
                    <a:pt x="386041" y="27533"/>
                  </a:lnTo>
                  <a:lnTo>
                    <a:pt x="389089" y="24485"/>
                  </a:lnTo>
                  <a:lnTo>
                    <a:pt x="389089" y="18389"/>
                  </a:lnTo>
                  <a:close/>
                </a:path>
                <a:path w="1821815" h="27939">
                  <a:moveTo>
                    <a:pt x="389089" y="1524"/>
                  </a:moveTo>
                  <a:lnTo>
                    <a:pt x="386041" y="0"/>
                  </a:lnTo>
                  <a:lnTo>
                    <a:pt x="376897" y="0"/>
                  </a:lnTo>
                  <a:lnTo>
                    <a:pt x="372325" y="1524"/>
                  </a:lnTo>
                  <a:lnTo>
                    <a:pt x="372325" y="6096"/>
                  </a:lnTo>
                  <a:lnTo>
                    <a:pt x="376897" y="9144"/>
                  </a:lnTo>
                  <a:lnTo>
                    <a:pt x="386041" y="9144"/>
                  </a:lnTo>
                  <a:lnTo>
                    <a:pt x="389089" y="6096"/>
                  </a:lnTo>
                  <a:lnTo>
                    <a:pt x="389089" y="1524"/>
                  </a:lnTo>
                  <a:close/>
                </a:path>
                <a:path w="1821815" h="27939">
                  <a:moveTo>
                    <a:pt x="451675" y="19913"/>
                  </a:moveTo>
                  <a:lnTo>
                    <a:pt x="448627" y="16865"/>
                  </a:lnTo>
                  <a:lnTo>
                    <a:pt x="439483" y="16865"/>
                  </a:lnTo>
                  <a:lnTo>
                    <a:pt x="434911" y="19913"/>
                  </a:lnTo>
                  <a:lnTo>
                    <a:pt x="434911" y="24485"/>
                  </a:lnTo>
                  <a:lnTo>
                    <a:pt x="439483" y="27533"/>
                  </a:lnTo>
                  <a:lnTo>
                    <a:pt x="448627" y="27533"/>
                  </a:lnTo>
                  <a:lnTo>
                    <a:pt x="451675" y="24485"/>
                  </a:lnTo>
                  <a:lnTo>
                    <a:pt x="451675" y="19913"/>
                  </a:lnTo>
                  <a:close/>
                </a:path>
                <a:path w="1821815" h="27939">
                  <a:moveTo>
                    <a:pt x="576732" y="15341"/>
                  </a:moveTo>
                  <a:lnTo>
                    <a:pt x="572160" y="12192"/>
                  </a:lnTo>
                  <a:lnTo>
                    <a:pt x="563016" y="12192"/>
                  </a:lnTo>
                  <a:lnTo>
                    <a:pt x="559968" y="15341"/>
                  </a:lnTo>
                  <a:lnTo>
                    <a:pt x="559968" y="18389"/>
                  </a:lnTo>
                  <a:lnTo>
                    <a:pt x="559968" y="19913"/>
                  </a:lnTo>
                  <a:lnTo>
                    <a:pt x="559968" y="24485"/>
                  </a:lnTo>
                  <a:lnTo>
                    <a:pt x="563016" y="27533"/>
                  </a:lnTo>
                  <a:lnTo>
                    <a:pt x="572160" y="27533"/>
                  </a:lnTo>
                  <a:lnTo>
                    <a:pt x="576732" y="24485"/>
                  </a:lnTo>
                  <a:lnTo>
                    <a:pt x="576732" y="19913"/>
                  </a:lnTo>
                  <a:lnTo>
                    <a:pt x="576732" y="18389"/>
                  </a:lnTo>
                  <a:lnTo>
                    <a:pt x="576732" y="15341"/>
                  </a:lnTo>
                  <a:close/>
                </a:path>
                <a:path w="1821815" h="27939">
                  <a:moveTo>
                    <a:pt x="639318" y="18389"/>
                  </a:moveTo>
                  <a:lnTo>
                    <a:pt x="634644" y="15341"/>
                  </a:lnTo>
                  <a:lnTo>
                    <a:pt x="625500" y="15341"/>
                  </a:lnTo>
                  <a:lnTo>
                    <a:pt x="622452" y="18389"/>
                  </a:lnTo>
                  <a:lnTo>
                    <a:pt x="622452" y="22961"/>
                  </a:lnTo>
                  <a:lnTo>
                    <a:pt x="622554" y="24485"/>
                  </a:lnTo>
                  <a:lnTo>
                    <a:pt x="625602" y="27533"/>
                  </a:lnTo>
                  <a:lnTo>
                    <a:pt x="634746" y="27533"/>
                  </a:lnTo>
                  <a:lnTo>
                    <a:pt x="639318" y="24485"/>
                  </a:lnTo>
                  <a:lnTo>
                    <a:pt x="639318" y="22961"/>
                  </a:lnTo>
                  <a:lnTo>
                    <a:pt x="639318" y="19913"/>
                  </a:lnTo>
                  <a:lnTo>
                    <a:pt x="639318" y="18389"/>
                  </a:lnTo>
                  <a:close/>
                </a:path>
                <a:path w="1821815" h="27939">
                  <a:moveTo>
                    <a:pt x="700278" y="19913"/>
                  </a:moveTo>
                  <a:lnTo>
                    <a:pt x="697230" y="16865"/>
                  </a:lnTo>
                  <a:lnTo>
                    <a:pt x="688086" y="16865"/>
                  </a:lnTo>
                  <a:lnTo>
                    <a:pt x="683514" y="19913"/>
                  </a:lnTo>
                  <a:lnTo>
                    <a:pt x="683514" y="24485"/>
                  </a:lnTo>
                  <a:lnTo>
                    <a:pt x="688086" y="27533"/>
                  </a:lnTo>
                  <a:lnTo>
                    <a:pt x="697230" y="27533"/>
                  </a:lnTo>
                  <a:lnTo>
                    <a:pt x="700278" y="24485"/>
                  </a:lnTo>
                  <a:lnTo>
                    <a:pt x="700278" y="19913"/>
                  </a:lnTo>
                  <a:close/>
                </a:path>
                <a:path w="1821815" h="27939">
                  <a:moveTo>
                    <a:pt x="762863" y="13716"/>
                  </a:moveTo>
                  <a:lnTo>
                    <a:pt x="759815" y="12192"/>
                  </a:lnTo>
                  <a:lnTo>
                    <a:pt x="750671" y="12192"/>
                  </a:lnTo>
                  <a:lnTo>
                    <a:pt x="746099" y="13716"/>
                  </a:lnTo>
                  <a:lnTo>
                    <a:pt x="746099" y="18389"/>
                  </a:lnTo>
                  <a:lnTo>
                    <a:pt x="746099" y="24485"/>
                  </a:lnTo>
                  <a:lnTo>
                    <a:pt x="750671" y="27533"/>
                  </a:lnTo>
                  <a:lnTo>
                    <a:pt x="759815" y="27533"/>
                  </a:lnTo>
                  <a:lnTo>
                    <a:pt x="762863" y="24485"/>
                  </a:lnTo>
                  <a:lnTo>
                    <a:pt x="762863" y="18389"/>
                  </a:lnTo>
                  <a:lnTo>
                    <a:pt x="762863" y="13716"/>
                  </a:lnTo>
                  <a:close/>
                </a:path>
                <a:path w="1821815" h="27939">
                  <a:moveTo>
                    <a:pt x="887920" y="13716"/>
                  </a:moveTo>
                  <a:lnTo>
                    <a:pt x="883348" y="12192"/>
                  </a:lnTo>
                  <a:lnTo>
                    <a:pt x="874204" y="12192"/>
                  </a:lnTo>
                  <a:lnTo>
                    <a:pt x="871156" y="13716"/>
                  </a:lnTo>
                  <a:lnTo>
                    <a:pt x="871156" y="16865"/>
                  </a:lnTo>
                  <a:lnTo>
                    <a:pt x="871156" y="18389"/>
                  </a:lnTo>
                  <a:lnTo>
                    <a:pt x="871156" y="24485"/>
                  </a:lnTo>
                  <a:lnTo>
                    <a:pt x="874204" y="27533"/>
                  </a:lnTo>
                  <a:lnTo>
                    <a:pt x="883348" y="27533"/>
                  </a:lnTo>
                  <a:lnTo>
                    <a:pt x="887920" y="24485"/>
                  </a:lnTo>
                  <a:lnTo>
                    <a:pt x="887920" y="18389"/>
                  </a:lnTo>
                  <a:lnTo>
                    <a:pt x="887920" y="16865"/>
                  </a:lnTo>
                  <a:lnTo>
                    <a:pt x="887920" y="13716"/>
                  </a:lnTo>
                  <a:close/>
                </a:path>
                <a:path w="1821815" h="27939">
                  <a:moveTo>
                    <a:pt x="950493" y="16865"/>
                  </a:moveTo>
                  <a:lnTo>
                    <a:pt x="945921" y="13716"/>
                  </a:lnTo>
                  <a:lnTo>
                    <a:pt x="936777" y="13716"/>
                  </a:lnTo>
                  <a:lnTo>
                    <a:pt x="933729" y="16865"/>
                  </a:lnTo>
                  <a:lnTo>
                    <a:pt x="933729" y="18389"/>
                  </a:lnTo>
                  <a:lnTo>
                    <a:pt x="933729" y="24485"/>
                  </a:lnTo>
                  <a:lnTo>
                    <a:pt x="936777" y="27533"/>
                  </a:lnTo>
                  <a:lnTo>
                    <a:pt x="945921" y="27533"/>
                  </a:lnTo>
                  <a:lnTo>
                    <a:pt x="950493" y="24485"/>
                  </a:lnTo>
                  <a:lnTo>
                    <a:pt x="950493" y="18389"/>
                  </a:lnTo>
                  <a:lnTo>
                    <a:pt x="950493" y="16865"/>
                  </a:lnTo>
                  <a:close/>
                </a:path>
                <a:path w="1821815" h="27939">
                  <a:moveTo>
                    <a:pt x="1011555" y="18389"/>
                  </a:moveTo>
                  <a:lnTo>
                    <a:pt x="1008507" y="16865"/>
                  </a:lnTo>
                  <a:lnTo>
                    <a:pt x="999363" y="16865"/>
                  </a:lnTo>
                  <a:lnTo>
                    <a:pt x="994702" y="18389"/>
                  </a:lnTo>
                  <a:lnTo>
                    <a:pt x="994702" y="24485"/>
                  </a:lnTo>
                  <a:lnTo>
                    <a:pt x="999274" y="27533"/>
                  </a:lnTo>
                  <a:lnTo>
                    <a:pt x="1008507" y="27533"/>
                  </a:lnTo>
                  <a:lnTo>
                    <a:pt x="1011555" y="24485"/>
                  </a:lnTo>
                  <a:lnTo>
                    <a:pt x="1011555" y="19913"/>
                  </a:lnTo>
                  <a:lnTo>
                    <a:pt x="1011555" y="18389"/>
                  </a:lnTo>
                  <a:close/>
                </a:path>
                <a:path w="1821815" h="27939">
                  <a:moveTo>
                    <a:pt x="1074039" y="18389"/>
                  </a:moveTo>
                  <a:lnTo>
                    <a:pt x="1070991" y="16865"/>
                  </a:lnTo>
                  <a:lnTo>
                    <a:pt x="1061847" y="16865"/>
                  </a:lnTo>
                  <a:lnTo>
                    <a:pt x="1057275" y="18389"/>
                  </a:lnTo>
                  <a:lnTo>
                    <a:pt x="1057275" y="19913"/>
                  </a:lnTo>
                  <a:lnTo>
                    <a:pt x="1057275" y="24485"/>
                  </a:lnTo>
                  <a:lnTo>
                    <a:pt x="1061847" y="27533"/>
                  </a:lnTo>
                  <a:lnTo>
                    <a:pt x="1070991" y="27533"/>
                  </a:lnTo>
                  <a:lnTo>
                    <a:pt x="1074039" y="24485"/>
                  </a:lnTo>
                  <a:lnTo>
                    <a:pt x="1074039" y="19913"/>
                  </a:lnTo>
                  <a:lnTo>
                    <a:pt x="1074039" y="18389"/>
                  </a:lnTo>
                  <a:close/>
                </a:path>
                <a:path w="1821815" h="27939">
                  <a:moveTo>
                    <a:pt x="1136624" y="16865"/>
                  </a:moveTo>
                  <a:lnTo>
                    <a:pt x="1133576" y="15341"/>
                  </a:lnTo>
                  <a:lnTo>
                    <a:pt x="1122908" y="15341"/>
                  </a:lnTo>
                  <a:lnTo>
                    <a:pt x="1119860" y="16865"/>
                  </a:lnTo>
                  <a:lnTo>
                    <a:pt x="1119860" y="18364"/>
                  </a:lnTo>
                  <a:lnTo>
                    <a:pt x="1119759" y="24485"/>
                  </a:lnTo>
                  <a:lnTo>
                    <a:pt x="1120063" y="24688"/>
                  </a:lnTo>
                  <a:lnTo>
                    <a:pt x="1122908" y="27533"/>
                  </a:lnTo>
                  <a:lnTo>
                    <a:pt x="1124331" y="27533"/>
                  </a:lnTo>
                  <a:lnTo>
                    <a:pt x="1133576" y="27533"/>
                  </a:lnTo>
                  <a:lnTo>
                    <a:pt x="1136624" y="24485"/>
                  </a:lnTo>
                  <a:lnTo>
                    <a:pt x="1136624" y="18389"/>
                  </a:lnTo>
                  <a:lnTo>
                    <a:pt x="1136624" y="16865"/>
                  </a:lnTo>
                  <a:close/>
                </a:path>
                <a:path w="1821815" h="27939">
                  <a:moveTo>
                    <a:pt x="1136624" y="6096"/>
                  </a:moveTo>
                  <a:lnTo>
                    <a:pt x="1133576" y="3048"/>
                  </a:lnTo>
                  <a:lnTo>
                    <a:pt x="1122908" y="3048"/>
                  </a:lnTo>
                  <a:lnTo>
                    <a:pt x="1119860" y="6096"/>
                  </a:lnTo>
                  <a:lnTo>
                    <a:pt x="1119860" y="10668"/>
                  </a:lnTo>
                  <a:lnTo>
                    <a:pt x="1122908" y="13716"/>
                  </a:lnTo>
                  <a:lnTo>
                    <a:pt x="1133576" y="13716"/>
                  </a:lnTo>
                  <a:lnTo>
                    <a:pt x="1136624" y="10668"/>
                  </a:lnTo>
                  <a:lnTo>
                    <a:pt x="1136624" y="6096"/>
                  </a:lnTo>
                  <a:close/>
                </a:path>
                <a:path w="1821815" h="27939">
                  <a:moveTo>
                    <a:pt x="1199108" y="13716"/>
                  </a:moveTo>
                  <a:lnTo>
                    <a:pt x="1194536" y="10668"/>
                  </a:lnTo>
                  <a:lnTo>
                    <a:pt x="1185392" y="10668"/>
                  </a:lnTo>
                  <a:lnTo>
                    <a:pt x="1182344" y="13716"/>
                  </a:lnTo>
                  <a:lnTo>
                    <a:pt x="1182344" y="18389"/>
                  </a:lnTo>
                  <a:lnTo>
                    <a:pt x="1182344" y="24485"/>
                  </a:lnTo>
                  <a:lnTo>
                    <a:pt x="1185392" y="27533"/>
                  </a:lnTo>
                  <a:lnTo>
                    <a:pt x="1194536" y="27533"/>
                  </a:lnTo>
                  <a:lnTo>
                    <a:pt x="1199108" y="24485"/>
                  </a:lnTo>
                  <a:lnTo>
                    <a:pt x="1199108" y="18389"/>
                  </a:lnTo>
                  <a:lnTo>
                    <a:pt x="1199108" y="13716"/>
                  </a:lnTo>
                  <a:close/>
                </a:path>
                <a:path w="1821815" h="27939">
                  <a:moveTo>
                    <a:pt x="1261681" y="18389"/>
                  </a:moveTo>
                  <a:lnTo>
                    <a:pt x="1257109" y="16865"/>
                  </a:lnTo>
                  <a:lnTo>
                    <a:pt x="1247965" y="16865"/>
                  </a:lnTo>
                  <a:lnTo>
                    <a:pt x="1244917" y="18389"/>
                  </a:lnTo>
                  <a:lnTo>
                    <a:pt x="1244917" y="19913"/>
                  </a:lnTo>
                  <a:lnTo>
                    <a:pt x="1244917" y="24485"/>
                  </a:lnTo>
                  <a:lnTo>
                    <a:pt x="1247965" y="27533"/>
                  </a:lnTo>
                  <a:lnTo>
                    <a:pt x="1257109" y="27533"/>
                  </a:lnTo>
                  <a:lnTo>
                    <a:pt x="1261681" y="24485"/>
                  </a:lnTo>
                  <a:lnTo>
                    <a:pt x="1261681" y="19913"/>
                  </a:lnTo>
                  <a:lnTo>
                    <a:pt x="1261681" y="18389"/>
                  </a:lnTo>
                  <a:close/>
                </a:path>
                <a:path w="1821815" h="27939">
                  <a:moveTo>
                    <a:pt x="1385214" y="15341"/>
                  </a:moveTo>
                  <a:lnTo>
                    <a:pt x="1382166" y="13716"/>
                  </a:lnTo>
                  <a:lnTo>
                    <a:pt x="1373022" y="13716"/>
                  </a:lnTo>
                  <a:lnTo>
                    <a:pt x="1368450" y="15341"/>
                  </a:lnTo>
                  <a:lnTo>
                    <a:pt x="1368450" y="24485"/>
                  </a:lnTo>
                  <a:lnTo>
                    <a:pt x="1373022" y="26009"/>
                  </a:lnTo>
                  <a:lnTo>
                    <a:pt x="1382166" y="26009"/>
                  </a:lnTo>
                  <a:lnTo>
                    <a:pt x="1385214" y="24485"/>
                  </a:lnTo>
                  <a:lnTo>
                    <a:pt x="1385214" y="15341"/>
                  </a:lnTo>
                  <a:close/>
                </a:path>
                <a:path w="1821815" h="27939">
                  <a:moveTo>
                    <a:pt x="1447800" y="19913"/>
                  </a:moveTo>
                  <a:lnTo>
                    <a:pt x="1444752" y="16865"/>
                  </a:lnTo>
                  <a:lnTo>
                    <a:pt x="1434084" y="16865"/>
                  </a:lnTo>
                  <a:lnTo>
                    <a:pt x="1431036" y="19913"/>
                  </a:lnTo>
                  <a:lnTo>
                    <a:pt x="1431036" y="24485"/>
                  </a:lnTo>
                  <a:lnTo>
                    <a:pt x="1434084" y="27533"/>
                  </a:lnTo>
                  <a:lnTo>
                    <a:pt x="1444752" y="27533"/>
                  </a:lnTo>
                  <a:lnTo>
                    <a:pt x="1447800" y="24485"/>
                  </a:lnTo>
                  <a:lnTo>
                    <a:pt x="1447800" y="19913"/>
                  </a:lnTo>
                  <a:close/>
                </a:path>
                <a:path w="1821815" h="27939">
                  <a:moveTo>
                    <a:pt x="1510385" y="16865"/>
                  </a:moveTo>
                  <a:lnTo>
                    <a:pt x="1505813" y="15341"/>
                  </a:lnTo>
                  <a:lnTo>
                    <a:pt x="1496669" y="15341"/>
                  </a:lnTo>
                  <a:lnTo>
                    <a:pt x="1493621" y="16865"/>
                  </a:lnTo>
                  <a:lnTo>
                    <a:pt x="1493621" y="18389"/>
                  </a:lnTo>
                  <a:lnTo>
                    <a:pt x="1493621" y="19913"/>
                  </a:lnTo>
                  <a:lnTo>
                    <a:pt x="1493621" y="24485"/>
                  </a:lnTo>
                  <a:lnTo>
                    <a:pt x="1496669" y="27533"/>
                  </a:lnTo>
                  <a:lnTo>
                    <a:pt x="1505813" y="27533"/>
                  </a:lnTo>
                  <a:lnTo>
                    <a:pt x="1510385" y="24485"/>
                  </a:lnTo>
                  <a:lnTo>
                    <a:pt x="1510385" y="19913"/>
                  </a:lnTo>
                  <a:lnTo>
                    <a:pt x="1510385" y="18389"/>
                  </a:lnTo>
                  <a:lnTo>
                    <a:pt x="1510385" y="16865"/>
                  </a:lnTo>
                  <a:close/>
                </a:path>
                <a:path w="1821815" h="27939">
                  <a:moveTo>
                    <a:pt x="1696491" y="18389"/>
                  </a:moveTo>
                  <a:lnTo>
                    <a:pt x="1693443" y="15341"/>
                  </a:lnTo>
                  <a:lnTo>
                    <a:pt x="1682775" y="15341"/>
                  </a:lnTo>
                  <a:lnTo>
                    <a:pt x="1679727" y="18389"/>
                  </a:lnTo>
                  <a:lnTo>
                    <a:pt x="1679727" y="19913"/>
                  </a:lnTo>
                  <a:lnTo>
                    <a:pt x="1679727" y="24485"/>
                  </a:lnTo>
                  <a:lnTo>
                    <a:pt x="1682775" y="27533"/>
                  </a:lnTo>
                  <a:lnTo>
                    <a:pt x="1684299" y="27533"/>
                  </a:lnTo>
                  <a:lnTo>
                    <a:pt x="1693443" y="27533"/>
                  </a:lnTo>
                  <a:lnTo>
                    <a:pt x="1696491" y="24485"/>
                  </a:lnTo>
                  <a:lnTo>
                    <a:pt x="1696491" y="19913"/>
                  </a:lnTo>
                  <a:lnTo>
                    <a:pt x="1696491" y="18389"/>
                  </a:lnTo>
                  <a:close/>
                </a:path>
                <a:path w="1821815" h="27939">
                  <a:moveTo>
                    <a:pt x="1758975" y="16865"/>
                  </a:moveTo>
                  <a:lnTo>
                    <a:pt x="1755927" y="13716"/>
                  </a:lnTo>
                  <a:lnTo>
                    <a:pt x="1745259" y="13716"/>
                  </a:lnTo>
                  <a:lnTo>
                    <a:pt x="1742211" y="16865"/>
                  </a:lnTo>
                  <a:lnTo>
                    <a:pt x="1742211" y="18364"/>
                  </a:lnTo>
                  <a:lnTo>
                    <a:pt x="1742122" y="24485"/>
                  </a:lnTo>
                  <a:lnTo>
                    <a:pt x="1742389" y="24663"/>
                  </a:lnTo>
                  <a:lnTo>
                    <a:pt x="1745259" y="27533"/>
                  </a:lnTo>
                  <a:lnTo>
                    <a:pt x="1746694" y="27533"/>
                  </a:lnTo>
                  <a:lnTo>
                    <a:pt x="1755927" y="27533"/>
                  </a:lnTo>
                  <a:lnTo>
                    <a:pt x="1758975" y="24485"/>
                  </a:lnTo>
                  <a:lnTo>
                    <a:pt x="1758975" y="19913"/>
                  </a:lnTo>
                  <a:lnTo>
                    <a:pt x="1758975" y="18389"/>
                  </a:lnTo>
                  <a:lnTo>
                    <a:pt x="1758975" y="16865"/>
                  </a:lnTo>
                  <a:close/>
                </a:path>
                <a:path w="1821815" h="27939">
                  <a:moveTo>
                    <a:pt x="1821561" y="18389"/>
                  </a:moveTo>
                  <a:lnTo>
                    <a:pt x="1816989" y="16865"/>
                  </a:lnTo>
                  <a:lnTo>
                    <a:pt x="1807845" y="16865"/>
                  </a:lnTo>
                  <a:lnTo>
                    <a:pt x="1804797" y="18389"/>
                  </a:lnTo>
                  <a:lnTo>
                    <a:pt x="1804797" y="19913"/>
                  </a:lnTo>
                  <a:lnTo>
                    <a:pt x="1804797" y="24485"/>
                  </a:lnTo>
                  <a:lnTo>
                    <a:pt x="1807845" y="27533"/>
                  </a:lnTo>
                  <a:lnTo>
                    <a:pt x="1816989" y="27533"/>
                  </a:lnTo>
                  <a:lnTo>
                    <a:pt x="1821561" y="24485"/>
                  </a:lnTo>
                  <a:lnTo>
                    <a:pt x="1821561" y="19913"/>
                  </a:lnTo>
                  <a:lnTo>
                    <a:pt x="1821561" y="18389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3" name="object 2003" descr=""/>
            <p:cNvSpPr/>
            <p:nvPr/>
          </p:nvSpPr>
          <p:spPr>
            <a:xfrm>
              <a:off x="7017067" y="2015870"/>
              <a:ext cx="1821814" cy="50800"/>
            </a:xfrm>
            <a:custGeom>
              <a:avLst/>
              <a:gdLst/>
              <a:ahLst/>
              <a:cxnLst/>
              <a:rect l="l" t="t" r="r" b="b"/>
              <a:pathLst>
                <a:path w="1821815" h="50800">
                  <a:moveTo>
                    <a:pt x="16764" y="39725"/>
                  </a:moveTo>
                  <a:lnTo>
                    <a:pt x="12192" y="36576"/>
                  </a:lnTo>
                  <a:lnTo>
                    <a:pt x="3048" y="36576"/>
                  </a:lnTo>
                  <a:lnTo>
                    <a:pt x="0" y="39725"/>
                  </a:lnTo>
                  <a:lnTo>
                    <a:pt x="0" y="41249"/>
                  </a:lnTo>
                  <a:lnTo>
                    <a:pt x="0" y="47345"/>
                  </a:lnTo>
                  <a:lnTo>
                    <a:pt x="3048" y="50393"/>
                  </a:lnTo>
                  <a:lnTo>
                    <a:pt x="12192" y="50393"/>
                  </a:lnTo>
                  <a:lnTo>
                    <a:pt x="16764" y="47345"/>
                  </a:lnTo>
                  <a:lnTo>
                    <a:pt x="16764" y="41249"/>
                  </a:lnTo>
                  <a:lnTo>
                    <a:pt x="16764" y="39725"/>
                  </a:lnTo>
                  <a:close/>
                </a:path>
                <a:path w="1821815" h="50800">
                  <a:moveTo>
                    <a:pt x="77812" y="41249"/>
                  </a:moveTo>
                  <a:lnTo>
                    <a:pt x="74764" y="39725"/>
                  </a:lnTo>
                  <a:lnTo>
                    <a:pt x="65620" y="39725"/>
                  </a:lnTo>
                  <a:lnTo>
                    <a:pt x="61048" y="41249"/>
                  </a:lnTo>
                  <a:lnTo>
                    <a:pt x="61048" y="42773"/>
                  </a:lnTo>
                  <a:lnTo>
                    <a:pt x="61048" y="47345"/>
                  </a:lnTo>
                  <a:lnTo>
                    <a:pt x="65620" y="50393"/>
                  </a:lnTo>
                  <a:lnTo>
                    <a:pt x="74764" y="50393"/>
                  </a:lnTo>
                  <a:lnTo>
                    <a:pt x="77812" y="47345"/>
                  </a:lnTo>
                  <a:lnTo>
                    <a:pt x="77812" y="42773"/>
                  </a:lnTo>
                  <a:lnTo>
                    <a:pt x="77812" y="41249"/>
                  </a:lnTo>
                  <a:close/>
                </a:path>
                <a:path w="1821815" h="50800">
                  <a:moveTo>
                    <a:pt x="140398" y="41249"/>
                  </a:moveTo>
                  <a:lnTo>
                    <a:pt x="137350" y="39725"/>
                  </a:lnTo>
                  <a:lnTo>
                    <a:pt x="128206" y="39725"/>
                  </a:lnTo>
                  <a:lnTo>
                    <a:pt x="123634" y="41249"/>
                  </a:lnTo>
                  <a:lnTo>
                    <a:pt x="123634" y="47345"/>
                  </a:lnTo>
                  <a:lnTo>
                    <a:pt x="128206" y="48869"/>
                  </a:lnTo>
                  <a:lnTo>
                    <a:pt x="137350" y="48869"/>
                  </a:lnTo>
                  <a:lnTo>
                    <a:pt x="140398" y="47345"/>
                  </a:lnTo>
                  <a:lnTo>
                    <a:pt x="140398" y="41249"/>
                  </a:lnTo>
                  <a:close/>
                </a:path>
                <a:path w="1821815" h="50800">
                  <a:moveTo>
                    <a:pt x="202882" y="30480"/>
                  </a:moveTo>
                  <a:lnTo>
                    <a:pt x="199821" y="28956"/>
                  </a:lnTo>
                  <a:lnTo>
                    <a:pt x="190677" y="28956"/>
                  </a:lnTo>
                  <a:lnTo>
                    <a:pt x="186105" y="30480"/>
                  </a:lnTo>
                  <a:lnTo>
                    <a:pt x="186105" y="32004"/>
                  </a:lnTo>
                  <a:lnTo>
                    <a:pt x="186105" y="36576"/>
                  </a:lnTo>
                  <a:lnTo>
                    <a:pt x="186105" y="38201"/>
                  </a:lnTo>
                  <a:lnTo>
                    <a:pt x="186105" y="41249"/>
                  </a:lnTo>
                  <a:lnTo>
                    <a:pt x="186105" y="47345"/>
                  </a:lnTo>
                  <a:lnTo>
                    <a:pt x="190677" y="50393"/>
                  </a:lnTo>
                  <a:lnTo>
                    <a:pt x="199821" y="50393"/>
                  </a:lnTo>
                  <a:lnTo>
                    <a:pt x="202882" y="47345"/>
                  </a:lnTo>
                  <a:lnTo>
                    <a:pt x="202882" y="41249"/>
                  </a:lnTo>
                  <a:lnTo>
                    <a:pt x="202882" y="38201"/>
                  </a:lnTo>
                  <a:lnTo>
                    <a:pt x="202882" y="36576"/>
                  </a:lnTo>
                  <a:lnTo>
                    <a:pt x="202882" y="32004"/>
                  </a:lnTo>
                  <a:lnTo>
                    <a:pt x="202882" y="30480"/>
                  </a:lnTo>
                  <a:close/>
                </a:path>
                <a:path w="1821815" h="50800">
                  <a:moveTo>
                    <a:pt x="265455" y="41249"/>
                  </a:moveTo>
                  <a:lnTo>
                    <a:pt x="260883" y="39725"/>
                  </a:lnTo>
                  <a:lnTo>
                    <a:pt x="251739" y="39725"/>
                  </a:lnTo>
                  <a:lnTo>
                    <a:pt x="248691" y="41249"/>
                  </a:lnTo>
                  <a:lnTo>
                    <a:pt x="248691" y="47345"/>
                  </a:lnTo>
                  <a:lnTo>
                    <a:pt x="251739" y="50393"/>
                  </a:lnTo>
                  <a:lnTo>
                    <a:pt x="260883" y="50393"/>
                  </a:lnTo>
                  <a:lnTo>
                    <a:pt x="265455" y="47345"/>
                  </a:lnTo>
                  <a:lnTo>
                    <a:pt x="265455" y="41249"/>
                  </a:lnTo>
                  <a:close/>
                </a:path>
                <a:path w="1821815" h="50800">
                  <a:moveTo>
                    <a:pt x="328041" y="38201"/>
                  </a:moveTo>
                  <a:lnTo>
                    <a:pt x="323367" y="36576"/>
                  </a:lnTo>
                  <a:lnTo>
                    <a:pt x="314223" y="36576"/>
                  </a:lnTo>
                  <a:lnTo>
                    <a:pt x="311175" y="38201"/>
                  </a:lnTo>
                  <a:lnTo>
                    <a:pt x="311175" y="41249"/>
                  </a:lnTo>
                  <a:lnTo>
                    <a:pt x="311175" y="47345"/>
                  </a:lnTo>
                  <a:lnTo>
                    <a:pt x="314223" y="50393"/>
                  </a:lnTo>
                  <a:lnTo>
                    <a:pt x="323367" y="50393"/>
                  </a:lnTo>
                  <a:lnTo>
                    <a:pt x="328041" y="47345"/>
                  </a:lnTo>
                  <a:lnTo>
                    <a:pt x="328041" y="41249"/>
                  </a:lnTo>
                  <a:lnTo>
                    <a:pt x="328041" y="38201"/>
                  </a:lnTo>
                  <a:close/>
                </a:path>
                <a:path w="1821815" h="50800">
                  <a:moveTo>
                    <a:pt x="388988" y="38201"/>
                  </a:moveTo>
                  <a:lnTo>
                    <a:pt x="385940" y="36576"/>
                  </a:lnTo>
                  <a:lnTo>
                    <a:pt x="376796" y="36576"/>
                  </a:lnTo>
                  <a:lnTo>
                    <a:pt x="372224" y="38201"/>
                  </a:lnTo>
                  <a:lnTo>
                    <a:pt x="372224" y="41249"/>
                  </a:lnTo>
                  <a:lnTo>
                    <a:pt x="372224" y="47345"/>
                  </a:lnTo>
                  <a:lnTo>
                    <a:pt x="376796" y="50393"/>
                  </a:lnTo>
                  <a:lnTo>
                    <a:pt x="385940" y="50393"/>
                  </a:lnTo>
                  <a:lnTo>
                    <a:pt x="388988" y="47345"/>
                  </a:lnTo>
                  <a:lnTo>
                    <a:pt x="388988" y="41249"/>
                  </a:lnTo>
                  <a:lnTo>
                    <a:pt x="388988" y="38201"/>
                  </a:lnTo>
                  <a:close/>
                </a:path>
                <a:path w="1821815" h="50800">
                  <a:moveTo>
                    <a:pt x="451573" y="42773"/>
                  </a:moveTo>
                  <a:lnTo>
                    <a:pt x="448525" y="39725"/>
                  </a:lnTo>
                  <a:lnTo>
                    <a:pt x="439381" y="39725"/>
                  </a:lnTo>
                  <a:lnTo>
                    <a:pt x="434809" y="42773"/>
                  </a:lnTo>
                  <a:lnTo>
                    <a:pt x="434809" y="47345"/>
                  </a:lnTo>
                  <a:lnTo>
                    <a:pt x="439381" y="48869"/>
                  </a:lnTo>
                  <a:lnTo>
                    <a:pt x="448525" y="48869"/>
                  </a:lnTo>
                  <a:lnTo>
                    <a:pt x="451573" y="47345"/>
                  </a:lnTo>
                  <a:lnTo>
                    <a:pt x="451573" y="42773"/>
                  </a:lnTo>
                  <a:close/>
                </a:path>
                <a:path w="1821815" h="50800">
                  <a:moveTo>
                    <a:pt x="576630" y="41249"/>
                  </a:moveTo>
                  <a:lnTo>
                    <a:pt x="572058" y="39725"/>
                  </a:lnTo>
                  <a:lnTo>
                    <a:pt x="562914" y="39725"/>
                  </a:lnTo>
                  <a:lnTo>
                    <a:pt x="559866" y="41249"/>
                  </a:lnTo>
                  <a:lnTo>
                    <a:pt x="559866" y="42773"/>
                  </a:lnTo>
                  <a:lnTo>
                    <a:pt x="559866" y="47345"/>
                  </a:lnTo>
                  <a:lnTo>
                    <a:pt x="562914" y="50393"/>
                  </a:lnTo>
                  <a:lnTo>
                    <a:pt x="572058" y="50393"/>
                  </a:lnTo>
                  <a:lnTo>
                    <a:pt x="576630" y="47345"/>
                  </a:lnTo>
                  <a:lnTo>
                    <a:pt x="576630" y="42773"/>
                  </a:lnTo>
                  <a:lnTo>
                    <a:pt x="576630" y="41249"/>
                  </a:lnTo>
                  <a:close/>
                </a:path>
                <a:path w="1821815" h="50800">
                  <a:moveTo>
                    <a:pt x="639216" y="39725"/>
                  </a:moveTo>
                  <a:lnTo>
                    <a:pt x="634644" y="38201"/>
                  </a:lnTo>
                  <a:lnTo>
                    <a:pt x="625500" y="38201"/>
                  </a:lnTo>
                  <a:lnTo>
                    <a:pt x="622452" y="39725"/>
                  </a:lnTo>
                  <a:lnTo>
                    <a:pt x="622452" y="47345"/>
                  </a:lnTo>
                  <a:lnTo>
                    <a:pt x="625500" y="50393"/>
                  </a:lnTo>
                  <a:lnTo>
                    <a:pt x="634644" y="50393"/>
                  </a:lnTo>
                  <a:lnTo>
                    <a:pt x="639216" y="47345"/>
                  </a:lnTo>
                  <a:lnTo>
                    <a:pt x="639216" y="39725"/>
                  </a:lnTo>
                  <a:close/>
                </a:path>
                <a:path w="1821815" h="50800">
                  <a:moveTo>
                    <a:pt x="762762" y="36576"/>
                  </a:moveTo>
                  <a:lnTo>
                    <a:pt x="759714" y="35052"/>
                  </a:lnTo>
                  <a:lnTo>
                    <a:pt x="750570" y="35052"/>
                  </a:lnTo>
                  <a:lnTo>
                    <a:pt x="745998" y="36576"/>
                  </a:lnTo>
                  <a:lnTo>
                    <a:pt x="745998" y="38201"/>
                  </a:lnTo>
                  <a:lnTo>
                    <a:pt x="745998" y="42773"/>
                  </a:lnTo>
                  <a:lnTo>
                    <a:pt x="745998" y="47345"/>
                  </a:lnTo>
                  <a:lnTo>
                    <a:pt x="750570" y="50393"/>
                  </a:lnTo>
                  <a:lnTo>
                    <a:pt x="759714" y="50393"/>
                  </a:lnTo>
                  <a:lnTo>
                    <a:pt x="762762" y="47345"/>
                  </a:lnTo>
                  <a:lnTo>
                    <a:pt x="762762" y="42773"/>
                  </a:lnTo>
                  <a:lnTo>
                    <a:pt x="762762" y="38201"/>
                  </a:lnTo>
                  <a:lnTo>
                    <a:pt x="762762" y="36576"/>
                  </a:lnTo>
                  <a:close/>
                </a:path>
                <a:path w="1821815" h="50800">
                  <a:moveTo>
                    <a:pt x="762762" y="12192"/>
                  </a:moveTo>
                  <a:lnTo>
                    <a:pt x="759714" y="10668"/>
                  </a:lnTo>
                  <a:lnTo>
                    <a:pt x="750570" y="10668"/>
                  </a:lnTo>
                  <a:lnTo>
                    <a:pt x="745998" y="12192"/>
                  </a:lnTo>
                  <a:lnTo>
                    <a:pt x="745998" y="18288"/>
                  </a:lnTo>
                  <a:lnTo>
                    <a:pt x="750570" y="19812"/>
                  </a:lnTo>
                  <a:lnTo>
                    <a:pt x="759714" y="19812"/>
                  </a:lnTo>
                  <a:lnTo>
                    <a:pt x="762762" y="18288"/>
                  </a:lnTo>
                  <a:lnTo>
                    <a:pt x="762762" y="12192"/>
                  </a:lnTo>
                  <a:close/>
                </a:path>
                <a:path w="1821815" h="50800">
                  <a:moveTo>
                    <a:pt x="887818" y="36576"/>
                  </a:moveTo>
                  <a:lnTo>
                    <a:pt x="883246" y="35052"/>
                  </a:lnTo>
                  <a:lnTo>
                    <a:pt x="874102" y="35052"/>
                  </a:lnTo>
                  <a:lnTo>
                    <a:pt x="871054" y="36576"/>
                  </a:lnTo>
                  <a:lnTo>
                    <a:pt x="871054" y="41249"/>
                  </a:lnTo>
                  <a:lnTo>
                    <a:pt x="871054" y="42773"/>
                  </a:lnTo>
                  <a:lnTo>
                    <a:pt x="871054" y="47345"/>
                  </a:lnTo>
                  <a:lnTo>
                    <a:pt x="874102" y="50393"/>
                  </a:lnTo>
                  <a:lnTo>
                    <a:pt x="883246" y="50393"/>
                  </a:lnTo>
                  <a:lnTo>
                    <a:pt x="887818" y="47345"/>
                  </a:lnTo>
                  <a:lnTo>
                    <a:pt x="887818" y="42773"/>
                  </a:lnTo>
                  <a:lnTo>
                    <a:pt x="887818" y="41249"/>
                  </a:lnTo>
                  <a:lnTo>
                    <a:pt x="887818" y="36576"/>
                  </a:lnTo>
                  <a:close/>
                </a:path>
                <a:path w="1821815" h="50800">
                  <a:moveTo>
                    <a:pt x="887818" y="21336"/>
                  </a:moveTo>
                  <a:lnTo>
                    <a:pt x="883145" y="18288"/>
                  </a:lnTo>
                  <a:lnTo>
                    <a:pt x="874001" y="18288"/>
                  </a:lnTo>
                  <a:lnTo>
                    <a:pt x="870953" y="21336"/>
                  </a:lnTo>
                  <a:lnTo>
                    <a:pt x="870953" y="25908"/>
                  </a:lnTo>
                  <a:lnTo>
                    <a:pt x="874001" y="29057"/>
                  </a:lnTo>
                  <a:lnTo>
                    <a:pt x="883145" y="29057"/>
                  </a:lnTo>
                  <a:lnTo>
                    <a:pt x="887818" y="25908"/>
                  </a:lnTo>
                  <a:lnTo>
                    <a:pt x="887818" y="21336"/>
                  </a:lnTo>
                  <a:close/>
                </a:path>
                <a:path w="1821815" h="50800">
                  <a:moveTo>
                    <a:pt x="950391" y="33528"/>
                  </a:moveTo>
                  <a:lnTo>
                    <a:pt x="945819" y="32004"/>
                  </a:lnTo>
                  <a:lnTo>
                    <a:pt x="936675" y="32004"/>
                  </a:lnTo>
                  <a:lnTo>
                    <a:pt x="933627" y="33528"/>
                  </a:lnTo>
                  <a:lnTo>
                    <a:pt x="933627" y="38112"/>
                  </a:lnTo>
                  <a:lnTo>
                    <a:pt x="933538" y="47345"/>
                  </a:lnTo>
                  <a:lnTo>
                    <a:pt x="936586" y="50393"/>
                  </a:lnTo>
                  <a:lnTo>
                    <a:pt x="945730" y="50393"/>
                  </a:lnTo>
                  <a:lnTo>
                    <a:pt x="950391" y="47345"/>
                  </a:lnTo>
                  <a:lnTo>
                    <a:pt x="950391" y="39725"/>
                  </a:lnTo>
                  <a:lnTo>
                    <a:pt x="950391" y="38201"/>
                  </a:lnTo>
                  <a:lnTo>
                    <a:pt x="950391" y="33528"/>
                  </a:lnTo>
                  <a:close/>
                </a:path>
                <a:path w="1821815" h="50800">
                  <a:moveTo>
                    <a:pt x="950391" y="3048"/>
                  </a:moveTo>
                  <a:lnTo>
                    <a:pt x="945819" y="0"/>
                  </a:lnTo>
                  <a:lnTo>
                    <a:pt x="936675" y="0"/>
                  </a:lnTo>
                  <a:lnTo>
                    <a:pt x="933627" y="3048"/>
                  </a:lnTo>
                  <a:lnTo>
                    <a:pt x="933627" y="7620"/>
                  </a:lnTo>
                  <a:lnTo>
                    <a:pt x="936675" y="9144"/>
                  </a:lnTo>
                  <a:lnTo>
                    <a:pt x="945819" y="9144"/>
                  </a:lnTo>
                  <a:lnTo>
                    <a:pt x="950391" y="7620"/>
                  </a:lnTo>
                  <a:lnTo>
                    <a:pt x="950391" y="3048"/>
                  </a:lnTo>
                  <a:close/>
                </a:path>
                <a:path w="1821815" h="50800">
                  <a:moveTo>
                    <a:pt x="1011453" y="36576"/>
                  </a:moveTo>
                  <a:lnTo>
                    <a:pt x="1008405" y="35052"/>
                  </a:lnTo>
                  <a:lnTo>
                    <a:pt x="999172" y="35052"/>
                  </a:lnTo>
                  <a:lnTo>
                    <a:pt x="994600" y="36576"/>
                  </a:lnTo>
                  <a:lnTo>
                    <a:pt x="994600" y="38201"/>
                  </a:lnTo>
                  <a:lnTo>
                    <a:pt x="994600" y="47345"/>
                  </a:lnTo>
                  <a:lnTo>
                    <a:pt x="999172" y="50393"/>
                  </a:lnTo>
                  <a:lnTo>
                    <a:pt x="1008405" y="50393"/>
                  </a:lnTo>
                  <a:lnTo>
                    <a:pt x="1011453" y="47345"/>
                  </a:lnTo>
                  <a:lnTo>
                    <a:pt x="1011453" y="45821"/>
                  </a:lnTo>
                  <a:lnTo>
                    <a:pt x="1011453" y="41249"/>
                  </a:lnTo>
                  <a:lnTo>
                    <a:pt x="1011453" y="38201"/>
                  </a:lnTo>
                  <a:lnTo>
                    <a:pt x="1011453" y="36576"/>
                  </a:lnTo>
                  <a:close/>
                </a:path>
                <a:path w="1821815" h="50800">
                  <a:moveTo>
                    <a:pt x="1011453" y="13716"/>
                  </a:moveTo>
                  <a:lnTo>
                    <a:pt x="1008405" y="12192"/>
                  </a:lnTo>
                  <a:lnTo>
                    <a:pt x="999261" y="12192"/>
                  </a:lnTo>
                  <a:lnTo>
                    <a:pt x="994689" y="13716"/>
                  </a:lnTo>
                  <a:lnTo>
                    <a:pt x="994689" y="19812"/>
                  </a:lnTo>
                  <a:lnTo>
                    <a:pt x="999261" y="21336"/>
                  </a:lnTo>
                  <a:lnTo>
                    <a:pt x="1008405" y="21336"/>
                  </a:lnTo>
                  <a:lnTo>
                    <a:pt x="1011453" y="19812"/>
                  </a:lnTo>
                  <a:lnTo>
                    <a:pt x="1011453" y="13716"/>
                  </a:lnTo>
                  <a:close/>
                </a:path>
                <a:path w="1821815" h="50800">
                  <a:moveTo>
                    <a:pt x="1073937" y="36576"/>
                  </a:moveTo>
                  <a:lnTo>
                    <a:pt x="1070889" y="35052"/>
                  </a:lnTo>
                  <a:lnTo>
                    <a:pt x="1061745" y="35052"/>
                  </a:lnTo>
                  <a:lnTo>
                    <a:pt x="1057173" y="36576"/>
                  </a:lnTo>
                  <a:lnTo>
                    <a:pt x="1057173" y="39700"/>
                  </a:lnTo>
                  <a:lnTo>
                    <a:pt x="1057084" y="47345"/>
                  </a:lnTo>
                  <a:lnTo>
                    <a:pt x="1061656" y="50393"/>
                  </a:lnTo>
                  <a:lnTo>
                    <a:pt x="1070889" y="50393"/>
                  </a:lnTo>
                  <a:lnTo>
                    <a:pt x="1073937" y="47345"/>
                  </a:lnTo>
                  <a:lnTo>
                    <a:pt x="1073937" y="41249"/>
                  </a:lnTo>
                  <a:lnTo>
                    <a:pt x="1073937" y="39725"/>
                  </a:lnTo>
                  <a:lnTo>
                    <a:pt x="1073937" y="36576"/>
                  </a:lnTo>
                  <a:close/>
                </a:path>
                <a:path w="1821815" h="50800">
                  <a:moveTo>
                    <a:pt x="1136523" y="27432"/>
                  </a:moveTo>
                  <a:lnTo>
                    <a:pt x="1133475" y="25908"/>
                  </a:lnTo>
                  <a:lnTo>
                    <a:pt x="1122807" y="25908"/>
                  </a:lnTo>
                  <a:lnTo>
                    <a:pt x="1119759" y="27432"/>
                  </a:lnTo>
                  <a:lnTo>
                    <a:pt x="1119759" y="33528"/>
                  </a:lnTo>
                  <a:lnTo>
                    <a:pt x="1121791" y="34544"/>
                  </a:lnTo>
                  <a:lnTo>
                    <a:pt x="1119759" y="36576"/>
                  </a:lnTo>
                  <a:lnTo>
                    <a:pt x="1119759" y="39725"/>
                  </a:lnTo>
                  <a:lnTo>
                    <a:pt x="1119759" y="41249"/>
                  </a:lnTo>
                  <a:lnTo>
                    <a:pt x="1119759" y="47345"/>
                  </a:lnTo>
                  <a:lnTo>
                    <a:pt x="1122807" y="50393"/>
                  </a:lnTo>
                  <a:lnTo>
                    <a:pt x="1133475" y="50393"/>
                  </a:lnTo>
                  <a:lnTo>
                    <a:pt x="1136523" y="47345"/>
                  </a:lnTo>
                  <a:lnTo>
                    <a:pt x="1136523" y="41249"/>
                  </a:lnTo>
                  <a:lnTo>
                    <a:pt x="1136523" y="39725"/>
                  </a:lnTo>
                  <a:lnTo>
                    <a:pt x="1136523" y="36576"/>
                  </a:lnTo>
                  <a:lnTo>
                    <a:pt x="1134491" y="34544"/>
                  </a:lnTo>
                  <a:lnTo>
                    <a:pt x="1136523" y="33528"/>
                  </a:lnTo>
                  <a:lnTo>
                    <a:pt x="1136523" y="27432"/>
                  </a:lnTo>
                  <a:close/>
                </a:path>
                <a:path w="1821815" h="50800">
                  <a:moveTo>
                    <a:pt x="1199007" y="41249"/>
                  </a:moveTo>
                  <a:lnTo>
                    <a:pt x="1194435" y="38201"/>
                  </a:lnTo>
                  <a:lnTo>
                    <a:pt x="1185291" y="38201"/>
                  </a:lnTo>
                  <a:lnTo>
                    <a:pt x="1182243" y="41249"/>
                  </a:lnTo>
                  <a:lnTo>
                    <a:pt x="1182243" y="45821"/>
                  </a:lnTo>
                  <a:lnTo>
                    <a:pt x="1182243" y="47345"/>
                  </a:lnTo>
                  <a:lnTo>
                    <a:pt x="1185291" y="50393"/>
                  </a:lnTo>
                  <a:lnTo>
                    <a:pt x="1194435" y="50393"/>
                  </a:lnTo>
                  <a:lnTo>
                    <a:pt x="1199007" y="47345"/>
                  </a:lnTo>
                  <a:lnTo>
                    <a:pt x="1199007" y="45821"/>
                  </a:lnTo>
                  <a:lnTo>
                    <a:pt x="1199007" y="41249"/>
                  </a:lnTo>
                  <a:close/>
                </a:path>
                <a:path w="1821815" h="50800">
                  <a:moveTo>
                    <a:pt x="1261579" y="41249"/>
                  </a:moveTo>
                  <a:lnTo>
                    <a:pt x="1257007" y="39725"/>
                  </a:lnTo>
                  <a:lnTo>
                    <a:pt x="1247863" y="39725"/>
                  </a:lnTo>
                  <a:lnTo>
                    <a:pt x="1244815" y="41249"/>
                  </a:lnTo>
                  <a:lnTo>
                    <a:pt x="1244815" y="42773"/>
                  </a:lnTo>
                  <a:lnTo>
                    <a:pt x="1244815" y="47345"/>
                  </a:lnTo>
                  <a:lnTo>
                    <a:pt x="1247863" y="50393"/>
                  </a:lnTo>
                  <a:lnTo>
                    <a:pt x="1257007" y="50393"/>
                  </a:lnTo>
                  <a:lnTo>
                    <a:pt x="1261579" y="47345"/>
                  </a:lnTo>
                  <a:lnTo>
                    <a:pt x="1261579" y="42773"/>
                  </a:lnTo>
                  <a:lnTo>
                    <a:pt x="1261579" y="41249"/>
                  </a:lnTo>
                  <a:close/>
                </a:path>
                <a:path w="1821815" h="50800">
                  <a:moveTo>
                    <a:pt x="1385112" y="41249"/>
                  </a:moveTo>
                  <a:lnTo>
                    <a:pt x="1382064" y="38201"/>
                  </a:lnTo>
                  <a:lnTo>
                    <a:pt x="1372920" y="38201"/>
                  </a:lnTo>
                  <a:lnTo>
                    <a:pt x="1368348" y="41249"/>
                  </a:lnTo>
                  <a:lnTo>
                    <a:pt x="1368348" y="42773"/>
                  </a:lnTo>
                  <a:lnTo>
                    <a:pt x="1368348" y="45821"/>
                  </a:lnTo>
                  <a:lnTo>
                    <a:pt x="1368348" y="47345"/>
                  </a:lnTo>
                  <a:lnTo>
                    <a:pt x="1372920" y="50393"/>
                  </a:lnTo>
                  <a:lnTo>
                    <a:pt x="1382064" y="50393"/>
                  </a:lnTo>
                  <a:lnTo>
                    <a:pt x="1385112" y="47345"/>
                  </a:lnTo>
                  <a:lnTo>
                    <a:pt x="1385112" y="45821"/>
                  </a:lnTo>
                  <a:lnTo>
                    <a:pt x="1385112" y="42773"/>
                  </a:lnTo>
                  <a:lnTo>
                    <a:pt x="1385112" y="41249"/>
                  </a:lnTo>
                  <a:close/>
                </a:path>
                <a:path w="1821815" h="50800">
                  <a:moveTo>
                    <a:pt x="1510284" y="24384"/>
                  </a:moveTo>
                  <a:lnTo>
                    <a:pt x="1505712" y="22860"/>
                  </a:lnTo>
                  <a:lnTo>
                    <a:pt x="1496568" y="22860"/>
                  </a:lnTo>
                  <a:lnTo>
                    <a:pt x="1493520" y="24384"/>
                  </a:lnTo>
                  <a:lnTo>
                    <a:pt x="1493520" y="28956"/>
                  </a:lnTo>
                  <a:lnTo>
                    <a:pt x="1496568" y="32004"/>
                  </a:lnTo>
                  <a:lnTo>
                    <a:pt x="1493520" y="35052"/>
                  </a:lnTo>
                  <a:lnTo>
                    <a:pt x="1493520" y="38201"/>
                  </a:lnTo>
                  <a:lnTo>
                    <a:pt x="1493520" y="39725"/>
                  </a:lnTo>
                  <a:lnTo>
                    <a:pt x="1493520" y="45821"/>
                  </a:lnTo>
                  <a:lnTo>
                    <a:pt x="1493520" y="47345"/>
                  </a:lnTo>
                  <a:lnTo>
                    <a:pt x="1496568" y="50393"/>
                  </a:lnTo>
                  <a:lnTo>
                    <a:pt x="1505712" y="50393"/>
                  </a:lnTo>
                  <a:lnTo>
                    <a:pt x="1510284" y="47345"/>
                  </a:lnTo>
                  <a:lnTo>
                    <a:pt x="1510284" y="45821"/>
                  </a:lnTo>
                  <a:lnTo>
                    <a:pt x="1510284" y="39725"/>
                  </a:lnTo>
                  <a:lnTo>
                    <a:pt x="1510284" y="38201"/>
                  </a:lnTo>
                  <a:lnTo>
                    <a:pt x="1510284" y="35052"/>
                  </a:lnTo>
                  <a:lnTo>
                    <a:pt x="1505712" y="32004"/>
                  </a:lnTo>
                  <a:lnTo>
                    <a:pt x="1510284" y="28956"/>
                  </a:lnTo>
                  <a:lnTo>
                    <a:pt x="1510284" y="24384"/>
                  </a:lnTo>
                  <a:close/>
                </a:path>
                <a:path w="1821815" h="50800">
                  <a:moveTo>
                    <a:pt x="1572768" y="41249"/>
                  </a:moveTo>
                  <a:lnTo>
                    <a:pt x="1568196" y="39725"/>
                  </a:lnTo>
                  <a:lnTo>
                    <a:pt x="1559052" y="39725"/>
                  </a:lnTo>
                  <a:lnTo>
                    <a:pt x="1556004" y="41249"/>
                  </a:lnTo>
                  <a:lnTo>
                    <a:pt x="1556004" y="47345"/>
                  </a:lnTo>
                  <a:lnTo>
                    <a:pt x="1559052" y="50393"/>
                  </a:lnTo>
                  <a:lnTo>
                    <a:pt x="1568196" y="50393"/>
                  </a:lnTo>
                  <a:lnTo>
                    <a:pt x="1572768" y="47345"/>
                  </a:lnTo>
                  <a:lnTo>
                    <a:pt x="1572768" y="41249"/>
                  </a:lnTo>
                  <a:close/>
                </a:path>
                <a:path w="1821815" h="50800">
                  <a:moveTo>
                    <a:pt x="1696389" y="36576"/>
                  </a:moveTo>
                  <a:lnTo>
                    <a:pt x="1693341" y="35052"/>
                  </a:lnTo>
                  <a:lnTo>
                    <a:pt x="1684108" y="35052"/>
                  </a:lnTo>
                  <a:lnTo>
                    <a:pt x="1679536" y="36576"/>
                  </a:lnTo>
                  <a:lnTo>
                    <a:pt x="1679536" y="38201"/>
                  </a:lnTo>
                  <a:lnTo>
                    <a:pt x="1679536" y="45821"/>
                  </a:lnTo>
                  <a:lnTo>
                    <a:pt x="1679536" y="47345"/>
                  </a:lnTo>
                  <a:lnTo>
                    <a:pt x="1684108" y="50393"/>
                  </a:lnTo>
                  <a:lnTo>
                    <a:pt x="1693341" y="50393"/>
                  </a:lnTo>
                  <a:lnTo>
                    <a:pt x="1696389" y="47345"/>
                  </a:lnTo>
                  <a:lnTo>
                    <a:pt x="1696389" y="45821"/>
                  </a:lnTo>
                  <a:lnTo>
                    <a:pt x="1696389" y="39725"/>
                  </a:lnTo>
                  <a:lnTo>
                    <a:pt x="1696389" y="38201"/>
                  </a:lnTo>
                  <a:lnTo>
                    <a:pt x="1696389" y="36576"/>
                  </a:lnTo>
                  <a:close/>
                </a:path>
                <a:path w="1821815" h="50800">
                  <a:moveTo>
                    <a:pt x="1696389" y="9144"/>
                  </a:moveTo>
                  <a:lnTo>
                    <a:pt x="1693341" y="6096"/>
                  </a:lnTo>
                  <a:lnTo>
                    <a:pt x="1684197" y="6096"/>
                  </a:lnTo>
                  <a:lnTo>
                    <a:pt x="1679625" y="9144"/>
                  </a:lnTo>
                  <a:lnTo>
                    <a:pt x="1679625" y="13716"/>
                  </a:lnTo>
                  <a:lnTo>
                    <a:pt x="1684197" y="16764"/>
                  </a:lnTo>
                  <a:lnTo>
                    <a:pt x="1693341" y="16764"/>
                  </a:lnTo>
                  <a:lnTo>
                    <a:pt x="1696389" y="13716"/>
                  </a:lnTo>
                  <a:lnTo>
                    <a:pt x="1696389" y="9144"/>
                  </a:lnTo>
                  <a:close/>
                </a:path>
                <a:path w="1821815" h="50800">
                  <a:moveTo>
                    <a:pt x="1758873" y="38201"/>
                  </a:moveTo>
                  <a:lnTo>
                    <a:pt x="1755825" y="35052"/>
                  </a:lnTo>
                  <a:lnTo>
                    <a:pt x="1745157" y="35052"/>
                  </a:lnTo>
                  <a:lnTo>
                    <a:pt x="1742109" y="38201"/>
                  </a:lnTo>
                  <a:lnTo>
                    <a:pt x="1742109" y="39725"/>
                  </a:lnTo>
                  <a:lnTo>
                    <a:pt x="1742109" y="41249"/>
                  </a:lnTo>
                  <a:lnTo>
                    <a:pt x="1742109" y="45821"/>
                  </a:lnTo>
                  <a:lnTo>
                    <a:pt x="1742109" y="47345"/>
                  </a:lnTo>
                  <a:lnTo>
                    <a:pt x="1745157" y="50393"/>
                  </a:lnTo>
                  <a:lnTo>
                    <a:pt x="1755825" y="50393"/>
                  </a:lnTo>
                  <a:lnTo>
                    <a:pt x="1758873" y="47345"/>
                  </a:lnTo>
                  <a:lnTo>
                    <a:pt x="1758873" y="45821"/>
                  </a:lnTo>
                  <a:lnTo>
                    <a:pt x="1758873" y="41249"/>
                  </a:lnTo>
                  <a:lnTo>
                    <a:pt x="1758873" y="39725"/>
                  </a:lnTo>
                  <a:lnTo>
                    <a:pt x="1758873" y="38201"/>
                  </a:lnTo>
                  <a:close/>
                </a:path>
                <a:path w="1821815" h="50800">
                  <a:moveTo>
                    <a:pt x="1758873" y="18288"/>
                  </a:moveTo>
                  <a:lnTo>
                    <a:pt x="1755825" y="15240"/>
                  </a:lnTo>
                  <a:lnTo>
                    <a:pt x="1745157" y="15240"/>
                  </a:lnTo>
                  <a:lnTo>
                    <a:pt x="1742109" y="18288"/>
                  </a:lnTo>
                  <a:lnTo>
                    <a:pt x="1742109" y="22860"/>
                  </a:lnTo>
                  <a:lnTo>
                    <a:pt x="1745157" y="25908"/>
                  </a:lnTo>
                  <a:lnTo>
                    <a:pt x="1755825" y="25908"/>
                  </a:lnTo>
                  <a:lnTo>
                    <a:pt x="1758873" y="22860"/>
                  </a:lnTo>
                  <a:lnTo>
                    <a:pt x="1758873" y="18288"/>
                  </a:lnTo>
                  <a:close/>
                </a:path>
                <a:path w="1821815" h="50800">
                  <a:moveTo>
                    <a:pt x="1821459" y="36576"/>
                  </a:moveTo>
                  <a:lnTo>
                    <a:pt x="1816887" y="35052"/>
                  </a:lnTo>
                  <a:lnTo>
                    <a:pt x="1807743" y="35052"/>
                  </a:lnTo>
                  <a:lnTo>
                    <a:pt x="1804695" y="36576"/>
                  </a:lnTo>
                  <a:lnTo>
                    <a:pt x="1804695" y="41249"/>
                  </a:lnTo>
                  <a:lnTo>
                    <a:pt x="1804695" y="42672"/>
                  </a:lnTo>
                  <a:lnTo>
                    <a:pt x="1804695" y="47345"/>
                  </a:lnTo>
                  <a:lnTo>
                    <a:pt x="1807743" y="50393"/>
                  </a:lnTo>
                  <a:lnTo>
                    <a:pt x="1816887" y="50393"/>
                  </a:lnTo>
                  <a:lnTo>
                    <a:pt x="1821459" y="47345"/>
                  </a:lnTo>
                  <a:lnTo>
                    <a:pt x="1821459" y="42672"/>
                  </a:lnTo>
                  <a:lnTo>
                    <a:pt x="1821459" y="41249"/>
                  </a:lnTo>
                  <a:lnTo>
                    <a:pt x="1821459" y="3657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4" name="object 2004" descr=""/>
            <p:cNvSpPr/>
            <p:nvPr/>
          </p:nvSpPr>
          <p:spPr>
            <a:xfrm>
              <a:off x="7017067" y="2034158"/>
              <a:ext cx="1821814" cy="32384"/>
            </a:xfrm>
            <a:custGeom>
              <a:avLst/>
              <a:gdLst/>
              <a:ahLst/>
              <a:cxnLst/>
              <a:rect l="l" t="t" r="r" b="b"/>
              <a:pathLst>
                <a:path w="1821815" h="32385">
                  <a:moveTo>
                    <a:pt x="16764" y="21437"/>
                  </a:moveTo>
                  <a:lnTo>
                    <a:pt x="12192" y="19913"/>
                  </a:lnTo>
                  <a:lnTo>
                    <a:pt x="3048" y="19913"/>
                  </a:lnTo>
                  <a:lnTo>
                    <a:pt x="0" y="21437"/>
                  </a:lnTo>
                  <a:lnTo>
                    <a:pt x="0" y="22961"/>
                  </a:lnTo>
                  <a:lnTo>
                    <a:pt x="0" y="24485"/>
                  </a:lnTo>
                  <a:lnTo>
                    <a:pt x="0" y="29057"/>
                  </a:lnTo>
                  <a:lnTo>
                    <a:pt x="3048" y="32105"/>
                  </a:lnTo>
                  <a:lnTo>
                    <a:pt x="12192" y="32105"/>
                  </a:lnTo>
                  <a:lnTo>
                    <a:pt x="16764" y="29057"/>
                  </a:lnTo>
                  <a:lnTo>
                    <a:pt x="16764" y="24485"/>
                  </a:lnTo>
                  <a:lnTo>
                    <a:pt x="16764" y="22961"/>
                  </a:lnTo>
                  <a:lnTo>
                    <a:pt x="16764" y="21437"/>
                  </a:lnTo>
                  <a:close/>
                </a:path>
                <a:path w="1821815" h="32385">
                  <a:moveTo>
                    <a:pt x="77812" y="24485"/>
                  </a:moveTo>
                  <a:lnTo>
                    <a:pt x="74764" y="21437"/>
                  </a:lnTo>
                  <a:lnTo>
                    <a:pt x="65620" y="21437"/>
                  </a:lnTo>
                  <a:lnTo>
                    <a:pt x="61048" y="24485"/>
                  </a:lnTo>
                  <a:lnTo>
                    <a:pt x="61048" y="29057"/>
                  </a:lnTo>
                  <a:lnTo>
                    <a:pt x="65620" y="32105"/>
                  </a:lnTo>
                  <a:lnTo>
                    <a:pt x="74764" y="32105"/>
                  </a:lnTo>
                  <a:lnTo>
                    <a:pt x="77812" y="29057"/>
                  </a:lnTo>
                  <a:lnTo>
                    <a:pt x="77812" y="24485"/>
                  </a:lnTo>
                  <a:close/>
                </a:path>
                <a:path w="1821815" h="32385">
                  <a:moveTo>
                    <a:pt x="77812" y="13716"/>
                  </a:moveTo>
                  <a:lnTo>
                    <a:pt x="74764" y="10668"/>
                  </a:lnTo>
                  <a:lnTo>
                    <a:pt x="65620" y="10668"/>
                  </a:lnTo>
                  <a:lnTo>
                    <a:pt x="61048" y="13716"/>
                  </a:lnTo>
                  <a:lnTo>
                    <a:pt x="61048" y="18288"/>
                  </a:lnTo>
                  <a:lnTo>
                    <a:pt x="65620" y="21336"/>
                  </a:lnTo>
                  <a:lnTo>
                    <a:pt x="74764" y="21336"/>
                  </a:lnTo>
                  <a:lnTo>
                    <a:pt x="77812" y="18288"/>
                  </a:lnTo>
                  <a:lnTo>
                    <a:pt x="77812" y="13716"/>
                  </a:lnTo>
                  <a:close/>
                </a:path>
                <a:path w="1821815" h="32385">
                  <a:moveTo>
                    <a:pt x="140398" y="24485"/>
                  </a:moveTo>
                  <a:lnTo>
                    <a:pt x="137350" y="21437"/>
                  </a:lnTo>
                  <a:lnTo>
                    <a:pt x="128206" y="21437"/>
                  </a:lnTo>
                  <a:lnTo>
                    <a:pt x="123634" y="24485"/>
                  </a:lnTo>
                  <a:lnTo>
                    <a:pt x="123634" y="29057"/>
                  </a:lnTo>
                  <a:lnTo>
                    <a:pt x="128206" y="32105"/>
                  </a:lnTo>
                  <a:lnTo>
                    <a:pt x="137350" y="32105"/>
                  </a:lnTo>
                  <a:lnTo>
                    <a:pt x="140398" y="29057"/>
                  </a:lnTo>
                  <a:lnTo>
                    <a:pt x="140398" y="24485"/>
                  </a:lnTo>
                  <a:close/>
                </a:path>
                <a:path w="1821815" h="32385">
                  <a:moveTo>
                    <a:pt x="202882" y="16764"/>
                  </a:moveTo>
                  <a:lnTo>
                    <a:pt x="199821" y="15240"/>
                  </a:lnTo>
                  <a:lnTo>
                    <a:pt x="190677" y="15240"/>
                  </a:lnTo>
                  <a:lnTo>
                    <a:pt x="186105" y="16764"/>
                  </a:lnTo>
                  <a:lnTo>
                    <a:pt x="186105" y="21437"/>
                  </a:lnTo>
                  <a:lnTo>
                    <a:pt x="186105" y="22961"/>
                  </a:lnTo>
                  <a:lnTo>
                    <a:pt x="186105" y="29057"/>
                  </a:lnTo>
                  <a:lnTo>
                    <a:pt x="190677" y="32105"/>
                  </a:lnTo>
                  <a:lnTo>
                    <a:pt x="199821" y="32105"/>
                  </a:lnTo>
                  <a:lnTo>
                    <a:pt x="202882" y="29057"/>
                  </a:lnTo>
                  <a:lnTo>
                    <a:pt x="202882" y="22961"/>
                  </a:lnTo>
                  <a:lnTo>
                    <a:pt x="202882" y="21437"/>
                  </a:lnTo>
                  <a:lnTo>
                    <a:pt x="202882" y="16764"/>
                  </a:lnTo>
                  <a:close/>
                </a:path>
                <a:path w="1821815" h="32385">
                  <a:moveTo>
                    <a:pt x="202882" y="1524"/>
                  </a:moveTo>
                  <a:lnTo>
                    <a:pt x="199834" y="0"/>
                  </a:lnTo>
                  <a:lnTo>
                    <a:pt x="190690" y="0"/>
                  </a:lnTo>
                  <a:lnTo>
                    <a:pt x="186118" y="1524"/>
                  </a:lnTo>
                  <a:lnTo>
                    <a:pt x="186118" y="7620"/>
                  </a:lnTo>
                  <a:lnTo>
                    <a:pt x="190690" y="9144"/>
                  </a:lnTo>
                  <a:lnTo>
                    <a:pt x="199834" y="9144"/>
                  </a:lnTo>
                  <a:lnTo>
                    <a:pt x="202882" y="7620"/>
                  </a:lnTo>
                  <a:lnTo>
                    <a:pt x="202882" y="1524"/>
                  </a:lnTo>
                  <a:close/>
                </a:path>
                <a:path w="1821815" h="32385">
                  <a:moveTo>
                    <a:pt x="265455" y="24485"/>
                  </a:moveTo>
                  <a:lnTo>
                    <a:pt x="260883" y="21437"/>
                  </a:lnTo>
                  <a:lnTo>
                    <a:pt x="251739" y="21437"/>
                  </a:lnTo>
                  <a:lnTo>
                    <a:pt x="248691" y="24485"/>
                  </a:lnTo>
                  <a:lnTo>
                    <a:pt x="248691" y="29057"/>
                  </a:lnTo>
                  <a:lnTo>
                    <a:pt x="251739" y="32105"/>
                  </a:lnTo>
                  <a:lnTo>
                    <a:pt x="260883" y="32105"/>
                  </a:lnTo>
                  <a:lnTo>
                    <a:pt x="265455" y="29057"/>
                  </a:lnTo>
                  <a:lnTo>
                    <a:pt x="265455" y="24485"/>
                  </a:lnTo>
                  <a:close/>
                </a:path>
                <a:path w="1821815" h="32385">
                  <a:moveTo>
                    <a:pt x="328041" y="13716"/>
                  </a:moveTo>
                  <a:lnTo>
                    <a:pt x="323367" y="12192"/>
                  </a:lnTo>
                  <a:lnTo>
                    <a:pt x="314223" y="12192"/>
                  </a:lnTo>
                  <a:lnTo>
                    <a:pt x="311175" y="13716"/>
                  </a:lnTo>
                  <a:lnTo>
                    <a:pt x="311175" y="15240"/>
                  </a:lnTo>
                  <a:lnTo>
                    <a:pt x="311175" y="19913"/>
                  </a:lnTo>
                  <a:lnTo>
                    <a:pt x="311175" y="29057"/>
                  </a:lnTo>
                  <a:lnTo>
                    <a:pt x="314223" y="32105"/>
                  </a:lnTo>
                  <a:lnTo>
                    <a:pt x="323367" y="32105"/>
                  </a:lnTo>
                  <a:lnTo>
                    <a:pt x="328041" y="29057"/>
                  </a:lnTo>
                  <a:lnTo>
                    <a:pt x="328041" y="27533"/>
                  </a:lnTo>
                  <a:lnTo>
                    <a:pt x="328041" y="24485"/>
                  </a:lnTo>
                  <a:lnTo>
                    <a:pt x="328041" y="22961"/>
                  </a:lnTo>
                  <a:lnTo>
                    <a:pt x="328041" y="21437"/>
                  </a:lnTo>
                  <a:lnTo>
                    <a:pt x="328041" y="19913"/>
                  </a:lnTo>
                  <a:lnTo>
                    <a:pt x="328041" y="15240"/>
                  </a:lnTo>
                  <a:lnTo>
                    <a:pt x="328041" y="13716"/>
                  </a:lnTo>
                  <a:close/>
                </a:path>
                <a:path w="1821815" h="32385">
                  <a:moveTo>
                    <a:pt x="388988" y="15240"/>
                  </a:moveTo>
                  <a:lnTo>
                    <a:pt x="385940" y="13716"/>
                  </a:lnTo>
                  <a:lnTo>
                    <a:pt x="376796" y="13716"/>
                  </a:lnTo>
                  <a:lnTo>
                    <a:pt x="372224" y="15240"/>
                  </a:lnTo>
                  <a:lnTo>
                    <a:pt x="372224" y="19913"/>
                  </a:lnTo>
                  <a:lnTo>
                    <a:pt x="372224" y="21437"/>
                  </a:lnTo>
                  <a:lnTo>
                    <a:pt x="372224" y="22961"/>
                  </a:lnTo>
                  <a:lnTo>
                    <a:pt x="372224" y="24485"/>
                  </a:lnTo>
                  <a:lnTo>
                    <a:pt x="372224" y="27533"/>
                  </a:lnTo>
                  <a:lnTo>
                    <a:pt x="372224" y="29057"/>
                  </a:lnTo>
                  <a:lnTo>
                    <a:pt x="376796" y="32105"/>
                  </a:lnTo>
                  <a:lnTo>
                    <a:pt x="385940" y="32105"/>
                  </a:lnTo>
                  <a:lnTo>
                    <a:pt x="388988" y="29057"/>
                  </a:lnTo>
                  <a:lnTo>
                    <a:pt x="388988" y="27533"/>
                  </a:lnTo>
                  <a:lnTo>
                    <a:pt x="388988" y="24485"/>
                  </a:lnTo>
                  <a:lnTo>
                    <a:pt x="388988" y="22961"/>
                  </a:lnTo>
                  <a:lnTo>
                    <a:pt x="388988" y="21437"/>
                  </a:lnTo>
                  <a:lnTo>
                    <a:pt x="388988" y="19913"/>
                  </a:lnTo>
                  <a:lnTo>
                    <a:pt x="388988" y="15240"/>
                  </a:lnTo>
                  <a:close/>
                </a:path>
                <a:path w="1821815" h="32385">
                  <a:moveTo>
                    <a:pt x="451573" y="24485"/>
                  </a:moveTo>
                  <a:lnTo>
                    <a:pt x="448525" y="21437"/>
                  </a:lnTo>
                  <a:lnTo>
                    <a:pt x="439381" y="21437"/>
                  </a:lnTo>
                  <a:lnTo>
                    <a:pt x="434809" y="24485"/>
                  </a:lnTo>
                  <a:lnTo>
                    <a:pt x="434809" y="29057"/>
                  </a:lnTo>
                  <a:lnTo>
                    <a:pt x="439381" y="30581"/>
                  </a:lnTo>
                  <a:lnTo>
                    <a:pt x="448525" y="30581"/>
                  </a:lnTo>
                  <a:lnTo>
                    <a:pt x="451573" y="29057"/>
                  </a:lnTo>
                  <a:lnTo>
                    <a:pt x="451573" y="24485"/>
                  </a:lnTo>
                  <a:close/>
                </a:path>
                <a:path w="1821815" h="32385">
                  <a:moveTo>
                    <a:pt x="576630" y="21437"/>
                  </a:moveTo>
                  <a:lnTo>
                    <a:pt x="572058" y="19913"/>
                  </a:lnTo>
                  <a:lnTo>
                    <a:pt x="562914" y="19913"/>
                  </a:lnTo>
                  <a:lnTo>
                    <a:pt x="559866" y="21437"/>
                  </a:lnTo>
                  <a:lnTo>
                    <a:pt x="559866" y="24485"/>
                  </a:lnTo>
                  <a:lnTo>
                    <a:pt x="559866" y="27533"/>
                  </a:lnTo>
                  <a:lnTo>
                    <a:pt x="559866" y="29057"/>
                  </a:lnTo>
                  <a:lnTo>
                    <a:pt x="562914" y="32105"/>
                  </a:lnTo>
                  <a:lnTo>
                    <a:pt x="572058" y="32105"/>
                  </a:lnTo>
                  <a:lnTo>
                    <a:pt x="576630" y="29057"/>
                  </a:lnTo>
                  <a:lnTo>
                    <a:pt x="576630" y="27533"/>
                  </a:lnTo>
                  <a:lnTo>
                    <a:pt x="576630" y="24485"/>
                  </a:lnTo>
                  <a:lnTo>
                    <a:pt x="576630" y="21437"/>
                  </a:lnTo>
                  <a:close/>
                </a:path>
                <a:path w="1821815" h="32385">
                  <a:moveTo>
                    <a:pt x="639216" y="21437"/>
                  </a:moveTo>
                  <a:lnTo>
                    <a:pt x="634644" y="19913"/>
                  </a:lnTo>
                  <a:lnTo>
                    <a:pt x="625500" y="19913"/>
                  </a:lnTo>
                  <a:lnTo>
                    <a:pt x="622452" y="21437"/>
                  </a:lnTo>
                  <a:lnTo>
                    <a:pt x="622452" y="29057"/>
                  </a:lnTo>
                  <a:lnTo>
                    <a:pt x="625500" y="32105"/>
                  </a:lnTo>
                  <a:lnTo>
                    <a:pt x="634644" y="32105"/>
                  </a:lnTo>
                  <a:lnTo>
                    <a:pt x="639216" y="29057"/>
                  </a:lnTo>
                  <a:lnTo>
                    <a:pt x="639216" y="21437"/>
                  </a:lnTo>
                  <a:close/>
                </a:path>
                <a:path w="1821815" h="32385">
                  <a:moveTo>
                    <a:pt x="762762" y="12192"/>
                  </a:moveTo>
                  <a:lnTo>
                    <a:pt x="759714" y="10668"/>
                  </a:lnTo>
                  <a:lnTo>
                    <a:pt x="750570" y="10668"/>
                  </a:lnTo>
                  <a:lnTo>
                    <a:pt x="745998" y="12192"/>
                  </a:lnTo>
                  <a:lnTo>
                    <a:pt x="745998" y="18262"/>
                  </a:lnTo>
                  <a:lnTo>
                    <a:pt x="745896" y="29057"/>
                  </a:lnTo>
                  <a:lnTo>
                    <a:pt x="750468" y="32105"/>
                  </a:lnTo>
                  <a:lnTo>
                    <a:pt x="759714" y="32105"/>
                  </a:lnTo>
                  <a:lnTo>
                    <a:pt x="762762" y="29057"/>
                  </a:lnTo>
                  <a:lnTo>
                    <a:pt x="762762" y="24485"/>
                  </a:lnTo>
                  <a:lnTo>
                    <a:pt x="762762" y="21437"/>
                  </a:lnTo>
                  <a:lnTo>
                    <a:pt x="762762" y="18288"/>
                  </a:lnTo>
                  <a:lnTo>
                    <a:pt x="762762" y="12192"/>
                  </a:lnTo>
                  <a:close/>
                </a:path>
                <a:path w="1821815" h="32385">
                  <a:moveTo>
                    <a:pt x="887818" y="18288"/>
                  </a:moveTo>
                  <a:lnTo>
                    <a:pt x="883246" y="15240"/>
                  </a:lnTo>
                  <a:lnTo>
                    <a:pt x="874102" y="15240"/>
                  </a:lnTo>
                  <a:lnTo>
                    <a:pt x="871054" y="18288"/>
                  </a:lnTo>
                  <a:lnTo>
                    <a:pt x="871054" y="19913"/>
                  </a:lnTo>
                  <a:lnTo>
                    <a:pt x="871054" y="21437"/>
                  </a:lnTo>
                  <a:lnTo>
                    <a:pt x="871054" y="29057"/>
                  </a:lnTo>
                  <a:lnTo>
                    <a:pt x="874102" y="32105"/>
                  </a:lnTo>
                  <a:lnTo>
                    <a:pt x="883246" y="32105"/>
                  </a:lnTo>
                  <a:lnTo>
                    <a:pt x="887818" y="29057"/>
                  </a:lnTo>
                  <a:lnTo>
                    <a:pt x="887818" y="21437"/>
                  </a:lnTo>
                  <a:lnTo>
                    <a:pt x="887818" y="19913"/>
                  </a:lnTo>
                  <a:lnTo>
                    <a:pt x="887818" y="18288"/>
                  </a:lnTo>
                  <a:close/>
                </a:path>
                <a:path w="1821815" h="32385">
                  <a:moveTo>
                    <a:pt x="950391" y="10668"/>
                  </a:moveTo>
                  <a:lnTo>
                    <a:pt x="945819" y="7620"/>
                  </a:lnTo>
                  <a:lnTo>
                    <a:pt x="936675" y="7620"/>
                  </a:lnTo>
                  <a:lnTo>
                    <a:pt x="933627" y="10668"/>
                  </a:lnTo>
                  <a:lnTo>
                    <a:pt x="933627" y="12192"/>
                  </a:lnTo>
                  <a:lnTo>
                    <a:pt x="933627" y="15240"/>
                  </a:lnTo>
                  <a:lnTo>
                    <a:pt x="933627" y="16764"/>
                  </a:lnTo>
                  <a:lnTo>
                    <a:pt x="936675" y="18288"/>
                  </a:lnTo>
                  <a:lnTo>
                    <a:pt x="933627" y="19913"/>
                  </a:lnTo>
                  <a:lnTo>
                    <a:pt x="933627" y="21437"/>
                  </a:lnTo>
                  <a:lnTo>
                    <a:pt x="933627" y="22961"/>
                  </a:lnTo>
                  <a:lnTo>
                    <a:pt x="933627" y="29057"/>
                  </a:lnTo>
                  <a:lnTo>
                    <a:pt x="936675" y="32105"/>
                  </a:lnTo>
                  <a:lnTo>
                    <a:pt x="945819" y="32105"/>
                  </a:lnTo>
                  <a:lnTo>
                    <a:pt x="950391" y="29057"/>
                  </a:lnTo>
                  <a:lnTo>
                    <a:pt x="950391" y="22961"/>
                  </a:lnTo>
                  <a:lnTo>
                    <a:pt x="950391" y="21437"/>
                  </a:lnTo>
                  <a:lnTo>
                    <a:pt x="950391" y="19913"/>
                  </a:lnTo>
                  <a:lnTo>
                    <a:pt x="948131" y="19126"/>
                  </a:lnTo>
                  <a:lnTo>
                    <a:pt x="947343" y="18288"/>
                  </a:lnTo>
                  <a:lnTo>
                    <a:pt x="950391" y="16764"/>
                  </a:lnTo>
                  <a:lnTo>
                    <a:pt x="950391" y="15240"/>
                  </a:lnTo>
                  <a:lnTo>
                    <a:pt x="950391" y="12192"/>
                  </a:lnTo>
                  <a:lnTo>
                    <a:pt x="950391" y="10668"/>
                  </a:lnTo>
                  <a:close/>
                </a:path>
                <a:path w="1821815" h="32385">
                  <a:moveTo>
                    <a:pt x="1011453" y="15240"/>
                  </a:moveTo>
                  <a:lnTo>
                    <a:pt x="1008405" y="13716"/>
                  </a:lnTo>
                  <a:lnTo>
                    <a:pt x="999172" y="13716"/>
                  </a:lnTo>
                  <a:lnTo>
                    <a:pt x="994600" y="15240"/>
                  </a:lnTo>
                  <a:lnTo>
                    <a:pt x="994600" y="21437"/>
                  </a:lnTo>
                  <a:lnTo>
                    <a:pt x="994600" y="22961"/>
                  </a:lnTo>
                  <a:lnTo>
                    <a:pt x="994600" y="29057"/>
                  </a:lnTo>
                  <a:lnTo>
                    <a:pt x="999172" y="32105"/>
                  </a:lnTo>
                  <a:lnTo>
                    <a:pt x="1008405" y="32105"/>
                  </a:lnTo>
                  <a:lnTo>
                    <a:pt x="1011453" y="29057"/>
                  </a:lnTo>
                  <a:lnTo>
                    <a:pt x="1011453" y="22961"/>
                  </a:lnTo>
                  <a:lnTo>
                    <a:pt x="1011453" y="21437"/>
                  </a:lnTo>
                  <a:lnTo>
                    <a:pt x="1011453" y="15240"/>
                  </a:lnTo>
                  <a:close/>
                </a:path>
                <a:path w="1821815" h="32385">
                  <a:moveTo>
                    <a:pt x="1073937" y="21437"/>
                  </a:moveTo>
                  <a:lnTo>
                    <a:pt x="1070889" y="18389"/>
                  </a:lnTo>
                  <a:lnTo>
                    <a:pt x="1061745" y="18389"/>
                  </a:lnTo>
                  <a:lnTo>
                    <a:pt x="1057173" y="21437"/>
                  </a:lnTo>
                  <a:lnTo>
                    <a:pt x="1057173" y="22961"/>
                  </a:lnTo>
                  <a:lnTo>
                    <a:pt x="1057173" y="24485"/>
                  </a:lnTo>
                  <a:lnTo>
                    <a:pt x="1057173" y="26009"/>
                  </a:lnTo>
                  <a:lnTo>
                    <a:pt x="1057173" y="29057"/>
                  </a:lnTo>
                  <a:lnTo>
                    <a:pt x="1061745" y="32105"/>
                  </a:lnTo>
                  <a:lnTo>
                    <a:pt x="1070889" y="32105"/>
                  </a:lnTo>
                  <a:lnTo>
                    <a:pt x="1073937" y="29057"/>
                  </a:lnTo>
                  <a:lnTo>
                    <a:pt x="1073937" y="26009"/>
                  </a:lnTo>
                  <a:lnTo>
                    <a:pt x="1073937" y="24485"/>
                  </a:lnTo>
                  <a:lnTo>
                    <a:pt x="1073937" y="22961"/>
                  </a:lnTo>
                  <a:lnTo>
                    <a:pt x="1073937" y="21437"/>
                  </a:lnTo>
                  <a:close/>
                </a:path>
                <a:path w="1821815" h="32385">
                  <a:moveTo>
                    <a:pt x="1136523" y="18288"/>
                  </a:moveTo>
                  <a:lnTo>
                    <a:pt x="1133475" y="16764"/>
                  </a:lnTo>
                  <a:lnTo>
                    <a:pt x="1122807" y="16764"/>
                  </a:lnTo>
                  <a:lnTo>
                    <a:pt x="1119759" y="18288"/>
                  </a:lnTo>
                  <a:lnTo>
                    <a:pt x="1119759" y="21437"/>
                  </a:lnTo>
                  <a:lnTo>
                    <a:pt x="1119759" y="22961"/>
                  </a:lnTo>
                  <a:lnTo>
                    <a:pt x="1119759" y="29057"/>
                  </a:lnTo>
                  <a:lnTo>
                    <a:pt x="1122807" y="32105"/>
                  </a:lnTo>
                  <a:lnTo>
                    <a:pt x="1133475" y="32105"/>
                  </a:lnTo>
                  <a:lnTo>
                    <a:pt x="1136523" y="29057"/>
                  </a:lnTo>
                  <a:lnTo>
                    <a:pt x="1136523" y="22961"/>
                  </a:lnTo>
                  <a:lnTo>
                    <a:pt x="1136523" y="21437"/>
                  </a:lnTo>
                  <a:lnTo>
                    <a:pt x="1136523" y="18288"/>
                  </a:lnTo>
                  <a:close/>
                </a:path>
                <a:path w="1821815" h="32385">
                  <a:moveTo>
                    <a:pt x="1199007" y="22961"/>
                  </a:moveTo>
                  <a:lnTo>
                    <a:pt x="1194435" y="21437"/>
                  </a:lnTo>
                  <a:lnTo>
                    <a:pt x="1185291" y="21437"/>
                  </a:lnTo>
                  <a:lnTo>
                    <a:pt x="1182243" y="22961"/>
                  </a:lnTo>
                  <a:lnTo>
                    <a:pt x="1182243" y="24485"/>
                  </a:lnTo>
                  <a:lnTo>
                    <a:pt x="1182243" y="29057"/>
                  </a:lnTo>
                  <a:lnTo>
                    <a:pt x="1185291" y="32105"/>
                  </a:lnTo>
                  <a:lnTo>
                    <a:pt x="1194435" y="32105"/>
                  </a:lnTo>
                  <a:lnTo>
                    <a:pt x="1199007" y="29057"/>
                  </a:lnTo>
                  <a:lnTo>
                    <a:pt x="1199007" y="24485"/>
                  </a:lnTo>
                  <a:lnTo>
                    <a:pt x="1199007" y="22961"/>
                  </a:lnTo>
                  <a:close/>
                </a:path>
                <a:path w="1821815" h="32385">
                  <a:moveTo>
                    <a:pt x="1261579" y="22961"/>
                  </a:moveTo>
                  <a:lnTo>
                    <a:pt x="1257007" y="19913"/>
                  </a:lnTo>
                  <a:lnTo>
                    <a:pt x="1247863" y="19913"/>
                  </a:lnTo>
                  <a:lnTo>
                    <a:pt x="1244815" y="22961"/>
                  </a:lnTo>
                  <a:lnTo>
                    <a:pt x="1244815" y="24485"/>
                  </a:lnTo>
                  <a:lnTo>
                    <a:pt x="1244815" y="29057"/>
                  </a:lnTo>
                  <a:lnTo>
                    <a:pt x="1247863" y="32105"/>
                  </a:lnTo>
                  <a:lnTo>
                    <a:pt x="1257007" y="32105"/>
                  </a:lnTo>
                  <a:lnTo>
                    <a:pt x="1261579" y="29057"/>
                  </a:lnTo>
                  <a:lnTo>
                    <a:pt x="1261579" y="24485"/>
                  </a:lnTo>
                  <a:lnTo>
                    <a:pt x="1261579" y="22961"/>
                  </a:lnTo>
                  <a:close/>
                </a:path>
                <a:path w="1821815" h="32385">
                  <a:moveTo>
                    <a:pt x="1385112" y="21437"/>
                  </a:moveTo>
                  <a:lnTo>
                    <a:pt x="1382064" y="19913"/>
                  </a:lnTo>
                  <a:lnTo>
                    <a:pt x="1372920" y="19913"/>
                  </a:lnTo>
                  <a:lnTo>
                    <a:pt x="1368259" y="21437"/>
                  </a:lnTo>
                  <a:lnTo>
                    <a:pt x="1368259" y="29057"/>
                  </a:lnTo>
                  <a:lnTo>
                    <a:pt x="1372831" y="32105"/>
                  </a:lnTo>
                  <a:lnTo>
                    <a:pt x="1382064" y="32105"/>
                  </a:lnTo>
                  <a:lnTo>
                    <a:pt x="1385112" y="29057"/>
                  </a:lnTo>
                  <a:lnTo>
                    <a:pt x="1385112" y="27533"/>
                  </a:lnTo>
                  <a:lnTo>
                    <a:pt x="1385112" y="22961"/>
                  </a:lnTo>
                  <a:lnTo>
                    <a:pt x="1385112" y="21437"/>
                  </a:lnTo>
                  <a:close/>
                </a:path>
                <a:path w="1821815" h="32385">
                  <a:moveTo>
                    <a:pt x="1510284" y="19913"/>
                  </a:moveTo>
                  <a:lnTo>
                    <a:pt x="1505712" y="16764"/>
                  </a:lnTo>
                  <a:lnTo>
                    <a:pt x="1496568" y="16764"/>
                  </a:lnTo>
                  <a:lnTo>
                    <a:pt x="1493520" y="19913"/>
                  </a:lnTo>
                  <a:lnTo>
                    <a:pt x="1493520" y="22961"/>
                  </a:lnTo>
                  <a:lnTo>
                    <a:pt x="1493520" y="29057"/>
                  </a:lnTo>
                  <a:lnTo>
                    <a:pt x="1496568" y="32105"/>
                  </a:lnTo>
                  <a:lnTo>
                    <a:pt x="1505712" y="32105"/>
                  </a:lnTo>
                  <a:lnTo>
                    <a:pt x="1510284" y="29057"/>
                  </a:lnTo>
                  <a:lnTo>
                    <a:pt x="1510284" y="22961"/>
                  </a:lnTo>
                  <a:lnTo>
                    <a:pt x="1510284" y="19913"/>
                  </a:lnTo>
                  <a:close/>
                </a:path>
                <a:path w="1821815" h="32385">
                  <a:moveTo>
                    <a:pt x="1572768" y="24485"/>
                  </a:moveTo>
                  <a:lnTo>
                    <a:pt x="1568196" y="21437"/>
                  </a:lnTo>
                  <a:lnTo>
                    <a:pt x="1559052" y="21437"/>
                  </a:lnTo>
                  <a:lnTo>
                    <a:pt x="1556004" y="24485"/>
                  </a:lnTo>
                  <a:lnTo>
                    <a:pt x="1556004" y="29057"/>
                  </a:lnTo>
                  <a:lnTo>
                    <a:pt x="1559052" y="32105"/>
                  </a:lnTo>
                  <a:lnTo>
                    <a:pt x="1568196" y="32105"/>
                  </a:lnTo>
                  <a:lnTo>
                    <a:pt x="1572768" y="29057"/>
                  </a:lnTo>
                  <a:lnTo>
                    <a:pt x="1572768" y="24485"/>
                  </a:lnTo>
                  <a:close/>
                </a:path>
                <a:path w="1821815" h="32385">
                  <a:moveTo>
                    <a:pt x="1696389" y="16764"/>
                  </a:moveTo>
                  <a:lnTo>
                    <a:pt x="1693341" y="15240"/>
                  </a:lnTo>
                  <a:lnTo>
                    <a:pt x="1684108" y="15240"/>
                  </a:lnTo>
                  <a:lnTo>
                    <a:pt x="1679536" y="16764"/>
                  </a:lnTo>
                  <a:lnTo>
                    <a:pt x="1679536" y="29057"/>
                  </a:lnTo>
                  <a:lnTo>
                    <a:pt x="1684108" y="32105"/>
                  </a:lnTo>
                  <a:lnTo>
                    <a:pt x="1693341" y="32105"/>
                  </a:lnTo>
                  <a:lnTo>
                    <a:pt x="1696389" y="29057"/>
                  </a:lnTo>
                  <a:lnTo>
                    <a:pt x="1696389" y="21437"/>
                  </a:lnTo>
                  <a:lnTo>
                    <a:pt x="1696389" y="19913"/>
                  </a:lnTo>
                  <a:lnTo>
                    <a:pt x="1696389" y="16764"/>
                  </a:lnTo>
                  <a:close/>
                </a:path>
                <a:path w="1821815" h="32385">
                  <a:moveTo>
                    <a:pt x="1758873" y="16764"/>
                  </a:moveTo>
                  <a:lnTo>
                    <a:pt x="1755825" y="13716"/>
                  </a:lnTo>
                  <a:lnTo>
                    <a:pt x="1745157" y="13716"/>
                  </a:lnTo>
                  <a:lnTo>
                    <a:pt x="1742109" y="16764"/>
                  </a:lnTo>
                  <a:lnTo>
                    <a:pt x="1742109" y="21336"/>
                  </a:lnTo>
                  <a:lnTo>
                    <a:pt x="1742109" y="22961"/>
                  </a:lnTo>
                  <a:lnTo>
                    <a:pt x="1742109" y="26009"/>
                  </a:lnTo>
                  <a:lnTo>
                    <a:pt x="1742109" y="29057"/>
                  </a:lnTo>
                  <a:lnTo>
                    <a:pt x="1745157" y="30581"/>
                  </a:lnTo>
                  <a:lnTo>
                    <a:pt x="1755825" y="30581"/>
                  </a:lnTo>
                  <a:lnTo>
                    <a:pt x="1758873" y="29057"/>
                  </a:lnTo>
                  <a:lnTo>
                    <a:pt x="1758873" y="26009"/>
                  </a:lnTo>
                  <a:lnTo>
                    <a:pt x="1758873" y="22961"/>
                  </a:lnTo>
                  <a:lnTo>
                    <a:pt x="1758873" y="21437"/>
                  </a:lnTo>
                  <a:lnTo>
                    <a:pt x="1758873" y="16764"/>
                  </a:lnTo>
                  <a:close/>
                </a:path>
                <a:path w="1821815" h="32385">
                  <a:moveTo>
                    <a:pt x="1821459" y="22961"/>
                  </a:moveTo>
                  <a:lnTo>
                    <a:pt x="1816887" y="19913"/>
                  </a:lnTo>
                  <a:lnTo>
                    <a:pt x="1807743" y="19913"/>
                  </a:lnTo>
                  <a:lnTo>
                    <a:pt x="1804695" y="22961"/>
                  </a:lnTo>
                  <a:lnTo>
                    <a:pt x="1804695" y="29057"/>
                  </a:lnTo>
                  <a:lnTo>
                    <a:pt x="1807743" y="30581"/>
                  </a:lnTo>
                  <a:lnTo>
                    <a:pt x="1816887" y="30581"/>
                  </a:lnTo>
                  <a:lnTo>
                    <a:pt x="1821459" y="29057"/>
                  </a:lnTo>
                  <a:lnTo>
                    <a:pt x="1821459" y="22961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5" name="object 2005" descr=""/>
            <p:cNvSpPr/>
            <p:nvPr/>
          </p:nvSpPr>
          <p:spPr>
            <a:xfrm>
              <a:off x="7017067" y="2029586"/>
              <a:ext cx="1821814" cy="94615"/>
            </a:xfrm>
            <a:custGeom>
              <a:avLst/>
              <a:gdLst/>
              <a:ahLst/>
              <a:cxnLst/>
              <a:rect l="l" t="t" r="r" b="b"/>
              <a:pathLst>
                <a:path w="1821815" h="94614">
                  <a:moveTo>
                    <a:pt x="16764" y="85445"/>
                  </a:moveTo>
                  <a:lnTo>
                    <a:pt x="12192" y="83921"/>
                  </a:lnTo>
                  <a:lnTo>
                    <a:pt x="3048" y="83921"/>
                  </a:lnTo>
                  <a:lnTo>
                    <a:pt x="0" y="85445"/>
                  </a:lnTo>
                  <a:lnTo>
                    <a:pt x="0" y="86969"/>
                  </a:lnTo>
                  <a:lnTo>
                    <a:pt x="1524" y="86969"/>
                  </a:lnTo>
                  <a:lnTo>
                    <a:pt x="0" y="91541"/>
                  </a:lnTo>
                  <a:lnTo>
                    <a:pt x="0" y="93065"/>
                  </a:lnTo>
                  <a:lnTo>
                    <a:pt x="3048" y="94589"/>
                  </a:lnTo>
                  <a:lnTo>
                    <a:pt x="12192" y="94589"/>
                  </a:lnTo>
                  <a:lnTo>
                    <a:pt x="16764" y="93065"/>
                  </a:lnTo>
                  <a:lnTo>
                    <a:pt x="16764" y="86969"/>
                  </a:lnTo>
                  <a:lnTo>
                    <a:pt x="16764" y="85445"/>
                  </a:lnTo>
                  <a:close/>
                </a:path>
                <a:path w="1821815" h="94614">
                  <a:moveTo>
                    <a:pt x="16764" y="22860"/>
                  </a:moveTo>
                  <a:lnTo>
                    <a:pt x="12192" y="21336"/>
                  </a:lnTo>
                  <a:lnTo>
                    <a:pt x="3048" y="21336"/>
                  </a:lnTo>
                  <a:lnTo>
                    <a:pt x="0" y="22860"/>
                  </a:lnTo>
                  <a:lnTo>
                    <a:pt x="0" y="33629"/>
                  </a:lnTo>
                  <a:lnTo>
                    <a:pt x="3048" y="36677"/>
                  </a:lnTo>
                  <a:lnTo>
                    <a:pt x="12192" y="36677"/>
                  </a:lnTo>
                  <a:lnTo>
                    <a:pt x="16764" y="33629"/>
                  </a:lnTo>
                  <a:lnTo>
                    <a:pt x="16764" y="22860"/>
                  </a:lnTo>
                  <a:close/>
                </a:path>
                <a:path w="1821815" h="94614">
                  <a:moveTo>
                    <a:pt x="77812" y="86969"/>
                  </a:moveTo>
                  <a:lnTo>
                    <a:pt x="74764" y="85445"/>
                  </a:lnTo>
                  <a:lnTo>
                    <a:pt x="65620" y="85445"/>
                  </a:lnTo>
                  <a:lnTo>
                    <a:pt x="61048" y="86969"/>
                  </a:lnTo>
                  <a:lnTo>
                    <a:pt x="61048" y="91541"/>
                  </a:lnTo>
                  <a:lnTo>
                    <a:pt x="65620" y="94589"/>
                  </a:lnTo>
                  <a:lnTo>
                    <a:pt x="74764" y="94589"/>
                  </a:lnTo>
                  <a:lnTo>
                    <a:pt x="77812" y="93065"/>
                  </a:lnTo>
                  <a:lnTo>
                    <a:pt x="77812" y="91541"/>
                  </a:lnTo>
                  <a:lnTo>
                    <a:pt x="77812" y="86969"/>
                  </a:lnTo>
                  <a:close/>
                </a:path>
                <a:path w="1821815" h="94614">
                  <a:moveTo>
                    <a:pt x="77812" y="22860"/>
                  </a:moveTo>
                  <a:lnTo>
                    <a:pt x="74764" y="21336"/>
                  </a:lnTo>
                  <a:lnTo>
                    <a:pt x="65620" y="21336"/>
                  </a:lnTo>
                  <a:lnTo>
                    <a:pt x="61048" y="22860"/>
                  </a:lnTo>
                  <a:lnTo>
                    <a:pt x="61048" y="33629"/>
                  </a:lnTo>
                  <a:lnTo>
                    <a:pt x="65620" y="35153"/>
                  </a:lnTo>
                  <a:lnTo>
                    <a:pt x="74764" y="35153"/>
                  </a:lnTo>
                  <a:lnTo>
                    <a:pt x="77812" y="33629"/>
                  </a:lnTo>
                  <a:lnTo>
                    <a:pt x="77812" y="22860"/>
                  </a:lnTo>
                  <a:close/>
                </a:path>
                <a:path w="1821815" h="94614">
                  <a:moveTo>
                    <a:pt x="140398" y="86969"/>
                  </a:moveTo>
                  <a:lnTo>
                    <a:pt x="137350" y="85445"/>
                  </a:lnTo>
                  <a:lnTo>
                    <a:pt x="128206" y="85445"/>
                  </a:lnTo>
                  <a:lnTo>
                    <a:pt x="123634" y="86969"/>
                  </a:lnTo>
                  <a:lnTo>
                    <a:pt x="123634" y="93065"/>
                  </a:lnTo>
                  <a:lnTo>
                    <a:pt x="128206" y="94589"/>
                  </a:lnTo>
                  <a:lnTo>
                    <a:pt x="137350" y="94589"/>
                  </a:lnTo>
                  <a:lnTo>
                    <a:pt x="140398" y="93065"/>
                  </a:lnTo>
                  <a:lnTo>
                    <a:pt x="140398" y="86969"/>
                  </a:lnTo>
                  <a:close/>
                </a:path>
                <a:path w="1821815" h="94614">
                  <a:moveTo>
                    <a:pt x="140398" y="29057"/>
                  </a:moveTo>
                  <a:lnTo>
                    <a:pt x="137350" y="26009"/>
                  </a:lnTo>
                  <a:lnTo>
                    <a:pt x="128206" y="26009"/>
                  </a:lnTo>
                  <a:lnTo>
                    <a:pt x="123634" y="29057"/>
                  </a:lnTo>
                  <a:lnTo>
                    <a:pt x="123634" y="33629"/>
                  </a:lnTo>
                  <a:lnTo>
                    <a:pt x="128206" y="36677"/>
                  </a:lnTo>
                  <a:lnTo>
                    <a:pt x="137350" y="36677"/>
                  </a:lnTo>
                  <a:lnTo>
                    <a:pt x="140398" y="33629"/>
                  </a:lnTo>
                  <a:lnTo>
                    <a:pt x="140398" y="29057"/>
                  </a:lnTo>
                  <a:close/>
                </a:path>
                <a:path w="1821815" h="94614">
                  <a:moveTo>
                    <a:pt x="202882" y="83921"/>
                  </a:moveTo>
                  <a:lnTo>
                    <a:pt x="199834" y="82397"/>
                  </a:lnTo>
                  <a:lnTo>
                    <a:pt x="190690" y="82397"/>
                  </a:lnTo>
                  <a:lnTo>
                    <a:pt x="186118" y="83921"/>
                  </a:lnTo>
                  <a:lnTo>
                    <a:pt x="186118" y="86969"/>
                  </a:lnTo>
                  <a:lnTo>
                    <a:pt x="186118" y="91541"/>
                  </a:lnTo>
                  <a:lnTo>
                    <a:pt x="186118" y="93014"/>
                  </a:lnTo>
                  <a:lnTo>
                    <a:pt x="190677" y="94589"/>
                  </a:lnTo>
                  <a:lnTo>
                    <a:pt x="199821" y="94589"/>
                  </a:lnTo>
                  <a:lnTo>
                    <a:pt x="202882" y="93065"/>
                  </a:lnTo>
                  <a:lnTo>
                    <a:pt x="202882" y="86969"/>
                  </a:lnTo>
                  <a:lnTo>
                    <a:pt x="202882" y="83921"/>
                  </a:lnTo>
                  <a:close/>
                </a:path>
                <a:path w="1821815" h="94614">
                  <a:moveTo>
                    <a:pt x="202882" y="29057"/>
                  </a:moveTo>
                  <a:lnTo>
                    <a:pt x="199821" y="26009"/>
                  </a:lnTo>
                  <a:lnTo>
                    <a:pt x="190677" y="26009"/>
                  </a:lnTo>
                  <a:lnTo>
                    <a:pt x="186105" y="29057"/>
                  </a:lnTo>
                  <a:lnTo>
                    <a:pt x="186105" y="33629"/>
                  </a:lnTo>
                  <a:lnTo>
                    <a:pt x="190677" y="36677"/>
                  </a:lnTo>
                  <a:lnTo>
                    <a:pt x="199821" y="36677"/>
                  </a:lnTo>
                  <a:lnTo>
                    <a:pt x="202882" y="33629"/>
                  </a:lnTo>
                  <a:lnTo>
                    <a:pt x="202882" y="29057"/>
                  </a:lnTo>
                  <a:close/>
                </a:path>
                <a:path w="1821815" h="94614">
                  <a:moveTo>
                    <a:pt x="202882" y="15240"/>
                  </a:moveTo>
                  <a:lnTo>
                    <a:pt x="199834" y="13716"/>
                  </a:lnTo>
                  <a:lnTo>
                    <a:pt x="190690" y="13716"/>
                  </a:lnTo>
                  <a:lnTo>
                    <a:pt x="186118" y="15240"/>
                  </a:lnTo>
                  <a:lnTo>
                    <a:pt x="186118" y="21336"/>
                  </a:lnTo>
                  <a:lnTo>
                    <a:pt x="190690" y="22860"/>
                  </a:lnTo>
                  <a:lnTo>
                    <a:pt x="199834" y="22860"/>
                  </a:lnTo>
                  <a:lnTo>
                    <a:pt x="202882" y="21336"/>
                  </a:lnTo>
                  <a:lnTo>
                    <a:pt x="202882" y="15240"/>
                  </a:lnTo>
                  <a:close/>
                </a:path>
                <a:path w="1821815" h="94614">
                  <a:moveTo>
                    <a:pt x="265455" y="86969"/>
                  </a:moveTo>
                  <a:lnTo>
                    <a:pt x="260883" y="85445"/>
                  </a:lnTo>
                  <a:lnTo>
                    <a:pt x="251739" y="85445"/>
                  </a:lnTo>
                  <a:lnTo>
                    <a:pt x="248691" y="86969"/>
                  </a:lnTo>
                  <a:lnTo>
                    <a:pt x="248691" y="93065"/>
                  </a:lnTo>
                  <a:lnTo>
                    <a:pt x="251739" y="94589"/>
                  </a:lnTo>
                  <a:lnTo>
                    <a:pt x="260883" y="94589"/>
                  </a:lnTo>
                  <a:lnTo>
                    <a:pt x="265455" y="93065"/>
                  </a:lnTo>
                  <a:lnTo>
                    <a:pt x="265455" y="86969"/>
                  </a:lnTo>
                  <a:close/>
                </a:path>
                <a:path w="1821815" h="94614">
                  <a:moveTo>
                    <a:pt x="328041" y="26009"/>
                  </a:moveTo>
                  <a:lnTo>
                    <a:pt x="323469" y="24485"/>
                  </a:lnTo>
                  <a:lnTo>
                    <a:pt x="314325" y="24485"/>
                  </a:lnTo>
                  <a:lnTo>
                    <a:pt x="311277" y="26009"/>
                  </a:lnTo>
                  <a:lnTo>
                    <a:pt x="311277" y="32105"/>
                  </a:lnTo>
                  <a:lnTo>
                    <a:pt x="314325" y="33629"/>
                  </a:lnTo>
                  <a:lnTo>
                    <a:pt x="323469" y="33629"/>
                  </a:lnTo>
                  <a:lnTo>
                    <a:pt x="328041" y="32105"/>
                  </a:lnTo>
                  <a:lnTo>
                    <a:pt x="328041" y="26009"/>
                  </a:lnTo>
                  <a:close/>
                </a:path>
                <a:path w="1821815" h="94614">
                  <a:moveTo>
                    <a:pt x="329565" y="91541"/>
                  </a:moveTo>
                  <a:lnTo>
                    <a:pt x="328041" y="86969"/>
                  </a:lnTo>
                  <a:lnTo>
                    <a:pt x="328041" y="85445"/>
                  </a:lnTo>
                  <a:lnTo>
                    <a:pt x="323367" y="83921"/>
                  </a:lnTo>
                  <a:lnTo>
                    <a:pt x="314223" y="83921"/>
                  </a:lnTo>
                  <a:lnTo>
                    <a:pt x="311175" y="85445"/>
                  </a:lnTo>
                  <a:lnTo>
                    <a:pt x="311175" y="86969"/>
                  </a:lnTo>
                  <a:lnTo>
                    <a:pt x="311175" y="93065"/>
                  </a:lnTo>
                  <a:lnTo>
                    <a:pt x="314223" y="94589"/>
                  </a:lnTo>
                  <a:lnTo>
                    <a:pt x="323367" y="94589"/>
                  </a:lnTo>
                  <a:lnTo>
                    <a:pt x="328041" y="93065"/>
                  </a:lnTo>
                  <a:lnTo>
                    <a:pt x="328041" y="91541"/>
                  </a:lnTo>
                  <a:lnTo>
                    <a:pt x="329565" y="91541"/>
                  </a:lnTo>
                  <a:close/>
                </a:path>
                <a:path w="1821815" h="94614">
                  <a:moveTo>
                    <a:pt x="388988" y="24485"/>
                  </a:moveTo>
                  <a:lnTo>
                    <a:pt x="385940" y="21336"/>
                  </a:lnTo>
                  <a:lnTo>
                    <a:pt x="376796" y="21336"/>
                  </a:lnTo>
                  <a:lnTo>
                    <a:pt x="372224" y="24485"/>
                  </a:lnTo>
                  <a:lnTo>
                    <a:pt x="372224" y="33629"/>
                  </a:lnTo>
                  <a:lnTo>
                    <a:pt x="376796" y="36677"/>
                  </a:lnTo>
                  <a:lnTo>
                    <a:pt x="385940" y="36677"/>
                  </a:lnTo>
                  <a:lnTo>
                    <a:pt x="388988" y="33629"/>
                  </a:lnTo>
                  <a:lnTo>
                    <a:pt x="388988" y="24485"/>
                  </a:lnTo>
                  <a:close/>
                </a:path>
                <a:path w="1821815" h="94614">
                  <a:moveTo>
                    <a:pt x="390512" y="91541"/>
                  </a:moveTo>
                  <a:lnTo>
                    <a:pt x="388988" y="86969"/>
                  </a:lnTo>
                  <a:lnTo>
                    <a:pt x="385940" y="83921"/>
                  </a:lnTo>
                  <a:lnTo>
                    <a:pt x="376796" y="83921"/>
                  </a:lnTo>
                  <a:lnTo>
                    <a:pt x="372224" y="86969"/>
                  </a:lnTo>
                  <a:lnTo>
                    <a:pt x="372224" y="93065"/>
                  </a:lnTo>
                  <a:lnTo>
                    <a:pt x="376796" y="94589"/>
                  </a:lnTo>
                  <a:lnTo>
                    <a:pt x="385940" y="94589"/>
                  </a:lnTo>
                  <a:lnTo>
                    <a:pt x="388988" y="93065"/>
                  </a:lnTo>
                  <a:lnTo>
                    <a:pt x="388988" y="91541"/>
                  </a:lnTo>
                  <a:lnTo>
                    <a:pt x="390512" y="91541"/>
                  </a:lnTo>
                  <a:close/>
                </a:path>
                <a:path w="1821815" h="94614">
                  <a:moveTo>
                    <a:pt x="451573" y="29057"/>
                  </a:moveTo>
                  <a:lnTo>
                    <a:pt x="448525" y="26009"/>
                  </a:lnTo>
                  <a:lnTo>
                    <a:pt x="439381" y="26009"/>
                  </a:lnTo>
                  <a:lnTo>
                    <a:pt x="434809" y="29057"/>
                  </a:lnTo>
                  <a:lnTo>
                    <a:pt x="434809" y="33629"/>
                  </a:lnTo>
                  <a:lnTo>
                    <a:pt x="439381" y="35153"/>
                  </a:lnTo>
                  <a:lnTo>
                    <a:pt x="448525" y="35153"/>
                  </a:lnTo>
                  <a:lnTo>
                    <a:pt x="451573" y="33629"/>
                  </a:lnTo>
                  <a:lnTo>
                    <a:pt x="451573" y="29057"/>
                  </a:lnTo>
                  <a:close/>
                </a:path>
                <a:path w="1821815" h="94614">
                  <a:moveTo>
                    <a:pt x="578154" y="27533"/>
                  </a:moveTo>
                  <a:lnTo>
                    <a:pt x="576630" y="24485"/>
                  </a:lnTo>
                  <a:lnTo>
                    <a:pt x="576630" y="22860"/>
                  </a:lnTo>
                  <a:lnTo>
                    <a:pt x="572058" y="19812"/>
                  </a:lnTo>
                  <a:lnTo>
                    <a:pt x="562914" y="19812"/>
                  </a:lnTo>
                  <a:lnTo>
                    <a:pt x="559866" y="22860"/>
                  </a:lnTo>
                  <a:lnTo>
                    <a:pt x="559866" y="27533"/>
                  </a:lnTo>
                  <a:lnTo>
                    <a:pt x="561390" y="27533"/>
                  </a:lnTo>
                  <a:lnTo>
                    <a:pt x="559866" y="33629"/>
                  </a:lnTo>
                  <a:lnTo>
                    <a:pt x="562914" y="35153"/>
                  </a:lnTo>
                  <a:lnTo>
                    <a:pt x="572058" y="35153"/>
                  </a:lnTo>
                  <a:lnTo>
                    <a:pt x="576630" y="33629"/>
                  </a:lnTo>
                  <a:lnTo>
                    <a:pt x="576630" y="27533"/>
                  </a:lnTo>
                  <a:lnTo>
                    <a:pt x="578154" y="27533"/>
                  </a:lnTo>
                  <a:close/>
                </a:path>
                <a:path w="1821815" h="94614">
                  <a:moveTo>
                    <a:pt x="762762" y="85445"/>
                  </a:moveTo>
                  <a:lnTo>
                    <a:pt x="759714" y="83921"/>
                  </a:lnTo>
                  <a:lnTo>
                    <a:pt x="750570" y="83921"/>
                  </a:lnTo>
                  <a:lnTo>
                    <a:pt x="745998" y="85445"/>
                  </a:lnTo>
                  <a:lnTo>
                    <a:pt x="745998" y="93065"/>
                  </a:lnTo>
                  <a:lnTo>
                    <a:pt x="750570" y="94589"/>
                  </a:lnTo>
                  <a:lnTo>
                    <a:pt x="759714" y="94589"/>
                  </a:lnTo>
                  <a:lnTo>
                    <a:pt x="762762" y="93065"/>
                  </a:lnTo>
                  <a:lnTo>
                    <a:pt x="762762" y="85445"/>
                  </a:lnTo>
                  <a:close/>
                </a:path>
                <a:path w="1821815" h="94614">
                  <a:moveTo>
                    <a:pt x="762762" y="27533"/>
                  </a:moveTo>
                  <a:lnTo>
                    <a:pt x="759714" y="26009"/>
                  </a:lnTo>
                  <a:lnTo>
                    <a:pt x="750570" y="26009"/>
                  </a:lnTo>
                  <a:lnTo>
                    <a:pt x="745998" y="27533"/>
                  </a:lnTo>
                  <a:lnTo>
                    <a:pt x="745998" y="33629"/>
                  </a:lnTo>
                  <a:lnTo>
                    <a:pt x="750570" y="36677"/>
                  </a:lnTo>
                  <a:lnTo>
                    <a:pt x="759714" y="36677"/>
                  </a:lnTo>
                  <a:lnTo>
                    <a:pt x="762762" y="33629"/>
                  </a:lnTo>
                  <a:lnTo>
                    <a:pt x="762762" y="27533"/>
                  </a:lnTo>
                  <a:close/>
                </a:path>
                <a:path w="1821815" h="94614">
                  <a:moveTo>
                    <a:pt x="887818" y="86969"/>
                  </a:moveTo>
                  <a:lnTo>
                    <a:pt x="883246" y="85445"/>
                  </a:lnTo>
                  <a:lnTo>
                    <a:pt x="874102" y="85445"/>
                  </a:lnTo>
                  <a:lnTo>
                    <a:pt x="871054" y="86969"/>
                  </a:lnTo>
                  <a:lnTo>
                    <a:pt x="871054" y="93065"/>
                  </a:lnTo>
                  <a:lnTo>
                    <a:pt x="874102" y="94589"/>
                  </a:lnTo>
                  <a:lnTo>
                    <a:pt x="883246" y="94589"/>
                  </a:lnTo>
                  <a:lnTo>
                    <a:pt x="887818" y="93065"/>
                  </a:lnTo>
                  <a:lnTo>
                    <a:pt x="887818" y="86969"/>
                  </a:lnTo>
                  <a:close/>
                </a:path>
                <a:path w="1821815" h="94614">
                  <a:moveTo>
                    <a:pt x="887818" y="18288"/>
                  </a:moveTo>
                  <a:lnTo>
                    <a:pt x="883246" y="15240"/>
                  </a:lnTo>
                  <a:lnTo>
                    <a:pt x="874102" y="15240"/>
                  </a:lnTo>
                  <a:lnTo>
                    <a:pt x="871054" y="18288"/>
                  </a:lnTo>
                  <a:lnTo>
                    <a:pt x="871054" y="22860"/>
                  </a:lnTo>
                  <a:lnTo>
                    <a:pt x="872578" y="24485"/>
                  </a:lnTo>
                  <a:lnTo>
                    <a:pt x="871054" y="26009"/>
                  </a:lnTo>
                  <a:lnTo>
                    <a:pt x="871054" y="33629"/>
                  </a:lnTo>
                  <a:lnTo>
                    <a:pt x="874102" y="36677"/>
                  </a:lnTo>
                  <a:lnTo>
                    <a:pt x="883246" y="36677"/>
                  </a:lnTo>
                  <a:lnTo>
                    <a:pt x="887818" y="33629"/>
                  </a:lnTo>
                  <a:lnTo>
                    <a:pt x="887818" y="26009"/>
                  </a:lnTo>
                  <a:lnTo>
                    <a:pt x="884770" y="24485"/>
                  </a:lnTo>
                  <a:lnTo>
                    <a:pt x="887818" y="22860"/>
                  </a:lnTo>
                  <a:lnTo>
                    <a:pt x="887818" y="18288"/>
                  </a:lnTo>
                  <a:close/>
                </a:path>
                <a:path w="1821815" h="94614">
                  <a:moveTo>
                    <a:pt x="950391" y="21336"/>
                  </a:moveTo>
                  <a:lnTo>
                    <a:pt x="945819" y="19812"/>
                  </a:lnTo>
                  <a:lnTo>
                    <a:pt x="936675" y="19812"/>
                  </a:lnTo>
                  <a:lnTo>
                    <a:pt x="933627" y="21336"/>
                  </a:lnTo>
                  <a:lnTo>
                    <a:pt x="933627" y="26009"/>
                  </a:lnTo>
                  <a:lnTo>
                    <a:pt x="933627" y="33629"/>
                  </a:lnTo>
                  <a:lnTo>
                    <a:pt x="936675" y="36677"/>
                  </a:lnTo>
                  <a:lnTo>
                    <a:pt x="945819" y="36677"/>
                  </a:lnTo>
                  <a:lnTo>
                    <a:pt x="950391" y="33629"/>
                  </a:lnTo>
                  <a:lnTo>
                    <a:pt x="950391" y="26009"/>
                  </a:lnTo>
                  <a:lnTo>
                    <a:pt x="950391" y="21336"/>
                  </a:lnTo>
                  <a:close/>
                </a:path>
                <a:path w="1821815" h="94614">
                  <a:moveTo>
                    <a:pt x="950391" y="7620"/>
                  </a:moveTo>
                  <a:lnTo>
                    <a:pt x="945819" y="6096"/>
                  </a:lnTo>
                  <a:lnTo>
                    <a:pt x="936675" y="6096"/>
                  </a:lnTo>
                  <a:lnTo>
                    <a:pt x="933627" y="7620"/>
                  </a:lnTo>
                  <a:lnTo>
                    <a:pt x="933627" y="13716"/>
                  </a:lnTo>
                  <a:lnTo>
                    <a:pt x="936675" y="15240"/>
                  </a:lnTo>
                  <a:lnTo>
                    <a:pt x="945819" y="15240"/>
                  </a:lnTo>
                  <a:lnTo>
                    <a:pt x="950391" y="13716"/>
                  </a:lnTo>
                  <a:lnTo>
                    <a:pt x="950391" y="7620"/>
                  </a:lnTo>
                  <a:close/>
                </a:path>
                <a:path w="1821815" h="94614">
                  <a:moveTo>
                    <a:pt x="951915" y="93065"/>
                  </a:moveTo>
                  <a:lnTo>
                    <a:pt x="950391" y="86969"/>
                  </a:lnTo>
                  <a:lnTo>
                    <a:pt x="950391" y="85445"/>
                  </a:lnTo>
                  <a:lnTo>
                    <a:pt x="945819" y="82397"/>
                  </a:lnTo>
                  <a:lnTo>
                    <a:pt x="936675" y="82397"/>
                  </a:lnTo>
                  <a:lnTo>
                    <a:pt x="933627" y="85445"/>
                  </a:lnTo>
                  <a:lnTo>
                    <a:pt x="933627" y="93065"/>
                  </a:lnTo>
                  <a:lnTo>
                    <a:pt x="936675" y="94589"/>
                  </a:lnTo>
                  <a:lnTo>
                    <a:pt x="945819" y="94589"/>
                  </a:lnTo>
                  <a:lnTo>
                    <a:pt x="950391" y="93065"/>
                  </a:lnTo>
                  <a:lnTo>
                    <a:pt x="951915" y="93065"/>
                  </a:lnTo>
                  <a:close/>
                </a:path>
                <a:path w="1821815" h="94614">
                  <a:moveTo>
                    <a:pt x="1011453" y="83921"/>
                  </a:moveTo>
                  <a:lnTo>
                    <a:pt x="1008405" y="80873"/>
                  </a:lnTo>
                  <a:lnTo>
                    <a:pt x="999172" y="80873"/>
                  </a:lnTo>
                  <a:lnTo>
                    <a:pt x="994600" y="83921"/>
                  </a:lnTo>
                  <a:lnTo>
                    <a:pt x="994600" y="91541"/>
                  </a:lnTo>
                  <a:lnTo>
                    <a:pt x="999172" y="94589"/>
                  </a:lnTo>
                  <a:lnTo>
                    <a:pt x="1008405" y="94589"/>
                  </a:lnTo>
                  <a:lnTo>
                    <a:pt x="1011453" y="91541"/>
                  </a:lnTo>
                  <a:lnTo>
                    <a:pt x="1011453" y="83921"/>
                  </a:lnTo>
                  <a:close/>
                </a:path>
                <a:path w="1821815" h="94614">
                  <a:moveTo>
                    <a:pt x="1011453" y="26009"/>
                  </a:moveTo>
                  <a:lnTo>
                    <a:pt x="1008405" y="22860"/>
                  </a:lnTo>
                  <a:lnTo>
                    <a:pt x="999261" y="22860"/>
                  </a:lnTo>
                  <a:lnTo>
                    <a:pt x="994689" y="26009"/>
                  </a:lnTo>
                  <a:lnTo>
                    <a:pt x="994689" y="27533"/>
                  </a:lnTo>
                  <a:lnTo>
                    <a:pt x="994689" y="33629"/>
                  </a:lnTo>
                  <a:lnTo>
                    <a:pt x="997737" y="36677"/>
                  </a:lnTo>
                  <a:lnTo>
                    <a:pt x="999261" y="36677"/>
                  </a:lnTo>
                  <a:lnTo>
                    <a:pt x="1008405" y="36677"/>
                  </a:lnTo>
                  <a:lnTo>
                    <a:pt x="1011453" y="33629"/>
                  </a:lnTo>
                  <a:lnTo>
                    <a:pt x="1011453" y="27533"/>
                  </a:lnTo>
                  <a:lnTo>
                    <a:pt x="1011453" y="26009"/>
                  </a:lnTo>
                  <a:close/>
                </a:path>
                <a:path w="1821815" h="94614">
                  <a:moveTo>
                    <a:pt x="1011453" y="7620"/>
                  </a:moveTo>
                  <a:lnTo>
                    <a:pt x="1008405" y="4572"/>
                  </a:lnTo>
                  <a:lnTo>
                    <a:pt x="999261" y="4572"/>
                  </a:lnTo>
                  <a:lnTo>
                    <a:pt x="994689" y="7620"/>
                  </a:lnTo>
                  <a:lnTo>
                    <a:pt x="994689" y="12192"/>
                  </a:lnTo>
                  <a:lnTo>
                    <a:pt x="999261" y="13716"/>
                  </a:lnTo>
                  <a:lnTo>
                    <a:pt x="1008405" y="13716"/>
                  </a:lnTo>
                  <a:lnTo>
                    <a:pt x="1011453" y="12192"/>
                  </a:lnTo>
                  <a:lnTo>
                    <a:pt x="1011453" y="7620"/>
                  </a:lnTo>
                  <a:close/>
                </a:path>
                <a:path w="1821815" h="94614">
                  <a:moveTo>
                    <a:pt x="1073937" y="85445"/>
                  </a:moveTo>
                  <a:lnTo>
                    <a:pt x="1070889" y="82397"/>
                  </a:lnTo>
                  <a:lnTo>
                    <a:pt x="1061745" y="82397"/>
                  </a:lnTo>
                  <a:lnTo>
                    <a:pt x="1057173" y="85445"/>
                  </a:lnTo>
                  <a:lnTo>
                    <a:pt x="1057173" y="93065"/>
                  </a:lnTo>
                  <a:lnTo>
                    <a:pt x="1061745" y="94589"/>
                  </a:lnTo>
                  <a:lnTo>
                    <a:pt x="1070889" y="94589"/>
                  </a:lnTo>
                  <a:lnTo>
                    <a:pt x="1073937" y="93065"/>
                  </a:lnTo>
                  <a:lnTo>
                    <a:pt x="1073937" y="85445"/>
                  </a:lnTo>
                  <a:close/>
                </a:path>
                <a:path w="1821815" h="94614">
                  <a:moveTo>
                    <a:pt x="1073937" y="24485"/>
                  </a:moveTo>
                  <a:lnTo>
                    <a:pt x="1070889" y="22860"/>
                  </a:lnTo>
                  <a:lnTo>
                    <a:pt x="1061745" y="22860"/>
                  </a:lnTo>
                  <a:lnTo>
                    <a:pt x="1057173" y="24485"/>
                  </a:lnTo>
                  <a:lnTo>
                    <a:pt x="1057173" y="27533"/>
                  </a:lnTo>
                  <a:lnTo>
                    <a:pt x="1057173" y="33629"/>
                  </a:lnTo>
                  <a:lnTo>
                    <a:pt x="1061745" y="36677"/>
                  </a:lnTo>
                  <a:lnTo>
                    <a:pt x="1070889" y="36677"/>
                  </a:lnTo>
                  <a:lnTo>
                    <a:pt x="1073937" y="33629"/>
                  </a:lnTo>
                  <a:lnTo>
                    <a:pt x="1073937" y="27533"/>
                  </a:lnTo>
                  <a:lnTo>
                    <a:pt x="1073937" y="24485"/>
                  </a:lnTo>
                  <a:close/>
                </a:path>
                <a:path w="1821815" h="94614">
                  <a:moveTo>
                    <a:pt x="1136523" y="21336"/>
                  </a:moveTo>
                  <a:lnTo>
                    <a:pt x="1133475" y="19812"/>
                  </a:lnTo>
                  <a:lnTo>
                    <a:pt x="1122807" y="19812"/>
                  </a:lnTo>
                  <a:lnTo>
                    <a:pt x="1119759" y="21336"/>
                  </a:lnTo>
                  <a:lnTo>
                    <a:pt x="1119759" y="26009"/>
                  </a:lnTo>
                  <a:lnTo>
                    <a:pt x="1119759" y="33629"/>
                  </a:lnTo>
                  <a:lnTo>
                    <a:pt x="1122807" y="36677"/>
                  </a:lnTo>
                  <a:lnTo>
                    <a:pt x="1133475" y="36677"/>
                  </a:lnTo>
                  <a:lnTo>
                    <a:pt x="1136523" y="33629"/>
                  </a:lnTo>
                  <a:lnTo>
                    <a:pt x="1136523" y="26009"/>
                  </a:lnTo>
                  <a:lnTo>
                    <a:pt x="1136523" y="21336"/>
                  </a:lnTo>
                  <a:close/>
                </a:path>
                <a:path w="1821815" h="94614">
                  <a:moveTo>
                    <a:pt x="1138047" y="93065"/>
                  </a:moveTo>
                  <a:lnTo>
                    <a:pt x="1136523" y="86969"/>
                  </a:lnTo>
                  <a:lnTo>
                    <a:pt x="1133475" y="83921"/>
                  </a:lnTo>
                  <a:lnTo>
                    <a:pt x="1122807" y="83921"/>
                  </a:lnTo>
                  <a:lnTo>
                    <a:pt x="1119759" y="86969"/>
                  </a:lnTo>
                  <a:lnTo>
                    <a:pt x="1119759" y="93065"/>
                  </a:lnTo>
                  <a:lnTo>
                    <a:pt x="1122807" y="94589"/>
                  </a:lnTo>
                  <a:lnTo>
                    <a:pt x="1133475" y="94589"/>
                  </a:lnTo>
                  <a:lnTo>
                    <a:pt x="1136523" y="93065"/>
                  </a:lnTo>
                  <a:lnTo>
                    <a:pt x="1138047" y="93065"/>
                  </a:lnTo>
                  <a:close/>
                </a:path>
                <a:path w="1821815" h="94614">
                  <a:moveTo>
                    <a:pt x="1199007" y="86969"/>
                  </a:moveTo>
                  <a:lnTo>
                    <a:pt x="1194435" y="83921"/>
                  </a:lnTo>
                  <a:lnTo>
                    <a:pt x="1185291" y="83921"/>
                  </a:lnTo>
                  <a:lnTo>
                    <a:pt x="1182243" y="86969"/>
                  </a:lnTo>
                  <a:lnTo>
                    <a:pt x="1182243" y="93065"/>
                  </a:lnTo>
                  <a:lnTo>
                    <a:pt x="1185291" y="94589"/>
                  </a:lnTo>
                  <a:lnTo>
                    <a:pt x="1194435" y="94589"/>
                  </a:lnTo>
                  <a:lnTo>
                    <a:pt x="1199007" y="93065"/>
                  </a:lnTo>
                  <a:lnTo>
                    <a:pt x="1199007" y="86969"/>
                  </a:lnTo>
                  <a:close/>
                </a:path>
                <a:path w="1821815" h="94614">
                  <a:moveTo>
                    <a:pt x="1199007" y="26009"/>
                  </a:moveTo>
                  <a:lnTo>
                    <a:pt x="1194435" y="22860"/>
                  </a:lnTo>
                  <a:lnTo>
                    <a:pt x="1185291" y="22860"/>
                  </a:lnTo>
                  <a:lnTo>
                    <a:pt x="1182243" y="26009"/>
                  </a:lnTo>
                  <a:lnTo>
                    <a:pt x="1182243" y="27533"/>
                  </a:lnTo>
                  <a:lnTo>
                    <a:pt x="1182243" y="33629"/>
                  </a:lnTo>
                  <a:lnTo>
                    <a:pt x="1185291" y="36677"/>
                  </a:lnTo>
                  <a:lnTo>
                    <a:pt x="1194435" y="36677"/>
                  </a:lnTo>
                  <a:lnTo>
                    <a:pt x="1199007" y="33629"/>
                  </a:lnTo>
                  <a:lnTo>
                    <a:pt x="1199007" y="27533"/>
                  </a:lnTo>
                  <a:lnTo>
                    <a:pt x="1199007" y="26009"/>
                  </a:lnTo>
                  <a:close/>
                </a:path>
                <a:path w="1821815" h="94614">
                  <a:moveTo>
                    <a:pt x="1261579" y="86969"/>
                  </a:moveTo>
                  <a:lnTo>
                    <a:pt x="1257007" y="85445"/>
                  </a:lnTo>
                  <a:lnTo>
                    <a:pt x="1247863" y="85445"/>
                  </a:lnTo>
                  <a:lnTo>
                    <a:pt x="1244815" y="86969"/>
                  </a:lnTo>
                  <a:lnTo>
                    <a:pt x="1244815" y="93065"/>
                  </a:lnTo>
                  <a:lnTo>
                    <a:pt x="1247863" y="94589"/>
                  </a:lnTo>
                  <a:lnTo>
                    <a:pt x="1257007" y="94589"/>
                  </a:lnTo>
                  <a:lnTo>
                    <a:pt x="1261579" y="93065"/>
                  </a:lnTo>
                  <a:lnTo>
                    <a:pt x="1261579" y="86969"/>
                  </a:lnTo>
                  <a:close/>
                </a:path>
                <a:path w="1821815" h="94614">
                  <a:moveTo>
                    <a:pt x="1261579" y="27533"/>
                  </a:moveTo>
                  <a:lnTo>
                    <a:pt x="1257007" y="26009"/>
                  </a:lnTo>
                  <a:lnTo>
                    <a:pt x="1247863" y="26009"/>
                  </a:lnTo>
                  <a:lnTo>
                    <a:pt x="1244815" y="27533"/>
                  </a:lnTo>
                  <a:lnTo>
                    <a:pt x="1244815" y="33629"/>
                  </a:lnTo>
                  <a:lnTo>
                    <a:pt x="1247863" y="35153"/>
                  </a:lnTo>
                  <a:lnTo>
                    <a:pt x="1257007" y="35153"/>
                  </a:lnTo>
                  <a:lnTo>
                    <a:pt x="1261579" y="33629"/>
                  </a:lnTo>
                  <a:lnTo>
                    <a:pt x="1261579" y="27533"/>
                  </a:lnTo>
                  <a:close/>
                </a:path>
                <a:path w="1821815" h="94614">
                  <a:moveTo>
                    <a:pt x="1385112" y="86969"/>
                  </a:moveTo>
                  <a:lnTo>
                    <a:pt x="1382064" y="83921"/>
                  </a:lnTo>
                  <a:lnTo>
                    <a:pt x="1372920" y="83921"/>
                  </a:lnTo>
                  <a:lnTo>
                    <a:pt x="1368348" y="86969"/>
                  </a:lnTo>
                  <a:lnTo>
                    <a:pt x="1368348" y="91541"/>
                  </a:lnTo>
                  <a:lnTo>
                    <a:pt x="1372920" y="94589"/>
                  </a:lnTo>
                  <a:lnTo>
                    <a:pt x="1382064" y="94589"/>
                  </a:lnTo>
                  <a:lnTo>
                    <a:pt x="1385112" y="91541"/>
                  </a:lnTo>
                  <a:lnTo>
                    <a:pt x="1385112" y="86969"/>
                  </a:lnTo>
                  <a:close/>
                </a:path>
                <a:path w="1821815" h="94614">
                  <a:moveTo>
                    <a:pt x="1385112" y="27533"/>
                  </a:moveTo>
                  <a:lnTo>
                    <a:pt x="1382064" y="26009"/>
                  </a:lnTo>
                  <a:lnTo>
                    <a:pt x="1372920" y="26009"/>
                  </a:lnTo>
                  <a:lnTo>
                    <a:pt x="1368348" y="27533"/>
                  </a:lnTo>
                  <a:lnTo>
                    <a:pt x="1368348" y="33629"/>
                  </a:lnTo>
                  <a:lnTo>
                    <a:pt x="1372920" y="35153"/>
                  </a:lnTo>
                  <a:lnTo>
                    <a:pt x="1382064" y="35153"/>
                  </a:lnTo>
                  <a:lnTo>
                    <a:pt x="1385112" y="33629"/>
                  </a:lnTo>
                  <a:lnTo>
                    <a:pt x="1385112" y="27533"/>
                  </a:lnTo>
                  <a:close/>
                </a:path>
                <a:path w="1821815" h="94614">
                  <a:moveTo>
                    <a:pt x="1510284" y="22860"/>
                  </a:moveTo>
                  <a:lnTo>
                    <a:pt x="1505712" y="19812"/>
                  </a:lnTo>
                  <a:lnTo>
                    <a:pt x="1496568" y="19812"/>
                  </a:lnTo>
                  <a:lnTo>
                    <a:pt x="1493520" y="22860"/>
                  </a:lnTo>
                  <a:lnTo>
                    <a:pt x="1493520" y="27533"/>
                  </a:lnTo>
                  <a:lnTo>
                    <a:pt x="1493520" y="33629"/>
                  </a:lnTo>
                  <a:lnTo>
                    <a:pt x="1496568" y="36677"/>
                  </a:lnTo>
                  <a:lnTo>
                    <a:pt x="1505712" y="36677"/>
                  </a:lnTo>
                  <a:lnTo>
                    <a:pt x="1510284" y="33629"/>
                  </a:lnTo>
                  <a:lnTo>
                    <a:pt x="1510284" y="27533"/>
                  </a:lnTo>
                  <a:lnTo>
                    <a:pt x="1510284" y="22860"/>
                  </a:lnTo>
                  <a:close/>
                </a:path>
                <a:path w="1821815" h="94614">
                  <a:moveTo>
                    <a:pt x="1510284" y="6096"/>
                  </a:moveTo>
                  <a:lnTo>
                    <a:pt x="1505712" y="4572"/>
                  </a:lnTo>
                  <a:lnTo>
                    <a:pt x="1496568" y="4572"/>
                  </a:lnTo>
                  <a:lnTo>
                    <a:pt x="1493520" y="6096"/>
                  </a:lnTo>
                  <a:lnTo>
                    <a:pt x="1493520" y="12192"/>
                  </a:lnTo>
                  <a:lnTo>
                    <a:pt x="1496568" y="13716"/>
                  </a:lnTo>
                  <a:lnTo>
                    <a:pt x="1505712" y="13716"/>
                  </a:lnTo>
                  <a:lnTo>
                    <a:pt x="1510284" y="12192"/>
                  </a:lnTo>
                  <a:lnTo>
                    <a:pt x="1510284" y="6096"/>
                  </a:lnTo>
                  <a:close/>
                </a:path>
                <a:path w="1821815" h="94614">
                  <a:moveTo>
                    <a:pt x="1511808" y="91541"/>
                  </a:moveTo>
                  <a:lnTo>
                    <a:pt x="1510284" y="86969"/>
                  </a:lnTo>
                  <a:lnTo>
                    <a:pt x="1510284" y="85445"/>
                  </a:lnTo>
                  <a:lnTo>
                    <a:pt x="1505712" y="82397"/>
                  </a:lnTo>
                  <a:lnTo>
                    <a:pt x="1496568" y="82397"/>
                  </a:lnTo>
                  <a:lnTo>
                    <a:pt x="1493520" y="85445"/>
                  </a:lnTo>
                  <a:lnTo>
                    <a:pt x="1493520" y="86969"/>
                  </a:lnTo>
                  <a:lnTo>
                    <a:pt x="1493520" y="91541"/>
                  </a:lnTo>
                  <a:lnTo>
                    <a:pt x="1493520" y="93065"/>
                  </a:lnTo>
                  <a:lnTo>
                    <a:pt x="1496568" y="94589"/>
                  </a:lnTo>
                  <a:lnTo>
                    <a:pt x="1505712" y="94589"/>
                  </a:lnTo>
                  <a:lnTo>
                    <a:pt x="1510284" y="93065"/>
                  </a:lnTo>
                  <a:lnTo>
                    <a:pt x="1510284" y="91541"/>
                  </a:lnTo>
                  <a:lnTo>
                    <a:pt x="1511808" y="91541"/>
                  </a:lnTo>
                  <a:close/>
                </a:path>
                <a:path w="1821815" h="94614">
                  <a:moveTo>
                    <a:pt x="1572768" y="86969"/>
                  </a:moveTo>
                  <a:lnTo>
                    <a:pt x="1568196" y="83921"/>
                  </a:lnTo>
                  <a:lnTo>
                    <a:pt x="1559052" y="83921"/>
                  </a:lnTo>
                  <a:lnTo>
                    <a:pt x="1556004" y="86969"/>
                  </a:lnTo>
                  <a:lnTo>
                    <a:pt x="1556004" y="93065"/>
                  </a:lnTo>
                  <a:lnTo>
                    <a:pt x="1559052" y="94589"/>
                  </a:lnTo>
                  <a:lnTo>
                    <a:pt x="1568196" y="94589"/>
                  </a:lnTo>
                  <a:lnTo>
                    <a:pt x="1572768" y="93065"/>
                  </a:lnTo>
                  <a:lnTo>
                    <a:pt x="1572768" y="86969"/>
                  </a:lnTo>
                  <a:close/>
                </a:path>
                <a:path w="1821815" h="94614">
                  <a:moveTo>
                    <a:pt x="1572768" y="24485"/>
                  </a:moveTo>
                  <a:lnTo>
                    <a:pt x="1568196" y="22961"/>
                  </a:lnTo>
                  <a:lnTo>
                    <a:pt x="1559052" y="22961"/>
                  </a:lnTo>
                  <a:lnTo>
                    <a:pt x="1556004" y="24485"/>
                  </a:lnTo>
                  <a:lnTo>
                    <a:pt x="1556004" y="29057"/>
                  </a:lnTo>
                  <a:lnTo>
                    <a:pt x="1556004" y="30581"/>
                  </a:lnTo>
                  <a:lnTo>
                    <a:pt x="1556004" y="33629"/>
                  </a:lnTo>
                  <a:lnTo>
                    <a:pt x="1559052" y="35153"/>
                  </a:lnTo>
                  <a:lnTo>
                    <a:pt x="1568196" y="35153"/>
                  </a:lnTo>
                  <a:lnTo>
                    <a:pt x="1572768" y="33629"/>
                  </a:lnTo>
                  <a:lnTo>
                    <a:pt x="1572768" y="30581"/>
                  </a:lnTo>
                  <a:lnTo>
                    <a:pt x="1572768" y="29057"/>
                  </a:lnTo>
                  <a:lnTo>
                    <a:pt x="1572768" y="24485"/>
                  </a:lnTo>
                  <a:close/>
                </a:path>
                <a:path w="1821815" h="94614">
                  <a:moveTo>
                    <a:pt x="1696389" y="83921"/>
                  </a:moveTo>
                  <a:lnTo>
                    <a:pt x="1693341" y="80873"/>
                  </a:lnTo>
                  <a:lnTo>
                    <a:pt x="1684108" y="80873"/>
                  </a:lnTo>
                  <a:lnTo>
                    <a:pt x="1679536" y="83921"/>
                  </a:lnTo>
                  <a:lnTo>
                    <a:pt x="1679536" y="93065"/>
                  </a:lnTo>
                  <a:lnTo>
                    <a:pt x="1684108" y="94589"/>
                  </a:lnTo>
                  <a:lnTo>
                    <a:pt x="1693341" y="94589"/>
                  </a:lnTo>
                  <a:lnTo>
                    <a:pt x="1696389" y="93065"/>
                  </a:lnTo>
                  <a:lnTo>
                    <a:pt x="1696389" y="86969"/>
                  </a:lnTo>
                  <a:lnTo>
                    <a:pt x="1696389" y="83921"/>
                  </a:lnTo>
                  <a:close/>
                </a:path>
                <a:path w="1821815" h="94614">
                  <a:moveTo>
                    <a:pt x="1696389" y="22860"/>
                  </a:moveTo>
                  <a:lnTo>
                    <a:pt x="1693341" y="21336"/>
                  </a:lnTo>
                  <a:lnTo>
                    <a:pt x="1684108" y="21336"/>
                  </a:lnTo>
                  <a:lnTo>
                    <a:pt x="1679536" y="22860"/>
                  </a:lnTo>
                  <a:lnTo>
                    <a:pt x="1679536" y="33629"/>
                  </a:lnTo>
                  <a:lnTo>
                    <a:pt x="1684108" y="36677"/>
                  </a:lnTo>
                  <a:lnTo>
                    <a:pt x="1693341" y="36677"/>
                  </a:lnTo>
                  <a:lnTo>
                    <a:pt x="1696389" y="33629"/>
                  </a:lnTo>
                  <a:lnTo>
                    <a:pt x="1696389" y="27533"/>
                  </a:lnTo>
                  <a:lnTo>
                    <a:pt x="1696389" y="22860"/>
                  </a:lnTo>
                  <a:close/>
                </a:path>
                <a:path w="1821815" h="94614">
                  <a:moveTo>
                    <a:pt x="1696389" y="1524"/>
                  </a:moveTo>
                  <a:lnTo>
                    <a:pt x="1693341" y="0"/>
                  </a:lnTo>
                  <a:lnTo>
                    <a:pt x="1684197" y="0"/>
                  </a:lnTo>
                  <a:lnTo>
                    <a:pt x="1679625" y="1524"/>
                  </a:lnTo>
                  <a:lnTo>
                    <a:pt x="1679625" y="7620"/>
                  </a:lnTo>
                  <a:lnTo>
                    <a:pt x="1684197" y="9144"/>
                  </a:lnTo>
                  <a:lnTo>
                    <a:pt x="1693341" y="9144"/>
                  </a:lnTo>
                  <a:lnTo>
                    <a:pt x="1696389" y="7620"/>
                  </a:lnTo>
                  <a:lnTo>
                    <a:pt x="1696389" y="1524"/>
                  </a:lnTo>
                  <a:close/>
                </a:path>
                <a:path w="1821815" h="94614">
                  <a:moveTo>
                    <a:pt x="1758873" y="16764"/>
                  </a:moveTo>
                  <a:lnTo>
                    <a:pt x="1755825" y="13716"/>
                  </a:lnTo>
                  <a:lnTo>
                    <a:pt x="1745157" y="13716"/>
                  </a:lnTo>
                  <a:lnTo>
                    <a:pt x="1742109" y="16764"/>
                  </a:lnTo>
                  <a:lnTo>
                    <a:pt x="1742109" y="21336"/>
                  </a:lnTo>
                  <a:lnTo>
                    <a:pt x="1744154" y="23393"/>
                  </a:lnTo>
                  <a:lnTo>
                    <a:pt x="1742109" y="24485"/>
                  </a:lnTo>
                  <a:lnTo>
                    <a:pt x="1742109" y="29006"/>
                  </a:lnTo>
                  <a:lnTo>
                    <a:pt x="1742020" y="33629"/>
                  </a:lnTo>
                  <a:lnTo>
                    <a:pt x="1742147" y="33680"/>
                  </a:lnTo>
                  <a:lnTo>
                    <a:pt x="1745157" y="36677"/>
                  </a:lnTo>
                  <a:lnTo>
                    <a:pt x="1755825" y="36677"/>
                  </a:lnTo>
                  <a:lnTo>
                    <a:pt x="1758873" y="33629"/>
                  </a:lnTo>
                  <a:lnTo>
                    <a:pt x="1758873" y="29057"/>
                  </a:lnTo>
                  <a:lnTo>
                    <a:pt x="1758873" y="24485"/>
                  </a:lnTo>
                  <a:lnTo>
                    <a:pt x="1756816" y="23393"/>
                  </a:lnTo>
                  <a:lnTo>
                    <a:pt x="1758873" y="21336"/>
                  </a:lnTo>
                  <a:lnTo>
                    <a:pt x="1758873" y="16764"/>
                  </a:lnTo>
                  <a:close/>
                </a:path>
                <a:path w="1821815" h="94614">
                  <a:moveTo>
                    <a:pt x="1760397" y="93065"/>
                  </a:moveTo>
                  <a:lnTo>
                    <a:pt x="1758873" y="86969"/>
                  </a:lnTo>
                  <a:lnTo>
                    <a:pt x="1758873" y="85445"/>
                  </a:lnTo>
                  <a:lnTo>
                    <a:pt x="1755825" y="83921"/>
                  </a:lnTo>
                  <a:lnTo>
                    <a:pt x="1745157" y="83921"/>
                  </a:lnTo>
                  <a:lnTo>
                    <a:pt x="1742109" y="85445"/>
                  </a:lnTo>
                  <a:lnTo>
                    <a:pt x="1742109" y="86969"/>
                  </a:lnTo>
                  <a:lnTo>
                    <a:pt x="1742109" y="91541"/>
                  </a:lnTo>
                  <a:lnTo>
                    <a:pt x="1742414" y="91846"/>
                  </a:lnTo>
                  <a:lnTo>
                    <a:pt x="1742109" y="93065"/>
                  </a:lnTo>
                  <a:lnTo>
                    <a:pt x="1745157" y="94589"/>
                  </a:lnTo>
                  <a:lnTo>
                    <a:pt x="1755825" y="94589"/>
                  </a:lnTo>
                  <a:lnTo>
                    <a:pt x="1758873" y="93065"/>
                  </a:lnTo>
                  <a:lnTo>
                    <a:pt x="1760397" y="93065"/>
                  </a:lnTo>
                  <a:close/>
                </a:path>
                <a:path w="1821815" h="94614">
                  <a:moveTo>
                    <a:pt x="1821459" y="85445"/>
                  </a:moveTo>
                  <a:lnTo>
                    <a:pt x="1816887" y="83921"/>
                  </a:lnTo>
                  <a:lnTo>
                    <a:pt x="1807743" y="83921"/>
                  </a:lnTo>
                  <a:lnTo>
                    <a:pt x="1804695" y="85445"/>
                  </a:lnTo>
                  <a:lnTo>
                    <a:pt x="1804695" y="91541"/>
                  </a:lnTo>
                  <a:lnTo>
                    <a:pt x="1807743" y="93065"/>
                  </a:lnTo>
                  <a:lnTo>
                    <a:pt x="1816887" y="93065"/>
                  </a:lnTo>
                  <a:lnTo>
                    <a:pt x="1821459" y="91541"/>
                  </a:lnTo>
                  <a:lnTo>
                    <a:pt x="1821459" y="85445"/>
                  </a:lnTo>
                  <a:close/>
                </a:path>
                <a:path w="1821815" h="94614">
                  <a:moveTo>
                    <a:pt x="1821459" y="24485"/>
                  </a:moveTo>
                  <a:lnTo>
                    <a:pt x="1816887" y="22860"/>
                  </a:lnTo>
                  <a:lnTo>
                    <a:pt x="1807743" y="22860"/>
                  </a:lnTo>
                  <a:lnTo>
                    <a:pt x="1804695" y="24485"/>
                  </a:lnTo>
                  <a:lnTo>
                    <a:pt x="1804695" y="27533"/>
                  </a:lnTo>
                  <a:lnTo>
                    <a:pt x="1804695" y="33629"/>
                  </a:lnTo>
                  <a:lnTo>
                    <a:pt x="1807743" y="36677"/>
                  </a:lnTo>
                  <a:lnTo>
                    <a:pt x="1816887" y="36677"/>
                  </a:lnTo>
                  <a:lnTo>
                    <a:pt x="1821459" y="33629"/>
                  </a:lnTo>
                  <a:lnTo>
                    <a:pt x="1821459" y="27533"/>
                  </a:lnTo>
                  <a:lnTo>
                    <a:pt x="1821459" y="24485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6" name="object 2006" descr=""/>
            <p:cNvSpPr/>
            <p:nvPr/>
          </p:nvSpPr>
          <p:spPr>
            <a:xfrm>
              <a:off x="7017067" y="2102840"/>
              <a:ext cx="1821814" cy="21590"/>
            </a:xfrm>
            <a:custGeom>
              <a:avLst/>
              <a:gdLst/>
              <a:ahLst/>
              <a:cxnLst/>
              <a:rect l="l" t="t" r="r" b="b"/>
              <a:pathLst>
                <a:path w="1821815" h="21589">
                  <a:moveTo>
                    <a:pt x="18288" y="19812"/>
                  </a:moveTo>
                  <a:lnTo>
                    <a:pt x="16764" y="13716"/>
                  </a:lnTo>
                  <a:lnTo>
                    <a:pt x="12192" y="10668"/>
                  </a:lnTo>
                  <a:lnTo>
                    <a:pt x="3048" y="10668"/>
                  </a:lnTo>
                  <a:lnTo>
                    <a:pt x="0" y="13716"/>
                  </a:lnTo>
                  <a:lnTo>
                    <a:pt x="0" y="18288"/>
                  </a:lnTo>
                  <a:lnTo>
                    <a:pt x="0" y="19812"/>
                  </a:lnTo>
                  <a:lnTo>
                    <a:pt x="3048" y="21336"/>
                  </a:lnTo>
                  <a:lnTo>
                    <a:pt x="12192" y="21336"/>
                  </a:lnTo>
                  <a:lnTo>
                    <a:pt x="16764" y="19812"/>
                  </a:lnTo>
                  <a:lnTo>
                    <a:pt x="18288" y="19812"/>
                  </a:lnTo>
                  <a:close/>
                </a:path>
                <a:path w="1821815" h="21589">
                  <a:moveTo>
                    <a:pt x="77812" y="13716"/>
                  </a:moveTo>
                  <a:lnTo>
                    <a:pt x="74764" y="10668"/>
                  </a:lnTo>
                  <a:lnTo>
                    <a:pt x="65620" y="10668"/>
                  </a:lnTo>
                  <a:lnTo>
                    <a:pt x="61048" y="13716"/>
                  </a:lnTo>
                  <a:lnTo>
                    <a:pt x="61048" y="18288"/>
                  </a:lnTo>
                  <a:lnTo>
                    <a:pt x="61048" y="19812"/>
                  </a:lnTo>
                  <a:lnTo>
                    <a:pt x="65620" y="21336"/>
                  </a:lnTo>
                  <a:lnTo>
                    <a:pt x="74764" y="21336"/>
                  </a:lnTo>
                  <a:lnTo>
                    <a:pt x="77812" y="19812"/>
                  </a:lnTo>
                  <a:lnTo>
                    <a:pt x="77812" y="18288"/>
                  </a:lnTo>
                  <a:lnTo>
                    <a:pt x="77812" y="13716"/>
                  </a:lnTo>
                  <a:close/>
                </a:path>
                <a:path w="1821815" h="21589">
                  <a:moveTo>
                    <a:pt x="140398" y="13716"/>
                  </a:moveTo>
                  <a:lnTo>
                    <a:pt x="137350" y="12192"/>
                  </a:lnTo>
                  <a:lnTo>
                    <a:pt x="128206" y="12192"/>
                  </a:lnTo>
                  <a:lnTo>
                    <a:pt x="123634" y="13716"/>
                  </a:lnTo>
                  <a:lnTo>
                    <a:pt x="123634" y="19812"/>
                  </a:lnTo>
                  <a:lnTo>
                    <a:pt x="128206" y="21336"/>
                  </a:lnTo>
                  <a:lnTo>
                    <a:pt x="137350" y="21336"/>
                  </a:lnTo>
                  <a:lnTo>
                    <a:pt x="140398" y="19812"/>
                  </a:lnTo>
                  <a:lnTo>
                    <a:pt x="140398" y="13716"/>
                  </a:lnTo>
                  <a:close/>
                </a:path>
                <a:path w="1821815" h="21589">
                  <a:moveTo>
                    <a:pt x="204406" y="19812"/>
                  </a:moveTo>
                  <a:lnTo>
                    <a:pt x="202882" y="13716"/>
                  </a:lnTo>
                  <a:lnTo>
                    <a:pt x="202882" y="12192"/>
                  </a:lnTo>
                  <a:lnTo>
                    <a:pt x="202882" y="9144"/>
                  </a:lnTo>
                  <a:lnTo>
                    <a:pt x="202882" y="7620"/>
                  </a:lnTo>
                  <a:lnTo>
                    <a:pt x="199834" y="4572"/>
                  </a:lnTo>
                  <a:lnTo>
                    <a:pt x="190690" y="4572"/>
                  </a:lnTo>
                  <a:lnTo>
                    <a:pt x="186118" y="7620"/>
                  </a:lnTo>
                  <a:lnTo>
                    <a:pt x="186118" y="9144"/>
                  </a:lnTo>
                  <a:lnTo>
                    <a:pt x="186118" y="12192"/>
                  </a:lnTo>
                  <a:lnTo>
                    <a:pt x="186118" y="13716"/>
                  </a:lnTo>
                  <a:lnTo>
                    <a:pt x="186105" y="19812"/>
                  </a:lnTo>
                  <a:lnTo>
                    <a:pt x="190677" y="21336"/>
                  </a:lnTo>
                  <a:lnTo>
                    <a:pt x="199821" y="21336"/>
                  </a:lnTo>
                  <a:lnTo>
                    <a:pt x="202882" y="19812"/>
                  </a:lnTo>
                  <a:lnTo>
                    <a:pt x="204406" y="19812"/>
                  </a:lnTo>
                  <a:close/>
                </a:path>
                <a:path w="1821815" h="21589">
                  <a:moveTo>
                    <a:pt x="265455" y="13716"/>
                  </a:moveTo>
                  <a:lnTo>
                    <a:pt x="260794" y="10668"/>
                  </a:lnTo>
                  <a:lnTo>
                    <a:pt x="251650" y="10668"/>
                  </a:lnTo>
                  <a:lnTo>
                    <a:pt x="248602" y="13716"/>
                  </a:lnTo>
                  <a:lnTo>
                    <a:pt x="248602" y="18288"/>
                  </a:lnTo>
                  <a:lnTo>
                    <a:pt x="248691" y="19812"/>
                  </a:lnTo>
                  <a:lnTo>
                    <a:pt x="251396" y="21170"/>
                  </a:lnTo>
                  <a:lnTo>
                    <a:pt x="251650" y="21424"/>
                  </a:lnTo>
                  <a:lnTo>
                    <a:pt x="260794" y="21424"/>
                  </a:lnTo>
                  <a:lnTo>
                    <a:pt x="260959" y="21310"/>
                  </a:lnTo>
                  <a:lnTo>
                    <a:pt x="265455" y="19812"/>
                  </a:lnTo>
                  <a:lnTo>
                    <a:pt x="265455" y="18288"/>
                  </a:lnTo>
                  <a:lnTo>
                    <a:pt x="265455" y="13716"/>
                  </a:lnTo>
                  <a:close/>
                </a:path>
                <a:path w="1821815" h="21589">
                  <a:moveTo>
                    <a:pt x="329565" y="19812"/>
                  </a:moveTo>
                  <a:lnTo>
                    <a:pt x="328041" y="10668"/>
                  </a:lnTo>
                  <a:lnTo>
                    <a:pt x="328041" y="7620"/>
                  </a:lnTo>
                  <a:lnTo>
                    <a:pt x="323367" y="6096"/>
                  </a:lnTo>
                  <a:lnTo>
                    <a:pt x="314223" y="6096"/>
                  </a:lnTo>
                  <a:lnTo>
                    <a:pt x="311175" y="7620"/>
                  </a:lnTo>
                  <a:lnTo>
                    <a:pt x="311175" y="12192"/>
                  </a:lnTo>
                  <a:lnTo>
                    <a:pt x="311175" y="13716"/>
                  </a:lnTo>
                  <a:lnTo>
                    <a:pt x="311175" y="19812"/>
                  </a:lnTo>
                  <a:lnTo>
                    <a:pt x="314223" y="21336"/>
                  </a:lnTo>
                  <a:lnTo>
                    <a:pt x="323367" y="21336"/>
                  </a:lnTo>
                  <a:lnTo>
                    <a:pt x="328041" y="19812"/>
                  </a:lnTo>
                  <a:lnTo>
                    <a:pt x="329565" y="19812"/>
                  </a:lnTo>
                  <a:close/>
                </a:path>
                <a:path w="1821815" h="21589">
                  <a:moveTo>
                    <a:pt x="390512" y="18288"/>
                  </a:moveTo>
                  <a:lnTo>
                    <a:pt x="388988" y="13716"/>
                  </a:lnTo>
                  <a:lnTo>
                    <a:pt x="388988" y="12192"/>
                  </a:lnTo>
                  <a:lnTo>
                    <a:pt x="385940" y="9144"/>
                  </a:lnTo>
                  <a:lnTo>
                    <a:pt x="376796" y="9144"/>
                  </a:lnTo>
                  <a:lnTo>
                    <a:pt x="372224" y="12192"/>
                  </a:lnTo>
                  <a:lnTo>
                    <a:pt x="372224" y="13716"/>
                  </a:lnTo>
                  <a:lnTo>
                    <a:pt x="372224" y="19812"/>
                  </a:lnTo>
                  <a:lnTo>
                    <a:pt x="376796" y="21336"/>
                  </a:lnTo>
                  <a:lnTo>
                    <a:pt x="385940" y="21336"/>
                  </a:lnTo>
                  <a:lnTo>
                    <a:pt x="388988" y="19812"/>
                  </a:lnTo>
                  <a:lnTo>
                    <a:pt x="388988" y="18288"/>
                  </a:lnTo>
                  <a:lnTo>
                    <a:pt x="390512" y="18288"/>
                  </a:lnTo>
                  <a:close/>
                </a:path>
                <a:path w="1821815" h="21589">
                  <a:moveTo>
                    <a:pt x="451573" y="13716"/>
                  </a:moveTo>
                  <a:lnTo>
                    <a:pt x="448525" y="10668"/>
                  </a:lnTo>
                  <a:lnTo>
                    <a:pt x="439381" y="10668"/>
                  </a:lnTo>
                  <a:lnTo>
                    <a:pt x="434809" y="13716"/>
                  </a:lnTo>
                  <a:lnTo>
                    <a:pt x="434809" y="18288"/>
                  </a:lnTo>
                  <a:lnTo>
                    <a:pt x="439381" y="21336"/>
                  </a:lnTo>
                  <a:lnTo>
                    <a:pt x="448525" y="21336"/>
                  </a:lnTo>
                  <a:lnTo>
                    <a:pt x="451573" y="18288"/>
                  </a:lnTo>
                  <a:lnTo>
                    <a:pt x="451573" y="13716"/>
                  </a:lnTo>
                  <a:close/>
                </a:path>
                <a:path w="1821815" h="21589">
                  <a:moveTo>
                    <a:pt x="576630" y="12192"/>
                  </a:moveTo>
                  <a:lnTo>
                    <a:pt x="572058" y="10668"/>
                  </a:lnTo>
                  <a:lnTo>
                    <a:pt x="562914" y="10668"/>
                  </a:lnTo>
                  <a:lnTo>
                    <a:pt x="562737" y="10756"/>
                  </a:lnTo>
                  <a:lnTo>
                    <a:pt x="559866" y="12192"/>
                  </a:lnTo>
                  <a:lnTo>
                    <a:pt x="559866" y="13627"/>
                  </a:lnTo>
                  <a:lnTo>
                    <a:pt x="559777" y="18288"/>
                  </a:lnTo>
                  <a:lnTo>
                    <a:pt x="559866" y="19812"/>
                  </a:lnTo>
                  <a:lnTo>
                    <a:pt x="562571" y="21170"/>
                  </a:lnTo>
                  <a:lnTo>
                    <a:pt x="562825" y="21424"/>
                  </a:lnTo>
                  <a:lnTo>
                    <a:pt x="571969" y="21424"/>
                  </a:lnTo>
                  <a:lnTo>
                    <a:pt x="572135" y="21310"/>
                  </a:lnTo>
                  <a:lnTo>
                    <a:pt x="576630" y="19812"/>
                  </a:lnTo>
                  <a:lnTo>
                    <a:pt x="576630" y="18288"/>
                  </a:lnTo>
                  <a:lnTo>
                    <a:pt x="576630" y="13716"/>
                  </a:lnTo>
                  <a:lnTo>
                    <a:pt x="576630" y="12192"/>
                  </a:lnTo>
                  <a:close/>
                </a:path>
                <a:path w="1821815" h="21589">
                  <a:moveTo>
                    <a:pt x="639216" y="13716"/>
                  </a:moveTo>
                  <a:lnTo>
                    <a:pt x="634542" y="10668"/>
                  </a:lnTo>
                  <a:lnTo>
                    <a:pt x="625398" y="10668"/>
                  </a:lnTo>
                  <a:lnTo>
                    <a:pt x="622350" y="13716"/>
                  </a:lnTo>
                  <a:lnTo>
                    <a:pt x="622350" y="18288"/>
                  </a:lnTo>
                  <a:lnTo>
                    <a:pt x="625398" y="21424"/>
                  </a:lnTo>
                  <a:lnTo>
                    <a:pt x="634542" y="21424"/>
                  </a:lnTo>
                  <a:lnTo>
                    <a:pt x="639216" y="18288"/>
                  </a:lnTo>
                  <a:lnTo>
                    <a:pt x="639216" y="13716"/>
                  </a:lnTo>
                  <a:close/>
                </a:path>
                <a:path w="1821815" h="21589">
                  <a:moveTo>
                    <a:pt x="700176" y="13716"/>
                  </a:moveTo>
                  <a:lnTo>
                    <a:pt x="697128" y="12192"/>
                  </a:lnTo>
                  <a:lnTo>
                    <a:pt x="687984" y="12192"/>
                  </a:lnTo>
                  <a:lnTo>
                    <a:pt x="683412" y="13716"/>
                  </a:lnTo>
                  <a:lnTo>
                    <a:pt x="683412" y="19812"/>
                  </a:lnTo>
                  <a:lnTo>
                    <a:pt x="687984" y="21336"/>
                  </a:lnTo>
                  <a:lnTo>
                    <a:pt x="697128" y="21336"/>
                  </a:lnTo>
                  <a:lnTo>
                    <a:pt x="700176" y="19812"/>
                  </a:lnTo>
                  <a:lnTo>
                    <a:pt x="700176" y="13716"/>
                  </a:lnTo>
                  <a:close/>
                </a:path>
                <a:path w="1821815" h="21589">
                  <a:moveTo>
                    <a:pt x="764286" y="18288"/>
                  </a:moveTo>
                  <a:lnTo>
                    <a:pt x="762762" y="13716"/>
                  </a:lnTo>
                  <a:lnTo>
                    <a:pt x="762762" y="12192"/>
                  </a:lnTo>
                  <a:lnTo>
                    <a:pt x="759714" y="9144"/>
                  </a:lnTo>
                  <a:lnTo>
                    <a:pt x="750570" y="9144"/>
                  </a:lnTo>
                  <a:lnTo>
                    <a:pt x="745998" y="12192"/>
                  </a:lnTo>
                  <a:lnTo>
                    <a:pt x="745998" y="13716"/>
                  </a:lnTo>
                  <a:lnTo>
                    <a:pt x="745998" y="19812"/>
                  </a:lnTo>
                  <a:lnTo>
                    <a:pt x="750570" y="21336"/>
                  </a:lnTo>
                  <a:lnTo>
                    <a:pt x="759714" y="21336"/>
                  </a:lnTo>
                  <a:lnTo>
                    <a:pt x="762762" y="19812"/>
                  </a:lnTo>
                  <a:lnTo>
                    <a:pt x="764286" y="19812"/>
                  </a:lnTo>
                  <a:lnTo>
                    <a:pt x="763905" y="18288"/>
                  </a:lnTo>
                  <a:lnTo>
                    <a:pt x="764286" y="18288"/>
                  </a:lnTo>
                  <a:close/>
                </a:path>
                <a:path w="1821815" h="21589">
                  <a:moveTo>
                    <a:pt x="889342" y="19812"/>
                  </a:moveTo>
                  <a:lnTo>
                    <a:pt x="887818" y="12192"/>
                  </a:lnTo>
                  <a:lnTo>
                    <a:pt x="887818" y="10668"/>
                  </a:lnTo>
                  <a:lnTo>
                    <a:pt x="883246" y="7620"/>
                  </a:lnTo>
                  <a:lnTo>
                    <a:pt x="874102" y="7620"/>
                  </a:lnTo>
                  <a:lnTo>
                    <a:pt x="871054" y="10668"/>
                  </a:lnTo>
                  <a:lnTo>
                    <a:pt x="871054" y="12192"/>
                  </a:lnTo>
                  <a:lnTo>
                    <a:pt x="871054" y="13716"/>
                  </a:lnTo>
                  <a:lnTo>
                    <a:pt x="871054" y="19812"/>
                  </a:lnTo>
                  <a:lnTo>
                    <a:pt x="874102" y="21336"/>
                  </a:lnTo>
                  <a:lnTo>
                    <a:pt x="883246" y="21336"/>
                  </a:lnTo>
                  <a:lnTo>
                    <a:pt x="887818" y="19812"/>
                  </a:lnTo>
                  <a:lnTo>
                    <a:pt x="889342" y="19812"/>
                  </a:lnTo>
                  <a:close/>
                </a:path>
                <a:path w="1821815" h="21589">
                  <a:moveTo>
                    <a:pt x="951915" y="19812"/>
                  </a:moveTo>
                  <a:lnTo>
                    <a:pt x="950391" y="12192"/>
                  </a:lnTo>
                  <a:lnTo>
                    <a:pt x="950391" y="9144"/>
                  </a:lnTo>
                  <a:lnTo>
                    <a:pt x="950391" y="4572"/>
                  </a:lnTo>
                  <a:lnTo>
                    <a:pt x="950391" y="3048"/>
                  </a:lnTo>
                  <a:lnTo>
                    <a:pt x="945819" y="1524"/>
                  </a:lnTo>
                  <a:lnTo>
                    <a:pt x="936675" y="1524"/>
                  </a:lnTo>
                  <a:lnTo>
                    <a:pt x="933627" y="3048"/>
                  </a:lnTo>
                  <a:lnTo>
                    <a:pt x="933627" y="4572"/>
                  </a:lnTo>
                  <a:lnTo>
                    <a:pt x="933627" y="9144"/>
                  </a:lnTo>
                  <a:lnTo>
                    <a:pt x="933627" y="12192"/>
                  </a:lnTo>
                  <a:lnTo>
                    <a:pt x="933627" y="13716"/>
                  </a:lnTo>
                  <a:lnTo>
                    <a:pt x="933627" y="18288"/>
                  </a:lnTo>
                  <a:lnTo>
                    <a:pt x="933627" y="19812"/>
                  </a:lnTo>
                  <a:lnTo>
                    <a:pt x="936675" y="21336"/>
                  </a:lnTo>
                  <a:lnTo>
                    <a:pt x="945819" y="21336"/>
                  </a:lnTo>
                  <a:lnTo>
                    <a:pt x="950391" y="19812"/>
                  </a:lnTo>
                  <a:lnTo>
                    <a:pt x="951915" y="19812"/>
                  </a:lnTo>
                  <a:close/>
                </a:path>
                <a:path w="1821815" h="21589">
                  <a:moveTo>
                    <a:pt x="1012977" y="18288"/>
                  </a:moveTo>
                  <a:lnTo>
                    <a:pt x="1011453" y="13716"/>
                  </a:lnTo>
                  <a:lnTo>
                    <a:pt x="1011453" y="12280"/>
                  </a:lnTo>
                  <a:lnTo>
                    <a:pt x="1011453" y="9232"/>
                  </a:lnTo>
                  <a:lnTo>
                    <a:pt x="1011453" y="6096"/>
                  </a:lnTo>
                  <a:lnTo>
                    <a:pt x="1011453" y="4572"/>
                  </a:lnTo>
                  <a:lnTo>
                    <a:pt x="1008405" y="1524"/>
                  </a:lnTo>
                  <a:lnTo>
                    <a:pt x="999261" y="1524"/>
                  </a:lnTo>
                  <a:lnTo>
                    <a:pt x="994689" y="4572"/>
                  </a:lnTo>
                  <a:lnTo>
                    <a:pt x="994689" y="6045"/>
                  </a:lnTo>
                  <a:lnTo>
                    <a:pt x="994600" y="13716"/>
                  </a:lnTo>
                  <a:lnTo>
                    <a:pt x="994600" y="19812"/>
                  </a:lnTo>
                  <a:lnTo>
                    <a:pt x="999083" y="21310"/>
                  </a:lnTo>
                  <a:lnTo>
                    <a:pt x="999261" y="21424"/>
                  </a:lnTo>
                  <a:lnTo>
                    <a:pt x="1008405" y="21424"/>
                  </a:lnTo>
                  <a:lnTo>
                    <a:pt x="1008583" y="21247"/>
                  </a:lnTo>
                  <a:lnTo>
                    <a:pt x="1011453" y="19812"/>
                  </a:lnTo>
                  <a:lnTo>
                    <a:pt x="1011453" y="18376"/>
                  </a:lnTo>
                  <a:lnTo>
                    <a:pt x="1012977" y="18288"/>
                  </a:lnTo>
                  <a:close/>
                </a:path>
                <a:path w="1821815" h="21589">
                  <a:moveTo>
                    <a:pt x="1073937" y="10668"/>
                  </a:moveTo>
                  <a:lnTo>
                    <a:pt x="1070889" y="7620"/>
                  </a:lnTo>
                  <a:lnTo>
                    <a:pt x="1061745" y="7620"/>
                  </a:lnTo>
                  <a:lnTo>
                    <a:pt x="1057262" y="10617"/>
                  </a:lnTo>
                  <a:lnTo>
                    <a:pt x="1057084" y="10668"/>
                  </a:lnTo>
                  <a:lnTo>
                    <a:pt x="1057084" y="18288"/>
                  </a:lnTo>
                  <a:lnTo>
                    <a:pt x="1057173" y="19812"/>
                  </a:lnTo>
                  <a:lnTo>
                    <a:pt x="1061567" y="21285"/>
                  </a:lnTo>
                  <a:lnTo>
                    <a:pt x="1061745" y="21336"/>
                  </a:lnTo>
                  <a:lnTo>
                    <a:pt x="1070889" y="21336"/>
                  </a:lnTo>
                  <a:lnTo>
                    <a:pt x="1073937" y="19812"/>
                  </a:lnTo>
                  <a:lnTo>
                    <a:pt x="1073937" y="18288"/>
                  </a:lnTo>
                  <a:lnTo>
                    <a:pt x="1073937" y="13716"/>
                  </a:lnTo>
                  <a:lnTo>
                    <a:pt x="1073937" y="10668"/>
                  </a:lnTo>
                  <a:close/>
                </a:path>
                <a:path w="1821815" h="21589">
                  <a:moveTo>
                    <a:pt x="1136523" y="10668"/>
                  </a:moveTo>
                  <a:lnTo>
                    <a:pt x="1133475" y="9144"/>
                  </a:lnTo>
                  <a:lnTo>
                    <a:pt x="1122807" y="9144"/>
                  </a:lnTo>
                  <a:lnTo>
                    <a:pt x="1119759" y="10668"/>
                  </a:lnTo>
                  <a:lnTo>
                    <a:pt x="1119759" y="12192"/>
                  </a:lnTo>
                  <a:lnTo>
                    <a:pt x="1119759" y="13716"/>
                  </a:lnTo>
                  <a:lnTo>
                    <a:pt x="1119759" y="18288"/>
                  </a:lnTo>
                  <a:lnTo>
                    <a:pt x="1119759" y="19812"/>
                  </a:lnTo>
                  <a:lnTo>
                    <a:pt x="1122807" y="21336"/>
                  </a:lnTo>
                  <a:lnTo>
                    <a:pt x="1133475" y="21336"/>
                  </a:lnTo>
                  <a:lnTo>
                    <a:pt x="1136523" y="19812"/>
                  </a:lnTo>
                  <a:lnTo>
                    <a:pt x="1136523" y="18288"/>
                  </a:lnTo>
                  <a:lnTo>
                    <a:pt x="1136523" y="13716"/>
                  </a:lnTo>
                  <a:lnTo>
                    <a:pt x="1136523" y="12192"/>
                  </a:lnTo>
                  <a:lnTo>
                    <a:pt x="1136523" y="10668"/>
                  </a:lnTo>
                  <a:close/>
                </a:path>
                <a:path w="1821815" h="21589">
                  <a:moveTo>
                    <a:pt x="1199007" y="13716"/>
                  </a:moveTo>
                  <a:lnTo>
                    <a:pt x="1194435" y="10668"/>
                  </a:lnTo>
                  <a:lnTo>
                    <a:pt x="1185291" y="10668"/>
                  </a:lnTo>
                  <a:lnTo>
                    <a:pt x="1182243" y="13716"/>
                  </a:lnTo>
                  <a:lnTo>
                    <a:pt x="1182243" y="19812"/>
                  </a:lnTo>
                  <a:lnTo>
                    <a:pt x="1185291" y="21336"/>
                  </a:lnTo>
                  <a:lnTo>
                    <a:pt x="1194435" y="21336"/>
                  </a:lnTo>
                  <a:lnTo>
                    <a:pt x="1199007" y="19812"/>
                  </a:lnTo>
                  <a:lnTo>
                    <a:pt x="1199007" y="13716"/>
                  </a:lnTo>
                  <a:close/>
                </a:path>
                <a:path w="1821815" h="21589">
                  <a:moveTo>
                    <a:pt x="1261579" y="13716"/>
                  </a:moveTo>
                  <a:lnTo>
                    <a:pt x="1257007" y="12192"/>
                  </a:lnTo>
                  <a:lnTo>
                    <a:pt x="1247863" y="12192"/>
                  </a:lnTo>
                  <a:lnTo>
                    <a:pt x="1244815" y="13716"/>
                  </a:lnTo>
                  <a:lnTo>
                    <a:pt x="1244815" y="18288"/>
                  </a:lnTo>
                  <a:lnTo>
                    <a:pt x="1244815" y="19812"/>
                  </a:lnTo>
                  <a:lnTo>
                    <a:pt x="1247863" y="21336"/>
                  </a:lnTo>
                  <a:lnTo>
                    <a:pt x="1257007" y="21336"/>
                  </a:lnTo>
                  <a:lnTo>
                    <a:pt x="1261579" y="19812"/>
                  </a:lnTo>
                  <a:lnTo>
                    <a:pt x="1261579" y="13716"/>
                  </a:lnTo>
                  <a:close/>
                </a:path>
                <a:path w="1821815" h="21589">
                  <a:moveTo>
                    <a:pt x="1385112" y="13716"/>
                  </a:moveTo>
                  <a:lnTo>
                    <a:pt x="1382064" y="10668"/>
                  </a:lnTo>
                  <a:lnTo>
                    <a:pt x="1372920" y="10668"/>
                  </a:lnTo>
                  <a:lnTo>
                    <a:pt x="1368348" y="13716"/>
                  </a:lnTo>
                  <a:lnTo>
                    <a:pt x="1368348" y="18288"/>
                  </a:lnTo>
                  <a:lnTo>
                    <a:pt x="1368348" y="19812"/>
                  </a:lnTo>
                  <a:lnTo>
                    <a:pt x="1372920" y="21336"/>
                  </a:lnTo>
                  <a:lnTo>
                    <a:pt x="1382064" y="21336"/>
                  </a:lnTo>
                  <a:lnTo>
                    <a:pt x="1385112" y="19812"/>
                  </a:lnTo>
                  <a:lnTo>
                    <a:pt x="1385112" y="18288"/>
                  </a:lnTo>
                  <a:lnTo>
                    <a:pt x="1385112" y="13716"/>
                  </a:lnTo>
                  <a:close/>
                </a:path>
                <a:path w="1821815" h="21589">
                  <a:moveTo>
                    <a:pt x="1511808" y="19812"/>
                  </a:moveTo>
                  <a:lnTo>
                    <a:pt x="1510284" y="13716"/>
                  </a:lnTo>
                  <a:lnTo>
                    <a:pt x="1510284" y="12192"/>
                  </a:lnTo>
                  <a:lnTo>
                    <a:pt x="1510284" y="3048"/>
                  </a:lnTo>
                  <a:lnTo>
                    <a:pt x="1505712" y="1524"/>
                  </a:lnTo>
                  <a:lnTo>
                    <a:pt x="1496568" y="1524"/>
                  </a:lnTo>
                  <a:lnTo>
                    <a:pt x="1493520" y="3048"/>
                  </a:lnTo>
                  <a:lnTo>
                    <a:pt x="1493520" y="12192"/>
                  </a:lnTo>
                  <a:lnTo>
                    <a:pt x="1493520" y="13716"/>
                  </a:lnTo>
                  <a:lnTo>
                    <a:pt x="1493520" y="19812"/>
                  </a:lnTo>
                  <a:lnTo>
                    <a:pt x="1496568" y="21336"/>
                  </a:lnTo>
                  <a:lnTo>
                    <a:pt x="1505712" y="21336"/>
                  </a:lnTo>
                  <a:lnTo>
                    <a:pt x="1510284" y="19812"/>
                  </a:lnTo>
                  <a:lnTo>
                    <a:pt x="1511808" y="19812"/>
                  </a:lnTo>
                  <a:close/>
                </a:path>
                <a:path w="1821815" h="21589">
                  <a:moveTo>
                    <a:pt x="1572768" y="12192"/>
                  </a:moveTo>
                  <a:lnTo>
                    <a:pt x="1568196" y="10668"/>
                  </a:lnTo>
                  <a:lnTo>
                    <a:pt x="1559052" y="10668"/>
                  </a:lnTo>
                  <a:lnTo>
                    <a:pt x="1556004" y="12192"/>
                  </a:lnTo>
                  <a:lnTo>
                    <a:pt x="1556004" y="13716"/>
                  </a:lnTo>
                  <a:lnTo>
                    <a:pt x="1556004" y="19812"/>
                  </a:lnTo>
                  <a:lnTo>
                    <a:pt x="1559052" y="21336"/>
                  </a:lnTo>
                  <a:lnTo>
                    <a:pt x="1568196" y="21336"/>
                  </a:lnTo>
                  <a:lnTo>
                    <a:pt x="1572768" y="19812"/>
                  </a:lnTo>
                  <a:lnTo>
                    <a:pt x="1572768" y="13716"/>
                  </a:lnTo>
                  <a:lnTo>
                    <a:pt x="1572768" y="12192"/>
                  </a:lnTo>
                  <a:close/>
                </a:path>
                <a:path w="1821815" h="21589">
                  <a:moveTo>
                    <a:pt x="1697913" y="19812"/>
                  </a:moveTo>
                  <a:lnTo>
                    <a:pt x="1696389" y="7620"/>
                  </a:lnTo>
                  <a:lnTo>
                    <a:pt x="1696389" y="4572"/>
                  </a:lnTo>
                  <a:lnTo>
                    <a:pt x="1696389" y="3048"/>
                  </a:lnTo>
                  <a:lnTo>
                    <a:pt x="1693341" y="0"/>
                  </a:lnTo>
                  <a:lnTo>
                    <a:pt x="1684197" y="0"/>
                  </a:lnTo>
                  <a:lnTo>
                    <a:pt x="1679625" y="3048"/>
                  </a:lnTo>
                  <a:lnTo>
                    <a:pt x="1679625" y="4546"/>
                  </a:lnTo>
                  <a:lnTo>
                    <a:pt x="1679536" y="13716"/>
                  </a:lnTo>
                  <a:lnTo>
                    <a:pt x="1679536" y="18288"/>
                  </a:lnTo>
                  <a:lnTo>
                    <a:pt x="1679536" y="19812"/>
                  </a:lnTo>
                  <a:lnTo>
                    <a:pt x="1684108" y="21336"/>
                  </a:lnTo>
                  <a:lnTo>
                    <a:pt x="1693341" y="21336"/>
                  </a:lnTo>
                  <a:lnTo>
                    <a:pt x="1696389" y="19812"/>
                  </a:lnTo>
                  <a:lnTo>
                    <a:pt x="1697913" y="19812"/>
                  </a:lnTo>
                  <a:close/>
                </a:path>
                <a:path w="1821815" h="21589">
                  <a:moveTo>
                    <a:pt x="1758873" y="10668"/>
                  </a:moveTo>
                  <a:lnTo>
                    <a:pt x="1755825" y="9144"/>
                  </a:lnTo>
                  <a:lnTo>
                    <a:pt x="1745157" y="9144"/>
                  </a:lnTo>
                  <a:lnTo>
                    <a:pt x="1742109" y="10668"/>
                  </a:lnTo>
                  <a:lnTo>
                    <a:pt x="1742109" y="12192"/>
                  </a:lnTo>
                  <a:lnTo>
                    <a:pt x="1742109" y="18288"/>
                  </a:lnTo>
                  <a:lnTo>
                    <a:pt x="1742109" y="19812"/>
                  </a:lnTo>
                  <a:lnTo>
                    <a:pt x="1745157" y="21336"/>
                  </a:lnTo>
                  <a:lnTo>
                    <a:pt x="1755825" y="21336"/>
                  </a:lnTo>
                  <a:lnTo>
                    <a:pt x="1758873" y="19812"/>
                  </a:lnTo>
                  <a:lnTo>
                    <a:pt x="1758873" y="18288"/>
                  </a:lnTo>
                  <a:lnTo>
                    <a:pt x="1758873" y="12192"/>
                  </a:lnTo>
                  <a:lnTo>
                    <a:pt x="1758873" y="10668"/>
                  </a:lnTo>
                  <a:close/>
                </a:path>
                <a:path w="1821815" h="21589">
                  <a:moveTo>
                    <a:pt x="1821459" y="12192"/>
                  </a:moveTo>
                  <a:lnTo>
                    <a:pt x="1816887" y="9144"/>
                  </a:lnTo>
                  <a:lnTo>
                    <a:pt x="1807743" y="9144"/>
                  </a:lnTo>
                  <a:lnTo>
                    <a:pt x="1804797" y="12090"/>
                  </a:lnTo>
                  <a:lnTo>
                    <a:pt x="1804593" y="12192"/>
                  </a:lnTo>
                  <a:lnTo>
                    <a:pt x="1804593" y="19812"/>
                  </a:lnTo>
                  <a:lnTo>
                    <a:pt x="1807641" y="21336"/>
                  </a:lnTo>
                  <a:lnTo>
                    <a:pt x="1816785" y="21336"/>
                  </a:lnTo>
                  <a:lnTo>
                    <a:pt x="1821459" y="19812"/>
                  </a:lnTo>
                  <a:lnTo>
                    <a:pt x="1821459" y="13716"/>
                  </a:lnTo>
                  <a:lnTo>
                    <a:pt x="1821459" y="1219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7" name="object 2007" descr=""/>
            <p:cNvSpPr/>
            <p:nvPr/>
          </p:nvSpPr>
          <p:spPr>
            <a:xfrm>
              <a:off x="7017067" y="2092172"/>
              <a:ext cx="1821814" cy="32384"/>
            </a:xfrm>
            <a:custGeom>
              <a:avLst/>
              <a:gdLst/>
              <a:ahLst/>
              <a:cxnLst/>
              <a:rect l="l" t="t" r="r" b="b"/>
              <a:pathLst>
                <a:path w="1821815" h="32385">
                  <a:moveTo>
                    <a:pt x="16764" y="22860"/>
                  </a:moveTo>
                  <a:lnTo>
                    <a:pt x="12192" y="21336"/>
                  </a:lnTo>
                  <a:lnTo>
                    <a:pt x="3048" y="21336"/>
                  </a:lnTo>
                  <a:lnTo>
                    <a:pt x="0" y="22860"/>
                  </a:lnTo>
                  <a:lnTo>
                    <a:pt x="0" y="24384"/>
                  </a:lnTo>
                  <a:lnTo>
                    <a:pt x="0" y="28956"/>
                  </a:lnTo>
                  <a:lnTo>
                    <a:pt x="0" y="30480"/>
                  </a:lnTo>
                  <a:lnTo>
                    <a:pt x="3048" y="32004"/>
                  </a:lnTo>
                  <a:lnTo>
                    <a:pt x="12192" y="32004"/>
                  </a:lnTo>
                  <a:lnTo>
                    <a:pt x="16764" y="30480"/>
                  </a:lnTo>
                  <a:lnTo>
                    <a:pt x="16764" y="28956"/>
                  </a:lnTo>
                  <a:lnTo>
                    <a:pt x="16764" y="24384"/>
                  </a:lnTo>
                  <a:lnTo>
                    <a:pt x="16764" y="22860"/>
                  </a:lnTo>
                  <a:close/>
                </a:path>
                <a:path w="1821815" h="32385">
                  <a:moveTo>
                    <a:pt x="77812" y="24384"/>
                  </a:moveTo>
                  <a:lnTo>
                    <a:pt x="74764" y="21336"/>
                  </a:lnTo>
                  <a:lnTo>
                    <a:pt x="65620" y="21336"/>
                  </a:lnTo>
                  <a:lnTo>
                    <a:pt x="61048" y="24384"/>
                  </a:lnTo>
                  <a:lnTo>
                    <a:pt x="61048" y="28956"/>
                  </a:lnTo>
                  <a:lnTo>
                    <a:pt x="61048" y="30480"/>
                  </a:lnTo>
                  <a:lnTo>
                    <a:pt x="65620" y="32004"/>
                  </a:lnTo>
                  <a:lnTo>
                    <a:pt x="74764" y="32004"/>
                  </a:lnTo>
                  <a:lnTo>
                    <a:pt x="77812" y="30480"/>
                  </a:lnTo>
                  <a:lnTo>
                    <a:pt x="77812" y="28956"/>
                  </a:lnTo>
                  <a:lnTo>
                    <a:pt x="77812" y="24384"/>
                  </a:lnTo>
                  <a:close/>
                </a:path>
                <a:path w="1821815" h="32385">
                  <a:moveTo>
                    <a:pt x="140398" y="22860"/>
                  </a:moveTo>
                  <a:lnTo>
                    <a:pt x="137350" y="21336"/>
                  </a:lnTo>
                  <a:lnTo>
                    <a:pt x="128206" y="21336"/>
                  </a:lnTo>
                  <a:lnTo>
                    <a:pt x="123634" y="22860"/>
                  </a:lnTo>
                  <a:lnTo>
                    <a:pt x="123634" y="24384"/>
                  </a:lnTo>
                  <a:lnTo>
                    <a:pt x="123634" y="28956"/>
                  </a:lnTo>
                  <a:lnTo>
                    <a:pt x="123634" y="30480"/>
                  </a:lnTo>
                  <a:lnTo>
                    <a:pt x="128206" y="32004"/>
                  </a:lnTo>
                  <a:lnTo>
                    <a:pt x="137350" y="32004"/>
                  </a:lnTo>
                  <a:lnTo>
                    <a:pt x="140398" y="30480"/>
                  </a:lnTo>
                  <a:lnTo>
                    <a:pt x="140398" y="28956"/>
                  </a:lnTo>
                  <a:lnTo>
                    <a:pt x="140398" y="24384"/>
                  </a:lnTo>
                  <a:lnTo>
                    <a:pt x="140398" y="22860"/>
                  </a:lnTo>
                  <a:close/>
                </a:path>
                <a:path w="1821815" h="32385">
                  <a:moveTo>
                    <a:pt x="204406" y="30480"/>
                  </a:moveTo>
                  <a:lnTo>
                    <a:pt x="202882" y="22860"/>
                  </a:lnTo>
                  <a:lnTo>
                    <a:pt x="202882" y="21336"/>
                  </a:lnTo>
                  <a:lnTo>
                    <a:pt x="199834" y="18288"/>
                  </a:lnTo>
                  <a:lnTo>
                    <a:pt x="190588" y="18288"/>
                  </a:lnTo>
                  <a:lnTo>
                    <a:pt x="186016" y="21336"/>
                  </a:lnTo>
                  <a:lnTo>
                    <a:pt x="186016" y="30480"/>
                  </a:lnTo>
                  <a:lnTo>
                    <a:pt x="190588" y="32004"/>
                  </a:lnTo>
                  <a:lnTo>
                    <a:pt x="199821" y="32004"/>
                  </a:lnTo>
                  <a:lnTo>
                    <a:pt x="202882" y="30480"/>
                  </a:lnTo>
                  <a:lnTo>
                    <a:pt x="204406" y="30480"/>
                  </a:lnTo>
                  <a:close/>
                </a:path>
                <a:path w="1821815" h="32385">
                  <a:moveTo>
                    <a:pt x="328041" y="24384"/>
                  </a:moveTo>
                  <a:lnTo>
                    <a:pt x="323367" y="21234"/>
                  </a:lnTo>
                  <a:lnTo>
                    <a:pt x="314223" y="21234"/>
                  </a:lnTo>
                  <a:lnTo>
                    <a:pt x="311175" y="24384"/>
                  </a:lnTo>
                  <a:lnTo>
                    <a:pt x="311175" y="30480"/>
                  </a:lnTo>
                  <a:lnTo>
                    <a:pt x="314223" y="32004"/>
                  </a:lnTo>
                  <a:lnTo>
                    <a:pt x="323367" y="32004"/>
                  </a:lnTo>
                  <a:lnTo>
                    <a:pt x="328041" y="30480"/>
                  </a:lnTo>
                  <a:lnTo>
                    <a:pt x="328041" y="24384"/>
                  </a:lnTo>
                  <a:close/>
                </a:path>
                <a:path w="1821815" h="32385">
                  <a:moveTo>
                    <a:pt x="388988" y="22860"/>
                  </a:moveTo>
                  <a:lnTo>
                    <a:pt x="385940" y="21336"/>
                  </a:lnTo>
                  <a:lnTo>
                    <a:pt x="376796" y="21336"/>
                  </a:lnTo>
                  <a:lnTo>
                    <a:pt x="372224" y="22860"/>
                  </a:lnTo>
                  <a:lnTo>
                    <a:pt x="372224" y="24384"/>
                  </a:lnTo>
                  <a:lnTo>
                    <a:pt x="372224" y="30480"/>
                  </a:lnTo>
                  <a:lnTo>
                    <a:pt x="376796" y="32004"/>
                  </a:lnTo>
                  <a:lnTo>
                    <a:pt x="385940" y="32004"/>
                  </a:lnTo>
                  <a:lnTo>
                    <a:pt x="388988" y="30480"/>
                  </a:lnTo>
                  <a:lnTo>
                    <a:pt x="388988" y="24384"/>
                  </a:lnTo>
                  <a:lnTo>
                    <a:pt x="388988" y="22860"/>
                  </a:lnTo>
                  <a:close/>
                </a:path>
                <a:path w="1821815" h="32385">
                  <a:moveTo>
                    <a:pt x="451573" y="22860"/>
                  </a:moveTo>
                  <a:lnTo>
                    <a:pt x="448525" y="19812"/>
                  </a:lnTo>
                  <a:lnTo>
                    <a:pt x="439381" y="19812"/>
                  </a:lnTo>
                  <a:lnTo>
                    <a:pt x="434809" y="22860"/>
                  </a:lnTo>
                  <a:lnTo>
                    <a:pt x="434809" y="27432"/>
                  </a:lnTo>
                  <a:lnTo>
                    <a:pt x="439381" y="30480"/>
                  </a:lnTo>
                  <a:lnTo>
                    <a:pt x="448525" y="30480"/>
                  </a:lnTo>
                  <a:lnTo>
                    <a:pt x="451573" y="27432"/>
                  </a:lnTo>
                  <a:lnTo>
                    <a:pt x="451573" y="22860"/>
                  </a:lnTo>
                  <a:close/>
                </a:path>
                <a:path w="1821815" h="32385">
                  <a:moveTo>
                    <a:pt x="514057" y="24384"/>
                  </a:moveTo>
                  <a:lnTo>
                    <a:pt x="511009" y="22860"/>
                  </a:lnTo>
                  <a:lnTo>
                    <a:pt x="500341" y="22860"/>
                  </a:lnTo>
                  <a:lnTo>
                    <a:pt x="497293" y="24384"/>
                  </a:lnTo>
                  <a:lnTo>
                    <a:pt x="497293" y="30480"/>
                  </a:lnTo>
                  <a:lnTo>
                    <a:pt x="500341" y="32004"/>
                  </a:lnTo>
                  <a:lnTo>
                    <a:pt x="511009" y="32004"/>
                  </a:lnTo>
                  <a:lnTo>
                    <a:pt x="514057" y="30480"/>
                  </a:lnTo>
                  <a:lnTo>
                    <a:pt x="514057" y="24384"/>
                  </a:lnTo>
                  <a:close/>
                </a:path>
                <a:path w="1821815" h="32385">
                  <a:moveTo>
                    <a:pt x="576630" y="24384"/>
                  </a:moveTo>
                  <a:lnTo>
                    <a:pt x="572058" y="22860"/>
                  </a:lnTo>
                  <a:lnTo>
                    <a:pt x="562914" y="22860"/>
                  </a:lnTo>
                  <a:lnTo>
                    <a:pt x="559866" y="24384"/>
                  </a:lnTo>
                  <a:lnTo>
                    <a:pt x="559866" y="28956"/>
                  </a:lnTo>
                  <a:lnTo>
                    <a:pt x="559866" y="30480"/>
                  </a:lnTo>
                  <a:lnTo>
                    <a:pt x="562914" y="32004"/>
                  </a:lnTo>
                  <a:lnTo>
                    <a:pt x="572058" y="32004"/>
                  </a:lnTo>
                  <a:lnTo>
                    <a:pt x="576630" y="30480"/>
                  </a:lnTo>
                  <a:lnTo>
                    <a:pt x="576630" y="28956"/>
                  </a:lnTo>
                  <a:lnTo>
                    <a:pt x="576630" y="24384"/>
                  </a:lnTo>
                  <a:close/>
                </a:path>
                <a:path w="1821815" h="32385">
                  <a:moveTo>
                    <a:pt x="639216" y="24384"/>
                  </a:moveTo>
                  <a:lnTo>
                    <a:pt x="634644" y="22860"/>
                  </a:lnTo>
                  <a:lnTo>
                    <a:pt x="625500" y="22860"/>
                  </a:lnTo>
                  <a:lnTo>
                    <a:pt x="622452" y="24384"/>
                  </a:lnTo>
                  <a:lnTo>
                    <a:pt x="622452" y="30480"/>
                  </a:lnTo>
                  <a:lnTo>
                    <a:pt x="625500" y="32004"/>
                  </a:lnTo>
                  <a:lnTo>
                    <a:pt x="634644" y="32004"/>
                  </a:lnTo>
                  <a:lnTo>
                    <a:pt x="639216" y="30480"/>
                  </a:lnTo>
                  <a:lnTo>
                    <a:pt x="639216" y="24384"/>
                  </a:lnTo>
                  <a:close/>
                </a:path>
                <a:path w="1821815" h="32385">
                  <a:moveTo>
                    <a:pt x="700176" y="24384"/>
                  </a:moveTo>
                  <a:lnTo>
                    <a:pt x="697128" y="21336"/>
                  </a:lnTo>
                  <a:lnTo>
                    <a:pt x="687984" y="21336"/>
                  </a:lnTo>
                  <a:lnTo>
                    <a:pt x="683412" y="24384"/>
                  </a:lnTo>
                  <a:lnTo>
                    <a:pt x="683412" y="28956"/>
                  </a:lnTo>
                  <a:lnTo>
                    <a:pt x="687984" y="32004"/>
                  </a:lnTo>
                  <a:lnTo>
                    <a:pt x="697128" y="32004"/>
                  </a:lnTo>
                  <a:lnTo>
                    <a:pt x="700176" y="28956"/>
                  </a:lnTo>
                  <a:lnTo>
                    <a:pt x="700176" y="24384"/>
                  </a:lnTo>
                  <a:close/>
                </a:path>
                <a:path w="1821815" h="32385">
                  <a:moveTo>
                    <a:pt x="764286" y="30480"/>
                  </a:moveTo>
                  <a:lnTo>
                    <a:pt x="762762" y="24384"/>
                  </a:lnTo>
                  <a:lnTo>
                    <a:pt x="762762" y="22860"/>
                  </a:lnTo>
                  <a:lnTo>
                    <a:pt x="759714" y="21336"/>
                  </a:lnTo>
                  <a:lnTo>
                    <a:pt x="750570" y="21336"/>
                  </a:lnTo>
                  <a:lnTo>
                    <a:pt x="745998" y="22860"/>
                  </a:lnTo>
                  <a:lnTo>
                    <a:pt x="745998" y="24384"/>
                  </a:lnTo>
                  <a:lnTo>
                    <a:pt x="745998" y="30480"/>
                  </a:lnTo>
                  <a:lnTo>
                    <a:pt x="750570" y="32004"/>
                  </a:lnTo>
                  <a:lnTo>
                    <a:pt x="759714" y="32004"/>
                  </a:lnTo>
                  <a:lnTo>
                    <a:pt x="762762" y="30480"/>
                  </a:lnTo>
                  <a:lnTo>
                    <a:pt x="764286" y="30480"/>
                  </a:lnTo>
                  <a:close/>
                </a:path>
                <a:path w="1821815" h="32385">
                  <a:moveTo>
                    <a:pt x="887818" y="22860"/>
                  </a:moveTo>
                  <a:lnTo>
                    <a:pt x="883246" y="21336"/>
                  </a:lnTo>
                  <a:lnTo>
                    <a:pt x="874102" y="21336"/>
                  </a:lnTo>
                  <a:lnTo>
                    <a:pt x="871054" y="22860"/>
                  </a:lnTo>
                  <a:lnTo>
                    <a:pt x="871054" y="24384"/>
                  </a:lnTo>
                  <a:lnTo>
                    <a:pt x="871054" y="30480"/>
                  </a:lnTo>
                  <a:lnTo>
                    <a:pt x="874102" y="32004"/>
                  </a:lnTo>
                  <a:lnTo>
                    <a:pt x="883246" y="32004"/>
                  </a:lnTo>
                  <a:lnTo>
                    <a:pt x="887818" y="30480"/>
                  </a:lnTo>
                  <a:lnTo>
                    <a:pt x="887818" y="24384"/>
                  </a:lnTo>
                  <a:lnTo>
                    <a:pt x="887818" y="22860"/>
                  </a:lnTo>
                  <a:close/>
                </a:path>
                <a:path w="1821815" h="32385">
                  <a:moveTo>
                    <a:pt x="887818" y="3048"/>
                  </a:moveTo>
                  <a:lnTo>
                    <a:pt x="883246" y="0"/>
                  </a:lnTo>
                  <a:lnTo>
                    <a:pt x="874102" y="0"/>
                  </a:lnTo>
                  <a:lnTo>
                    <a:pt x="871054" y="3048"/>
                  </a:lnTo>
                  <a:lnTo>
                    <a:pt x="871054" y="7620"/>
                  </a:lnTo>
                  <a:lnTo>
                    <a:pt x="874102" y="10668"/>
                  </a:lnTo>
                  <a:lnTo>
                    <a:pt x="883246" y="10668"/>
                  </a:lnTo>
                  <a:lnTo>
                    <a:pt x="887818" y="7620"/>
                  </a:lnTo>
                  <a:lnTo>
                    <a:pt x="887818" y="3048"/>
                  </a:lnTo>
                  <a:close/>
                </a:path>
                <a:path w="1821815" h="32385">
                  <a:moveTo>
                    <a:pt x="950391" y="4572"/>
                  </a:moveTo>
                  <a:lnTo>
                    <a:pt x="945819" y="3048"/>
                  </a:lnTo>
                  <a:lnTo>
                    <a:pt x="936675" y="3048"/>
                  </a:lnTo>
                  <a:lnTo>
                    <a:pt x="933627" y="4572"/>
                  </a:lnTo>
                  <a:lnTo>
                    <a:pt x="933627" y="10668"/>
                  </a:lnTo>
                  <a:lnTo>
                    <a:pt x="936675" y="12192"/>
                  </a:lnTo>
                  <a:lnTo>
                    <a:pt x="945819" y="12192"/>
                  </a:lnTo>
                  <a:lnTo>
                    <a:pt x="950391" y="10668"/>
                  </a:lnTo>
                  <a:lnTo>
                    <a:pt x="950391" y="4572"/>
                  </a:lnTo>
                  <a:close/>
                </a:path>
                <a:path w="1821815" h="32385">
                  <a:moveTo>
                    <a:pt x="951915" y="30480"/>
                  </a:moveTo>
                  <a:lnTo>
                    <a:pt x="950391" y="24384"/>
                  </a:lnTo>
                  <a:lnTo>
                    <a:pt x="950391" y="22860"/>
                  </a:lnTo>
                  <a:lnTo>
                    <a:pt x="950391" y="21336"/>
                  </a:lnTo>
                  <a:lnTo>
                    <a:pt x="945819" y="18288"/>
                  </a:lnTo>
                  <a:lnTo>
                    <a:pt x="936675" y="18288"/>
                  </a:lnTo>
                  <a:lnTo>
                    <a:pt x="933627" y="21336"/>
                  </a:lnTo>
                  <a:lnTo>
                    <a:pt x="933627" y="22860"/>
                  </a:lnTo>
                  <a:lnTo>
                    <a:pt x="933627" y="24384"/>
                  </a:lnTo>
                  <a:lnTo>
                    <a:pt x="933627" y="30480"/>
                  </a:lnTo>
                  <a:lnTo>
                    <a:pt x="936675" y="32004"/>
                  </a:lnTo>
                  <a:lnTo>
                    <a:pt x="945819" y="32004"/>
                  </a:lnTo>
                  <a:lnTo>
                    <a:pt x="950391" y="30480"/>
                  </a:lnTo>
                  <a:lnTo>
                    <a:pt x="951915" y="30480"/>
                  </a:lnTo>
                  <a:close/>
                </a:path>
                <a:path w="1821815" h="32385">
                  <a:moveTo>
                    <a:pt x="1011453" y="7620"/>
                  </a:moveTo>
                  <a:lnTo>
                    <a:pt x="1008405" y="6096"/>
                  </a:lnTo>
                  <a:lnTo>
                    <a:pt x="999261" y="6096"/>
                  </a:lnTo>
                  <a:lnTo>
                    <a:pt x="994689" y="7620"/>
                  </a:lnTo>
                  <a:lnTo>
                    <a:pt x="994689" y="13716"/>
                  </a:lnTo>
                  <a:lnTo>
                    <a:pt x="999261" y="15240"/>
                  </a:lnTo>
                  <a:lnTo>
                    <a:pt x="1008405" y="15240"/>
                  </a:lnTo>
                  <a:lnTo>
                    <a:pt x="1011453" y="13716"/>
                  </a:lnTo>
                  <a:lnTo>
                    <a:pt x="1011453" y="7620"/>
                  </a:lnTo>
                  <a:close/>
                </a:path>
                <a:path w="1821815" h="32385">
                  <a:moveTo>
                    <a:pt x="1012977" y="30480"/>
                  </a:moveTo>
                  <a:lnTo>
                    <a:pt x="1011453" y="22860"/>
                  </a:lnTo>
                  <a:lnTo>
                    <a:pt x="1011453" y="21336"/>
                  </a:lnTo>
                  <a:lnTo>
                    <a:pt x="1008405" y="18186"/>
                  </a:lnTo>
                  <a:lnTo>
                    <a:pt x="999261" y="18186"/>
                  </a:lnTo>
                  <a:lnTo>
                    <a:pt x="997356" y="19507"/>
                  </a:lnTo>
                  <a:lnTo>
                    <a:pt x="994600" y="21336"/>
                  </a:lnTo>
                  <a:lnTo>
                    <a:pt x="994600" y="30480"/>
                  </a:lnTo>
                  <a:lnTo>
                    <a:pt x="999172" y="32004"/>
                  </a:lnTo>
                  <a:lnTo>
                    <a:pt x="1008405" y="32004"/>
                  </a:lnTo>
                  <a:lnTo>
                    <a:pt x="1011453" y="30480"/>
                  </a:lnTo>
                  <a:lnTo>
                    <a:pt x="1012977" y="30480"/>
                  </a:lnTo>
                  <a:close/>
                </a:path>
                <a:path w="1821815" h="32385">
                  <a:moveTo>
                    <a:pt x="1075461" y="30480"/>
                  </a:moveTo>
                  <a:lnTo>
                    <a:pt x="1073937" y="24384"/>
                  </a:lnTo>
                  <a:lnTo>
                    <a:pt x="1073937" y="21336"/>
                  </a:lnTo>
                  <a:lnTo>
                    <a:pt x="1070889" y="18288"/>
                  </a:lnTo>
                  <a:lnTo>
                    <a:pt x="1061745" y="18288"/>
                  </a:lnTo>
                  <a:lnTo>
                    <a:pt x="1057173" y="21336"/>
                  </a:lnTo>
                  <a:lnTo>
                    <a:pt x="1057173" y="24384"/>
                  </a:lnTo>
                  <a:lnTo>
                    <a:pt x="1057173" y="30480"/>
                  </a:lnTo>
                  <a:lnTo>
                    <a:pt x="1061745" y="32004"/>
                  </a:lnTo>
                  <a:lnTo>
                    <a:pt x="1070889" y="32004"/>
                  </a:lnTo>
                  <a:lnTo>
                    <a:pt x="1073937" y="30480"/>
                  </a:lnTo>
                  <a:lnTo>
                    <a:pt x="1075461" y="30480"/>
                  </a:lnTo>
                  <a:close/>
                </a:path>
                <a:path w="1821815" h="32385">
                  <a:moveTo>
                    <a:pt x="1138047" y="30480"/>
                  </a:moveTo>
                  <a:lnTo>
                    <a:pt x="1136523" y="21336"/>
                  </a:lnTo>
                  <a:lnTo>
                    <a:pt x="1136523" y="18288"/>
                  </a:lnTo>
                  <a:lnTo>
                    <a:pt x="1133475" y="16764"/>
                  </a:lnTo>
                  <a:lnTo>
                    <a:pt x="1122807" y="16764"/>
                  </a:lnTo>
                  <a:lnTo>
                    <a:pt x="1119759" y="18288"/>
                  </a:lnTo>
                  <a:lnTo>
                    <a:pt x="1119759" y="22860"/>
                  </a:lnTo>
                  <a:lnTo>
                    <a:pt x="1119759" y="24384"/>
                  </a:lnTo>
                  <a:lnTo>
                    <a:pt x="1119759" y="30480"/>
                  </a:lnTo>
                  <a:lnTo>
                    <a:pt x="1122807" y="32004"/>
                  </a:lnTo>
                  <a:lnTo>
                    <a:pt x="1133475" y="32004"/>
                  </a:lnTo>
                  <a:lnTo>
                    <a:pt x="1136523" y="30480"/>
                  </a:lnTo>
                  <a:lnTo>
                    <a:pt x="1138047" y="30480"/>
                  </a:lnTo>
                  <a:close/>
                </a:path>
                <a:path w="1821815" h="32385">
                  <a:moveTo>
                    <a:pt x="1199007" y="22860"/>
                  </a:moveTo>
                  <a:lnTo>
                    <a:pt x="1194435" y="21336"/>
                  </a:lnTo>
                  <a:lnTo>
                    <a:pt x="1185291" y="21336"/>
                  </a:lnTo>
                  <a:lnTo>
                    <a:pt x="1182243" y="22860"/>
                  </a:lnTo>
                  <a:lnTo>
                    <a:pt x="1182243" y="24384"/>
                  </a:lnTo>
                  <a:lnTo>
                    <a:pt x="1182243" y="28956"/>
                  </a:lnTo>
                  <a:lnTo>
                    <a:pt x="1182243" y="30480"/>
                  </a:lnTo>
                  <a:lnTo>
                    <a:pt x="1185291" y="32004"/>
                  </a:lnTo>
                  <a:lnTo>
                    <a:pt x="1194435" y="32004"/>
                  </a:lnTo>
                  <a:lnTo>
                    <a:pt x="1199007" y="30480"/>
                  </a:lnTo>
                  <a:lnTo>
                    <a:pt x="1199007" y="24384"/>
                  </a:lnTo>
                  <a:lnTo>
                    <a:pt x="1199007" y="22860"/>
                  </a:lnTo>
                  <a:close/>
                </a:path>
                <a:path w="1821815" h="32385">
                  <a:moveTo>
                    <a:pt x="1263103" y="30480"/>
                  </a:moveTo>
                  <a:lnTo>
                    <a:pt x="1261579" y="24384"/>
                  </a:lnTo>
                  <a:lnTo>
                    <a:pt x="1261579" y="22860"/>
                  </a:lnTo>
                  <a:lnTo>
                    <a:pt x="1257007" y="19812"/>
                  </a:lnTo>
                  <a:lnTo>
                    <a:pt x="1247863" y="19812"/>
                  </a:lnTo>
                  <a:lnTo>
                    <a:pt x="1244815" y="22860"/>
                  </a:lnTo>
                  <a:lnTo>
                    <a:pt x="1244815" y="24384"/>
                  </a:lnTo>
                  <a:lnTo>
                    <a:pt x="1244815" y="30480"/>
                  </a:lnTo>
                  <a:lnTo>
                    <a:pt x="1247863" y="32004"/>
                  </a:lnTo>
                  <a:lnTo>
                    <a:pt x="1257007" y="32004"/>
                  </a:lnTo>
                  <a:lnTo>
                    <a:pt x="1261579" y="30480"/>
                  </a:lnTo>
                  <a:lnTo>
                    <a:pt x="1263103" y="30480"/>
                  </a:lnTo>
                  <a:close/>
                </a:path>
                <a:path w="1821815" h="32385">
                  <a:moveTo>
                    <a:pt x="1322628" y="24384"/>
                  </a:moveTo>
                  <a:lnTo>
                    <a:pt x="1319580" y="21336"/>
                  </a:lnTo>
                  <a:lnTo>
                    <a:pt x="1310436" y="21336"/>
                  </a:lnTo>
                  <a:lnTo>
                    <a:pt x="1305864" y="24384"/>
                  </a:lnTo>
                  <a:lnTo>
                    <a:pt x="1305864" y="28956"/>
                  </a:lnTo>
                  <a:lnTo>
                    <a:pt x="1310436" y="32004"/>
                  </a:lnTo>
                  <a:lnTo>
                    <a:pt x="1319580" y="32004"/>
                  </a:lnTo>
                  <a:lnTo>
                    <a:pt x="1322628" y="28956"/>
                  </a:lnTo>
                  <a:lnTo>
                    <a:pt x="1322628" y="24384"/>
                  </a:lnTo>
                  <a:close/>
                </a:path>
                <a:path w="1821815" h="32385">
                  <a:moveTo>
                    <a:pt x="1385112" y="22860"/>
                  </a:moveTo>
                  <a:lnTo>
                    <a:pt x="1382064" y="19812"/>
                  </a:lnTo>
                  <a:lnTo>
                    <a:pt x="1372920" y="19812"/>
                  </a:lnTo>
                  <a:lnTo>
                    <a:pt x="1368348" y="22860"/>
                  </a:lnTo>
                  <a:lnTo>
                    <a:pt x="1368348" y="24384"/>
                  </a:lnTo>
                  <a:lnTo>
                    <a:pt x="1368348" y="28956"/>
                  </a:lnTo>
                  <a:lnTo>
                    <a:pt x="1368348" y="30480"/>
                  </a:lnTo>
                  <a:lnTo>
                    <a:pt x="1372920" y="32004"/>
                  </a:lnTo>
                  <a:lnTo>
                    <a:pt x="1382064" y="32004"/>
                  </a:lnTo>
                  <a:lnTo>
                    <a:pt x="1385112" y="30480"/>
                  </a:lnTo>
                  <a:lnTo>
                    <a:pt x="1385112" y="28956"/>
                  </a:lnTo>
                  <a:lnTo>
                    <a:pt x="1385112" y="24384"/>
                  </a:lnTo>
                  <a:lnTo>
                    <a:pt x="1385112" y="22860"/>
                  </a:lnTo>
                  <a:close/>
                </a:path>
                <a:path w="1821815" h="32385">
                  <a:moveTo>
                    <a:pt x="1510284" y="19812"/>
                  </a:moveTo>
                  <a:lnTo>
                    <a:pt x="1505712" y="16764"/>
                  </a:lnTo>
                  <a:lnTo>
                    <a:pt x="1496568" y="16764"/>
                  </a:lnTo>
                  <a:lnTo>
                    <a:pt x="1493520" y="19812"/>
                  </a:lnTo>
                  <a:lnTo>
                    <a:pt x="1493520" y="24384"/>
                  </a:lnTo>
                  <a:lnTo>
                    <a:pt x="1493520" y="28956"/>
                  </a:lnTo>
                  <a:lnTo>
                    <a:pt x="1493520" y="30480"/>
                  </a:lnTo>
                  <a:lnTo>
                    <a:pt x="1496568" y="32004"/>
                  </a:lnTo>
                  <a:lnTo>
                    <a:pt x="1505712" y="32004"/>
                  </a:lnTo>
                  <a:lnTo>
                    <a:pt x="1510284" y="30480"/>
                  </a:lnTo>
                  <a:lnTo>
                    <a:pt x="1510284" y="28956"/>
                  </a:lnTo>
                  <a:lnTo>
                    <a:pt x="1510284" y="24384"/>
                  </a:lnTo>
                  <a:lnTo>
                    <a:pt x="1510284" y="19812"/>
                  </a:lnTo>
                  <a:close/>
                </a:path>
                <a:path w="1821815" h="32385">
                  <a:moveTo>
                    <a:pt x="1572768" y="24384"/>
                  </a:moveTo>
                  <a:lnTo>
                    <a:pt x="1568094" y="21336"/>
                  </a:lnTo>
                  <a:lnTo>
                    <a:pt x="1558950" y="21336"/>
                  </a:lnTo>
                  <a:lnTo>
                    <a:pt x="1555902" y="24384"/>
                  </a:lnTo>
                  <a:lnTo>
                    <a:pt x="1555902" y="28956"/>
                  </a:lnTo>
                  <a:lnTo>
                    <a:pt x="1556004" y="30480"/>
                  </a:lnTo>
                  <a:lnTo>
                    <a:pt x="1558683" y="31826"/>
                  </a:lnTo>
                  <a:lnTo>
                    <a:pt x="1558950" y="32092"/>
                  </a:lnTo>
                  <a:lnTo>
                    <a:pt x="1568094" y="32092"/>
                  </a:lnTo>
                  <a:lnTo>
                    <a:pt x="1568246" y="31991"/>
                  </a:lnTo>
                  <a:lnTo>
                    <a:pt x="1572768" y="30480"/>
                  </a:lnTo>
                  <a:lnTo>
                    <a:pt x="1572768" y="28956"/>
                  </a:lnTo>
                  <a:lnTo>
                    <a:pt x="1572768" y="24384"/>
                  </a:lnTo>
                  <a:close/>
                </a:path>
                <a:path w="1821815" h="32385">
                  <a:moveTo>
                    <a:pt x="1633816" y="24384"/>
                  </a:moveTo>
                  <a:lnTo>
                    <a:pt x="1630768" y="22860"/>
                  </a:lnTo>
                  <a:lnTo>
                    <a:pt x="1621624" y="22860"/>
                  </a:lnTo>
                  <a:lnTo>
                    <a:pt x="1617052" y="24384"/>
                  </a:lnTo>
                  <a:lnTo>
                    <a:pt x="1617052" y="28956"/>
                  </a:lnTo>
                  <a:lnTo>
                    <a:pt x="1621624" y="32004"/>
                  </a:lnTo>
                  <a:lnTo>
                    <a:pt x="1630768" y="32004"/>
                  </a:lnTo>
                  <a:lnTo>
                    <a:pt x="1633816" y="28956"/>
                  </a:lnTo>
                  <a:lnTo>
                    <a:pt x="1633816" y="24384"/>
                  </a:lnTo>
                  <a:close/>
                </a:path>
                <a:path w="1821815" h="32385">
                  <a:moveTo>
                    <a:pt x="1697913" y="28956"/>
                  </a:moveTo>
                  <a:lnTo>
                    <a:pt x="1696389" y="24384"/>
                  </a:lnTo>
                  <a:lnTo>
                    <a:pt x="1696389" y="22860"/>
                  </a:lnTo>
                  <a:lnTo>
                    <a:pt x="1696389" y="21336"/>
                  </a:lnTo>
                  <a:lnTo>
                    <a:pt x="1693341" y="19812"/>
                  </a:lnTo>
                  <a:lnTo>
                    <a:pt x="1684108" y="19812"/>
                  </a:lnTo>
                  <a:lnTo>
                    <a:pt x="1679536" y="21336"/>
                  </a:lnTo>
                  <a:lnTo>
                    <a:pt x="1679536" y="22860"/>
                  </a:lnTo>
                  <a:lnTo>
                    <a:pt x="1679536" y="24384"/>
                  </a:lnTo>
                  <a:lnTo>
                    <a:pt x="1679536" y="30480"/>
                  </a:lnTo>
                  <a:lnTo>
                    <a:pt x="1684108" y="32004"/>
                  </a:lnTo>
                  <a:lnTo>
                    <a:pt x="1693341" y="32004"/>
                  </a:lnTo>
                  <a:lnTo>
                    <a:pt x="1696389" y="30480"/>
                  </a:lnTo>
                  <a:lnTo>
                    <a:pt x="1696389" y="28956"/>
                  </a:lnTo>
                  <a:lnTo>
                    <a:pt x="1697913" y="28956"/>
                  </a:lnTo>
                  <a:close/>
                </a:path>
                <a:path w="1821815" h="32385">
                  <a:moveTo>
                    <a:pt x="1758873" y="22860"/>
                  </a:moveTo>
                  <a:lnTo>
                    <a:pt x="1755825" y="21336"/>
                  </a:lnTo>
                  <a:lnTo>
                    <a:pt x="1745157" y="21336"/>
                  </a:lnTo>
                  <a:lnTo>
                    <a:pt x="1742109" y="22860"/>
                  </a:lnTo>
                  <a:lnTo>
                    <a:pt x="1742109" y="24384"/>
                  </a:lnTo>
                  <a:lnTo>
                    <a:pt x="1742109" y="30480"/>
                  </a:lnTo>
                  <a:lnTo>
                    <a:pt x="1745157" y="32004"/>
                  </a:lnTo>
                  <a:lnTo>
                    <a:pt x="1755825" y="32004"/>
                  </a:lnTo>
                  <a:lnTo>
                    <a:pt x="1758873" y="30480"/>
                  </a:lnTo>
                  <a:lnTo>
                    <a:pt x="1758873" y="24384"/>
                  </a:lnTo>
                  <a:lnTo>
                    <a:pt x="1758873" y="22860"/>
                  </a:lnTo>
                  <a:close/>
                </a:path>
                <a:path w="1821815" h="32385">
                  <a:moveTo>
                    <a:pt x="1821459" y="24384"/>
                  </a:moveTo>
                  <a:lnTo>
                    <a:pt x="1816887" y="21336"/>
                  </a:lnTo>
                  <a:lnTo>
                    <a:pt x="1807743" y="21336"/>
                  </a:lnTo>
                  <a:lnTo>
                    <a:pt x="1804695" y="24384"/>
                  </a:lnTo>
                  <a:lnTo>
                    <a:pt x="1804695" y="30480"/>
                  </a:lnTo>
                  <a:lnTo>
                    <a:pt x="1807743" y="32004"/>
                  </a:lnTo>
                  <a:lnTo>
                    <a:pt x="1816887" y="32004"/>
                  </a:lnTo>
                  <a:lnTo>
                    <a:pt x="1821459" y="30480"/>
                  </a:lnTo>
                  <a:lnTo>
                    <a:pt x="1821459" y="2438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8" name="object 2008" descr=""/>
            <p:cNvSpPr/>
            <p:nvPr/>
          </p:nvSpPr>
          <p:spPr>
            <a:xfrm>
              <a:off x="7017067" y="2070836"/>
              <a:ext cx="1821814" cy="53975"/>
            </a:xfrm>
            <a:custGeom>
              <a:avLst/>
              <a:gdLst/>
              <a:ahLst/>
              <a:cxnLst/>
              <a:rect l="l" t="t" r="r" b="b"/>
              <a:pathLst>
                <a:path w="1821815" h="53975">
                  <a:moveTo>
                    <a:pt x="16764" y="27432"/>
                  </a:moveTo>
                  <a:lnTo>
                    <a:pt x="12192" y="25908"/>
                  </a:lnTo>
                  <a:lnTo>
                    <a:pt x="3048" y="25908"/>
                  </a:lnTo>
                  <a:lnTo>
                    <a:pt x="0" y="27432"/>
                  </a:lnTo>
                  <a:lnTo>
                    <a:pt x="0" y="33528"/>
                  </a:lnTo>
                  <a:lnTo>
                    <a:pt x="3048" y="35052"/>
                  </a:lnTo>
                  <a:lnTo>
                    <a:pt x="12192" y="35052"/>
                  </a:lnTo>
                  <a:lnTo>
                    <a:pt x="16764" y="33528"/>
                  </a:lnTo>
                  <a:lnTo>
                    <a:pt x="16764" y="27432"/>
                  </a:lnTo>
                  <a:close/>
                </a:path>
                <a:path w="1821815" h="53975">
                  <a:moveTo>
                    <a:pt x="18288" y="50292"/>
                  </a:moveTo>
                  <a:lnTo>
                    <a:pt x="16764" y="45720"/>
                  </a:lnTo>
                  <a:lnTo>
                    <a:pt x="16764" y="44196"/>
                  </a:lnTo>
                  <a:lnTo>
                    <a:pt x="12192" y="42672"/>
                  </a:lnTo>
                  <a:lnTo>
                    <a:pt x="3048" y="42672"/>
                  </a:lnTo>
                  <a:lnTo>
                    <a:pt x="0" y="44196"/>
                  </a:lnTo>
                  <a:lnTo>
                    <a:pt x="0" y="45720"/>
                  </a:lnTo>
                  <a:lnTo>
                    <a:pt x="0" y="50292"/>
                  </a:lnTo>
                  <a:lnTo>
                    <a:pt x="0" y="51816"/>
                  </a:lnTo>
                  <a:lnTo>
                    <a:pt x="3048" y="53340"/>
                  </a:lnTo>
                  <a:lnTo>
                    <a:pt x="12192" y="53340"/>
                  </a:lnTo>
                  <a:lnTo>
                    <a:pt x="16764" y="51816"/>
                  </a:lnTo>
                  <a:lnTo>
                    <a:pt x="16764" y="50292"/>
                  </a:lnTo>
                  <a:lnTo>
                    <a:pt x="18288" y="50292"/>
                  </a:lnTo>
                  <a:close/>
                </a:path>
                <a:path w="1821815" h="53975">
                  <a:moveTo>
                    <a:pt x="77812" y="45720"/>
                  </a:moveTo>
                  <a:lnTo>
                    <a:pt x="74764" y="42672"/>
                  </a:lnTo>
                  <a:lnTo>
                    <a:pt x="65620" y="42672"/>
                  </a:lnTo>
                  <a:lnTo>
                    <a:pt x="61048" y="45720"/>
                  </a:lnTo>
                  <a:lnTo>
                    <a:pt x="61048" y="50292"/>
                  </a:lnTo>
                  <a:lnTo>
                    <a:pt x="65620" y="53340"/>
                  </a:lnTo>
                  <a:lnTo>
                    <a:pt x="74764" y="53340"/>
                  </a:lnTo>
                  <a:lnTo>
                    <a:pt x="77812" y="50292"/>
                  </a:lnTo>
                  <a:lnTo>
                    <a:pt x="77812" y="45720"/>
                  </a:lnTo>
                  <a:close/>
                </a:path>
                <a:path w="1821815" h="53975">
                  <a:moveTo>
                    <a:pt x="140398" y="45720"/>
                  </a:moveTo>
                  <a:lnTo>
                    <a:pt x="137350" y="44196"/>
                  </a:lnTo>
                  <a:lnTo>
                    <a:pt x="128206" y="44196"/>
                  </a:lnTo>
                  <a:lnTo>
                    <a:pt x="123634" y="45720"/>
                  </a:lnTo>
                  <a:lnTo>
                    <a:pt x="123634" y="51816"/>
                  </a:lnTo>
                  <a:lnTo>
                    <a:pt x="128206" y="53340"/>
                  </a:lnTo>
                  <a:lnTo>
                    <a:pt x="137350" y="53340"/>
                  </a:lnTo>
                  <a:lnTo>
                    <a:pt x="140398" y="51816"/>
                  </a:lnTo>
                  <a:lnTo>
                    <a:pt x="140398" y="45720"/>
                  </a:lnTo>
                  <a:close/>
                </a:path>
                <a:path w="1821815" h="53975">
                  <a:moveTo>
                    <a:pt x="202882" y="6096"/>
                  </a:moveTo>
                  <a:lnTo>
                    <a:pt x="199834" y="4572"/>
                  </a:lnTo>
                  <a:lnTo>
                    <a:pt x="190690" y="4572"/>
                  </a:lnTo>
                  <a:lnTo>
                    <a:pt x="186118" y="6096"/>
                  </a:lnTo>
                  <a:lnTo>
                    <a:pt x="186118" y="12192"/>
                  </a:lnTo>
                  <a:lnTo>
                    <a:pt x="190690" y="13716"/>
                  </a:lnTo>
                  <a:lnTo>
                    <a:pt x="199834" y="13716"/>
                  </a:lnTo>
                  <a:lnTo>
                    <a:pt x="202882" y="12192"/>
                  </a:lnTo>
                  <a:lnTo>
                    <a:pt x="202882" y="6096"/>
                  </a:lnTo>
                  <a:close/>
                </a:path>
                <a:path w="1821815" h="53975">
                  <a:moveTo>
                    <a:pt x="204406" y="51816"/>
                  </a:moveTo>
                  <a:lnTo>
                    <a:pt x="202882" y="45720"/>
                  </a:lnTo>
                  <a:lnTo>
                    <a:pt x="202882" y="44196"/>
                  </a:lnTo>
                  <a:lnTo>
                    <a:pt x="199834" y="41148"/>
                  </a:lnTo>
                  <a:lnTo>
                    <a:pt x="190690" y="41148"/>
                  </a:lnTo>
                  <a:lnTo>
                    <a:pt x="186118" y="44196"/>
                  </a:lnTo>
                  <a:lnTo>
                    <a:pt x="186118" y="45720"/>
                  </a:lnTo>
                  <a:lnTo>
                    <a:pt x="186105" y="51816"/>
                  </a:lnTo>
                  <a:lnTo>
                    <a:pt x="190677" y="53340"/>
                  </a:lnTo>
                  <a:lnTo>
                    <a:pt x="199821" y="53340"/>
                  </a:lnTo>
                  <a:lnTo>
                    <a:pt x="202882" y="51816"/>
                  </a:lnTo>
                  <a:lnTo>
                    <a:pt x="204406" y="51816"/>
                  </a:lnTo>
                  <a:close/>
                </a:path>
                <a:path w="1821815" h="53975">
                  <a:moveTo>
                    <a:pt x="265455" y="45720"/>
                  </a:moveTo>
                  <a:lnTo>
                    <a:pt x="260794" y="42672"/>
                  </a:lnTo>
                  <a:lnTo>
                    <a:pt x="251650" y="42672"/>
                  </a:lnTo>
                  <a:lnTo>
                    <a:pt x="248602" y="45720"/>
                  </a:lnTo>
                  <a:lnTo>
                    <a:pt x="248602" y="50292"/>
                  </a:lnTo>
                  <a:lnTo>
                    <a:pt x="251650" y="53428"/>
                  </a:lnTo>
                  <a:lnTo>
                    <a:pt x="260794" y="53428"/>
                  </a:lnTo>
                  <a:lnTo>
                    <a:pt x="265455" y="50292"/>
                  </a:lnTo>
                  <a:lnTo>
                    <a:pt x="265455" y="45720"/>
                  </a:lnTo>
                  <a:close/>
                </a:path>
                <a:path w="1821815" h="53975">
                  <a:moveTo>
                    <a:pt x="265455" y="19812"/>
                  </a:moveTo>
                  <a:lnTo>
                    <a:pt x="260883" y="18288"/>
                  </a:lnTo>
                  <a:lnTo>
                    <a:pt x="251739" y="18288"/>
                  </a:lnTo>
                  <a:lnTo>
                    <a:pt x="248691" y="19812"/>
                  </a:lnTo>
                  <a:lnTo>
                    <a:pt x="248691" y="24384"/>
                  </a:lnTo>
                  <a:lnTo>
                    <a:pt x="251739" y="27432"/>
                  </a:lnTo>
                  <a:lnTo>
                    <a:pt x="260883" y="27432"/>
                  </a:lnTo>
                  <a:lnTo>
                    <a:pt x="265455" y="24384"/>
                  </a:lnTo>
                  <a:lnTo>
                    <a:pt x="265455" y="19812"/>
                  </a:lnTo>
                  <a:close/>
                </a:path>
                <a:path w="1821815" h="53975">
                  <a:moveTo>
                    <a:pt x="328041" y="44196"/>
                  </a:moveTo>
                  <a:lnTo>
                    <a:pt x="323469" y="42672"/>
                  </a:lnTo>
                  <a:lnTo>
                    <a:pt x="314325" y="42672"/>
                  </a:lnTo>
                  <a:lnTo>
                    <a:pt x="311277" y="44196"/>
                  </a:lnTo>
                  <a:lnTo>
                    <a:pt x="311277" y="51816"/>
                  </a:lnTo>
                  <a:lnTo>
                    <a:pt x="314325" y="53340"/>
                  </a:lnTo>
                  <a:lnTo>
                    <a:pt x="323469" y="53340"/>
                  </a:lnTo>
                  <a:lnTo>
                    <a:pt x="328041" y="51816"/>
                  </a:lnTo>
                  <a:lnTo>
                    <a:pt x="328041" y="44196"/>
                  </a:lnTo>
                  <a:close/>
                </a:path>
                <a:path w="1821815" h="53975">
                  <a:moveTo>
                    <a:pt x="328041" y="33528"/>
                  </a:moveTo>
                  <a:lnTo>
                    <a:pt x="323469" y="30480"/>
                  </a:lnTo>
                  <a:lnTo>
                    <a:pt x="314325" y="30480"/>
                  </a:lnTo>
                  <a:lnTo>
                    <a:pt x="311277" y="33528"/>
                  </a:lnTo>
                  <a:lnTo>
                    <a:pt x="311277" y="38100"/>
                  </a:lnTo>
                  <a:lnTo>
                    <a:pt x="314325" y="41148"/>
                  </a:lnTo>
                  <a:lnTo>
                    <a:pt x="323469" y="41148"/>
                  </a:lnTo>
                  <a:lnTo>
                    <a:pt x="328041" y="38100"/>
                  </a:lnTo>
                  <a:lnTo>
                    <a:pt x="328041" y="33528"/>
                  </a:lnTo>
                  <a:close/>
                </a:path>
                <a:path w="1821815" h="53975">
                  <a:moveTo>
                    <a:pt x="388988" y="36576"/>
                  </a:moveTo>
                  <a:lnTo>
                    <a:pt x="385940" y="35052"/>
                  </a:lnTo>
                  <a:lnTo>
                    <a:pt x="376796" y="35052"/>
                  </a:lnTo>
                  <a:lnTo>
                    <a:pt x="372224" y="36576"/>
                  </a:lnTo>
                  <a:lnTo>
                    <a:pt x="372224" y="42672"/>
                  </a:lnTo>
                  <a:lnTo>
                    <a:pt x="374827" y="43980"/>
                  </a:lnTo>
                  <a:lnTo>
                    <a:pt x="372224" y="45720"/>
                  </a:lnTo>
                  <a:lnTo>
                    <a:pt x="372224" y="50292"/>
                  </a:lnTo>
                  <a:lnTo>
                    <a:pt x="372224" y="51816"/>
                  </a:lnTo>
                  <a:lnTo>
                    <a:pt x="376796" y="53340"/>
                  </a:lnTo>
                  <a:lnTo>
                    <a:pt x="385940" y="53340"/>
                  </a:lnTo>
                  <a:lnTo>
                    <a:pt x="388988" y="51816"/>
                  </a:lnTo>
                  <a:lnTo>
                    <a:pt x="388988" y="50292"/>
                  </a:lnTo>
                  <a:lnTo>
                    <a:pt x="388988" y="45720"/>
                  </a:lnTo>
                  <a:lnTo>
                    <a:pt x="387464" y="44196"/>
                  </a:lnTo>
                  <a:lnTo>
                    <a:pt x="388988" y="42672"/>
                  </a:lnTo>
                  <a:lnTo>
                    <a:pt x="388988" y="36576"/>
                  </a:lnTo>
                  <a:close/>
                </a:path>
                <a:path w="1821815" h="53975">
                  <a:moveTo>
                    <a:pt x="576630" y="44196"/>
                  </a:moveTo>
                  <a:lnTo>
                    <a:pt x="572135" y="42735"/>
                  </a:lnTo>
                  <a:lnTo>
                    <a:pt x="571969" y="42672"/>
                  </a:lnTo>
                  <a:lnTo>
                    <a:pt x="562914" y="42672"/>
                  </a:lnTo>
                  <a:lnTo>
                    <a:pt x="559777" y="44196"/>
                  </a:lnTo>
                  <a:lnTo>
                    <a:pt x="559777" y="51816"/>
                  </a:lnTo>
                  <a:lnTo>
                    <a:pt x="562825" y="53340"/>
                  </a:lnTo>
                  <a:lnTo>
                    <a:pt x="571969" y="53340"/>
                  </a:lnTo>
                  <a:lnTo>
                    <a:pt x="576630" y="51816"/>
                  </a:lnTo>
                  <a:lnTo>
                    <a:pt x="576630" y="45720"/>
                  </a:lnTo>
                  <a:lnTo>
                    <a:pt x="576630" y="44196"/>
                  </a:lnTo>
                  <a:close/>
                </a:path>
                <a:path w="1821815" h="53975">
                  <a:moveTo>
                    <a:pt x="576630" y="30480"/>
                  </a:moveTo>
                  <a:lnTo>
                    <a:pt x="572058" y="28956"/>
                  </a:lnTo>
                  <a:lnTo>
                    <a:pt x="562914" y="28956"/>
                  </a:lnTo>
                  <a:lnTo>
                    <a:pt x="559866" y="30480"/>
                  </a:lnTo>
                  <a:lnTo>
                    <a:pt x="559866" y="36576"/>
                  </a:lnTo>
                  <a:lnTo>
                    <a:pt x="562914" y="38100"/>
                  </a:lnTo>
                  <a:lnTo>
                    <a:pt x="572058" y="38100"/>
                  </a:lnTo>
                  <a:lnTo>
                    <a:pt x="576630" y="36576"/>
                  </a:lnTo>
                  <a:lnTo>
                    <a:pt x="576630" y="30480"/>
                  </a:lnTo>
                  <a:close/>
                </a:path>
                <a:path w="1821815" h="53975">
                  <a:moveTo>
                    <a:pt x="639216" y="44196"/>
                  </a:moveTo>
                  <a:lnTo>
                    <a:pt x="634644" y="41148"/>
                  </a:lnTo>
                  <a:lnTo>
                    <a:pt x="625500" y="41148"/>
                  </a:lnTo>
                  <a:lnTo>
                    <a:pt x="622452" y="44196"/>
                  </a:lnTo>
                  <a:lnTo>
                    <a:pt x="622452" y="45720"/>
                  </a:lnTo>
                  <a:lnTo>
                    <a:pt x="622452" y="48768"/>
                  </a:lnTo>
                  <a:lnTo>
                    <a:pt x="622452" y="51816"/>
                  </a:lnTo>
                  <a:lnTo>
                    <a:pt x="625500" y="53340"/>
                  </a:lnTo>
                  <a:lnTo>
                    <a:pt x="634644" y="53340"/>
                  </a:lnTo>
                  <a:lnTo>
                    <a:pt x="639216" y="51816"/>
                  </a:lnTo>
                  <a:lnTo>
                    <a:pt x="639216" y="48768"/>
                  </a:lnTo>
                  <a:lnTo>
                    <a:pt x="639216" y="45720"/>
                  </a:lnTo>
                  <a:lnTo>
                    <a:pt x="639216" y="44196"/>
                  </a:lnTo>
                  <a:close/>
                </a:path>
                <a:path w="1821815" h="53975">
                  <a:moveTo>
                    <a:pt x="639216" y="24384"/>
                  </a:moveTo>
                  <a:lnTo>
                    <a:pt x="634644" y="22860"/>
                  </a:lnTo>
                  <a:lnTo>
                    <a:pt x="625500" y="22860"/>
                  </a:lnTo>
                  <a:lnTo>
                    <a:pt x="622452" y="24384"/>
                  </a:lnTo>
                  <a:lnTo>
                    <a:pt x="622452" y="30480"/>
                  </a:lnTo>
                  <a:lnTo>
                    <a:pt x="625500" y="32004"/>
                  </a:lnTo>
                  <a:lnTo>
                    <a:pt x="634644" y="32004"/>
                  </a:lnTo>
                  <a:lnTo>
                    <a:pt x="639216" y="30480"/>
                  </a:lnTo>
                  <a:lnTo>
                    <a:pt x="639216" y="24384"/>
                  </a:lnTo>
                  <a:close/>
                </a:path>
                <a:path w="1821815" h="53975">
                  <a:moveTo>
                    <a:pt x="764286" y="51816"/>
                  </a:moveTo>
                  <a:lnTo>
                    <a:pt x="762762" y="45720"/>
                  </a:lnTo>
                  <a:lnTo>
                    <a:pt x="759714" y="42672"/>
                  </a:lnTo>
                  <a:lnTo>
                    <a:pt x="750570" y="42672"/>
                  </a:lnTo>
                  <a:lnTo>
                    <a:pt x="745998" y="45720"/>
                  </a:lnTo>
                  <a:lnTo>
                    <a:pt x="745998" y="51816"/>
                  </a:lnTo>
                  <a:lnTo>
                    <a:pt x="750570" y="53340"/>
                  </a:lnTo>
                  <a:lnTo>
                    <a:pt x="759714" y="53340"/>
                  </a:lnTo>
                  <a:lnTo>
                    <a:pt x="762762" y="51816"/>
                  </a:lnTo>
                  <a:lnTo>
                    <a:pt x="764286" y="51816"/>
                  </a:lnTo>
                  <a:close/>
                </a:path>
                <a:path w="1821815" h="53975">
                  <a:moveTo>
                    <a:pt x="825334" y="45720"/>
                  </a:moveTo>
                  <a:lnTo>
                    <a:pt x="822286" y="44196"/>
                  </a:lnTo>
                  <a:lnTo>
                    <a:pt x="811618" y="44196"/>
                  </a:lnTo>
                  <a:lnTo>
                    <a:pt x="808570" y="45720"/>
                  </a:lnTo>
                  <a:lnTo>
                    <a:pt x="808570" y="51816"/>
                  </a:lnTo>
                  <a:lnTo>
                    <a:pt x="811618" y="53340"/>
                  </a:lnTo>
                  <a:lnTo>
                    <a:pt x="822286" y="53340"/>
                  </a:lnTo>
                  <a:lnTo>
                    <a:pt x="825334" y="51816"/>
                  </a:lnTo>
                  <a:lnTo>
                    <a:pt x="825334" y="45720"/>
                  </a:lnTo>
                  <a:close/>
                </a:path>
                <a:path w="1821815" h="53975">
                  <a:moveTo>
                    <a:pt x="889342" y="50292"/>
                  </a:moveTo>
                  <a:lnTo>
                    <a:pt x="887818" y="45720"/>
                  </a:lnTo>
                  <a:lnTo>
                    <a:pt x="887818" y="44196"/>
                  </a:lnTo>
                  <a:lnTo>
                    <a:pt x="883246" y="41148"/>
                  </a:lnTo>
                  <a:lnTo>
                    <a:pt x="874102" y="41148"/>
                  </a:lnTo>
                  <a:lnTo>
                    <a:pt x="871054" y="44196"/>
                  </a:lnTo>
                  <a:lnTo>
                    <a:pt x="871054" y="45720"/>
                  </a:lnTo>
                  <a:lnTo>
                    <a:pt x="871054" y="51816"/>
                  </a:lnTo>
                  <a:lnTo>
                    <a:pt x="874102" y="53340"/>
                  </a:lnTo>
                  <a:lnTo>
                    <a:pt x="883246" y="53340"/>
                  </a:lnTo>
                  <a:lnTo>
                    <a:pt x="887818" y="51816"/>
                  </a:lnTo>
                  <a:lnTo>
                    <a:pt x="887818" y="50292"/>
                  </a:lnTo>
                  <a:lnTo>
                    <a:pt x="889342" y="50292"/>
                  </a:lnTo>
                  <a:close/>
                </a:path>
                <a:path w="1821815" h="53975">
                  <a:moveTo>
                    <a:pt x="951915" y="45720"/>
                  </a:moveTo>
                  <a:lnTo>
                    <a:pt x="950391" y="42672"/>
                  </a:lnTo>
                  <a:lnTo>
                    <a:pt x="950391" y="39624"/>
                  </a:lnTo>
                  <a:lnTo>
                    <a:pt x="945819" y="38100"/>
                  </a:lnTo>
                  <a:lnTo>
                    <a:pt x="936675" y="38100"/>
                  </a:lnTo>
                  <a:lnTo>
                    <a:pt x="933627" y="39624"/>
                  </a:lnTo>
                  <a:lnTo>
                    <a:pt x="933627" y="42672"/>
                  </a:lnTo>
                  <a:lnTo>
                    <a:pt x="933627" y="45720"/>
                  </a:lnTo>
                  <a:lnTo>
                    <a:pt x="933627" y="51816"/>
                  </a:lnTo>
                  <a:lnTo>
                    <a:pt x="936675" y="53340"/>
                  </a:lnTo>
                  <a:lnTo>
                    <a:pt x="945819" y="53340"/>
                  </a:lnTo>
                  <a:lnTo>
                    <a:pt x="950391" y="51816"/>
                  </a:lnTo>
                  <a:lnTo>
                    <a:pt x="951915" y="51816"/>
                  </a:lnTo>
                  <a:lnTo>
                    <a:pt x="950391" y="45720"/>
                  </a:lnTo>
                  <a:lnTo>
                    <a:pt x="951915" y="45720"/>
                  </a:lnTo>
                  <a:close/>
                </a:path>
                <a:path w="1821815" h="53975">
                  <a:moveTo>
                    <a:pt x="1012977" y="51816"/>
                  </a:moveTo>
                  <a:lnTo>
                    <a:pt x="1011453" y="45720"/>
                  </a:lnTo>
                  <a:lnTo>
                    <a:pt x="1011453" y="41148"/>
                  </a:lnTo>
                  <a:lnTo>
                    <a:pt x="1008405" y="39624"/>
                  </a:lnTo>
                  <a:lnTo>
                    <a:pt x="999261" y="39624"/>
                  </a:lnTo>
                  <a:lnTo>
                    <a:pt x="994689" y="41148"/>
                  </a:lnTo>
                  <a:lnTo>
                    <a:pt x="994689" y="45669"/>
                  </a:lnTo>
                  <a:lnTo>
                    <a:pt x="994600" y="51816"/>
                  </a:lnTo>
                  <a:lnTo>
                    <a:pt x="999172" y="53340"/>
                  </a:lnTo>
                  <a:lnTo>
                    <a:pt x="1008405" y="53340"/>
                  </a:lnTo>
                  <a:lnTo>
                    <a:pt x="1011453" y="51816"/>
                  </a:lnTo>
                  <a:lnTo>
                    <a:pt x="1012977" y="51816"/>
                  </a:lnTo>
                  <a:close/>
                </a:path>
                <a:path w="1821815" h="53975">
                  <a:moveTo>
                    <a:pt x="1073937" y="44196"/>
                  </a:moveTo>
                  <a:lnTo>
                    <a:pt x="1070889" y="42672"/>
                  </a:lnTo>
                  <a:lnTo>
                    <a:pt x="1061745" y="42672"/>
                  </a:lnTo>
                  <a:lnTo>
                    <a:pt x="1057173" y="44196"/>
                  </a:lnTo>
                  <a:lnTo>
                    <a:pt x="1057173" y="45720"/>
                  </a:lnTo>
                  <a:lnTo>
                    <a:pt x="1057173" y="50292"/>
                  </a:lnTo>
                  <a:lnTo>
                    <a:pt x="1057173" y="51816"/>
                  </a:lnTo>
                  <a:lnTo>
                    <a:pt x="1061745" y="53340"/>
                  </a:lnTo>
                  <a:lnTo>
                    <a:pt x="1070889" y="53340"/>
                  </a:lnTo>
                  <a:lnTo>
                    <a:pt x="1073937" y="51816"/>
                  </a:lnTo>
                  <a:lnTo>
                    <a:pt x="1073937" y="45720"/>
                  </a:lnTo>
                  <a:lnTo>
                    <a:pt x="1073937" y="44196"/>
                  </a:lnTo>
                  <a:close/>
                </a:path>
                <a:path w="1821815" h="53975">
                  <a:moveTo>
                    <a:pt x="1138047" y="51816"/>
                  </a:moveTo>
                  <a:lnTo>
                    <a:pt x="1136523" y="45720"/>
                  </a:lnTo>
                  <a:lnTo>
                    <a:pt x="1136523" y="44196"/>
                  </a:lnTo>
                  <a:lnTo>
                    <a:pt x="1133475" y="41148"/>
                  </a:lnTo>
                  <a:lnTo>
                    <a:pt x="1122807" y="41148"/>
                  </a:lnTo>
                  <a:lnTo>
                    <a:pt x="1119759" y="44196"/>
                  </a:lnTo>
                  <a:lnTo>
                    <a:pt x="1119759" y="45720"/>
                  </a:lnTo>
                  <a:lnTo>
                    <a:pt x="1119759" y="51816"/>
                  </a:lnTo>
                  <a:lnTo>
                    <a:pt x="1122807" y="53340"/>
                  </a:lnTo>
                  <a:lnTo>
                    <a:pt x="1133475" y="53340"/>
                  </a:lnTo>
                  <a:lnTo>
                    <a:pt x="1136523" y="51816"/>
                  </a:lnTo>
                  <a:lnTo>
                    <a:pt x="1138047" y="51816"/>
                  </a:lnTo>
                  <a:close/>
                </a:path>
                <a:path w="1821815" h="53975">
                  <a:moveTo>
                    <a:pt x="1199007" y="44196"/>
                  </a:moveTo>
                  <a:lnTo>
                    <a:pt x="1194435" y="42672"/>
                  </a:lnTo>
                  <a:lnTo>
                    <a:pt x="1185291" y="42672"/>
                  </a:lnTo>
                  <a:lnTo>
                    <a:pt x="1182243" y="44196"/>
                  </a:lnTo>
                  <a:lnTo>
                    <a:pt x="1182243" y="45720"/>
                  </a:lnTo>
                  <a:lnTo>
                    <a:pt x="1182243" y="50292"/>
                  </a:lnTo>
                  <a:lnTo>
                    <a:pt x="1182243" y="51816"/>
                  </a:lnTo>
                  <a:lnTo>
                    <a:pt x="1185291" y="53340"/>
                  </a:lnTo>
                  <a:lnTo>
                    <a:pt x="1194435" y="53340"/>
                  </a:lnTo>
                  <a:lnTo>
                    <a:pt x="1199007" y="51816"/>
                  </a:lnTo>
                  <a:lnTo>
                    <a:pt x="1199007" y="45720"/>
                  </a:lnTo>
                  <a:lnTo>
                    <a:pt x="1199007" y="44196"/>
                  </a:lnTo>
                  <a:close/>
                </a:path>
                <a:path w="1821815" h="53975">
                  <a:moveTo>
                    <a:pt x="1261579" y="45720"/>
                  </a:moveTo>
                  <a:lnTo>
                    <a:pt x="1257007" y="42672"/>
                  </a:lnTo>
                  <a:lnTo>
                    <a:pt x="1247863" y="42672"/>
                  </a:lnTo>
                  <a:lnTo>
                    <a:pt x="1244815" y="45720"/>
                  </a:lnTo>
                  <a:lnTo>
                    <a:pt x="1244815" y="51816"/>
                  </a:lnTo>
                  <a:lnTo>
                    <a:pt x="1247863" y="53340"/>
                  </a:lnTo>
                  <a:lnTo>
                    <a:pt x="1257007" y="53340"/>
                  </a:lnTo>
                  <a:lnTo>
                    <a:pt x="1261579" y="51816"/>
                  </a:lnTo>
                  <a:lnTo>
                    <a:pt x="1261579" y="45720"/>
                  </a:lnTo>
                  <a:close/>
                </a:path>
                <a:path w="1821815" h="53975">
                  <a:moveTo>
                    <a:pt x="1385112" y="35052"/>
                  </a:moveTo>
                  <a:lnTo>
                    <a:pt x="1382064" y="32004"/>
                  </a:lnTo>
                  <a:lnTo>
                    <a:pt x="1372920" y="32004"/>
                  </a:lnTo>
                  <a:lnTo>
                    <a:pt x="1368348" y="35052"/>
                  </a:lnTo>
                  <a:lnTo>
                    <a:pt x="1368348" y="39624"/>
                  </a:lnTo>
                  <a:lnTo>
                    <a:pt x="1372920" y="42672"/>
                  </a:lnTo>
                  <a:lnTo>
                    <a:pt x="1368348" y="44196"/>
                  </a:lnTo>
                  <a:lnTo>
                    <a:pt x="1368348" y="45720"/>
                  </a:lnTo>
                  <a:lnTo>
                    <a:pt x="1368348" y="50292"/>
                  </a:lnTo>
                  <a:lnTo>
                    <a:pt x="1368348" y="51816"/>
                  </a:lnTo>
                  <a:lnTo>
                    <a:pt x="1372920" y="53340"/>
                  </a:lnTo>
                  <a:lnTo>
                    <a:pt x="1382064" y="53340"/>
                  </a:lnTo>
                  <a:lnTo>
                    <a:pt x="1385112" y="51816"/>
                  </a:lnTo>
                  <a:lnTo>
                    <a:pt x="1385112" y="45720"/>
                  </a:lnTo>
                  <a:lnTo>
                    <a:pt x="1385112" y="44196"/>
                  </a:lnTo>
                  <a:lnTo>
                    <a:pt x="1382064" y="42672"/>
                  </a:lnTo>
                  <a:lnTo>
                    <a:pt x="1385112" y="39624"/>
                  </a:lnTo>
                  <a:lnTo>
                    <a:pt x="1385112" y="35052"/>
                  </a:lnTo>
                  <a:close/>
                </a:path>
                <a:path w="1821815" h="53975">
                  <a:moveTo>
                    <a:pt x="1447698" y="45720"/>
                  </a:moveTo>
                  <a:lnTo>
                    <a:pt x="1444650" y="44196"/>
                  </a:lnTo>
                  <a:lnTo>
                    <a:pt x="1433982" y="44196"/>
                  </a:lnTo>
                  <a:lnTo>
                    <a:pt x="1430934" y="45720"/>
                  </a:lnTo>
                  <a:lnTo>
                    <a:pt x="1430934" y="51816"/>
                  </a:lnTo>
                  <a:lnTo>
                    <a:pt x="1433982" y="53340"/>
                  </a:lnTo>
                  <a:lnTo>
                    <a:pt x="1444650" y="53340"/>
                  </a:lnTo>
                  <a:lnTo>
                    <a:pt x="1447698" y="51816"/>
                  </a:lnTo>
                  <a:lnTo>
                    <a:pt x="1447698" y="45720"/>
                  </a:lnTo>
                  <a:close/>
                </a:path>
                <a:path w="1821815" h="53975">
                  <a:moveTo>
                    <a:pt x="1510284" y="1524"/>
                  </a:moveTo>
                  <a:lnTo>
                    <a:pt x="1505712" y="0"/>
                  </a:lnTo>
                  <a:lnTo>
                    <a:pt x="1496568" y="0"/>
                  </a:lnTo>
                  <a:lnTo>
                    <a:pt x="1493520" y="1524"/>
                  </a:lnTo>
                  <a:lnTo>
                    <a:pt x="1493520" y="7620"/>
                  </a:lnTo>
                  <a:lnTo>
                    <a:pt x="1496568" y="9144"/>
                  </a:lnTo>
                  <a:lnTo>
                    <a:pt x="1505712" y="9144"/>
                  </a:lnTo>
                  <a:lnTo>
                    <a:pt x="1510284" y="7620"/>
                  </a:lnTo>
                  <a:lnTo>
                    <a:pt x="1510284" y="1524"/>
                  </a:lnTo>
                  <a:close/>
                </a:path>
                <a:path w="1821815" h="53975">
                  <a:moveTo>
                    <a:pt x="1511808" y="51816"/>
                  </a:moveTo>
                  <a:lnTo>
                    <a:pt x="1510284" y="45720"/>
                  </a:lnTo>
                  <a:lnTo>
                    <a:pt x="1510284" y="44196"/>
                  </a:lnTo>
                  <a:lnTo>
                    <a:pt x="1505712" y="42672"/>
                  </a:lnTo>
                  <a:lnTo>
                    <a:pt x="1496568" y="42672"/>
                  </a:lnTo>
                  <a:lnTo>
                    <a:pt x="1493520" y="44196"/>
                  </a:lnTo>
                  <a:lnTo>
                    <a:pt x="1493520" y="45720"/>
                  </a:lnTo>
                  <a:lnTo>
                    <a:pt x="1495044" y="45720"/>
                  </a:lnTo>
                  <a:lnTo>
                    <a:pt x="1493520" y="51816"/>
                  </a:lnTo>
                  <a:lnTo>
                    <a:pt x="1496568" y="53340"/>
                  </a:lnTo>
                  <a:lnTo>
                    <a:pt x="1505712" y="53340"/>
                  </a:lnTo>
                  <a:lnTo>
                    <a:pt x="1510284" y="51816"/>
                  </a:lnTo>
                  <a:lnTo>
                    <a:pt x="1511808" y="51816"/>
                  </a:lnTo>
                  <a:close/>
                </a:path>
                <a:path w="1821815" h="53975">
                  <a:moveTo>
                    <a:pt x="1572768" y="39624"/>
                  </a:moveTo>
                  <a:lnTo>
                    <a:pt x="1568196" y="36576"/>
                  </a:lnTo>
                  <a:lnTo>
                    <a:pt x="1559052" y="36576"/>
                  </a:lnTo>
                  <a:lnTo>
                    <a:pt x="1556004" y="39624"/>
                  </a:lnTo>
                  <a:lnTo>
                    <a:pt x="1556004" y="45720"/>
                  </a:lnTo>
                  <a:lnTo>
                    <a:pt x="1556004" y="50292"/>
                  </a:lnTo>
                  <a:lnTo>
                    <a:pt x="1556004" y="51816"/>
                  </a:lnTo>
                  <a:lnTo>
                    <a:pt x="1559052" y="53340"/>
                  </a:lnTo>
                  <a:lnTo>
                    <a:pt x="1568196" y="53340"/>
                  </a:lnTo>
                  <a:lnTo>
                    <a:pt x="1572768" y="51816"/>
                  </a:lnTo>
                  <a:lnTo>
                    <a:pt x="1572768" y="50292"/>
                  </a:lnTo>
                  <a:lnTo>
                    <a:pt x="1572768" y="45720"/>
                  </a:lnTo>
                  <a:lnTo>
                    <a:pt x="1571244" y="44196"/>
                  </a:lnTo>
                  <a:lnTo>
                    <a:pt x="1572768" y="44196"/>
                  </a:lnTo>
                  <a:lnTo>
                    <a:pt x="1572768" y="39624"/>
                  </a:lnTo>
                  <a:close/>
                </a:path>
                <a:path w="1821815" h="53975">
                  <a:moveTo>
                    <a:pt x="1633816" y="45720"/>
                  </a:moveTo>
                  <a:lnTo>
                    <a:pt x="1630768" y="44196"/>
                  </a:lnTo>
                  <a:lnTo>
                    <a:pt x="1621624" y="44196"/>
                  </a:lnTo>
                  <a:lnTo>
                    <a:pt x="1617052" y="45720"/>
                  </a:lnTo>
                  <a:lnTo>
                    <a:pt x="1617052" y="50292"/>
                  </a:lnTo>
                  <a:lnTo>
                    <a:pt x="1621624" y="53340"/>
                  </a:lnTo>
                  <a:lnTo>
                    <a:pt x="1630768" y="53340"/>
                  </a:lnTo>
                  <a:lnTo>
                    <a:pt x="1633816" y="50292"/>
                  </a:lnTo>
                  <a:lnTo>
                    <a:pt x="1633816" y="45720"/>
                  </a:lnTo>
                  <a:close/>
                </a:path>
                <a:path w="1821815" h="53975">
                  <a:moveTo>
                    <a:pt x="1697913" y="51816"/>
                  </a:moveTo>
                  <a:lnTo>
                    <a:pt x="1696389" y="45720"/>
                  </a:lnTo>
                  <a:lnTo>
                    <a:pt x="1696389" y="44196"/>
                  </a:lnTo>
                  <a:lnTo>
                    <a:pt x="1693341" y="42672"/>
                  </a:lnTo>
                  <a:lnTo>
                    <a:pt x="1684108" y="42672"/>
                  </a:lnTo>
                  <a:lnTo>
                    <a:pt x="1679536" y="44196"/>
                  </a:lnTo>
                  <a:lnTo>
                    <a:pt x="1679536" y="51816"/>
                  </a:lnTo>
                  <a:lnTo>
                    <a:pt x="1679803" y="51904"/>
                  </a:lnTo>
                  <a:lnTo>
                    <a:pt x="1682673" y="53340"/>
                  </a:lnTo>
                  <a:lnTo>
                    <a:pt x="1684108" y="53340"/>
                  </a:lnTo>
                  <a:lnTo>
                    <a:pt x="1693341" y="53340"/>
                  </a:lnTo>
                  <a:lnTo>
                    <a:pt x="1696389" y="51816"/>
                  </a:lnTo>
                  <a:lnTo>
                    <a:pt x="1697913" y="51816"/>
                  </a:lnTo>
                  <a:close/>
                </a:path>
                <a:path w="1821815" h="53975">
                  <a:moveTo>
                    <a:pt x="1758873" y="45720"/>
                  </a:moveTo>
                  <a:lnTo>
                    <a:pt x="1755825" y="42672"/>
                  </a:lnTo>
                  <a:lnTo>
                    <a:pt x="1745157" y="42672"/>
                  </a:lnTo>
                  <a:lnTo>
                    <a:pt x="1742109" y="45720"/>
                  </a:lnTo>
                  <a:lnTo>
                    <a:pt x="1742109" y="50292"/>
                  </a:lnTo>
                  <a:lnTo>
                    <a:pt x="1742109" y="51816"/>
                  </a:lnTo>
                  <a:lnTo>
                    <a:pt x="1745157" y="53340"/>
                  </a:lnTo>
                  <a:lnTo>
                    <a:pt x="1755825" y="53340"/>
                  </a:lnTo>
                  <a:lnTo>
                    <a:pt x="1758873" y="51816"/>
                  </a:lnTo>
                  <a:lnTo>
                    <a:pt x="1758873" y="50292"/>
                  </a:lnTo>
                  <a:lnTo>
                    <a:pt x="1758873" y="45720"/>
                  </a:lnTo>
                  <a:close/>
                </a:path>
                <a:path w="1821815" h="53975">
                  <a:moveTo>
                    <a:pt x="1821459" y="45720"/>
                  </a:moveTo>
                  <a:lnTo>
                    <a:pt x="1816785" y="42672"/>
                  </a:lnTo>
                  <a:lnTo>
                    <a:pt x="1807641" y="42672"/>
                  </a:lnTo>
                  <a:lnTo>
                    <a:pt x="1804593" y="45720"/>
                  </a:lnTo>
                  <a:lnTo>
                    <a:pt x="1804593" y="50292"/>
                  </a:lnTo>
                  <a:lnTo>
                    <a:pt x="1804695" y="51816"/>
                  </a:lnTo>
                  <a:lnTo>
                    <a:pt x="1807375" y="53162"/>
                  </a:lnTo>
                  <a:lnTo>
                    <a:pt x="1807641" y="53428"/>
                  </a:lnTo>
                  <a:lnTo>
                    <a:pt x="1816785" y="53428"/>
                  </a:lnTo>
                  <a:lnTo>
                    <a:pt x="1816938" y="53327"/>
                  </a:lnTo>
                  <a:lnTo>
                    <a:pt x="1821459" y="51816"/>
                  </a:lnTo>
                  <a:lnTo>
                    <a:pt x="1821459" y="50292"/>
                  </a:lnTo>
                  <a:lnTo>
                    <a:pt x="1821459" y="4572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9" name="object 2009" descr=""/>
            <p:cNvSpPr/>
            <p:nvPr/>
          </p:nvSpPr>
          <p:spPr>
            <a:xfrm>
              <a:off x="6954583" y="2095220"/>
              <a:ext cx="1885950" cy="29209"/>
            </a:xfrm>
            <a:custGeom>
              <a:avLst/>
              <a:gdLst/>
              <a:ahLst/>
              <a:cxnLst/>
              <a:rect l="l" t="t" r="r" b="b"/>
              <a:pathLst>
                <a:path w="1885950" h="29210">
                  <a:moveTo>
                    <a:pt x="16764" y="21336"/>
                  </a:moveTo>
                  <a:lnTo>
                    <a:pt x="12192" y="19812"/>
                  </a:lnTo>
                  <a:lnTo>
                    <a:pt x="3048" y="19812"/>
                  </a:lnTo>
                  <a:lnTo>
                    <a:pt x="0" y="21336"/>
                  </a:lnTo>
                  <a:lnTo>
                    <a:pt x="0" y="27432"/>
                  </a:lnTo>
                  <a:lnTo>
                    <a:pt x="3048" y="28956"/>
                  </a:lnTo>
                  <a:lnTo>
                    <a:pt x="12192" y="28956"/>
                  </a:lnTo>
                  <a:lnTo>
                    <a:pt x="16764" y="27432"/>
                  </a:lnTo>
                  <a:lnTo>
                    <a:pt x="16764" y="21336"/>
                  </a:lnTo>
                  <a:close/>
                </a:path>
                <a:path w="1885950" h="29210">
                  <a:moveTo>
                    <a:pt x="80772" y="27432"/>
                  </a:moveTo>
                  <a:lnTo>
                    <a:pt x="79248" y="21336"/>
                  </a:lnTo>
                  <a:lnTo>
                    <a:pt x="79248" y="19812"/>
                  </a:lnTo>
                  <a:lnTo>
                    <a:pt x="74676" y="18288"/>
                  </a:lnTo>
                  <a:lnTo>
                    <a:pt x="65532" y="18288"/>
                  </a:lnTo>
                  <a:lnTo>
                    <a:pt x="62484" y="19812"/>
                  </a:lnTo>
                  <a:lnTo>
                    <a:pt x="62484" y="21336"/>
                  </a:lnTo>
                  <a:lnTo>
                    <a:pt x="62484" y="27432"/>
                  </a:lnTo>
                  <a:lnTo>
                    <a:pt x="65532" y="28956"/>
                  </a:lnTo>
                  <a:lnTo>
                    <a:pt x="74676" y="28956"/>
                  </a:lnTo>
                  <a:lnTo>
                    <a:pt x="79248" y="27432"/>
                  </a:lnTo>
                  <a:lnTo>
                    <a:pt x="80772" y="27432"/>
                  </a:lnTo>
                  <a:close/>
                </a:path>
                <a:path w="1885950" h="29210">
                  <a:moveTo>
                    <a:pt x="140296" y="21336"/>
                  </a:moveTo>
                  <a:lnTo>
                    <a:pt x="137248" y="18288"/>
                  </a:lnTo>
                  <a:lnTo>
                    <a:pt x="128104" y="18288"/>
                  </a:lnTo>
                  <a:lnTo>
                    <a:pt x="123532" y="21336"/>
                  </a:lnTo>
                  <a:lnTo>
                    <a:pt x="123532" y="25908"/>
                  </a:lnTo>
                  <a:lnTo>
                    <a:pt x="128104" y="28956"/>
                  </a:lnTo>
                  <a:lnTo>
                    <a:pt x="137248" y="28956"/>
                  </a:lnTo>
                  <a:lnTo>
                    <a:pt x="140296" y="25908"/>
                  </a:lnTo>
                  <a:lnTo>
                    <a:pt x="140296" y="21336"/>
                  </a:lnTo>
                  <a:close/>
                </a:path>
                <a:path w="1885950" h="29210">
                  <a:moveTo>
                    <a:pt x="202882" y="21336"/>
                  </a:moveTo>
                  <a:lnTo>
                    <a:pt x="199834" y="19812"/>
                  </a:lnTo>
                  <a:lnTo>
                    <a:pt x="190690" y="19812"/>
                  </a:lnTo>
                  <a:lnTo>
                    <a:pt x="186118" y="21336"/>
                  </a:lnTo>
                  <a:lnTo>
                    <a:pt x="186118" y="27432"/>
                  </a:lnTo>
                  <a:lnTo>
                    <a:pt x="190690" y="28956"/>
                  </a:lnTo>
                  <a:lnTo>
                    <a:pt x="199834" y="28956"/>
                  </a:lnTo>
                  <a:lnTo>
                    <a:pt x="202882" y="27432"/>
                  </a:lnTo>
                  <a:lnTo>
                    <a:pt x="202882" y="21336"/>
                  </a:lnTo>
                  <a:close/>
                </a:path>
                <a:path w="1885950" h="29210">
                  <a:moveTo>
                    <a:pt x="265366" y="19812"/>
                  </a:moveTo>
                  <a:lnTo>
                    <a:pt x="262318" y="18288"/>
                  </a:lnTo>
                  <a:lnTo>
                    <a:pt x="253174" y="18288"/>
                  </a:lnTo>
                  <a:lnTo>
                    <a:pt x="248602" y="19812"/>
                  </a:lnTo>
                  <a:lnTo>
                    <a:pt x="248602" y="21336"/>
                  </a:lnTo>
                  <a:lnTo>
                    <a:pt x="248602" y="27381"/>
                  </a:lnTo>
                  <a:lnTo>
                    <a:pt x="253161" y="28956"/>
                  </a:lnTo>
                  <a:lnTo>
                    <a:pt x="262305" y="28956"/>
                  </a:lnTo>
                  <a:lnTo>
                    <a:pt x="265366" y="27432"/>
                  </a:lnTo>
                  <a:lnTo>
                    <a:pt x="265366" y="21336"/>
                  </a:lnTo>
                  <a:lnTo>
                    <a:pt x="265366" y="19812"/>
                  </a:lnTo>
                  <a:close/>
                </a:path>
                <a:path w="1885950" h="29210">
                  <a:moveTo>
                    <a:pt x="327939" y="19812"/>
                  </a:moveTo>
                  <a:lnTo>
                    <a:pt x="323367" y="18288"/>
                  </a:lnTo>
                  <a:lnTo>
                    <a:pt x="314223" y="18288"/>
                  </a:lnTo>
                  <a:lnTo>
                    <a:pt x="311175" y="19812"/>
                  </a:lnTo>
                  <a:lnTo>
                    <a:pt x="311175" y="21336"/>
                  </a:lnTo>
                  <a:lnTo>
                    <a:pt x="311175" y="25908"/>
                  </a:lnTo>
                  <a:lnTo>
                    <a:pt x="311175" y="27432"/>
                  </a:lnTo>
                  <a:lnTo>
                    <a:pt x="314223" y="28956"/>
                  </a:lnTo>
                  <a:lnTo>
                    <a:pt x="323367" y="28956"/>
                  </a:lnTo>
                  <a:lnTo>
                    <a:pt x="327939" y="27432"/>
                  </a:lnTo>
                  <a:lnTo>
                    <a:pt x="327939" y="25908"/>
                  </a:lnTo>
                  <a:lnTo>
                    <a:pt x="327939" y="21336"/>
                  </a:lnTo>
                  <a:lnTo>
                    <a:pt x="327939" y="19812"/>
                  </a:lnTo>
                  <a:close/>
                </a:path>
                <a:path w="1885950" h="29210">
                  <a:moveTo>
                    <a:pt x="392049" y="27432"/>
                  </a:moveTo>
                  <a:lnTo>
                    <a:pt x="390525" y="21336"/>
                  </a:lnTo>
                  <a:lnTo>
                    <a:pt x="390525" y="19812"/>
                  </a:lnTo>
                  <a:lnTo>
                    <a:pt x="385851" y="16764"/>
                  </a:lnTo>
                  <a:lnTo>
                    <a:pt x="376707" y="16764"/>
                  </a:lnTo>
                  <a:lnTo>
                    <a:pt x="373659" y="19812"/>
                  </a:lnTo>
                  <a:lnTo>
                    <a:pt x="373659" y="21336"/>
                  </a:lnTo>
                  <a:lnTo>
                    <a:pt x="373761" y="27025"/>
                  </a:lnTo>
                  <a:lnTo>
                    <a:pt x="373659" y="27432"/>
                  </a:lnTo>
                  <a:lnTo>
                    <a:pt x="376707" y="28956"/>
                  </a:lnTo>
                  <a:lnTo>
                    <a:pt x="385851" y="28956"/>
                  </a:lnTo>
                  <a:lnTo>
                    <a:pt x="390525" y="27432"/>
                  </a:lnTo>
                  <a:lnTo>
                    <a:pt x="392049" y="27432"/>
                  </a:lnTo>
                  <a:close/>
                </a:path>
                <a:path w="1885950" h="29210">
                  <a:moveTo>
                    <a:pt x="451472" y="21336"/>
                  </a:moveTo>
                  <a:lnTo>
                    <a:pt x="448424" y="18288"/>
                  </a:lnTo>
                  <a:lnTo>
                    <a:pt x="439280" y="18288"/>
                  </a:lnTo>
                  <a:lnTo>
                    <a:pt x="434708" y="21336"/>
                  </a:lnTo>
                  <a:lnTo>
                    <a:pt x="434708" y="27432"/>
                  </a:lnTo>
                  <a:lnTo>
                    <a:pt x="439280" y="28956"/>
                  </a:lnTo>
                  <a:lnTo>
                    <a:pt x="448424" y="28956"/>
                  </a:lnTo>
                  <a:lnTo>
                    <a:pt x="451472" y="27432"/>
                  </a:lnTo>
                  <a:lnTo>
                    <a:pt x="451472" y="21336"/>
                  </a:lnTo>
                  <a:close/>
                </a:path>
                <a:path w="1885950" h="29210">
                  <a:moveTo>
                    <a:pt x="514057" y="21336"/>
                  </a:moveTo>
                  <a:lnTo>
                    <a:pt x="511009" y="19812"/>
                  </a:lnTo>
                  <a:lnTo>
                    <a:pt x="501865" y="19812"/>
                  </a:lnTo>
                  <a:lnTo>
                    <a:pt x="497293" y="21336"/>
                  </a:lnTo>
                  <a:lnTo>
                    <a:pt x="497293" y="27432"/>
                  </a:lnTo>
                  <a:lnTo>
                    <a:pt x="501865" y="28956"/>
                  </a:lnTo>
                  <a:lnTo>
                    <a:pt x="511009" y="28956"/>
                  </a:lnTo>
                  <a:lnTo>
                    <a:pt x="514057" y="27432"/>
                  </a:lnTo>
                  <a:lnTo>
                    <a:pt x="514057" y="21336"/>
                  </a:lnTo>
                  <a:close/>
                </a:path>
                <a:path w="1885950" h="29210">
                  <a:moveTo>
                    <a:pt x="639114" y="19812"/>
                  </a:moveTo>
                  <a:lnTo>
                    <a:pt x="634542" y="18288"/>
                  </a:lnTo>
                  <a:lnTo>
                    <a:pt x="625398" y="18288"/>
                  </a:lnTo>
                  <a:lnTo>
                    <a:pt x="622350" y="19812"/>
                  </a:lnTo>
                  <a:lnTo>
                    <a:pt x="622350" y="21336"/>
                  </a:lnTo>
                  <a:lnTo>
                    <a:pt x="622350" y="25908"/>
                  </a:lnTo>
                  <a:lnTo>
                    <a:pt x="622350" y="27432"/>
                  </a:lnTo>
                  <a:lnTo>
                    <a:pt x="625398" y="28956"/>
                  </a:lnTo>
                  <a:lnTo>
                    <a:pt x="634542" y="28956"/>
                  </a:lnTo>
                  <a:lnTo>
                    <a:pt x="639114" y="27432"/>
                  </a:lnTo>
                  <a:lnTo>
                    <a:pt x="639114" y="25908"/>
                  </a:lnTo>
                  <a:lnTo>
                    <a:pt x="639114" y="21336"/>
                  </a:lnTo>
                  <a:lnTo>
                    <a:pt x="639114" y="19812"/>
                  </a:lnTo>
                  <a:close/>
                </a:path>
                <a:path w="1885950" h="29210">
                  <a:moveTo>
                    <a:pt x="701700" y="19812"/>
                  </a:moveTo>
                  <a:lnTo>
                    <a:pt x="697128" y="18288"/>
                  </a:lnTo>
                  <a:lnTo>
                    <a:pt x="687984" y="18288"/>
                  </a:lnTo>
                  <a:lnTo>
                    <a:pt x="684936" y="19812"/>
                  </a:lnTo>
                  <a:lnTo>
                    <a:pt x="684936" y="25908"/>
                  </a:lnTo>
                  <a:lnTo>
                    <a:pt x="687984" y="27432"/>
                  </a:lnTo>
                  <a:lnTo>
                    <a:pt x="697128" y="27432"/>
                  </a:lnTo>
                  <a:lnTo>
                    <a:pt x="701700" y="25908"/>
                  </a:lnTo>
                  <a:lnTo>
                    <a:pt x="701700" y="19812"/>
                  </a:lnTo>
                  <a:close/>
                </a:path>
                <a:path w="1885950" h="29210">
                  <a:moveTo>
                    <a:pt x="826770" y="27432"/>
                  </a:moveTo>
                  <a:lnTo>
                    <a:pt x="825246" y="21336"/>
                  </a:lnTo>
                  <a:lnTo>
                    <a:pt x="825246" y="19812"/>
                  </a:lnTo>
                  <a:lnTo>
                    <a:pt x="822198" y="18288"/>
                  </a:lnTo>
                  <a:lnTo>
                    <a:pt x="813054" y="18288"/>
                  </a:lnTo>
                  <a:lnTo>
                    <a:pt x="808482" y="19812"/>
                  </a:lnTo>
                  <a:lnTo>
                    <a:pt x="808482" y="21336"/>
                  </a:lnTo>
                  <a:lnTo>
                    <a:pt x="808482" y="27432"/>
                  </a:lnTo>
                  <a:lnTo>
                    <a:pt x="813054" y="28956"/>
                  </a:lnTo>
                  <a:lnTo>
                    <a:pt x="822198" y="28956"/>
                  </a:lnTo>
                  <a:lnTo>
                    <a:pt x="825246" y="27432"/>
                  </a:lnTo>
                  <a:lnTo>
                    <a:pt x="826770" y="27432"/>
                  </a:lnTo>
                  <a:close/>
                </a:path>
                <a:path w="1885950" h="29210">
                  <a:moveTo>
                    <a:pt x="950302" y="16764"/>
                  </a:moveTo>
                  <a:lnTo>
                    <a:pt x="945730" y="15240"/>
                  </a:lnTo>
                  <a:lnTo>
                    <a:pt x="936586" y="15240"/>
                  </a:lnTo>
                  <a:lnTo>
                    <a:pt x="933538" y="16764"/>
                  </a:lnTo>
                  <a:lnTo>
                    <a:pt x="933538" y="21336"/>
                  </a:lnTo>
                  <a:lnTo>
                    <a:pt x="933538" y="27432"/>
                  </a:lnTo>
                  <a:lnTo>
                    <a:pt x="936586" y="28956"/>
                  </a:lnTo>
                  <a:lnTo>
                    <a:pt x="945730" y="28956"/>
                  </a:lnTo>
                  <a:lnTo>
                    <a:pt x="950302" y="27432"/>
                  </a:lnTo>
                  <a:lnTo>
                    <a:pt x="950302" y="21336"/>
                  </a:lnTo>
                  <a:lnTo>
                    <a:pt x="950302" y="16764"/>
                  </a:lnTo>
                  <a:close/>
                </a:path>
                <a:path w="1885950" h="29210">
                  <a:moveTo>
                    <a:pt x="1014399" y="27432"/>
                  </a:moveTo>
                  <a:lnTo>
                    <a:pt x="1012875" y="21336"/>
                  </a:lnTo>
                  <a:lnTo>
                    <a:pt x="1012875" y="19812"/>
                  </a:lnTo>
                  <a:lnTo>
                    <a:pt x="1010589" y="18288"/>
                  </a:lnTo>
                  <a:lnTo>
                    <a:pt x="1012875" y="16764"/>
                  </a:lnTo>
                  <a:lnTo>
                    <a:pt x="1012875" y="12192"/>
                  </a:lnTo>
                  <a:lnTo>
                    <a:pt x="1008303" y="10668"/>
                  </a:lnTo>
                  <a:lnTo>
                    <a:pt x="999159" y="10668"/>
                  </a:lnTo>
                  <a:lnTo>
                    <a:pt x="996111" y="12192"/>
                  </a:lnTo>
                  <a:lnTo>
                    <a:pt x="996111" y="16764"/>
                  </a:lnTo>
                  <a:lnTo>
                    <a:pt x="997635" y="18288"/>
                  </a:lnTo>
                  <a:lnTo>
                    <a:pt x="996111" y="19812"/>
                  </a:lnTo>
                  <a:lnTo>
                    <a:pt x="996111" y="21336"/>
                  </a:lnTo>
                  <a:lnTo>
                    <a:pt x="996111" y="27432"/>
                  </a:lnTo>
                  <a:lnTo>
                    <a:pt x="999159" y="28956"/>
                  </a:lnTo>
                  <a:lnTo>
                    <a:pt x="1008303" y="28956"/>
                  </a:lnTo>
                  <a:lnTo>
                    <a:pt x="1012875" y="27432"/>
                  </a:lnTo>
                  <a:lnTo>
                    <a:pt x="1014399" y="27432"/>
                  </a:lnTo>
                  <a:close/>
                </a:path>
                <a:path w="1885950" h="29210">
                  <a:moveTo>
                    <a:pt x="1075461" y="27432"/>
                  </a:moveTo>
                  <a:lnTo>
                    <a:pt x="1073937" y="19812"/>
                  </a:lnTo>
                  <a:lnTo>
                    <a:pt x="1073937" y="16764"/>
                  </a:lnTo>
                  <a:lnTo>
                    <a:pt x="1070889" y="15240"/>
                  </a:lnTo>
                  <a:lnTo>
                    <a:pt x="1061656" y="15240"/>
                  </a:lnTo>
                  <a:lnTo>
                    <a:pt x="1057084" y="16764"/>
                  </a:lnTo>
                  <a:lnTo>
                    <a:pt x="1057084" y="19812"/>
                  </a:lnTo>
                  <a:lnTo>
                    <a:pt x="1057084" y="21336"/>
                  </a:lnTo>
                  <a:lnTo>
                    <a:pt x="1057084" y="27432"/>
                  </a:lnTo>
                  <a:lnTo>
                    <a:pt x="1061656" y="28956"/>
                  </a:lnTo>
                  <a:lnTo>
                    <a:pt x="1070889" y="28956"/>
                  </a:lnTo>
                  <a:lnTo>
                    <a:pt x="1073937" y="27432"/>
                  </a:lnTo>
                  <a:lnTo>
                    <a:pt x="1075461" y="27432"/>
                  </a:lnTo>
                  <a:close/>
                </a:path>
                <a:path w="1885950" h="29210">
                  <a:moveTo>
                    <a:pt x="1136421" y="19812"/>
                  </a:moveTo>
                  <a:lnTo>
                    <a:pt x="1133373" y="18288"/>
                  </a:lnTo>
                  <a:lnTo>
                    <a:pt x="1124229" y="18288"/>
                  </a:lnTo>
                  <a:lnTo>
                    <a:pt x="1119657" y="19812"/>
                  </a:lnTo>
                  <a:lnTo>
                    <a:pt x="1119657" y="21336"/>
                  </a:lnTo>
                  <a:lnTo>
                    <a:pt x="1119657" y="27432"/>
                  </a:lnTo>
                  <a:lnTo>
                    <a:pt x="1124229" y="28956"/>
                  </a:lnTo>
                  <a:lnTo>
                    <a:pt x="1133373" y="28956"/>
                  </a:lnTo>
                  <a:lnTo>
                    <a:pt x="1136421" y="27432"/>
                  </a:lnTo>
                  <a:lnTo>
                    <a:pt x="1136421" y="21336"/>
                  </a:lnTo>
                  <a:lnTo>
                    <a:pt x="1136421" y="19812"/>
                  </a:lnTo>
                  <a:close/>
                </a:path>
                <a:path w="1885950" h="29210">
                  <a:moveTo>
                    <a:pt x="1199007" y="18288"/>
                  </a:moveTo>
                  <a:lnTo>
                    <a:pt x="1195959" y="16764"/>
                  </a:lnTo>
                  <a:lnTo>
                    <a:pt x="1185291" y="16764"/>
                  </a:lnTo>
                  <a:lnTo>
                    <a:pt x="1182243" y="18288"/>
                  </a:lnTo>
                  <a:lnTo>
                    <a:pt x="1182243" y="19812"/>
                  </a:lnTo>
                  <a:lnTo>
                    <a:pt x="1182243" y="21336"/>
                  </a:lnTo>
                  <a:lnTo>
                    <a:pt x="1182243" y="25908"/>
                  </a:lnTo>
                  <a:lnTo>
                    <a:pt x="1182243" y="27432"/>
                  </a:lnTo>
                  <a:lnTo>
                    <a:pt x="1185291" y="28956"/>
                  </a:lnTo>
                  <a:lnTo>
                    <a:pt x="1195959" y="28956"/>
                  </a:lnTo>
                  <a:lnTo>
                    <a:pt x="1199007" y="27432"/>
                  </a:lnTo>
                  <a:lnTo>
                    <a:pt x="1199007" y="21336"/>
                  </a:lnTo>
                  <a:lnTo>
                    <a:pt x="1199007" y="19812"/>
                  </a:lnTo>
                  <a:lnTo>
                    <a:pt x="1199007" y="18288"/>
                  </a:lnTo>
                  <a:close/>
                </a:path>
                <a:path w="1885950" h="29210">
                  <a:moveTo>
                    <a:pt x="1263015" y="27432"/>
                  </a:moveTo>
                  <a:lnTo>
                    <a:pt x="1261491" y="21336"/>
                  </a:lnTo>
                  <a:lnTo>
                    <a:pt x="1256919" y="18288"/>
                  </a:lnTo>
                  <a:lnTo>
                    <a:pt x="1247775" y="18288"/>
                  </a:lnTo>
                  <a:lnTo>
                    <a:pt x="1244727" y="21336"/>
                  </a:lnTo>
                  <a:lnTo>
                    <a:pt x="1244727" y="27432"/>
                  </a:lnTo>
                  <a:lnTo>
                    <a:pt x="1247775" y="28956"/>
                  </a:lnTo>
                  <a:lnTo>
                    <a:pt x="1256919" y="28956"/>
                  </a:lnTo>
                  <a:lnTo>
                    <a:pt x="1261491" y="27432"/>
                  </a:lnTo>
                  <a:lnTo>
                    <a:pt x="1263015" y="27432"/>
                  </a:lnTo>
                  <a:close/>
                </a:path>
                <a:path w="1885950" h="29210">
                  <a:moveTo>
                    <a:pt x="1324063" y="21336"/>
                  </a:moveTo>
                  <a:lnTo>
                    <a:pt x="1319491" y="19812"/>
                  </a:lnTo>
                  <a:lnTo>
                    <a:pt x="1310347" y="19812"/>
                  </a:lnTo>
                  <a:lnTo>
                    <a:pt x="1307299" y="21336"/>
                  </a:lnTo>
                  <a:lnTo>
                    <a:pt x="1307299" y="25908"/>
                  </a:lnTo>
                  <a:lnTo>
                    <a:pt x="1307299" y="27432"/>
                  </a:lnTo>
                  <a:lnTo>
                    <a:pt x="1310347" y="28956"/>
                  </a:lnTo>
                  <a:lnTo>
                    <a:pt x="1319491" y="28956"/>
                  </a:lnTo>
                  <a:lnTo>
                    <a:pt x="1324063" y="27432"/>
                  </a:lnTo>
                  <a:lnTo>
                    <a:pt x="1324063" y="25908"/>
                  </a:lnTo>
                  <a:lnTo>
                    <a:pt x="1324063" y="21336"/>
                  </a:lnTo>
                  <a:close/>
                </a:path>
                <a:path w="1885950" h="29210">
                  <a:moveTo>
                    <a:pt x="1447596" y="21336"/>
                  </a:moveTo>
                  <a:lnTo>
                    <a:pt x="1444548" y="18288"/>
                  </a:lnTo>
                  <a:lnTo>
                    <a:pt x="1435404" y="18288"/>
                  </a:lnTo>
                  <a:lnTo>
                    <a:pt x="1430832" y="21336"/>
                  </a:lnTo>
                  <a:lnTo>
                    <a:pt x="1430832" y="27432"/>
                  </a:lnTo>
                  <a:lnTo>
                    <a:pt x="1435404" y="28956"/>
                  </a:lnTo>
                  <a:lnTo>
                    <a:pt x="1444548" y="28956"/>
                  </a:lnTo>
                  <a:lnTo>
                    <a:pt x="1447596" y="27432"/>
                  </a:lnTo>
                  <a:lnTo>
                    <a:pt x="1447596" y="21336"/>
                  </a:lnTo>
                  <a:close/>
                </a:path>
                <a:path w="1885950" h="29210">
                  <a:moveTo>
                    <a:pt x="1574292" y="27432"/>
                  </a:moveTo>
                  <a:lnTo>
                    <a:pt x="1572768" y="21336"/>
                  </a:lnTo>
                  <a:lnTo>
                    <a:pt x="1572768" y="19812"/>
                  </a:lnTo>
                  <a:lnTo>
                    <a:pt x="1568196" y="16764"/>
                  </a:lnTo>
                  <a:lnTo>
                    <a:pt x="1559052" y="16764"/>
                  </a:lnTo>
                  <a:lnTo>
                    <a:pt x="1556004" y="19812"/>
                  </a:lnTo>
                  <a:lnTo>
                    <a:pt x="1556004" y="21336"/>
                  </a:lnTo>
                  <a:lnTo>
                    <a:pt x="1556004" y="25908"/>
                  </a:lnTo>
                  <a:lnTo>
                    <a:pt x="1556004" y="27432"/>
                  </a:lnTo>
                  <a:lnTo>
                    <a:pt x="1559052" y="28956"/>
                  </a:lnTo>
                  <a:lnTo>
                    <a:pt x="1568196" y="28956"/>
                  </a:lnTo>
                  <a:lnTo>
                    <a:pt x="1572768" y="27432"/>
                  </a:lnTo>
                  <a:lnTo>
                    <a:pt x="1574292" y="27432"/>
                  </a:lnTo>
                  <a:close/>
                </a:path>
                <a:path w="1885950" h="29210">
                  <a:moveTo>
                    <a:pt x="1635252" y="21336"/>
                  </a:moveTo>
                  <a:lnTo>
                    <a:pt x="1630680" y="19812"/>
                  </a:lnTo>
                  <a:lnTo>
                    <a:pt x="1621536" y="19812"/>
                  </a:lnTo>
                  <a:lnTo>
                    <a:pt x="1618488" y="21336"/>
                  </a:lnTo>
                  <a:lnTo>
                    <a:pt x="1618488" y="27432"/>
                  </a:lnTo>
                  <a:lnTo>
                    <a:pt x="1621536" y="28956"/>
                  </a:lnTo>
                  <a:lnTo>
                    <a:pt x="1630680" y="28956"/>
                  </a:lnTo>
                  <a:lnTo>
                    <a:pt x="1635252" y="27432"/>
                  </a:lnTo>
                  <a:lnTo>
                    <a:pt x="1635252" y="21336"/>
                  </a:lnTo>
                  <a:close/>
                </a:path>
                <a:path w="1885950" h="29210">
                  <a:moveTo>
                    <a:pt x="1758873" y="19812"/>
                  </a:moveTo>
                  <a:lnTo>
                    <a:pt x="1755825" y="18288"/>
                  </a:lnTo>
                  <a:lnTo>
                    <a:pt x="1746681" y="18288"/>
                  </a:lnTo>
                  <a:lnTo>
                    <a:pt x="1742020" y="19812"/>
                  </a:lnTo>
                  <a:lnTo>
                    <a:pt x="1742020" y="27432"/>
                  </a:lnTo>
                  <a:lnTo>
                    <a:pt x="1746592" y="28956"/>
                  </a:lnTo>
                  <a:lnTo>
                    <a:pt x="1755825" y="28956"/>
                  </a:lnTo>
                  <a:lnTo>
                    <a:pt x="1758873" y="27432"/>
                  </a:lnTo>
                  <a:lnTo>
                    <a:pt x="1758873" y="21336"/>
                  </a:lnTo>
                  <a:lnTo>
                    <a:pt x="1758873" y="19812"/>
                  </a:lnTo>
                  <a:close/>
                </a:path>
                <a:path w="1885950" h="29210">
                  <a:moveTo>
                    <a:pt x="1758873" y="3048"/>
                  </a:moveTo>
                  <a:lnTo>
                    <a:pt x="1755825" y="0"/>
                  </a:lnTo>
                  <a:lnTo>
                    <a:pt x="1746681" y="0"/>
                  </a:lnTo>
                  <a:lnTo>
                    <a:pt x="1742109" y="3048"/>
                  </a:lnTo>
                  <a:lnTo>
                    <a:pt x="1742109" y="7620"/>
                  </a:lnTo>
                  <a:lnTo>
                    <a:pt x="1746681" y="10668"/>
                  </a:lnTo>
                  <a:lnTo>
                    <a:pt x="1755825" y="10668"/>
                  </a:lnTo>
                  <a:lnTo>
                    <a:pt x="1758873" y="7620"/>
                  </a:lnTo>
                  <a:lnTo>
                    <a:pt x="1758873" y="3048"/>
                  </a:lnTo>
                  <a:close/>
                </a:path>
                <a:path w="1885950" h="29210">
                  <a:moveTo>
                    <a:pt x="1822881" y="27432"/>
                  </a:moveTo>
                  <a:lnTo>
                    <a:pt x="1821357" y="18288"/>
                  </a:lnTo>
                  <a:lnTo>
                    <a:pt x="1821357" y="16764"/>
                  </a:lnTo>
                  <a:lnTo>
                    <a:pt x="1818309" y="13716"/>
                  </a:lnTo>
                  <a:lnTo>
                    <a:pt x="1807641" y="13716"/>
                  </a:lnTo>
                  <a:lnTo>
                    <a:pt x="1804593" y="16764"/>
                  </a:lnTo>
                  <a:lnTo>
                    <a:pt x="1804593" y="19812"/>
                  </a:lnTo>
                  <a:lnTo>
                    <a:pt x="1804593" y="21336"/>
                  </a:lnTo>
                  <a:lnTo>
                    <a:pt x="1804593" y="27432"/>
                  </a:lnTo>
                  <a:lnTo>
                    <a:pt x="1807641" y="28956"/>
                  </a:lnTo>
                  <a:lnTo>
                    <a:pt x="1818309" y="28956"/>
                  </a:lnTo>
                  <a:lnTo>
                    <a:pt x="1821357" y="27432"/>
                  </a:lnTo>
                  <a:lnTo>
                    <a:pt x="1822881" y="27432"/>
                  </a:lnTo>
                  <a:close/>
                </a:path>
                <a:path w="1885950" h="29210">
                  <a:moveTo>
                    <a:pt x="1885467" y="27432"/>
                  </a:moveTo>
                  <a:lnTo>
                    <a:pt x="1883943" y="21336"/>
                  </a:lnTo>
                  <a:lnTo>
                    <a:pt x="1883943" y="18288"/>
                  </a:lnTo>
                  <a:lnTo>
                    <a:pt x="1879371" y="16764"/>
                  </a:lnTo>
                  <a:lnTo>
                    <a:pt x="1870227" y="16764"/>
                  </a:lnTo>
                  <a:lnTo>
                    <a:pt x="1867179" y="18288"/>
                  </a:lnTo>
                  <a:lnTo>
                    <a:pt x="1867179" y="21336"/>
                  </a:lnTo>
                  <a:lnTo>
                    <a:pt x="1867179" y="24384"/>
                  </a:lnTo>
                  <a:lnTo>
                    <a:pt x="1867179" y="27432"/>
                  </a:lnTo>
                  <a:lnTo>
                    <a:pt x="1870227" y="28956"/>
                  </a:lnTo>
                  <a:lnTo>
                    <a:pt x="1879371" y="28956"/>
                  </a:lnTo>
                  <a:lnTo>
                    <a:pt x="1883943" y="27432"/>
                  </a:lnTo>
                  <a:lnTo>
                    <a:pt x="1885467" y="2743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0" name="object 2010" descr=""/>
            <p:cNvSpPr/>
            <p:nvPr/>
          </p:nvSpPr>
          <p:spPr>
            <a:xfrm>
              <a:off x="6954583" y="2111984"/>
              <a:ext cx="1884045" cy="12700"/>
            </a:xfrm>
            <a:custGeom>
              <a:avLst/>
              <a:gdLst/>
              <a:ahLst/>
              <a:cxnLst/>
              <a:rect l="l" t="t" r="r" b="b"/>
              <a:pathLst>
                <a:path w="1884045" h="12700">
                  <a:moveTo>
                    <a:pt x="16764" y="4572"/>
                  </a:moveTo>
                  <a:lnTo>
                    <a:pt x="12192" y="3048"/>
                  </a:lnTo>
                  <a:lnTo>
                    <a:pt x="3048" y="3048"/>
                  </a:lnTo>
                  <a:lnTo>
                    <a:pt x="0" y="4572"/>
                  </a:lnTo>
                  <a:lnTo>
                    <a:pt x="0" y="10668"/>
                  </a:lnTo>
                  <a:lnTo>
                    <a:pt x="3048" y="12192"/>
                  </a:lnTo>
                  <a:lnTo>
                    <a:pt x="12192" y="12192"/>
                  </a:lnTo>
                  <a:lnTo>
                    <a:pt x="16764" y="10668"/>
                  </a:lnTo>
                  <a:lnTo>
                    <a:pt x="16764" y="4572"/>
                  </a:lnTo>
                  <a:close/>
                </a:path>
                <a:path w="1884045" h="12700">
                  <a:moveTo>
                    <a:pt x="79248" y="4572"/>
                  </a:moveTo>
                  <a:lnTo>
                    <a:pt x="74676" y="1524"/>
                  </a:lnTo>
                  <a:lnTo>
                    <a:pt x="65532" y="1524"/>
                  </a:lnTo>
                  <a:lnTo>
                    <a:pt x="62484" y="4572"/>
                  </a:lnTo>
                  <a:lnTo>
                    <a:pt x="62484" y="10668"/>
                  </a:lnTo>
                  <a:lnTo>
                    <a:pt x="65532" y="12192"/>
                  </a:lnTo>
                  <a:lnTo>
                    <a:pt x="74676" y="12192"/>
                  </a:lnTo>
                  <a:lnTo>
                    <a:pt x="79248" y="10668"/>
                  </a:lnTo>
                  <a:lnTo>
                    <a:pt x="79248" y="4572"/>
                  </a:lnTo>
                  <a:close/>
                </a:path>
                <a:path w="1884045" h="12700">
                  <a:moveTo>
                    <a:pt x="140296" y="4572"/>
                  </a:moveTo>
                  <a:lnTo>
                    <a:pt x="137248" y="1524"/>
                  </a:lnTo>
                  <a:lnTo>
                    <a:pt x="128104" y="1524"/>
                  </a:lnTo>
                  <a:lnTo>
                    <a:pt x="123532" y="4572"/>
                  </a:lnTo>
                  <a:lnTo>
                    <a:pt x="123532" y="10668"/>
                  </a:lnTo>
                  <a:lnTo>
                    <a:pt x="128104" y="12192"/>
                  </a:lnTo>
                  <a:lnTo>
                    <a:pt x="137248" y="12192"/>
                  </a:lnTo>
                  <a:lnTo>
                    <a:pt x="140296" y="10668"/>
                  </a:lnTo>
                  <a:lnTo>
                    <a:pt x="140296" y="4572"/>
                  </a:lnTo>
                  <a:close/>
                </a:path>
                <a:path w="1884045" h="12700">
                  <a:moveTo>
                    <a:pt x="202882" y="4572"/>
                  </a:moveTo>
                  <a:lnTo>
                    <a:pt x="199834" y="3048"/>
                  </a:lnTo>
                  <a:lnTo>
                    <a:pt x="190690" y="3048"/>
                  </a:lnTo>
                  <a:lnTo>
                    <a:pt x="186118" y="4572"/>
                  </a:lnTo>
                  <a:lnTo>
                    <a:pt x="186118" y="10668"/>
                  </a:lnTo>
                  <a:lnTo>
                    <a:pt x="190690" y="12192"/>
                  </a:lnTo>
                  <a:lnTo>
                    <a:pt x="199834" y="12192"/>
                  </a:lnTo>
                  <a:lnTo>
                    <a:pt x="202882" y="10668"/>
                  </a:lnTo>
                  <a:lnTo>
                    <a:pt x="202882" y="4572"/>
                  </a:lnTo>
                  <a:close/>
                </a:path>
                <a:path w="1884045" h="12700">
                  <a:moveTo>
                    <a:pt x="266890" y="10668"/>
                  </a:moveTo>
                  <a:lnTo>
                    <a:pt x="265366" y="4572"/>
                  </a:lnTo>
                  <a:lnTo>
                    <a:pt x="262318" y="1524"/>
                  </a:lnTo>
                  <a:lnTo>
                    <a:pt x="253174" y="1524"/>
                  </a:lnTo>
                  <a:lnTo>
                    <a:pt x="248602" y="4572"/>
                  </a:lnTo>
                  <a:lnTo>
                    <a:pt x="248602" y="10617"/>
                  </a:lnTo>
                  <a:lnTo>
                    <a:pt x="253161" y="12192"/>
                  </a:lnTo>
                  <a:lnTo>
                    <a:pt x="262305" y="12192"/>
                  </a:lnTo>
                  <a:lnTo>
                    <a:pt x="265366" y="10668"/>
                  </a:lnTo>
                  <a:lnTo>
                    <a:pt x="266890" y="10668"/>
                  </a:lnTo>
                  <a:close/>
                </a:path>
                <a:path w="1884045" h="12700">
                  <a:moveTo>
                    <a:pt x="327939" y="4572"/>
                  </a:moveTo>
                  <a:lnTo>
                    <a:pt x="323367" y="1524"/>
                  </a:lnTo>
                  <a:lnTo>
                    <a:pt x="314223" y="1524"/>
                  </a:lnTo>
                  <a:lnTo>
                    <a:pt x="311175" y="4572"/>
                  </a:lnTo>
                  <a:lnTo>
                    <a:pt x="311175" y="10668"/>
                  </a:lnTo>
                  <a:lnTo>
                    <a:pt x="314223" y="12192"/>
                  </a:lnTo>
                  <a:lnTo>
                    <a:pt x="323367" y="12192"/>
                  </a:lnTo>
                  <a:lnTo>
                    <a:pt x="327939" y="10668"/>
                  </a:lnTo>
                  <a:lnTo>
                    <a:pt x="327939" y="4572"/>
                  </a:lnTo>
                  <a:close/>
                </a:path>
                <a:path w="1884045" h="12700">
                  <a:moveTo>
                    <a:pt x="392049" y="10668"/>
                  </a:moveTo>
                  <a:lnTo>
                    <a:pt x="390525" y="4572"/>
                  </a:lnTo>
                  <a:lnTo>
                    <a:pt x="385851" y="1524"/>
                  </a:lnTo>
                  <a:lnTo>
                    <a:pt x="376707" y="1524"/>
                  </a:lnTo>
                  <a:lnTo>
                    <a:pt x="373659" y="4572"/>
                  </a:lnTo>
                  <a:lnTo>
                    <a:pt x="373761" y="9144"/>
                  </a:lnTo>
                  <a:lnTo>
                    <a:pt x="373761" y="10261"/>
                  </a:lnTo>
                  <a:lnTo>
                    <a:pt x="373659" y="10668"/>
                  </a:lnTo>
                  <a:lnTo>
                    <a:pt x="376707" y="12192"/>
                  </a:lnTo>
                  <a:lnTo>
                    <a:pt x="385851" y="12192"/>
                  </a:lnTo>
                  <a:lnTo>
                    <a:pt x="390525" y="10668"/>
                  </a:lnTo>
                  <a:lnTo>
                    <a:pt x="392049" y="10668"/>
                  </a:lnTo>
                  <a:close/>
                </a:path>
                <a:path w="1884045" h="12700">
                  <a:moveTo>
                    <a:pt x="451472" y="4572"/>
                  </a:moveTo>
                  <a:lnTo>
                    <a:pt x="448424" y="1524"/>
                  </a:lnTo>
                  <a:lnTo>
                    <a:pt x="439280" y="1524"/>
                  </a:lnTo>
                  <a:lnTo>
                    <a:pt x="434708" y="4572"/>
                  </a:lnTo>
                  <a:lnTo>
                    <a:pt x="434708" y="9144"/>
                  </a:lnTo>
                  <a:lnTo>
                    <a:pt x="434708" y="10668"/>
                  </a:lnTo>
                  <a:lnTo>
                    <a:pt x="439280" y="12192"/>
                  </a:lnTo>
                  <a:lnTo>
                    <a:pt x="448424" y="12192"/>
                  </a:lnTo>
                  <a:lnTo>
                    <a:pt x="451472" y="10668"/>
                  </a:lnTo>
                  <a:lnTo>
                    <a:pt x="451472" y="4572"/>
                  </a:lnTo>
                  <a:close/>
                </a:path>
                <a:path w="1884045" h="12700">
                  <a:moveTo>
                    <a:pt x="514057" y="4572"/>
                  </a:moveTo>
                  <a:lnTo>
                    <a:pt x="511009" y="3048"/>
                  </a:lnTo>
                  <a:lnTo>
                    <a:pt x="501865" y="3048"/>
                  </a:lnTo>
                  <a:lnTo>
                    <a:pt x="497293" y="4572"/>
                  </a:lnTo>
                  <a:lnTo>
                    <a:pt x="497293" y="10668"/>
                  </a:lnTo>
                  <a:lnTo>
                    <a:pt x="501865" y="12192"/>
                  </a:lnTo>
                  <a:lnTo>
                    <a:pt x="511009" y="12192"/>
                  </a:lnTo>
                  <a:lnTo>
                    <a:pt x="514057" y="10668"/>
                  </a:lnTo>
                  <a:lnTo>
                    <a:pt x="514057" y="4572"/>
                  </a:lnTo>
                  <a:close/>
                </a:path>
                <a:path w="1884045" h="12700">
                  <a:moveTo>
                    <a:pt x="640638" y="9144"/>
                  </a:moveTo>
                  <a:lnTo>
                    <a:pt x="639114" y="4572"/>
                  </a:lnTo>
                  <a:lnTo>
                    <a:pt x="639114" y="3048"/>
                  </a:lnTo>
                  <a:lnTo>
                    <a:pt x="634619" y="1587"/>
                  </a:lnTo>
                  <a:lnTo>
                    <a:pt x="634453" y="1524"/>
                  </a:lnTo>
                  <a:lnTo>
                    <a:pt x="625398" y="1524"/>
                  </a:lnTo>
                  <a:lnTo>
                    <a:pt x="622261" y="3048"/>
                  </a:lnTo>
                  <a:lnTo>
                    <a:pt x="622261" y="10668"/>
                  </a:lnTo>
                  <a:lnTo>
                    <a:pt x="625309" y="12192"/>
                  </a:lnTo>
                  <a:lnTo>
                    <a:pt x="634453" y="12192"/>
                  </a:lnTo>
                  <a:lnTo>
                    <a:pt x="639114" y="10668"/>
                  </a:lnTo>
                  <a:lnTo>
                    <a:pt x="639114" y="9144"/>
                  </a:lnTo>
                  <a:lnTo>
                    <a:pt x="640638" y="9144"/>
                  </a:lnTo>
                  <a:close/>
                </a:path>
                <a:path w="1884045" h="12700">
                  <a:moveTo>
                    <a:pt x="701700" y="3048"/>
                  </a:moveTo>
                  <a:lnTo>
                    <a:pt x="697128" y="1524"/>
                  </a:lnTo>
                  <a:lnTo>
                    <a:pt x="687984" y="1524"/>
                  </a:lnTo>
                  <a:lnTo>
                    <a:pt x="684936" y="3048"/>
                  </a:lnTo>
                  <a:lnTo>
                    <a:pt x="684936" y="10668"/>
                  </a:lnTo>
                  <a:lnTo>
                    <a:pt x="687984" y="12192"/>
                  </a:lnTo>
                  <a:lnTo>
                    <a:pt x="697128" y="12192"/>
                  </a:lnTo>
                  <a:lnTo>
                    <a:pt x="701700" y="10668"/>
                  </a:lnTo>
                  <a:lnTo>
                    <a:pt x="701700" y="3048"/>
                  </a:lnTo>
                  <a:close/>
                </a:path>
                <a:path w="1884045" h="12700">
                  <a:moveTo>
                    <a:pt x="762660" y="4572"/>
                  </a:moveTo>
                  <a:lnTo>
                    <a:pt x="759612" y="3048"/>
                  </a:lnTo>
                  <a:lnTo>
                    <a:pt x="750468" y="3048"/>
                  </a:lnTo>
                  <a:lnTo>
                    <a:pt x="745896" y="4572"/>
                  </a:lnTo>
                  <a:lnTo>
                    <a:pt x="745896" y="10668"/>
                  </a:lnTo>
                  <a:lnTo>
                    <a:pt x="750468" y="12192"/>
                  </a:lnTo>
                  <a:lnTo>
                    <a:pt x="759612" y="12192"/>
                  </a:lnTo>
                  <a:lnTo>
                    <a:pt x="762660" y="10668"/>
                  </a:lnTo>
                  <a:lnTo>
                    <a:pt x="762660" y="4572"/>
                  </a:lnTo>
                  <a:close/>
                </a:path>
                <a:path w="1884045" h="12700">
                  <a:moveTo>
                    <a:pt x="826770" y="10668"/>
                  </a:moveTo>
                  <a:lnTo>
                    <a:pt x="825246" y="4572"/>
                  </a:lnTo>
                  <a:lnTo>
                    <a:pt x="822198" y="1524"/>
                  </a:lnTo>
                  <a:lnTo>
                    <a:pt x="813054" y="1524"/>
                  </a:lnTo>
                  <a:lnTo>
                    <a:pt x="808482" y="4572"/>
                  </a:lnTo>
                  <a:lnTo>
                    <a:pt x="808482" y="10668"/>
                  </a:lnTo>
                  <a:lnTo>
                    <a:pt x="813054" y="12192"/>
                  </a:lnTo>
                  <a:lnTo>
                    <a:pt x="822198" y="12192"/>
                  </a:lnTo>
                  <a:lnTo>
                    <a:pt x="825246" y="10668"/>
                  </a:lnTo>
                  <a:lnTo>
                    <a:pt x="826770" y="10668"/>
                  </a:lnTo>
                  <a:close/>
                </a:path>
                <a:path w="1884045" h="12700">
                  <a:moveTo>
                    <a:pt x="951826" y="10668"/>
                  </a:moveTo>
                  <a:lnTo>
                    <a:pt x="950302" y="4572"/>
                  </a:lnTo>
                  <a:lnTo>
                    <a:pt x="950302" y="3048"/>
                  </a:lnTo>
                  <a:lnTo>
                    <a:pt x="945730" y="0"/>
                  </a:lnTo>
                  <a:lnTo>
                    <a:pt x="936586" y="0"/>
                  </a:lnTo>
                  <a:lnTo>
                    <a:pt x="933538" y="3048"/>
                  </a:lnTo>
                  <a:lnTo>
                    <a:pt x="933538" y="4572"/>
                  </a:lnTo>
                  <a:lnTo>
                    <a:pt x="933538" y="10668"/>
                  </a:lnTo>
                  <a:lnTo>
                    <a:pt x="936586" y="12192"/>
                  </a:lnTo>
                  <a:lnTo>
                    <a:pt x="945730" y="12192"/>
                  </a:lnTo>
                  <a:lnTo>
                    <a:pt x="950302" y="10668"/>
                  </a:lnTo>
                  <a:lnTo>
                    <a:pt x="951826" y="10668"/>
                  </a:lnTo>
                  <a:close/>
                </a:path>
                <a:path w="1884045" h="12700">
                  <a:moveTo>
                    <a:pt x="1014399" y="10668"/>
                  </a:moveTo>
                  <a:lnTo>
                    <a:pt x="1012875" y="4572"/>
                  </a:lnTo>
                  <a:lnTo>
                    <a:pt x="1008303" y="1524"/>
                  </a:lnTo>
                  <a:lnTo>
                    <a:pt x="999159" y="1524"/>
                  </a:lnTo>
                  <a:lnTo>
                    <a:pt x="996111" y="4572"/>
                  </a:lnTo>
                  <a:lnTo>
                    <a:pt x="996111" y="10668"/>
                  </a:lnTo>
                  <a:lnTo>
                    <a:pt x="999159" y="12192"/>
                  </a:lnTo>
                  <a:lnTo>
                    <a:pt x="1008303" y="12192"/>
                  </a:lnTo>
                  <a:lnTo>
                    <a:pt x="1012875" y="10668"/>
                  </a:lnTo>
                  <a:lnTo>
                    <a:pt x="1014399" y="10668"/>
                  </a:lnTo>
                  <a:close/>
                </a:path>
                <a:path w="1884045" h="12700">
                  <a:moveTo>
                    <a:pt x="1075461" y="10668"/>
                  </a:moveTo>
                  <a:lnTo>
                    <a:pt x="1073937" y="4572"/>
                  </a:lnTo>
                  <a:lnTo>
                    <a:pt x="1070889" y="3048"/>
                  </a:lnTo>
                  <a:lnTo>
                    <a:pt x="1061745" y="3048"/>
                  </a:lnTo>
                  <a:lnTo>
                    <a:pt x="1057084" y="4572"/>
                  </a:lnTo>
                  <a:lnTo>
                    <a:pt x="1057173" y="8877"/>
                  </a:lnTo>
                  <a:lnTo>
                    <a:pt x="1057084" y="9144"/>
                  </a:lnTo>
                  <a:lnTo>
                    <a:pt x="1057173" y="10668"/>
                  </a:lnTo>
                  <a:lnTo>
                    <a:pt x="1061567" y="12141"/>
                  </a:lnTo>
                  <a:lnTo>
                    <a:pt x="1061745" y="12192"/>
                  </a:lnTo>
                  <a:lnTo>
                    <a:pt x="1070889" y="12192"/>
                  </a:lnTo>
                  <a:lnTo>
                    <a:pt x="1073937" y="10668"/>
                  </a:lnTo>
                  <a:lnTo>
                    <a:pt x="1075461" y="10668"/>
                  </a:lnTo>
                  <a:close/>
                </a:path>
                <a:path w="1884045" h="12700">
                  <a:moveTo>
                    <a:pt x="1137945" y="10668"/>
                  </a:moveTo>
                  <a:lnTo>
                    <a:pt x="1136421" y="4572"/>
                  </a:lnTo>
                  <a:lnTo>
                    <a:pt x="1133373" y="1524"/>
                  </a:lnTo>
                  <a:lnTo>
                    <a:pt x="1124229" y="1524"/>
                  </a:lnTo>
                  <a:lnTo>
                    <a:pt x="1119657" y="4572"/>
                  </a:lnTo>
                  <a:lnTo>
                    <a:pt x="1119657" y="9144"/>
                  </a:lnTo>
                  <a:lnTo>
                    <a:pt x="1119657" y="10668"/>
                  </a:lnTo>
                  <a:lnTo>
                    <a:pt x="1124229" y="12192"/>
                  </a:lnTo>
                  <a:lnTo>
                    <a:pt x="1133373" y="12192"/>
                  </a:lnTo>
                  <a:lnTo>
                    <a:pt x="1136421" y="10668"/>
                  </a:lnTo>
                  <a:lnTo>
                    <a:pt x="1137945" y="10668"/>
                  </a:lnTo>
                  <a:close/>
                </a:path>
                <a:path w="1884045" h="12700">
                  <a:moveTo>
                    <a:pt x="1200531" y="10668"/>
                  </a:moveTo>
                  <a:lnTo>
                    <a:pt x="1199007" y="4572"/>
                  </a:lnTo>
                  <a:lnTo>
                    <a:pt x="1195959" y="1524"/>
                  </a:lnTo>
                  <a:lnTo>
                    <a:pt x="1185291" y="1524"/>
                  </a:lnTo>
                  <a:lnTo>
                    <a:pt x="1182243" y="4572"/>
                  </a:lnTo>
                  <a:lnTo>
                    <a:pt x="1182243" y="10668"/>
                  </a:lnTo>
                  <a:lnTo>
                    <a:pt x="1185291" y="12192"/>
                  </a:lnTo>
                  <a:lnTo>
                    <a:pt x="1195959" y="12192"/>
                  </a:lnTo>
                  <a:lnTo>
                    <a:pt x="1199007" y="10668"/>
                  </a:lnTo>
                  <a:lnTo>
                    <a:pt x="1200531" y="10668"/>
                  </a:lnTo>
                  <a:close/>
                </a:path>
                <a:path w="1884045" h="12700">
                  <a:moveTo>
                    <a:pt x="1263015" y="10668"/>
                  </a:moveTo>
                  <a:lnTo>
                    <a:pt x="1261491" y="4572"/>
                  </a:lnTo>
                  <a:lnTo>
                    <a:pt x="1256919" y="1524"/>
                  </a:lnTo>
                  <a:lnTo>
                    <a:pt x="1247775" y="1524"/>
                  </a:lnTo>
                  <a:lnTo>
                    <a:pt x="1244727" y="4572"/>
                  </a:lnTo>
                  <a:lnTo>
                    <a:pt x="1244727" y="9144"/>
                  </a:lnTo>
                  <a:lnTo>
                    <a:pt x="1244727" y="10668"/>
                  </a:lnTo>
                  <a:lnTo>
                    <a:pt x="1247775" y="12192"/>
                  </a:lnTo>
                  <a:lnTo>
                    <a:pt x="1256919" y="12192"/>
                  </a:lnTo>
                  <a:lnTo>
                    <a:pt x="1261491" y="10668"/>
                  </a:lnTo>
                  <a:lnTo>
                    <a:pt x="1263015" y="10668"/>
                  </a:lnTo>
                  <a:close/>
                </a:path>
                <a:path w="1884045" h="12700">
                  <a:moveTo>
                    <a:pt x="1325587" y="10668"/>
                  </a:moveTo>
                  <a:lnTo>
                    <a:pt x="1324063" y="4572"/>
                  </a:lnTo>
                  <a:lnTo>
                    <a:pt x="1319491" y="3048"/>
                  </a:lnTo>
                  <a:lnTo>
                    <a:pt x="1310347" y="3048"/>
                  </a:lnTo>
                  <a:lnTo>
                    <a:pt x="1307299" y="4572"/>
                  </a:lnTo>
                  <a:lnTo>
                    <a:pt x="1307299" y="10668"/>
                  </a:lnTo>
                  <a:lnTo>
                    <a:pt x="1310347" y="12192"/>
                  </a:lnTo>
                  <a:lnTo>
                    <a:pt x="1319491" y="12192"/>
                  </a:lnTo>
                  <a:lnTo>
                    <a:pt x="1324063" y="10668"/>
                  </a:lnTo>
                  <a:lnTo>
                    <a:pt x="1325587" y="10668"/>
                  </a:lnTo>
                  <a:close/>
                </a:path>
                <a:path w="1884045" h="12700">
                  <a:moveTo>
                    <a:pt x="1449120" y="10668"/>
                  </a:moveTo>
                  <a:lnTo>
                    <a:pt x="1447596" y="4572"/>
                  </a:lnTo>
                  <a:lnTo>
                    <a:pt x="1447596" y="3048"/>
                  </a:lnTo>
                  <a:lnTo>
                    <a:pt x="1444548" y="1524"/>
                  </a:lnTo>
                  <a:lnTo>
                    <a:pt x="1435404" y="1524"/>
                  </a:lnTo>
                  <a:lnTo>
                    <a:pt x="1430832" y="3048"/>
                  </a:lnTo>
                  <a:lnTo>
                    <a:pt x="1430832" y="4572"/>
                  </a:lnTo>
                  <a:lnTo>
                    <a:pt x="1430832" y="10668"/>
                  </a:lnTo>
                  <a:lnTo>
                    <a:pt x="1435404" y="12192"/>
                  </a:lnTo>
                  <a:lnTo>
                    <a:pt x="1444548" y="12192"/>
                  </a:lnTo>
                  <a:lnTo>
                    <a:pt x="1447596" y="10668"/>
                  </a:lnTo>
                  <a:lnTo>
                    <a:pt x="1449120" y="10668"/>
                  </a:lnTo>
                  <a:close/>
                </a:path>
                <a:path w="1884045" h="12700">
                  <a:moveTo>
                    <a:pt x="1510182" y="4572"/>
                  </a:moveTo>
                  <a:lnTo>
                    <a:pt x="1507134" y="3048"/>
                  </a:lnTo>
                  <a:lnTo>
                    <a:pt x="1496466" y="3048"/>
                  </a:lnTo>
                  <a:lnTo>
                    <a:pt x="1493418" y="4572"/>
                  </a:lnTo>
                  <a:lnTo>
                    <a:pt x="1493418" y="10668"/>
                  </a:lnTo>
                  <a:lnTo>
                    <a:pt x="1496466" y="12192"/>
                  </a:lnTo>
                  <a:lnTo>
                    <a:pt x="1507134" y="12192"/>
                  </a:lnTo>
                  <a:lnTo>
                    <a:pt x="1510182" y="10668"/>
                  </a:lnTo>
                  <a:lnTo>
                    <a:pt x="1510182" y="4572"/>
                  </a:lnTo>
                  <a:close/>
                </a:path>
                <a:path w="1884045" h="12700">
                  <a:moveTo>
                    <a:pt x="1572768" y="4572"/>
                  </a:moveTo>
                  <a:lnTo>
                    <a:pt x="1568196" y="1524"/>
                  </a:lnTo>
                  <a:lnTo>
                    <a:pt x="1559052" y="1524"/>
                  </a:lnTo>
                  <a:lnTo>
                    <a:pt x="1556004" y="4572"/>
                  </a:lnTo>
                  <a:lnTo>
                    <a:pt x="1556004" y="9144"/>
                  </a:lnTo>
                  <a:lnTo>
                    <a:pt x="1556004" y="10668"/>
                  </a:lnTo>
                  <a:lnTo>
                    <a:pt x="1559052" y="12192"/>
                  </a:lnTo>
                  <a:lnTo>
                    <a:pt x="1568196" y="12192"/>
                  </a:lnTo>
                  <a:lnTo>
                    <a:pt x="1572768" y="10668"/>
                  </a:lnTo>
                  <a:lnTo>
                    <a:pt x="1572768" y="4572"/>
                  </a:lnTo>
                  <a:close/>
                </a:path>
                <a:path w="1884045" h="12700">
                  <a:moveTo>
                    <a:pt x="1760397" y="10668"/>
                  </a:moveTo>
                  <a:lnTo>
                    <a:pt x="1758873" y="4572"/>
                  </a:lnTo>
                  <a:lnTo>
                    <a:pt x="1755825" y="3048"/>
                  </a:lnTo>
                  <a:lnTo>
                    <a:pt x="1746681" y="3048"/>
                  </a:lnTo>
                  <a:lnTo>
                    <a:pt x="1742109" y="4572"/>
                  </a:lnTo>
                  <a:lnTo>
                    <a:pt x="1742109" y="10668"/>
                  </a:lnTo>
                  <a:lnTo>
                    <a:pt x="1746681" y="12192"/>
                  </a:lnTo>
                  <a:lnTo>
                    <a:pt x="1755825" y="12192"/>
                  </a:lnTo>
                  <a:lnTo>
                    <a:pt x="1758873" y="10668"/>
                  </a:lnTo>
                  <a:lnTo>
                    <a:pt x="1760397" y="10668"/>
                  </a:lnTo>
                  <a:close/>
                </a:path>
                <a:path w="1884045" h="12700">
                  <a:moveTo>
                    <a:pt x="1822881" y="10668"/>
                  </a:moveTo>
                  <a:lnTo>
                    <a:pt x="1821357" y="4572"/>
                  </a:lnTo>
                  <a:lnTo>
                    <a:pt x="1818309" y="1524"/>
                  </a:lnTo>
                  <a:lnTo>
                    <a:pt x="1807641" y="1524"/>
                  </a:lnTo>
                  <a:lnTo>
                    <a:pt x="1804593" y="4572"/>
                  </a:lnTo>
                  <a:lnTo>
                    <a:pt x="1804593" y="10668"/>
                  </a:lnTo>
                  <a:lnTo>
                    <a:pt x="1807641" y="12192"/>
                  </a:lnTo>
                  <a:lnTo>
                    <a:pt x="1818309" y="12192"/>
                  </a:lnTo>
                  <a:lnTo>
                    <a:pt x="1821357" y="10668"/>
                  </a:lnTo>
                  <a:lnTo>
                    <a:pt x="1822881" y="10668"/>
                  </a:lnTo>
                  <a:close/>
                </a:path>
                <a:path w="1884045" h="12700">
                  <a:moveTo>
                    <a:pt x="1883943" y="4572"/>
                  </a:moveTo>
                  <a:lnTo>
                    <a:pt x="1879371" y="3048"/>
                  </a:lnTo>
                  <a:lnTo>
                    <a:pt x="1870227" y="3048"/>
                  </a:lnTo>
                  <a:lnTo>
                    <a:pt x="1867179" y="4572"/>
                  </a:lnTo>
                  <a:lnTo>
                    <a:pt x="1867179" y="10668"/>
                  </a:lnTo>
                  <a:lnTo>
                    <a:pt x="1870227" y="12192"/>
                  </a:lnTo>
                  <a:lnTo>
                    <a:pt x="1879371" y="12192"/>
                  </a:lnTo>
                  <a:lnTo>
                    <a:pt x="1883943" y="10668"/>
                  </a:lnTo>
                  <a:lnTo>
                    <a:pt x="1883943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1" name="object 2011" descr=""/>
            <p:cNvSpPr/>
            <p:nvPr/>
          </p:nvSpPr>
          <p:spPr>
            <a:xfrm>
              <a:off x="7016966" y="2086076"/>
              <a:ext cx="1821814" cy="38735"/>
            </a:xfrm>
            <a:custGeom>
              <a:avLst/>
              <a:gdLst/>
              <a:ahLst/>
              <a:cxnLst/>
              <a:rect l="l" t="t" r="r" b="b"/>
              <a:pathLst>
                <a:path w="1821815" h="38735">
                  <a:moveTo>
                    <a:pt x="18389" y="36576"/>
                  </a:moveTo>
                  <a:lnTo>
                    <a:pt x="16865" y="30480"/>
                  </a:lnTo>
                  <a:lnTo>
                    <a:pt x="16865" y="28956"/>
                  </a:lnTo>
                  <a:lnTo>
                    <a:pt x="12293" y="27432"/>
                  </a:lnTo>
                  <a:lnTo>
                    <a:pt x="3149" y="27432"/>
                  </a:lnTo>
                  <a:lnTo>
                    <a:pt x="2946" y="27533"/>
                  </a:lnTo>
                  <a:lnTo>
                    <a:pt x="101" y="28956"/>
                  </a:lnTo>
                  <a:lnTo>
                    <a:pt x="101" y="30378"/>
                  </a:lnTo>
                  <a:lnTo>
                    <a:pt x="0" y="35052"/>
                  </a:lnTo>
                  <a:lnTo>
                    <a:pt x="101" y="36576"/>
                  </a:lnTo>
                  <a:lnTo>
                    <a:pt x="2781" y="37922"/>
                  </a:lnTo>
                  <a:lnTo>
                    <a:pt x="3048" y="38188"/>
                  </a:lnTo>
                  <a:lnTo>
                    <a:pt x="12192" y="38188"/>
                  </a:lnTo>
                  <a:lnTo>
                    <a:pt x="12344" y="38087"/>
                  </a:lnTo>
                  <a:lnTo>
                    <a:pt x="16865" y="36576"/>
                  </a:lnTo>
                  <a:lnTo>
                    <a:pt x="18389" y="36576"/>
                  </a:lnTo>
                  <a:close/>
                </a:path>
                <a:path w="1821815" h="38735">
                  <a:moveTo>
                    <a:pt x="77914" y="30480"/>
                  </a:moveTo>
                  <a:lnTo>
                    <a:pt x="74866" y="27432"/>
                  </a:lnTo>
                  <a:lnTo>
                    <a:pt x="65722" y="27432"/>
                  </a:lnTo>
                  <a:lnTo>
                    <a:pt x="61150" y="30480"/>
                  </a:lnTo>
                  <a:lnTo>
                    <a:pt x="61150" y="35052"/>
                  </a:lnTo>
                  <a:lnTo>
                    <a:pt x="61150" y="36576"/>
                  </a:lnTo>
                  <a:lnTo>
                    <a:pt x="65722" y="38100"/>
                  </a:lnTo>
                  <a:lnTo>
                    <a:pt x="74866" y="38100"/>
                  </a:lnTo>
                  <a:lnTo>
                    <a:pt x="77914" y="36576"/>
                  </a:lnTo>
                  <a:lnTo>
                    <a:pt x="77914" y="35052"/>
                  </a:lnTo>
                  <a:lnTo>
                    <a:pt x="77914" y="30480"/>
                  </a:lnTo>
                  <a:close/>
                </a:path>
                <a:path w="1821815" h="38735">
                  <a:moveTo>
                    <a:pt x="140500" y="30480"/>
                  </a:moveTo>
                  <a:lnTo>
                    <a:pt x="137452" y="27432"/>
                  </a:lnTo>
                  <a:lnTo>
                    <a:pt x="128308" y="27432"/>
                  </a:lnTo>
                  <a:lnTo>
                    <a:pt x="123736" y="30480"/>
                  </a:lnTo>
                  <a:lnTo>
                    <a:pt x="123736" y="35052"/>
                  </a:lnTo>
                  <a:lnTo>
                    <a:pt x="128308" y="38100"/>
                  </a:lnTo>
                  <a:lnTo>
                    <a:pt x="137452" y="38100"/>
                  </a:lnTo>
                  <a:lnTo>
                    <a:pt x="140500" y="35052"/>
                  </a:lnTo>
                  <a:lnTo>
                    <a:pt x="140500" y="30480"/>
                  </a:lnTo>
                  <a:close/>
                </a:path>
                <a:path w="1821815" h="38735">
                  <a:moveTo>
                    <a:pt x="204508" y="36576"/>
                  </a:moveTo>
                  <a:lnTo>
                    <a:pt x="202984" y="30480"/>
                  </a:lnTo>
                  <a:lnTo>
                    <a:pt x="202984" y="28956"/>
                  </a:lnTo>
                  <a:lnTo>
                    <a:pt x="202984" y="25908"/>
                  </a:lnTo>
                  <a:lnTo>
                    <a:pt x="199936" y="24384"/>
                  </a:lnTo>
                  <a:lnTo>
                    <a:pt x="190792" y="24384"/>
                  </a:lnTo>
                  <a:lnTo>
                    <a:pt x="186220" y="25908"/>
                  </a:lnTo>
                  <a:lnTo>
                    <a:pt x="186220" y="28956"/>
                  </a:lnTo>
                  <a:lnTo>
                    <a:pt x="186220" y="30480"/>
                  </a:lnTo>
                  <a:lnTo>
                    <a:pt x="186220" y="36576"/>
                  </a:lnTo>
                  <a:lnTo>
                    <a:pt x="190792" y="38100"/>
                  </a:lnTo>
                  <a:lnTo>
                    <a:pt x="199936" y="38100"/>
                  </a:lnTo>
                  <a:lnTo>
                    <a:pt x="202984" y="36576"/>
                  </a:lnTo>
                  <a:lnTo>
                    <a:pt x="204508" y="36576"/>
                  </a:lnTo>
                  <a:close/>
                </a:path>
                <a:path w="1821815" h="38735">
                  <a:moveTo>
                    <a:pt x="265557" y="30480"/>
                  </a:moveTo>
                  <a:lnTo>
                    <a:pt x="260985" y="27432"/>
                  </a:lnTo>
                  <a:lnTo>
                    <a:pt x="251841" y="27432"/>
                  </a:lnTo>
                  <a:lnTo>
                    <a:pt x="248793" y="30480"/>
                  </a:lnTo>
                  <a:lnTo>
                    <a:pt x="248793" y="35052"/>
                  </a:lnTo>
                  <a:lnTo>
                    <a:pt x="250317" y="35052"/>
                  </a:lnTo>
                  <a:lnTo>
                    <a:pt x="251841" y="38100"/>
                  </a:lnTo>
                  <a:lnTo>
                    <a:pt x="260985" y="38100"/>
                  </a:lnTo>
                  <a:lnTo>
                    <a:pt x="265557" y="35052"/>
                  </a:lnTo>
                  <a:lnTo>
                    <a:pt x="265557" y="30480"/>
                  </a:lnTo>
                  <a:close/>
                </a:path>
                <a:path w="1821815" h="38735">
                  <a:moveTo>
                    <a:pt x="329666" y="36576"/>
                  </a:moveTo>
                  <a:lnTo>
                    <a:pt x="328142" y="30480"/>
                  </a:lnTo>
                  <a:lnTo>
                    <a:pt x="328142" y="28956"/>
                  </a:lnTo>
                  <a:lnTo>
                    <a:pt x="323469" y="25908"/>
                  </a:lnTo>
                  <a:lnTo>
                    <a:pt x="314325" y="25908"/>
                  </a:lnTo>
                  <a:lnTo>
                    <a:pt x="311277" y="28956"/>
                  </a:lnTo>
                  <a:lnTo>
                    <a:pt x="311277" y="36576"/>
                  </a:lnTo>
                  <a:lnTo>
                    <a:pt x="314325" y="38100"/>
                  </a:lnTo>
                  <a:lnTo>
                    <a:pt x="323469" y="38100"/>
                  </a:lnTo>
                  <a:lnTo>
                    <a:pt x="328142" y="36576"/>
                  </a:lnTo>
                  <a:lnTo>
                    <a:pt x="329666" y="36576"/>
                  </a:lnTo>
                  <a:close/>
                </a:path>
                <a:path w="1821815" h="38735">
                  <a:moveTo>
                    <a:pt x="389089" y="27432"/>
                  </a:moveTo>
                  <a:lnTo>
                    <a:pt x="386041" y="24384"/>
                  </a:lnTo>
                  <a:lnTo>
                    <a:pt x="376897" y="24384"/>
                  </a:lnTo>
                  <a:lnTo>
                    <a:pt x="372325" y="27432"/>
                  </a:lnTo>
                  <a:lnTo>
                    <a:pt x="372325" y="30480"/>
                  </a:lnTo>
                  <a:lnTo>
                    <a:pt x="372325" y="35052"/>
                  </a:lnTo>
                  <a:lnTo>
                    <a:pt x="372325" y="36576"/>
                  </a:lnTo>
                  <a:lnTo>
                    <a:pt x="376897" y="38100"/>
                  </a:lnTo>
                  <a:lnTo>
                    <a:pt x="386041" y="38100"/>
                  </a:lnTo>
                  <a:lnTo>
                    <a:pt x="389089" y="36576"/>
                  </a:lnTo>
                  <a:lnTo>
                    <a:pt x="389089" y="35052"/>
                  </a:lnTo>
                  <a:lnTo>
                    <a:pt x="389089" y="30480"/>
                  </a:lnTo>
                  <a:lnTo>
                    <a:pt x="389089" y="27432"/>
                  </a:lnTo>
                  <a:close/>
                </a:path>
                <a:path w="1821815" h="38735">
                  <a:moveTo>
                    <a:pt x="576732" y="28956"/>
                  </a:moveTo>
                  <a:lnTo>
                    <a:pt x="572160" y="27432"/>
                  </a:lnTo>
                  <a:lnTo>
                    <a:pt x="563016" y="27432"/>
                  </a:lnTo>
                  <a:lnTo>
                    <a:pt x="559968" y="28956"/>
                  </a:lnTo>
                  <a:lnTo>
                    <a:pt x="559968" y="30480"/>
                  </a:lnTo>
                  <a:lnTo>
                    <a:pt x="559968" y="35052"/>
                  </a:lnTo>
                  <a:lnTo>
                    <a:pt x="559968" y="36576"/>
                  </a:lnTo>
                  <a:lnTo>
                    <a:pt x="563016" y="38100"/>
                  </a:lnTo>
                  <a:lnTo>
                    <a:pt x="572160" y="38100"/>
                  </a:lnTo>
                  <a:lnTo>
                    <a:pt x="576732" y="36576"/>
                  </a:lnTo>
                  <a:lnTo>
                    <a:pt x="576732" y="30480"/>
                  </a:lnTo>
                  <a:lnTo>
                    <a:pt x="576732" y="28956"/>
                  </a:lnTo>
                  <a:close/>
                </a:path>
                <a:path w="1821815" h="38735">
                  <a:moveTo>
                    <a:pt x="639318" y="28956"/>
                  </a:moveTo>
                  <a:lnTo>
                    <a:pt x="634746" y="27432"/>
                  </a:lnTo>
                  <a:lnTo>
                    <a:pt x="625602" y="27432"/>
                  </a:lnTo>
                  <a:lnTo>
                    <a:pt x="622554" y="28956"/>
                  </a:lnTo>
                  <a:lnTo>
                    <a:pt x="622554" y="35052"/>
                  </a:lnTo>
                  <a:lnTo>
                    <a:pt x="625602" y="36576"/>
                  </a:lnTo>
                  <a:lnTo>
                    <a:pt x="634746" y="36576"/>
                  </a:lnTo>
                  <a:lnTo>
                    <a:pt x="639318" y="35052"/>
                  </a:lnTo>
                  <a:lnTo>
                    <a:pt x="639318" y="28956"/>
                  </a:lnTo>
                  <a:close/>
                </a:path>
                <a:path w="1821815" h="38735">
                  <a:moveTo>
                    <a:pt x="764387" y="36576"/>
                  </a:moveTo>
                  <a:lnTo>
                    <a:pt x="762863" y="30480"/>
                  </a:lnTo>
                  <a:lnTo>
                    <a:pt x="762863" y="28956"/>
                  </a:lnTo>
                  <a:lnTo>
                    <a:pt x="761339" y="28956"/>
                  </a:lnTo>
                  <a:lnTo>
                    <a:pt x="762863" y="27432"/>
                  </a:lnTo>
                  <a:lnTo>
                    <a:pt x="762863" y="22860"/>
                  </a:lnTo>
                  <a:lnTo>
                    <a:pt x="759815" y="19812"/>
                  </a:lnTo>
                  <a:lnTo>
                    <a:pt x="750671" y="19812"/>
                  </a:lnTo>
                  <a:lnTo>
                    <a:pt x="746099" y="22860"/>
                  </a:lnTo>
                  <a:lnTo>
                    <a:pt x="746099" y="27432"/>
                  </a:lnTo>
                  <a:lnTo>
                    <a:pt x="747623" y="28956"/>
                  </a:lnTo>
                  <a:lnTo>
                    <a:pt x="746099" y="28956"/>
                  </a:lnTo>
                  <a:lnTo>
                    <a:pt x="746099" y="30480"/>
                  </a:lnTo>
                  <a:lnTo>
                    <a:pt x="746099" y="36576"/>
                  </a:lnTo>
                  <a:lnTo>
                    <a:pt x="750671" y="38100"/>
                  </a:lnTo>
                  <a:lnTo>
                    <a:pt x="759815" y="38100"/>
                  </a:lnTo>
                  <a:lnTo>
                    <a:pt x="762863" y="36576"/>
                  </a:lnTo>
                  <a:lnTo>
                    <a:pt x="764387" y="36576"/>
                  </a:lnTo>
                  <a:close/>
                </a:path>
                <a:path w="1821815" h="38735">
                  <a:moveTo>
                    <a:pt x="887920" y="19812"/>
                  </a:moveTo>
                  <a:lnTo>
                    <a:pt x="883348" y="18288"/>
                  </a:lnTo>
                  <a:lnTo>
                    <a:pt x="874204" y="18288"/>
                  </a:lnTo>
                  <a:lnTo>
                    <a:pt x="871156" y="19812"/>
                  </a:lnTo>
                  <a:lnTo>
                    <a:pt x="871156" y="28956"/>
                  </a:lnTo>
                  <a:lnTo>
                    <a:pt x="871156" y="30480"/>
                  </a:lnTo>
                  <a:lnTo>
                    <a:pt x="871156" y="36576"/>
                  </a:lnTo>
                  <a:lnTo>
                    <a:pt x="874204" y="38100"/>
                  </a:lnTo>
                  <a:lnTo>
                    <a:pt x="883348" y="38100"/>
                  </a:lnTo>
                  <a:lnTo>
                    <a:pt x="887920" y="36576"/>
                  </a:lnTo>
                  <a:lnTo>
                    <a:pt x="887920" y="30480"/>
                  </a:lnTo>
                  <a:lnTo>
                    <a:pt x="887920" y="28956"/>
                  </a:lnTo>
                  <a:lnTo>
                    <a:pt x="887920" y="19812"/>
                  </a:lnTo>
                  <a:close/>
                </a:path>
                <a:path w="1821815" h="38735">
                  <a:moveTo>
                    <a:pt x="950493" y="28956"/>
                  </a:moveTo>
                  <a:lnTo>
                    <a:pt x="945921" y="25908"/>
                  </a:lnTo>
                  <a:lnTo>
                    <a:pt x="936777" y="25908"/>
                  </a:lnTo>
                  <a:lnTo>
                    <a:pt x="933818" y="28867"/>
                  </a:lnTo>
                  <a:lnTo>
                    <a:pt x="933640" y="28956"/>
                  </a:lnTo>
                  <a:lnTo>
                    <a:pt x="933640" y="36576"/>
                  </a:lnTo>
                  <a:lnTo>
                    <a:pt x="936688" y="38100"/>
                  </a:lnTo>
                  <a:lnTo>
                    <a:pt x="945832" y="38100"/>
                  </a:lnTo>
                  <a:lnTo>
                    <a:pt x="950493" y="36576"/>
                  </a:lnTo>
                  <a:lnTo>
                    <a:pt x="950493" y="28956"/>
                  </a:lnTo>
                  <a:close/>
                </a:path>
                <a:path w="1821815" h="38735">
                  <a:moveTo>
                    <a:pt x="950493" y="1524"/>
                  </a:moveTo>
                  <a:lnTo>
                    <a:pt x="945921" y="0"/>
                  </a:lnTo>
                  <a:lnTo>
                    <a:pt x="936777" y="0"/>
                  </a:lnTo>
                  <a:lnTo>
                    <a:pt x="933729" y="1524"/>
                  </a:lnTo>
                  <a:lnTo>
                    <a:pt x="933729" y="7620"/>
                  </a:lnTo>
                  <a:lnTo>
                    <a:pt x="936777" y="9144"/>
                  </a:lnTo>
                  <a:lnTo>
                    <a:pt x="945921" y="9144"/>
                  </a:lnTo>
                  <a:lnTo>
                    <a:pt x="950493" y="7620"/>
                  </a:lnTo>
                  <a:lnTo>
                    <a:pt x="950493" y="1524"/>
                  </a:lnTo>
                  <a:close/>
                </a:path>
                <a:path w="1821815" h="38735">
                  <a:moveTo>
                    <a:pt x="1011555" y="10668"/>
                  </a:moveTo>
                  <a:lnTo>
                    <a:pt x="1008507" y="9144"/>
                  </a:lnTo>
                  <a:lnTo>
                    <a:pt x="999363" y="9144"/>
                  </a:lnTo>
                  <a:lnTo>
                    <a:pt x="994791" y="10668"/>
                  </a:lnTo>
                  <a:lnTo>
                    <a:pt x="994791" y="16764"/>
                  </a:lnTo>
                  <a:lnTo>
                    <a:pt x="999363" y="18288"/>
                  </a:lnTo>
                  <a:lnTo>
                    <a:pt x="1008507" y="18288"/>
                  </a:lnTo>
                  <a:lnTo>
                    <a:pt x="1011555" y="16764"/>
                  </a:lnTo>
                  <a:lnTo>
                    <a:pt x="1011555" y="10668"/>
                  </a:lnTo>
                  <a:close/>
                </a:path>
                <a:path w="1821815" h="38735">
                  <a:moveTo>
                    <a:pt x="1013079" y="36576"/>
                  </a:moveTo>
                  <a:lnTo>
                    <a:pt x="1011555" y="30480"/>
                  </a:lnTo>
                  <a:lnTo>
                    <a:pt x="1011555" y="28956"/>
                  </a:lnTo>
                  <a:lnTo>
                    <a:pt x="1008507" y="27432"/>
                  </a:lnTo>
                  <a:lnTo>
                    <a:pt x="999363" y="27432"/>
                  </a:lnTo>
                  <a:lnTo>
                    <a:pt x="994702" y="28956"/>
                  </a:lnTo>
                  <a:lnTo>
                    <a:pt x="994702" y="35052"/>
                  </a:lnTo>
                  <a:lnTo>
                    <a:pt x="994702" y="36576"/>
                  </a:lnTo>
                  <a:lnTo>
                    <a:pt x="999274" y="38100"/>
                  </a:lnTo>
                  <a:lnTo>
                    <a:pt x="1008507" y="38100"/>
                  </a:lnTo>
                  <a:lnTo>
                    <a:pt x="1011555" y="36576"/>
                  </a:lnTo>
                  <a:lnTo>
                    <a:pt x="1013079" y="36576"/>
                  </a:lnTo>
                  <a:close/>
                </a:path>
                <a:path w="1821815" h="38735">
                  <a:moveTo>
                    <a:pt x="1074039" y="24384"/>
                  </a:moveTo>
                  <a:lnTo>
                    <a:pt x="1070991" y="21336"/>
                  </a:lnTo>
                  <a:lnTo>
                    <a:pt x="1061847" y="21336"/>
                  </a:lnTo>
                  <a:lnTo>
                    <a:pt x="1057275" y="24384"/>
                  </a:lnTo>
                  <a:lnTo>
                    <a:pt x="1057275" y="28956"/>
                  </a:lnTo>
                  <a:lnTo>
                    <a:pt x="1058189" y="29870"/>
                  </a:lnTo>
                  <a:lnTo>
                    <a:pt x="1057275" y="30480"/>
                  </a:lnTo>
                  <a:lnTo>
                    <a:pt x="1057275" y="36576"/>
                  </a:lnTo>
                  <a:lnTo>
                    <a:pt x="1061847" y="38100"/>
                  </a:lnTo>
                  <a:lnTo>
                    <a:pt x="1070991" y="38100"/>
                  </a:lnTo>
                  <a:lnTo>
                    <a:pt x="1074039" y="36576"/>
                  </a:lnTo>
                  <a:lnTo>
                    <a:pt x="1074039" y="30480"/>
                  </a:lnTo>
                  <a:lnTo>
                    <a:pt x="1074039" y="24384"/>
                  </a:lnTo>
                  <a:close/>
                </a:path>
                <a:path w="1821815" h="38735">
                  <a:moveTo>
                    <a:pt x="1136624" y="25908"/>
                  </a:moveTo>
                  <a:lnTo>
                    <a:pt x="1133576" y="24384"/>
                  </a:lnTo>
                  <a:lnTo>
                    <a:pt x="1122908" y="24384"/>
                  </a:lnTo>
                  <a:lnTo>
                    <a:pt x="1119860" y="25908"/>
                  </a:lnTo>
                  <a:lnTo>
                    <a:pt x="1119860" y="30480"/>
                  </a:lnTo>
                  <a:lnTo>
                    <a:pt x="1119860" y="36576"/>
                  </a:lnTo>
                  <a:lnTo>
                    <a:pt x="1122908" y="38100"/>
                  </a:lnTo>
                  <a:lnTo>
                    <a:pt x="1133576" y="38100"/>
                  </a:lnTo>
                  <a:lnTo>
                    <a:pt x="1136624" y="36576"/>
                  </a:lnTo>
                  <a:lnTo>
                    <a:pt x="1136624" y="30480"/>
                  </a:lnTo>
                  <a:lnTo>
                    <a:pt x="1136624" y="25908"/>
                  </a:lnTo>
                  <a:close/>
                </a:path>
                <a:path w="1821815" h="38735">
                  <a:moveTo>
                    <a:pt x="1200632" y="36576"/>
                  </a:moveTo>
                  <a:lnTo>
                    <a:pt x="1199108" y="30480"/>
                  </a:lnTo>
                  <a:lnTo>
                    <a:pt x="1194435" y="27432"/>
                  </a:lnTo>
                  <a:lnTo>
                    <a:pt x="1185291" y="27432"/>
                  </a:lnTo>
                  <a:lnTo>
                    <a:pt x="1182243" y="30480"/>
                  </a:lnTo>
                  <a:lnTo>
                    <a:pt x="1182243" y="35052"/>
                  </a:lnTo>
                  <a:lnTo>
                    <a:pt x="1182344" y="36576"/>
                  </a:lnTo>
                  <a:lnTo>
                    <a:pt x="1185024" y="37922"/>
                  </a:lnTo>
                  <a:lnTo>
                    <a:pt x="1185291" y="38188"/>
                  </a:lnTo>
                  <a:lnTo>
                    <a:pt x="1194435" y="38188"/>
                  </a:lnTo>
                  <a:lnTo>
                    <a:pt x="1194587" y="38087"/>
                  </a:lnTo>
                  <a:lnTo>
                    <a:pt x="1199108" y="36576"/>
                  </a:lnTo>
                  <a:lnTo>
                    <a:pt x="1200632" y="36576"/>
                  </a:lnTo>
                  <a:close/>
                </a:path>
                <a:path w="1821815" h="38735">
                  <a:moveTo>
                    <a:pt x="1261681" y="30480"/>
                  </a:moveTo>
                  <a:lnTo>
                    <a:pt x="1257109" y="28956"/>
                  </a:lnTo>
                  <a:lnTo>
                    <a:pt x="1247965" y="28956"/>
                  </a:lnTo>
                  <a:lnTo>
                    <a:pt x="1244917" y="30480"/>
                  </a:lnTo>
                  <a:lnTo>
                    <a:pt x="1244917" y="35052"/>
                  </a:lnTo>
                  <a:lnTo>
                    <a:pt x="1244917" y="36576"/>
                  </a:lnTo>
                  <a:lnTo>
                    <a:pt x="1247965" y="38100"/>
                  </a:lnTo>
                  <a:lnTo>
                    <a:pt x="1257109" y="38100"/>
                  </a:lnTo>
                  <a:lnTo>
                    <a:pt x="1261681" y="36576"/>
                  </a:lnTo>
                  <a:lnTo>
                    <a:pt x="1261681" y="35052"/>
                  </a:lnTo>
                  <a:lnTo>
                    <a:pt x="1261681" y="30480"/>
                  </a:lnTo>
                  <a:close/>
                </a:path>
                <a:path w="1821815" h="38735">
                  <a:moveTo>
                    <a:pt x="1386738" y="36576"/>
                  </a:moveTo>
                  <a:lnTo>
                    <a:pt x="1385214" y="30480"/>
                  </a:lnTo>
                  <a:lnTo>
                    <a:pt x="1385214" y="28956"/>
                  </a:lnTo>
                  <a:lnTo>
                    <a:pt x="1382166" y="27432"/>
                  </a:lnTo>
                  <a:lnTo>
                    <a:pt x="1373022" y="27432"/>
                  </a:lnTo>
                  <a:lnTo>
                    <a:pt x="1368450" y="28956"/>
                  </a:lnTo>
                  <a:lnTo>
                    <a:pt x="1368450" y="30480"/>
                  </a:lnTo>
                  <a:lnTo>
                    <a:pt x="1368450" y="35052"/>
                  </a:lnTo>
                  <a:lnTo>
                    <a:pt x="1368450" y="36576"/>
                  </a:lnTo>
                  <a:lnTo>
                    <a:pt x="1373022" y="38100"/>
                  </a:lnTo>
                  <a:lnTo>
                    <a:pt x="1382166" y="38100"/>
                  </a:lnTo>
                  <a:lnTo>
                    <a:pt x="1385214" y="36576"/>
                  </a:lnTo>
                  <a:lnTo>
                    <a:pt x="1386738" y="36576"/>
                  </a:lnTo>
                  <a:close/>
                </a:path>
                <a:path w="1821815" h="38735">
                  <a:moveTo>
                    <a:pt x="1511909" y="35052"/>
                  </a:moveTo>
                  <a:lnTo>
                    <a:pt x="1510385" y="30480"/>
                  </a:lnTo>
                  <a:lnTo>
                    <a:pt x="1510385" y="28956"/>
                  </a:lnTo>
                  <a:lnTo>
                    <a:pt x="1510385" y="27432"/>
                  </a:lnTo>
                  <a:lnTo>
                    <a:pt x="1510385" y="22860"/>
                  </a:lnTo>
                  <a:lnTo>
                    <a:pt x="1505813" y="21336"/>
                  </a:lnTo>
                  <a:lnTo>
                    <a:pt x="1496669" y="21336"/>
                  </a:lnTo>
                  <a:lnTo>
                    <a:pt x="1493621" y="22860"/>
                  </a:lnTo>
                  <a:lnTo>
                    <a:pt x="1493621" y="27432"/>
                  </a:lnTo>
                  <a:lnTo>
                    <a:pt x="1493621" y="28956"/>
                  </a:lnTo>
                  <a:lnTo>
                    <a:pt x="1493621" y="30480"/>
                  </a:lnTo>
                  <a:lnTo>
                    <a:pt x="1493621" y="35052"/>
                  </a:lnTo>
                  <a:lnTo>
                    <a:pt x="1493621" y="36576"/>
                  </a:lnTo>
                  <a:lnTo>
                    <a:pt x="1496669" y="38100"/>
                  </a:lnTo>
                  <a:lnTo>
                    <a:pt x="1505813" y="38100"/>
                  </a:lnTo>
                  <a:lnTo>
                    <a:pt x="1510385" y="36576"/>
                  </a:lnTo>
                  <a:lnTo>
                    <a:pt x="1510385" y="35052"/>
                  </a:lnTo>
                  <a:lnTo>
                    <a:pt x="1511909" y="35052"/>
                  </a:lnTo>
                  <a:close/>
                </a:path>
                <a:path w="1821815" h="38735">
                  <a:moveTo>
                    <a:pt x="1572869" y="30480"/>
                  </a:moveTo>
                  <a:lnTo>
                    <a:pt x="1568297" y="27432"/>
                  </a:lnTo>
                  <a:lnTo>
                    <a:pt x="1559153" y="27432"/>
                  </a:lnTo>
                  <a:lnTo>
                    <a:pt x="1556004" y="30480"/>
                  </a:lnTo>
                  <a:lnTo>
                    <a:pt x="1556004" y="35052"/>
                  </a:lnTo>
                  <a:lnTo>
                    <a:pt x="1556105" y="36576"/>
                  </a:lnTo>
                  <a:lnTo>
                    <a:pt x="1558785" y="37922"/>
                  </a:lnTo>
                  <a:lnTo>
                    <a:pt x="1559052" y="38188"/>
                  </a:lnTo>
                  <a:lnTo>
                    <a:pt x="1568196" y="38188"/>
                  </a:lnTo>
                  <a:lnTo>
                    <a:pt x="1568348" y="38087"/>
                  </a:lnTo>
                  <a:lnTo>
                    <a:pt x="1572869" y="36576"/>
                  </a:lnTo>
                  <a:lnTo>
                    <a:pt x="1572869" y="35052"/>
                  </a:lnTo>
                  <a:lnTo>
                    <a:pt x="1572869" y="30480"/>
                  </a:lnTo>
                  <a:close/>
                </a:path>
                <a:path w="1821815" h="38735">
                  <a:moveTo>
                    <a:pt x="1696491" y="10668"/>
                  </a:moveTo>
                  <a:lnTo>
                    <a:pt x="1693443" y="7620"/>
                  </a:lnTo>
                  <a:lnTo>
                    <a:pt x="1684299" y="7620"/>
                  </a:lnTo>
                  <a:lnTo>
                    <a:pt x="1679727" y="10668"/>
                  </a:lnTo>
                  <a:lnTo>
                    <a:pt x="1679727" y="15240"/>
                  </a:lnTo>
                  <a:lnTo>
                    <a:pt x="1684299" y="16764"/>
                  </a:lnTo>
                  <a:lnTo>
                    <a:pt x="1693443" y="16764"/>
                  </a:lnTo>
                  <a:lnTo>
                    <a:pt x="1696491" y="15240"/>
                  </a:lnTo>
                  <a:lnTo>
                    <a:pt x="1696491" y="10668"/>
                  </a:lnTo>
                  <a:close/>
                </a:path>
                <a:path w="1821815" h="38735">
                  <a:moveTo>
                    <a:pt x="1698015" y="36576"/>
                  </a:moveTo>
                  <a:lnTo>
                    <a:pt x="1696491" y="30480"/>
                  </a:lnTo>
                  <a:lnTo>
                    <a:pt x="1696491" y="28956"/>
                  </a:lnTo>
                  <a:lnTo>
                    <a:pt x="1693443" y="27432"/>
                  </a:lnTo>
                  <a:lnTo>
                    <a:pt x="1684299" y="27432"/>
                  </a:lnTo>
                  <a:lnTo>
                    <a:pt x="1679638" y="28956"/>
                  </a:lnTo>
                  <a:lnTo>
                    <a:pt x="1679638" y="35052"/>
                  </a:lnTo>
                  <a:lnTo>
                    <a:pt x="1679727" y="36576"/>
                  </a:lnTo>
                  <a:lnTo>
                    <a:pt x="1684121" y="38049"/>
                  </a:lnTo>
                  <a:lnTo>
                    <a:pt x="1684299" y="38100"/>
                  </a:lnTo>
                  <a:lnTo>
                    <a:pt x="1693443" y="38100"/>
                  </a:lnTo>
                  <a:lnTo>
                    <a:pt x="1696491" y="36576"/>
                  </a:lnTo>
                  <a:lnTo>
                    <a:pt x="1698015" y="36576"/>
                  </a:lnTo>
                  <a:close/>
                </a:path>
                <a:path w="1821815" h="38735">
                  <a:moveTo>
                    <a:pt x="1758975" y="24384"/>
                  </a:moveTo>
                  <a:lnTo>
                    <a:pt x="1755927" y="21336"/>
                  </a:lnTo>
                  <a:lnTo>
                    <a:pt x="1745259" y="21336"/>
                  </a:lnTo>
                  <a:lnTo>
                    <a:pt x="1742211" y="24384"/>
                  </a:lnTo>
                  <a:lnTo>
                    <a:pt x="1742211" y="30480"/>
                  </a:lnTo>
                  <a:lnTo>
                    <a:pt x="1742211" y="35052"/>
                  </a:lnTo>
                  <a:lnTo>
                    <a:pt x="1742211" y="36576"/>
                  </a:lnTo>
                  <a:lnTo>
                    <a:pt x="1745259" y="38100"/>
                  </a:lnTo>
                  <a:lnTo>
                    <a:pt x="1755927" y="38100"/>
                  </a:lnTo>
                  <a:lnTo>
                    <a:pt x="1758975" y="36576"/>
                  </a:lnTo>
                  <a:lnTo>
                    <a:pt x="1758975" y="35052"/>
                  </a:lnTo>
                  <a:lnTo>
                    <a:pt x="1758975" y="30480"/>
                  </a:lnTo>
                  <a:lnTo>
                    <a:pt x="1758975" y="24384"/>
                  </a:lnTo>
                  <a:close/>
                </a:path>
                <a:path w="1821815" h="38735">
                  <a:moveTo>
                    <a:pt x="1821561" y="27432"/>
                  </a:moveTo>
                  <a:lnTo>
                    <a:pt x="1816989" y="24384"/>
                  </a:lnTo>
                  <a:lnTo>
                    <a:pt x="1807845" y="24384"/>
                  </a:lnTo>
                  <a:lnTo>
                    <a:pt x="1804797" y="27432"/>
                  </a:lnTo>
                  <a:lnTo>
                    <a:pt x="1804797" y="30480"/>
                  </a:lnTo>
                  <a:lnTo>
                    <a:pt x="1804797" y="35052"/>
                  </a:lnTo>
                  <a:lnTo>
                    <a:pt x="1804797" y="36576"/>
                  </a:lnTo>
                  <a:lnTo>
                    <a:pt x="1807845" y="38100"/>
                  </a:lnTo>
                  <a:lnTo>
                    <a:pt x="1816989" y="38100"/>
                  </a:lnTo>
                  <a:lnTo>
                    <a:pt x="1821561" y="36576"/>
                  </a:lnTo>
                  <a:lnTo>
                    <a:pt x="1821561" y="35052"/>
                  </a:lnTo>
                  <a:lnTo>
                    <a:pt x="1821561" y="30480"/>
                  </a:lnTo>
                  <a:lnTo>
                    <a:pt x="1821561" y="2743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2" name="object 2012" descr=""/>
            <p:cNvSpPr/>
            <p:nvPr/>
          </p:nvSpPr>
          <p:spPr>
            <a:xfrm>
              <a:off x="7017067" y="2108936"/>
              <a:ext cx="1821814" cy="15875"/>
            </a:xfrm>
            <a:custGeom>
              <a:avLst/>
              <a:gdLst/>
              <a:ahLst/>
              <a:cxnLst/>
              <a:rect l="l" t="t" r="r" b="b"/>
              <a:pathLst>
                <a:path w="1821815" h="15875">
                  <a:moveTo>
                    <a:pt x="18288" y="13716"/>
                  </a:moveTo>
                  <a:lnTo>
                    <a:pt x="16764" y="7620"/>
                  </a:lnTo>
                  <a:lnTo>
                    <a:pt x="16764" y="6096"/>
                  </a:lnTo>
                  <a:lnTo>
                    <a:pt x="12192" y="4572"/>
                  </a:lnTo>
                  <a:lnTo>
                    <a:pt x="3048" y="4572"/>
                  </a:lnTo>
                  <a:lnTo>
                    <a:pt x="0" y="6096"/>
                  </a:lnTo>
                  <a:lnTo>
                    <a:pt x="0" y="7620"/>
                  </a:lnTo>
                  <a:lnTo>
                    <a:pt x="0" y="13716"/>
                  </a:lnTo>
                  <a:lnTo>
                    <a:pt x="3048" y="15240"/>
                  </a:lnTo>
                  <a:lnTo>
                    <a:pt x="12192" y="15240"/>
                  </a:lnTo>
                  <a:lnTo>
                    <a:pt x="16764" y="13716"/>
                  </a:lnTo>
                  <a:lnTo>
                    <a:pt x="18288" y="13716"/>
                  </a:lnTo>
                  <a:close/>
                </a:path>
                <a:path w="1821815" h="15875">
                  <a:moveTo>
                    <a:pt x="77812" y="1524"/>
                  </a:moveTo>
                  <a:lnTo>
                    <a:pt x="74764" y="0"/>
                  </a:lnTo>
                  <a:lnTo>
                    <a:pt x="65620" y="0"/>
                  </a:lnTo>
                  <a:lnTo>
                    <a:pt x="61048" y="1524"/>
                  </a:lnTo>
                  <a:lnTo>
                    <a:pt x="61048" y="6096"/>
                  </a:lnTo>
                  <a:lnTo>
                    <a:pt x="61048" y="7620"/>
                  </a:lnTo>
                  <a:lnTo>
                    <a:pt x="61048" y="13716"/>
                  </a:lnTo>
                  <a:lnTo>
                    <a:pt x="65620" y="15240"/>
                  </a:lnTo>
                  <a:lnTo>
                    <a:pt x="74764" y="15240"/>
                  </a:lnTo>
                  <a:lnTo>
                    <a:pt x="77812" y="13716"/>
                  </a:lnTo>
                  <a:lnTo>
                    <a:pt x="77812" y="7620"/>
                  </a:lnTo>
                  <a:lnTo>
                    <a:pt x="77812" y="6096"/>
                  </a:lnTo>
                  <a:lnTo>
                    <a:pt x="77812" y="1524"/>
                  </a:lnTo>
                  <a:close/>
                </a:path>
                <a:path w="1821815" h="15875">
                  <a:moveTo>
                    <a:pt x="140398" y="7620"/>
                  </a:moveTo>
                  <a:lnTo>
                    <a:pt x="137350" y="6096"/>
                  </a:lnTo>
                  <a:lnTo>
                    <a:pt x="128206" y="6096"/>
                  </a:lnTo>
                  <a:lnTo>
                    <a:pt x="123634" y="7620"/>
                  </a:lnTo>
                  <a:lnTo>
                    <a:pt x="123634" y="13716"/>
                  </a:lnTo>
                  <a:lnTo>
                    <a:pt x="128206" y="15240"/>
                  </a:lnTo>
                  <a:lnTo>
                    <a:pt x="137350" y="15240"/>
                  </a:lnTo>
                  <a:lnTo>
                    <a:pt x="140398" y="13716"/>
                  </a:lnTo>
                  <a:lnTo>
                    <a:pt x="140398" y="7620"/>
                  </a:lnTo>
                  <a:close/>
                </a:path>
                <a:path w="1821815" h="15875">
                  <a:moveTo>
                    <a:pt x="204406" y="13716"/>
                  </a:moveTo>
                  <a:lnTo>
                    <a:pt x="202882" y="6096"/>
                  </a:lnTo>
                  <a:lnTo>
                    <a:pt x="202882" y="3048"/>
                  </a:lnTo>
                  <a:lnTo>
                    <a:pt x="199834" y="0"/>
                  </a:lnTo>
                  <a:lnTo>
                    <a:pt x="190690" y="0"/>
                  </a:lnTo>
                  <a:lnTo>
                    <a:pt x="186118" y="3048"/>
                  </a:lnTo>
                  <a:lnTo>
                    <a:pt x="186118" y="6096"/>
                  </a:lnTo>
                  <a:lnTo>
                    <a:pt x="186118" y="7620"/>
                  </a:lnTo>
                  <a:lnTo>
                    <a:pt x="186118" y="13665"/>
                  </a:lnTo>
                  <a:lnTo>
                    <a:pt x="190677" y="15240"/>
                  </a:lnTo>
                  <a:lnTo>
                    <a:pt x="199821" y="15240"/>
                  </a:lnTo>
                  <a:lnTo>
                    <a:pt x="202882" y="13716"/>
                  </a:lnTo>
                  <a:lnTo>
                    <a:pt x="204406" y="13716"/>
                  </a:lnTo>
                  <a:close/>
                </a:path>
                <a:path w="1821815" h="15875">
                  <a:moveTo>
                    <a:pt x="265455" y="7620"/>
                  </a:moveTo>
                  <a:lnTo>
                    <a:pt x="260883" y="4572"/>
                  </a:lnTo>
                  <a:lnTo>
                    <a:pt x="251739" y="4572"/>
                  </a:lnTo>
                  <a:lnTo>
                    <a:pt x="248602" y="7620"/>
                  </a:lnTo>
                  <a:lnTo>
                    <a:pt x="248602" y="12192"/>
                  </a:lnTo>
                  <a:lnTo>
                    <a:pt x="248691" y="13716"/>
                  </a:lnTo>
                  <a:lnTo>
                    <a:pt x="251396" y="15074"/>
                  </a:lnTo>
                  <a:lnTo>
                    <a:pt x="251650" y="15328"/>
                  </a:lnTo>
                  <a:lnTo>
                    <a:pt x="260794" y="15328"/>
                  </a:lnTo>
                  <a:lnTo>
                    <a:pt x="260959" y="15214"/>
                  </a:lnTo>
                  <a:lnTo>
                    <a:pt x="265455" y="13716"/>
                  </a:lnTo>
                  <a:lnTo>
                    <a:pt x="265455" y="12192"/>
                  </a:lnTo>
                  <a:lnTo>
                    <a:pt x="265455" y="7620"/>
                  </a:lnTo>
                  <a:close/>
                </a:path>
                <a:path w="1821815" h="15875">
                  <a:moveTo>
                    <a:pt x="328041" y="6096"/>
                  </a:moveTo>
                  <a:lnTo>
                    <a:pt x="323367" y="3048"/>
                  </a:lnTo>
                  <a:lnTo>
                    <a:pt x="314223" y="3048"/>
                  </a:lnTo>
                  <a:lnTo>
                    <a:pt x="311175" y="6096"/>
                  </a:lnTo>
                  <a:lnTo>
                    <a:pt x="311175" y="7620"/>
                  </a:lnTo>
                  <a:lnTo>
                    <a:pt x="311175" y="12192"/>
                  </a:lnTo>
                  <a:lnTo>
                    <a:pt x="311175" y="13716"/>
                  </a:lnTo>
                  <a:lnTo>
                    <a:pt x="314045" y="15163"/>
                  </a:lnTo>
                  <a:lnTo>
                    <a:pt x="314223" y="15328"/>
                  </a:lnTo>
                  <a:lnTo>
                    <a:pt x="323367" y="15328"/>
                  </a:lnTo>
                  <a:lnTo>
                    <a:pt x="323621" y="15163"/>
                  </a:lnTo>
                  <a:lnTo>
                    <a:pt x="328041" y="13716"/>
                  </a:lnTo>
                  <a:lnTo>
                    <a:pt x="328041" y="12192"/>
                  </a:lnTo>
                  <a:lnTo>
                    <a:pt x="328041" y="7620"/>
                  </a:lnTo>
                  <a:lnTo>
                    <a:pt x="328041" y="6096"/>
                  </a:lnTo>
                  <a:close/>
                </a:path>
                <a:path w="1821815" h="15875">
                  <a:moveTo>
                    <a:pt x="388988" y="6096"/>
                  </a:moveTo>
                  <a:lnTo>
                    <a:pt x="385940" y="4572"/>
                  </a:lnTo>
                  <a:lnTo>
                    <a:pt x="376796" y="4572"/>
                  </a:lnTo>
                  <a:lnTo>
                    <a:pt x="372224" y="6096"/>
                  </a:lnTo>
                  <a:lnTo>
                    <a:pt x="372224" y="7620"/>
                  </a:lnTo>
                  <a:lnTo>
                    <a:pt x="372224" y="12192"/>
                  </a:lnTo>
                  <a:lnTo>
                    <a:pt x="372224" y="13716"/>
                  </a:lnTo>
                  <a:lnTo>
                    <a:pt x="376796" y="15240"/>
                  </a:lnTo>
                  <a:lnTo>
                    <a:pt x="385940" y="15240"/>
                  </a:lnTo>
                  <a:lnTo>
                    <a:pt x="388988" y="13716"/>
                  </a:lnTo>
                  <a:lnTo>
                    <a:pt x="388988" y="12192"/>
                  </a:lnTo>
                  <a:lnTo>
                    <a:pt x="388988" y="7620"/>
                  </a:lnTo>
                  <a:lnTo>
                    <a:pt x="388988" y="6096"/>
                  </a:lnTo>
                  <a:close/>
                </a:path>
                <a:path w="1821815" h="15875">
                  <a:moveTo>
                    <a:pt x="451573" y="7620"/>
                  </a:moveTo>
                  <a:lnTo>
                    <a:pt x="448525" y="4572"/>
                  </a:lnTo>
                  <a:lnTo>
                    <a:pt x="439381" y="4572"/>
                  </a:lnTo>
                  <a:lnTo>
                    <a:pt x="434809" y="7620"/>
                  </a:lnTo>
                  <a:lnTo>
                    <a:pt x="434809" y="12192"/>
                  </a:lnTo>
                  <a:lnTo>
                    <a:pt x="434809" y="13716"/>
                  </a:lnTo>
                  <a:lnTo>
                    <a:pt x="439381" y="15240"/>
                  </a:lnTo>
                  <a:lnTo>
                    <a:pt x="448525" y="15240"/>
                  </a:lnTo>
                  <a:lnTo>
                    <a:pt x="451573" y="13716"/>
                  </a:lnTo>
                  <a:lnTo>
                    <a:pt x="451573" y="12192"/>
                  </a:lnTo>
                  <a:lnTo>
                    <a:pt x="451573" y="7620"/>
                  </a:lnTo>
                  <a:close/>
                </a:path>
                <a:path w="1821815" h="15875">
                  <a:moveTo>
                    <a:pt x="578154" y="13716"/>
                  </a:moveTo>
                  <a:lnTo>
                    <a:pt x="576630" y="7620"/>
                  </a:lnTo>
                  <a:lnTo>
                    <a:pt x="572058" y="6096"/>
                  </a:lnTo>
                  <a:lnTo>
                    <a:pt x="562914" y="6096"/>
                  </a:lnTo>
                  <a:lnTo>
                    <a:pt x="559866" y="7620"/>
                  </a:lnTo>
                  <a:lnTo>
                    <a:pt x="559866" y="13716"/>
                  </a:lnTo>
                  <a:lnTo>
                    <a:pt x="562914" y="15240"/>
                  </a:lnTo>
                  <a:lnTo>
                    <a:pt x="572058" y="15240"/>
                  </a:lnTo>
                  <a:lnTo>
                    <a:pt x="576630" y="13716"/>
                  </a:lnTo>
                  <a:lnTo>
                    <a:pt x="578154" y="13716"/>
                  </a:lnTo>
                  <a:close/>
                </a:path>
                <a:path w="1821815" h="15875">
                  <a:moveTo>
                    <a:pt x="639216" y="6096"/>
                  </a:moveTo>
                  <a:lnTo>
                    <a:pt x="634644" y="3048"/>
                  </a:lnTo>
                  <a:lnTo>
                    <a:pt x="625500" y="3048"/>
                  </a:lnTo>
                  <a:lnTo>
                    <a:pt x="622452" y="6096"/>
                  </a:lnTo>
                  <a:lnTo>
                    <a:pt x="622452" y="13716"/>
                  </a:lnTo>
                  <a:lnTo>
                    <a:pt x="625500" y="15240"/>
                  </a:lnTo>
                  <a:lnTo>
                    <a:pt x="634644" y="15240"/>
                  </a:lnTo>
                  <a:lnTo>
                    <a:pt x="639216" y="13716"/>
                  </a:lnTo>
                  <a:lnTo>
                    <a:pt x="639216" y="6096"/>
                  </a:lnTo>
                  <a:close/>
                </a:path>
                <a:path w="1821815" h="15875">
                  <a:moveTo>
                    <a:pt x="764286" y="13716"/>
                  </a:moveTo>
                  <a:lnTo>
                    <a:pt x="762762" y="7620"/>
                  </a:lnTo>
                  <a:lnTo>
                    <a:pt x="762762" y="6096"/>
                  </a:lnTo>
                  <a:lnTo>
                    <a:pt x="759714" y="4572"/>
                  </a:lnTo>
                  <a:lnTo>
                    <a:pt x="750570" y="4572"/>
                  </a:lnTo>
                  <a:lnTo>
                    <a:pt x="745896" y="6096"/>
                  </a:lnTo>
                  <a:lnTo>
                    <a:pt x="745896" y="13716"/>
                  </a:lnTo>
                  <a:lnTo>
                    <a:pt x="750468" y="15240"/>
                  </a:lnTo>
                  <a:lnTo>
                    <a:pt x="759714" y="15240"/>
                  </a:lnTo>
                  <a:lnTo>
                    <a:pt x="762762" y="13716"/>
                  </a:lnTo>
                  <a:lnTo>
                    <a:pt x="764286" y="13716"/>
                  </a:lnTo>
                  <a:close/>
                </a:path>
                <a:path w="1821815" h="15875">
                  <a:moveTo>
                    <a:pt x="889342" y="13716"/>
                  </a:moveTo>
                  <a:lnTo>
                    <a:pt x="887818" y="7620"/>
                  </a:lnTo>
                  <a:lnTo>
                    <a:pt x="887818" y="6096"/>
                  </a:lnTo>
                  <a:lnTo>
                    <a:pt x="883246" y="4572"/>
                  </a:lnTo>
                  <a:lnTo>
                    <a:pt x="874102" y="4572"/>
                  </a:lnTo>
                  <a:lnTo>
                    <a:pt x="871054" y="6096"/>
                  </a:lnTo>
                  <a:lnTo>
                    <a:pt x="871054" y="7620"/>
                  </a:lnTo>
                  <a:lnTo>
                    <a:pt x="871054" y="13716"/>
                  </a:lnTo>
                  <a:lnTo>
                    <a:pt x="874102" y="15240"/>
                  </a:lnTo>
                  <a:lnTo>
                    <a:pt x="883246" y="15240"/>
                  </a:lnTo>
                  <a:lnTo>
                    <a:pt x="887818" y="13716"/>
                  </a:lnTo>
                  <a:lnTo>
                    <a:pt x="889342" y="13716"/>
                  </a:lnTo>
                  <a:close/>
                </a:path>
                <a:path w="1821815" h="15875">
                  <a:moveTo>
                    <a:pt x="951915" y="13716"/>
                  </a:moveTo>
                  <a:lnTo>
                    <a:pt x="950391" y="6096"/>
                  </a:lnTo>
                  <a:lnTo>
                    <a:pt x="950391" y="3048"/>
                  </a:lnTo>
                  <a:lnTo>
                    <a:pt x="945819" y="0"/>
                  </a:lnTo>
                  <a:lnTo>
                    <a:pt x="936675" y="0"/>
                  </a:lnTo>
                  <a:lnTo>
                    <a:pt x="933627" y="3048"/>
                  </a:lnTo>
                  <a:lnTo>
                    <a:pt x="933627" y="7620"/>
                  </a:lnTo>
                  <a:lnTo>
                    <a:pt x="933627" y="13716"/>
                  </a:lnTo>
                  <a:lnTo>
                    <a:pt x="936675" y="15240"/>
                  </a:lnTo>
                  <a:lnTo>
                    <a:pt x="945819" y="15240"/>
                  </a:lnTo>
                  <a:lnTo>
                    <a:pt x="950391" y="13716"/>
                  </a:lnTo>
                  <a:lnTo>
                    <a:pt x="951915" y="13716"/>
                  </a:lnTo>
                  <a:close/>
                </a:path>
                <a:path w="1821815" h="15875">
                  <a:moveTo>
                    <a:pt x="1011453" y="4572"/>
                  </a:moveTo>
                  <a:lnTo>
                    <a:pt x="1008405" y="1524"/>
                  </a:lnTo>
                  <a:lnTo>
                    <a:pt x="999172" y="1524"/>
                  </a:lnTo>
                  <a:lnTo>
                    <a:pt x="994600" y="4572"/>
                  </a:lnTo>
                  <a:lnTo>
                    <a:pt x="994600" y="13716"/>
                  </a:lnTo>
                  <a:lnTo>
                    <a:pt x="999172" y="15240"/>
                  </a:lnTo>
                  <a:lnTo>
                    <a:pt x="1008405" y="15240"/>
                  </a:lnTo>
                  <a:lnTo>
                    <a:pt x="1011453" y="13716"/>
                  </a:lnTo>
                  <a:lnTo>
                    <a:pt x="1011453" y="7620"/>
                  </a:lnTo>
                  <a:lnTo>
                    <a:pt x="1011453" y="4572"/>
                  </a:lnTo>
                  <a:close/>
                </a:path>
                <a:path w="1821815" h="15875">
                  <a:moveTo>
                    <a:pt x="1075461" y="13716"/>
                  </a:moveTo>
                  <a:lnTo>
                    <a:pt x="1073937" y="7620"/>
                  </a:lnTo>
                  <a:lnTo>
                    <a:pt x="1073937" y="6096"/>
                  </a:lnTo>
                  <a:lnTo>
                    <a:pt x="1070889" y="3048"/>
                  </a:lnTo>
                  <a:lnTo>
                    <a:pt x="1061745" y="3048"/>
                  </a:lnTo>
                  <a:lnTo>
                    <a:pt x="1057173" y="6096"/>
                  </a:lnTo>
                  <a:lnTo>
                    <a:pt x="1057173" y="7620"/>
                  </a:lnTo>
                  <a:lnTo>
                    <a:pt x="1057173" y="12192"/>
                  </a:lnTo>
                  <a:lnTo>
                    <a:pt x="1057173" y="13716"/>
                  </a:lnTo>
                  <a:lnTo>
                    <a:pt x="1061745" y="15240"/>
                  </a:lnTo>
                  <a:lnTo>
                    <a:pt x="1070889" y="15240"/>
                  </a:lnTo>
                  <a:lnTo>
                    <a:pt x="1073937" y="13716"/>
                  </a:lnTo>
                  <a:lnTo>
                    <a:pt x="1075461" y="13716"/>
                  </a:lnTo>
                  <a:close/>
                </a:path>
                <a:path w="1821815" h="15875">
                  <a:moveTo>
                    <a:pt x="1138047" y="13716"/>
                  </a:moveTo>
                  <a:lnTo>
                    <a:pt x="1136523" y="7620"/>
                  </a:lnTo>
                  <a:lnTo>
                    <a:pt x="1136523" y="6096"/>
                  </a:lnTo>
                  <a:lnTo>
                    <a:pt x="1133475" y="3048"/>
                  </a:lnTo>
                  <a:lnTo>
                    <a:pt x="1122807" y="3048"/>
                  </a:lnTo>
                  <a:lnTo>
                    <a:pt x="1119759" y="6096"/>
                  </a:lnTo>
                  <a:lnTo>
                    <a:pt x="1119759" y="7620"/>
                  </a:lnTo>
                  <a:lnTo>
                    <a:pt x="1119759" y="13716"/>
                  </a:lnTo>
                  <a:lnTo>
                    <a:pt x="1122807" y="15240"/>
                  </a:lnTo>
                  <a:lnTo>
                    <a:pt x="1133475" y="15240"/>
                  </a:lnTo>
                  <a:lnTo>
                    <a:pt x="1136523" y="13716"/>
                  </a:lnTo>
                  <a:lnTo>
                    <a:pt x="1138047" y="13716"/>
                  </a:lnTo>
                  <a:close/>
                </a:path>
                <a:path w="1821815" h="15875">
                  <a:moveTo>
                    <a:pt x="1199007" y="7620"/>
                  </a:moveTo>
                  <a:lnTo>
                    <a:pt x="1194435" y="4572"/>
                  </a:lnTo>
                  <a:lnTo>
                    <a:pt x="1185291" y="4572"/>
                  </a:lnTo>
                  <a:lnTo>
                    <a:pt x="1182243" y="7620"/>
                  </a:lnTo>
                  <a:lnTo>
                    <a:pt x="1182243" y="12192"/>
                  </a:lnTo>
                  <a:lnTo>
                    <a:pt x="1182243" y="13716"/>
                  </a:lnTo>
                  <a:lnTo>
                    <a:pt x="1185291" y="15240"/>
                  </a:lnTo>
                  <a:lnTo>
                    <a:pt x="1194435" y="15240"/>
                  </a:lnTo>
                  <a:lnTo>
                    <a:pt x="1199007" y="13716"/>
                  </a:lnTo>
                  <a:lnTo>
                    <a:pt x="1199007" y="7620"/>
                  </a:lnTo>
                  <a:close/>
                </a:path>
                <a:path w="1821815" h="15875">
                  <a:moveTo>
                    <a:pt x="1261579" y="7620"/>
                  </a:moveTo>
                  <a:lnTo>
                    <a:pt x="1257007" y="4572"/>
                  </a:lnTo>
                  <a:lnTo>
                    <a:pt x="1247863" y="4572"/>
                  </a:lnTo>
                  <a:lnTo>
                    <a:pt x="1244815" y="7620"/>
                  </a:lnTo>
                  <a:lnTo>
                    <a:pt x="1244815" y="12192"/>
                  </a:lnTo>
                  <a:lnTo>
                    <a:pt x="1244815" y="13716"/>
                  </a:lnTo>
                  <a:lnTo>
                    <a:pt x="1247863" y="15240"/>
                  </a:lnTo>
                  <a:lnTo>
                    <a:pt x="1257007" y="15240"/>
                  </a:lnTo>
                  <a:lnTo>
                    <a:pt x="1261579" y="13716"/>
                  </a:lnTo>
                  <a:lnTo>
                    <a:pt x="1261579" y="12192"/>
                  </a:lnTo>
                  <a:lnTo>
                    <a:pt x="1261579" y="7620"/>
                  </a:lnTo>
                  <a:close/>
                </a:path>
                <a:path w="1821815" h="15875">
                  <a:moveTo>
                    <a:pt x="1385112" y="6096"/>
                  </a:moveTo>
                  <a:lnTo>
                    <a:pt x="1382064" y="3048"/>
                  </a:lnTo>
                  <a:lnTo>
                    <a:pt x="1372920" y="3048"/>
                  </a:lnTo>
                  <a:lnTo>
                    <a:pt x="1368348" y="6096"/>
                  </a:lnTo>
                  <a:lnTo>
                    <a:pt x="1368348" y="7620"/>
                  </a:lnTo>
                  <a:lnTo>
                    <a:pt x="1368348" y="13716"/>
                  </a:lnTo>
                  <a:lnTo>
                    <a:pt x="1372920" y="15240"/>
                  </a:lnTo>
                  <a:lnTo>
                    <a:pt x="1382064" y="15240"/>
                  </a:lnTo>
                  <a:lnTo>
                    <a:pt x="1385112" y="13716"/>
                  </a:lnTo>
                  <a:lnTo>
                    <a:pt x="1385112" y="7620"/>
                  </a:lnTo>
                  <a:lnTo>
                    <a:pt x="1385112" y="6096"/>
                  </a:lnTo>
                  <a:close/>
                </a:path>
                <a:path w="1821815" h="15875">
                  <a:moveTo>
                    <a:pt x="1511808" y="13716"/>
                  </a:moveTo>
                  <a:lnTo>
                    <a:pt x="1510284" y="7620"/>
                  </a:lnTo>
                  <a:lnTo>
                    <a:pt x="1510284" y="6096"/>
                  </a:lnTo>
                  <a:lnTo>
                    <a:pt x="1505712" y="4572"/>
                  </a:lnTo>
                  <a:lnTo>
                    <a:pt x="1496568" y="4572"/>
                  </a:lnTo>
                  <a:lnTo>
                    <a:pt x="1493520" y="6096"/>
                  </a:lnTo>
                  <a:lnTo>
                    <a:pt x="1493520" y="7620"/>
                  </a:lnTo>
                  <a:lnTo>
                    <a:pt x="1493520" y="13716"/>
                  </a:lnTo>
                  <a:lnTo>
                    <a:pt x="1496568" y="15240"/>
                  </a:lnTo>
                  <a:lnTo>
                    <a:pt x="1505712" y="15240"/>
                  </a:lnTo>
                  <a:lnTo>
                    <a:pt x="1510284" y="13716"/>
                  </a:lnTo>
                  <a:lnTo>
                    <a:pt x="1511808" y="13716"/>
                  </a:lnTo>
                  <a:close/>
                </a:path>
                <a:path w="1821815" h="15875">
                  <a:moveTo>
                    <a:pt x="1572768" y="7620"/>
                  </a:moveTo>
                  <a:lnTo>
                    <a:pt x="1568196" y="6096"/>
                  </a:lnTo>
                  <a:lnTo>
                    <a:pt x="1559052" y="6096"/>
                  </a:lnTo>
                  <a:lnTo>
                    <a:pt x="1556004" y="7620"/>
                  </a:lnTo>
                  <a:lnTo>
                    <a:pt x="1556004" y="13716"/>
                  </a:lnTo>
                  <a:lnTo>
                    <a:pt x="1559052" y="15240"/>
                  </a:lnTo>
                  <a:lnTo>
                    <a:pt x="1568196" y="15240"/>
                  </a:lnTo>
                  <a:lnTo>
                    <a:pt x="1572768" y="13716"/>
                  </a:lnTo>
                  <a:lnTo>
                    <a:pt x="1572768" y="7620"/>
                  </a:lnTo>
                  <a:close/>
                </a:path>
                <a:path w="1821815" h="15875">
                  <a:moveTo>
                    <a:pt x="1697913" y="13716"/>
                  </a:moveTo>
                  <a:lnTo>
                    <a:pt x="1696389" y="7620"/>
                  </a:lnTo>
                  <a:lnTo>
                    <a:pt x="1696389" y="6096"/>
                  </a:lnTo>
                  <a:lnTo>
                    <a:pt x="1696389" y="4572"/>
                  </a:lnTo>
                  <a:lnTo>
                    <a:pt x="1693341" y="3048"/>
                  </a:lnTo>
                  <a:lnTo>
                    <a:pt x="1684108" y="3048"/>
                  </a:lnTo>
                  <a:lnTo>
                    <a:pt x="1679536" y="4572"/>
                  </a:lnTo>
                  <a:lnTo>
                    <a:pt x="1679536" y="6096"/>
                  </a:lnTo>
                  <a:lnTo>
                    <a:pt x="1679536" y="7620"/>
                  </a:lnTo>
                  <a:lnTo>
                    <a:pt x="1679536" y="13716"/>
                  </a:lnTo>
                  <a:lnTo>
                    <a:pt x="1684108" y="15240"/>
                  </a:lnTo>
                  <a:lnTo>
                    <a:pt x="1693341" y="15240"/>
                  </a:lnTo>
                  <a:lnTo>
                    <a:pt x="1696389" y="13716"/>
                  </a:lnTo>
                  <a:lnTo>
                    <a:pt x="1697913" y="13716"/>
                  </a:lnTo>
                  <a:close/>
                </a:path>
                <a:path w="1821815" h="15875">
                  <a:moveTo>
                    <a:pt x="1758873" y="6096"/>
                  </a:moveTo>
                  <a:lnTo>
                    <a:pt x="1755825" y="4572"/>
                  </a:lnTo>
                  <a:lnTo>
                    <a:pt x="1745157" y="4572"/>
                  </a:lnTo>
                  <a:lnTo>
                    <a:pt x="1742109" y="6096"/>
                  </a:lnTo>
                  <a:lnTo>
                    <a:pt x="1742109" y="7620"/>
                  </a:lnTo>
                  <a:lnTo>
                    <a:pt x="1742109" y="12192"/>
                  </a:lnTo>
                  <a:lnTo>
                    <a:pt x="1742109" y="13716"/>
                  </a:lnTo>
                  <a:lnTo>
                    <a:pt x="1745157" y="15240"/>
                  </a:lnTo>
                  <a:lnTo>
                    <a:pt x="1755825" y="15240"/>
                  </a:lnTo>
                  <a:lnTo>
                    <a:pt x="1758873" y="13716"/>
                  </a:lnTo>
                  <a:lnTo>
                    <a:pt x="1758873" y="12192"/>
                  </a:lnTo>
                  <a:lnTo>
                    <a:pt x="1758873" y="7620"/>
                  </a:lnTo>
                  <a:lnTo>
                    <a:pt x="1758873" y="6096"/>
                  </a:lnTo>
                  <a:close/>
                </a:path>
                <a:path w="1821815" h="15875">
                  <a:moveTo>
                    <a:pt x="1821459" y="6096"/>
                  </a:moveTo>
                  <a:lnTo>
                    <a:pt x="1816887" y="4572"/>
                  </a:lnTo>
                  <a:lnTo>
                    <a:pt x="1807743" y="4572"/>
                  </a:lnTo>
                  <a:lnTo>
                    <a:pt x="1804695" y="6096"/>
                  </a:lnTo>
                  <a:lnTo>
                    <a:pt x="1804695" y="7620"/>
                  </a:lnTo>
                  <a:lnTo>
                    <a:pt x="1804695" y="13716"/>
                  </a:lnTo>
                  <a:lnTo>
                    <a:pt x="1807743" y="15240"/>
                  </a:lnTo>
                  <a:lnTo>
                    <a:pt x="1816887" y="15240"/>
                  </a:lnTo>
                  <a:lnTo>
                    <a:pt x="1821459" y="13716"/>
                  </a:lnTo>
                  <a:lnTo>
                    <a:pt x="1821459" y="7620"/>
                  </a:lnTo>
                  <a:lnTo>
                    <a:pt x="1821459" y="609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3" name="object 2013" descr=""/>
            <p:cNvSpPr/>
            <p:nvPr/>
          </p:nvSpPr>
          <p:spPr>
            <a:xfrm>
              <a:off x="7017067" y="2096744"/>
              <a:ext cx="1821814" cy="82550"/>
            </a:xfrm>
            <a:custGeom>
              <a:avLst/>
              <a:gdLst/>
              <a:ahLst/>
              <a:cxnLst/>
              <a:rect l="l" t="t" r="r" b="b"/>
              <a:pathLst>
                <a:path w="1821815" h="82550">
                  <a:moveTo>
                    <a:pt x="16764" y="74764"/>
                  </a:moveTo>
                  <a:lnTo>
                    <a:pt x="12192" y="73240"/>
                  </a:lnTo>
                  <a:lnTo>
                    <a:pt x="3048" y="73240"/>
                  </a:lnTo>
                  <a:lnTo>
                    <a:pt x="0" y="74764"/>
                  </a:lnTo>
                  <a:lnTo>
                    <a:pt x="0" y="80860"/>
                  </a:lnTo>
                  <a:lnTo>
                    <a:pt x="3048" y="82384"/>
                  </a:lnTo>
                  <a:lnTo>
                    <a:pt x="12192" y="82384"/>
                  </a:lnTo>
                  <a:lnTo>
                    <a:pt x="16764" y="80860"/>
                  </a:lnTo>
                  <a:lnTo>
                    <a:pt x="16764" y="74764"/>
                  </a:lnTo>
                  <a:close/>
                </a:path>
                <a:path w="1821815" h="82550">
                  <a:moveTo>
                    <a:pt x="16764" y="19812"/>
                  </a:moveTo>
                  <a:lnTo>
                    <a:pt x="12192" y="18288"/>
                  </a:lnTo>
                  <a:lnTo>
                    <a:pt x="3048" y="18288"/>
                  </a:lnTo>
                  <a:lnTo>
                    <a:pt x="0" y="19812"/>
                  </a:lnTo>
                  <a:lnTo>
                    <a:pt x="1524" y="19812"/>
                  </a:lnTo>
                  <a:lnTo>
                    <a:pt x="0" y="24384"/>
                  </a:lnTo>
                  <a:lnTo>
                    <a:pt x="3048" y="27432"/>
                  </a:lnTo>
                  <a:lnTo>
                    <a:pt x="12192" y="27432"/>
                  </a:lnTo>
                  <a:lnTo>
                    <a:pt x="16764" y="25908"/>
                  </a:lnTo>
                  <a:lnTo>
                    <a:pt x="16764" y="19812"/>
                  </a:lnTo>
                  <a:close/>
                </a:path>
                <a:path w="1821815" h="82550">
                  <a:moveTo>
                    <a:pt x="77812" y="74764"/>
                  </a:moveTo>
                  <a:lnTo>
                    <a:pt x="74764" y="73240"/>
                  </a:lnTo>
                  <a:lnTo>
                    <a:pt x="65620" y="73240"/>
                  </a:lnTo>
                  <a:lnTo>
                    <a:pt x="61048" y="74764"/>
                  </a:lnTo>
                  <a:lnTo>
                    <a:pt x="61048" y="80860"/>
                  </a:lnTo>
                  <a:lnTo>
                    <a:pt x="65620" y="82384"/>
                  </a:lnTo>
                  <a:lnTo>
                    <a:pt x="74764" y="82384"/>
                  </a:lnTo>
                  <a:lnTo>
                    <a:pt x="77812" y="80860"/>
                  </a:lnTo>
                  <a:lnTo>
                    <a:pt x="77812" y="74764"/>
                  </a:lnTo>
                  <a:close/>
                </a:path>
                <a:path w="1821815" h="82550">
                  <a:moveTo>
                    <a:pt x="77812" y="19812"/>
                  </a:moveTo>
                  <a:lnTo>
                    <a:pt x="74764" y="16764"/>
                  </a:lnTo>
                  <a:lnTo>
                    <a:pt x="65620" y="16764"/>
                  </a:lnTo>
                  <a:lnTo>
                    <a:pt x="61048" y="19812"/>
                  </a:lnTo>
                  <a:lnTo>
                    <a:pt x="61048" y="24384"/>
                  </a:lnTo>
                  <a:lnTo>
                    <a:pt x="65620" y="27432"/>
                  </a:lnTo>
                  <a:lnTo>
                    <a:pt x="74764" y="27432"/>
                  </a:lnTo>
                  <a:lnTo>
                    <a:pt x="77812" y="24384"/>
                  </a:lnTo>
                  <a:lnTo>
                    <a:pt x="77812" y="19812"/>
                  </a:lnTo>
                  <a:close/>
                </a:path>
                <a:path w="1821815" h="82550">
                  <a:moveTo>
                    <a:pt x="140398" y="74764"/>
                  </a:moveTo>
                  <a:lnTo>
                    <a:pt x="137350" y="73240"/>
                  </a:lnTo>
                  <a:lnTo>
                    <a:pt x="126682" y="73240"/>
                  </a:lnTo>
                  <a:lnTo>
                    <a:pt x="123634" y="74764"/>
                  </a:lnTo>
                  <a:lnTo>
                    <a:pt x="123634" y="80860"/>
                  </a:lnTo>
                  <a:lnTo>
                    <a:pt x="126682" y="82384"/>
                  </a:lnTo>
                  <a:lnTo>
                    <a:pt x="137350" y="82384"/>
                  </a:lnTo>
                  <a:lnTo>
                    <a:pt x="140398" y="80860"/>
                  </a:lnTo>
                  <a:lnTo>
                    <a:pt x="140398" y="74764"/>
                  </a:lnTo>
                  <a:close/>
                </a:path>
                <a:path w="1821815" h="82550">
                  <a:moveTo>
                    <a:pt x="140398" y="19812"/>
                  </a:moveTo>
                  <a:lnTo>
                    <a:pt x="137350" y="18288"/>
                  </a:lnTo>
                  <a:lnTo>
                    <a:pt x="128206" y="18288"/>
                  </a:lnTo>
                  <a:lnTo>
                    <a:pt x="123634" y="19812"/>
                  </a:lnTo>
                  <a:lnTo>
                    <a:pt x="123634" y="25908"/>
                  </a:lnTo>
                  <a:lnTo>
                    <a:pt x="128206" y="27432"/>
                  </a:lnTo>
                  <a:lnTo>
                    <a:pt x="137350" y="27432"/>
                  </a:lnTo>
                  <a:lnTo>
                    <a:pt x="140398" y="25908"/>
                  </a:lnTo>
                  <a:lnTo>
                    <a:pt x="140398" y="19812"/>
                  </a:lnTo>
                  <a:close/>
                </a:path>
                <a:path w="1821815" h="82550">
                  <a:moveTo>
                    <a:pt x="202882" y="74764"/>
                  </a:moveTo>
                  <a:lnTo>
                    <a:pt x="199834" y="73240"/>
                  </a:lnTo>
                  <a:lnTo>
                    <a:pt x="190690" y="73240"/>
                  </a:lnTo>
                  <a:lnTo>
                    <a:pt x="186118" y="74764"/>
                  </a:lnTo>
                  <a:lnTo>
                    <a:pt x="186118" y="80860"/>
                  </a:lnTo>
                  <a:lnTo>
                    <a:pt x="190690" y="82384"/>
                  </a:lnTo>
                  <a:lnTo>
                    <a:pt x="199834" y="82384"/>
                  </a:lnTo>
                  <a:lnTo>
                    <a:pt x="202882" y="80860"/>
                  </a:lnTo>
                  <a:lnTo>
                    <a:pt x="202882" y="74764"/>
                  </a:lnTo>
                  <a:close/>
                </a:path>
                <a:path w="1821815" h="82550">
                  <a:moveTo>
                    <a:pt x="202882" y="18288"/>
                  </a:moveTo>
                  <a:lnTo>
                    <a:pt x="199834" y="15240"/>
                  </a:lnTo>
                  <a:lnTo>
                    <a:pt x="190690" y="15240"/>
                  </a:lnTo>
                  <a:lnTo>
                    <a:pt x="186118" y="18288"/>
                  </a:lnTo>
                  <a:lnTo>
                    <a:pt x="186118" y="25908"/>
                  </a:lnTo>
                  <a:lnTo>
                    <a:pt x="190690" y="27432"/>
                  </a:lnTo>
                  <a:lnTo>
                    <a:pt x="199834" y="27432"/>
                  </a:lnTo>
                  <a:lnTo>
                    <a:pt x="202882" y="25908"/>
                  </a:lnTo>
                  <a:lnTo>
                    <a:pt x="202882" y="18288"/>
                  </a:lnTo>
                  <a:close/>
                </a:path>
                <a:path w="1821815" h="82550">
                  <a:moveTo>
                    <a:pt x="328041" y="74764"/>
                  </a:moveTo>
                  <a:lnTo>
                    <a:pt x="323469" y="73240"/>
                  </a:lnTo>
                  <a:lnTo>
                    <a:pt x="314325" y="73240"/>
                  </a:lnTo>
                  <a:lnTo>
                    <a:pt x="311277" y="74764"/>
                  </a:lnTo>
                  <a:lnTo>
                    <a:pt x="311277" y="80860"/>
                  </a:lnTo>
                  <a:lnTo>
                    <a:pt x="314325" y="82384"/>
                  </a:lnTo>
                  <a:lnTo>
                    <a:pt x="323469" y="82384"/>
                  </a:lnTo>
                  <a:lnTo>
                    <a:pt x="328041" y="80860"/>
                  </a:lnTo>
                  <a:lnTo>
                    <a:pt x="328041" y="74764"/>
                  </a:lnTo>
                  <a:close/>
                </a:path>
                <a:path w="1821815" h="82550">
                  <a:moveTo>
                    <a:pt x="328041" y="18288"/>
                  </a:moveTo>
                  <a:lnTo>
                    <a:pt x="323367" y="15240"/>
                  </a:lnTo>
                  <a:lnTo>
                    <a:pt x="314223" y="15240"/>
                  </a:lnTo>
                  <a:lnTo>
                    <a:pt x="311175" y="18288"/>
                  </a:lnTo>
                  <a:lnTo>
                    <a:pt x="311175" y="19812"/>
                  </a:lnTo>
                  <a:lnTo>
                    <a:pt x="311175" y="24384"/>
                  </a:lnTo>
                  <a:lnTo>
                    <a:pt x="311175" y="25908"/>
                  </a:lnTo>
                  <a:lnTo>
                    <a:pt x="314045" y="27355"/>
                  </a:lnTo>
                  <a:lnTo>
                    <a:pt x="314223" y="27520"/>
                  </a:lnTo>
                  <a:lnTo>
                    <a:pt x="323367" y="27520"/>
                  </a:lnTo>
                  <a:lnTo>
                    <a:pt x="323621" y="27355"/>
                  </a:lnTo>
                  <a:lnTo>
                    <a:pt x="328041" y="25908"/>
                  </a:lnTo>
                  <a:lnTo>
                    <a:pt x="328041" y="24384"/>
                  </a:lnTo>
                  <a:lnTo>
                    <a:pt x="328041" y="19812"/>
                  </a:lnTo>
                  <a:lnTo>
                    <a:pt x="328041" y="18288"/>
                  </a:lnTo>
                  <a:close/>
                </a:path>
                <a:path w="1821815" h="82550">
                  <a:moveTo>
                    <a:pt x="388988" y="74764"/>
                  </a:moveTo>
                  <a:lnTo>
                    <a:pt x="385940" y="73240"/>
                  </a:lnTo>
                  <a:lnTo>
                    <a:pt x="376796" y="73240"/>
                  </a:lnTo>
                  <a:lnTo>
                    <a:pt x="372224" y="74764"/>
                  </a:lnTo>
                  <a:lnTo>
                    <a:pt x="372224" y="80860"/>
                  </a:lnTo>
                  <a:lnTo>
                    <a:pt x="376796" y="82384"/>
                  </a:lnTo>
                  <a:lnTo>
                    <a:pt x="385940" y="82384"/>
                  </a:lnTo>
                  <a:lnTo>
                    <a:pt x="388988" y="80860"/>
                  </a:lnTo>
                  <a:lnTo>
                    <a:pt x="388988" y="74764"/>
                  </a:lnTo>
                  <a:close/>
                </a:path>
                <a:path w="1821815" h="82550">
                  <a:moveTo>
                    <a:pt x="388988" y="18288"/>
                  </a:moveTo>
                  <a:lnTo>
                    <a:pt x="385940" y="16764"/>
                  </a:lnTo>
                  <a:lnTo>
                    <a:pt x="376796" y="16764"/>
                  </a:lnTo>
                  <a:lnTo>
                    <a:pt x="372224" y="18288"/>
                  </a:lnTo>
                  <a:lnTo>
                    <a:pt x="372224" y="19812"/>
                  </a:lnTo>
                  <a:lnTo>
                    <a:pt x="372224" y="25908"/>
                  </a:lnTo>
                  <a:lnTo>
                    <a:pt x="376796" y="27432"/>
                  </a:lnTo>
                  <a:lnTo>
                    <a:pt x="385940" y="27432"/>
                  </a:lnTo>
                  <a:lnTo>
                    <a:pt x="388988" y="25908"/>
                  </a:lnTo>
                  <a:lnTo>
                    <a:pt x="388988" y="19812"/>
                  </a:lnTo>
                  <a:lnTo>
                    <a:pt x="388988" y="18288"/>
                  </a:lnTo>
                  <a:close/>
                </a:path>
                <a:path w="1821815" h="82550">
                  <a:moveTo>
                    <a:pt x="451573" y="74764"/>
                  </a:moveTo>
                  <a:lnTo>
                    <a:pt x="448525" y="73240"/>
                  </a:lnTo>
                  <a:lnTo>
                    <a:pt x="439381" y="73240"/>
                  </a:lnTo>
                  <a:lnTo>
                    <a:pt x="434809" y="74764"/>
                  </a:lnTo>
                  <a:lnTo>
                    <a:pt x="434809" y="80860"/>
                  </a:lnTo>
                  <a:lnTo>
                    <a:pt x="439381" y="82384"/>
                  </a:lnTo>
                  <a:lnTo>
                    <a:pt x="448525" y="82384"/>
                  </a:lnTo>
                  <a:lnTo>
                    <a:pt x="451573" y="80860"/>
                  </a:lnTo>
                  <a:lnTo>
                    <a:pt x="451573" y="74764"/>
                  </a:lnTo>
                  <a:close/>
                </a:path>
                <a:path w="1821815" h="82550">
                  <a:moveTo>
                    <a:pt x="451573" y="19812"/>
                  </a:moveTo>
                  <a:lnTo>
                    <a:pt x="448525" y="16764"/>
                  </a:lnTo>
                  <a:lnTo>
                    <a:pt x="439381" y="16764"/>
                  </a:lnTo>
                  <a:lnTo>
                    <a:pt x="434809" y="19812"/>
                  </a:lnTo>
                  <a:lnTo>
                    <a:pt x="434809" y="24384"/>
                  </a:lnTo>
                  <a:lnTo>
                    <a:pt x="439381" y="27432"/>
                  </a:lnTo>
                  <a:lnTo>
                    <a:pt x="448525" y="27432"/>
                  </a:lnTo>
                  <a:lnTo>
                    <a:pt x="451573" y="24384"/>
                  </a:lnTo>
                  <a:lnTo>
                    <a:pt x="451573" y="19812"/>
                  </a:lnTo>
                  <a:close/>
                </a:path>
                <a:path w="1821815" h="82550">
                  <a:moveTo>
                    <a:pt x="576630" y="74764"/>
                  </a:moveTo>
                  <a:lnTo>
                    <a:pt x="572058" y="73240"/>
                  </a:lnTo>
                  <a:lnTo>
                    <a:pt x="562914" y="73240"/>
                  </a:lnTo>
                  <a:lnTo>
                    <a:pt x="559866" y="74764"/>
                  </a:lnTo>
                  <a:lnTo>
                    <a:pt x="559866" y="80860"/>
                  </a:lnTo>
                  <a:lnTo>
                    <a:pt x="562914" y="82384"/>
                  </a:lnTo>
                  <a:lnTo>
                    <a:pt x="572058" y="82384"/>
                  </a:lnTo>
                  <a:lnTo>
                    <a:pt x="576630" y="80860"/>
                  </a:lnTo>
                  <a:lnTo>
                    <a:pt x="576630" y="74764"/>
                  </a:lnTo>
                  <a:close/>
                </a:path>
                <a:path w="1821815" h="82550">
                  <a:moveTo>
                    <a:pt x="576630" y="18288"/>
                  </a:moveTo>
                  <a:lnTo>
                    <a:pt x="572058" y="16764"/>
                  </a:lnTo>
                  <a:lnTo>
                    <a:pt x="562914" y="16764"/>
                  </a:lnTo>
                  <a:lnTo>
                    <a:pt x="559866" y="18288"/>
                  </a:lnTo>
                  <a:lnTo>
                    <a:pt x="559866" y="24384"/>
                  </a:lnTo>
                  <a:lnTo>
                    <a:pt x="562914" y="27432"/>
                  </a:lnTo>
                  <a:lnTo>
                    <a:pt x="572058" y="27432"/>
                  </a:lnTo>
                  <a:lnTo>
                    <a:pt x="576630" y="24384"/>
                  </a:lnTo>
                  <a:lnTo>
                    <a:pt x="576630" y="18288"/>
                  </a:lnTo>
                  <a:close/>
                </a:path>
                <a:path w="1821815" h="82550">
                  <a:moveTo>
                    <a:pt x="762762" y="74764"/>
                  </a:moveTo>
                  <a:lnTo>
                    <a:pt x="759714" y="73240"/>
                  </a:lnTo>
                  <a:lnTo>
                    <a:pt x="750570" y="73240"/>
                  </a:lnTo>
                  <a:lnTo>
                    <a:pt x="745998" y="74764"/>
                  </a:lnTo>
                  <a:lnTo>
                    <a:pt x="745998" y="80860"/>
                  </a:lnTo>
                  <a:lnTo>
                    <a:pt x="750570" y="82384"/>
                  </a:lnTo>
                  <a:lnTo>
                    <a:pt x="759714" y="82384"/>
                  </a:lnTo>
                  <a:lnTo>
                    <a:pt x="762762" y="80860"/>
                  </a:lnTo>
                  <a:lnTo>
                    <a:pt x="762762" y="74764"/>
                  </a:lnTo>
                  <a:close/>
                </a:path>
                <a:path w="1821815" h="82550">
                  <a:moveTo>
                    <a:pt x="764286" y="25908"/>
                  </a:moveTo>
                  <a:lnTo>
                    <a:pt x="762762" y="16764"/>
                  </a:lnTo>
                  <a:lnTo>
                    <a:pt x="762762" y="13716"/>
                  </a:lnTo>
                  <a:lnTo>
                    <a:pt x="759714" y="12192"/>
                  </a:lnTo>
                  <a:lnTo>
                    <a:pt x="750570" y="12192"/>
                  </a:lnTo>
                  <a:lnTo>
                    <a:pt x="745998" y="13716"/>
                  </a:lnTo>
                  <a:lnTo>
                    <a:pt x="745998" y="19812"/>
                  </a:lnTo>
                  <a:lnTo>
                    <a:pt x="745998" y="25908"/>
                  </a:lnTo>
                  <a:lnTo>
                    <a:pt x="750570" y="27432"/>
                  </a:lnTo>
                  <a:lnTo>
                    <a:pt x="759714" y="27432"/>
                  </a:lnTo>
                  <a:lnTo>
                    <a:pt x="762762" y="25908"/>
                  </a:lnTo>
                  <a:lnTo>
                    <a:pt x="764286" y="25908"/>
                  </a:lnTo>
                  <a:close/>
                </a:path>
                <a:path w="1821815" h="82550">
                  <a:moveTo>
                    <a:pt x="887818" y="73240"/>
                  </a:moveTo>
                  <a:lnTo>
                    <a:pt x="883246" y="70192"/>
                  </a:lnTo>
                  <a:lnTo>
                    <a:pt x="874102" y="70192"/>
                  </a:lnTo>
                  <a:lnTo>
                    <a:pt x="871054" y="73240"/>
                  </a:lnTo>
                  <a:lnTo>
                    <a:pt x="871054" y="80860"/>
                  </a:lnTo>
                  <a:lnTo>
                    <a:pt x="874102" y="82384"/>
                  </a:lnTo>
                  <a:lnTo>
                    <a:pt x="883246" y="82384"/>
                  </a:lnTo>
                  <a:lnTo>
                    <a:pt x="887818" y="80860"/>
                  </a:lnTo>
                  <a:lnTo>
                    <a:pt x="887818" y="73240"/>
                  </a:lnTo>
                  <a:close/>
                </a:path>
                <a:path w="1821815" h="82550">
                  <a:moveTo>
                    <a:pt x="887818" y="16764"/>
                  </a:moveTo>
                  <a:lnTo>
                    <a:pt x="883246" y="13716"/>
                  </a:lnTo>
                  <a:lnTo>
                    <a:pt x="874102" y="13716"/>
                  </a:lnTo>
                  <a:lnTo>
                    <a:pt x="871054" y="16764"/>
                  </a:lnTo>
                  <a:lnTo>
                    <a:pt x="871054" y="18288"/>
                  </a:lnTo>
                  <a:lnTo>
                    <a:pt x="871054" y="25908"/>
                  </a:lnTo>
                  <a:lnTo>
                    <a:pt x="874102" y="27432"/>
                  </a:lnTo>
                  <a:lnTo>
                    <a:pt x="883246" y="27432"/>
                  </a:lnTo>
                  <a:lnTo>
                    <a:pt x="887818" y="25908"/>
                  </a:lnTo>
                  <a:lnTo>
                    <a:pt x="887818" y="18288"/>
                  </a:lnTo>
                  <a:lnTo>
                    <a:pt x="887818" y="16764"/>
                  </a:lnTo>
                  <a:close/>
                </a:path>
                <a:path w="1821815" h="82550">
                  <a:moveTo>
                    <a:pt x="951915" y="80860"/>
                  </a:moveTo>
                  <a:lnTo>
                    <a:pt x="950391" y="74764"/>
                  </a:lnTo>
                  <a:lnTo>
                    <a:pt x="945819" y="73240"/>
                  </a:lnTo>
                  <a:lnTo>
                    <a:pt x="936675" y="73240"/>
                  </a:lnTo>
                  <a:lnTo>
                    <a:pt x="933627" y="74764"/>
                  </a:lnTo>
                  <a:lnTo>
                    <a:pt x="933627" y="80860"/>
                  </a:lnTo>
                  <a:lnTo>
                    <a:pt x="936675" y="82384"/>
                  </a:lnTo>
                  <a:lnTo>
                    <a:pt x="945819" y="82384"/>
                  </a:lnTo>
                  <a:lnTo>
                    <a:pt x="950391" y="80860"/>
                  </a:lnTo>
                  <a:lnTo>
                    <a:pt x="951915" y="80860"/>
                  </a:lnTo>
                  <a:close/>
                </a:path>
                <a:path w="1821815" h="82550">
                  <a:moveTo>
                    <a:pt x="951915" y="25908"/>
                  </a:moveTo>
                  <a:lnTo>
                    <a:pt x="950391" y="19812"/>
                  </a:lnTo>
                  <a:lnTo>
                    <a:pt x="950391" y="18288"/>
                  </a:lnTo>
                  <a:lnTo>
                    <a:pt x="948105" y="16764"/>
                  </a:lnTo>
                  <a:lnTo>
                    <a:pt x="950391" y="15240"/>
                  </a:lnTo>
                  <a:lnTo>
                    <a:pt x="950391" y="10668"/>
                  </a:lnTo>
                  <a:lnTo>
                    <a:pt x="945819" y="7620"/>
                  </a:lnTo>
                  <a:lnTo>
                    <a:pt x="936675" y="7620"/>
                  </a:lnTo>
                  <a:lnTo>
                    <a:pt x="933627" y="10668"/>
                  </a:lnTo>
                  <a:lnTo>
                    <a:pt x="933627" y="15240"/>
                  </a:lnTo>
                  <a:lnTo>
                    <a:pt x="935151" y="16764"/>
                  </a:lnTo>
                  <a:lnTo>
                    <a:pt x="933627" y="18288"/>
                  </a:lnTo>
                  <a:lnTo>
                    <a:pt x="933627" y="19812"/>
                  </a:lnTo>
                  <a:lnTo>
                    <a:pt x="933627" y="25908"/>
                  </a:lnTo>
                  <a:lnTo>
                    <a:pt x="936675" y="27432"/>
                  </a:lnTo>
                  <a:lnTo>
                    <a:pt x="945819" y="27432"/>
                  </a:lnTo>
                  <a:lnTo>
                    <a:pt x="950391" y="25908"/>
                  </a:lnTo>
                  <a:lnTo>
                    <a:pt x="951915" y="25908"/>
                  </a:lnTo>
                  <a:close/>
                </a:path>
                <a:path w="1821815" h="82550">
                  <a:moveTo>
                    <a:pt x="1011453" y="74764"/>
                  </a:moveTo>
                  <a:lnTo>
                    <a:pt x="1008405" y="73240"/>
                  </a:lnTo>
                  <a:lnTo>
                    <a:pt x="997737" y="73240"/>
                  </a:lnTo>
                  <a:lnTo>
                    <a:pt x="994689" y="74764"/>
                  </a:lnTo>
                  <a:lnTo>
                    <a:pt x="994689" y="80860"/>
                  </a:lnTo>
                  <a:lnTo>
                    <a:pt x="997737" y="82384"/>
                  </a:lnTo>
                  <a:lnTo>
                    <a:pt x="1008405" y="82384"/>
                  </a:lnTo>
                  <a:lnTo>
                    <a:pt x="1011453" y="80860"/>
                  </a:lnTo>
                  <a:lnTo>
                    <a:pt x="1011453" y="74764"/>
                  </a:lnTo>
                  <a:close/>
                </a:path>
                <a:path w="1821815" h="82550">
                  <a:moveTo>
                    <a:pt x="1011453" y="6096"/>
                  </a:moveTo>
                  <a:lnTo>
                    <a:pt x="1008405" y="3048"/>
                  </a:lnTo>
                  <a:lnTo>
                    <a:pt x="999261" y="3048"/>
                  </a:lnTo>
                  <a:lnTo>
                    <a:pt x="994689" y="6096"/>
                  </a:lnTo>
                  <a:lnTo>
                    <a:pt x="994689" y="10668"/>
                  </a:lnTo>
                  <a:lnTo>
                    <a:pt x="999261" y="13716"/>
                  </a:lnTo>
                  <a:lnTo>
                    <a:pt x="1008405" y="13716"/>
                  </a:lnTo>
                  <a:lnTo>
                    <a:pt x="1011453" y="10668"/>
                  </a:lnTo>
                  <a:lnTo>
                    <a:pt x="1011453" y="6096"/>
                  </a:lnTo>
                  <a:close/>
                </a:path>
                <a:path w="1821815" h="82550">
                  <a:moveTo>
                    <a:pt x="1012977" y="25908"/>
                  </a:moveTo>
                  <a:lnTo>
                    <a:pt x="1011453" y="19812"/>
                  </a:lnTo>
                  <a:lnTo>
                    <a:pt x="1008405" y="16764"/>
                  </a:lnTo>
                  <a:lnTo>
                    <a:pt x="999172" y="16764"/>
                  </a:lnTo>
                  <a:lnTo>
                    <a:pt x="994600" y="19812"/>
                  </a:lnTo>
                  <a:lnTo>
                    <a:pt x="996124" y="19812"/>
                  </a:lnTo>
                  <a:lnTo>
                    <a:pt x="994600" y="24384"/>
                  </a:lnTo>
                  <a:lnTo>
                    <a:pt x="994600" y="25908"/>
                  </a:lnTo>
                  <a:lnTo>
                    <a:pt x="999172" y="27432"/>
                  </a:lnTo>
                  <a:lnTo>
                    <a:pt x="1008405" y="27432"/>
                  </a:lnTo>
                  <a:lnTo>
                    <a:pt x="1011453" y="25908"/>
                  </a:lnTo>
                  <a:lnTo>
                    <a:pt x="1012977" y="25908"/>
                  </a:lnTo>
                  <a:close/>
                </a:path>
                <a:path w="1821815" h="82550">
                  <a:moveTo>
                    <a:pt x="1073937" y="74764"/>
                  </a:moveTo>
                  <a:lnTo>
                    <a:pt x="1070889" y="73240"/>
                  </a:lnTo>
                  <a:lnTo>
                    <a:pt x="1061745" y="73240"/>
                  </a:lnTo>
                  <a:lnTo>
                    <a:pt x="1057173" y="74764"/>
                  </a:lnTo>
                  <a:lnTo>
                    <a:pt x="1057173" y="80860"/>
                  </a:lnTo>
                  <a:lnTo>
                    <a:pt x="1061745" y="82384"/>
                  </a:lnTo>
                  <a:lnTo>
                    <a:pt x="1070889" y="82384"/>
                  </a:lnTo>
                  <a:lnTo>
                    <a:pt x="1073937" y="80860"/>
                  </a:lnTo>
                  <a:lnTo>
                    <a:pt x="1073937" y="74764"/>
                  </a:lnTo>
                  <a:close/>
                </a:path>
                <a:path w="1821815" h="82550">
                  <a:moveTo>
                    <a:pt x="1073937" y="15240"/>
                  </a:moveTo>
                  <a:lnTo>
                    <a:pt x="1070889" y="13716"/>
                  </a:lnTo>
                  <a:lnTo>
                    <a:pt x="1061745" y="13716"/>
                  </a:lnTo>
                  <a:lnTo>
                    <a:pt x="1057173" y="15240"/>
                  </a:lnTo>
                  <a:lnTo>
                    <a:pt x="1057173" y="19812"/>
                  </a:lnTo>
                  <a:lnTo>
                    <a:pt x="1057173" y="25908"/>
                  </a:lnTo>
                  <a:lnTo>
                    <a:pt x="1061745" y="27432"/>
                  </a:lnTo>
                  <a:lnTo>
                    <a:pt x="1070889" y="27432"/>
                  </a:lnTo>
                  <a:lnTo>
                    <a:pt x="1073937" y="25908"/>
                  </a:lnTo>
                  <a:lnTo>
                    <a:pt x="1073937" y="19812"/>
                  </a:lnTo>
                  <a:lnTo>
                    <a:pt x="1073937" y="15240"/>
                  </a:lnTo>
                  <a:close/>
                </a:path>
                <a:path w="1821815" h="82550">
                  <a:moveTo>
                    <a:pt x="1136523" y="74764"/>
                  </a:moveTo>
                  <a:lnTo>
                    <a:pt x="1133475" y="73240"/>
                  </a:lnTo>
                  <a:lnTo>
                    <a:pt x="1122807" y="73240"/>
                  </a:lnTo>
                  <a:lnTo>
                    <a:pt x="1119759" y="74764"/>
                  </a:lnTo>
                  <a:lnTo>
                    <a:pt x="1119759" y="80860"/>
                  </a:lnTo>
                  <a:lnTo>
                    <a:pt x="1122807" y="82384"/>
                  </a:lnTo>
                  <a:lnTo>
                    <a:pt x="1133475" y="82384"/>
                  </a:lnTo>
                  <a:lnTo>
                    <a:pt x="1136523" y="80860"/>
                  </a:lnTo>
                  <a:lnTo>
                    <a:pt x="1136523" y="74764"/>
                  </a:lnTo>
                  <a:close/>
                </a:path>
                <a:path w="1821815" h="82550">
                  <a:moveTo>
                    <a:pt x="1138047" y="25908"/>
                  </a:moveTo>
                  <a:lnTo>
                    <a:pt x="1136523" y="19812"/>
                  </a:lnTo>
                  <a:lnTo>
                    <a:pt x="1136523" y="18288"/>
                  </a:lnTo>
                  <a:lnTo>
                    <a:pt x="1133475" y="16764"/>
                  </a:lnTo>
                  <a:lnTo>
                    <a:pt x="1122807" y="16764"/>
                  </a:lnTo>
                  <a:lnTo>
                    <a:pt x="1119759" y="18288"/>
                  </a:lnTo>
                  <a:lnTo>
                    <a:pt x="1119759" y="19812"/>
                  </a:lnTo>
                  <a:lnTo>
                    <a:pt x="1119759" y="25908"/>
                  </a:lnTo>
                  <a:lnTo>
                    <a:pt x="1122807" y="27432"/>
                  </a:lnTo>
                  <a:lnTo>
                    <a:pt x="1133475" y="27432"/>
                  </a:lnTo>
                  <a:lnTo>
                    <a:pt x="1136523" y="25908"/>
                  </a:lnTo>
                  <a:lnTo>
                    <a:pt x="1138047" y="25908"/>
                  </a:lnTo>
                  <a:close/>
                </a:path>
                <a:path w="1821815" h="82550">
                  <a:moveTo>
                    <a:pt x="1199007" y="74764"/>
                  </a:moveTo>
                  <a:lnTo>
                    <a:pt x="1194435" y="73240"/>
                  </a:lnTo>
                  <a:lnTo>
                    <a:pt x="1185291" y="73240"/>
                  </a:lnTo>
                  <a:lnTo>
                    <a:pt x="1182243" y="74764"/>
                  </a:lnTo>
                  <a:lnTo>
                    <a:pt x="1182243" y="80860"/>
                  </a:lnTo>
                  <a:lnTo>
                    <a:pt x="1185291" y="82384"/>
                  </a:lnTo>
                  <a:lnTo>
                    <a:pt x="1194435" y="82384"/>
                  </a:lnTo>
                  <a:lnTo>
                    <a:pt x="1199007" y="80860"/>
                  </a:lnTo>
                  <a:lnTo>
                    <a:pt x="1199007" y="74764"/>
                  </a:lnTo>
                  <a:close/>
                </a:path>
                <a:path w="1821815" h="82550">
                  <a:moveTo>
                    <a:pt x="1199007" y="19812"/>
                  </a:moveTo>
                  <a:lnTo>
                    <a:pt x="1194435" y="16764"/>
                  </a:lnTo>
                  <a:lnTo>
                    <a:pt x="1185291" y="16764"/>
                  </a:lnTo>
                  <a:lnTo>
                    <a:pt x="1182243" y="19812"/>
                  </a:lnTo>
                  <a:lnTo>
                    <a:pt x="1182243" y="25908"/>
                  </a:lnTo>
                  <a:lnTo>
                    <a:pt x="1185291" y="27432"/>
                  </a:lnTo>
                  <a:lnTo>
                    <a:pt x="1194435" y="27432"/>
                  </a:lnTo>
                  <a:lnTo>
                    <a:pt x="1199007" y="25908"/>
                  </a:lnTo>
                  <a:lnTo>
                    <a:pt x="1199007" y="19812"/>
                  </a:lnTo>
                  <a:close/>
                </a:path>
                <a:path w="1821815" h="82550">
                  <a:moveTo>
                    <a:pt x="1261579" y="74764"/>
                  </a:moveTo>
                  <a:lnTo>
                    <a:pt x="1257007" y="73240"/>
                  </a:lnTo>
                  <a:lnTo>
                    <a:pt x="1247863" y="73240"/>
                  </a:lnTo>
                  <a:lnTo>
                    <a:pt x="1244815" y="74764"/>
                  </a:lnTo>
                  <a:lnTo>
                    <a:pt x="1244815" y="80860"/>
                  </a:lnTo>
                  <a:lnTo>
                    <a:pt x="1247863" y="82384"/>
                  </a:lnTo>
                  <a:lnTo>
                    <a:pt x="1257007" y="82384"/>
                  </a:lnTo>
                  <a:lnTo>
                    <a:pt x="1261579" y="80860"/>
                  </a:lnTo>
                  <a:lnTo>
                    <a:pt x="1261579" y="74764"/>
                  </a:lnTo>
                  <a:close/>
                </a:path>
                <a:path w="1821815" h="82550">
                  <a:moveTo>
                    <a:pt x="1261579" y="19812"/>
                  </a:moveTo>
                  <a:lnTo>
                    <a:pt x="1257007" y="18288"/>
                  </a:lnTo>
                  <a:lnTo>
                    <a:pt x="1247863" y="18288"/>
                  </a:lnTo>
                  <a:lnTo>
                    <a:pt x="1244815" y="19812"/>
                  </a:lnTo>
                  <a:lnTo>
                    <a:pt x="1244815" y="25908"/>
                  </a:lnTo>
                  <a:lnTo>
                    <a:pt x="1247863" y="27432"/>
                  </a:lnTo>
                  <a:lnTo>
                    <a:pt x="1257007" y="27432"/>
                  </a:lnTo>
                  <a:lnTo>
                    <a:pt x="1261579" y="25908"/>
                  </a:lnTo>
                  <a:lnTo>
                    <a:pt x="1261579" y="19812"/>
                  </a:lnTo>
                  <a:close/>
                </a:path>
                <a:path w="1821815" h="82550">
                  <a:moveTo>
                    <a:pt x="1385112" y="74764"/>
                  </a:moveTo>
                  <a:lnTo>
                    <a:pt x="1382064" y="73240"/>
                  </a:lnTo>
                  <a:lnTo>
                    <a:pt x="1372920" y="73240"/>
                  </a:lnTo>
                  <a:lnTo>
                    <a:pt x="1368348" y="74764"/>
                  </a:lnTo>
                  <a:lnTo>
                    <a:pt x="1368348" y="80860"/>
                  </a:lnTo>
                  <a:lnTo>
                    <a:pt x="1372920" y="82384"/>
                  </a:lnTo>
                  <a:lnTo>
                    <a:pt x="1382064" y="82384"/>
                  </a:lnTo>
                  <a:lnTo>
                    <a:pt x="1385112" y="80860"/>
                  </a:lnTo>
                  <a:lnTo>
                    <a:pt x="1385112" y="74764"/>
                  </a:lnTo>
                  <a:close/>
                </a:path>
                <a:path w="1821815" h="82550">
                  <a:moveTo>
                    <a:pt x="1385112" y="18288"/>
                  </a:moveTo>
                  <a:lnTo>
                    <a:pt x="1382064" y="16764"/>
                  </a:lnTo>
                  <a:lnTo>
                    <a:pt x="1372920" y="16764"/>
                  </a:lnTo>
                  <a:lnTo>
                    <a:pt x="1368348" y="18288"/>
                  </a:lnTo>
                  <a:lnTo>
                    <a:pt x="1368348" y="19812"/>
                  </a:lnTo>
                  <a:lnTo>
                    <a:pt x="1368348" y="24384"/>
                  </a:lnTo>
                  <a:lnTo>
                    <a:pt x="1368348" y="25908"/>
                  </a:lnTo>
                  <a:lnTo>
                    <a:pt x="1372920" y="27432"/>
                  </a:lnTo>
                  <a:lnTo>
                    <a:pt x="1382064" y="27432"/>
                  </a:lnTo>
                  <a:lnTo>
                    <a:pt x="1385112" y="25908"/>
                  </a:lnTo>
                  <a:lnTo>
                    <a:pt x="1385112" y="24384"/>
                  </a:lnTo>
                  <a:lnTo>
                    <a:pt x="1385112" y="19812"/>
                  </a:lnTo>
                  <a:lnTo>
                    <a:pt x="1385112" y="18288"/>
                  </a:lnTo>
                  <a:close/>
                </a:path>
                <a:path w="1821815" h="82550">
                  <a:moveTo>
                    <a:pt x="1510284" y="74764"/>
                  </a:moveTo>
                  <a:lnTo>
                    <a:pt x="1505712" y="73240"/>
                  </a:lnTo>
                  <a:lnTo>
                    <a:pt x="1496568" y="73240"/>
                  </a:lnTo>
                  <a:lnTo>
                    <a:pt x="1493520" y="74764"/>
                  </a:lnTo>
                  <a:lnTo>
                    <a:pt x="1493520" y="80860"/>
                  </a:lnTo>
                  <a:lnTo>
                    <a:pt x="1496568" y="82384"/>
                  </a:lnTo>
                  <a:lnTo>
                    <a:pt x="1505712" y="82384"/>
                  </a:lnTo>
                  <a:lnTo>
                    <a:pt x="1510284" y="80860"/>
                  </a:lnTo>
                  <a:lnTo>
                    <a:pt x="1510284" y="74764"/>
                  </a:lnTo>
                  <a:close/>
                </a:path>
                <a:path w="1821815" h="82550">
                  <a:moveTo>
                    <a:pt x="1510284" y="12192"/>
                  </a:moveTo>
                  <a:lnTo>
                    <a:pt x="1505712" y="10668"/>
                  </a:lnTo>
                  <a:lnTo>
                    <a:pt x="1496568" y="10668"/>
                  </a:lnTo>
                  <a:lnTo>
                    <a:pt x="1493520" y="12192"/>
                  </a:lnTo>
                  <a:lnTo>
                    <a:pt x="1493520" y="18288"/>
                  </a:lnTo>
                  <a:lnTo>
                    <a:pt x="1493520" y="19812"/>
                  </a:lnTo>
                  <a:lnTo>
                    <a:pt x="1493520" y="25908"/>
                  </a:lnTo>
                  <a:lnTo>
                    <a:pt x="1496568" y="27432"/>
                  </a:lnTo>
                  <a:lnTo>
                    <a:pt x="1505712" y="27432"/>
                  </a:lnTo>
                  <a:lnTo>
                    <a:pt x="1510284" y="25908"/>
                  </a:lnTo>
                  <a:lnTo>
                    <a:pt x="1510284" y="19812"/>
                  </a:lnTo>
                  <a:lnTo>
                    <a:pt x="1510284" y="18288"/>
                  </a:lnTo>
                  <a:lnTo>
                    <a:pt x="1510284" y="12192"/>
                  </a:lnTo>
                  <a:close/>
                </a:path>
                <a:path w="1821815" h="82550">
                  <a:moveTo>
                    <a:pt x="1572768" y="74764"/>
                  </a:moveTo>
                  <a:lnTo>
                    <a:pt x="1568196" y="73240"/>
                  </a:lnTo>
                  <a:lnTo>
                    <a:pt x="1559052" y="73240"/>
                  </a:lnTo>
                  <a:lnTo>
                    <a:pt x="1556004" y="74764"/>
                  </a:lnTo>
                  <a:lnTo>
                    <a:pt x="1556004" y="80860"/>
                  </a:lnTo>
                  <a:lnTo>
                    <a:pt x="1559052" y="82384"/>
                  </a:lnTo>
                  <a:lnTo>
                    <a:pt x="1568196" y="82384"/>
                  </a:lnTo>
                  <a:lnTo>
                    <a:pt x="1572768" y="80860"/>
                  </a:lnTo>
                  <a:lnTo>
                    <a:pt x="1572768" y="74764"/>
                  </a:lnTo>
                  <a:close/>
                </a:path>
                <a:path w="1821815" h="82550">
                  <a:moveTo>
                    <a:pt x="1572768" y="19812"/>
                  </a:moveTo>
                  <a:lnTo>
                    <a:pt x="1568196" y="16764"/>
                  </a:lnTo>
                  <a:lnTo>
                    <a:pt x="1559052" y="16764"/>
                  </a:lnTo>
                  <a:lnTo>
                    <a:pt x="1556004" y="19812"/>
                  </a:lnTo>
                  <a:lnTo>
                    <a:pt x="1556004" y="24384"/>
                  </a:lnTo>
                  <a:lnTo>
                    <a:pt x="1556004" y="25908"/>
                  </a:lnTo>
                  <a:lnTo>
                    <a:pt x="1559052" y="27432"/>
                  </a:lnTo>
                  <a:lnTo>
                    <a:pt x="1568196" y="27432"/>
                  </a:lnTo>
                  <a:lnTo>
                    <a:pt x="1572768" y="25908"/>
                  </a:lnTo>
                  <a:lnTo>
                    <a:pt x="1572768" y="24384"/>
                  </a:lnTo>
                  <a:lnTo>
                    <a:pt x="1572768" y="19812"/>
                  </a:lnTo>
                  <a:close/>
                </a:path>
                <a:path w="1821815" h="82550">
                  <a:moveTo>
                    <a:pt x="1696389" y="74764"/>
                  </a:moveTo>
                  <a:lnTo>
                    <a:pt x="1693341" y="73240"/>
                  </a:lnTo>
                  <a:lnTo>
                    <a:pt x="1684197" y="73240"/>
                  </a:lnTo>
                  <a:lnTo>
                    <a:pt x="1679625" y="74764"/>
                  </a:lnTo>
                  <a:lnTo>
                    <a:pt x="1679625" y="80860"/>
                  </a:lnTo>
                  <a:lnTo>
                    <a:pt x="1684197" y="82384"/>
                  </a:lnTo>
                  <a:lnTo>
                    <a:pt x="1693341" y="82384"/>
                  </a:lnTo>
                  <a:lnTo>
                    <a:pt x="1696389" y="80860"/>
                  </a:lnTo>
                  <a:lnTo>
                    <a:pt x="1696389" y="74764"/>
                  </a:lnTo>
                  <a:close/>
                </a:path>
                <a:path w="1821815" h="82550">
                  <a:moveTo>
                    <a:pt x="1696389" y="18288"/>
                  </a:moveTo>
                  <a:lnTo>
                    <a:pt x="1693341" y="16764"/>
                  </a:lnTo>
                  <a:lnTo>
                    <a:pt x="1684197" y="16764"/>
                  </a:lnTo>
                  <a:lnTo>
                    <a:pt x="1679536" y="18288"/>
                  </a:lnTo>
                  <a:lnTo>
                    <a:pt x="1679536" y="25908"/>
                  </a:lnTo>
                  <a:lnTo>
                    <a:pt x="1684108" y="27432"/>
                  </a:lnTo>
                  <a:lnTo>
                    <a:pt x="1693341" y="27432"/>
                  </a:lnTo>
                  <a:lnTo>
                    <a:pt x="1696389" y="25908"/>
                  </a:lnTo>
                  <a:lnTo>
                    <a:pt x="1696389" y="19812"/>
                  </a:lnTo>
                  <a:lnTo>
                    <a:pt x="1696389" y="18288"/>
                  </a:lnTo>
                  <a:close/>
                </a:path>
                <a:path w="1821815" h="82550">
                  <a:moveTo>
                    <a:pt x="1696389" y="1524"/>
                  </a:moveTo>
                  <a:lnTo>
                    <a:pt x="1693341" y="0"/>
                  </a:lnTo>
                  <a:lnTo>
                    <a:pt x="1684197" y="0"/>
                  </a:lnTo>
                  <a:lnTo>
                    <a:pt x="1679625" y="1524"/>
                  </a:lnTo>
                  <a:lnTo>
                    <a:pt x="1679625" y="7620"/>
                  </a:lnTo>
                  <a:lnTo>
                    <a:pt x="1684197" y="9144"/>
                  </a:lnTo>
                  <a:lnTo>
                    <a:pt x="1693341" y="9144"/>
                  </a:lnTo>
                  <a:lnTo>
                    <a:pt x="1696389" y="7620"/>
                  </a:lnTo>
                  <a:lnTo>
                    <a:pt x="1696389" y="1524"/>
                  </a:lnTo>
                  <a:close/>
                </a:path>
                <a:path w="1821815" h="82550">
                  <a:moveTo>
                    <a:pt x="1758873" y="74764"/>
                  </a:moveTo>
                  <a:lnTo>
                    <a:pt x="1755825" y="73240"/>
                  </a:lnTo>
                  <a:lnTo>
                    <a:pt x="1745157" y="73240"/>
                  </a:lnTo>
                  <a:lnTo>
                    <a:pt x="1742109" y="74764"/>
                  </a:lnTo>
                  <a:lnTo>
                    <a:pt x="1742109" y="80860"/>
                  </a:lnTo>
                  <a:lnTo>
                    <a:pt x="1745157" y="82384"/>
                  </a:lnTo>
                  <a:lnTo>
                    <a:pt x="1755825" y="82384"/>
                  </a:lnTo>
                  <a:lnTo>
                    <a:pt x="1758873" y="80860"/>
                  </a:lnTo>
                  <a:lnTo>
                    <a:pt x="1758873" y="74764"/>
                  </a:lnTo>
                  <a:close/>
                </a:path>
                <a:path w="1821815" h="82550">
                  <a:moveTo>
                    <a:pt x="1758873" y="16764"/>
                  </a:moveTo>
                  <a:lnTo>
                    <a:pt x="1755825" y="13716"/>
                  </a:lnTo>
                  <a:lnTo>
                    <a:pt x="1745157" y="13716"/>
                  </a:lnTo>
                  <a:lnTo>
                    <a:pt x="1742109" y="16764"/>
                  </a:lnTo>
                  <a:lnTo>
                    <a:pt x="1742109" y="19812"/>
                  </a:lnTo>
                  <a:lnTo>
                    <a:pt x="1742109" y="25908"/>
                  </a:lnTo>
                  <a:lnTo>
                    <a:pt x="1745157" y="27432"/>
                  </a:lnTo>
                  <a:lnTo>
                    <a:pt x="1755825" y="27432"/>
                  </a:lnTo>
                  <a:lnTo>
                    <a:pt x="1758873" y="25908"/>
                  </a:lnTo>
                  <a:lnTo>
                    <a:pt x="1758873" y="19812"/>
                  </a:lnTo>
                  <a:lnTo>
                    <a:pt x="1758873" y="16764"/>
                  </a:lnTo>
                  <a:close/>
                </a:path>
                <a:path w="1821815" h="82550">
                  <a:moveTo>
                    <a:pt x="1821459" y="74764"/>
                  </a:moveTo>
                  <a:lnTo>
                    <a:pt x="1816887" y="73240"/>
                  </a:lnTo>
                  <a:lnTo>
                    <a:pt x="1807743" y="73240"/>
                  </a:lnTo>
                  <a:lnTo>
                    <a:pt x="1804695" y="74764"/>
                  </a:lnTo>
                  <a:lnTo>
                    <a:pt x="1804695" y="80860"/>
                  </a:lnTo>
                  <a:lnTo>
                    <a:pt x="1807743" y="82384"/>
                  </a:lnTo>
                  <a:lnTo>
                    <a:pt x="1816887" y="82384"/>
                  </a:lnTo>
                  <a:lnTo>
                    <a:pt x="1821459" y="80860"/>
                  </a:lnTo>
                  <a:lnTo>
                    <a:pt x="1821459" y="74764"/>
                  </a:lnTo>
                  <a:close/>
                </a:path>
                <a:path w="1821815" h="82550">
                  <a:moveTo>
                    <a:pt x="1821459" y="16764"/>
                  </a:moveTo>
                  <a:lnTo>
                    <a:pt x="1816887" y="15240"/>
                  </a:lnTo>
                  <a:lnTo>
                    <a:pt x="1807743" y="15240"/>
                  </a:lnTo>
                  <a:lnTo>
                    <a:pt x="1804695" y="16764"/>
                  </a:lnTo>
                  <a:lnTo>
                    <a:pt x="1804695" y="19812"/>
                  </a:lnTo>
                  <a:lnTo>
                    <a:pt x="1804695" y="24384"/>
                  </a:lnTo>
                  <a:lnTo>
                    <a:pt x="1804695" y="25908"/>
                  </a:lnTo>
                  <a:lnTo>
                    <a:pt x="1807743" y="27432"/>
                  </a:lnTo>
                  <a:lnTo>
                    <a:pt x="1816887" y="27432"/>
                  </a:lnTo>
                  <a:lnTo>
                    <a:pt x="1821459" y="25908"/>
                  </a:lnTo>
                  <a:lnTo>
                    <a:pt x="1821459" y="19812"/>
                  </a:lnTo>
                  <a:lnTo>
                    <a:pt x="1821459" y="1676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4" name="object 2014" descr=""/>
            <p:cNvSpPr/>
            <p:nvPr/>
          </p:nvSpPr>
          <p:spPr>
            <a:xfrm>
              <a:off x="7017067" y="2165413"/>
              <a:ext cx="1821814" cy="13970"/>
            </a:xfrm>
            <a:custGeom>
              <a:avLst/>
              <a:gdLst/>
              <a:ahLst/>
              <a:cxnLst/>
              <a:rect l="l" t="t" r="r" b="b"/>
              <a:pathLst>
                <a:path w="1821815" h="13969">
                  <a:moveTo>
                    <a:pt x="16764" y="6096"/>
                  </a:moveTo>
                  <a:lnTo>
                    <a:pt x="12192" y="4572"/>
                  </a:lnTo>
                  <a:lnTo>
                    <a:pt x="3048" y="4572"/>
                  </a:lnTo>
                  <a:lnTo>
                    <a:pt x="0" y="6096"/>
                  </a:lnTo>
                  <a:lnTo>
                    <a:pt x="0" y="12192"/>
                  </a:lnTo>
                  <a:lnTo>
                    <a:pt x="3048" y="13716"/>
                  </a:lnTo>
                  <a:lnTo>
                    <a:pt x="12192" y="13716"/>
                  </a:lnTo>
                  <a:lnTo>
                    <a:pt x="16764" y="12192"/>
                  </a:lnTo>
                  <a:lnTo>
                    <a:pt x="16764" y="6096"/>
                  </a:lnTo>
                  <a:close/>
                </a:path>
                <a:path w="1821815" h="13969">
                  <a:moveTo>
                    <a:pt x="77812" y="6096"/>
                  </a:moveTo>
                  <a:lnTo>
                    <a:pt x="74764" y="4572"/>
                  </a:lnTo>
                  <a:lnTo>
                    <a:pt x="65620" y="4572"/>
                  </a:lnTo>
                  <a:lnTo>
                    <a:pt x="61048" y="6096"/>
                  </a:lnTo>
                  <a:lnTo>
                    <a:pt x="61048" y="12192"/>
                  </a:lnTo>
                  <a:lnTo>
                    <a:pt x="65620" y="13716"/>
                  </a:lnTo>
                  <a:lnTo>
                    <a:pt x="74764" y="13716"/>
                  </a:lnTo>
                  <a:lnTo>
                    <a:pt x="77812" y="12192"/>
                  </a:lnTo>
                  <a:lnTo>
                    <a:pt x="77812" y="6096"/>
                  </a:lnTo>
                  <a:close/>
                </a:path>
                <a:path w="1821815" h="13969">
                  <a:moveTo>
                    <a:pt x="140398" y="6096"/>
                  </a:moveTo>
                  <a:lnTo>
                    <a:pt x="137350" y="4572"/>
                  </a:lnTo>
                  <a:lnTo>
                    <a:pt x="128206" y="4572"/>
                  </a:lnTo>
                  <a:lnTo>
                    <a:pt x="123634" y="6096"/>
                  </a:lnTo>
                  <a:lnTo>
                    <a:pt x="123634" y="12192"/>
                  </a:lnTo>
                  <a:lnTo>
                    <a:pt x="128206" y="13716"/>
                  </a:lnTo>
                  <a:lnTo>
                    <a:pt x="137350" y="13716"/>
                  </a:lnTo>
                  <a:lnTo>
                    <a:pt x="140398" y="12192"/>
                  </a:lnTo>
                  <a:lnTo>
                    <a:pt x="140398" y="6096"/>
                  </a:lnTo>
                  <a:close/>
                </a:path>
                <a:path w="1821815" h="13969">
                  <a:moveTo>
                    <a:pt x="204406" y="12192"/>
                  </a:moveTo>
                  <a:lnTo>
                    <a:pt x="202882" y="6096"/>
                  </a:lnTo>
                  <a:lnTo>
                    <a:pt x="199834" y="4572"/>
                  </a:lnTo>
                  <a:lnTo>
                    <a:pt x="190690" y="4572"/>
                  </a:lnTo>
                  <a:lnTo>
                    <a:pt x="186118" y="6096"/>
                  </a:lnTo>
                  <a:lnTo>
                    <a:pt x="186105" y="12192"/>
                  </a:lnTo>
                  <a:lnTo>
                    <a:pt x="190677" y="13716"/>
                  </a:lnTo>
                  <a:lnTo>
                    <a:pt x="199821" y="13716"/>
                  </a:lnTo>
                  <a:lnTo>
                    <a:pt x="202882" y="12192"/>
                  </a:lnTo>
                  <a:lnTo>
                    <a:pt x="204406" y="12192"/>
                  </a:lnTo>
                  <a:close/>
                </a:path>
                <a:path w="1821815" h="13969">
                  <a:moveTo>
                    <a:pt x="265455" y="6096"/>
                  </a:moveTo>
                  <a:lnTo>
                    <a:pt x="260883" y="3048"/>
                  </a:lnTo>
                  <a:lnTo>
                    <a:pt x="251739" y="3048"/>
                  </a:lnTo>
                  <a:lnTo>
                    <a:pt x="248691" y="6096"/>
                  </a:lnTo>
                  <a:lnTo>
                    <a:pt x="248691" y="10668"/>
                  </a:lnTo>
                  <a:lnTo>
                    <a:pt x="248691" y="12192"/>
                  </a:lnTo>
                  <a:lnTo>
                    <a:pt x="251739" y="13716"/>
                  </a:lnTo>
                  <a:lnTo>
                    <a:pt x="260883" y="13716"/>
                  </a:lnTo>
                  <a:lnTo>
                    <a:pt x="265455" y="12192"/>
                  </a:lnTo>
                  <a:lnTo>
                    <a:pt x="265455" y="10668"/>
                  </a:lnTo>
                  <a:lnTo>
                    <a:pt x="265455" y="6096"/>
                  </a:lnTo>
                  <a:close/>
                </a:path>
                <a:path w="1821815" h="13969">
                  <a:moveTo>
                    <a:pt x="328041" y="6096"/>
                  </a:moveTo>
                  <a:lnTo>
                    <a:pt x="323469" y="4572"/>
                  </a:lnTo>
                  <a:lnTo>
                    <a:pt x="314325" y="4572"/>
                  </a:lnTo>
                  <a:lnTo>
                    <a:pt x="311175" y="6096"/>
                  </a:lnTo>
                  <a:lnTo>
                    <a:pt x="311175" y="12192"/>
                  </a:lnTo>
                  <a:lnTo>
                    <a:pt x="314223" y="13716"/>
                  </a:lnTo>
                  <a:lnTo>
                    <a:pt x="323367" y="13716"/>
                  </a:lnTo>
                  <a:lnTo>
                    <a:pt x="328041" y="12192"/>
                  </a:lnTo>
                  <a:lnTo>
                    <a:pt x="328041" y="6096"/>
                  </a:lnTo>
                  <a:close/>
                </a:path>
                <a:path w="1821815" h="13969">
                  <a:moveTo>
                    <a:pt x="388988" y="6096"/>
                  </a:moveTo>
                  <a:lnTo>
                    <a:pt x="385940" y="4572"/>
                  </a:lnTo>
                  <a:lnTo>
                    <a:pt x="376796" y="4572"/>
                  </a:lnTo>
                  <a:lnTo>
                    <a:pt x="372224" y="6096"/>
                  </a:lnTo>
                  <a:lnTo>
                    <a:pt x="372224" y="12192"/>
                  </a:lnTo>
                  <a:lnTo>
                    <a:pt x="376796" y="13716"/>
                  </a:lnTo>
                  <a:lnTo>
                    <a:pt x="385940" y="13716"/>
                  </a:lnTo>
                  <a:lnTo>
                    <a:pt x="388988" y="12192"/>
                  </a:lnTo>
                  <a:lnTo>
                    <a:pt x="388988" y="6096"/>
                  </a:lnTo>
                  <a:close/>
                </a:path>
                <a:path w="1821815" h="13969">
                  <a:moveTo>
                    <a:pt x="576630" y="6096"/>
                  </a:moveTo>
                  <a:lnTo>
                    <a:pt x="572058" y="4572"/>
                  </a:lnTo>
                  <a:lnTo>
                    <a:pt x="562914" y="4572"/>
                  </a:lnTo>
                  <a:lnTo>
                    <a:pt x="559866" y="6096"/>
                  </a:lnTo>
                  <a:lnTo>
                    <a:pt x="559866" y="12192"/>
                  </a:lnTo>
                  <a:lnTo>
                    <a:pt x="562914" y="13716"/>
                  </a:lnTo>
                  <a:lnTo>
                    <a:pt x="572058" y="13716"/>
                  </a:lnTo>
                  <a:lnTo>
                    <a:pt x="576630" y="12192"/>
                  </a:lnTo>
                  <a:lnTo>
                    <a:pt x="576630" y="6096"/>
                  </a:lnTo>
                  <a:close/>
                </a:path>
                <a:path w="1821815" h="13969">
                  <a:moveTo>
                    <a:pt x="700176" y="6096"/>
                  </a:moveTo>
                  <a:lnTo>
                    <a:pt x="697128" y="4572"/>
                  </a:lnTo>
                  <a:lnTo>
                    <a:pt x="687984" y="4572"/>
                  </a:lnTo>
                  <a:lnTo>
                    <a:pt x="683412" y="6096"/>
                  </a:lnTo>
                  <a:lnTo>
                    <a:pt x="683412" y="12192"/>
                  </a:lnTo>
                  <a:lnTo>
                    <a:pt x="687984" y="13716"/>
                  </a:lnTo>
                  <a:lnTo>
                    <a:pt x="697128" y="13716"/>
                  </a:lnTo>
                  <a:lnTo>
                    <a:pt x="700176" y="12192"/>
                  </a:lnTo>
                  <a:lnTo>
                    <a:pt x="700176" y="6096"/>
                  </a:lnTo>
                  <a:close/>
                </a:path>
                <a:path w="1821815" h="13969">
                  <a:moveTo>
                    <a:pt x="762762" y="6096"/>
                  </a:moveTo>
                  <a:lnTo>
                    <a:pt x="759714" y="4572"/>
                  </a:lnTo>
                  <a:lnTo>
                    <a:pt x="750570" y="4572"/>
                  </a:lnTo>
                  <a:lnTo>
                    <a:pt x="745998" y="6096"/>
                  </a:lnTo>
                  <a:lnTo>
                    <a:pt x="745998" y="12192"/>
                  </a:lnTo>
                  <a:lnTo>
                    <a:pt x="750570" y="13716"/>
                  </a:lnTo>
                  <a:lnTo>
                    <a:pt x="759714" y="13716"/>
                  </a:lnTo>
                  <a:lnTo>
                    <a:pt x="762762" y="12192"/>
                  </a:lnTo>
                  <a:lnTo>
                    <a:pt x="762762" y="6096"/>
                  </a:lnTo>
                  <a:close/>
                </a:path>
                <a:path w="1821815" h="13969">
                  <a:moveTo>
                    <a:pt x="887818" y="6096"/>
                  </a:moveTo>
                  <a:lnTo>
                    <a:pt x="883246" y="3048"/>
                  </a:lnTo>
                  <a:lnTo>
                    <a:pt x="874102" y="3048"/>
                  </a:lnTo>
                  <a:lnTo>
                    <a:pt x="871054" y="6096"/>
                  </a:lnTo>
                  <a:lnTo>
                    <a:pt x="871054" y="12192"/>
                  </a:lnTo>
                  <a:lnTo>
                    <a:pt x="874102" y="13716"/>
                  </a:lnTo>
                  <a:lnTo>
                    <a:pt x="883246" y="13716"/>
                  </a:lnTo>
                  <a:lnTo>
                    <a:pt x="887818" y="12192"/>
                  </a:lnTo>
                  <a:lnTo>
                    <a:pt x="887818" y="6096"/>
                  </a:lnTo>
                  <a:close/>
                </a:path>
                <a:path w="1821815" h="13969">
                  <a:moveTo>
                    <a:pt x="950391" y="3048"/>
                  </a:moveTo>
                  <a:lnTo>
                    <a:pt x="945819" y="0"/>
                  </a:lnTo>
                  <a:lnTo>
                    <a:pt x="936675" y="0"/>
                  </a:lnTo>
                  <a:lnTo>
                    <a:pt x="933627" y="3048"/>
                  </a:lnTo>
                  <a:lnTo>
                    <a:pt x="933627" y="6096"/>
                  </a:lnTo>
                  <a:lnTo>
                    <a:pt x="933627" y="12192"/>
                  </a:lnTo>
                  <a:lnTo>
                    <a:pt x="936675" y="13716"/>
                  </a:lnTo>
                  <a:lnTo>
                    <a:pt x="945819" y="13716"/>
                  </a:lnTo>
                  <a:lnTo>
                    <a:pt x="950391" y="12192"/>
                  </a:lnTo>
                  <a:lnTo>
                    <a:pt x="950391" y="6096"/>
                  </a:lnTo>
                  <a:lnTo>
                    <a:pt x="950391" y="3048"/>
                  </a:lnTo>
                  <a:close/>
                </a:path>
                <a:path w="1821815" h="13969">
                  <a:moveTo>
                    <a:pt x="1011453" y="4572"/>
                  </a:moveTo>
                  <a:lnTo>
                    <a:pt x="1008405" y="1524"/>
                  </a:lnTo>
                  <a:lnTo>
                    <a:pt x="999172" y="1524"/>
                  </a:lnTo>
                  <a:lnTo>
                    <a:pt x="994600" y="4572"/>
                  </a:lnTo>
                  <a:lnTo>
                    <a:pt x="994600" y="6096"/>
                  </a:lnTo>
                  <a:lnTo>
                    <a:pt x="994600" y="12192"/>
                  </a:lnTo>
                  <a:lnTo>
                    <a:pt x="994867" y="12280"/>
                  </a:lnTo>
                  <a:lnTo>
                    <a:pt x="997737" y="13716"/>
                  </a:lnTo>
                  <a:lnTo>
                    <a:pt x="999172" y="13716"/>
                  </a:lnTo>
                  <a:lnTo>
                    <a:pt x="1008405" y="13716"/>
                  </a:lnTo>
                  <a:lnTo>
                    <a:pt x="1011453" y="12192"/>
                  </a:lnTo>
                  <a:lnTo>
                    <a:pt x="1011453" y="6096"/>
                  </a:lnTo>
                  <a:lnTo>
                    <a:pt x="1011453" y="4572"/>
                  </a:lnTo>
                  <a:close/>
                </a:path>
                <a:path w="1821815" h="13969">
                  <a:moveTo>
                    <a:pt x="1073937" y="6096"/>
                  </a:moveTo>
                  <a:lnTo>
                    <a:pt x="1070889" y="4572"/>
                  </a:lnTo>
                  <a:lnTo>
                    <a:pt x="1061745" y="4572"/>
                  </a:lnTo>
                  <a:lnTo>
                    <a:pt x="1057173" y="6096"/>
                  </a:lnTo>
                  <a:lnTo>
                    <a:pt x="1057173" y="12192"/>
                  </a:lnTo>
                  <a:lnTo>
                    <a:pt x="1061745" y="13716"/>
                  </a:lnTo>
                  <a:lnTo>
                    <a:pt x="1070889" y="13716"/>
                  </a:lnTo>
                  <a:lnTo>
                    <a:pt x="1073937" y="12192"/>
                  </a:lnTo>
                  <a:lnTo>
                    <a:pt x="1073937" y="6096"/>
                  </a:lnTo>
                  <a:close/>
                </a:path>
                <a:path w="1821815" h="13969">
                  <a:moveTo>
                    <a:pt x="1138047" y="12192"/>
                  </a:moveTo>
                  <a:lnTo>
                    <a:pt x="1136523" y="6096"/>
                  </a:lnTo>
                  <a:lnTo>
                    <a:pt x="1133475" y="3048"/>
                  </a:lnTo>
                  <a:lnTo>
                    <a:pt x="1122807" y="3048"/>
                  </a:lnTo>
                  <a:lnTo>
                    <a:pt x="1119759" y="6096"/>
                  </a:lnTo>
                  <a:lnTo>
                    <a:pt x="1119759" y="12192"/>
                  </a:lnTo>
                  <a:lnTo>
                    <a:pt x="1122807" y="13716"/>
                  </a:lnTo>
                  <a:lnTo>
                    <a:pt x="1133475" y="13716"/>
                  </a:lnTo>
                  <a:lnTo>
                    <a:pt x="1136523" y="12192"/>
                  </a:lnTo>
                  <a:lnTo>
                    <a:pt x="1138047" y="12192"/>
                  </a:lnTo>
                  <a:close/>
                </a:path>
                <a:path w="1821815" h="13969">
                  <a:moveTo>
                    <a:pt x="1199007" y="6096"/>
                  </a:moveTo>
                  <a:lnTo>
                    <a:pt x="1194435" y="3048"/>
                  </a:lnTo>
                  <a:lnTo>
                    <a:pt x="1185291" y="3048"/>
                  </a:lnTo>
                  <a:lnTo>
                    <a:pt x="1182243" y="6096"/>
                  </a:lnTo>
                  <a:lnTo>
                    <a:pt x="1182243" y="12192"/>
                  </a:lnTo>
                  <a:lnTo>
                    <a:pt x="1185291" y="13716"/>
                  </a:lnTo>
                  <a:lnTo>
                    <a:pt x="1194435" y="13716"/>
                  </a:lnTo>
                  <a:lnTo>
                    <a:pt x="1199007" y="12192"/>
                  </a:lnTo>
                  <a:lnTo>
                    <a:pt x="1199007" y="6096"/>
                  </a:lnTo>
                  <a:close/>
                </a:path>
                <a:path w="1821815" h="13969">
                  <a:moveTo>
                    <a:pt x="1261579" y="6096"/>
                  </a:moveTo>
                  <a:lnTo>
                    <a:pt x="1257007" y="4572"/>
                  </a:lnTo>
                  <a:lnTo>
                    <a:pt x="1247863" y="4572"/>
                  </a:lnTo>
                  <a:lnTo>
                    <a:pt x="1244815" y="6096"/>
                  </a:lnTo>
                  <a:lnTo>
                    <a:pt x="1244815" y="12192"/>
                  </a:lnTo>
                  <a:lnTo>
                    <a:pt x="1247863" y="13716"/>
                  </a:lnTo>
                  <a:lnTo>
                    <a:pt x="1257007" y="13716"/>
                  </a:lnTo>
                  <a:lnTo>
                    <a:pt x="1261579" y="12192"/>
                  </a:lnTo>
                  <a:lnTo>
                    <a:pt x="1261579" y="6096"/>
                  </a:lnTo>
                  <a:close/>
                </a:path>
                <a:path w="1821815" h="13969">
                  <a:moveTo>
                    <a:pt x="1385112" y="6096"/>
                  </a:moveTo>
                  <a:lnTo>
                    <a:pt x="1382064" y="3048"/>
                  </a:lnTo>
                  <a:lnTo>
                    <a:pt x="1372920" y="3048"/>
                  </a:lnTo>
                  <a:lnTo>
                    <a:pt x="1368348" y="6096"/>
                  </a:lnTo>
                  <a:lnTo>
                    <a:pt x="1368348" y="12192"/>
                  </a:lnTo>
                  <a:lnTo>
                    <a:pt x="1372920" y="13716"/>
                  </a:lnTo>
                  <a:lnTo>
                    <a:pt x="1382064" y="13716"/>
                  </a:lnTo>
                  <a:lnTo>
                    <a:pt x="1385112" y="12192"/>
                  </a:lnTo>
                  <a:lnTo>
                    <a:pt x="1385112" y="6096"/>
                  </a:lnTo>
                  <a:close/>
                </a:path>
                <a:path w="1821815" h="13969">
                  <a:moveTo>
                    <a:pt x="1510284" y="6096"/>
                  </a:moveTo>
                  <a:lnTo>
                    <a:pt x="1505712" y="4572"/>
                  </a:lnTo>
                  <a:lnTo>
                    <a:pt x="1496568" y="4572"/>
                  </a:lnTo>
                  <a:lnTo>
                    <a:pt x="1493520" y="6096"/>
                  </a:lnTo>
                  <a:lnTo>
                    <a:pt x="1493520" y="12192"/>
                  </a:lnTo>
                  <a:lnTo>
                    <a:pt x="1496568" y="13716"/>
                  </a:lnTo>
                  <a:lnTo>
                    <a:pt x="1505712" y="13716"/>
                  </a:lnTo>
                  <a:lnTo>
                    <a:pt x="1510284" y="12192"/>
                  </a:lnTo>
                  <a:lnTo>
                    <a:pt x="1510284" y="6096"/>
                  </a:lnTo>
                  <a:close/>
                </a:path>
                <a:path w="1821815" h="13969">
                  <a:moveTo>
                    <a:pt x="1572768" y="6096"/>
                  </a:moveTo>
                  <a:lnTo>
                    <a:pt x="1568196" y="4572"/>
                  </a:lnTo>
                  <a:lnTo>
                    <a:pt x="1559052" y="4572"/>
                  </a:lnTo>
                  <a:lnTo>
                    <a:pt x="1556004" y="6096"/>
                  </a:lnTo>
                  <a:lnTo>
                    <a:pt x="1556004" y="12192"/>
                  </a:lnTo>
                  <a:lnTo>
                    <a:pt x="1559052" y="13716"/>
                  </a:lnTo>
                  <a:lnTo>
                    <a:pt x="1568196" y="13716"/>
                  </a:lnTo>
                  <a:lnTo>
                    <a:pt x="1572768" y="12192"/>
                  </a:lnTo>
                  <a:lnTo>
                    <a:pt x="1572768" y="6096"/>
                  </a:lnTo>
                  <a:close/>
                </a:path>
                <a:path w="1821815" h="13969">
                  <a:moveTo>
                    <a:pt x="1696389" y="6096"/>
                  </a:moveTo>
                  <a:lnTo>
                    <a:pt x="1693341" y="4572"/>
                  </a:lnTo>
                  <a:lnTo>
                    <a:pt x="1684197" y="4572"/>
                  </a:lnTo>
                  <a:lnTo>
                    <a:pt x="1679536" y="6096"/>
                  </a:lnTo>
                  <a:lnTo>
                    <a:pt x="1679536" y="12192"/>
                  </a:lnTo>
                  <a:lnTo>
                    <a:pt x="1684108" y="13716"/>
                  </a:lnTo>
                  <a:lnTo>
                    <a:pt x="1693341" y="13716"/>
                  </a:lnTo>
                  <a:lnTo>
                    <a:pt x="1696389" y="12192"/>
                  </a:lnTo>
                  <a:lnTo>
                    <a:pt x="1696389" y="6096"/>
                  </a:lnTo>
                  <a:close/>
                </a:path>
                <a:path w="1821815" h="13969">
                  <a:moveTo>
                    <a:pt x="1758873" y="6096"/>
                  </a:moveTo>
                  <a:lnTo>
                    <a:pt x="1755825" y="4572"/>
                  </a:lnTo>
                  <a:lnTo>
                    <a:pt x="1745157" y="4572"/>
                  </a:lnTo>
                  <a:lnTo>
                    <a:pt x="1742109" y="6096"/>
                  </a:lnTo>
                  <a:lnTo>
                    <a:pt x="1742109" y="12192"/>
                  </a:lnTo>
                  <a:lnTo>
                    <a:pt x="1745157" y="13716"/>
                  </a:lnTo>
                  <a:lnTo>
                    <a:pt x="1755825" y="13716"/>
                  </a:lnTo>
                  <a:lnTo>
                    <a:pt x="1758873" y="12192"/>
                  </a:lnTo>
                  <a:lnTo>
                    <a:pt x="1758873" y="6096"/>
                  </a:lnTo>
                  <a:close/>
                </a:path>
                <a:path w="1821815" h="13969">
                  <a:moveTo>
                    <a:pt x="1821459" y="6096"/>
                  </a:moveTo>
                  <a:lnTo>
                    <a:pt x="1816887" y="4572"/>
                  </a:lnTo>
                  <a:lnTo>
                    <a:pt x="1807743" y="4572"/>
                  </a:lnTo>
                  <a:lnTo>
                    <a:pt x="1804695" y="6096"/>
                  </a:lnTo>
                  <a:lnTo>
                    <a:pt x="1804695" y="12192"/>
                  </a:lnTo>
                  <a:lnTo>
                    <a:pt x="1807743" y="13716"/>
                  </a:lnTo>
                  <a:lnTo>
                    <a:pt x="1816887" y="13716"/>
                  </a:lnTo>
                  <a:lnTo>
                    <a:pt x="1821459" y="12192"/>
                  </a:lnTo>
                  <a:lnTo>
                    <a:pt x="1821459" y="609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5" name="object 2015" descr=""/>
            <p:cNvSpPr/>
            <p:nvPr/>
          </p:nvSpPr>
          <p:spPr>
            <a:xfrm>
              <a:off x="7017067" y="2153221"/>
              <a:ext cx="1821814" cy="26034"/>
            </a:xfrm>
            <a:custGeom>
              <a:avLst/>
              <a:gdLst/>
              <a:ahLst/>
              <a:cxnLst/>
              <a:rect l="l" t="t" r="r" b="b"/>
              <a:pathLst>
                <a:path w="1821815" h="26035">
                  <a:moveTo>
                    <a:pt x="18288" y="24384"/>
                  </a:moveTo>
                  <a:lnTo>
                    <a:pt x="16764" y="18288"/>
                  </a:lnTo>
                  <a:lnTo>
                    <a:pt x="16764" y="16764"/>
                  </a:lnTo>
                  <a:lnTo>
                    <a:pt x="12192" y="13716"/>
                  </a:lnTo>
                  <a:lnTo>
                    <a:pt x="3048" y="13716"/>
                  </a:lnTo>
                  <a:lnTo>
                    <a:pt x="0" y="16764"/>
                  </a:lnTo>
                  <a:lnTo>
                    <a:pt x="0" y="18288"/>
                  </a:lnTo>
                  <a:lnTo>
                    <a:pt x="0" y="24384"/>
                  </a:lnTo>
                  <a:lnTo>
                    <a:pt x="3048" y="25908"/>
                  </a:lnTo>
                  <a:lnTo>
                    <a:pt x="12192" y="25908"/>
                  </a:lnTo>
                  <a:lnTo>
                    <a:pt x="16764" y="24384"/>
                  </a:lnTo>
                  <a:lnTo>
                    <a:pt x="18288" y="24384"/>
                  </a:lnTo>
                  <a:close/>
                </a:path>
                <a:path w="1821815" h="26035">
                  <a:moveTo>
                    <a:pt x="77812" y="18288"/>
                  </a:moveTo>
                  <a:lnTo>
                    <a:pt x="74764" y="16764"/>
                  </a:lnTo>
                  <a:lnTo>
                    <a:pt x="65620" y="16764"/>
                  </a:lnTo>
                  <a:lnTo>
                    <a:pt x="61048" y="18288"/>
                  </a:lnTo>
                  <a:lnTo>
                    <a:pt x="61048" y="24384"/>
                  </a:lnTo>
                  <a:lnTo>
                    <a:pt x="65620" y="25908"/>
                  </a:lnTo>
                  <a:lnTo>
                    <a:pt x="74764" y="25908"/>
                  </a:lnTo>
                  <a:lnTo>
                    <a:pt x="77812" y="24384"/>
                  </a:lnTo>
                  <a:lnTo>
                    <a:pt x="77812" y="18288"/>
                  </a:lnTo>
                  <a:close/>
                </a:path>
                <a:path w="1821815" h="26035">
                  <a:moveTo>
                    <a:pt x="140398" y="16764"/>
                  </a:moveTo>
                  <a:lnTo>
                    <a:pt x="137350" y="13716"/>
                  </a:lnTo>
                  <a:lnTo>
                    <a:pt x="128206" y="13716"/>
                  </a:lnTo>
                  <a:lnTo>
                    <a:pt x="123634" y="16764"/>
                  </a:lnTo>
                  <a:lnTo>
                    <a:pt x="123634" y="18288"/>
                  </a:lnTo>
                  <a:lnTo>
                    <a:pt x="123634" y="21336"/>
                  </a:lnTo>
                  <a:lnTo>
                    <a:pt x="123634" y="24384"/>
                  </a:lnTo>
                  <a:lnTo>
                    <a:pt x="128206" y="25908"/>
                  </a:lnTo>
                  <a:lnTo>
                    <a:pt x="137350" y="25908"/>
                  </a:lnTo>
                  <a:lnTo>
                    <a:pt x="140398" y="24384"/>
                  </a:lnTo>
                  <a:lnTo>
                    <a:pt x="140398" y="21336"/>
                  </a:lnTo>
                  <a:lnTo>
                    <a:pt x="140398" y="18288"/>
                  </a:lnTo>
                  <a:lnTo>
                    <a:pt x="140398" y="16764"/>
                  </a:lnTo>
                  <a:close/>
                </a:path>
                <a:path w="1821815" h="26035">
                  <a:moveTo>
                    <a:pt x="202882" y="13716"/>
                  </a:moveTo>
                  <a:lnTo>
                    <a:pt x="199821" y="12192"/>
                  </a:lnTo>
                  <a:lnTo>
                    <a:pt x="190677" y="12192"/>
                  </a:lnTo>
                  <a:lnTo>
                    <a:pt x="186105" y="13716"/>
                  </a:lnTo>
                  <a:lnTo>
                    <a:pt x="186105" y="18288"/>
                  </a:lnTo>
                  <a:lnTo>
                    <a:pt x="186118" y="24333"/>
                  </a:lnTo>
                  <a:lnTo>
                    <a:pt x="190677" y="25908"/>
                  </a:lnTo>
                  <a:lnTo>
                    <a:pt x="199821" y="25908"/>
                  </a:lnTo>
                  <a:lnTo>
                    <a:pt x="202882" y="24384"/>
                  </a:lnTo>
                  <a:lnTo>
                    <a:pt x="202882" y="18288"/>
                  </a:lnTo>
                  <a:lnTo>
                    <a:pt x="202882" y="16764"/>
                  </a:lnTo>
                  <a:lnTo>
                    <a:pt x="202882" y="13716"/>
                  </a:lnTo>
                  <a:close/>
                </a:path>
                <a:path w="1821815" h="26035">
                  <a:moveTo>
                    <a:pt x="328041" y="18288"/>
                  </a:moveTo>
                  <a:lnTo>
                    <a:pt x="323469" y="16764"/>
                  </a:lnTo>
                  <a:lnTo>
                    <a:pt x="314325" y="16764"/>
                  </a:lnTo>
                  <a:lnTo>
                    <a:pt x="311175" y="18288"/>
                  </a:lnTo>
                  <a:lnTo>
                    <a:pt x="311175" y="24384"/>
                  </a:lnTo>
                  <a:lnTo>
                    <a:pt x="314223" y="25908"/>
                  </a:lnTo>
                  <a:lnTo>
                    <a:pt x="323367" y="25908"/>
                  </a:lnTo>
                  <a:lnTo>
                    <a:pt x="328041" y="24384"/>
                  </a:lnTo>
                  <a:lnTo>
                    <a:pt x="328041" y="18288"/>
                  </a:lnTo>
                  <a:close/>
                </a:path>
                <a:path w="1821815" h="26035">
                  <a:moveTo>
                    <a:pt x="388988" y="18288"/>
                  </a:moveTo>
                  <a:lnTo>
                    <a:pt x="385940" y="16764"/>
                  </a:lnTo>
                  <a:lnTo>
                    <a:pt x="376796" y="16764"/>
                  </a:lnTo>
                  <a:lnTo>
                    <a:pt x="372224" y="18288"/>
                  </a:lnTo>
                  <a:lnTo>
                    <a:pt x="372224" y="24384"/>
                  </a:lnTo>
                  <a:lnTo>
                    <a:pt x="376796" y="25908"/>
                  </a:lnTo>
                  <a:lnTo>
                    <a:pt x="385940" y="25908"/>
                  </a:lnTo>
                  <a:lnTo>
                    <a:pt x="388988" y="24384"/>
                  </a:lnTo>
                  <a:lnTo>
                    <a:pt x="388988" y="18288"/>
                  </a:lnTo>
                  <a:close/>
                </a:path>
                <a:path w="1821815" h="26035">
                  <a:moveTo>
                    <a:pt x="451573" y="18288"/>
                  </a:moveTo>
                  <a:lnTo>
                    <a:pt x="448525" y="15240"/>
                  </a:lnTo>
                  <a:lnTo>
                    <a:pt x="439381" y="15240"/>
                  </a:lnTo>
                  <a:lnTo>
                    <a:pt x="434809" y="18288"/>
                  </a:lnTo>
                  <a:lnTo>
                    <a:pt x="434809" y="22860"/>
                  </a:lnTo>
                  <a:lnTo>
                    <a:pt x="439381" y="25908"/>
                  </a:lnTo>
                  <a:lnTo>
                    <a:pt x="448525" y="25908"/>
                  </a:lnTo>
                  <a:lnTo>
                    <a:pt x="451573" y="22860"/>
                  </a:lnTo>
                  <a:lnTo>
                    <a:pt x="451573" y="18288"/>
                  </a:lnTo>
                  <a:close/>
                </a:path>
                <a:path w="1821815" h="26035">
                  <a:moveTo>
                    <a:pt x="514057" y="18288"/>
                  </a:moveTo>
                  <a:lnTo>
                    <a:pt x="511009" y="16764"/>
                  </a:lnTo>
                  <a:lnTo>
                    <a:pt x="500341" y="16764"/>
                  </a:lnTo>
                  <a:lnTo>
                    <a:pt x="497293" y="18288"/>
                  </a:lnTo>
                  <a:lnTo>
                    <a:pt x="497293" y="24384"/>
                  </a:lnTo>
                  <a:lnTo>
                    <a:pt x="500341" y="25908"/>
                  </a:lnTo>
                  <a:lnTo>
                    <a:pt x="511009" y="25908"/>
                  </a:lnTo>
                  <a:lnTo>
                    <a:pt x="514057" y="24384"/>
                  </a:lnTo>
                  <a:lnTo>
                    <a:pt x="514057" y="18288"/>
                  </a:lnTo>
                  <a:close/>
                </a:path>
                <a:path w="1821815" h="26035">
                  <a:moveTo>
                    <a:pt x="576630" y="18288"/>
                  </a:moveTo>
                  <a:lnTo>
                    <a:pt x="572058" y="16764"/>
                  </a:lnTo>
                  <a:lnTo>
                    <a:pt x="562914" y="16764"/>
                  </a:lnTo>
                  <a:lnTo>
                    <a:pt x="559866" y="18288"/>
                  </a:lnTo>
                  <a:lnTo>
                    <a:pt x="559866" y="24384"/>
                  </a:lnTo>
                  <a:lnTo>
                    <a:pt x="562914" y="25908"/>
                  </a:lnTo>
                  <a:lnTo>
                    <a:pt x="572058" y="25908"/>
                  </a:lnTo>
                  <a:lnTo>
                    <a:pt x="576630" y="24384"/>
                  </a:lnTo>
                  <a:lnTo>
                    <a:pt x="576630" y="18288"/>
                  </a:lnTo>
                  <a:close/>
                </a:path>
                <a:path w="1821815" h="26035">
                  <a:moveTo>
                    <a:pt x="639216" y="18288"/>
                  </a:moveTo>
                  <a:lnTo>
                    <a:pt x="634644" y="15240"/>
                  </a:lnTo>
                  <a:lnTo>
                    <a:pt x="625500" y="15240"/>
                  </a:lnTo>
                  <a:lnTo>
                    <a:pt x="622452" y="18288"/>
                  </a:lnTo>
                  <a:lnTo>
                    <a:pt x="622452" y="22860"/>
                  </a:lnTo>
                  <a:lnTo>
                    <a:pt x="622452" y="24384"/>
                  </a:lnTo>
                  <a:lnTo>
                    <a:pt x="625500" y="25908"/>
                  </a:lnTo>
                  <a:lnTo>
                    <a:pt x="634644" y="25908"/>
                  </a:lnTo>
                  <a:lnTo>
                    <a:pt x="639216" y="24384"/>
                  </a:lnTo>
                  <a:lnTo>
                    <a:pt x="639216" y="22860"/>
                  </a:lnTo>
                  <a:lnTo>
                    <a:pt x="639216" y="18288"/>
                  </a:lnTo>
                  <a:close/>
                </a:path>
                <a:path w="1821815" h="26035">
                  <a:moveTo>
                    <a:pt x="700176" y="18288"/>
                  </a:moveTo>
                  <a:lnTo>
                    <a:pt x="697128" y="16764"/>
                  </a:lnTo>
                  <a:lnTo>
                    <a:pt x="687984" y="16764"/>
                  </a:lnTo>
                  <a:lnTo>
                    <a:pt x="683412" y="18288"/>
                  </a:lnTo>
                  <a:lnTo>
                    <a:pt x="683412" y="22860"/>
                  </a:lnTo>
                  <a:lnTo>
                    <a:pt x="687984" y="25908"/>
                  </a:lnTo>
                  <a:lnTo>
                    <a:pt x="697128" y="25908"/>
                  </a:lnTo>
                  <a:lnTo>
                    <a:pt x="700176" y="22860"/>
                  </a:lnTo>
                  <a:lnTo>
                    <a:pt x="700176" y="18288"/>
                  </a:lnTo>
                  <a:close/>
                </a:path>
                <a:path w="1821815" h="26035">
                  <a:moveTo>
                    <a:pt x="762762" y="18288"/>
                  </a:moveTo>
                  <a:lnTo>
                    <a:pt x="759714" y="16764"/>
                  </a:lnTo>
                  <a:lnTo>
                    <a:pt x="750570" y="16764"/>
                  </a:lnTo>
                  <a:lnTo>
                    <a:pt x="745998" y="18288"/>
                  </a:lnTo>
                  <a:lnTo>
                    <a:pt x="745998" y="24384"/>
                  </a:lnTo>
                  <a:lnTo>
                    <a:pt x="750570" y="25908"/>
                  </a:lnTo>
                  <a:lnTo>
                    <a:pt x="759714" y="25908"/>
                  </a:lnTo>
                  <a:lnTo>
                    <a:pt x="762762" y="24384"/>
                  </a:lnTo>
                  <a:lnTo>
                    <a:pt x="762762" y="18288"/>
                  </a:lnTo>
                  <a:close/>
                </a:path>
                <a:path w="1821815" h="26035">
                  <a:moveTo>
                    <a:pt x="887818" y="3048"/>
                  </a:moveTo>
                  <a:lnTo>
                    <a:pt x="883246" y="0"/>
                  </a:lnTo>
                  <a:lnTo>
                    <a:pt x="874102" y="0"/>
                  </a:lnTo>
                  <a:lnTo>
                    <a:pt x="871054" y="3048"/>
                  </a:lnTo>
                  <a:lnTo>
                    <a:pt x="871054" y="7620"/>
                  </a:lnTo>
                  <a:lnTo>
                    <a:pt x="874102" y="9144"/>
                  </a:lnTo>
                  <a:lnTo>
                    <a:pt x="871054" y="12192"/>
                  </a:lnTo>
                  <a:lnTo>
                    <a:pt x="871054" y="18288"/>
                  </a:lnTo>
                  <a:lnTo>
                    <a:pt x="871054" y="22961"/>
                  </a:lnTo>
                  <a:lnTo>
                    <a:pt x="871054" y="24384"/>
                  </a:lnTo>
                  <a:lnTo>
                    <a:pt x="873899" y="25806"/>
                  </a:lnTo>
                  <a:lnTo>
                    <a:pt x="874102" y="26009"/>
                  </a:lnTo>
                  <a:lnTo>
                    <a:pt x="883246" y="26009"/>
                  </a:lnTo>
                  <a:lnTo>
                    <a:pt x="883551" y="25806"/>
                  </a:lnTo>
                  <a:lnTo>
                    <a:pt x="887818" y="24384"/>
                  </a:lnTo>
                  <a:lnTo>
                    <a:pt x="887818" y="22961"/>
                  </a:lnTo>
                  <a:lnTo>
                    <a:pt x="887818" y="18389"/>
                  </a:lnTo>
                  <a:lnTo>
                    <a:pt x="886752" y="17932"/>
                  </a:lnTo>
                  <a:lnTo>
                    <a:pt x="887818" y="16865"/>
                  </a:lnTo>
                  <a:lnTo>
                    <a:pt x="887818" y="12192"/>
                  </a:lnTo>
                  <a:lnTo>
                    <a:pt x="883246" y="9144"/>
                  </a:lnTo>
                  <a:lnTo>
                    <a:pt x="887818" y="7620"/>
                  </a:lnTo>
                  <a:lnTo>
                    <a:pt x="887818" y="3048"/>
                  </a:lnTo>
                  <a:close/>
                </a:path>
                <a:path w="1821815" h="26035">
                  <a:moveTo>
                    <a:pt x="951915" y="24384"/>
                  </a:moveTo>
                  <a:lnTo>
                    <a:pt x="950391" y="16764"/>
                  </a:lnTo>
                  <a:lnTo>
                    <a:pt x="950391" y="13716"/>
                  </a:lnTo>
                  <a:lnTo>
                    <a:pt x="950391" y="12192"/>
                  </a:lnTo>
                  <a:lnTo>
                    <a:pt x="945819" y="10668"/>
                  </a:lnTo>
                  <a:lnTo>
                    <a:pt x="936675" y="10668"/>
                  </a:lnTo>
                  <a:lnTo>
                    <a:pt x="933627" y="12192"/>
                  </a:lnTo>
                  <a:lnTo>
                    <a:pt x="933627" y="13716"/>
                  </a:lnTo>
                  <a:lnTo>
                    <a:pt x="933627" y="16764"/>
                  </a:lnTo>
                  <a:lnTo>
                    <a:pt x="933627" y="18288"/>
                  </a:lnTo>
                  <a:lnTo>
                    <a:pt x="933627" y="24384"/>
                  </a:lnTo>
                  <a:lnTo>
                    <a:pt x="936675" y="25908"/>
                  </a:lnTo>
                  <a:lnTo>
                    <a:pt x="945819" y="25908"/>
                  </a:lnTo>
                  <a:lnTo>
                    <a:pt x="950391" y="24384"/>
                  </a:lnTo>
                  <a:lnTo>
                    <a:pt x="951915" y="24384"/>
                  </a:lnTo>
                  <a:close/>
                </a:path>
                <a:path w="1821815" h="26035">
                  <a:moveTo>
                    <a:pt x="1011453" y="16764"/>
                  </a:moveTo>
                  <a:lnTo>
                    <a:pt x="1008405" y="13716"/>
                  </a:lnTo>
                  <a:lnTo>
                    <a:pt x="999261" y="13716"/>
                  </a:lnTo>
                  <a:lnTo>
                    <a:pt x="994600" y="16764"/>
                  </a:lnTo>
                  <a:lnTo>
                    <a:pt x="994600" y="24384"/>
                  </a:lnTo>
                  <a:lnTo>
                    <a:pt x="999172" y="25908"/>
                  </a:lnTo>
                  <a:lnTo>
                    <a:pt x="1008405" y="25908"/>
                  </a:lnTo>
                  <a:lnTo>
                    <a:pt x="1011453" y="24384"/>
                  </a:lnTo>
                  <a:lnTo>
                    <a:pt x="1011453" y="16764"/>
                  </a:lnTo>
                  <a:close/>
                </a:path>
                <a:path w="1821815" h="26035">
                  <a:moveTo>
                    <a:pt x="1073937" y="18288"/>
                  </a:moveTo>
                  <a:lnTo>
                    <a:pt x="1070889" y="15240"/>
                  </a:lnTo>
                  <a:lnTo>
                    <a:pt x="1061745" y="15240"/>
                  </a:lnTo>
                  <a:lnTo>
                    <a:pt x="1057173" y="18288"/>
                  </a:lnTo>
                  <a:lnTo>
                    <a:pt x="1057173" y="24384"/>
                  </a:lnTo>
                  <a:lnTo>
                    <a:pt x="1061745" y="25908"/>
                  </a:lnTo>
                  <a:lnTo>
                    <a:pt x="1070889" y="25908"/>
                  </a:lnTo>
                  <a:lnTo>
                    <a:pt x="1073937" y="24384"/>
                  </a:lnTo>
                  <a:lnTo>
                    <a:pt x="1073937" y="18288"/>
                  </a:lnTo>
                  <a:close/>
                </a:path>
                <a:path w="1821815" h="26035">
                  <a:moveTo>
                    <a:pt x="1138047" y="24384"/>
                  </a:moveTo>
                  <a:lnTo>
                    <a:pt x="1136523" y="18288"/>
                  </a:lnTo>
                  <a:lnTo>
                    <a:pt x="1136523" y="16764"/>
                  </a:lnTo>
                  <a:lnTo>
                    <a:pt x="1133475" y="13716"/>
                  </a:lnTo>
                  <a:lnTo>
                    <a:pt x="1122807" y="13716"/>
                  </a:lnTo>
                  <a:lnTo>
                    <a:pt x="1119759" y="16764"/>
                  </a:lnTo>
                  <a:lnTo>
                    <a:pt x="1119759" y="18288"/>
                  </a:lnTo>
                  <a:lnTo>
                    <a:pt x="1119759" y="24384"/>
                  </a:lnTo>
                  <a:lnTo>
                    <a:pt x="1122807" y="25908"/>
                  </a:lnTo>
                  <a:lnTo>
                    <a:pt x="1133475" y="25908"/>
                  </a:lnTo>
                  <a:lnTo>
                    <a:pt x="1136523" y="24384"/>
                  </a:lnTo>
                  <a:lnTo>
                    <a:pt x="1138047" y="24384"/>
                  </a:lnTo>
                  <a:close/>
                </a:path>
                <a:path w="1821815" h="26035">
                  <a:moveTo>
                    <a:pt x="1199007" y="18288"/>
                  </a:moveTo>
                  <a:lnTo>
                    <a:pt x="1194435" y="16764"/>
                  </a:lnTo>
                  <a:lnTo>
                    <a:pt x="1185291" y="16764"/>
                  </a:lnTo>
                  <a:lnTo>
                    <a:pt x="1182243" y="18288"/>
                  </a:lnTo>
                  <a:lnTo>
                    <a:pt x="1182243" y="24384"/>
                  </a:lnTo>
                  <a:lnTo>
                    <a:pt x="1185291" y="25908"/>
                  </a:lnTo>
                  <a:lnTo>
                    <a:pt x="1194435" y="25908"/>
                  </a:lnTo>
                  <a:lnTo>
                    <a:pt x="1199007" y="24384"/>
                  </a:lnTo>
                  <a:lnTo>
                    <a:pt x="1199007" y="18288"/>
                  </a:lnTo>
                  <a:close/>
                </a:path>
                <a:path w="1821815" h="26035">
                  <a:moveTo>
                    <a:pt x="1261579" y="12192"/>
                  </a:moveTo>
                  <a:lnTo>
                    <a:pt x="1256919" y="9144"/>
                  </a:lnTo>
                  <a:lnTo>
                    <a:pt x="1247775" y="9144"/>
                  </a:lnTo>
                  <a:lnTo>
                    <a:pt x="1244727" y="12192"/>
                  </a:lnTo>
                  <a:lnTo>
                    <a:pt x="1244727" y="16764"/>
                  </a:lnTo>
                  <a:lnTo>
                    <a:pt x="1245743" y="17830"/>
                  </a:lnTo>
                  <a:lnTo>
                    <a:pt x="1244815" y="18288"/>
                  </a:lnTo>
                  <a:lnTo>
                    <a:pt x="1244815" y="24384"/>
                  </a:lnTo>
                  <a:lnTo>
                    <a:pt x="1247863" y="25908"/>
                  </a:lnTo>
                  <a:lnTo>
                    <a:pt x="1257007" y="25908"/>
                  </a:lnTo>
                  <a:lnTo>
                    <a:pt x="1261579" y="24384"/>
                  </a:lnTo>
                  <a:lnTo>
                    <a:pt x="1261579" y="18288"/>
                  </a:lnTo>
                  <a:lnTo>
                    <a:pt x="1260068" y="17792"/>
                  </a:lnTo>
                  <a:lnTo>
                    <a:pt x="1261579" y="16764"/>
                  </a:lnTo>
                  <a:lnTo>
                    <a:pt x="1261579" y="12192"/>
                  </a:lnTo>
                  <a:close/>
                </a:path>
                <a:path w="1821815" h="26035">
                  <a:moveTo>
                    <a:pt x="1322628" y="18288"/>
                  </a:moveTo>
                  <a:lnTo>
                    <a:pt x="1319580" y="16764"/>
                  </a:lnTo>
                  <a:lnTo>
                    <a:pt x="1310436" y="16764"/>
                  </a:lnTo>
                  <a:lnTo>
                    <a:pt x="1305864" y="18288"/>
                  </a:lnTo>
                  <a:lnTo>
                    <a:pt x="1305864" y="24384"/>
                  </a:lnTo>
                  <a:lnTo>
                    <a:pt x="1310436" y="25908"/>
                  </a:lnTo>
                  <a:lnTo>
                    <a:pt x="1319580" y="25908"/>
                  </a:lnTo>
                  <a:lnTo>
                    <a:pt x="1322628" y="24384"/>
                  </a:lnTo>
                  <a:lnTo>
                    <a:pt x="1322628" y="18288"/>
                  </a:lnTo>
                  <a:close/>
                </a:path>
                <a:path w="1821815" h="26035">
                  <a:moveTo>
                    <a:pt x="1385112" y="13716"/>
                  </a:moveTo>
                  <a:lnTo>
                    <a:pt x="1382064" y="10668"/>
                  </a:lnTo>
                  <a:lnTo>
                    <a:pt x="1372920" y="10668"/>
                  </a:lnTo>
                  <a:lnTo>
                    <a:pt x="1368348" y="13716"/>
                  </a:lnTo>
                  <a:lnTo>
                    <a:pt x="1368348" y="18288"/>
                  </a:lnTo>
                  <a:lnTo>
                    <a:pt x="1368348" y="22860"/>
                  </a:lnTo>
                  <a:lnTo>
                    <a:pt x="1368348" y="24384"/>
                  </a:lnTo>
                  <a:lnTo>
                    <a:pt x="1372920" y="25908"/>
                  </a:lnTo>
                  <a:lnTo>
                    <a:pt x="1382064" y="25908"/>
                  </a:lnTo>
                  <a:lnTo>
                    <a:pt x="1385112" y="24384"/>
                  </a:lnTo>
                  <a:lnTo>
                    <a:pt x="1385112" y="22860"/>
                  </a:lnTo>
                  <a:lnTo>
                    <a:pt x="1385112" y="18288"/>
                  </a:lnTo>
                  <a:lnTo>
                    <a:pt x="1385112" y="13716"/>
                  </a:lnTo>
                  <a:close/>
                </a:path>
                <a:path w="1821815" h="26035">
                  <a:moveTo>
                    <a:pt x="1510284" y="18288"/>
                  </a:moveTo>
                  <a:lnTo>
                    <a:pt x="1505712" y="15240"/>
                  </a:lnTo>
                  <a:lnTo>
                    <a:pt x="1496568" y="15240"/>
                  </a:lnTo>
                  <a:lnTo>
                    <a:pt x="1493520" y="18288"/>
                  </a:lnTo>
                  <a:lnTo>
                    <a:pt x="1493520" y="24384"/>
                  </a:lnTo>
                  <a:lnTo>
                    <a:pt x="1496568" y="25908"/>
                  </a:lnTo>
                  <a:lnTo>
                    <a:pt x="1505712" y="25908"/>
                  </a:lnTo>
                  <a:lnTo>
                    <a:pt x="1510284" y="24384"/>
                  </a:lnTo>
                  <a:lnTo>
                    <a:pt x="1510284" y="18288"/>
                  </a:lnTo>
                  <a:close/>
                </a:path>
                <a:path w="1821815" h="26035">
                  <a:moveTo>
                    <a:pt x="1572768" y="18288"/>
                  </a:moveTo>
                  <a:lnTo>
                    <a:pt x="1568196" y="16764"/>
                  </a:lnTo>
                  <a:lnTo>
                    <a:pt x="1559052" y="16764"/>
                  </a:lnTo>
                  <a:lnTo>
                    <a:pt x="1556004" y="18288"/>
                  </a:lnTo>
                  <a:lnTo>
                    <a:pt x="1556004" y="24384"/>
                  </a:lnTo>
                  <a:lnTo>
                    <a:pt x="1559052" y="25908"/>
                  </a:lnTo>
                  <a:lnTo>
                    <a:pt x="1568196" y="25908"/>
                  </a:lnTo>
                  <a:lnTo>
                    <a:pt x="1572768" y="24384"/>
                  </a:lnTo>
                  <a:lnTo>
                    <a:pt x="1572768" y="18288"/>
                  </a:lnTo>
                  <a:close/>
                </a:path>
                <a:path w="1821815" h="26035">
                  <a:moveTo>
                    <a:pt x="1633816" y="18288"/>
                  </a:moveTo>
                  <a:lnTo>
                    <a:pt x="1630768" y="16764"/>
                  </a:lnTo>
                  <a:lnTo>
                    <a:pt x="1621624" y="16764"/>
                  </a:lnTo>
                  <a:lnTo>
                    <a:pt x="1617052" y="18288"/>
                  </a:lnTo>
                  <a:lnTo>
                    <a:pt x="1617052" y="24384"/>
                  </a:lnTo>
                  <a:lnTo>
                    <a:pt x="1621624" y="25908"/>
                  </a:lnTo>
                  <a:lnTo>
                    <a:pt x="1630768" y="25908"/>
                  </a:lnTo>
                  <a:lnTo>
                    <a:pt x="1633816" y="24384"/>
                  </a:lnTo>
                  <a:lnTo>
                    <a:pt x="1633816" y="18288"/>
                  </a:lnTo>
                  <a:close/>
                </a:path>
                <a:path w="1821815" h="26035">
                  <a:moveTo>
                    <a:pt x="1696389" y="18288"/>
                  </a:moveTo>
                  <a:lnTo>
                    <a:pt x="1693341" y="16764"/>
                  </a:lnTo>
                  <a:lnTo>
                    <a:pt x="1684197" y="16764"/>
                  </a:lnTo>
                  <a:lnTo>
                    <a:pt x="1682673" y="16764"/>
                  </a:lnTo>
                  <a:lnTo>
                    <a:pt x="1679803" y="18199"/>
                  </a:lnTo>
                  <a:lnTo>
                    <a:pt x="1679536" y="18288"/>
                  </a:lnTo>
                  <a:lnTo>
                    <a:pt x="1679536" y="24384"/>
                  </a:lnTo>
                  <a:lnTo>
                    <a:pt x="1679803" y="24472"/>
                  </a:lnTo>
                  <a:lnTo>
                    <a:pt x="1682673" y="25908"/>
                  </a:lnTo>
                  <a:lnTo>
                    <a:pt x="1684108" y="25908"/>
                  </a:lnTo>
                  <a:lnTo>
                    <a:pt x="1693341" y="25908"/>
                  </a:lnTo>
                  <a:lnTo>
                    <a:pt x="1696389" y="24384"/>
                  </a:lnTo>
                  <a:lnTo>
                    <a:pt x="1696389" y="18288"/>
                  </a:lnTo>
                  <a:close/>
                </a:path>
                <a:path w="1821815" h="26035">
                  <a:moveTo>
                    <a:pt x="1758873" y="18288"/>
                  </a:moveTo>
                  <a:lnTo>
                    <a:pt x="1755825" y="16764"/>
                  </a:lnTo>
                  <a:lnTo>
                    <a:pt x="1745157" y="16764"/>
                  </a:lnTo>
                  <a:lnTo>
                    <a:pt x="1742109" y="18288"/>
                  </a:lnTo>
                  <a:lnTo>
                    <a:pt x="1742109" y="24384"/>
                  </a:lnTo>
                  <a:lnTo>
                    <a:pt x="1745157" y="25908"/>
                  </a:lnTo>
                  <a:lnTo>
                    <a:pt x="1755825" y="25908"/>
                  </a:lnTo>
                  <a:lnTo>
                    <a:pt x="1758873" y="24384"/>
                  </a:lnTo>
                  <a:lnTo>
                    <a:pt x="1758873" y="18288"/>
                  </a:lnTo>
                  <a:close/>
                </a:path>
                <a:path w="1821815" h="26035">
                  <a:moveTo>
                    <a:pt x="1821459" y="18288"/>
                  </a:moveTo>
                  <a:lnTo>
                    <a:pt x="1816887" y="16764"/>
                  </a:lnTo>
                  <a:lnTo>
                    <a:pt x="1807743" y="16764"/>
                  </a:lnTo>
                  <a:lnTo>
                    <a:pt x="1804695" y="18288"/>
                  </a:lnTo>
                  <a:lnTo>
                    <a:pt x="1804695" y="24384"/>
                  </a:lnTo>
                  <a:lnTo>
                    <a:pt x="1807743" y="25908"/>
                  </a:lnTo>
                  <a:lnTo>
                    <a:pt x="1816887" y="25908"/>
                  </a:lnTo>
                  <a:lnTo>
                    <a:pt x="1821459" y="24384"/>
                  </a:lnTo>
                  <a:lnTo>
                    <a:pt x="1821459" y="18288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6" name="object 2016" descr=""/>
            <p:cNvSpPr/>
            <p:nvPr/>
          </p:nvSpPr>
          <p:spPr>
            <a:xfrm>
              <a:off x="7017067" y="2128837"/>
              <a:ext cx="1821814" cy="50800"/>
            </a:xfrm>
            <a:custGeom>
              <a:avLst/>
              <a:gdLst/>
              <a:ahLst/>
              <a:cxnLst/>
              <a:rect l="l" t="t" r="r" b="b"/>
              <a:pathLst>
                <a:path w="1821815" h="50800">
                  <a:moveTo>
                    <a:pt x="16764" y="39624"/>
                  </a:moveTo>
                  <a:lnTo>
                    <a:pt x="12192" y="38100"/>
                  </a:lnTo>
                  <a:lnTo>
                    <a:pt x="3048" y="38100"/>
                  </a:lnTo>
                  <a:lnTo>
                    <a:pt x="0" y="39624"/>
                  </a:lnTo>
                  <a:lnTo>
                    <a:pt x="0" y="42672"/>
                  </a:lnTo>
                  <a:lnTo>
                    <a:pt x="0" y="48768"/>
                  </a:lnTo>
                  <a:lnTo>
                    <a:pt x="3048" y="50292"/>
                  </a:lnTo>
                  <a:lnTo>
                    <a:pt x="12192" y="50292"/>
                  </a:lnTo>
                  <a:lnTo>
                    <a:pt x="16764" y="48768"/>
                  </a:lnTo>
                  <a:lnTo>
                    <a:pt x="16764" y="42672"/>
                  </a:lnTo>
                  <a:lnTo>
                    <a:pt x="16764" y="39624"/>
                  </a:lnTo>
                  <a:close/>
                </a:path>
                <a:path w="1821815" h="50800">
                  <a:moveTo>
                    <a:pt x="16764" y="22860"/>
                  </a:moveTo>
                  <a:lnTo>
                    <a:pt x="12192" y="21336"/>
                  </a:lnTo>
                  <a:lnTo>
                    <a:pt x="3048" y="21336"/>
                  </a:lnTo>
                  <a:lnTo>
                    <a:pt x="0" y="22860"/>
                  </a:lnTo>
                  <a:lnTo>
                    <a:pt x="0" y="28956"/>
                  </a:lnTo>
                  <a:lnTo>
                    <a:pt x="3048" y="30480"/>
                  </a:lnTo>
                  <a:lnTo>
                    <a:pt x="12192" y="30480"/>
                  </a:lnTo>
                  <a:lnTo>
                    <a:pt x="16764" y="28956"/>
                  </a:lnTo>
                  <a:lnTo>
                    <a:pt x="16764" y="22860"/>
                  </a:lnTo>
                  <a:close/>
                </a:path>
                <a:path w="1821815" h="50800">
                  <a:moveTo>
                    <a:pt x="77812" y="42672"/>
                  </a:moveTo>
                  <a:lnTo>
                    <a:pt x="74764" y="41148"/>
                  </a:lnTo>
                  <a:lnTo>
                    <a:pt x="65620" y="41148"/>
                  </a:lnTo>
                  <a:lnTo>
                    <a:pt x="61048" y="42672"/>
                  </a:lnTo>
                  <a:lnTo>
                    <a:pt x="61048" y="48768"/>
                  </a:lnTo>
                  <a:lnTo>
                    <a:pt x="65620" y="50292"/>
                  </a:lnTo>
                  <a:lnTo>
                    <a:pt x="74764" y="50292"/>
                  </a:lnTo>
                  <a:lnTo>
                    <a:pt x="77812" y="48768"/>
                  </a:lnTo>
                  <a:lnTo>
                    <a:pt x="77812" y="42672"/>
                  </a:lnTo>
                  <a:close/>
                </a:path>
                <a:path w="1821815" h="50800">
                  <a:moveTo>
                    <a:pt x="140398" y="42672"/>
                  </a:moveTo>
                  <a:lnTo>
                    <a:pt x="137350" y="41148"/>
                  </a:lnTo>
                  <a:lnTo>
                    <a:pt x="128104" y="41148"/>
                  </a:lnTo>
                  <a:lnTo>
                    <a:pt x="123532" y="42672"/>
                  </a:lnTo>
                  <a:lnTo>
                    <a:pt x="123532" y="48768"/>
                  </a:lnTo>
                  <a:lnTo>
                    <a:pt x="128104" y="50292"/>
                  </a:lnTo>
                  <a:lnTo>
                    <a:pt x="137350" y="50292"/>
                  </a:lnTo>
                  <a:lnTo>
                    <a:pt x="140398" y="48768"/>
                  </a:lnTo>
                  <a:lnTo>
                    <a:pt x="140398" y="42672"/>
                  </a:lnTo>
                  <a:close/>
                </a:path>
                <a:path w="1821815" h="50800">
                  <a:moveTo>
                    <a:pt x="202882" y="38100"/>
                  </a:moveTo>
                  <a:lnTo>
                    <a:pt x="199834" y="36576"/>
                  </a:lnTo>
                  <a:lnTo>
                    <a:pt x="190690" y="36576"/>
                  </a:lnTo>
                  <a:lnTo>
                    <a:pt x="186118" y="38100"/>
                  </a:lnTo>
                  <a:lnTo>
                    <a:pt x="186118" y="42672"/>
                  </a:lnTo>
                  <a:lnTo>
                    <a:pt x="186105" y="48768"/>
                  </a:lnTo>
                  <a:lnTo>
                    <a:pt x="190677" y="50292"/>
                  </a:lnTo>
                  <a:lnTo>
                    <a:pt x="199821" y="50292"/>
                  </a:lnTo>
                  <a:lnTo>
                    <a:pt x="202882" y="48768"/>
                  </a:lnTo>
                  <a:lnTo>
                    <a:pt x="202882" y="42672"/>
                  </a:lnTo>
                  <a:lnTo>
                    <a:pt x="202882" y="38100"/>
                  </a:lnTo>
                  <a:close/>
                </a:path>
                <a:path w="1821815" h="50800">
                  <a:moveTo>
                    <a:pt x="202882" y="1524"/>
                  </a:moveTo>
                  <a:lnTo>
                    <a:pt x="199834" y="0"/>
                  </a:lnTo>
                  <a:lnTo>
                    <a:pt x="190690" y="0"/>
                  </a:lnTo>
                  <a:lnTo>
                    <a:pt x="186118" y="1524"/>
                  </a:lnTo>
                  <a:lnTo>
                    <a:pt x="186118" y="7620"/>
                  </a:lnTo>
                  <a:lnTo>
                    <a:pt x="190690" y="9144"/>
                  </a:lnTo>
                  <a:lnTo>
                    <a:pt x="199834" y="9144"/>
                  </a:lnTo>
                  <a:lnTo>
                    <a:pt x="202882" y="7620"/>
                  </a:lnTo>
                  <a:lnTo>
                    <a:pt x="202882" y="1524"/>
                  </a:lnTo>
                  <a:close/>
                </a:path>
                <a:path w="1821815" h="50800">
                  <a:moveTo>
                    <a:pt x="265455" y="41148"/>
                  </a:moveTo>
                  <a:lnTo>
                    <a:pt x="260883" y="39624"/>
                  </a:lnTo>
                  <a:lnTo>
                    <a:pt x="251739" y="39624"/>
                  </a:lnTo>
                  <a:lnTo>
                    <a:pt x="248691" y="41148"/>
                  </a:lnTo>
                  <a:lnTo>
                    <a:pt x="248691" y="47244"/>
                  </a:lnTo>
                  <a:lnTo>
                    <a:pt x="251739" y="48768"/>
                  </a:lnTo>
                  <a:lnTo>
                    <a:pt x="260883" y="48768"/>
                  </a:lnTo>
                  <a:lnTo>
                    <a:pt x="265455" y="47244"/>
                  </a:lnTo>
                  <a:lnTo>
                    <a:pt x="265455" y="41148"/>
                  </a:lnTo>
                  <a:close/>
                </a:path>
                <a:path w="1821815" h="50800">
                  <a:moveTo>
                    <a:pt x="265455" y="18288"/>
                  </a:moveTo>
                  <a:lnTo>
                    <a:pt x="260883" y="16764"/>
                  </a:lnTo>
                  <a:lnTo>
                    <a:pt x="251739" y="16764"/>
                  </a:lnTo>
                  <a:lnTo>
                    <a:pt x="248691" y="18288"/>
                  </a:lnTo>
                  <a:lnTo>
                    <a:pt x="248691" y="24384"/>
                  </a:lnTo>
                  <a:lnTo>
                    <a:pt x="251739" y="25908"/>
                  </a:lnTo>
                  <a:lnTo>
                    <a:pt x="260883" y="25908"/>
                  </a:lnTo>
                  <a:lnTo>
                    <a:pt x="265455" y="24384"/>
                  </a:lnTo>
                  <a:lnTo>
                    <a:pt x="265455" y="18288"/>
                  </a:lnTo>
                  <a:close/>
                </a:path>
                <a:path w="1821815" h="50800">
                  <a:moveTo>
                    <a:pt x="328041" y="30480"/>
                  </a:moveTo>
                  <a:lnTo>
                    <a:pt x="323469" y="28956"/>
                  </a:lnTo>
                  <a:lnTo>
                    <a:pt x="314325" y="28956"/>
                  </a:lnTo>
                  <a:lnTo>
                    <a:pt x="311277" y="30480"/>
                  </a:lnTo>
                  <a:lnTo>
                    <a:pt x="311277" y="36576"/>
                  </a:lnTo>
                  <a:lnTo>
                    <a:pt x="314325" y="38100"/>
                  </a:lnTo>
                  <a:lnTo>
                    <a:pt x="323469" y="38100"/>
                  </a:lnTo>
                  <a:lnTo>
                    <a:pt x="328041" y="36576"/>
                  </a:lnTo>
                  <a:lnTo>
                    <a:pt x="328041" y="30480"/>
                  </a:lnTo>
                  <a:close/>
                </a:path>
                <a:path w="1821815" h="50800">
                  <a:moveTo>
                    <a:pt x="329565" y="48768"/>
                  </a:moveTo>
                  <a:lnTo>
                    <a:pt x="328041" y="42672"/>
                  </a:lnTo>
                  <a:lnTo>
                    <a:pt x="323469" y="41148"/>
                  </a:lnTo>
                  <a:lnTo>
                    <a:pt x="314325" y="41148"/>
                  </a:lnTo>
                  <a:lnTo>
                    <a:pt x="311175" y="42672"/>
                  </a:lnTo>
                  <a:lnTo>
                    <a:pt x="311175" y="48768"/>
                  </a:lnTo>
                  <a:lnTo>
                    <a:pt x="314223" y="50292"/>
                  </a:lnTo>
                  <a:lnTo>
                    <a:pt x="323367" y="50292"/>
                  </a:lnTo>
                  <a:lnTo>
                    <a:pt x="328041" y="48768"/>
                  </a:lnTo>
                  <a:lnTo>
                    <a:pt x="329565" y="48768"/>
                  </a:lnTo>
                  <a:close/>
                </a:path>
                <a:path w="1821815" h="50800">
                  <a:moveTo>
                    <a:pt x="388988" y="36576"/>
                  </a:moveTo>
                  <a:lnTo>
                    <a:pt x="385940" y="35052"/>
                  </a:lnTo>
                  <a:lnTo>
                    <a:pt x="376796" y="35052"/>
                  </a:lnTo>
                  <a:lnTo>
                    <a:pt x="372224" y="36576"/>
                  </a:lnTo>
                  <a:lnTo>
                    <a:pt x="372224" y="42672"/>
                  </a:lnTo>
                  <a:lnTo>
                    <a:pt x="372224" y="48768"/>
                  </a:lnTo>
                  <a:lnTo>
                    <a:pt x="376796" y="50292"/>
                  </a:lnTo>
                  <a:lnTo>
                    <a:pt x="385940" y="50292"/>
                  </a:lnTo>
                  <a:lnTo>
                    <a:pt x="388988" y="48768"/>
                  </a:lnTo>
                  <a:lnTo>
                    <a:pt x="388988" y="42672"/>
                  </a:lnTo>
                  <a:lnTo>
                    <a:pt x="388988" y="36576"/>
                  </a:lnTo>
                  <a:close/>
                </a:path>
                <a:path w="1821815" h="50800">
                  <a:moveTo>
                    <a:pt x="576630" y="42672"/>
                  </a:moveTo>
                  <a:lnTo>
                    <a:pt x="572058" y="41148"/>
                  </a:lnTo>
                  <a:lnTo>
                    <a:pt x="562914" y="41148"/>
                  </a:lnTo>
                  <a:lnTo>
                    <a:pt x="559866" y="42672"/>
                  </a:lnTo>
                  <a:lnTo>
                    <a:pt x="559866" y="48768"/>
                  </a:lnTo>
                  <a:lnTo>
                    <a:pt x="562914" y="50292"/>
                  </a:lnTo>
                  <a:lnTo>
                    <a:pt x="572058" y="50292"/>
                  </a:lnTo>
                  <a:lnTo>
                    <a:pt x="576630" y="48768"/>
                  </a:lnTo>
                  <a:lnTo>
                    <a:pt x="576630" y="42672"/>
                  </a:lnTo>
                  <a:close/>
                </a:path>
                <a:path w="1821815" h="50800">
                  <a:moveTo>
                    <a:pt x="576630" y="32004"/>
                  </a:moveTo>
                  <a:lnTo>
                    <a:pt x="572058" y="30480"/>
                  </a:lnTo>
                  <a:lnTo>
                    <a:pt x="562914" y="30480"/>
                  </a:lnTo>
                  <a:lnTo>
                    <a:pt x="559866" y="32004"/>
                  </a:lnTo>
                  <a:lnTo>
                    <a:pt x="559866" y="38100"/>
                  </a:lnTo>
                  <a:lnTo>
                    <a:pt x="562914" y="39624"/>
                  </a:lnTo>
                  <a:lnTo>
                    <a:pt x="572058" y="39624"/>
                  </a:lnTo>
                  <a:lnTo>
                    <a:pt x="576630" y="38100"/>
                  </a:lnTo>
                  <a:lnTo>
                    <a:pt x="576630" y="32004"/>
                  </a:lnTo>
                  <a:close/>
                </a:path>
                <a:path w="1821815" h="50800">
                  <a:moveTo>
                    <a:pt x="639216" y="38100"/>
                  </a:moveTo>
                  <a:lnTo>
                    <a:pt x="634644" y="36576"/>
                  </a:lnTo>
                  <a:lnTo>
                    <a:pt x="625500" y="36576"/>
                  </a:lnTo>
                  <a:lnTo>
                    <a:pt x="622452" y="38100"/>
                  </a:lnTo>
                  <a:lnTo>
                    <a:pt x="622452" y="42672"/>
                  </a:lnTo>
                  <a:lnTo>
                    <a:pt x="622452" y="48768"/>
                  </a:lnTo>
                  <a:lnTo>
                    <a:pt x="625500" y="50292"/>
                  </a:lnTo>
                  <a:lnTo>
                    <a:pt x="634644" y="50292"/>
                  </a:lnTo>
                  <a:lnTo>
                    <a:pt x="639216" y="48768"/>
                  </a:lnTo>
                  <a:lnTo>
                    <a:pt x="639216" y="42672"/>
                  </a:lnTo>
                  <a:lnTo>
                    <a:pt x="639216" y="38100"/>
                  </a:lnTo>
                  <a:close/>
                </a:path>
                <a:path w="1821815" h="50800">
                  <a:moveTo>
                    <a:pt x="639216" y="21336"/>
                  </a:moveTo>
                  <a:lnTo>
                    <a:pt x="634644" y="19812"/>
                  </a:lnTo>
                  <a:lnTo>
                    <a:pt x="625500" y="19812"/>
                  </a:lnTo>
                  <a:lnTo>
                    <a:pt x="622452" y="21336"/>
                  </a:lnTo>
                  <a:lnTo>
                    <a:pt x="622452" y="27432"/>
                  </a:lnTo>
                  <a:lnTo>
                    <a:pt x="625500" y="28956"/>
                  </a:lnTo>
                  <a:lnTo>
                    <a:pt x="634644" y="28956"/>
                  </a:lnTo>
                  <a:lnTo>
                    <a:pt x="639216" y="27432"/>
                  </a:lnTo>
                  <a:lnTo>
                    <a:pt x="639216" y="21336"/>
                  </a:lnTo>
                  <a:close/>
                </a:path>
                <a:path w="1821815" h="50800">
                  <a:moveTo>
                    <a:pt x="762762" y="42672"/>
                  </a:moveTo>
                  <a:lnTo>
                    <a:pt x="759714" y="41148"/>
                  </a:lnTo>
                  <a:lnTo>
                    <a:pt x="750570" y="41148"/>
                  </a:lnTo>
                  <a:lnTo>
                    <a:pt x="745998" y="42672"/>
                  </a:lnTo>
                  <a:lnTo>
                    <a:pt x="745998" y="48768"/>
                  </a:lnTo>
                  <a:lnTo>
                    <a:pt x="750570" y="50292"/>
                  </a:lnTo>
                  <a:lnTo>
                    <a:pt x="759714" y="50292"/>
                  </a:lnTo>
                  <a:lnTo>
                    <a:pt x="762762" y="48768"/>
                  </a:lnTo>
                  <a:lnTo>
                    <a:pt x="762762" y="42672"/>
                  </a:lnTo>
                  <a:close/>
                </a:path>
                <a:path w="1821815" h="50800">
                  <a:moveTo>
                    <a:pt x="825334" y="42672"/>
                  </a:moveTo>
                  <a:lnTo>
                    <a:pt x="822286" y="41148"/>
                  </a:lnTo>
                  <a:lnTo>
                    <a:pt x="811618" y="41148"/>
                  </a:lnTo>
                  <a:lnTo>
                    <a:pt x="808570" y="42672"/>
                  </a:lnTo>
                  <a:lnTo>
                    <a:pt x="808570" y="48768"/>
                  </a:lnTo>
                  <a:lnTo>
                    <a:pt x="811618" y="50292"/>
                  </a:lnTo>
                  <a:lnTo>
                    <a:pt x="822286" y="50292"/>
                  </a:lnTo>
                  <a:lnTo>
                    <a:pt x="825334" y="48768"/>
                  </a:lnTo>
                  <a:lnTo>
                    <a:pt x="825334" y="42672"/>
                  </a:lnTo>
                  <a:close/>
                </a:path>
                <a:path w="1821815" h="50800">
                  <a:moveTo>
                    <a:pt x="887818" y="39624"/>
                  </a:moveTo>
                  <a:lnTo>
                    <a:pt x="883246" y="36576"/>
                  </a:lnTo>
                  <a:lnTo>
                    <a:pt x="874102" y="36576"/>
                  </a:lnTo>
                  <a:lnTo>
                    <a:pt x="871054" y="39624"/>
                  </a:lnTo>
                  <a:lnTo>
                    <a:pt x="871054" y="42672"/>
                  </a:lnTo>
                  <a:lnTo>
                    <a:pt x="871054" y="48768"/>
                  </a:lnTo>
                  <a:lnTo>
                    <a:pt x="874102" y="50292"/>
                  </a:lnTo>
                  <a:lnTo>
                    <a:pt x="883246" y="50292"/>
                  </a:lnTo>
                  <a:lnTo>
                    <a:pt x="887818" y="48768"/>
                  </a:lnTo>
                  <a:lnTo>
                    <a:pt x="887818" y="42672"/>
                  </a:lnTo>
                  <a:lnTo>
                    <a:pt x="887818" y="39624"/>
                  </a:lnTo>
                  <a:close/>
                </a:path>
                <a:path w="1821815" h="50800">
                  <a:moveTo>
                    <a:pt x="951915" y="48768"/>
                  </a:moveTo>
                  <a:lnTo>
                    <a:pt x="950391" y="42672"/>
                  </a:lnTo>
                  <a:lnTo>
                    <a:pt x="949248" y="42291"/>
                  </a:lnTo>
                  <a:lnTo>
                    <a:pt x="950391" y="41148"/>
                  </a:lnTo>
                  <a:lnTo>
                    <a:pt x="950391" y="36576"/>
                  </a:lnTo>
                  <a:lnTo>
                    <a:pt x="945819" y="33528"/>
                  </a:lnTo>
                  <a:lnTo>
                    <a:pt x="936675" y="33528"/>
                  </a:lnTo>
                  <a:lnTo>
                    <a:pt x="933627" y="36576"/>
                  </a:lnTo>
                  <a:lnTo>
                    <a:pt x="933627" y="41148"/>
                  </a:lnTo>
                  <a:lnTo>
                    <a:pt x="934643" y="42164"/>
                  </a:lnTo>
                  <a:lnTo>
                    <a:pt x="933627" y="42672"/>
                  </a:lnTo>
                  <a:lnTo>
                    <a:pt x="933627" y="48768"/>
                  </a:lnTo>
                  <a:lnTo>
                    <a:pt x="936675" y="50292"/>
                  </a:lnTo>
                  <a:lnTo>
                    <a:pt x="945819" y="50292"/>
                  </a:lnTo>
                  <a:lnTo>
                    <a:pt x="950391" y="48768"/>
                  </a:lnTo>
                  <a:lnTo>
                    <a:pt x="951915" y="48768"/>
                  </a:lnTo>
                  <a:close/>
                </a:path>
                <a:path w="1821815" h="50800">
                  <a:moveTo>
                    <a:pt x="1011453" y="38100"/>
                  </a:moveTo>
                  <a:lnTo>
                    <a:pt x="1008405" y="35052"/>
                  </a:lnTo>
                  <a:lnTo>
                    <a:pt x="999172" y="35052"/>
                  </a:lnTo>
                  <a:lnTo>
                    <a:pt x="994600" y="38100"/>
                  </a:lnTo>
                  <a:lnTo>
                    <a:pt x="994600" y="42672"/>
                  </a:lnTo>
                  <a:lnTo>
                    <a:pt x="994600" y="48768"/>
                  </a:lnTo>
                  <a:lnTo>
                    <a:pt x="999172" y="50292"/>
                  </a:lnTo>
                  <a:lnTo>
                    <a:pt x="1008405" y="50292"/>
                  </a:lnTo>
                  <a:lnTo>
                    <a:pt x="1011453" y="48768"/>
                  </a:lnTo>
                  <a:lnTo>
                    <a:pt x="1011453" y="42672"/>
                  </a:lnTo>
                  <a:lnTo>
                    <a:pt x="1011453" y="38100"/>
                  </a:lnTo>
                  <a:close/>
                </a:path>
                <a:path w="1821815" h="50800">
                  <a:moveTo>
                    <a:pt x="1073937" y="42672"/>
                  </a:moveTo>
                  <a:lnTo>
                    <a:pt x="1070889" y="39624"/>
                  </a:lnTo>
                  <a:lnTo>
                    <a:pt x="1061745" y="39624"/>
                  </a:lnTo>
                  <a:lnTo>
                    <a:pt x="1057173" y="42672"/>
                  </a:lnTo>
                  <a:lnTo>
                    <a:pt x="1057173" y="48768"/>
                  </a:lnTo>
                  <a:lnTo>
                    <a:pt x="1061745" y="50292"/>
                  </a:lnTo>
                  <a:lnTo>
                    <a:pt x="1070889" y="50292"/>
                  </a:lnTo>
                  <a:lnTo>
                    <a:pt x="1073937" y="48768"/>
                  </a:lnTo>
                  <a:lnTo>
                    <a:pt x="1073937" y="42672"/>
                  </a:lnTo>
                  <a:close/>
                </a:path>
                <a:path w="1821815" h="50800">
                  <a:moveTo>
                    <a:pt x="1136523" y="38100"/>
                  </a:moveTo>
                  <a:lnTo>
                    <a:pt x="1133475" y="35052"/>
                  </a:lnTo>
                  <a:lnTo>
                    <a:pt x="1122807" y="35052"/>
                  </a:lnTo>
                  <a:lnTo>
                    <a:pt x="1119759" y="38100"/>
                  </a:lnTo>
                  <a:lnTo>
                    <a:pt x="1119759" y="42672"/>
                  </a:lnTo>
                  <a:lnTo>
                    <a:pt x="1119759" y="48768"/>
                  </a:lnTo>
                  <a:lnTo>
                    <a:pt x="1122807" y="50292"/>
                  </a:lnTo>
                  <a:lnTo>
                    <a:pt x="1133475" y="50292"/>
                  </a:lnTo>
                  <a:lnTo>
                    <a:pt x="1136523" y="48768"/>
                  </a:lnTo>
                  <a:lnTo>
                    <a:pt x="1136523" y="42672"/>
                  </a:lnTo>
                  <a:lnTo>
                    <a:pt x="1136523" y="38100"/>
                  </a:lnTo>
                  <a:close/>
                </a:path>
                <a:path w="1821815" h="50800">
                  <a:moveTo>
                    <a:pt x="1199007" y="41148"/>
                  </a:moveTo>
                  <a:lnTo>
                    <a:pt x="1194435" y="39624"/>
                  </a:lnTo>
                  <a:lnTo>
                    <a:pt x="1185291" y="39624"/>
                  </a:lnTo>
                  <a:lnTo>
                    <a:pt x="1182243" y="41148"/>
                  </a:lnTo>
                  <a:lnTo>
                    <a:pt x="1182243" y="42672"/>
                  </a:lnTo>
                  <a:lnTo>
                    <a:pt x="1182243" y="48768"/>
                  </a:lnTo>
                  <a:lnTo>
                    <a:pt x="1185291" y="50292"/>
                  </a:lnTo>
                  <a:lnTo>
                    <a:pt x="1194435" y="50292"/>
                  </a:lnTo>
                  <a:lnTo>
                    <a:pt x="1199007" y="48768"/>
                  </a:lnTo>
                  <a:lnTo>
                    <a:pt x="1199007" y="42672"/>
                  </a:lnTo>
                  <a:lnTo>
                    <a:pt x="1199007" y="41148"/>
                  </a:lnTo>
                  <a:close/>
                </a:path>
                <a:path w="1821815" h="50800">
                  <a:moveTo>
                    <a:pt x="1261579" y="42672"/>
                  </a:moveTo>
                  <a:lnTo>
                    <a:pt x="1257007" y="39624"/>
                  </a:lnTo>
                  <a:lnTo>
                    <a:pt x="1247863" y="39624"/>
                  </a:lnTo>
                  <a:lnTo>
                    <a:pt x="1244815" y="42672"/>
                  </a:lnTo>
                  <a:lnTo>
                    <a:pt x="1244815" y="48768"/>
                  </a:lnTo>
                  <a:lnTo>
                    <a:pt x="1247863" y="50292"/>
                  </a:lnTo>
                  <a:lnTo>
                    <a:pt x="1257007" y="50292"/>
                  </a:lnTo>
                  <a:lnTo>
                    <a:pt x="1261579" y="48768"/>
                  </a:lnTo>
                  <a:lnTo>
                    <a:pt x="1261579" y="42672"/>
                  </a:lnTo>
                  <a:close/>
                </a:path>
                <a:path w="1821815" h="50800">
                  <a:moveTo>
                    <a:pt x="1386636" y="48768"/>
                  </a:moveTo>
                  <a:lnTo>
                    <a:pt x="1385112" y="42672"/>
                  </a:lnTo>
                  <a:lnTo>
                    <a:pt x="1385112" y="39624"/>
                  </a:lnTo>
                  <a:lnTo>
                    <a:pt x="1382852" y="37312"/>
                  </a:lnTo>
                  <a:lnTo>
                    <a:pt x="1385112" y="35052"/>
                  </a:lnTo>
                  <a:lnTo>
                    <a:pt x="1385112" y="30480"/>
                  </a:lnTo>
                  <a:lnTo>
                    <a:pt x="1382064" y="27432"/>
                  </a:lnTo>
                  <a:lnTo>
                    <a:pt x="1372920" y="27432"/>
                  </a:lnTo>
                  <a:lnTo>
                    <a:pt x="1368348" y="30480"/>
                  </a:lnTo>
                  <a:lnTo>
                    <a:pt x="1368348" y="35052"/>
                  </a:lnTo>
                  <a:lnTo>
                    <a:pt x="1371727" y="37312"/>
                  </a:lnTo>
                  <a:lnTo>
                    <a:pt x="1368348" y="39624"/>
                  </a:lnTo>
                  <a:lnTo>
                    <a:pt x="1368348" y="42672"/>
                  </a:lnTo>
                  <a:lnTo>
                    <a:pt x="1368348" y="48768"/>
                  </a:lnTo>
                  <a:lnTo>
                    <a:pt x="1372920" y="50292"/>
                  </a:lnTo>
                  <a:lnTo>
                    <a:pt x="1382064" y="50292"/>
                  </a:lnTo>
                  <a:lnTo>
                    <a:pt x="1385112" y="48768"/>
                  </a:lnTo>
                  <a:lnTo>
                    <a:pt x="1386636" y="48768"/>
                  </a:lnTo>
                  <a:close/>
                </a:path>
                <a:path w="1821815" h="50800">
                  <a:moveTo>
                    <a:pt x="1447698" y="42672"/>
                  </a:moveTo>
                  <a:lnTo>
                    <a:pt x="1444650" y="41148"/>
                  </a:lnTo>
                  <a:lnTo>
                    <a:pt x="1433982" y="41148"/>
                  </a:lnTo>
                  <a:lnTo>
                    <a:pt x="1430934" y="42672"/>
                  </a:lnTo>
                  <a:lnTo>
                    <a:pt x="1430934" y="48768"/>
                  </a:lnTo>
                  <a:lnTo>
                    <a:pt x="1433982" y="50292"/>
                  </a:lnTo>
                  <a:lnTo>
                    <a:pt x="1444650" y="50292"/>
                  </a:lnTo>
                  <a:lnTo>
                    <a:pt x="1447698" y="48768"/>
                  </a:lnTo>
                  <a:lnTo>
                    <a:pt x="1447698" y="42672"/>
                  </a:lnTo>
                  <a:close/>
                </a:path>
                <a:path w="1821815" h="50800">
                  <a:moveTo>
                    <a:pt x="1510284" y="41148"/>
                  </a:moveTo>
                  <a:lnTo>
                    <a:pt x="1505712" y="38100"/>
                  </a:lnTo>
                  <a:lnTo>
                    <a:pt x="1496568" y="38100"/>
                  </a:lnTo>
                  <a:lnTo>
                    <a:pt x="1493520" y="41148"/>
                  </a:lnTo>
                  <a:lnTo>
                    <a:pt x="1493520" y="42672"/>
                  </a:lnTo>
                  <a:lnTo>
                    <a:pt x="1493520" y="48768"/>
                  </a:lnTo>
                  <a:lnTo>
                    <a:pt x="1496568" y="50292"/>
                  </a:lnTo>
                  <a:lnTo>
                    <a:pt x="1505712" y="50292"/>
                  </a:lnTo>
                  <a:lnTo>
                    <a:pt x="1510284" y="48768"/>
                  </a:lnTo>
                  <a:lnTo>
                    <a:pt x="1510284" y="42672"/>
                  </a:lnTo>
                  <a:lnTo>
                    <a:pt x="1510284" y="41148"/>
                  </a:lnTo>
                  <a:close/>
                </a:path>
                <a:path w="1821815" h="50800">
                  <a:moveTo>
                    <a:pt x="1510284" y="24384"/>
                  </a:moveTo>
                  <a:lnTo>
                    <a:pt x="1505712" y="21336"/>
                  </a:lnTo>
                  <a:lnTo>
                    <a:pt x="1496568" y="21336"/>
                  </a:lnTo>
                  <a:lnTo>
                    <a:pt x="1493520" y="24384"/>
                  </a:lnTo>
                  <a:lnTo>
                    <a:pt x="1493520" y="28956"/>
                  </a:lnTo>
                  <a:lnTo>
                    <a:pt x="1496568" y="32004"/>
                  </a:lnTo>
                  <a:lnTo>
                    <a:pt x="1505712" y="32004"/>
                  </a:lnTo>
                  <a:lnTo>
                    <a:pt x="1510284" y="28956"/>
                  </a:lnTo>
                  <a:lnTo>
                    <a:pt x="1510284" y="24384"/>
                  </a:lnTo>
                  <a:close/>
                </a:path>
                <a:path w="1821815" h="50800">
                  <a:moveTo>
                    <a:pt x="1572768" y="38100"/>
                  </a:moveTo>
                  <a:lnTo>
                    <a:pt x="1568196" y="36576"/>
                  </a:lnTo>
                  <a:lnTo>
                    <a:pt x="1559052" y="36576"/>
                  </a:lnTo>
                  <a:lnTo>
                    <a:pt x="1556004" y="38100"/>
                  </a:lnTo>
                  <a:lnTo>
                    <a:pt x="1556004" y="42672"/>
                  </a:lnTo>
                  <a:lnTo>
                    <a:pt x="1556004" y="47345"/>
                  </a:lnTo>
                  <a:lnTo>
                    <a:pt x="1556004" y="48768"/>
                  </a:lnTo>
                  <a:lnTo>
                    <a:pt x="1558848" y="50190"/>
                  </a:lnTo>
                  <a:lnTo>
                    <a:pt x="1559052" y="50393"/>
                  </a:lnTo>
                  <a:lnTo>
                    <a:pt x="1568196" y="50393"/>
                  </a:lnTo>
                  <a:lnTo>
                    <a:pt x="1568500" y="50190"/>
                  </a:lnTo>
                  <a:lnTo>
                    <a:pt x="1572768" y="48768"/>
                  </a:lnTo>
                  <a:lnTo>
                    <a:pt x="1572768" y="47345"/>
                  </a:lnTo>
                  <a:lnTo>
                    <a:pt x="1572768" y="42672"/>
                  </a:lnTo>
                  <a:lnTo>
                    <a:pt x="1572768" y="38100"/>
                  </a:lnTo>
                  <a:close/>
                </a:path>
                <a:path w="1821815" h="50800">
                  <a:moveTo>
                    <a:pt x="1633816" y="42672"/>
                  </a:moveTo>
                  <a:lnTo>
                    <a:pt x="1630768" y="41148"/>
                  </a:lnTo>
                  <a:lnTo>
                    <a:pt x="1621624" y="41148"/>
                  </a:lnTo>
                  <a:lnTo>
                    <a:pt x="1617052" y="42672"/>
                  </a:lnTo>
                  <a:lnTo>
                    <a:pt x="1617052" y="48768"/>
                  </a:lnTo>
                  <a:lnTo>
                    <a:pt x="1621624" y="50292"/>
                  </a:lnTo>
                  <a:lnTo>
                    <a:pt x="1630768" y="50292"/>
                  </a:lnTo>
                  <a:lnTo>
                    <a:pt x="1633816" y="48768"/>
                  </a:lnTo>
                  <a:lnTo>
                    <a:pt x="1633816" y="42672"/>
                  </a:lnTo>
                  <a:close/>
                </a:path>
                <a:path w="1821815" h="50800">
                  <a:moveTo>
                    <a:pt x="1697913" y="48768"/>
                  </a:moveTo>
                  <a:lnTo>
                    <a:pt x="1696389" y="42672"/>
                  </a:lnTo>
                  <a:lnTo>
                    <a:pt x="1693341" y="41148"/>
                  </a:lnTo>
                  <a:lnTo>
                    <a:pt x="1684197" y="41148"/>
                  </a:lnTo>
                  <a:lnTo>
                    <a:pt x="1682673" y="41148"/>
                  </a:lnTo>
                  <a:lnTo>
                    <a:pt x="1679625" y="42672"/>
                  </a:lnTo>
                  <a:lnTo>
                    <a:pt x="1679625" y="48768"/>
                  </a:lnTo>
                  <a:lnTo>
                    <a:pt x="1682673" y="50292"/>
                  </a:lnTo>
                  <a:lnTo>
                    <a:pt x="1684197" y="50292"/>
                  </a:lnTo>
                  <a:lnTo>
                    <a:pt x="1693341" y="50292"/>
                  </a:lnTo>
                  <a:lnTo>
                    <a:pt x="1696389" y="48768"/>
                  </a:lnTo>
                  <a:lnTo>
                    <a:pt x="1697913" y="48768"/>
                  </a:lnTo>
                  <a:close/>
                </a:path>
                <a:path w="1821815" h="50800">
                  <a:moveTo>
                    <a:pt x="1758873" y="42672"/>
                  </a:moveTo>
                  <a:lnTo>
                    <a:pt x="1755825" y="41148"/>
                  </a:lnTo>
                  <a:lnTo>
                    <a:pt x="1745157" y="41148"/>
                  </a:lnTo>
                  <a:lnTo>
                    <a:pt x="1742109" y="42672"/>
                  </a:lnTo>
                  <a:lnTo>
                    <a:pt x="1742109" y="48768"/>
                  </a:lnTo>
                  <a:lnTo>
                    <a:pt x="1745157" y="50292"/>
                  </a:lnTo>
                  <a:lnTo>
                    <a:pt x="1755825" y="50292"/>
                  </a:lnTo>
                  <a:lnTo>
                    <a:pt x="1758873" y="48768"/>
                  </a:lnTo>
                  <a:lnTo>
                    <a:pt x="1758873" y="42672"/>
                  </a:lnTo>
                  <a:close/>
                </a:path>
                <a:path w="1821815" h="50800">
                  <a:moveTo>
                    <a:pt x="1821459" y="42672"/>
                  </a:moveTo>
                  <a:lnTo>
                    <a:pt x="1816887" y="41148"/>
                  </a:lnTo>
                  <a:lnTo>
                    <a:pt x="1807743" y="41148"/>
                  </a:lnTo>
                  <a:lnTo>
                    <a:pt x="1804695" y="42672"/>
                  </a:lnTo>
                  <a:lnTo>
                    <a:pt x="1804695" y="48768"/>
                  </a:lnTo>
                  <a:lnTo>
                    <a:pt x="1807743" y="50292"/>
                  </a:lnTo>
                  <a:lnTo>
                    <a:pt x="1816887" y="50292"/>
                  </a:lnTo>
                  <a:lnTo>
                    <a:pt x="1821459" y="48768"/>
                  </a:lnTo>
                  <a:lnTo>
                    <a:pt x="1821459" y="426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7" name="object 2017" descr=""/>
            <p:cNvSpPr/>
            <p:nvPr/>
          </p:nvSpPr>
          <p:spPr>
            <a:xfrm>
              <a:off x="6954583" y="2162365"/>
              <a:ext cx="1884045" cy="17145"/>
            </a:xfrm>
            <a:custGeom>
              <a:avLst/>
              <a:gdLst/>
              <a:ahLst/>
              <a:cxnLst/>
              <a:rect l="l" t="t" r="r" b="b"/>
              <a:pathLst>
                <a:path w="1884045" h="17144">
                  <a:moveTo>
                    <a:pt x="16764" y="9144"/>
                  </a:moveTo>
                  <a:lnTo>
                    <a:pt x="12192" y="7620"/>
                  </a:lnTo>
                  <a:lnTo>
                    <a:pt x="3048" y="7620"/>
                  </a:lnTo>
                  <a:lnTo>
                    <a:pt x="0" y="9144"/>
                  </a:lnTo>
                  <a:lnTo>
                    <a:pt x="0" y="15240"/>
                  </a:lnTo>
                  <a:lnTo>
                    <a:pt x="3048" y="16764"/>
                  </a:lnTo>
                  <a:lnTo>
                    <a:pt x="12192" y="16764"/>
                  </a:lnTo>
                  <a:lnTo>
                    <a:pt x="16764" y="15240"/>
                  </a:lnTo>
                  <a:lnTo>
                    <a:pt x="16764" y="9144"/>
                  </a:lnTo>
                  <a:close/>
                </a:path>
                <a:path w="1884045" h="17144">
                  <a:moveTo>
                    <a:pt x="79248" y="6096"/>
                  </a:moveTo>
                  <a:lnTo>
                    <a:pt x="74676" y="4483"/>
                  </a:lnTo>
                  <a:lnTo>
                    <a:pt x="65532" y="4483"/>
                  </a:lnTo>
                  <a:lnTo>
                    <a:pt x="62484" y="6096"/>
                  </a:lnTo>
                  <a:lnTo>
                    <a:pt x="62484" y="9144"/>
                  </a:lnTo>
                  <a:lnTo>
                    <a:pt x="62484" y="15240"/>
                  </a:lnTo>
                  <a:lnTo>
                    <a:pt x="65532" y="16764"/>
                  </a:lnTo>
                  <a:lnTo>
                    <a:pt x="74676" y="16764"/>
                  </a:lnTo>
                  <a:lnTo>
                    <a:pt x="79248" y="15240"/>
                  </a:lnTo>
                  <a:lnTo>
                    <a:pt x="79248" y="9144"/>
                  </a:lnTo>
                  <a:lnTo>
                    <a:pt x="79248" y="6096"/>
                  </a:lnTo>
                  <a:close/>
                </a:path>
                <a:path w="1884045" h="17144">
                  <a:moveTo>
                    <a:pt x="140296" y="9144"/>
                  </a:moveTo>
                  <a:lnTo>
                    <a:pt x="137248" y="7620"/>
                  </a:lnTo>
                  <a:lnTo>
                    <a:pt x="128104" y="7620"/>
                  </a:lnTo>
                  <a:lnTo>
                    <a:pt x="123532" y="9144"/>
                  </a:lnTo>
                  <a:lnTo>
                    <a:pt x="123532" y="15240"/>
                  </a:lnTo>
                  <a:lnTo>
                    <a:pt x="128104" y="16764"/>
                  </a:lnTo>
                  <a:lnTo>
                    <a:pt x="137248" y="16764"/>
                  </a:lnTo>
                  <a:lnTo>
                    <a:pt x="140296" y="15240"/>
                  </a:lnTo>
                  <a:lnTo>
                    <a:pt x="140296" y="9144"/>
                  </a:lnTo>
                  <a:close/>
                </a:path>
                <a:path w="1884045" h="17144">
                  <a:moveTo>
                    <a:pt x="202882" y="9144"/>
                  </a:moveTo>
                  <a:lnTo>
                    <a:pt x="199834" y="7620"/>
                  </a:lnTo>
                  <a:lnTo>
                    <a:pt x="190690" y="7620"/>
                  </a:lnTo>
                  <a:lnTo>
                    <a:pt x="186118" y="9144"/>
                  </a:lnTo>
                  <a:lnTo>
                    <a:pt x="186118" y="15240"/>
                  </a:lnTo>
                  <a:lnTo>
                    <a:pt x="190690" y="16764"/>
                  </a:lnTo>
                  <a:lnTo>
                    <a:pt x="199834" y="16764"/>
                  </a:lnTo>
                  <a:lnTo>
                    <a:pt x="202882" y="15240"/>
                  </a:lnTo>
                  <a:lnTo>
                    <a:pt x="202882" y="9144"/>
                  </a:lnTo>
                  <a:close/>
                </a:path>
                <a:path w="1884045" h="17144">
                  <a:moveTo>
                    <a:pt x="265366" y="6096"/>
                  </a:moveTo>
                  <a:lnTo>
                    <a:pt x="262318" y="4572"/>
                  </a:lnTo>
                  <a:lnTo>
                    <a:pt x="253174" y="4572"/>
                  </a:lnTo>
                  <a:lnTo>
                    <a:pt x="248602" y="6096"/>
                  </a:lnTo>
                  <a:lnTo>
                    <a:pt x="248602" y="9144"/>
                  </a:lnTo>
                  <a:lnTo>
                    <a:pt x="248589" y="15240"/>
                  </a:lnTo>
                  <a:lnTo>
                    <a:pt x="253161" y="16764"/>
                  </a:lnTo>
                  <a:lnTo>
                    <a:pt x="262305" y="16764"/>
                  </a:lnTo>
                  <a:lnTo>
                    <a:pt x="265366" y="15240"/>
                  </a:lnTo>
                  <a:lnTo>
                    <a:pt x="265366" y="9144"/>
                  </a:lnTo>
                  <a:lnTo>
                    <a:pt x="265366" y="6096"/>
                  </a:lnTo>
                  <a:close/>
                </a:path>
                <a:path w="1884045" h="17144">
                  <a:moveTo>
                    <a:pt x="327939" y="7620"/>
                  </a:moveTo>
                  <a:lnTo>
                    <a:pt x="323367" y="4572"/>
                  </a:lnTo>
                  <a:lnTo>
                    <a:pt x="314223" y="4572"/>
                  </a:lnTo>
                  <a:lnTo>
                    <a:pt x="311175" y="7620"/>
                  </a:lnTo>
                  <a:lnTo>
                    <a:pt x="311175" y="9144"/>
                  </a:lnTo>
                  <a:lnTo>
                    <a:pt x="311175" y="15240"/>
                  </a:lnTo>
                  <a:lnTo>
                    <a:pt x="314223" y="16764"/>
                  </a:lnTo>
                  <a:lnTo>
                    <a:pt x="323367" y="16764"/>
                  </a:lnTo>
                  <a:lnTo>
                    <a:pt x="327939" y="15240"/>
                  </a:lnTo>
                  <a:lnTo>
                    <a:pt x="327939" y="9144"/>
                  </a:lnTo>
                  <a:lnTo>
                    <a:pt x="327939" y="7620"/>
                  </a:lnTo>
                  <a:close/>
                </a:path>
                <a:path w="1884045" h="17144">
                  <a:moveTo>
                    <a:pt x="390525" y="9144"/>
                  </a:moveTo>
                  <a:lnTo>
                    <a:pt x="385953" y="6096"/>
                  </a:lnTo>
                  <a:lnTo>
                    <a:pt x="376809" y="6096"/>
                  </a:lnTo>
                  <a:lnTo>
                    <a:pt x="373761" y="9144"/>
                  </a:lnTo>
                  <a:lnTo>
                    <a:pt x="373761" y="15240"/>
                  </a:lnTo>
                  <a:lnTo>
                    <a:pt x="376809" y="16764"/>
                  </a:lnTo>
                  <a:lnTo>
                    <a:pt x="385953" y="16764"/>
                  </a:lnTo>
                  <a:lnTo>
                    <a:pt x="390525" y="15240"/>
                  </a:lnTo>
                  <a:lnTo>
                    <a:pt x="390525" y="9144"/>
                  </a:lnTo>
                  <a:close/>
                </a:path>
                <a:path w="1884045" h="17144">
                  <a:moveTo>
                    <a:pt x="451472" y="9144"/>
                  </a:moveTo>
                  <a:lnTo>
                    <a:pt x="448424" y="7620"/>
                  </a:lnTo>
                  <a:lnTo>
                    <a:pt x="439280" y="7620"/>
                  </a:lnTo>
                  <a:lnTo>
                    <a:pt x="434708" y="9144"/>
                  </a:lnTo>
                  <a:lnTo>
                    <a:pt x="434708" y="15240"/>
                  </a:lnTo>
                  <a:lnTo>
                    <a:pt x="439280" y="16764"/>
                  </a:lnTo>
                  <a:lnTo>
                    <a:pt x="448424" y="16764"/>
                  </a:lnTo>
                  <a:lnTo>
                    <a:pt x="451472" y="15240"/>
                  </a:lnTo>
                  <a:lnTo>
                    <a:pt x="451472" y="9144"/>
                  </a:lnTo>
                  <a:close/>
                </a:path>
                <a:path w="1884045" h="17144">
                  <a:moveTo>
                    <a:pt x="514057" y="9144"/>
                  </a:moveTo>
                  <a:lnTo>
                    <a:pt x="511009" y="7620"/>
                  </a:lnTo>
                  <a:lnTo>
                    <a:pt x="501865" y="7620"/>
                  </a:lnTo>
                  <a:lnTo>
                    <a:pt x="497293" y="9144"/>
                  </a:lnTo>
                  <a:lnTo>
                    <a:pt x="497293" y="15240"/>
                  </a:lnTo>
                  <a:lnTo>
                    <a:pt x="501865" y="16764"/>
                  </a:lnTo>
                  <a:lnTo>
                    <a:pt x="511009" y="16764"/>
                  </a:lnTo>
                  <a:lnTo>
                    <a:pt x="514057" y="15240"/>
                  </a:lnTo>
                  <a:lnTo>
                    <a:pt x="514057" y="9144"/>
                  </a:lnTo>
                  <a:close/>
                </a:path>
                <a:path w="1884045" h="17144">
                  <a:moveTo>
                    <a:pt x="639114" y="7620"/>
                  </a:moveTo>
                  <a:lnTo>
                    <a:pt x="634542" y="6096"/>
                  </a:lnTo>
                  <a:lnTo>
                    <a:pt x="625398" y="6096"/>
                  </a:lnTo>
                  <a:lnTo>
                    <a:pt x="622350" y="7620"/>
                  </a:lnTo>
                  <a:lnTo>
                    <a:pt x="622350" y="9144"/>
                  </a:lnTo>
                  <a:lnTo>
                    <a:pt x="622350" y="15240"/>
                  </a:lnTo>
                  <a:lnTo>
                    <a:pt x="625398" y="16764"/>
                  </a:lnTo>
                  <a:lnTo>
                    <a:pt x="634542" y="16764"/>
                  </a:lnTo>
                  <a:lnTo>
                    <a:pt x="639114" y="15240"/>
                  </a:lnTo>
                  <a:lnTo>
                    <a:pt x="639114" y="9144"/>
                  </a:lnTo>
                  <a:lnTo>
                    <a:pt x="639114" y="7620"/>
                  </a:lnTo>
                  <a:close/>
                </a:path>
                <a:path w="1884045" h="17144">
                  <a:moveTo>
                    <a:pt x="701700" y="7620"/>
                  </a:moveTo>
                  <a:lnTo>
                    <a:pt x="697128" y="6096"/>
                  </a:lnTo>
                  <a:lnTo>
                    <a:pt x="687984" y="6096"/>
                  </a:lnTo>
                  <a:lnTo>
                    <a:pt x="684936" y="7620"/>
                  </a:lnTo>
                  <a:lnTo>
                    <a:pt x="684936" y="13716"/>
                  </a:lnTo>
                  <a:lnTo>
                    <a:pt x="687984" y="15240"/>
                  </a:lnTo>
                  <a:lnTo>
                    <a:pt x="697128" y="15240"/>
                  </a:lnTo>
                  <a:lnTo>
                    <a:pt x="701700" y="13716"/>
                  </a:lnTo>
                  <a:lnTo>
                    <a:pt x="701700" y="7620"/>
                  </a:lnTo>
                  <a:close/>
                </a:path>
                <a:path w="1884045" h="17144">
                  <a:moveTo>
                    <a:pt x="825246" y="9144"/>
                  </a:moveTo>
                  <a:lnTo>
                    <a:pt x="822198" y="7620"/>
                  </a:lnTo>
                  <a:lnTo>
                    <a:pt x="813054" y="7620"/>
                  </a:lnTo>
                  <a:lnTo>
                    <a:pt x="808482" y="9144"/>
                  </a:lnTo>
                  <a:lnTo>
                    <a:pt x="808482" y="15240"/>
                  </a:lnTo>
                  <a:lnTo>
                    <a:pt x="813054" y="16764"/>
                  </a:lnTo>
                  <a:lnTo>
                    <a:pt x="822198" y="16764"/>
                  </a:lnTo>
                  <a:lnTo>
                    <a:pt x="825246" y="15240"/>
                  </a:lnTo>
                  <a:lnTo>
                    <a:pt x="825246" y="9144"/>
                  </a:lnTo>
                  <a:close/>
                </a:path>
                <a:path w="1884045" h="17144">
                  <a:moveTo>
                    <a:pt x="950302" y="3048"/>
                  </a:moveTo>
                  <a:lnTo>
                    <a:pt x="945730" y="1524"/>
                  </a:lnTo>
                  <a:lnTo>
                    <a:pt x="936586" y="1524"/>
                  </a:lnTo>
                  <a:lnTo>
                    <a:pt x="933538" y="3048"/>
                  </a:lnTo>
                  <a:lnTo>
                    <a:pt x="933538" y="9144"/>
                  </a:lnTo>
                  <a:lnTo>
                    <a:pt x="933538" y="15240"/>
                  </a:lnTo>
                  <a:lnTo>
                    <a:pt x="936586" y="16764"/>
                  </a:lnTo>
                  <a:lnTo>
                    <a:pt x="945730" y="16764"/>
                  </a:lnTo>
                  <a:lnTo>
                    <a:pt x="950302" y="15240"/>
                  </a:lnTo>
                  <a:lnTo>
                    <a:pt x="950302" y="9144"/>
                  </a:lnTo>
                  <a:lnTo>
                    <a:pt x="950302" y="3048"/>
                  </a:lnTo>
                  <a:close/>
                </a:path>
                <a:path w="1884045" h="17144">
                  <a:moveTo>
                    <a:pt x="1012875" y="1524"/>
                  </a:moveTo>
                  <a:lnTo>
                    <a:pt x="1008303" y="0"/>
                  </a:lnTo>
                  <a:lnTo>
                    <a:pt x="999159" y="0"/>
                  </a:lnTo>
                  <a:lnTo>
                    <a:pt x="996111" y="1524"/>
                  </a:lnTo>
                  <a:lnTo>
                    <a:pt x="996111" y="7620"/>
                  </a:lnTo>
                  <a:lnTo>
                    <a:pt x="997635" y="7620"/>
                  </a:lnTo>
                  <a:lnTo>
                    <a:pt x="996200" y="9055"/>
                  </a:lnTo>
                  <a:lnTo>
                    <a:pt x="996022" y="9144"/>
                  </a:lnTo>
                  <a:lnTo>
                    <a:pt x="996022" y="15240"/>
                  </a:lnTo>
                  <a:lnTo>
                    <a:pt x="999070" y="16764"/>
                  </a:lnTo>
                  <a:lnTo>
                    <a:pt x="1008214" y="16764"/>
                  </a:lnTo>
                  <a:lnTo>
                    <a:pt x="1012875" y="15240"/>
                  </a:lnTo>
                  <a:lnTo>
                    <a:pt x="1012875" y="9144"/>
                  </a:lnTo>
                  <a:lnTo>
                    <a:pt x="1009827" y="7620"/>
                  </a:lnTo>
                  <a:lnTo>
                    <a:pt x="1012875" y="7620"/>
                  </a:lnTo>
                  <a:lnTo>
                    <a:pt x="1012875" y="1524"/>
                  </a:lnTo>
                  <a:close/>
                </a:path>
                <a:path w="1884045" h="17144">
                  <a:moveTo>
                    <a:pt x="1073937" y="6096"/>
                  </a:moveTo>
                  <a:lnTo>
                    <a:pt x="1070889" y="4572"/>
                  </a:lnTo>
                  <a:lnTo>
                    <a:pt x="1061656" y="4572"/>
                  </a:lnTo>
                  <a:lnTo>
                    <a:pt x="1057084" y="6096"/>
                  </a:lnTo>
                  <a:lnTo>
                    <a:pt x="1057084" y="15240"/>
                  </a:lnTo>
                  <a:lnTo>
                    <a:pt x="1061656" y="16764"/>
                  </a:lnTo>
                  <a:lnTo>
                    <a:pt x="1070889" y="16764"/>
                  </a:lnTo>
                  <a:lnTo>
                    <a:pt x="1073937" y="15240"/>
                  </a:lnTo>
                  <a:lnTo>
                    <a:pt x="1073937" y="9144"/>
                  </a:lnTo>
                  <a:lnTo>
                    <a:pt x="1073937" y="6096"/>
                  </a:lnTo>
                  <a:close/>
                </a:path>
                <a:path w="1884045" h="17144">
                  <a:moveTo>
                    <a:pt x="1136421" y="9144"/>
                  </a:moveTo>
                  <a:lnTo>
                    <a:pt x="1133373" y="7620"/>
                  </a:lnTo>
                  <a:lnTo>
                    <a:pt x="1124229" y="7620"/>
                  </a:lnTo>
                  <a:lnTo>
                    <a:pt x="1119657" y="9144"/>
                  </a:lnTo>
                  <a:lnTo>
                    <a:pt x="1119657" y="15240"/>
                  </a:lnTo>
                  <a:lnTo>
                    <a:pt x="1124229" y="16764"/>
                  </a:lnTo>
                  <a:lnTo>
                    <a:pt x="1133373" y="16764"/>
                  </a:lnTo>
                  <a:lnTo>
                    <a:pt x="1136421" y="15240"/>
                  </a:lnTo>
                  <a:lnTo>
                    <a:pt x="1136421" y="9144"/>
                  </a:lnTo>
                  <a:close/>
                </a:path>
                <a:path w="1884045" h="17144">
                  <a:moveTo>
                    <a:pt x="1199007" y="6096"/>
                  </a:moveTo>
                  <a:lnTo>
                    <a:pt x="1195959" y="4572"/>
                  </a:lnTo>
                  <a:lnTo>
                    <a:pt x="1185291" y="4572"/>
                  </a:lnTo>
                  <a:lnTo>
                    <a:pt x="1182243" y="6096"/>
                  </a:lnTo>
                  <a:lnTo>
                    <a:pt x="1182243" y="9144"/>
                  </a:lnTo>
                  <a:lnTo>
                    <a:pt x="1182243" y="15240"/>
                  </a:lnTo>
                  <a:lnTo>
                    <a:pt x="1185291" y="16764"/>
                  </a:lnTo>
                  <a:lnTo>
                    <a:pt x="1195959" y="16764"/>
                  </a:lnTo>
                  <a:lnTo>
                    <a:pt x="1199007" y="15240"/>
                  </a:lnTo>
                  <a:lnTo>
                    <a:pt x="1199007" y="9144"/>
                  </a:lnTo>
                  <a:lnTo>
                    <a:pt x="1199007" y="6096"/>
                  </a:lnTo>
                  <a:close/>
                </a:path>
                <a:path w="1884045" h="17144">
                  <a:moveTo>
                    <a:pt x="1263103" y="15240"/>
                  </a:moveTo>
                  <a:lnTo>
                    <a:pt x="1261491" y="9144"/>
                  </a:lnTo>
                  <a:lnTo>
                    <a:pt x="1256919" y="7620"/>
                  </a:lnTo>
                  <a:lnTo>
                    <a:pt x="1247775" y="7620"/>
                  </a:lnTo>
                  <a:lnTo>
                    <a:pt x="1244727" y="9144"/>
                  </a:lnTo>
                  <a:lnTo>
                    <a:pt x="1244727" y="15240"/>
                  </a:lnTo>
                  <a:lnTo>
                    <a:pt x="1247775" y="16764"/>
                  </a:lnTo>
                  <a:lnTo>
                    <a:pt x="1256919" y="16764"/>
                  </a:lnTo>
                  <a:lnTo>
                    <a:pt x="1261491" y="15240"/>
                  </a:lnTo>
                  <a:lnTo>
                    <a:pt x="1263103" y="15240"/>
                  </a:lnTo>
                  <a:close/>
                </a:path>
                <a:path w="1884045" h="17144">
                  <a:moveTo>
                    <a:pt x="1324063" y="9144"/>
                  </a:moveTo>
                  <a:lnTo>
                    <a:pt x="1319491" y="7620"/>
                  </a:lnTo>
                  <a:lnTo>
                    <a:pt x="1310347" y="7620"/>
                  </a:lnTo>
                  <a:lnTo>
                    <a:pt x="1307299" y="9144"/>
                  </a:lnTo>
                  <a:lnTo>
                    <a:pt x="1307299" y="15240"/>
                  </a:lnTo>
                  <a:lnTo>
                    <a:pt x="1310347" y="16764"/>
                  </a:lnTo>
                  <a:lnTo>
                    <a:pt x="1319491" y="16764"/>
                  </a:lnTo>
                  <a:lnTo>
                    <a:pt x="1324063" y="15240"/>
                  </a:lnTo>
                  <a:lnTo>
                    <a:pt x="1324063" y="9144"/>
                  </a:lnTo>
                  <a:close/>
                </a:path>
                <a:path w="1884045" h="17144">
                  <a:moveTo>
                    <a:pt x="1447596" y="7620"/>
                  </a:moveTo>
                  <a:lnTo>
                    <a:pt x="1444548" y="6096"/>
                  </a:lnTo>
                  <a:lnTo>
                    <a:pt x="1435404" y="6096"/>
                  </a:lnTo>
                  <a:lnTo>
                    <a:pt x="1430832" y="7620"/>
                  </a:lnTo>
                  <a:lnTo>
                    <a:pt x="1430832" y="9144"/>
                  </a:lnTo>
                  <a:lnTo>
                    <a:pt x="1430832" y="15240"/>
                  </a:lnTo>
                  <a:lnTo>
                    <a:pt x="1435404" y="16764"/>
                  </a:lnTo>
                  <a:lnTo>
                    <a:pt x="1444548" y="16764"/>
                  </a:lnTo>
                  <a:lnTo>
                    <a:pt x="1447596" y="15240"/>
                  </a:lnTo>
                  <a:lnTo>
                    <a:pt x="1447596" y="9144"/>
                  </a:lnTo>
                  <a:lnTo>
                    <a:pt x="1447596" y="7620"/>
                  </a:lnTo>
                  <a:close/>
                </a:path>
                <a:path w="1884045" h="17144">
                  <a:moveTo>
                    <a:pt x="1572768" y="9144"/>
                  </a:moveTo>
                  <a:lnTo>
                    <a:pt x="1568196" y="7620"/>
                  </a:lnTo>
                  <a:lnTo>
                    <a:pt x="1559052" y="7620"/>
                  </a:lnTo>
                  <a:lnTo>
                    <a:pt x="1556004" y="9144"/>
                  </a:lnTo>
                  <a:lnTo>
                    <a:pt x="1556004" y="15240"/>
                  </a:lnTo>
                  <a:lnTo>
                    <a:pt x="1559052" y="16764"/>
                  </a:lnTo>
                  <a:lnTo>
                    <a:pt x="1568196" y="16764"/>
                  </a:lnTo>
                  <a:lnTo>
                    <a:pt x="1572768" y="15240"/>
                  </a:lnTo>
                  <a:lnTo>
                    <a:pt x="1572768" y="9144"/>
                  </a:lnTo>
                  <a:close/>
                </a:path>
                <a:path w="1884045" h="17144">
                  <a:moveTo>
                    <a:pt x="1635252" y="9144"/>
                  </a:moveTo>
                  <a:lnTo>
                    <a:pt x="1630680" y="7620"/>
                  </a:lnTo>
                  <a:lnTo>
                    <a:pt x="1621536" y="7620"/>
                  </a:lnTo>
                  <a:lnTo>
                    <a:pt x="1618488" y="9144"/>
                  </a:lnTo>
                  <a:lnTo>
                    <a:pt x="1618488" y="15240"/>
                  </a:lnTo>
                  <a:lnTo>
                    <a:pt x="1621536" y="16764"/>
                  </a:lnTo>
                  <a:lnTo>
                    <a:pt x="1630680" y="16764"/>
                  </a:lnTo>
                  <a:lnTo>
                    <a:pt x="1635252" y="15240"/>
                  </a:lnTo>
                  <a:lnTo>
                    <a:pt x="1635252" y="9144"/>
                  </a:lnTo>
                  <a:close/>
                </a:path>
                <a:path w="1884045" h="17144">
                  <a:moveTo>
                    <a:pt x="1758873" y="9144"/>
                  </a:moveTo>
                  <a:lnTo>
                    <a:pt x="1755825" y="6096"/>
                  </a:lnTo>
                  <a:lnTo>
                    <a:pt x="1746681" y="6096"/>
                  </a:lnTo>
                  <a:lnTo>
                    <a:pt x="1742109" y="9144"/>
                  </a:lnTo>
                  <a:lnTo>
                    <a:pt x="1742109" y="15240"/>
                  </a:lnTo>
                  <a:lnTo>
                    <a:pt x="1745157" y="16764"/>
                  </a:lnTo>
                  <a:lnTo>
                    <a:pt x="1746681" y="16764"/>
                  </a:lnTo>
                  <a:lnTo>
                    <a:pt x="1755825" y="16764"/>
                  </a:lnTo>
                  <a:lnTo>
                    <a:pt x="1758873" y="15240"/>
                  </a:lnTo>
                  <a:lnTo>
                    <a:pt x="1758873" y="9144"/>
                  </a:lnTo>
                  <a:close/>
                </a:path>
                <a:path w="1884045" h="17144">
                  <a:moveTo>
                    <a:pt x="1821357" y="9144"/>
                  </a:moveTo>
                  <a:lnTo>
                    <a:pt x="1818309" y="7620"/>
                  </a:lnTo>
                  <a:lnTo>
                    <a:pt x="1807641" y="7620"/>
                  </a:lnTo>
                  <a:lnTo>
                    <a:pt x="1804593" y="9144"/>
                  </a:lnTo>
                  <a:lnTo>
                    <a:pt x="1804593" y="15240"/>
                  </a:lnTo>
                  <a:lnTo>
                    <a:pt x="1807641" y="16764"/>
                  </a:lnTo>
                  <a:lnTo>
                    <a:pt x="1818309" y="16764"/>
                  </a:lnTo>
                  <a:lnTo>
                    <a:pt x="1821357" y="15240"/>
                  </a:lnTo>
                  <a:lnTo>
                    <a:pt x="1821357" y="9144"/>
                  </a:lnTo>
                  <a:close/>
                </a:path>
                <a:path w="1884045" h="17144">
                  <a:moveTo>
                    <a:pt x="1883943" y="9144"/>
                  </a:moveTo>
                  <a:lnTo>
                    <a:pt x="1879371" y="7620"/>
                  </a:lnTo>
                  <a:lnTo>
                    <a:pt x="1870227" y="7620"/>
                  </a:lnTo>
                  <a:lnTo>
                    <a:pt x="1867179" y="9144"/>
                  </a:lnTo>
                  <a:lnTo>
                    <a:pt x="1867179" y="15240"/>
                  </a:lnTo>
                  <a:lnTo>
                    <a:pt x="1870227" y="16764"/>
                  </a:lnTo>
                  <a:lnTo>
                    <a:pt x="1879371" y="16764"/>
                  </a:lnTo>
                  <a:lnTo>
                    <a:pt x="1883943" y="15240"/>
                  </a:lnTo>
                  <a:lnTo>
                    <a:pt x="1883943" y="914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8" name="object 2018" descr=""/>
            <p:cNvSpPr/>
            <p:nvPr/>
          </p:nvSpPr>
          <p:spPr>
            <a:xfrm>
              <a:off x="6954583" y="2166937"/>
              <a:ext cx="1884045" cy="12700"/>
            </a:xfrm>
            <a:custGeom>
              <a:avLst/>
              <a:gdLst/>
              <a:ahLst/>
              <a:cxnLst/>
              <a:rect l="l" t="t" r="r" b="b"/>
              <a:pathLst>
                <a:path w="1884045" h="12700">
                  <a:moveTo>
                    <a:pt x="16764" y="4572"/>
                  </a:moveTo>
                  <a:lnTo>
                    <a:pt x="12192" y="3048"/>
                  </a:lnTo>
                  <a:lnTo>
                    <a:pt x="3048" y="3048"/>
                  </a:lnTo>
                  <a:lnTo>
                    <a:pt x="0" y="4572"/>
                  </a:lnTo>
                  <a:lnTo>
                    <a:pt x="0" y="10668"/>
                  </a:lnTo>
                  <a:lnTo>
                    <a:pt x="3048" y="12192"/>
                  </a:lnTo>
                  <a:lnTo>
                    <a:pt x="12192" y="12192"/>
                  </a:lnTo>
                  <a:lnTo>
                    <a:pt x="16764" y="10668"/>
                  </a:lnTo>
                  <a:lnTo>
                    <a:pt x="16764" y="4572"/>
                  </a:lnTo>
                  <a:close/>
                </a:path>
                <a:path w="1884045" h="12700">
                  <a:moveTo>
                    <a:pt x="79248" y="4572"/>
                  </a:moveTo>
                  <a:lnTo>
                    <a:pt x="74676" y="1524"/>
                  </a:lnTo>
                  <a:lnTo>
                    <a:pt x="65532" y="1524"/>
                  </a:lnTo>
                  <a:lnTo>
                    <a:pt x="62484" y="4572"/>
                  </a:lnTo>
                  <a:lnTo>
                    <a:pt x="62484" y="10668"/>
                  </a:lnTo>
                  <a:lnTo>
                    <a:pt x="65532" y="12192"/>
                  </a:lnTo>
                  <a:lnTo>
                    <a:pt x="74676" y="12192"/>
                  </a:lnTo>
                  <a:lnTo>
                    <a:pt x="79248" y="10668"/>
                  </a:lnTo>
                  <a:lnTo>
                    <a:pt x="79248" y="4572"/>
                  </a:lnTo>
                  <a:close/>
                </a:path>
                <a:path w="1884045" h="12700">
                  <a:moveTo>
                    <a:pt x="140296" y="4572"/>
                  </a:moveTo>
                  <a:lnTo>
                    <a:pt x="137248" y="3048"/>
                  </a:lnTo>
                  <a:lnTo>
                    <a:pt x="128104" y="3048"/>
                  </a:lnTo>
                  <a:lnTo>
                    <a:pt x="123532" y="4572"/>
                  </a:lnTo>
                  <a:lnTo>
                    <a:pt x="123532" y="10668"/>
                  </a:lnTo>
                  <a:lnTo>
                    <a:pt x="128104" y="12192"/>
                  </a:lnTo>
                  <a:lnTo>
                    <a:pt x="137248" y="12192"/>
                  </a:lnTo>
                  <a:lnTo>
                    <a:pt x="140296" y="10668"/>
                  </a:lnTo>
                  <a:lnTo>
                    <a:pt x="140296" y="4572"/>
                  </a:lnTo>
                  <a:close/>
                </a:path>
                <a:path w="1884045" h="12700">
                  <a:moveTo>
                    <a:pt x="202882" y="4572"/>
                  </a:moveTo>
                  <a:lnTo>
                    <a:pt x="199834" y="3048"/>
                  </a:lnTo>
                  <a:lnTo>
                    <a:pt x="190690" y="3048"/>
                  </a:lnTo>
                  <a:lnTo>
                    <a:pt x="186118" y="4572"/>
                  </a:lnTo>
                  <a:lnTo>
                    <a:pt x="186118" y="10668"/>
                  </a:lnTo>
                  <a:lnTo>
                    <a:pt x="190690" y="12192"/>
                  </a:lnTo>
                  <a:lnTo>
                    <a:pt x="199834" y="12192"/>
                  </a:lnTo>
                  <a:lnTo>
                    <a:pt x="202882" y="10668"/>
                  </a:lnTo>
                  <a:lnTo>
                    <a:pt x="202882" y="4572"/>
                  </a:lnTo>
                  <a:close/>
                </a:path>
                <a:path w="1884045" h="12700">
                  <a:moveTo>
                    <a:pt x="265366" y="4572"/>
                  </a:moveTo>
                  <a:lnTo>
                    <a:pt x="262318" y="3048"/>
                  </a:lnTo>
                  <a:lnTo>
                    <a:pt x="253174" y="3048"/>
                  </a:lnTo>
                  <a:lnTo>
                    <a:pt x="248602" y="4572"/>
                  </a:lnTo>
                  <a:lnTo>
                    <a:pt x="248589" y="10668"/>
                  </a:lnTo>
                  <a:lnTo>
                    <a:pt x="253161" y="12192"/>
                  </a:lnTo>
                  <a:lnTo>
                    <a:pt x="262305" y="12192"/>
                  </a:lnTo>
                  <a:lnTo>
                    <a:pt x="265366" y="10668"/>
                  </a:lnTo>
                  <a:lnTo>
                    <a:pt x="265366" y="4572"/>
                  </a:lnTo>
                  <a:close/>
                </a:path>
                <a:path w="1884045" h="12700">
                  <a:moveTo>
                    <a:pt x="327939" y="4572"/>
                  </a:moveTo>
                  <a:lnTo>
                    <a:pt x="323367" y="3048"/>
                  </a:lnTo>
                  <a:lnTo>
                    <a:pt x="314223" y="3048"/>
                  </a:lnTo>
                  <a:lnTo>
                    <a:pt x="311175" y="4572"/>
                  </a:lnTo>
                  <a:lnTo>
                    <a:pt x="311175" y="9144"/>
                  </a:lnTo>
                  <a:lnTo>
                    <a:pt x="314223" y="12192"/>
                  </a:lnTo>
                  <a:lnTo>
                    <a:pt x="323367" y="12192"/>
                  </a:lnTo>
                  <a:lnTo>
                    <a:pt x="327939" y="9144"/>
                  </a:lnTo>
                  <a:lnTo>
                    <a:pt x="327939" y="4572"/>
                  </a:lnTo>
                  <a:close/>
                </a:path>
                <a:path w="1884045" h="12700">
                  <a:moveTo>
                    <a:pt x="390525" y="4572"/>
                  </a:moveTo>
                  <a:lnTo>
                    <a:pt x="385953" y="3048"/>
                  </a:lnTo>
                  <a:lnTo>
                    <a:pt x="376809" y="3048"/>
                  </a:lnTo>
                  <a:lnTo>
                    <a:pt x="373761" y="4572"/>
                  </a:lnTo>
                  <a:lnTo>
                    <a:pt x="373761" y="10668"/>
                  </a:lnTo>
                  <a:lnTo>
                    <a:pt x="376809" y="12192"/>
                  </a:lnTo>
                  <a:lnTo>
                    <a:pt x="385953" y="12192"/>
                  </a:lnTo>
                  <a:lnTo>
                    <a:pt x="390525" y="10668"/>
                  </a:lnTo>
                  <a:lnTo>
                    <a:pt x="390525" y="4572"/>
                  </a:lnTo>
                  <a:close/>
                </a:path>
                <a:path w="1884045" h="12700">
                  <a:moveTo>
                    <a:pt x="451472" y="4572"/>
                  </a:moveTo>
                  <a:lnTo>
                    <a:pt x="448424" y="3048"/>
                  </a:lnTo>
                  <a:lnTo>
                    <a:pt x="439280" y="3048"/>
                  </a:lnTo>
                  <a:lnTo>
                    <a:pt x="434708" y="4572"/>
                  </a:lnTo>
                  <a:lnTo>
                    <a:pt x="434708" y="10668"/>
                  </a:lnTo>
                  <a:lnTo>
                    <a:pt x="439280" y="12192"/>
                  </a:lnTo>
                  <a:lnTo>
                    <a:pt x="448424" y="12192"/>
                  </a:lnTo>
                  <a:lnTo>
                    <a:pt x="451472" y="10668"/>
                  </a:lnTo>
                  <a:lnTo>
                    <a:pt x="451472" y="4572"/>
                  </a:lnTo>
                  <a:close/>
                </a:path>
                <a:path w="1884045" h="12700">
                  <a:moveTo>
                    <a:pt x="514057" y="4572"/>
                  </a:moveTo>
                  <a:lnTo>
                    <a:pt x="511009" y="3048"/>
                  </a:lnTo>
                  <a:lnTo>
                    <a:pt x="501865" y="3048"/>
                  </a:lnTo>
                  <a:lnTo>
                    <a:pt x="497293" y="4572"/>
                  </a:lnTo>
                  <a:lnTo>
                    <a:pt x="497293" y="10668"/>
                  </a:lnTo>
                  <a:lnTo>
                    <a:pt x="501865" y="12192"/>
                  </a:lnTo>
                  <a:lnTo>
                    <a:pt x="511009" y="12192"/>
                  </a:lnTo>
                  <a:lnTo>
                    <a:pt x="514057" y="10668"/>
                  </a:lnTo>
                  <a:lnTo>
                    <a:pt x="514057" y="4572"/>
                  </a:lnTo>
                  <a:close/>
                </a:path>
                <a:path w="1884045" h="12700">
                  <a:moveTo>
                    <a:pt x="639114" y="4572"/>
                  </a:moveTo>
                  <a:lnTo>
                    <a:pt x="634542" y="3048"/>
                  </a:lnTo>
                  <a:lnTo>
                    <a:pt x="625398" y="3048"/>
                  </a:lnTo>
                  <a:lnTo>
                    <a:pt x="622350" y="4572"/>
                  </a:lnTo>
                  <a:lnTo>
                    <a:pt x="622350" y="10668"/>
                  </a:lnTo>
                  <a:lnTo>
                    <a:pt x="625398" y="12192"/>
                  </a:lnTo>
                  <a:lnTo>
                    <a:pt x="634542" y="12192"/>
                  </a:lnTo>
                  <a:lnTo>
                    <a:pt x="639114" y="10668"/>
                  </a:lnTo>
                  <a:lnTo>
                    <a:pt x="639114" y="4572"/>
                  </a:lnTo>
                  <a:close/>
                </a:path>
                <a:path w="1884045" h="12700">
                  <a:moveTo>
                    <a:pt x="701700" y="3048"/>
                  </a:moveTo>
                  <a:lnTo>
                    <a:pt x="697128" y="0"/>
                  </a:lnTo>
                  <a:lnTo>
                    <a:pt x="687984" y="0"/>
                  </a:lnTo>
                  <a:lnTo>
                    <a:pt x="684936" y="3048"/>
                  </a:lnTo>
                  <a:lnTo>
                    <a:pt x="684936" y="10668"/>
                  </a:lnTo>
                  <a:lnTo>
                    <a:pt x="687984" y="12192"/>
                  </a:lnTo>
                  <a:lnTo>
                    <a:pt x="697128" y="12192"/>
                  </a:lnTo>
                  <a:lnTo>
                    <a:pt x="701700" y="10668"/>
                  </a:lnTo>
                  <a:lnTo>
                    <a:pt x="701700" y="3048"/>
                  </a:lnTo>
                  <a:close/>
                </a:path>
                <a:path w="1884045" h="12700">
                  <a:moveTo>
                    <a:pt x="762660" y="4572"/>
                  </a:moveTo>
                  <a:lnTo>
                    <a:pt x="759612" y="3048"/>
                  </a:lnTo>
                  <a:lnTo>
                    <a:pt x="750468" y="3048"/>
                  </a:lnTo>
                  <a:lnTo>
                    <a:pt x="745896" y="4572"/>
                  </a:lnTo>
                  <a:lnTo>
                    <a:pt x="745896" y="10668"/>
                  </a:lnTo>
                  <a:lnTo>
                    <a:pt x="750468" y="12192"/>
                  </a:lnTo>
                  <a:lnTo>
                    <a:pt x="759612" y="12192"/>
                  </a:lnTo>
                  <a:lnTo>
                    <a:pt x="762660" y="10668"/>
                  </a:lnTo>
                  <a:lnTo>
                    <a:pt x="762660" y="4572"/>
                  </a:lnTo>
                  <a:close/>
                </a:path>
                <a:path w="1884045" h="12700">
                  <a:moveTo>
                    <a:pt x="825246" y="4572"/>
                  </a:moveTo>
                  <a:lnTo>
                    <a:pt x="822198" y="3048"/>
                  </a:lnTo>
                  <a:lnTo>
                    <a:pt x="813054" y="3048"/>
                  </a:lnTo>
                  <a:lnTo>
                    <a:pt x="808482" y="4572"/>
                  </a:lnTo>
                  <a:lnTo>
                    <a:pt x="808482" y="10668"/>
                  </a:lnTo>
                  <a:lnTo>
                    <a:pt x="813054" y="12192"/>
                  </a:lnTo>
                  <a:lnTo>
                    <a:pt x="822198" y="12192"/>
                  </a:lnTo>
                  <a:lnTo>
                    <a:pt x="825246" y="10668"/>
                  </a:lnTo>
                  <a:lnTo>
                    <a:pt x="825246" y="4572"/>
                  </a:lnTo>
                  <a:close/>
                </a:path>
                <a:path w="1884045" h="12700">
                  <a:moveTo>
                    <a:pt x="950302" y="3048"/>
                  </a:moveTo>
                  <a:lnTo>
                    <a:pt x="945730" y="0"/>
                  </a:lnTo>
                  <a:lnTo>
                    <a:pt x="936586" y="0"/>
                  </a:lnTo>
                  <a:lnTo>
                    <a:pt x="933538" y="3048"/>
                  </a:lnTo>
                  <a:lnTo>
                    <a:pt x="933538" y="4521"/>
                  </a:lnTo>
                  <a:lnTo>
                    <a:pt x="933437" y="10668"/>
                  </a:lnTo>
                  <a:lnTo>
                    <a:pt x="936485" y="12192"/>
                  </a:lnTo>
                  <a:lnTo>
                    <a:pt x="945629" y="12192"/>
                  </a:lnTo>
                  <a:lnTo>
                    <a:pt x="950302" y="10668"/>
                  </a:lnTo>
                  <a:lnTo>
                    <a:pt x="950302" y="4572"/>
                  </a:lnTo>
                  <a:lnTo>
                    <a:pt x="950302" y="3048"/>
                  </a:lnTo>
                  <a:close/>
                </a:path>
                <a:path w="1884045" h="12700">
                  <a:moveTo>
                    <a:pt x="1012875" y="4572"/>
                  </a:moveTo>
                  <a:lnTo>
                    <a:pt x="1008303" y="1524"/>
                  </a:lnTo>
                  <a:lnTo>
                    <a:pt x="999159" y="1524"/>
                  </a:lnTo>
                  <a:lnTo>
                    <a:pt x="996111" y="4572"/>
                  </a:lnTo>
                  <a:lnTo>
                    <a:pt x="996111" y="10668"/>
                  </a:lnTo>
                  <a:lnTo>
                    <a:pt x="999159" y="12192"/>
                  </a:lnTo>
                  <a:lnTo>
                    <a:pt x="1008303" y="12192"/>
                  </a:lnTo>
                  <a:lnTo>
                    <a:pt x="1012875" y="10668"/>
                  </a:lnTo>
                  <a:lnTo>
                    <a:pt x="1012875" y="4572"/>
                  </a:lnTo>
                  <a:close/>
                </a:path>
                <a:path w="1884045" h="12700">
                  <a:moveTo>
                    <a:pt x="1075461" y="10668"/>
                  </a:moveTo>
                  <a:lnTo>
                    <a:pt x="1073937" y="4572"/>
                  </a:lnTo>
                  <a:lnTo>
                    <a:pt x="1070889" y="3048"/>
                  </a:lnTo>
                  <a:lnTo>
                    <a:pt x="1061745" y="3048"/>
                  </a:lnTo>
                  <a:lnTo>
                    <a:pt x="1057084" y="4572"/>
                  </a:lnTo>
                  <a:lnTo>
                    <a:pt x="1057084" y="10668"/>
                  </a:lnTo>
                  <a:lnTo>
                    <a:pt x="1061656" y="12192"/>
                  </a:lnTo>
                  <a:lnTo>
                    <a:pt x="1070889" y="12192"/>
                  </a:lnTo>
                  <a:lnTo>
                    <a:pt x="1073937" y="10668"/>
                  </a:lnTo>
                  <a:lnTo>
                    <a:pt x="1075461" y="10668"/>
                  </a:lnTo>
                  <a:close/>
                </a:path>
                <a:path w="1884045" h="12700">
                  <a:moveTo>
                    <a:pt x="1136421" y="4572"/>
                  </a:moveTo>
                  <a:lnTo>
                    <a:pt x="1133373" y="3048"/>
                  </a:lnTo>
                  <a:lnTo>
                    <a:pt x="1124229" y="3048"/>
                  </a:lnTo>
                  <a:lnTo>
                    <a:pt x="1119657" y="4572"/>
                  </a:lnTo>
                  <a:lnTo>
                    <a:pt x="1119657" y="10668"/>
                  </a:lnTo>
                  <a:lnTo>
                    <a:pt x="1124229" y="12192"/>
                  </a:lnTo>
                  <a:lnTo>
                    <a:pt x="1133373" y="12192"/>
                  </a:lnTo>
                  <a:lnTo>
                    <a:pt x="1136421" y="10668"/>
                  </a:lnTo>
                  <a:lnTo>
                    <a:pt x="1136421" y="4572"/>
                  </a:lnTo>
                  <a:close/>
                </a:path>
                <a:path w="1884045" h="12700">
                  <a:moveTo>
                    <a:pt x="1200531" y="10668"/>
                  </a:moveTo>
                  <a:lnTo>
                    <a:pt x="1199007" y="4572"/>
                  </a:lnTo>
                  <a:lnTo>
                    <a:pt x="1195959" y="1524"/>
                  </a:lnTo>
                  <a:lnTo>
                    <a:pt x="1185291" y="1524"/>
                  </a:lnTo>
                  <a:lnTo>
                    <a:pt x="1182243" y="4572"/>
                  </a:lnTo>
                  <a:lnTo>
                    <a:pt x="1182243" y="10668"/>
                  </a:lnTo>
                  <a:lnTo>
                    <a:pt x="1185291" y="12192"/>
                  </a:lnTo>
                  <a:lnTo>
                    <a:pt x="1195959" y="12192"/>
                  </a:lnTo>
                  <a:lnTo>
                    <a:pt x="1199007" y="10668"/>
                  </a:lnTo>
                  <a:lnTo>
                    <a:pt x="1200531" y="10668"/>
                  </a:lnTo>
                  <a:close/>
                </a:path>
                <a:path w="1884045" h="12700">
                  <a:moveTo>
                    <a:pt x="1261491" y="4572"/>
                  </a:moveTo>
                  <a:lnTo>
                    <a:pt x="1256919" y="3048"/>
                  </a:lnTo>
                  <a:lnTo>
                    <a:pt x="1247775" y="3048"/>
                  </a:lnTo>
                  <a:lnTo>
                    <a:pt x="1244727" y="4572"/>
                  </a:lnTo>
                  <a:lnTo>
                    <a:pt x="1244727" y="10668"/>
                  </a:lnTo>
                  <a:lnTo>
                    <a:pt x="1247775" y="12192"/>
                  </a:lnTo>
                  <a:lnTo>
                    <a:pt x="1256919" y="12192"/>
                  </a:lnTo>
                  <a:lnTo>
                    <a:pt x="1261491" y="10668"/>
                  </a:lnTo>
                  <a:lnTo>
                    <a:pt x="1261491" y="4572"/>
                  </a:lnTo>
                  <a:close/>
                </a:path>
                <a:path w="1884045" h="12700">
                  <a:moveTo>
                    <a:pt x="1325587" y="10668"/>
                  </a:moveTo>
                  <a:lnTo>
                    <a:pt x="1324063" y="4572"/>
                  </a:lnTo>
                  <a:lnTo>
                    <a:pt x="1319491" y="3048"/>
                  </a:lnTo>
                  <a:lnTo>
                    <a:pt x="1310347" y="3048"/>
                  </a:lnTo>
                  <a:lnTo>
                    <a:pt x="1307299" y="4572"/>
                  </a:lnTo>
                  <a:lnTo>
                    <a:pt x="1307299" y="10668"/>
                  </a:lnTo>
                  <a:lnTo>
                    <a:pt x="1310347" y="12192"/>
                  </a:lnTo>
                  <a:lnTo>
                    <a:pt x="1319491" y="12192"/>
                  </a:lnTo>
                  <a:lnTo>
                    <a:pt x="1324063" y="10668"/>
                  </a:lnTo>
                  <a:lnTo>
                    <a:pt x="1325587" y="10668"/>
                  </a:lnTo>
                  <a:close/>
                </a:path>
                <a:path w="1884045" h="12700">
                  <a:moveTo>
                    <a:pt x="1447596" y="3048"/>
                  </a:moveTo>
                  <a:lnTo>
                    <a:pt x="1444548" y="0"/>
                  </a:lnTo>
                  <a:lnTo>
                    <a:pt x="1435315" y="0"/>
                  </a:lnTo>
                  <a:lnTo>
                    <a:pt x="1430743" y="3048"/>
                  </a:lnTo>
                  <a:lnTo>
                    <a:pt x="1430743" y="10668"/>
                  </a:lnTo>
                  <a:lnTo>
                    <a:pt x="1435315" y="12192"/>
                  </a:lnTo>
                  <a:lnTo>
                    <a:pt x="1444548" y="12192"/>
                  </a:lnTo>
                  <a:lnTo>
                    <a:pt x="1447596" y="10668"/>
                  </a:lnTo>
                  <a:lnTo>
                    <a:pt x="1447596" y="4572"/>
                  </a:lnTo>
                  <a:lnTo>
                    <a:pt x="1447596" y="3048"/>
                  </a:lnTo>
                  <a:close/>
                </a:path>
                <a:path w="1884045" h="12700">
                  <a:moveTo>
                    <a:pt x="1510182" y="4572"/>
                  </a:moveTo>
                  <a:lnTo>
                    <a:pt x="1507134" y="3048"/>
                  </a:lnTo>
                  <a:lnTo>
                    <a:pt x="1496466" y="3048"/>
                  </a:lnTo>
                  <a:lnTo>
                    <a:pt x="1493418" y="4572"/>
                  </a:lnTo>
                  <a:lnTo>
                    <a:pt x="1493418" y="10668"/>
                  </a:lnTo>
                  <a:lnTo>
                    <a:pt x="1496466" y="12192"/>
                  </a:lnTo>
                  <a:lnTo>
                    <a:pt x="1507134" y="12192"/>
                  </a:lnTo>
                  <a:lnTo>
                    <a:pt x="1510182" y="10668"/>
                  </a:lnTo>
                  <a:lnTo>
                    <a:pt x="1510182" y="4572"/>
                  </a:lnTo>
                  <a:close/>
                </a:path>
                <a:path w="1884045" h="12700">
                  <a:moveTo>
                    <a:pt x="1572768" y="4572"/>
                  </a:moveTo>
                  <a:lnTo>
                    <a:pt x="1568196" y="3048"/>
                  </a:lnTo>
                  <a:lnTo>
                    <a:pt x="1559052" y="3048"/>
                  </a:lnTo>
                  <a:lnTo>
                    <a:pt x="1556004" y="4572"/>
                  </a:lnTo>
                  <a:lnTo>
                    <a:pt x="1556004" y="10668"/>
                  </a:lnTo>
                  <a:lnTo>
                    <a:pt x="1559052" y="12192"/>
                  </a:lnTo>
                  <a:lnTo>
                    <a:pt x="1568196" y="12192"/>
                  </a:lnTo>
                  <a:lnTo>
                    <a:pt x="1572768" y="10668"/>
                  </a:lnTo>
                  <a:lnTo>
                    <a:pt x="1572768" y="4572"/>
                  </a:lnTo>
                  <a:close/>
                </a:path>
                <a:path w="1884045" h="12700">
                  <a:moveTo>
                    <a:pt x="1758873" y="4572"/>
                  </a:moveTo>
                  <a:lnTo>
                    <a:pt x="1755825" y="3048"/>
                  </a:lnTo>
                  <a:lnTo>
                    <a:pt x="1746681" y="3048"/>
                  </a:lnTo>
                  <a:lnTo>
                    <a:pt x="1742109" y="4572"/>
                  </a:lnTo>
                  <a:lnTo>
                    <a:pt x="1742109" y="10668"/>
                  </a:lnTo>
                  <a:lnTo>
                    <a:pt x="1746681" y="12192"/>
                  </a:lnTo>
                  <a:lnTo>
                    <a:pt x="1755825" y="12192"/>
                  </a:lnTo>
                  <a:lnTo>
                    <a:pt x="1758873" y="10668"/>
                  </a:lnTo>
                  <a:lnTo>
                    <a:pt x="1758873" y="4572"/>
                  </a:lnTo>
                  <a:close/>
                </a:path>
                <a:path w="1884045" h="12700">
                  <a:moveTo>
                    <a:pt x="1821357" y="4572"/>
                  </a:moveTo>
                  <a:lnTo>
                    <a:pt x="1818309" y="3048"/>
                  </a:lnTo>
                  <a:lnTo>
                    <a:pt x="1807641" y="3048"/>
                  </a:lnTo>
                  <a:lnTo>
                    <a:pt x="1804593" y="4572"/>
                  </a:lnTo>
                  <a:lnTo>
                    <a:pt x="1804593" y="10668"/>
                  </a:lnTo>
                  <a:lnTo>
                    <a:pt x="1807641" y="12192"/>
                  </a:lnTo>
                  <a:lnTo>
                    <a:pt x="1818309" y="12192"/>
                  </a:lnTo>
                  <a:lnTo>
                    <a:pt x="1821357" y="10668"/>
                  </a:lnTo>
                  <a:lnTo>
                    <a:pt x="1821357" y="4572"/>
                  </a:lnTo>
                  <a:close/>
                </a:path>
                <a:path w="1884045" h="12700">
                  <a:moveTo>
                    <a:pt x="1883943" y="4572"/>
                  </a:moveTo>
                  <a:lnTo>
                    <a:pt x="1879371" y="3048"/>
                  </a:lnTo>
                  <a:lnTo>
                    <a:pt x="1870227" y="3048"/>
                  </a:lnTo>
                  <a:lnTo>
                    <a:pt x="1867179" y="4572"/>
                  </a:lnTo>
                  <a:lnTo>
                    <a:pt x="1867179" y="10668"/>
                  </a:lnTo>
                  <a:lnTo>
                    <a:pt x="1870227" y="12192"/>
                  </a:lnTo>
                  <a:lnTo>
                    <a:pt x="1879371" y="12192"/>
                  </a:lnTo>
                  <a:lnTo>
                    <a:pt x="1883943" y="10668"/>
                  </a:lnTo>
                  <a:lnTo>
                    <a:pt x="1883943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9" name="object 2019" descr=""/>
            <p:cNvSpPr/>
            <p:nvPr/>
          </p:nvSpPr>
          <p:spPr>
            <a:xfrm>
              <a:off x="7017067" y="2165413"/>
              <a:ext cx="1821814" cy="13970"/>
            </a:xfrm>
            <a:custGeom>
              <a:avLst/>
              <a:gdLst/>
              <a:ahLst/>
              <a:cxnLst/>
              <a:rect l="l" t="t" r="r" b="b"/>
              <a:pathLst>
                <a:path w="1821815" h="13969">
                  <a:moveTo>
                    <a:pt x="16764" y="6096"/>
                  </a:moveTo>
                  <a:lnTo>
                    <a:pt x="12192" y="4572"/>
                  </a:lnTo>
                  <a:lnTo>
                    <a:pt x="3048" y="4572"/>
                  </a:lnTo>
                  <a:lnTo>
                    <a:pt x="0" y="6096"/>
                  </a:lnTo>
                  <a:lnTo>
                    <a:pt x="0" y="12192"/>
                  </a:lnTo>
                  <a:lnTo>
                    <a:pt x="3048" y="13716"/>
                  </a:lnTo>
                  <a:lnTo>
                    <a:pt x="12192" y="13716"/>
                  </a:lnTo>
                  <a:lnTo>
                    <a:pt x="16764" y="12192"/>
                  </a:lnTo>
                  <a:lnTo>
                    <a:pt x="16764" y="6096"/>
                  </a:lnTo>
                  <a:close/>
                </a:path>
                <a:path w="1821815" h="13969">
                  <a:moveTo>
                    <a:pt x="77812" y="6096"/>
                  </a:moveTo>
                  <a:lnTo>
                    <a:pt x="74764" y="4572"/>
                  </a:lnTo>
                  <a:lnTo>
                    <a:pt x="65620" y="4572"/>
                  </a:lnTo>
                  <a:lnTo>
                    <a:pt x="61048" y="6096"/>
                  </a:lnTo>
                  <a:lnTo>
                    <a:pt x="61048" y="12192"/>
                  </a:lnTo>
                  <a:lnTo>
                    <a:pt x="65620" y="13716"/>
                  </a:lnTo>
                  <a:lnTo>
                    <a:pt x="74764" y="13716"/>
                  </a:lnTo>
                  <a:lnTo>
                    <a:pt x="77812" y="12192"/>
                  </a:lnTo>
                  <a:lnTo>
                    <a:pt x="77812" y="6096"/>
                  </a:lnTo>
                  <a:close/>
                </a:path>
                <a:path w="1821815" h="13969">
                  <a:moveTo>
                    <a:pt x="140398" y="6096"/>
                  </a:moveTo>
                  <a:lnTo>
                    <a:pt x="137350" y="4572"/>
                  </a:lnTo>
                  <a:lnTo>
                    <a:pt x="128206" y="4572"/>
                  </a:lnTo>
                  <a:lnTo>
                    <a:pt x="123634" y="6096"/>
                  </a:lnTo>
                  <a:lnTo>
                    <a:pt x="123634" y="12192"/>
                  </a:lnTo>
                  <a:lnTo>
                    <a:pt x="128206" y="13716"/>
                  </a:lnTo>
                  <a:lnTo>
                    <a:pt x="137350" y="13716"/>
                  </a:lnTo>
                  <a:lnTo>
                    <a:pt x="140398" y="12192"/>
                  </a:lnTo>
                  <a:lnTo>
                    <a:pt x="140398" y="6096"/>
                  </a:lnTo>
                  <a:close/>
                </a:path>
                <a:path w="1821815" h="13969">
                  <a:moveTo>
                    <a:pt x="202882" y="6096"/>
                  </a:moveTo>
                  <a:lnTo>
                    <a:pt x="199834" y="4572"/>
                  </a:lnTo>
                  <a:lnTo>
                    <a:pt x="190690" y="4572"/>
                  </a:lnTo>
                  <a:lnTo>
                    <a:pt x="186118" y="6096"/>
                  </a:lnTo>
                  <a:lnTo>
                    <a:pt x="186105" y="12192"/>
                  </a:lnTo>
                  <a:lnTo>
                    <a:pt x="190677" y="13716"/>
                  </a:lnTo>
                  <a:lnTo>
                    <a:pt x="199821" y="13716"/>
                  </a:lnTo>
                  <a:lnTo>
                    <a:pt x="202882" y="12192"/>
                  </a:lnTo>
                  <a:lnTo>
                    <a:pt x="202882" y="6096"/>
                  </a:lnTo>
                  <a:close/>
                </a:path>
                <a:path w="1821815" h="13969">
                  <a:moveTo>
                    <a:pt x="265455" y="4572"/>
                  </a:moveTo>
                  <a:lnTo>
                    <a:pt x="260794" y="3048"/>
                  </a:lnTo>
                  <a:lnTo>
                    <a:pt x="251650" y="3048"/>
                  </a:lnTo>
                  <a:lnTo>
                    <a:pt x="248602" y="4572"/>
                  </a:lnTo>
                  <a:lnTo>
                    <a:pt x="248602" y="12192"/>
                  </a:lnTo>
                  <a:lnTo>
                    <a:pt x="251650" y="13716"/>
                  </a:lnTo>
                  <a:lnTo>
                    <a:pt x="260794" y="13716"/>
                  </a:lnTo>
                  <a:lnTo>
                    <a:pt x="265455" y="12192"/>
                  </a:lnTo>
                  <a:lnTo>
                    <a:pt x="265455" y="4572"/>
                  </a:lnTo>
                  <a:close/>
                </a:path>
                <a:path w="1821815" h="13969">
                  <a:moveTo>
                    <a:pt x="328041" y="6096"/>
                  </a:moveTo>
                  <a:lnTo>
                    <a:pt x="323469" y="4572"/>
                  </a:lnTo>
                  <a:lnTo>
                    <a:pt x="314325" y="4572"/>
                  </a:lnTo>
                  <a:lnTo>
                    <a:pt x="311175" y="6096"/>
                  </a:lnTo>
                  <a:lnTo>
                    <a:pt x="311175" y="12192"/>
                  </a:lnTo>
                  <a:lnTo>
                    <a:pt x="314223" y="13716"/>
                  </a:lnTo>
                  <a:lnTo>
                    <a:pt x="323367" y="13716"/>
                  </a:lnTo>
                  <a:lnTo>
                    <a:pt x="328041" y="12192"/>
                  </a:lnTo>
                  <a:lnTo>
                    <a:pt x="328041" y="6096"/>
                  </a:lnTo>
                  <a:close/>
                </a:path>
                <a:path w="1821815" h="13969">
                  <a:moveTo>
                    <a:pt x="388988" y="6096"/>
                  </a:moveTo>
                  <a:lnTo>
                    <a:pt x="385940" y="4572"/>
                  </a:lnTo>
                  <a:lnTo>
                    <a:pt x="376796" y="4572"/>
                  </a:lnTo>
                  <a:lnTo>
                    <a:pt x="372224" y="6096"/>
                  </a:lnTo>
                  <a:lnTo>
                    <a:pt x="372224" y="12192"/>
                  </a:lnTo>
                  <a:lnTo>
                    <a:pt x="376796" y="13716"/>
                  </a:lnTo>
                  <a:lnTo>
                    <a:pt x="385940" y="13716"/>
                  </a:lnTo>
                  <a:lnTo>
                    <a:pt x="388988" y="12192"/>
                  </a:lnTo>
                  <a:lnTo>
                    <a:pt x="388988" y="6096"/>
                  </a:lnTo>
                  <a:close/>
                </a:path>
                <a:path w="1821815" h="13969">
                  <a:moveTo>
                    <a:pt x="576630" y="6096"/>
                  </a:moveTo>
                  <a:lnTo>
                    <a:pt x="572058" y="4572"/>
                  </a:lnTo>
                  <a:lnTo>
                    <a:pt x="562914" y="4572"/>
                  </a:lnTo>
                  <a:lnTo>
                    <a:pt x="559866" y="6096"/>
                  </a:lnTo>
                  <a:lnTo>
                    <a:pt x="559866" y="12192"/>
                  </a:lnTo>
                  <a:lnTo>
                    <a:pt x="562914" y="13716"/>
                  </a:lnTo>
                  <a:lnTo>
                    <a:pt x="572058" y="13716"/>
                  </a:lnTo>
                  <a:lnTo>
                    <a:pt x="576630" y="12192"/>
                  </a:lnTo>
                  <a:lnTo>
                    <a:pt x="576630" y="6096"/>
                  </a:lnTo>
                  <a:close/>
                </a:path>
                <a:path w="1821815" h="13969">
                  <a:moveTo>
                    <a:pt x="639216" y="3048"/>
                  </a:moveTo>
                  <a:lnTo>
                    <a:pt x="634644" y="1524"/>
                  </a:lnTo>
                  <a:lnTo>
                    <a:pt x="625500" y="1524"/>
                  </a:lnTo>
                  <a:lnTo>
                    <a:pt x="622452" y="3048"/>
                  </a:lnTo>
                  <a:lnTo>
                    <a:pt x="622452" y="7620"/>
                  </a:lnTo>
                  <a:lnTo>
                    <a:pt x="625500" y="10668"/>
                  </a:lnTo>
                  <a:lnTo>
                    <a:pt x="634644" y="10668"/>
                  </a:lnTo>
                  <a:lnTo>
                    <a:pt x="639216" y="7620"/>
                  </a:lnTo>
                  <a:lnTo>
                    <a:pt x="639216" y="3048"/>
                  </a:lnTo>
                  <a:close/>
                </a:path>
                <a:path w="1821815" h="13969">
                  <a:moveTo>
                    <a:pt x="762762" y="6096"/>
                  </a:moveTo>
                  <a:lnTo>
                    <a:pt x="759714" y="4572"/>
                  </a:lnTo>
                  <a:lnTo>
                    <a:pt x="750570" y="4572"/>
                  </a:lnTo>
                  <a:lnTo>
                    <a:pt x="745998" y="6096"/>
                  </a:lnTo>
                  <a:lnTo>
                    <a:pt x="745998" y="12192"/>
                  </a:lnTo>
                  <a:lnTo>
                    <a:pt x="750570" y="13716"/>
                  </a:lnTo>
                  <a:lnTo>
                    <a:pt x="759714" y="13716"/>
                  </a:lnTo>
                  <a:lnTo>
                    <a:pt x="762762" y="12192"/>
                  </a:lnTo>
                  <a:lnTo>
                    <a:pt x="762762" y="6096"/>
                  </a:lnTo>
                  <a:close/>
                </a:path>
                <a:path w="1821815" h="13969">
                  <a:moveTo>
                    <a:pt x="887818" y="4572"/>
                  </a:moveTo>
                  <a:lnTo>
                    <a:pt x="883246" y="1524"/>
                  </a:lnTo>
                  <a:lnTo>
                    <a:pt x="874102" y="1524"/>
                  </a:lnTo>
                  <a:lnTo>
                    <a:pt x="871054" y="4572"/>
                  </a:lnTo>
                  <a:lnTo>
                    <a:pt x="871054" y="6096"/>
                  </a:lnTo>
                  <a:lnTo>
                    <a:pt x="871054" y="12192"/>
                  </a:lnTo>
                  <a:lnTo>
                    <a:pt x="874102" y="13716"/>
                  </a:lnTo>
                  <a:lnTo>
                    <a:pt x="883246" y="13716"/>
                  </a:lnTo>
                  <a:lnTo>
                    <a:pt x="887818" y="12192"/>
                  </a:lnTo>
                  <a:lnTo>
                    <a:pt x="887818" y="6096"/>
                  </a:lnTo>
                  <a:lnTo>
                    <a:pt x="887818" y="4572"/>
                  </a:lnTo>
                  <a:close/>
                </a:path>
                <a:path w="1821815" h="13969">
                  <a:moveTo>
                    <a:pt x="951915" y="12192"/>
                  </a:moveTo>
                  <a:lnTo>
                    <a:pt x="950391" y="6096"/>
                  </a:lnTo>
                  <a:lnTo>
                    <a:pt x="950391" y="4572"/>
                  </a:lnTo>
                  <a:lnTo>
                    <a:pt x="945819" y="1524"/>
                  </a:lnTo>
                  <a:lnTo>
                    <a:pt x="936675" y="1524"/>
                  </a:lnTo>
                  <a:lnTo>
                    <a:pt x="933627" y="4572"/>
                  </a:lnTo>
                  <a:lnTo>
                    <a:pt x="933627" y="6096"/>
                  </a:lnTo>
                  <a:lnTo>
                    <a:pt x="933627" y="12192"/>
                  </a:lnTo>
                  <a:lnTo>
                    <a:pt x="936675" y="13716"/>
                  </a:lnTo>
                  <a:lnTo>
                    <a:pt x="945819" y="13716"/>
                  </a:lnTo>
                  <a:lnTo>
                    <a:pt x="950391" y="12192"/>
                  </a:lnTo>
                  <a:lnTo>
                    <a:pt x="951915" y="12192"/>
                  </a:lnTo>
                  <a:close/>
                </a:path>
                <a:path w="1821815" h="13969">
                  <a:moveTo>
                    <a:pt x="1012977" y="12192"/>
                  </a:moveTo>
                  <a:lnTo>
                    <a:pt x="1011453" y="6096"/>
                  </a:lnTo>
                  <a:lnTo>
                    <a:pt x="1008405" y="3048"/>
                  </a:lnTo>
                  <a:lnTo>
                    <a:pt x="999261" y="3048"/>
                  </a:lnTo>
                  <a:lnTo>
                    <a:pt x="994791" y="6032"/>
                  </a:lnTo>
                  <a:lnTo>
                    <a:pt x="994600" y="6096"/>
                  </a:lnTo>
                  <a:lnTo>
                    <a:pt x="994600" y="12192"/>
                  </a:lnTo>
                  <a:lnTo>
                    <a:pt x="994867" y="12280"/>
                  </a:lnTo>
                  <a:lnTo>
                    <a:pt x="997737" y="13716"/>
                  </a:lnTo>
                  <a:lnTo>
                    <a:pt x="999172" y="13716"/>
                  </a:lnTo>
                  <a:lnTo>
                    <a:pt x="1008405" y="13716"/>
                  </a:lnTo>
                  <a:lnTo>
                    <a:pt x="1011453" y="12192"/>
                  </a:lnTo>
                  <a:lnTo>
                    <a:pt x="1012977" y="12192"/>
                  </a:lnTo>
                  <a:close/>
                </a:path>
                <a:path w="1821815" h="13969">
                  <a:moveTo>
                    <a:pt x="1073937" y="6096"/>
                  </a:moveTo>
                  <a:lnTo>
                    <a:pt x="1070889" y="4572"/>
                  </a:lnTo>
                  <a:lnTo>
                    <a:pt x="1061745" y="4572"/>
                  </a:lnTo>
                  <a:lnTo>
                    <a:pt x="1057173" y="6096"/>
                  </a:lnTo>
                  <a:lnTo>
                    <a:pt x="1057173" y="12192"/>
                  </a:lnTo>
                  <a:lnTo>
                    <a:pt x="1061745" y="13716"/>
                  </a:lnTo>
                  <a:lnTo>
                    <a:pt x="1070889" y="13716"/>
                  </a:lnTo>
                  <a:lnTo>
                    <a:pt x="1073937" y="12192"/>
                  </a:lnTo>
                  <a:lnTo>
                    <a:pt x="1073937" y="6096"/>
                  </a:lnTo>
                  <a:close/>
                </a:path>
                <a:path w="1821815" h="13969">
                  <a:moveTo>
                    <a:pt x="1136523" y="6096"/>
                  </a:moveTo>
                  <a:lnTo>
                    <a:pt x="1133475" y="4572"/>
                  </a:lnTo>
                  <a:lnTo>
                    <a:pt x="1122807" y="4572"/>
                  </a:lnTo>
                  <a:lnTo>
                    <a:pt x="1119759" y="6096"/>
                  </a:lnTo>
                  <a:lnTo>
                    <a:pt x="1119759" y="12192"/>
                  </a:lnTo>
                  <a:lnTo>
                    <a:pt x="1122807" y="13716"/>
                  </a:lnTo>
                  <a:lnTo>
                    <a:pt x="1133475" y="13716"/>
                  </a:lnTo>
                  <a:lnTo>
                    <a:pt x="1136523" y="12192"/>
                  </a:lnTo>
                  <a:lnTo>
                    <a:pt x="1136523" y="6096"/>
                  </a:lnTo>
                  <a:close/>
                </a:path>
                <a:path w="1821815" h="13969">
                  <a:moveTo>
                    <a:pt x="1199007" y="6096"/>
                  </a:moveTo>
                  <a:lnTo>
                    <a:pt x="1194435" y="4572"/>
                  </a:lnTo>
                  <a:lnTo>
                    <a:pt x="1185291" y="4572"/>
                  </a:lnTo>
                  <a:lnTo>
                    <a:pt x="1182243" y="6096"/>
                  </a:lnTo>
                  <a:lnTo>
                    <a:pt x="1182243" y="12192"/>
                  </a:lnTo>
                  <a:lnTo>
                    <a:pt x="1185291" y="13716"/>
                  </a:lnTo>
                  <a:lnTo>
                    <a:pt x="1194435" y="13716"/>
                  </a:lnTo>
                  <a:lnTo>
                    <a:pt x="1199007" y="12192"/>
                  </a:lnTo>
                  <a:lnTo>
                    <a:pt x="1199007" y="6096"/>
                  </a:lnTo>
                  <a:close/>
                </a:path>
                <a:path w="1821815" h="13969">
                  <a:moveTo>
                    <a:pt x="1261579" y="6096"/>
                  </a:moveTo>
                  <a:lnTo>
                    <a:pt x="1257007" y="4572"/>
                  </a:lnTo>
                  <a:lnTo>
                    <a:pt x="1247863" y="4572"/>
                  </a:lnTo>
                  <a:lnTo>
                    <a:pt x="1244815" y="6096"/>
                  </a:lnTo>
                  <a:lnTo>
                    <a:pt x="1244815" y="12192"/>
                  </a:lnTo>
                  <a:lnTo>
                    <a:pt x="1247863" y="13716"/>
                  </a:lnTo>
                  <a:lnTo>
                    <a:pt x="1257007" y="13716"/>
                  </a:lnTo>
                  <a:lnTo>
                    <a:pt x="1261579" y="12192"/>
                  </a:lnTo>
                  <a:lnTo>
                    <a:pt x="1261579" y="6096"/>
                  </a:lnTo>
                  <a:close/>
                </a:path>
                <a:path w="1821815" h="13969">
                  <a:moveTo>
                    <a:pt x="1385112" y="3048"/>
                  </a:moveTo>
                  <a:lnTo>
                    <a:pt x="1382064" y="0"/>
                  </a:lnTo>
                  <a:lnTo>
                    <a:pt x="1372920" y="0"/>
                  </a:lnTo>
                  <a:lnTo>
                    <a:pt x="1368348" y="3048"/>
                  </a:lnTo>
                  <a:lnTo>
                    <a:pt x="1368348" y="6096"/>
                  </a:lnTo>
                  <a:lnTo>
                    <a:pt x="1368348" y="12192"/>
                  </a:lnTo>
                  <a:lnTo>
                    <a:pt x="1372920" y="13716"/>
                  </a:lnTo>
                  <a:lnTo>
                    <a:pt x="1382064" y="13716"/>
                  </a:lnTo>
                  <a:lnTo>
                    <a:pt x="1385112" y="12192"/>
                  </a:lnTo>
                  <a:lnTo>
                    <a:pt x="1385112" y="6096"/>
                  </a:lnTo>
                  <a:lnTo>
                    <a:pt x="1385112" y="3048"/>
                  </a:lnTo>
                  <a:close/>
                </a:path>
                <a:path w="1821815" h="13969">
                  <a:moveTo>
                    <a:pt x="1510284" y="6096"/>
                  </a:moveTo>
                  <a:lnTo>
                    <a:pt x="1505712" y="4572"/>
                  </a:lnTo>
                  <a:lnTo>
                    <a:pt x="1496568" y="4572"/>
                  </a:lnTo>
                  <a:lnTo>
                    <a:pt x="1493520" y="6096"/>
                  </a:lnTo>
                  <a:lnTo>
                    <a:pt x="1493520" y="12192"/>
                  </a:lnTo>
                  <a:lnTo>
                    <a:pt x="1496568" y="13716"/>
                  </a:lnTo>
                  <a:lnTo>
                    <a:pt x="1505712" y="13716"/>
                  </a:lnTo>
                  <a:lnTo>
                    <a:pt x="1510284" y="12192"/>
                  </a:lnTo>
                  <a:lnTo>
                    <a:pt x="1510284" y="6096"/>
                  </a:lnTo>
                  <a:close/>
                </a:path>
                <a:path w="1821815" h="13969">
                  <a:moveTo>
                    <a:pt x="1572768" y="6096"/>
                  </a:moveTo>
                  <a:lnTo>
                    <a:pt x="1568196" y="4572"/>
                  </a:lnTo>
                  <a:lnTo>
                    <a:pt x="1559052" y="4572"/>
                  </a:lnTo>
                  <a:lnTo>
                    <a:pt x="1556004" y="6096"/>
                  </a:lnTo>
                  <a:lnTo>
                    <a:pt x="1556004" y="12192"/>
                  </a:lnTo>
                  <a:lnTo>
                    <a:pt x="1559052" y="13716"/>
                  </a:lnTo>
                  <a:lnTo>
                    <a:pt x="1568196" y="13716"/>
                  </a:lnTo>
                  <a:lnTo>
                    <a:pt x="1572768" y="12192"/>
                  </a:lnTo>
                  <a:lnTo>
                    <a:pt x="1572768" y="6096"/>
                  </a:lnTo>
                  <a:close/>
                </a:path>
                <a:path w="1821815" h="13969">
                  <a:moveTo>
                    <a:pt x="1696389" y="6096"/>
                  </a:moveTo>
                  <a:lnTo>
                    <a:pt x="1693341" y="4572"/>
                  </a:lnTo>
                  <a:lnTo>
                    <a:pt x="1684197" y="4572"/>
                  </a:lnTo>
                  <a:lnTo>
                    <a:pt x="1679536" y="6096"/>
                  </a:lnTo>
                  <a:lnTo>
                    <a:pt x="1679536" y="12192"/>
                  </a:lnTo>
                  <a:lnTo>
                    <a:pt x="1684108" y="13716"/>
                  </a:lnTo>
                  <a:lnTo>
                    <a:pt x="1693341" y="13716"/>
                  </a:lnTo>
                  <a:lnTo>
                    <a:pt x="1696389" y="12192"/>
                  </a:lnTo>
                  <a:lnTo>
                    <a:pt x="1696389" y="6096"/>
                  </a:lnTo>
                  <a:close/>
                </a:path>
                <a:path w="1821815" h="13969">
                  <a:moveTo>
                    <a:pt x="1758873" y="6096"/>
                  </a:moveTo>
                  <a:lnTo>
                    <a:pt x="1755825" y="4572"/>
                  </a:lnTo>
                  <a:lnTo>
                    <a:pt x="1745157" y="4572"/>
                  </a:lnTo>
                  <a:lnTo>
                    <a:pt x="1742109" y="6096"/>
                  </a:lnTo>
                  <a:lnTo>
                    <a:pt x="1742109" y="12192"/>
                  </a:lnTo>
                  <a:lnTo>
                    <a:pt x="1745157" y="13716"/>
                  </a:lnTo>
                  <a:lnTo>
                    <a:pt x="1755825" y="13716"/>
                  </a:lnTo>
                  <a:lnTo>
                    <a:pt x="1758873" y="12192"/>
                  </a:lnTo>
                  <a:lnTo>
                    <a:pt x="1758873" y="6096"/>
                  </a:lnTo>
                  <a:close/>
                </a:path>
                <a:path w="1821815" h="13969">
                  <a:moveTo>
                    <a:pt x="1821459" y="6096"/>
                  </a:moveTo>
                  <a:lnTo>
                    <a:pt x="1816887" y="4572"/>
                  </a:lnTo>
                  <a:lnTo>
                    <a:pt x="1807743" y="4572"/>
                  </a:lnTo>
                  <a:lnTo>
                    <a:pt x="1804695" y="6096"/>
                  </a:lnTo>
                  <a:lnTo>
                    <a:pt x="1804695" y="12192"/>
                  </a:lnTo>
                  <a:lnTo>
                    <a:pt x="1807743" y="13716"/>
                  </a:lnTo>
                  <a:lnTo>
                    <a:pt x="1816887" y="13716"/>
                  </a:lnTo>
                  <a:lnTo>
                    <a:pt x="1821459" y="12192"/>
                  </a:lnTo>
                  <a:lnTo>
                    <a:pt x="1821459" y="609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0" name="object 2020" descr=""/>
            <p:cNvSpPr/>
            <p:nvPr/>
          </p:nvSpPr>
          <p:spPr>
            <a:xfrm>
              <a:off x="7016966" y="2163889"/>
              <a:ext cx="1821814" cy="15240"/>
            </a:xfrm>
            <a:custGeom>
              <a:avLst/>
              <a:gdLst/>
              <a:ahLst/>
              <a:cxnLst/>
              <a:rect l="l" t="t" r="r" b="b"/>
              <a:pathLst>
                <a:path w="1821815" h="15239">
                  <a:moveTo>
                    <a:pt x="18389" y="13716"/>
                  </a:moveTo>
                  <a:lnTo>
                    <a:pt x="16865" y="7620"/>
                  </a:lnTo>
                  <a:lnTo>
                    <a:pt x="16865" y="4572"/>
                  </a:lnTo>
                  <a:lnTo>
                    <a:pt x="12293" y="2959"/>
                  </a:lnTo>
                  <a:lnTo>
                    <a:pt x="3149" y="2959"/>
                  </a:lnTo>
                  <a:lnTo>
                    <a:pt x="101" y="4572"/>
                  </a:lnTo>
                  <a:lnTo>
                    <a:pt x="101" y="7569"/>
                  </a:lnTo>
                  <a:lnTo>
                    <a:pt x="0" y="13716"/>
                  </a:lnTo>
                  <a:lnTo>
                    <a:pt x="3048" y="15240"/>
                  </a:lnTo>
                  <a:lnTo>
                    <a:pt x="12192" y="15240"/>
                  </a:lnTo>
                  <a:lnTo>
                    <a:pt x="16865" y="13716"/>
                  </a:lnTo>
                  <a:lnTo>
                    <a:pt x="18389" y="13716"/>
                  </a:lnTo>
                  <a:close/>
                </a:path>
                <a:path w="1821815" h="15239">
                  <a:moveTo>
                    <a:pt x="77914" y="7620"/>
                  </a:moveTo>
                  <a:lnTo>
                    <a:pt x="74866" y="6096"/>
                  </a:lnTo>
                  <a:lnTo>
                    <a:pt x="65722" y="6096"/>
                  </a:lnTo>
                  <a:lnTo>
                    <a:pt x="61150" y="7620"/>
                  </a:lnTo>
                  <a:lnTo>
                    <a:pt x="61150" y="13716"/>
                  </a:lnTo>
                  <a:lnTo>
                    <a:pt x="65722" y="15240"/>
                  </a:lnTo>
                  <a:lnTo>
                    <a:pt x="74866" y="15240"/>
                  </a:lnTo>
                  <a:lnTo>
                    <a:pt x="77914" y="13716"/>
                  </a:lnTo>
                  <a:lnTo>
                    <a:pt x="77914" y="7620"/>
                  </a:lnTo>
                  <a:close/>
                </a:path>
                <a:path w="1821815" h="15239">
                  <a:moveTo>
                    <a:pt x="140500" y="7620"/>
                  </a:moveTo>
                  <a:lnTo>
                    <a:pt x="137452" y="6096"/>
                  </a:lnTo>
                  <a:lnTo>
                    <a:pt x="128308" y="6096"/>
                  </a:lnTo>
                  <a:lnTo>
                    <a:pt x="123736" y="7620"/>
                  </a:lnTo>
                  <a:lnTo>
                    <a:pt x="123736" y="13716"/>
                  </a:lnTo>
                  <a:lnTo>
                    <a:pt x="128308" y="15240"/>
                  </a:lnTo>
                  <a:lnTo>
                    <a:pt x="137452" y="15240"/>
                  </a:lnTo>
                  <a:lnTo>
                    <a:pt x="140500" y="13716"/>
                  </a:lnTo>
                  <a:lnTo>
                    <a:pt x="140500" y="7620"/>
                  </a:lnTo>
                  <a:close/>
                </a:path>
                <a:path w="1821815" h="15239">
                  <a:moveTo>
                    <a:pt x="204508" y="13716"/>
                  </a:moveTo>
                  <a:lnTo>
                    <a:pt x="202984" y="7620"/>
                  </a:lnTo>
                  <a:lnTo>
                    <a:pt x="202984" y="6096"/>
                  </a:lnTo>
                  <a:lnTo>
                    <a:pt x="199923" y="4572"/>
                  </a:lnTo>
                  <a:lnTo>
                    <a:pt x="190779" y="4572"/>
                  </a:lnTo>
                  <a:lnTo>
                    <a:pt x="186207" y="6096"/>
                  </a:lnTo>
                  <a:lnTo>
                    <a:pt x="186207" y="7620"/>
                  </a:lnTo>
                  <a:lnTo>
                    <a:pt x="186207" y="13716"/>
                  </a:lnTo>
                  <a:lnTo>
                    <a:pt x="190779" y="15240"/>
                  </a:lnTo>
                  <a:lnTo>
                    <a:pt x="199923" y="15240"/>
                  </a:lnTo>
                  <a:lnTo>
                    <a:pt x="202984" y="13716"/>
                  </a:lnTo>
                  <a:lnTo>
                    <a:pt x="204508" y="13716"/>
                  </a:lnTo>
                  <a:close/>
                </a:path>
                <a:path w="1821815" h="15239">
                  <a:moveTo>
                    <a:pt x="265557" y="7620"/>
                  </a:moveTo>
                  <a:lnTo>
                    <a:pt x="260985" y="6096"/>
                  </a:lnTo>
                  <a:lnTo>
                    <a:pt x="251841" y="6096"/>
                  </a:lnTo>
                  <a:lnTo>
                    <a:pt x="248793" y="7620"/>
                  </a:lnTo>
                  <a:lnTo>
                    <a:pt x="248793" y="13716"/>
                  </a:lnTo>
                  <a:lnTo>
                    <a:pt x="251841" y="15240"/>
                  </a:lnTo>
                  <a:lnTo>
                    <a:pt x="260985" y="15240"/>
                  </a:lnTo>
                  <a:lnTo>
                    <a:pt x="265557" y="13716"/>
                  </a:lnTo>
                  <a:lnTo>
                    <a:pt x="265557" y="7620"/>
                  </a:lnTo>
                  <a:close/>
                </a:path>
                <a:path w="1821815" h="15239">
                  <a:moveTo>
                    <a:pt x="328142" y="6096"/>
                  </a:moveTo>
                  <a:lnTo>
                    <a:pt x="323570" y="4572"/>
                  </a:lnTo>
                  <a:lnTo>
                    <a:pt x="314426" y="4572"/>
                  </a:lnTo>
                  <a:lnTo>
                    <a:pt x="311378" y="6096"/>
                  </a:lnTo>
                  <a:lnTo>
                    <a:pt x="311378" y="7569"/>
                  </a:lnTo>
                  <a:lnTo>
                    <a:pt x="311277" y="13716"/>
                  </a:lnTo>
                  <a:lnTo>
                    <a:pt x="314325" y="15240"/>
                  </a:lnTo>
                  <a:lnTo>
                    <a:pt x="323469" y="15240"/>
                  </a:lnTo>
                  <a:lnTo>
                    <a:pt x="328142" y="13716"/>
                  </a:lnTo>
                  <a:lnTo>
                    <a:pt x="328142" y="12192"/>
                  </a:lnTo>
                  <a:lnTo>
                    <a:pt x="328142" y="7620"/>
                  </a:lnTo>
                  <a:lnTo>
                    <a:pt x="328142" y="6096"/>
                  </a:lnTo>
                  <a:close/>
                </a:path>
                <a:path w="1821815" h="15239">
                  <a:moveTo>
                    <a:pt x="389089" y="7620"/>
                  </a:moveTo>
                  <a:lnTo>
                    <a:pt x="386041" y="6096"/>
                  </a:lnTo>
                  <a:lnTo>
                    <a:pt x="376897" y="6096"/>
                  </a:lnTo>
                  <a:lnTo>
                    <a:pt x="372325" y="7620"/>
                  </a:lnTo>
                  <a:lnTo>
                    <a:pt x="372325" y="12192"/>
                  </a:lnTo>
                  <a:lnTo>
                    <a:pt x="372325" y="13716"/>
                  </a:lnTo>
                  <a:lnTo>
                    <a:pt x="376897" y="15240"/>
                  </a:lnTo>
                  <a:lnTo>
                    <a:pt x="386041" y="15240"/>
                  </a:lnTo>
                  <a:lnTo>
                    <a:pt x="389089" y="13716"/>
                  </a:lnTo>
                  <a:lnTo>
                    <a:pt x="389089" y="12192"/>
                  </a:lnTo>
                  <a:lnTo>
                    <a:pt x="389089" y="7620"/>
                  </a:lnTo>
                  <a:close/>
                </a:path>
                <a:path w="1821815" h="15239">
                  <a:moveTo>
                    <a:pt x="451675" y="7620"/>
                  </a:moveTo>
                  <a:lnTo>
                    <a:pt x="448627" y="6096"/>
                  </a:lnTo>
                  <a:lnTo>
                    <a:pt x="439483" y="6096"/>
                  </a:lnTo>
                  <a:lnTo>
                    <a:pt x="434911" y="7620"/>
                  </a:lnTo>
                  <a:lnTo>
                    <a:pt x="434911" y="13716"/>
                  </a:lnTo>
                  <a:lnTo>
                    <a:pt x="439483" y="15240"/>
                  </a:lnTo>
                  <a:lnTo>
                    <a:pt x="448627" y="15240"/>
                  </a:lnTo>
                  <a:lnTo>
                    <a:pt x="451675" y="13716"/>
                  </a:lnTo>
                  <a:lnTo>
                    <a:pt x="451675" y="7620"/>
                  </a:lnTo>
                  <a:close/>
                </a:path>
                <a:path w="1821815" h="15239">
                  <a:moveTo>
                    <a:pt x="576732" y="7620"/>
                  </a:moveTo>
                  <a:lnTo>
                    <a:pt x="572160" y="6096"/>
                  </a:lnTo>
                  <a:lnTo>
                    <a:pt x="563016" y="6096"/>
                  </a:lnTo>
                  <a:lnTo>
                    <a:pt x="559968" y="7620"/>
                  </a:lnTo>
                  <a:lnTo>
                    <a:pt x="559968" y="13716"/>
                  </a:lnTo>
                  <a:lnTo>
                    <a:pt x="563016" y="15240"/>
                  </a:lnTo>
                  <a:lnTo>
                    <a:pt x="572160" y="15240"/>
                  </a:lnTo>
                  <a:lnTo>
                    <a:pt x="576732" y="13716"/>
                  </a:lnTo>
                  <a:lnTo>
                    <a:pt x="576732" y="7620"/>
                  </a:lnTo>
                  <a:close/>
                </a:path>
                <a:path w="1821815" h="15239">
                  <a:moveTo>
                    <a:pt x="639318" y="6096"/>
                  </a:moveTo>
                  <a:lnTo>
                    <a:pt x="634746" y="4572"/>
                  </a:lnTo>
                  <a:lnTo>
                    <a:pt x="625602" y="4572"/>
                  </a:lnTo>
                  <a:lnTo>
                    <a:pt x="622554" y="6096"/>
                  </a:lnTo>
                  <a:lnTo>
                    <a:pt x="622554" y="13716"/>
                  </a:lnTo>
                  <a:lnTo>
                    <a:pt x="625602" y="15240"/>
                  </a:lnTo>
                  <a:lnTo>
                    <a:pt x="634746" y="15240"/>
                  </a:lnTo>
                  <a:lnTo>
                    <a:pt x="639318" y="13716"/>
                  </a:lnTo>
                  <a:lnTo>
                    <a:pt x="639318" y="6096"/>
                  </a:lnTo>
                  <a:close/>
                </a:path>
                <a:path w="1821815" h="15239">
                  <a:moveTo>
                    <a:pt x="762863" y="7620"/>
                  </a:moveTo>
                  <a:lnTo>
                    <a:pt x="759815" y="6096"/>
                  </a:lnTo>
                  <a:lnTo>
                    <a:pt x="750671" y="6096"/>
                  </a:lnTo>
                  <a:lnTo>
                    <a:pt x="746099" y="7620"/>
                  </a:lnTo>
                  <a:lnTo>
                    <a:pt x="746099" y="13716"/>
                  </a:lnTo>
                  <a:lnTo>
                    <a:pt x="750671" y="15240"/>
                  </a:lnTo>
                  <a:lnTo>
                    <a:pt x="759815" y="15240"/>
                  </a:lnTo>
                  <a:lnTo>
                    <a:pt x="762863" y="13716"/>
                  </a:lnTo>
                  <a:lnTo>
                    <a:pt x="762863" y="7620"/>
                  </a:lnTo>
                  <a:close/>
                </a:path>
                <a:path w="1821815" h="15239">
                  <a:moveTo>
                    <a:pt x="887920" y="6096"/>
                  </a:moveTo>
                  <a:lnTo>
                    <a:pt x="883348" y="4572"/>
                  </a:lnTo>
                  <a:lnTo>
                    <a:pt x="874204" y="4572"/>
                  </a:lnTo>
                  <a:lnTo>
                    <a:pt x="871054" y="6096"/>
                  </a:lnTo>
                  <a:lnTo>
                    <a:pt x="871054" y="13716"/>
                  </a:lnTo>
                  <a:lnTo>
                    <a:pt x="874102" y="15240"/>
                  </a:lnTo>
                  <a:lnTo>
                    <a:pt x="883246" y="15240"/>
                  </a:lnTo>
                  <a:lnTo>
                    <a:pt x="887920" y="13716"/>
                  </a:lnTo>
                  <a:lnTo>
                    <a:pt x="887920" y="6096"/>
                  </a:lnTo>
                  <a:close/>
                </a:path>
                <a:path w="1821815" h="15239">
                  <a:moveTo>
                    <a:pt x="952017" y="13716"/>
                  </a:moveTo>
                  <a:lnTo>
                    <a:pt x="950493" y="7620"/>
                  </a:lnTo>
                  <a:lnTo>
                    <a:pt x="950493" y="6096"/>
                  </a:lnTo>
                  <a:lnTo>
                    <a:pt x="950493" y="4572"/>
                  </a:lnTo>
                  <a:lnTo>
                    <a:pt x="945921" y="3048"/>
                  </a:lnTo>
                  <a:lnTo>
                    <a:pt x="936777" y="3048"/>
                  </a:lnTo>
                  <a:lnTo>
                    <a:pt x="933729" y="4572"/>
                  </a:lnTo>
                  <a:lnTo>
                    <a:pt x="933729" y="6096"/>
                  </a:lnTo>
                  <a:lnTo>
                    <a:pt x="933729" y="13716"/>
                  </a:lnTo>
                  <a:lnTo>
                    <a:pt x="936777" y="15240"/>
                  </a:lnTo>
                  <a:lnTo>
                    <a:pt x="945921" y="15240"/>
                  </a:lnTo>
                  <a:lnTo>
                    <a:pt x="950493" y="13716"/>
                  </a:lnTo>
                  <a:lnTo>
                    <a:pt x="952017" y="13716"/>
                  </a:lnTo>
                  <a:close/>
                </a:path>
                <a:path w="1821815" h="15239">
                  <a:moveTo>
                    <a:pt x="1011555" y="4572"/>
                  </a:moveTo>
                  <a:lnTo>
                    <a:pt x="1008507" y="3048"/>
                  </a:lnTo>
                  <a:lnTo>
                    <a:pt x="999274" y="3048"/>
                  </a:lnTo>
                  <a:lnTo>
                    <a:pt x="994702" y="4572"/>
                  </a:lnTo>
                  <a:lnTo>
                    <a:pt x="994702" y="7620"/>
                  </a:lnTo>
                  <a:lnTo>
                    <a:pt x="994702" y="13716"/>
                  </a:lnTo>
                  <a:lnTo>
                    <a:pt x="999274" y="15240"/>
                  </a:lnTo>
                  <a:lnTo>
                    <a:pt x="1008507" y="15240"/>
                  </a:lnTo>
                  <a:lnTo>
                    <a:pt x="1011555" y="13716"/>
                  </a:lnTo>
                  <a:lnTo>
                    <a:pt x="1011555" y="7620"/>
                  </a:lnTo>
                  <a:lnTo>
                    <a:pt x="1011555" y="4572"/>
                  </a:lnTo>
                  <a:close/>
                </a:path>
                <a:path w="1821815" h="15239">
                  <a:moveTo>
                    <a:pt x="1075563" y="13716"/>
                  </a:moveTo>
                  <a:lnTo>
                    <a:pt x="1074039" y="7620"/>
                  </a:lnTo>
                  <a:lnTo>
                    <a:pt x="1070991" y="6096"/>
                  </a:lnTo>
                  <a:lnTo>
                    <a:pt x="1061847" y="6096"/>
                  </a:lnTo>
                  <a:lnTo>
                    <a:pt x="1057275" y="7620"/>
                  </a:lnTo>
                  <a:lnTo>
                    <a:pt x="1057275" y="13716"/>
                  </a:lnTo>
                  <a:lnTo>
                    <a:pt x="1061847" y="15240"/>
                  </a:lnTo>
                  <a:lnTo>
                    <a:pt x="1070991" y="15240"/>
                  </a:lnTo>
                  <a:lnTo>
                    <a:pt x="1074039" y="13716"/>
                  </a:lnTo>
                  <a:lnTo>
                    <a:pt x="1075563" y="13716"/>
                  </a:lnTo>
                  <a:close/>
                </a:path>
                <a:path w="1821815" h="15239">
                  <a:moveTo>
                    <a:pt x="1136624" y="3048"/>
                  </a:moveTo>
                  <a:lnTo>
                    <a:pt x="1133576" y="0"/>
                  </a:lnTo>
                  <a:lnTo>
                    <a:pt x="1122908" y="0"/>
                  </a:lnTo>
                  <a:lnTo>
                    <a:pt x="1119860" y="3048"/>
                  </a:lnTo>
                  <a:lnTo>
                    <a:pt x="1119860" y="7620"/>
                  </a:lnTo>
                  <a:lnTo>
                    <a:pt x="1119860" y="13716"/>
                  </a:lnTo>
                  <a:lnTo>
                    <a:pt x="1122908" y="15240"/>
                  </a:lnTo>
                  <a:lnTo>
                    <a:pt x="1133576" y="15240"/>
                  </a:lnTo>
                  <a:lnTo>
                    <a:pt x="1136624" y="13716"/>
                  </a:lnTo>
                  <a:lnTo>
                    <a:pt x="1136624" y="7620"/>
                  </a:lnTo>
                  <a:lnTo>
                    <a:pt x="1136624" y="3048"/>
                  </a:lnTo>
                  <a:close/>
                </a:path>
                <a:path w="1821815" h="15239">
                  <a:moveTo>
                    <a:pt x="1199108" y="7620"/>
                  </a:moveTo>
                  <a:lnTo>
                    <a:pt x="1194536" y="6096"/>
                  </a:lnTo>
                  <a:lnTo>
                    <a:pt x="1185392" y="6096"/>
                  </a:lnTo>
                  <a:lnTo>
                    <a:pt x="1182344" y="7620"/>
                  </a:lnTo>
                  <a:lnTo>
                    <a:pt x="1182344" y="13716"/>
                  </a:lnTo>
                  <a:lnTo>
                    <a:pt x="1185392" y="15240"/>
                  </a:lnTo>
                  <a:lnTo>
                    <a:pt x="1194536" y="15240"/>
                  </a:lnTo>
                  <a:lnTo>
                    <a:pt x="1199108" y="13716"/>
                  </a:lnTo>
                  <a:lnTo>
                    <a:pt x="1199108" y="7620"/>
                  </a:lnTo>
                  <a:close/>
                </a:path>
                <a:path w="1821815" h="15239">
                  <a:moveTo>
                    <a:pt x="1261681" y="7620"/>
                  </a:moveTo>
                  <a:lnTo>
                    <a:pt x="1257109" y="6096"/>
                  </a:lnTo>
                  <a:lnTo>
                    <a:pt x="1247965" y="6096"/>
                  </a:lnTo>
                  <a:lnTo>
                    <a:pt x="1244917" y="7620"/>
                  </a:lnTo>
                  <a:lnTo>
                    <a:pt x="1244917" y="12192"/>
                  </a:lnTo>
                  <a:lnTo>
                    <a:pt x="1244917" y="13716"/>
                  </a:lnTo>
                  <a:lnTo>
                    <a:pt x="1247965" y="15240"/>
                  </a:lnTo>
                  <a:lnTo>
                    <a:pt x="1257109" y="15240"/>
                  </a:lnTo>
                  <a:lnTo>
                    <a:pt x="1261681" y="13716"/>
                  </a:lnTo>
                  <a:lnTo>
                    <a:pt x="1261681" y="7620"/>
                  </a:lnTo>
                  <a:close/>
                </a:path>
                <a:path w="1821815" h="15239">
                  <a:moveTo>
                    <a:pt x="1386738" y="13716"/>
                  </a:moveTo>
                  <a:lnTo>
                    <a:pt x="1385214" y="12192"/>
                  </a:lnTo>
                  <a:lnTo>
                    <a:pt x="1385214" y="6096"/>
                  </a:lnTo>
                  <a:lnTo>
                    <a:pt x="1385214" y="4572"/>
                  </a:lnTo>
                  <a:lnTo>
                    <a:pt x="1382166" y="3048"/>
                  </a:lnTo>
                  <a:lnTo>
                    <a:pt x="1372933" y="3048"/>
                  </a:lnTo>
                  <a:lnTo>
                    <a:pt x="1368361" y="4572"/>
                  </a:lnTo>
                  <a:lnTo>
                    <a:pt x="1368361" y="13716"/>
                  </a:lnTo>
                  <a:lnTo>
                    <a:pt x="1372933" y="15240"/>
                  </a:lnTo>
                  <a:lnTo>
                    <a:pt x="1382166" y="15240"/>
                  </a:lnTo>
                  <a:lnTo>
                    <a:pt x="1385214" y="13716"/>
                  </a:lnTo>
                  <a:lnTo>
                    <a:pt x="1386738" y="13716"/>
                  </a:lnTo>
                  <a:close/>
                </a:path>
                <a:path w="1821815" h="15239">
                  <a:moveTo>
                    <a:pt x="1510385" y="7620"/>
                  </a:moveTo>
                  <a:lnTo>
                    <a:pt x="1505813" y="4572"/>
                  </a:lnTo>
                  <a:lnTo>
                    <a:pt x="1496669" y="4572"/>
                  </a:lnTo>
                  <a:lnTo>
                    <a:pt x="1493621" y="7620"/>
                  </a:lnTo>
                  <a:lnTo>
                    <a:pt x="1493621" y="13716"/>
                  </a:lnTo>
                  <a:lnTo>
                    <a:pt x="1496669" y="15240"/>
                  </a:lnTo>
                  <a:lnTo>
                    <a:pt x="1505813" y="15240"/>
                  </a:lnTo>
                  <a:lnTo>
                    <a:pt x="1510385" y="13716"/>
                  </a:lnTo>
                  <a:lnTo>
                    <a:pt x="1510385" y="7620"/>
                  </a:lnTo>
                  <a:close/>
                </a:path>
                <a:path w="1821815" h="15239">
                  <a:moveTo>
                    <a:pt x="1572869" y="7620"/>
                  </a:moveTo>
                  <a:lnTo>
                    <a:pt x="1568297" y="6096"/>
                  </a:lnTo>
                  <a:lnTo>
                    <a:pt x="1559153" y="6096"/>
                  </a:lnTo>
                  <a:lnTo>
                    <a:pt x="1556105" y="7620"/>
                  </a:lnTo>
                  <a:lnTo>
                    <a:pt x="1556105" y="13716"/>
                  </a:lnTo>
                  <a:lnTo>
                    <a:pt x="1559153" y="15240"/>
                  </a:lnTo>
                  <a:lnTo>
                    <a:pt x="1568297" y="15240"/>
                  </a:lnTo>
                  <a:lnTo>
                    <a:pt x="1572869" y="13716"/>
                  </a:lnTo>
                  <a:lnTo>
                    <a:pt x="1572869" y="7620"/>
                  </a:lnTo>
                  <a:close/>
                </a:path>
                <a:path w="1821815" h="15239">
                  <a:moveTo>
                    <a:pt x="1698015" y="13716"/>
                  </a:moveTo>
                  <a:lnTo>
                    <a:pt x="1696491" y="7620"/>
                  </a:lnTo>
                  <a:lnTo>
                    <a:pt x="1693443" y="6096"/>
                  </a:lnTo>
                  <a:lnTo>
                    <a:pt x="1684210" y="6096"/>
                  </a:lnTo>
                  <a:lnTo>
                    <a:pt x="1682775" y="6096"/>
                  </a:lnTo>
                  <a:lnTo>
                    <a:pt x="1679905" y="7531"/>
                  </a:lnTo>
                  <a:lnTo>
                    <a:pt x="1679638" y="7620"/>
                  </a:lnTo>
                  <a:lnTo>
                    <a:pt x="1679638" y="13716"/>
                  </a:lnTo>
                  <a:lnTo>
                    <a:pt x="1679905" y="13804"/>
                  </a:lnTo>
                  <a:lnTo>
                    <a:pt x="1682775" y="15240"/>
                  </a:lnTo>
                  <a:lnTo>
                    <a:pt x="1684210" y="15240"/>
                  </a:lnTo>
                  <a:lnTo>
                    <a:pt x="1693443" y="15240"/>
                  </a:lnTo>
                  <a:lnTo>
                    <a:pt x="1696491" y="13716"/>
                  </a:lnTo>
                  <a:lnTo>
                    <a:pt x="1698015" y="13716"/>
                  </a:lnTo>
                  <a:close/>
                </a:path>
                <a:path w="1821815" h="15239">
                  <a:moveTo>
                    <a:pt x="1758975" y="7620"/>
                  </a:moveTo>
                  <a:lnTo>
                    <a:pt x="1755927" y="6096"/>
                  </a:lnTo>
                  <a:lnTo>
                    <a:pt x="1745259" y="6096"/>
                  </a:lnTo>
                  <a:lnTo>
                    <a:pt x="1742211" y="7620"/>
                  </a:lnTo>
                  <a:lnTo>
                    <a:pt x="1742211" y="13716"/>
                  </a:lnTo>
                  <a:lnTo>
                    <a:pt x="1745259" y="15240"/>
                  </a:lnTo>
                  <a:lnTo>
                    <a:pt x="1755927" y="15240"/>
                  </a:lnTo>
                  <a:lnTo>
                    <a:pt x="1758975" y="13716"/>
                  </a:lnTo>
                  <a:lnTo>
                    <a:pt x="1758975" y="7620"/>
                  </a:lnTo>
                  <a:close/>
                </a:path>
                <a:path w="1821815" h="15239">
                  <a:moveTo>
                    <a:pt x="1821561" y="7620"/>
                  </a:moveTo>
                  <a:lnTo>
                    <a:pt x="1816989" y="6096"/>
                  </a:lnTo>
                  <a:lnTo>
                    <a:pt x="1807845" y="6096"/>
                  </a:lnTo>
                  <a:lnTo>
                    <a:pt x="1804797" y="7620"/>
                  </a:lnTo>
                  <a:lnTo>
                    <a:pt x="1804797" y="13716"/>
                  </a:lnTo>
                  <a:lnTo>
                    <a:pt x="1807845" y="15240"/>
                  </a:lnTo>
                  <a:lnTo>
                    <a:pt x="1816989" y="15240"/>
                  </a:lnTo>
                  <a:lnTo>
                    <a:pt x="1821561" y="13716"/>
                  </a:lnTo>
                  <a:lnTo>
                    <a:pt x="1821561" y="762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1" name="object 2021" descr=""/>
            <p:cNvSpPr/>
            <p:nvPr/>
          </p:nvSpPr>
          <p:spPr>
            <a:xfrm>
              <a:off x="7017067" y="2168461"/>
              <a:ext cx="1821814" cy="66040"/>
            </a:xfrm>
            <a:custGeom>
              <a:avLst/>
              <a:gdLst/>
              <a:ahLst/>
              <a:cxnLst/>
              <a:rect l="l" t="t" r="r" b="b"/>
              <a:pathLst>
                <a:path w="1821815" h="66039">
                  <a:moveTo>
                    <a:pt x="16764" y="58013"/>
                  </a:moveTo>
                  <a:lnTo>
                    <a:pt x="12192" y="54965"/>
                  </a:lnTo>
                  <a:lnTo>
                    <a:pt x="3048" y="54965"/>
                  </a:lnTo>
                  <a:lnTo>
                    <a:pt x="0" y="58013"/>
                  </a:lnTo>
                  <a:lnTo>
                    <a:pt x="0" y="64109"/>
                  </a:lnTo>
                  <a:lnTo>
                    <a:pt x="3048" y="65633"/>
                  </a:lnTo>
                  <a:lnTo>
                    <a:pt x="12192" y="65633"/>
                  </a:lnTo>
                  <a:lnTo>
                    <a:pt x="16764" y="64109"/>
                  </a:lnTo>
                  <a:lnTo>
                    <a:pt x="16764" y="58013"/>
                  </a:lnTo>
                  <a:close/>
                </a:path>
                <a:path w="1821815" h="66039">
                  <a:moveTo>
                    <a:pt x="16764" y="3048"/>
                  </a:moveTo>
                  <a:lnTo>
                    <a:pt x="12192" y="1524"/>
                  </a:lnTo>
                  <a:lnTo>
                    <a:pt x="3048" y="1524"/>
                  </a:lnTo>
                  <a:lnTo>
                    <a:pt x="0" y="3048"/>
                  </a:lnTo>
                  <a:lnTo>
                    <a:pt x="0" y="9144"/>
                  </a:lnTo>
                  <a:lnTo>
                    <a:pt x="3048" y="10668"/>
                  </a:lnTo>
                  <a:lnTo>
                    <a:pt x="12192" y="10668"/>
                  </a:lnTo>
                  <a:lnTo>
                    <a:pt x="16764" y="9144"/>
                  </a:lnTo>
                  <a:lnTo>
                    <a:pt x="16764" y="3048"/>
                  </a:lnTo>
                  <a:close/>
                </a:path>
                <a:path w="1821815" h="66039">
                  <a:moveTo>
                    <a:pt x="77812" y="58013"/>
                  </a:moveTo>
                  <a:lnTo>
                    <a:pt x="74764" y="56489"/>
                  </a:lnTo>
                  <a:lnTo>
                    <a:pt x="65620" y="56489"/>
                  </a:lnTo>
                  <a:lnTo>
                    <a:pt x="61048" y="58013"/>
                  </a:lnTo>
                  <a:lnTo>
                    <a:pt x="61048" y="64109"/>
                  </a:lnTo>
                  <a:lnTo>
                    <a:pt x="65620" y="65633"/>
                  </a:lnTo>
                  <a:lnTo>
                    <a:pt x="74764" y="65633"/>
                  </a:lnTo>
                  <a:lnTo>
                    <a:pt x="77812" y="64109"/>
                  </a:lnTo>
                  <a:lnTo>
                    <a:pt x="77812" y="58013"/>
                  </a:lnTo>
                  <a:close/>
                </a:path>
                <a:path w="1821815" h="66039">
                  <a:moveTo>
                    <a:pt x="77812" y="3048"/>
                  </a:moveTo>
                  <a:lnTo>
                    <a:pt x="74764" y="1524"/>
                  </a:lnTo>
                  <a:lnTo>
                    <a:pt x="65620" y="1524"/>
                  </a:lnTo>
                  <a:lnTo>
                    <a:pt x="61048" y="3048"/>
                  </a:lnTo>
                  <a:lnTo>
                    <a:pt x="61048" y="9144"/>
                  </a:lnTo>
                  <a:lnTo>
                    <a:pt x="65620" y="10668"/>
                  </a:lnTo>
                  <a:lnTo>
                    <a:pt x="74764" y="10668"/>
                  </a:lnTo>
                  <a:lnTo>
                    <a:pt x="77812" y="9144"/>
                  </a:lnTo>
                  <a:lnTo>
                    <a:pt x="77812" y="3048"/>
                  </a:lnTo>
                  <a:close/>
                </a:path>
                <a:path w="1821815" h="66039">
                  <a:moveTo>
                    <a:pt x="140398" y="58013"/>
                  </a:moveTo>
                  <a:lnTo>
                    <a:pt x="137350" y="56489"/>
                  </a:lnTo>
                  <a:lnTo>
                    <a:pt x="128206" y="56489"/>
                  </a:lnTo>
                  <a:lnTo>
                    <a:pt x="123634" y="58013"/>
                  </a:lnTo>
                  <a:lnTo>
                    <a:pt x="123634" y="64109"/>
                  </a:lnTo>
                  <a:lnTo>
                    <a:pt x="128206" y="65633"/>
                  </a:lnTo>
                  <a:lnTo>
                    <a:pt x="137350" y="65633"/>
                  </a:lnTo>
                  <a:lnTo>
                    <a:pt x="140398" y="64109"/>
                  </a:lnTo>
                  <a:lnTo>
                    <a:pt x="140398" y="58013"/>
                  </a:lnTo>
                  <a:close/>
                </a:path>
                <a:path w="1821815" h="66039">
                  <a:moveTo>
                    <a:pt x="140398" y="3048"/>
                  </a:moveTo>
                  <a:lnTo>
                    <a:pt x="137350" y="1524"/>
                  </a:lnTo>
                  <a:lnTo>
                    <a:pt x="128206" y="1524"/>
                  </a:lnTo>
                  <a:lnTo>
                    <a:pt x="123634" y="3048"/>
                  </a:lnTo>
                  <a:lnTo>
                    <a:pt x="123634" y="9144"/>
                  </a:lnTo>
                  <a:lnTo>
                    <a:pt x="128206" y="10668"/>
                  </a:lnTo>
                  <a:lnTo>
                    <a:pt x="137350" y="10668"/>
                  </a:lnTo>
                  <a:lnTo>
                    <a:pt x="140398" y="9144"/>
                  </a:lnTo>
                  <a:lnTo>
                    <a:pt x="140398" y="3048"/>
                  </a:lnTo>
                  <a:close/>
                </a:path>
                <a:path w="1821815" h="66039">
                  <a:moveTo>
                    <a:pt x="202882" y="3048"/>
                  </a:moveTo>
                  <a:lnTo>
                    <a:pt x="199821" y="1524"/>
                  </a:lnTo>
                  <a:lnTo>
                    <a:pt x="190677" y="1524"/>
                  </a:lnTo>
                  <a:lnTo>
                    <a:pt x="186105" y="3048"/>
                  </a:lnTo>
                  <a:lnTo>
                    <a:pt x="186105" y="9144"/>
                  </a:lnTo>
                  <a:lnTo>
                    <a:pt x="190677" y="10668"/>
                  </a:lnTo>
                  <a:lnTo>
                    <a:pt x="199821" y="10668"/>
                  </a:lnTo>
                  <a:lnTo>
                    <a:pt x="202882" y="9144"/>
                  </a:lnTo>
                  <a:lnTo>
                    <a:pt x="202882" y="3048"/>
                  </a:lnTo>
                  <a:close/>
                </a:path>
                <a:path w="1821815" h="66039">
                  <a:moveTo>
                    <a:pt x="204406" y="64109"/>
                  </a:moveTo>
                  <a:lnTo>
                    <a:pt x="202882" y="62585"/>
                  </a:lnTo>
                  <a:lnTo>
                    <a:pt x="202882" y="58013"/>
                  </a:lnTo>
                  <a:lnTo>
                    <a:pt x="202882" y="54965"/>
                  </a:lnTo>
                  <a:lnTo>
                    <a:pt x="199834" y="53441"/>
                  </a:lnTo>
                  <a:lnTo>
                    <a:pt x="190690" y="53441"/>
                  </a:lnTo>
                  <a:lnTo>
                    <a:pt x="186118" y="54965"/>
                  </a:lnTo>
                  <a:lnTo>
                    <a:pt x="186118" y="58013"/>
                  </a:lnTo>
                  <a:lnTo>
                    <a:pt x="186105" y="64109"/>
                  </a:lnTo>
                  <a:lnTo>
                    <a:pt x="190652" y="65620"/>
                  </a:lnTo>
                  <a:lnTo>
                    <a:pt x="199821" y="65633"/>
                  </a:lnTo>
                  <a:lnTo>
                    <a:pt x="202882" y="64109"/>
                  </a:lnTo>
                  <a:lnTo>
                    <a:pt x="204406" y="64109"/>
                  </a:lnTo>
                  <a:close/>
                </a:path>
                <a:path w="1821815" h="66039">
                  <a:moveTo>
                    <a:pt x="265455" y="3048"/>
                  </a:moveTo>
                  <a:lnTo>
                    <a:pt x="260883" y="1524"/>
                  </a:lnTo>
                  <a:lnTo>
                    <a:pt x="251739" y="1524"/>
                  </a:lnTo>
                  <a:lnTo>
                    <a:pt x="248691" y="3048"/>
                  </a:lnTo>
                  <a:lnTo>
                    <a:pt x="248691" y="9144"/>
                  </a:lnTo>
                  <a:lnTo>
                    <a:pt x="251739" y="10668"/>
                  </a:lnTo>
                  <a:lnTo>
                    <a:pt x="260883" y="10668"/>
                  </a:lnTo>
                  <a:lnTo>
                    <a:pt x="265455" y="9144"/>
                  </a:lnTo>
                  <a:lnTo>
                    <a:pt x="265455" y="3048"/>
                  </a:lnTo>
                  <a:close/>
                </a:path>
                <a:path w="1821815" h="66039">
                  <a:moveTo>
                    <a:pt x="328041" y="56489"/>
                  </a:moveTo>
                  <a:lnTo>
                    <a:pt x="323469" y="54965"/>
                  </a:lnTo>
                  <a:lnTo>
                    <a:pt x="314325" y="54965"/>
                  </a:lnTo>
                  <a:lnTo>
                    <a:pt x="314121" y="55067"/>
                  </a:lnTo>
                  <a:lnTo>
                    <a:pt x="311277" y="56489"/>
                  </a:lnTo>
                  <a:lnTo>
                    <a:pt x="311277" y="57912"/>
                  </a:lnTo>
                  <a:lnTo>
                    <a:pt x="311175" y="62585"/>
                  </a:lnTo>
                  <a:lnTo>
                    <a:pt x="311277" y="64109"/>
                  </a:lnTo>
                  <a:lnTo>
                    <a:pt x="313956" y="65455"/>
                  </a:lnTo>
                  <a:lnTo>
                    <a:pt x="314223" y="65722"/>
                  </a:lnTo>
                  <a:lnTo>
                    <a:pt x="323367" y="65722"/>
                  </a:lnTo>
                  <a:lnTo>
                    <a:pt x="323519" y="65620"/>
                  </a:lnTo>
                  <a:lnTo>
                    <a:pt x="328041" y="64109"/>
                  </a:lnTo>
                  <a:lnTo>
                    <a:pt x="328041" y="62585"/>
                  </a:lnTo>
                  <a:lnTo>
                    <a:pt x="328041" y="58013"/>
                  </a:lnTo>
                  <a:lnTo>
                    <a:pt x="328041" y="56489"/>
                  </a:lnTo>
                  <a:close/>
                </a:path>
                <a:path w="1821815" h="66039">
                  <a:moveTo>
                    <a:pt x="328041" y="3048"/>
                  </a:moveTo>
                  <a:lnTo>
                    <a:pt x="323469" y="1524"/>
                  </a:lnTo>
                  <a:lnTo>
                    <a:pt x="314325" y="1524"/>
                  </a:lnTo>
                  <a:lnTo>
                    <a:pt x="311277" y="3048"/>
                  </a:lnTo>
                  <a:lnTo>
                    <a:pt x="311277" y="9144"/>
                  </a:lnTo>
                  <a:lnTo>
                    <a:pt x="314325" y="10668"/>
                  </a:lnTo>
                  <a:lnTo>
                    <a:pt x="323469" y="10668"/>
                  </a:lnTo>
                  <a:lnTo>
                    <a:pt x="328041" y="9144"/>
                  </a:lnTo>
                  <a:lnTo>
                    <a:pt x="328041" y="3048"/>
                  </a:lnTo>
                  <a:close/>
                </a:path>
                <a:path w="1821815" h="66039">
                  <a:moveTo>
                    <a:pt x="388988" y="58013"/>
                  </a:moveTo>
                  <a:lnTo>
                    <a:pt x="385940" y="54965"/>
                  </a:lnTo>
                  <a:lnTo>
                    <a:pt x="376796" y="54965"/>
                  </a:lnTo>
                  <a:lnTo>
                    <a:pt x="372224" y="58013"/>
                  </a:lnTo>
                  <a:lnTo>
                    <a:pt x="372224" y="64109"/>
                  </a:lnTo>
                  <a:lnTo>
                    <a:pt x="376796" y="65633"/>
                  </a:lnTo>
                  <a:lnTo>
                    <a:pt x="385940" y="65633"/>
                  </a:lnTo>
                  <a:lnTo>
                    <a:pt x="388988" y="64109"/>
                  </a:lnTo>
                  <a:lnTo>
                    <a:pt x="388988" y="58013"/>
                  </a:lnTo>
                  <a:close/>
                </a:path>
                <a:path w="1821815" h="66039">
                  <a:moveTo>
                    <a:pt x="388988" y="3048"/>
                  </a:moveTo>
                  <a:lnTo>
                    <a:pt x="385940" y="1524"/>
                  </a:lnTo>
                  <a:lnTo>
                    <a:pt x="376796" y="1524"/>
                  </a:lnTo>
                  <a:lnTo>
                    <a:pt x="372224" y="3048"/>
                  </a:lnTo>
                  <a:lnTo>
                    <a:pt x="372224" y="9144"/>
                  </a:lnTo>
                  <a:lnTo>
                    <a:pt x="376796" y="10668"/>
                  </a:lnTo>
                  <a:lnTo>
                    <a:pt x="385940" y="10668"/>
                  </a:lnTo>
                  <a:lnTo>
                    <a:pt x="388988" y="9144"/>
                  </a:lnTo>
                  <a:lnTo>
                    <a:pt x="388988" y="3048"/>
                  </a:lnTo>
                  <a:close/>
                </a:path>
                <a:path w="1821815" h="66039">
                  <a:moveTo>
                    <a:pt x="451573" y="58013"/>
                  </a:moveTo>
                  <a:lnTo>
                    <a:pt x="448525" y="56489"/>
                  </a:lnTo>
                  <a:lnTo>
                    <a:pt x="439381" y="56489"/>
                  </a:lnTo>
                  <a:lnTo>
                    <a:pt x="434809" y="58013"/>
                  </a:lnTo>
                  <a:lnTo>
                    <a:pt x="434809" y="64109"/>
                  </a:lnTo>
                  <a:lnTo>
                    <a:pt x="439381" y="65633"/>
                  </a:lnTo>
                  <a:lnTo>
                    <a:pt x="448525" y="65633"/>
                  </a:lnTo>
                  <a:lnTo>
                    <a:pt x="451573" y="64109"/>
                  </a:lnTo>
                  <a:lnTo>
                    <a:pt x="451573" y="58013"/>
                  </a:lnTo>
                  <a:close/>
                </a:path>
                <a:path w="1821815" h="66039">
                  <a:moveTo>
                    <a:pt x="451573" y="3048"/>
                  </a:moveTo>
                  <a:lnTo>
                    <a:pt x="448525" y="1524"/>
                  </a:lnTo>
                  <a:lnTo>
                    <a:pt x="439381" y="1524"/>
                  </a:lnTo>
                  <a:lnTo>
                    <a:pt x="434809" y="3048"/>
                  </a:lnTo>
                  <a:lnTo>
                    <a:pt x="434809" y="9144"/>
                  </a:lnTo>
                  <a:lnTo>
                    <a:pt x="439381" y="10668"/>
                  </a:lnTo>
                  <a:lnTo>
                    <a:pt x="448525" y="10668"/>
                  </a:lnTo>
                  <a:lnTo>
                    <a:pt x="451573" y="9144"/>
                  </a:lnTo>
                  <a:lnTo>
                    <a:pt x="451573" y="3048"/>
                  </a:lnTo>
                  <a:close/>
                </a:path>
                <a:path w="1821815" h="66039">
                  <a:moveTo>
                    <a:pt x="576630" y="58013"/>
                  </a:moveTo>
                  <a:lnTo>
                    <a:pt x="572058" y="56489"/>
                  </a:lnTo>
                  <a:lnTo>
                    <a:pt x="562914" y="56489"/>
                  </a:lnTo>
                  <a:lnTo>
                    <a:pt x="559866" y="58013"/>
                  </a:lnTo>
                  <a:lnTo>
                    <a:pt x="559866" y="64109"/>
                  </a:lnTo>
                  <a:lnTo>
                    <a:pt x="562914" y="65633"/>
                  </a:lnTo>
                  <a:lnTo>
                    <a:pt x="572058" y="65633"/>
                  </a:lnTo>
                  <a:lnTo>
                    <a:pt x="576630" y="64109"/>
                  </a:lnTo>
                  <a:lnTo>
                    <a:pt x="576630" y="58013"/>
                  </a:lnTo>
                  <a:close/>
                </a:path>
                <a:path w="1821815" h="66039">
                  <a:moveTo>
                    <a:pt x="576630" y="3048"/>
                  </a:moveTo>
                  <a:lnTo>
                    <a:pt x="572058" y="1524"/>
                  </a:lnTo>
                  <a:lnTo>
                    <a:pt x="562914" y="1524"/>
                  </a:lnTo>
                  <a:lnTo>
                    <a:pt x="559866" y="3048"/>
                  </a:lnTo>
                  <a:lnTo>
                    <a:pt x="559866" y="9144"/>
                  </a:lnTo>
                  <a:lnTo>
                    <a:pt x="562914" y="10668"/>
                  </a:lnTo>
                  <a:lnTo>
                    <a:pt x="572058" y="10668"/>
                  </a:lnTo>
                  <a:lnTo>
                    <a:pt x="576630" y="9144"/>
                  </a:lnTo>
                  <a:lnTo>
                    <a:pt x="576630" y="3048"/>
                  </a:lnTo>
                  <a:close/>
                </a:path>
                <a:path w="1821815" h="66039">
                  <a:moveTo>
                    <a:pt x="762762" y="3048"/>
                  </a:moveTo>
                  <a:lnTo>
                    <a:pt x="759714" y="1524"/>
                  </a:lnTo>
                  <a:lnTo>
                    <a:pt x="750570" y="1524"/>
                  </a:lnTo>
                  <a:lnTo>
                    <a:pt x="745998" y="3048"/>
                  </a:lnTo>
                  <a:lnTo>
                    <a:pt x="745998" y="9144"/>
                  </a:lnTo>
                  <a:lnTo>
                    <a:pt x="750570" y="10668"/>
                  </a:lnTo>
                  <a:lnTo>
                    <a:pt x="759714" y="10668"/>
                  </a:lnTo>
                  <a:lnTo>
                    <a:pt x="762762" y="9144"/>
                  </a:lnTo>
                  <a:lnTo>
                    <a:pt x="762762" y="3048"/>
                  </a:lnTo>
                  <a:close/>
                </a:path>
                <a:path w="1821815" h="66039">
                  <a:moveTo>
                    <a:pt x="764286" y="64109"/>
                  </a:moveTo>
                  <a:lnTo>
                    <a:pt x="762762" y="58013"/>
                  </a:lnTo>
                  <a:lnTo>
                    <a:pt x="762762" y="56489"/>
                  </a:lnTo>
                  <a:lnTo>
                    <a:pt x="759714" y="54965"/>
                  </a:lnTo>
                  <a:lnTo>
                    <a:pt x="750570" y="54965"/>
                  </a:lnTo>
                  <a:lnTo>
                    <a:pt x="745998" y="56489"/>
                  </a:lnTo>
                  <a:lnTo>
                    <a:pt x="745998" y="64109"/>
                  </a:lnTo>
                  <a:lnTo>
                    <a:pt x="750570" y="65633"/>
                  </a:lnTo>
                  <a:lnTo>
                    <a:pt x="759714" y="65633"/>
                  </a:lnTo>
                  <a:lnTo>
                    <a:pt x="762762" y="64109"/>
                  </a:lnTo>
                  <a:lnTo>
                    <a:pt x="764286" y="64109"/>
                  </a:lnTo>
                  <a:close/>
                </a:path>
                <a:path w="1821815" h="66039">
                  <a:moveTo>
                    <a:pt x="887818" y="56489"/>
                  </a:moveTo>
                  <a:lnTo>
                    <a:pt x="883246" y="53441"/>
                  </a:lnTo>
                  <a:lnTo>
                    <a:pt x="874102" y="53441"/>
                  </a:lnTo>
                  <a:lnTo>
                    <a:pt x="871054" y="56489"/>
                  </a:lnTo>
                  <a:lnTo>
                    <a:pt x="871054" y="64109"/>
                  </a:lnTo>
                  <a:lnTo>
                    <a:pt x="874102" y="65633"/>
                  </a:lnTo>
                  <a:lnTo>
                    <a:pt x="883246" y="65633"/>
                  </a:lnTo>
                  <a:lnTo>
                    <a:pt x="887818" y="64109"/>
                  </a:lnTo>
                  <a:lnTo>
                    <a:pt x="887818" y="56489"/>
                  </a:lnTo>
                  <a:close/>
                </a:path>
                <a:path w="1821815" h="66039">
                  <a:moveTo>
                    <a:pt x="887818" y="3048"/>
                  </a:moveTo>
                  <a:lnTo>
                    <a:pt x="883145" y="1524"/>
                  </a:lnTo>
                  <a:lnTo>
                    <a:pt x="874001" y="1524"/>
                  </a:lnTo>
                  <a:lnTo>
                    <a:pt x="870953" y="3048"/>
                  </a:lnTo>
                  <a:lnTo>
                    <a:pt x="870953" y="9144"/>
                  </a:lnTo>
                  <a:lnTo>
                    <a:pt x="874001" y="10668"/>
                  </a:lnTo>
                  <a:lnTo>
                    <a:pt x="883145" y="10668"/>
                  </a:lnTo>
                  <a:lnTo>
                    <a:pt x="887818" y="9144"/>
                  </a:lnTo>
                  <a:lnTo>
                    <a:pt x="887818" y="3048"/>
                  </a:lnTo>
                  <a:close/>
                </a:path>
                <a:path w="1821815" h="66039">
                  <a:moveTo>
                    <a:pt x="950391" y="56489"/>
                  </a:moveTo>
                  <a:lnTo>
                    <a:pt x="945819" y="53441"/>
                  </a:lnTo>
                  <a:lnTo>
                    <a:pt x="936675" y="53441"/>
                  </a:lnTo>
                  <a:lnTo>
                    <a:pt x="933627" y="56489"/>
                  </a:lnTo>
                  <a:lnTo>
                    <a:pt x="933627" y="58013"/>
                  </a:lnTo>
                  <a:lnTo>
                    <a:pt x="933627" y="64109"/>
                  </a:lnTo>
                  <a:lnTo>
                    <a:pt x="936675" y="65633"/>
                  </a:lnTo>
                  <a:lnTo>
                    <a:pt x="945819" y="65633"/>
                  </a:lnTo>
                  <a:lnTo>
                    <a:pt x="950391" y="64109"/>
                  </a:lnTo>
                  <a:lnTo>
                    <a:pt x="950391" y="58013"/>
                  </a:lnTo>
                  <a:lnTo>
                    <a:pt x="950391" y="56489"/>
                  </a:lnTo>
                  <a:close/>
                </a:path>
                <a:path w="1821815" h="66039">
                  <a:moveTo>
                    <a:pt x="950391" y="3048"/>
                  </a:moveTo>
                  <a:lnTo>
                    <a:pt x="945819" y="1524"/>
                  </a:lnTo>
                  <a:lnTo>
                    <a:pt x="936675" y="1524"/>
                  </a:lnTo>
                  <a:lnTo>
                    <a:pt x="933627" y="3048"/>
                  </a:lnTo>
                  <a:lnTo>
                    <a:pt x="935151" y="3048"/>
                  </a:lnTo>
                  <a:lnTo>
                    <a:pt x="933627" y="9144"/>
                  </a:lnTo>
                  <a:lnTo>
                    <a:pt x="936675" y="10668"/>
                  </a:lnTo>
                  <a:lnTo>
                    <a:pt x="945819" y="10668"/>
                  </a:lnTo>
                  <a:lnTo>
                    <a:pt x="950391" y="9144"/>
                  </a:lnTo>
                  <a:lnTo>
                    <a:pt x="950391" y="3048"/>
                  </a:lnTo>
                  <a:close/>
                </a:path>
                <a:path w="1821815" h="66039">
                  <a:moveTo>
                    <a:pt x="1011453" y="54965"/>
                  </a:moveTo>
                  <a:lnTo>
                    <a:pt x="1008405" y="53441"/>
                  </a:lnTo>
                  <a:lnTo>
                    <a:pt x="999172" y="53441"/>
                  </a:lnTo>
                  <a:lnTo>
                    <a:pt x="994600" y="54965"/>
                  </a:lnTo>
                  <a:lnTo>
                    <a:pt x="994600" y="64109"/>
                  </a:lnTo>
                  <a:lnTo>
                    <a:pt x="999172" y="65633"/>
                  </a:lnTo>
                  <a:lnTo>
                    <a:pt x="1008405" y="65633"/>
                  </a:lnTo>
                  <a:lnTo>
                    <a:pt x="1011453" y="64109"/>
                  </a:lnTo>
                  <a:lnTo>
                    <a:pt x="1011453" y="54965"/>
                  </a:lnTo>
                  <a:close/>
                </a:path>
                <a:path w="1821815" h="66039">
                  <a:moveTo>
                    <a:pt x="1012977" y="9144"/>
                  </a:moveTo>
                  <a:lnTo>
                    <a:pt x="1011453" y="3048"/>
                  </a:lnTo>
                  <a:lnTo>
                    <a:pt x="1011453" y="1524"/>
                  </a:lnTo>
                  <a:lnTo>
                    <a:pt x="1008405" y="0"/>
                  </a:lnTo>
                  <a:lnTo>
                    <a:pt x="999172" y="0"/>
                  </a:lnTo>
                  <a:lnTo>
                    <a:pt x="994600" y="1524"/>
                  </a:lnTo>
                  <a:lnTo>
                    <a:pt x="994600" y="3048"/>
                  </a:lnTo>
                  <a:lnTo>
                    <a:pt x="994600" y="9144"/>
                  </a:lnTo>
                  <a:lnTo>
                    <a:pt x="999172" y="10668"/>
                  </a:lnTo>
                  <a:lnTo>
                    <a:pt x="1008405" y="10668"/>
                  </a:lnTo>
                  <a:lnTo>
                    <a:pt x="1011453" y="9144"/>
                  </a:lnTo>
                  <a:lnTo>
                    <a:pt x="1012977" y="9144"/>
                  </a:lnTo>
                  <a:close/>
                </a:path>
                <a:path w="1821815" h="66039">
                  <a:moveTo>
                    <a:pt x="1073937" y="56489"/>
                  </a:moveTo>
                  <a:lnTo>
                    <a:pt x="1070889" y="54965"/>
                  </a:lnTo>
                  <a:lnTo>
                    <a:pt x="1061745" y="54965"/>
                  </a:lnTo>
                  <a:lnTo>
                    <a:pt x="1057173" y="56489"/>
                  </a:lnTo>
                  <a:lnTo>
                    <a:pt x="1057173" y="58013"/>
                  </a:lnTo>
                  <a:lnTo>
                    <a:pt x="1057173" y="64109"/>
                  </a:lnTo>
                  <a:lnTo>
                    <a:pt x="1061745" y="65633"/>
                  </a:lnTo>
                  <a:lnTo>
                    <a:pt x="1070889" y="65633"/>
                  </a:lnTo>
                  <a:lnTo>
                    <a:pt x="1073937" y="64109"/>
                  </a:lnTo>
                  <a:lnTo>
                    <a:pt x="1073937" y="58013"/>
                  </a:lnTo>
                  <a:lnTo>
                    <a:pt x="1073937" y="56489"/>
                  </a:lnTo>
                  <a:close/>
                </a:path>
                <a:path w="1821815" h="66039">
                  <a:moveTo>
                    <a:pt x="1073937" y="3048"/>
                  </a:moveTo>
                  <a:lnTo>
                    <a:pt x="1070889" y="1524"/>
                  </a:lnTo>
                  <a:lnTo>
                    <a:pt x="1061745" y="1524"/>
                  </a:lnTo>
                  <a:lnTo>
                    <a:pt x="1057173" y="3048"/>
                  </a:lnTo>
                  <a:lnTo>
                    <a:pt x="1057173" y="9144"/>
                  </a:lnTo>
                  <a:lnTo>
                    <a:pt x="1061745" y="10668"/>
                  </a:lnTo>
                  <a:lnTo>
                    <a:pt x="1070889" y="10668"/>
                  </a:lnTo>
                  <a:lnTo>
                    <a:pt x="1073937" y="9144"/>
                  </a:lnTo>
                  <a:lnTo>
                    <a:pt x="1073937" y="3048"/>
                  </a:lnTo>
                  <a:close/>
                </a:path>
                <a:path w="1821815" h="66039">
                  <a:moveTo>
                    <a:pt x="1136523" y="58013"/>
                  </a:moveTo>
                  <a:lnTo>
                    <a:pt x="1133475" y="56489"/>
                  </a:lnTo>
                  <a:lnTo>
                    <a:pt x="1124229" y="56489"/>
                  </a:lnTo>
                  <a:lnTo>
                    <a:pt x="1122807" y="56489"/>
                  </a:lnTo>
                  <a:lnTo>
                    <a:pt x="1119962" y="57912"/>
                  </a:lnTo>
                  <a:lnTo>
                    <a:pt x="1119657" y="58013"/>
                  </a:lnTo>
                  <a:lnTo>
                    <a:pt x="1119657" y="64109"/>
                  </a:lnTo>
                  <a:lnTo>
                    <a:pt x="1119962" y="64211"/>
                  </a:lnTo>
                  <a:lnTo>
                    <a:pt x="1122807" y="65633"/>
                  </a:lnTo>
                  <a:lnTo>
                    <a:pt x="1124229" y="65633"/>
                  </a:lnTo>
                  <a:lnTo>
                    <a:pt x="1133475" y="65633"/>
                  </a:lnTo>
                  <a:lnTo>
                    <a:pt x="1136523" y="64109"/>
                  </a:lnTo>
                  <a:lnTo>
                    <a:pt x="1136523" y="58013"/>
                  </a:lnTo>
                  <a:close/>
                </a:path>
                <a:path w="1821815" h="66039">
                  <a:moveTo>
                    <a:pt x="1136523" y="3048"/>
                  </a:moveTo>
                  <a:lnTo>
                    <a:pt x="1133475" y="1524"/>
                  </a:lnTo>
                  <a:lnTo>
                    <a:pt x="1124229" y="1524"/>
                  </a:lnTo>
                  <a:lnTo>
                    <a:pt x="1122807" y="1524"/>
                  </a:lnTo>
                  <a:lnTo>
                    <a:pt x="1119962" y="2946"/>
                  </a:lnTo>
                  <a:lnTo>
                    <a:pt x="1119657" y="3048"/>
                  </a:lnTo>
                  <a:lnTo>
                    <a:pt x="1119657" y="9144"/>
                  </a:lnTo>
                  <a:lnTo>
                    <a:pt x="1119962" y="9245"/>
                  </a:lnTo>
                  <a:lnTo>
                    <a:pt x="1122807" y="10668"/>
                  </a:lnTo>
                  <a:lnTo>
                    <a:pt x="1124229" y="10668"/>
                  </a:lnTo>
                  <a:lnTo>
                    <a:pt x="1133475" y="10668"/>
                  </a:lnTo>
                  <a:lnTo>
                    <a:pt x="1136523" y="9144"/>
                  </a:lnTo>
                  <a:lnTo>
                    <a:pt x="1136523" y="3048"/>
                  </a:lnTo>
                  <a:close/>
                </a:path>
                <a:path w="1821815" h="66039">
                  <a:moveTo>
                    <a:pt x="1199007" y="58013"/>
                  </a:moveTo>
                  <a:lnTo>
                    <a:pt x="1194435" y="56489"/>
                  </a:lnTo>
                  <a:lnTo>
                    <a:pt x="1185291" y="56489"/>
                  </a:lnTo>
                  <a:lnTo>
                    <a:pt x="1182243" y="58013"/>
                  </a:lnTo>
                  <a:lnTo>
                    <a:pt x="1182243" y="64109"/>
                  </a:lnTo>
                  <a:lnTo>
                    <a:pt x="1185291" y="65633"/>
                  </a:lnTo>
                  <a:lnTo>
                    <a:pt x="1194435" y="65633"/>
                  </a:lnTo>
                  <a:lnTo>
                    <a:pt x="1199007" y="64109"/>
                  </a:lnTo>
                  <a:lnTo>
                    <a:pt x="1199007" y="58013"/>
                  </a:lnTo>
                  <a:close/>
                </a:path>
                <a:path w="1821815" h="66039">
                  <a:moveTo>
                    <a:pt x="1199007" y="3048"/>
                  </a:moveTo>
                  <a:lnTo>
                    <a:pt x="1194435" y="1524"/>
                  </a:lnTo>
                  <a:lnTo>
                    <a:pt x="1185291" y="1524"/>
                  </a:lnTo>
                  <a:lnTo>
                    <a:pt x="1182243" y="3048"/>
                  </a:lnTo>
                  <a:lnTo>
                    <a:pt x="1182243" y="9144"/>
                  </a:lnTo>
                  <a:lnTo>
                    <a:pt x="1185291" y="10668"/>
                  </a:lnTo>
                  <a:lnTo>
                    <a:pt x="1194435" y="10668"/>
                  </a:lnTo>
                  <a:lnTo>
                    <a:pt x="1199007" y="9144"/>
                  </a:lnTo>
                  <a:lnTo>
                    <a:pt x="1199007" y="3048"/>
                  </a:lnTo>
                  <a:close/>
                </a:path>
                <a:path w="1821815" h="66039">
                  <a:moveTo>
                    <a:pt x="1261579" y="58013"/>
                  </a:moveTo>
                  <a:lnTo>
                    <a:pt x="1257007" y="56489"/>
                  </a:lnTo>
                  <a:lnTo>
                    <a:pt x="1247863" y="56489"/>
                  </a:lnTo>
                  <a:lnTo>
                    <a:pt x="1244815" y="58013"/>
                  </a:lnTo>
                  <a:lnTo>
                    <a:pt x="1244815" y="64109"/>
                  </a:lnTo>
                  <a:lnTo>
                    <a:pt x="1247863" y="65633"/>
                  </a:lnTo>
                  <a:lnTo>
                    <a:pt x="1257007" y="65633"/>
                  </a:lnTo>
                  <a:lnTo>
                    <a:pt x="1261579" y="64109"/>
                  </a:lnTo>
                  <a:lnTo>
                    <a:pt x="1261579" y="58013"/>
                  </a:lnTo>
                  <a:close/>
                </a:path>
                <a:path w="1821815" h="66039">
                  <a:moveTo>
                    <a:pt x="1261579" y="3048"/>
                  </a:moveTo>
                  <a:lnTo>
                    <a:pt x="1257007" y="1524"/>
                  </a:lnTo>
                  <a:lnTo>
                    <a:pt x="1247863" y="1524"/>
                  </a:lnTo>
                  <a:lnTo>
                    <a:pt x="1244815" y="3048"/>
                  </a:lnTo>
                  <a:lnTo>
                    <a:pt x="1244815" y="9144"/>
                  </a:lnTo>
                  <a:lnTo>
                    <a:pt x="1247863" y="10668"/>
                  </a:lnTo>
                  <a:lnTo>
                    <a:pt x="1257007" y="10668"/>
                  </a:lnTo>
                  <a:lnTo>
                    <a:pt x="1261579" y="9144"/>
                  </a:lnTo>
                  <a:lnTo>
                    <a:pt x="1261579" y="3048"/>
                  </a:lnTo>
                  <a:close/>
                </a:path>
                <a:path w="1821815" h="66039">
                  <a:moveTo>
                    <a:pt x="1385112" y="58013"/>
                  </a:moveTo>
                  <a:lnTo>
                    <a:pt x="1382064" y="56489"/>
                  </a:lnTo>
                  <a:lnTo>
                    <a:pt x="1372920" y="56489"/>
                  </a:lnTo>
                  <a:lnTo>
                    <a:pt x="1368348" y="58013"/>
                  </a:lnTo>
                  <a:lnTo>
                    <a:pt x="1368348" y="64109"/>
                  </a:lnTo>
                  <a:lnTo>
                    <a:pt x="1372920" y="65633"/>
                  </a:lnTo>
                  <a:lnTo>
                    <a:pt x="1382064" y="65633"/>
                  </a:lnTo>
                  <a:lnTo>
                    <a:pt x="1385112" y="64109"/>
                  </a:lnTo>
                  <a:lnTo>
                    <a:pt x="1385112" y="58013"/>
                  </a:lnTo>
                  <a:close/>
                </a:path>
                <a:path w="1821815" h="66039">
                  <a:moveTo>
                    <a:pt x="1385112" y="3048"/>
                  </a:moveTo>
                  <a:lnTo>
                    <a:pt x="1382064" y="1524"/>
                  </a:lnTo>
                  <a:lnTo>
                    <a:pt x="1372920" y="1524"/>
                  </a:lnTo>
                  <a:lnTo>
                    <a:pt x="1368348" y="3048"/>
                  </a:lnTo>
                  <a:lnTo>
                    <a:pt x="1368348" y="9144"/>
                  </a:lnTo>
                  <a:lnTo>
                    <a:pt x="1372920" y="10668"/>
                  </a:lnTo>
                  <a:lnTo>
                    <a:pt x="1382064" y="10668"/>
                  </a:lnTo>
                  <a:lnTo>
                    <a:pt x="1385112" y="9144"/>
                  </a:lnTo>
                  <a:lnTo>
                    <a:pt x="1385112" y="3048"/>
                  </a:lnTo>
                  <a:close/>
                </a:path>
                <a:path w="1821815" h="66039">
                  <a:moveTo>
                    <a:pt x="1510284" y="56489"/>
                  </a:moveTo>
                  <a:lnTo>
                    <a:pt x="1505712" y="53441"/>
                  </a:lnTo>
                  <a:lnTo>
                    <a:pt x="1496568" y="53441"/>
                  </a:lnTo>
                  <a:lnTo>
                    <a:pt x="1493520" y="56489"/>
                  </a:lnTo>
                  <a:lnTo>
                    <a:pt x="1493520" y="58013"/>
                  </a:lnTo>
                  <a:lnTo>
                    <a:pt x="1493520" y="64109"/>
                  </a:lnTo>
                  <a:lnTo>
                    <a:pt x="1496568" y="65633"/>
                  </a:lnTo>
                  <a:lnTo>
                    <a:pt x="1505712" y="65633"/>
                  </a:lnTo>
                  <a:lnTo>
                    <a:pt x="1510284" y="64109"/>
                  </a:lnTo>
                  <a:lnTo>
                    <a:pt x="1510284" y="58013"/>
                  </a:lnTo>
                  <a:lnTo>
                    <a:pt x="1510284" y="56489"/>
                  </a:lnTo>
                  <a:close/>
                </a:path>
                <a:path w="1821815" h="66039">
                  <a:moveTo>
                    <a:pt x="1510284" y="3048"/>
                  </a:moveTo>
                  <a:lnTo>
                    <a:pt x="1505712" y="1524"/>
                  </a:lnTo>
                  <a:lnTo>
                    <a:pt x="1496568" y="1524"/>
                  </a:lnTo>
                  <a:lnTo>
                    <a:pt x="1493520" y="3048"/>
                  </a:lnTo>
                  <a:lnTo>
                    <a:pt x="1493520" y="9144"/>
                  </a:lnTo>
                  <a:lnTo>
                    <a:pt x="1496568" y="10668"/>
                  </a:lnTo>
                  <a:lnTo>
                    <a:pt x="1505712" y="10668"/>
                  </a:lnTo>
                  <a:lnTo>
                    <a:pt x="1510284" y="9144"/>
                  </a:lnTo>
                  <a:lnTo>
                    <a:pt x="1510284" y="3048"/>
                  </a:lnTo>
                  <a:close/>
                </a:path>
                <a:path w="1821815" h="66039">
                  <a:moveTo>
                    <a:pt x="1572768" y="58013"/>
                  </a:moveTo>
                  <a:lnTo>
                    <a:pt x="1568094" y="54965"/>
                  </a:lnTo>
                  <a:lnTo>
                    <a:pt x="1558950" y="54965"/>
                  </a:lnTo>
                  <a:lnTo>
                    <a:pt x="1555902" y="58013"/>
                  </a:lnTo>
                  <a:lnTo>
                    <a:pt x="1555902" y="62585"/>
                  </a:lnTo>
                  <a:lnTo>
                    <a:pt x="1556004" y="64109"/>
                  </a:lnTo>
                  <a:lnTo>
                    <a:pt x="1558683" y="65455"/>
                  </a:lnTo>
                  <a:lnTo>
                    <a:pt x="1558950" y="65722"/>
                  </a:lnTo>
                  <a:lnTo>
                    <a:pt x="1568094" y="65722"/>
                  </a:lnTo>
                  <a:lnTo>
                    <a:pt x="1568246" y="65620"/>
                  </a:lnTo>
                  <a:lnTo>
                    <a:pt x="1572768" y="64109"/>
                  </a:lnTo>
                  <a:lnTo>
                    <a:pt x="1572768" y="62585"/>
                  </a:lnTo>
                  <a:lnTo>
                    <a:pt x="1572768" y="58013"/>
                  </a:lnTo>
                  <a:close/>
                </a:path>
                <a:path w="1821815" h="66039">
                  <a:moveTo>
                    <a:pt x="1572768" y="3048"/>
                  </a:moveTo>
                  <a:lnTo>
                    <a:pt x="1568196" y="1524"/>
                  </a:lnTo>
                  <a:lnTo>
                    <a:pt x="1559052" y="1524"/>
                  </a:lnTo>
                  <a:lnTo>
                    <a:pt x="1556004" y="3048"/>
                  </a:lnTo>
                  <a:lnTo>
                    <a:pt x="1556004" y="9144"/>
                  </a:lnTo>
                  <a:lnTo>
                    <a:pt x="1559052" y="10668"/>
                  </a:lnTo>
                  <a:lnTo>
                    <a:pt x="1568196" y="10668"/>
                  </a:lnTo>
                  <a:lnTo>
                    <a:pt x="1572768" y="9144"/>
                  </a:lnTo>
                  <a:lnTo>
                    <a:pt x="1572768" y="3048"/>
                  </a:lnTo>
                  <a:close/>
                </a:path>
                <a:path w="1821815" h="66039">
                  <a:moveTo>
                    <a:pt x="1696389" y="53441"/>
                  </a:moveTo>
                  <a:lnTo>
                    <a:pt x="1693341" y="51917"/>
                  </a:lnTo>
                  <a:lnTo>
                    <a:pt x="1684108" y="51917"/>
                  </a:lnTo>
                  <a:lnTo>
                    <a:pt x="1679536" y="53441"/>
                  </a:lnTo>
                  <a:lnTo>
                    <a:pt x="1679536" y="58013"/>
                  </a:lnTo>
                  <a:lnTo>
                    <a:pt x="1679536" y="64109"/>
                  </a:lnTo>
                  <a:lnTo>
                    <a:pt x="1684108" y="65633"/>
                  </a:lnTo>
                  <a:lnTo>
                    <a:pt x="1693341" y="65633"/>
                  </a:lnTo>
                  <a:lnTo>
                    <a:pt x="1696389" y="64109"/>
                  </a:lnTo>
                  <a:lnTo>
                    <a:pt x="1696389" y="58013"/>
                  </a:lnTo>
                  <a:lnTo>
                    <a:pt x="1696389" y="53441"/>
                  </a:lnTo>
                  <a:close/>
                </a:path>
                <a:path w="1821815" h="66039">
                  <a:moveTo>
                    <a:pt x="1696389" y="3048"/>
                  </a:moveTo>
                  <a:lnTo>
                    <a:pt x="1693341" y="1524"/>
                  </a:lnTo>
                  <a:lnTo>
                    <a:pt x="1684108" y="1524"/>
                  </a:lnTo>
                  <a:lnTo>
                    <a:pt x="1679536" y="3048"/>
                  </a:lnTo>
                  <a:lnTo>
                    <a:pt x="1679536" y="9144"/>
                  </a:lnTo>
                  <a:lnTo>
                    <a:pt x="1684108" y="10668"/>
                  </a:lnTo>
                  <a:lnTo>
                    <a:pt x="1693341" y="10668"/>
                  </a:lnTo>
                  <a:lnTo>
                    <a:pt x="1696389" y="9144"/>
                  </a:lnTo>
                  <a:lnTo>
                    <a:pt x="1696389" y="3048"/>
                  </a:lnTo>
                  <a:close/>
                </a:path>
                <a:path w="1821815" h="66039">
                  <a:moveTo>
                    <a:pt x="1758873" y="58013"/>
                  </a:moveTo>
                  <a:lnTo>
                    <a:pt x="1755825" y="56489"/>
                  </a:lnTo>
                  <a:lnTo>
                    <a:pt x="1745157" y="56489"/>
                  </a:lnTo>
                  <a:lnTo>
                    <a:pt x="1742109" y="58013"/>
                  </a:lnTo>
                  <a:lnTo>
                    <a:pt x="1742109" y="64109"/>
                  </a:lnTo>
                  <a:lnTo>
                    <a:pt x="1745157" y="65633"/>
                  </a:lnTo>
                  <a:lnTo>
                    <a:pt x="1755825" y="65633"/>
                  </a:lnTo>
                  <a:lnTo>
                    <a:pt x="1758873" y="64109"/>
                  </a:lnTo>
                  <a:lnTo>
                    <a:pt x="1758873" y="58013"/>
                  </a:lnTo>
                  <a:close/>
                </a:path>
                <a:path w="1821815" h="66039">
                  <a:moveTo>
                    <a:pt x="1758873" y="3048"/>
                  </a:moveTo>
                  <a:lnTo>
                    <a:pt x="1755825" y="1524"/>
                  </a:lnTo>
                  <a:lnTo>
                    <a:pt x="1745157" y="1524"/>
                  </a:lnTo>
                  <a:lnTo>
                    <a:pt x="1742109" y="3048"/>
                  </a:lnTo>
                  <a:lnTo>
                    <a:pt x="1742109" y="9144"/>
                  </a:lnTo>
                  <a:lnTo>
                    <a:pt x="1745157" y="10668"/>
                  </a:lnTo>
                  <a:lnTo>
                    <a:pt x="1755825" y="10668"/>
                  </a:lnTo>
                  <a:lnTo>
                    <a:pt x="1758873" y="9144"/>
                  </a:lnTo>
                  <a:lnTo>
                    <a:pt x="1758873" y="3048"/>
                  </a:lnTo>
                  <a:close/>
                </a:path>
                <a:path w="1821815" h="66039">
                  <a:moveTo>
                    <a:pt x="1821459" y="3048"/>
                  </a:moveTo>
                  <a:lnTo>
                    <a:pt x="1816887" y="1524"/>
                  </a:lnTo>
                  <a:lnTo>
                    <a:pt x="1807743" y="1524"/>
                  </a:lnTo>
                  <a:lnTo>
                    <a:pt x="1804695" y="3048"/>
                  </a:lnTo>
                  <a:lnTo>
                    <a:pt x="1804695" y="9144"/>
                  </a:lnTo>
                  <a:lnTo>
                    <a:pt x="1807743" y="10668"/>
                  </a:lnTo>
                  <a:lnTo>
                    <a:pt x="1816887" y="10668"/>
                  </a:lnTo>
                  <a:lnTo>
                    <a:pt x="1821459" y="9144"/>
                  </a:lnTo>
                  <a:lnTo>
                    <a:pt x="1821459" y="3048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2" name="object 2022" descr=""/>
            <p:cNvSpPr/>
            <p:nvPr/>
          </p:nvSpPr>
          <p:spPr>
            <a:xfrm>
              <a:off x="7016966" y="2211234"/>
              <a:ext cx="1821814" cy="23495"/>
            </a:xfrm>
            <a:custGeom>
              <a:avLst/>
              <a:gdLst/>
              <a:ahLst/>
              <a:cxnLst/>
              <a:rect l="l" t="t" r="r" b="b"/>
              <a:pathLst>
                <a:path w="1821815" h="23494">
                  <a:moveTo>
                    <a:pt x="16865" y="15240"/>
                  </a:moveTo>
                  <a:lnTo>
                    <a:pt x="12293" y="12192"/>
                  </a:lnTo>
                  <a:lnTo>
                    <a:pt x="3149" y="12192"/>
                  </a:lnTo>
                  <a:lnTo>
                    <a:pt x="203" y="15138"/>
                  </a:lnTo>
                  <a:lnTo>
                    <a:pt x="0" y="15240"/>
                  </a:lnTo>
                  <a:lnTo>
                    <a:pt x="0" y="21336"/>
                  </a:lnTo>
                  <a:lnTo>
                    <a:pt x="3048" y="22860"/>
                  </a:lnTo>
                  <a:lnTo>
                    <a:pt x="12192" y="22860"/>
                  </a:lnTo>
                  <a:lnTo>
                    <a:pt x="16865" y="21336"/>
                  </a:lnTo>
                  <a:lnTo>
                    <a:pt x="16865" y="15240"/>
                  </a:lnTo>
                  <a:close/>
                </a:path>
                <a:path w="1821815" h="23494">
                  <a:moveTo>
                    <a:pt x="79438" y="21336"/>
                  </a:moveTo>
                  <a:lnTo>
                    <a:pt x="77914" y="15240"/>
                  </a:lnTo>
                  <a:lnTo>
                    <a:pt x="74866" y="13716"/>
                  </a:lnTo>
                  <a:lnTo>
                    <a:pt x="65722" y="13716"/>
                  </a:lnTo>
                  <a:lnTo>
                    <a:pt x="61150" y="15240"/>
                  </a:lnTo>
                  <a:lnTo>
                    <a:pt x="61150" y="21336"/>
                  </a:lnTo>
                  <a:lnTo>
                    <a:pt x="65722" y="22860"/>
                  </a:lnTo>
                  <a:lnTo>
                    <a:pt x="74866" y="22860"/>
                  </a:lnTo>
                  <a:lnTo>
                    <a:pt x="77914" y="21336"/>
                  </a:lnTo>
                  <a:lnTo>
                    <a:pt x="79438" y="21336"/>
                  </a:lnTo>
                  <a:close/>
                </a:path>
                <a:path w="1821815" h="23494">
                  <a:moveTo>
                    <a:pt x="140500" y="15240"/>
                  </a:moveTo>
                  <a:lnTo>
                    <a:pt x="137452" y="13716"/>
                  </a:lnTo>
                  <a:lnTo>
                    <a:pt x="128308" y="13716"/>
                  </a:lnTo>
                  <a:lnTo>
                    <a:pt x="123736" y="15240"/>
                  </a:lnTo>
                  <a:lnTo>
                    <a:pt x="123736" y="21336"/>
                  </a:lnTo>
                  <a:lnTo>
                    <a:pt x="128308" y="22860"/>
                  </a:lnTo>
                  <a:lnTo>
                    <a:pt x="137452" y="22860"/>
                  </a:lnTo>
                  <a:lnTo>
                    <a:pt x="140500" y="21336"/>
                  </a:lnTo>
                  <a:lnTo>
                    <a:pt x="140500" y="15240"/>
                  </a:lnTo>
                  <a:close/>
                </a:path>
                <a:path w="1821815" h="23494">
                  <a:moveTo>
                    <a:pt x="204508" y="21336"/>
                  </a:moveTo>
                  <a:lnTo>
                    <a:pt x="202984" y="15240"/>
                  </a:lnTo>
                  <a:lnTo>
                    <a:pt x="202984" y="13716"/>
                  </a:lnTo>
                  <a:lnTo>
                    <a:pt x="202984" y="12192"/>
                  </a:lnTo>
                  <a:lnTo>
                    <a:pt x="202984" y="9144"/>
                  </a:lnTo>
                  <a:lnTo>
                    <a:pt x="202984" y="7620"/>
                  </a:lnTo>
                  <a:lnTo>
                    <a:pt x="199923" y="4572"/>
                  </a:lnTo>
                  <a:lnTo>
                    <a:pt x="190779" y="4572"/>
                  </a:lnTo>
                  <a:lnTo>
                    <a:pt x="186207" y="7620"/>
                  </a:lnTo>
                  <a:lnTo>
                    <a:pt x="186207" y="9144"/>
                  </a:lnTo>
                  <a:lnTo>
                    <a:pt x="186207" y="12192"/>
                  </a:lnTo>
                  <a:lnTo>
                    <a:pt x="186207" y="13716"/>
                  </a:lnTo>
                  <a:lnTo>
                    <a:pt x="186207" y="15240"/>
                  </a:lnTo>
                  <a:lnTo>
                    <a:pt x="186207" y="21336"/>
                  </a:lnTo>
                  <a:lnTo>
                    <a:pt x="190779" y="22860"/>
                  </a:lnTo>
                  <a:lnTo>
                    <a:pt x="199923" y="22860"/>
                  </a:lnTo>
                  <a:lnTo>
                    <a:pt x="202984" y="21336"/>
                  </a:lnTo>
                  <a:lnTo>
                    <a:pt x="204508" y="21336"/>
                  </a:lnTo>
                  <a:close/>
                </a:path>
                <a:path w="1821815" h="23494">
                  <a:moveTo>
                    <a:pt x="265557" y="15240"/>
                  </a:moveTo>
                  <a:lnTo>
                    <a:pt x="260985" y="13716"/>
                  </a:lnTo>
                  <a:lnTo>
                    <a:pt x="251841" y="13716"/>
                  </a:lnTo>
                  <a:lnTo>
                    <a:pt x="248793" y="15240"/>
                  </a:lnTo>
                  <a:lnTo>
                    <a:pt x="248793" y="21336"/>
                  </a:lnTo>
                  <a:lnTo>
                    <a:pt x="251841" y="22860"/>
                  </a:lnTo>
                  <a:lnTo>
                    <a:pt x="260985" y="22860"/>
                  </a:lnTo>
                  <a:lnTo>
                    <a:pt x="265557" y="21336"/>
                  </a:lnTo>
                  <a:lnTo>
                    <a:pt x="265557" y="15240"/>
                  </a:lnTo>
                  <a:close/>
                </a:path>
                <a:path w="1821815" h="23494">
                  <a:moveTo>
                    <a:pt x="328142" y="7620"/>
                  </a:moveTo>
                  <a:lnTo>
                    <a:pt x="323469" y="6096"/>
                  </a:lnTo>
                  <a:lnTo>
                    <a:pt x="314325" y="6096"/>
                  </a:lnTo>
                  <a:lnTo>
                    <a:pt x="311277" y="7620"/>
                  </a:lnTo>
                  <a:lnTo>
                    <a:pt x="311277" y="13716"/>
                  </a:lnTo>
                  <a:lnTo>
                    <a:pt x="311378" y="15138"/>
                  </a:lnTo>
                  <a:lnTo>
                    <a:pt x="311277" y="21336"/>
                  </a:lnTo>
                  <a:lnTo>
                    <a:pt x="314325" y="22860"/>
                  </a:lnTo>
                  <a:lnTo>
                    <a:pt x="323469" y="22860"/>
                  </a:lnTo>
                  <a:lnTo>
                    <a:pt x="328142" y="21336"/>
                  </a:lnTo>
                  <a:lnTo>
                    <a:pt x="328142" y="15240"/>
                  </a:lnTo>
                  <a:lnTo>
                    <a:pt x="328142" y="13716"/>
                  </a:lnTo>
                  <a:lnTo>
                    <a:pt x="328142" y="7620"/>
                  </a:lnTo>
                  <a:close/>
                </a:path>
                <a:path w="1821815" h="23494">
                  <a:moveTo>
                    <a:pt x="390613" y="21336"/>
                  </a:moveTo>
                  <a:lnTo>
                    <a:pt x="389089" y="18288"/>
                  </a:lnTo>
                  <a:lnTo>
                    <a:pt x="389089" y="15240"/>
                  </a:lnTo>
                  <a:lnTo>
                    <a:pt x="389089" y="13716"/>
                  </a:lnTo>
                  <a:lnTo>
                    <a:pt x="386041" y="10668"/>
                  </a:lnTo>
                  <a:lnTo>
                    <a:pt x="376897" y="10668"/>
                  </a:lnTo>
                  <a:lnTo>
                    <a:pt x="372325" y="13716"/>
                  </a:lnTo>
                  <a:lnTo>
                    <a:pt x="372325" y="15240"/>
                  </a:lnTo>
                  <a:lnTo>
                    <a:pt x="372325" y="21336"/>
                  </a:lnTo>
                  <a:lnTo>
                    <a:pt x="376897" y="22860"/>
                  </a:lnTo>
                  <a:lnTo>
                    <a:pt x="386041" y="22860"/>
                  </a:lnTo>
                  <a:lnTo>
                    <a:pt x="389089" y="21336"/>
                  </a:lnTo>
                  <a:lnTo>
                    <a:pt x="390613" y="21336"/>
                  </a:lnTo>
                  <a:close/>
                </a:path>
                <a:path w="1821815" h="23494">
                  <a:moveTo>
                    <a:pt x="576732" y="13716"/>
                  </a:moveTo>
                  <a:lnTo>
                    <a:pt x="572160" y="12192"/>
                  </a:lnTo>
                  <a:lnTo>
                    <a:pt x="563016" y="12192"/>
                  </a:lnTo>
                  <a:lnTo>
                    <a:pt x="559968" y="13716"/>
                  </a:lnTo>
                  <a:lnTo>
                    <a:pt x="559968" y="15201"/>
                  </a:lnTo>
                  <a:lnTo>
                    <a:pt x="559879" y="21336"/>
                  </a:lnTo>
                  <a:lnTo>
                    <a:pt x="562927" y="22860"/>
                  </a:lnTo>
                  <a:lnTo>
                    <a:pt x="572071" y="22860"/>
                  </a:lnTo>
                  <a:lnTo>
                    <a:pt x="576732" y="21336"/>
                  </a:lnTo>
                  <a:lnTo>
                    <a:pt x="576732" y="15240"/>
                  </a:lnTo>
                  <a:lnTo>
                    <a:pt x="576732" y="13716"/>
                  </a:lnTo>
                  <a:close/>
                </a:path>
                <a:path w="1821815" h="23494">
                  <a:moveTo>
                    <a:pt x="700278" y="15240"/>
                  </a:moveTo>
                  <a:lnTo>
                    <a:pt x="697230" y="13716"/>
                  </a:lnTo>
                  <a:lnTo>
                    <a:pt x="688086" y="13716"/>
                  </a:lnTo>
                  <a:lnTo>
                    <a:pt x="683514" y="15240"/>
                  </a:lnTo>
                  <a:lnTo>
                    <a:pt x="683514" y="21336"/>
                  </a:lnTo>
                  <a:lnTo>
                    <a:pt x="688086" y="22860"/>
                  </a:lnTo>
                  <a:lnTo>
                    <a:pt x="697230" y="22860"/>
                  </a:lnTo>
                  <a:lnTo>
                    <a:pt x="700278" y="21336"/>
                  </a:lnTo>
                  <a:lnTo>
                    <a:pt x="700278" y="15240"/>
                  </a:lnTo>
                  <a:close/>
                </a:path>
                <a:path w="1821815" h="23494">
                  <a:moveTo>
                    <a:pt x="762863" y="15240"/>
                  </a:moveTo>
                  <a:lnTo>
                    <a:pt x="759815" y="12192"/>
                  </a:lnTo>
                  <a:lnTo>
                    <a:pt x="750671" y="12192"/>
                  </a:lnTo>
                  <a:lnTo>
                    <a:pt x="746099" y="15240"/>
                  </a:lnTo>
                  <a:lnTo>
                    <a:pt x="746099" y="21336"/>
                  </a:lnTo>
                  <a:lnTo>
                    <a:pt x="750671" y="22860"/>
                  </a:lnTo>
                  <a:lnTo>
                    <a:pt x="759815" y="22860"/>
                  </a:lnTo>
                  <a:lnTo>
                    <a:pt x="762863" y="21336"/>
                  </a:lnTo>
                  <a:lnTo>
                    <a:pt x="762863" y="15240"/>
                  </a:lnTo>
                  <a:close/>
                </a:path>
                <a:path w="1821815" h="23494">
                  <a:moveTo>
                    <a:pt x="887920" y="12192"/>
                  </a:moveTo>
                  <a:lnTo>
                    <a:pt x="883348" y="9144"/>
                  </a:lnTo>
                  <a:lnTo>
                    <a:pt x="874204" y="9144"/>
                  </a:lnTo>
                  <a:lnTo>
                    <a:pt x="871156" y="12192"/>
                  </a:lnTo>
                  <a:lnTo>
                    <a:pt x="871156" y="13716"/>
                  </a:lnTo>
                  <a:lnTo>
                    <a:pt x="871156" y="15240"/>
                  </a:lnTo>
                  <a:lnTo>
                    <a:pt x="871156" y="21336"/>
                  </a:lnTo>
                  <a:lnTo>
                    <a:pt x="874204" y="22860"/>
                  </a:lnTo>
                  <a:lnTo>
                    <a:pt x="883348" y="22860"/>
                  </a:lnTo>
                  <a:lnTo>
                    <a:pt x="887920" y="21336"/>
                  </a:lnTo>
                  <a:lnTo>
                    <a:pt x="887920" y="15240"/>
                  </a:lnTo>
                  <a:lnTo>
                    <a:pt x="887920" y="13716"/>
                  </a:lnTo>
                  <a:lnTo>
                    <a:pt x="887920" y="12192"/>
                  </a:lnTo>
                  <a:close/>
                </a:path>
                <a:path w="1821815" h="23494">
                  <a:moveTo>
                    <a:pt x="950493" y="4572"/>
                  </a:moveTo>
                  <a:lnTo>
                    <a:pt x="945921" y="3048"/>
                  </a:lnTo>
                  <a:lnTo>
                    <a:pt x="936777" y="3048"/>
                  </a:lnTo>
                  <a:lnTo>
                    <a:pt x="933729" y="4572"/>
                  </a:lnTo>
                  <a:lnTo>
                    <a:pt x="933729" y="6096"/>
                  </a:lnTo>
                  <a:lnTo>
                    <a:pt x="933729" y="10668"/>
                  </a:lnTo>
                  <a:lnTo>
                    <a:pt x="933729" y="12192"/>
                  </a:lnTo>
                  <a:lnTo>
                    <a:pt x="933729" y="15240"/>
                  </a:lnTo>
                  <a:lnTo>
                    <a:pt x="933729" y="21336"/>
                  </a:lnTo>
                  <a:lnTo>
                    <a:pt x="936777" y="22860"/>
                  </a:lnTo>
                  <a:lnTo>
                    <a:pt x="945921" y="22860"/>
                  </a:lnTo>
                  <a:lnTo>
                    <a:pt x="950493" y="21336"/>
                  </a:lnTo>
                  <a:lnTo>
                    <a:pt x="950493" y="15240"/>
                  </a:lnTo>
                  <a:lnTo>
                    <a:pt x="950493" y="12192"/>
                  </a:lnTo>
                  <a:lnTo>
                    <a:pt x="950493" y="10668"/>
                  </a:lnTo>
                  <a:lnTo>
                    <a:pt x="950493" y="6096"/>
                  </a:lnTo>
                  <a:lnTo>
                    <a:pt x="950493" y="4572"/>
                  </a:lnTo>
                  <a:close/>
                </a:path>
                <a:path w="1821815" h="23494">
                  <a:moveTo>
                    <a:pt x="1011555" y="6096"/>
                  </a:moveTo>
                  <a:lnTo>
                    <a:pt x="1008507" y="4572"/>
                  </a:lnTo>
                  <a:lnTo>
                    <a:pt x="999274" y="4572"/>
                  </a:lnTo>
                  <a:lnTo>
                    <a:pt x="994702" y="6096"/>
                  </a:lnTo>
                  <a:lnTo>
                    <a:pt x="994702" y="9144"/>
                  </a:lnTo>
                  <a:lnTo>
                    <a:pt x="994702" y="12192"/>
                  </a:lnTo>
                  <a:lnTo>
                    <a:pt x="994702" y="13804"/>
                  </a:lnTo>
                  <a:lnTo>
                    <a:pt x="994702" y="19900"/>
                  </a:lnTo>
                  <a:lnTo>
                    <a:pt x="994702" y="21336"/>
                  </a:lnTo>
                  <a:lnTo>
                    <a:pt x="999007" y="22771"/>
                  </a:lnTo>
                  <a:lnTo>
                    <a:pt x="999274" y="22948"/>
                  </a:lnTo>
                  <a:lnTo>
                    <a:pt x="1008507" y="22948"/>
                  </a:lnTo>
                  <a:lnTo>
                    <a:pt x="1008684" y="22771"/>
                  </a:lnTo>
                  <a:lnTo>
                    <a:pt x="1011555" y="21336"/>
                  </a:lnTo>
                  <a:lnTo>
                    <a:pt x="1011555" y="9144"/>
                  </a:lnTo>
                  <a:lnTo>
                    <a:pt x="1011555" y="6096"/>
                  </a:lnTo>
                  <a:close/>
                </a:path>
                <a:path w="1821815" h="23494">
                  <a:moveTo>
                    <a:pt x="1074039" y="13716"/>
                  </a:moveTo>
                  <a:lnTo>
                    <a:pt x="1070991" y="10668"/>
                  </a:lnTo>
                  <a:lnTo>
                    <a:pt x="1061847" y="10668"/>
                  </a:lnTo>
                  <a:lnTo>
                    <a:pt x="1057275" y="13716"/>
                  </a:lnTo>
                  <a:lnTo>
                    <a:pt x="1057275" y="15240"/>
                  </a:lnTo>
                  <a:lnTo>
                    <a:pt x="1057275" y="21336"/>
                  </a:lnTo>
                  <a:lnTo>
                    <a:pt x="1061847" y="22860"/>
                  </a:lnTo>
                  <a:lnTo>
                    <a:pt x="1070991" y="22860"/>
                  </a:lnTo>
                  <a:lnTo>
                    <a:pt x="1074039" y="21336"/>
                  </a:lnTo>
                  <a:lnTo>
                    <a:pt x="1074039" y="15240"/>
                  </a:lnTo>
                  <a:lnTo>
                    <a:pt x="1074039" y="13716"/>
                  </a:lnTo>
                  <a:close/>
                </a:path>
                <a:path w="1821815" h="23494">
                  <a:moveTo>
                    <a:pt x="1136624" y="13716"/>
                  </a:moveTo>
                  <a:lnTo>
                    <a:pt x="1133576" y="10668"/>
                  </a:lnTo>
                  <a:lnTo>
                    <a:pt x="1122908" y="10668"/>
                  </a:lnTo>
                  <a:lnTo>
                    <a:pt x="1119911" y="13665"/>
                  </a:lnTo>
                  <a:lnTo>
                    <a:pt x="1119759" y="13716"/>
                  </a:lnTo>
                  <a:lnTo>
                    <a:pt x="1119759" y="21336"/>
                  </a:lnTo>
                  <a:lnTo>
                    <a:pt x="1120063" y="21437"/>
                  </a:lnTo>
                  <a:lnTo>
                    <a:pt x="1122908" y="22860"/>
                  </a:lnTo>
                  <a:lnTo>
                    <a:pt x="1124331" y="22860"/>
                  </a:lnTo>
                  <a:lnTo>
                    <a:pt x="1133576" y="22860"/>
                  </a:lnTo>
                  <a:lnTo>
                    <a:pt x="1136624" y="21336"/>
                  </a:lnTo>
                  <a:lnTo>
                    <a:pt x="1136624" y="15240"/>
                  </a:lnTo>
                  <a:lnTo>
                    <a:pt x="1136624" y="13716"/>
                  </a:lnTo>
                  <a:close/>
                </a:path>
                <a:path w="1821815" h="23494">
                  <a:moveTo>
                    <a:pt x="1199108" y="15240"/>
                  </a:moveTo>
                  <a:lnTo>
                    <a:pt x="1194536" y="13716"/>
                  </a:lnTo>
                  <a:lnTo>
                    <a:pt x="1185392" y="13716"/>
                  </a:lnTo>
                  <a:lnTo>
                    <a:pt x="1182344" y="15240"/>
                  </a:lnTo>
                  <a:lnTo>
                    <a:pt x="1182344" y="21336"/>
                  </a:lnTo>
                  <a:lnTo>
                    <a:pt x="1185392" y="22860"/>
                  </a:lnTo>
                  <a:lnTo>
                    <a:pt x="1194536" y="22860"/>
                  </a:lnTo>
                  <a:lnTo>
                    <a:pt x="1199108" y="21336"/>
                  </a:lnTo>
                  <a:lnTo>
                    <a:pt x="1199108" y="15240"/>
                  </a:lnTo>
                  <a:close/>
                </a:path>
                <a:path w="1821815" h="23494">
                  <a:moveTo>
                    <a:pt x="1261681" y="15240"/>
                  </a:moveTo>
                  <a:lnTo>
                    <a:pt x="1257109" y="13716"/>
                  </a:lnTo>
                  <a:lnTo>
                    <a:pt x="1247965" y="13716"/>
                  </a:lnTo>
                  <a:lnTo>
                    <a:pt x="1244917" y="15240"/>
                  </a:lnTo>
                  <a:lnTo>
                    <a:pt x="1244917" y="21336"/>
                  </a:lnTo>
                  <a:lnTo>
                    <a:pt x="1247965" y="22860"/>
                  </a:lnTo>
                  <a:lnTo>
                    <a:pt x="1257109" y="22860"/>
                  </a:lnTo>
                  <a:lnTo>
                    <a:pt x="1261681" y="21336"/>
                  </a:lnTo>
                  <a:lnTo>
                    <a:pt x="1261681" y="15240"/>
                  </a:lnTo>
                  <a:close/>
                </a:path>
                <a:path w="1821815" h="23494">
                  <a:moveTo>
                    <a:pt x="1385214" y="15240"/>
                  </a:moveTo>
                  <a:lnTo>
                    <a:pt x="1382166" y="13716"/>
                  </a:lnTo>
                  <a:lnTo>
                    <a:pt x="1373022" y="13716"/>
                  </a:lnTo>
                  <a:lnTo>
                    <a:pt x="1368450" y="15240"/>
                  </a:lnTo>
                  <a:lnTo>
                    <a:pt x="1368450" y="21336"/>
                  </a:lnTo>
                  <a:lnTo>
                    <a:pt x="1373022" y="22860"/>
                  </a:lnTo>
                  <a:lnTo>
                    <a:pt x="1382166" y="22860"/>
                  </a:lnTo>
                  <a:lnTo>
                    <a:pt x="1385214" y="21336"/>
                  </a:lnTo>
                  <a:lnTo>
                    <a:pt x="1385214" y="15240"/>
                  </a:lnTo>
                  <a:close/>
                </a:path>
                <a:path w="1821815" h="23494">
                  <a:moveTo>
                    <a:pt x="1510385" y="3048"/>
                  </a:moveTo>
                  <a:lnTo>
                    <a:pt x="1505813" y="1524"/>
                  </a:lnTo>
                  <a:lnTo>
                    <a:pt x="1496669" y="1524"/>
                  </a:lnTo>
                  <a:lnTo>
                    <a:pt x="1493621" y="3048"/>
                  </a:lnTo>
                  <a:lnTo>
                    <a:pt x="1493621" y="9144"/>
                  </a:lnTo>
                  <a:lnTo>
                    <a:pt x="1494637" y="9652"/>
                  </a:lnTo>
                  <a:lnTo>
                    <a:pt x="1493621" y="10668"/>
                  </a:lnTo>
                  <a:lnTo>
                    <a:pt x="1493621" y="12192"/>
                  </a:lnTo>
                  <a:lnTo>
                    <a:pt x="1493621" y="15240"/>
                  </a:lnTo>
                  <a:lnTo>
                    <a:pt x="1493621" y="21336"/>
                  </a:lnTo>
                  <a:lnTo>
                    <a:pt x="1496669" y="22860"/>
                  </a:lnTo>
                  <a:lnTo>
                    <a:pt x="1505813" y="22860"/>
                  </a:lnTo>
                  <a:lnTo>
                    <a:pt x="1510385" y="21336"/>
                  </a:lnTo>
                  <a:lnTo>
                    <a:pt x="1510385" y="15240"/>
                  </a:lnTo>
                  <a:lnTo>
                    <a:pt x="1510385" y="12192"/>
                  </a:lnTo>
                  <a:lnTo>
                    <a:pt x="1510385" y="10668"/>
                  </a:lnTo>
                  <a:lnTo>
                    <a:pt x="1508861" y="9652"/>
                  </a:lnTo>
                  <a:lnTo>
                    <a:pt x="1510385" y="9144"/>
                  </a:lnTo>
                  <a:lnTo>
                    <a:pt x="1510385" y="3048"/>
                  </a:lnTo>
                  <a:close/>
                </a:path>
                <a:path w="1821815" h="23494">
                  <a:moveTo>
                    <a:pt x="1572869" y="15240"/>
                  </a:moveTo>
                  <a:lnTo>
                    <a:pt x="1568196" y="12192"/>
                  </a:lnTo>
                  <a:lnTo>
                    <a:pt x="1559052" y="12192"/>
                  </a:lnTo>
                  <a:lnTo>
                    <a:pt x="1556004" y="15240"/>
                  </a:lnTo>
                  <a:lnTo>
                    <a:pt x="1556004" y="19812"/>
                  </a:lnTo>
                  <a:lnTo>
                    <a:pt x="1556105" y="21336"/>
                  </a:lnTo>
                  <a:lnTo>
                    <a:pt x="1558785" y="22682"/>
                  </a:lnTo>
                  <a:lnTo>
                    <a:pt x="1559052" y="22948"/>
                  </a:lnTo>
                  <a:lnTo>
                    <a:pt x="1568196" y="22948"/>
                  </a:lnTo>
                  <a:lnTo>
                    <a:pt x="1568348" y="22847"/>
                  </a:lnTo>
                  <a:lnTo>
                    <a:pt x="1572869" y="21336"/>
                  </a:lnTo>
                  <a:lnTo>
                    <a:pt x="1572869" y="19812"/>
                  </a:lnTo>
                  <a:lnTo>
                    <a:pt x="1572869" y="15240"/>
                  </a:lnTo>
                  <a:close/>
                </a:path>
                <a:path w="1821815" h="23494">
                  <a:moveTo>
                    <a:pt x="1696491" y="1524"/>
                  </a:moveTo>
                  <a:lnTo>
                    <a:pt x="1693443" y="0"/>
                  </a:lnTo>
                  <a:lnTo>
                    <a:pt x="1684299" y="0"/>
                  </a:lnTo>
                  <a:lnTo>
                    <a:pt x="1679727" y="1524"/>
                  </a:lnTo>
                  <a:lnTo>
                    <a:pt x="1679727" y="4572"/>
                  </a:lnTo>
                  <a:lnTo>
                    <a:pt x="1679727" y="7620"/>
                  </a:lnTo>
                  <a:lnTo>
                    <a:pt x="1679727" y="9144"/>
                  </a:lnTo>
                  <a:lnTo>
                    <a:pt x="1680806" y="9893"/>
                  </a:lnTo>
                  <a:lnTo>
                    <a:pt x="1679638" y="10668"/>
                  </a:lnTo>
                  <a:lnTo>
                    <a:pt x="1679638" y="15240"/>
                  </a:lnTo>
                  <a:lnTo>
                    <a:pt x="1679638" y="21336"/>
                  </a:lnTo>
                  <a:lnTo>
                    <a:pt x="1679905" y="21424"/>
                  </a:lnTo>
                  <a:lnTo>
                    <a:pt x="1682775" y="22860"/>
                  </a:lnTo>
                  <a:lnTo>
                    <a:pt x="1684210" y="22860"/>
                  </a:lnTo>
                  <a:lnTo>
                    <a:pt x="1693443" y="22860"/>
                  </a:lnTo>
                  <a:lnTo>
                    <a:pt x="1696491" y="21336"/>
                  </a:lnTo>
                  <a:lnTo>
                    <a:pt x="1696491" y="15240"/>
                  </a:lnTo>
                  <a:lnTo>
                    <a:pt x="1696491" y="10668"/>
                  </a:lnTo>
                  <a:lnTo>
                    <a:pt x="1695729" y="9906"/>
                  </a:lnTo>
                  <a:lnTo>
                    <a:pt x="1696491" y="9144"/>
                  </a:lnTo>
                  <a:lnTo>
                    <a:pt x="1696491" y="7620"/>
                  </a:lnTo>
                  <a:lnTo>
                    <a:pt x="1696491" y="4572"/>
                  </a:lnTo>
                  <a:lnTo>
                    <a:pt x="1696491" y="1524"/>
                  </a:lnTo>
                  <a:close/>
                </a:path>
                <a:path w="1821815" h="23494">
                  <a:moveTo>
                    <a:pt x="1758975" y="12192"/>
                  </a:moveTo>
                  <a:lnTo>
                    <a:pt x="1755927" y="9144"/>
                  </a:lnTo>
                  <a:lnTo>
                    <a:pt x="1745259" y="9144"/>
                  </a:lnTo>
                  <a:lnTo>
                    <a:pt x="1742211" y="12192"/>
                  </a:lnTo>
                  <a:lnTo>
                    <a:pt x="1742211" y="13690"/>
                  </a:lnTo>
                  <a:lnTo>
                    <a:pt x="1742122" y="21336"/>
                  </a:lnTo>
                  <a:lnTo>
                    <a:pt x="1742389" y="21424"/>
                  </a:lnTo>
                  <a:lnTo>
                    <a:pt x="1745259" y="22860"/>
                  </a:lnTo>
                  <a:lnTo>
                    <a:pt x="1746694" y="22860"/>
                  </a:lnTo>
                  <a:lnTo>
                    <a:pt x="1755927" y="22860"/>
                  </a:lnTo>
                  <a:lnTo>
                    <a:pt x="1758975" y="21336"/>
                  </a:lnTo>
                  <a:lnTo>
                    <a:pt x="1758975" y="15240"/>
                  </a:lnTo>
                  <a:lnTo>
                    <a:pt x="1758975" y="13716"/>
                  </a:lnTo>
                  <a:lnTo>
                    <a:pt x="1758975" y="12192"/>
                  </a:lnTo>
                  <a:close/>
                </a:path>
                <a:path w="1821815" h="23494">
                  <a:moveTo>
                    <a:pt x="1821561" y="13716"/>
                  </a:moveTo>
                  <a:lnTo>
                    <a:pt x="1816989" y="10668"/>
                  </a:lnTo>
                  <a:lnTo>
                    <a:pt x="1807845" y="10668"/>
                  </a:lnTo>
                  <a:lnTo>
                    <a:pt x="1804797" y="13716"/>
                  </a:lnTo>
                  <a:lnTo>
                    <a:pt x="1804797" y="15240"/>
                  </a:lnTo>
                  <a:lnTo>
                    <a:pt x="1804797" y="19812"/>
                  </a:lnTo>
                  <a:lnTo>
                    <a:pt x="1804797" y="21336"/>
                  </a:lnTo>
                  <a:lnTo>
                    <a:pt x="1807845" y="22860"/>
                  </a:lnTo>
                  <a:lnTo>
                    <a:pt x="1816989" y="22860"/>
                  </a:lnTo>
                  <a:lnTo>
                    <a:pt x="1821561" y="21336"/>
                  </a:lnTo>
                  <a:lnTo>
                    <a:pt x="1821561" y="19812"/>
                  </a:lnTo>
                  <a:lnTo>
                    <a:pt x="1821561" y="15240"/>
                  </a:lnTo>
                  <a:lnTo>
                    <a:pt x="1821561" y="137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3" name="object 2023" descr=""/>
            <p:cNvSpPr/>
            <p:nvPr/>
          </p:nvSpPr>
          <p:spPr>
            <a:xfrm>
              <a:off x="7016966" y="2205138"/>
              <a:ext cx="1821814" cy="29209"/>
            </a:xfrm>
            <a:custGeom>
              <a:avLst/>
              <a:gdLst/>
              <a:ahLst/>
              <a:cxnLst/>
              <a:rect l="l" t="t" r="r" b="b"/>
              <a:pathLst>
                <a:path w="1821815" h="29210">
                  <a:moveTo>
                    <a:pt x="16865" y="21336"/>
                  </a:moveTo>
                  <a:lnTo>
                    <a:pt x="12293" y="18288"/>
                  </a:lnTo>
                  <a:lnTo>
                    <a:pt x="3149" y="18288"/>
                  </a:lnTo>
                  <a:lnTo>
                    <a:pt x="203" y="21234"/>
                  </a:lnTo>
                  <a:lnTo>
                    <a:pt x="0" y="21336"/>
                  </a:lnTo>
                  <a:lnTo>
                    <a:pt x="0" y="27432"/>
                  </a:lnTo>
                  <a:lnTo>
                    <a:pt x="3048" y="28956"/>
                  </a:lnTo>
                  <a:lnTo>
                    <a:pt x="12192" y="28956"/>
                  </a:lnTo>
                  <a:lnTo>
                    <a:pt x="16865" y="27432"/>
                  </a:lnTo>
                  <a:lnTo>
                    <a:pt x="16865" y="21336"/>
                  </a:lnTo>
                  <a:close/>
                </a:path>
                <a:path w="1821815" h="29210">
                  <a:moveTo>
                    <a:pt x="77914" y="21336"/>
                  </a:moveTo>
                  <a:lnTo>
                    <a:pt x="74866" y="18288"/>
                  </a:lnTo>
                  <a:lnTo>
                    <a:pt x="65722" y="18288"/>
                  </a:lnTo>
                  <a:lnTo>
                    <a:pt x="61150" y="21336"/>
                  </a:lnTo>
                  <a:lnTo>
                    <a:pt x="61150" y="27432"/>
                  </a:lnTo>
                  <a:lnTo>
                    <a:pt x="65722" y="28956"/>
                  </a:lnTo>
                  <a:lnTo>
                    <a:pt x="74866" y="28956"/>
                  </a:lnTo>
                  <a:lnTo>
                    <a:pt x="77914" y="27432"/>
                  </a:lnTo>
                  <a:lnTo>
                    <a:pt x="77914" y="21336"/>
                  </a:lnTo>
                  <a:close/>
                </a:path>
                <a:path w="1821815" h="29210">
                  <a:moveTo>
                    <a:pt x="140500" y="21336"/>
                  </a:moveTo>
                  <a:lnTo>
                    <a:pt x="137452" y="18288"/>
                  </a:lnTo>
                  <a:lnTo>
                    <a:pt x="128308" y="18288"/>
                  </a:lnTo>
                  <a:lnTo>
                    <a:pt x="123736" y="21336"/>
                  </a:lnTo>
                  <a:lnTo>
                    <a:pt x="123736" y="25908"/>
                  </a:lnTo>
                  <a:lnTo>
                    <a:pt x="123736" y="27432"/>
                  </a:lnTo>
                  <a:lnTo>
                    <a:pt x="128308" y="28956"/>
                  </a:lnTo>
                  <a:lnTo>
                    <a:pt x="137452" y="28956"/>
                  </a:lnTo>
                  <a:lnTo>
                    <a:pt x="140500" y="27432"/>
                  </a:lnTo>
                  <a:lnTo>
                    <a:pt x="140500" y="25908"/>
                  </a:lnTo>
                  <a:lnTo>
                    <a:pt x="140500" y="21336"/>
                  </a:lnTo>
                  <a:close/>
                </a:path>
                <a:path w="1821815" h="29210">
                  <a:moveTo>
                    <a:pt x="202984" y="18288"/>
                  </a:moveTo>
                  <a:lnTo>
                    <a:pt x="199923" y="16764"/>
                  </a:lnTo>
                  <a:lnTo>
                    <a:pt x="190690" y="16764"/>
                  </a:lnTo>
                  <a:lnTo>
                    <a:pt x="186118" y="18288"/>
                  </a:lnTo>
                  <a:lnTo>
                    <a:pt x="186118" y="27432"/>
                  </a:lnTo>
                  <a:lnTo>
                    <a:pt x="190690" y="28956"/>
                  </a:lnTo>
                  <a:lnTo>
                    <a:pt x="199923" y="28956"/>
                  </a:lnTo>
                  <a:lnTo>
                    <a:pt x="202984" y="27432"/>
                  </a:lnTo>
                  <a:lnTo>
                    <a:pt x="202984" y="21336"/>
                  </a:lnTo>
                  <a:lnTo>
                    <a:pt x="202984" y="19812"/>
                  </a:lnTo>
                  <a:lnTo>
                    <a:pt x="202984" y="18288"/>
                  </a:lnTo>
                  <a:close/>
                </a:path>
                <a:path w="1821815" h="29210">
                  <a:moveTo>
                    <a:pt x="265557" y="21336"/>
                  </a:moveTo>
                  <a:lnTo>
                    <a:pt x="260985" y="19812"/>
                  </a:lnTo>
                  <a:lnTo>
                    <a:pt x="251841" y="19812"/>
                  </a:lnTo>
                  <a:lnTo>
                    <a:pt x="248793" y="21336"/>
                  </a:lnTo>
                  <a:lnTo>
                    <a:pt x="248793" y="27432"/>
                  </a:lnTo>
                  <a:lnTo>
                    <a:pt x="251841" y="28956"/>
                  </a:lnTo>
                  <a:lnTo>
                    <a:pt x="260985" y="28956"/>
                  </a:lnTo>
                  <a:lnTo>
                    <a:pt x="265557" y="27432"/>
                  </a:lnTo>
                  <a:lnTo>
                    <a:pt x="265557" y="21336"/>
                  </a:lnTo>
                  <a:close/>
                </a:path>
                <a:path w="1821815" h="29210">
                  <a:moveTo>
                    <a:pt x="328142" y="21336"/>
                  </a:moveTo>
                  <a:lnTo>
                    <a:pt x="323469" y="18288"/>
                  </a:lnTo>
                  <a:lnTo>
                    <a:pt x="314325" y="18288"/>
                  </a:lnTo>
                  <a:lnTo>
                    <a:pt x="311277" y="21336"/>
                  </a:lnTo>
                  <a:lnTo>
                    <a:pt x="311277" y="27432"/>
                  </a:lnTo>
                  <a:lnTo>
                    <a:pt x="314325" y="28956"/>
                  </a:lnTo>
                  <a:lnTo>
                    <a:pt x="323469" y="28956"/>
                  </a:lnTo>
                  <a:lnTo>
                    <a:pt x="328142" y="27432"/>
                  </a:lnTo>
                  <a:lnTo>
                    <a:pt x="328142" y="21336"/>
                  </a:lnTo>
                  <a:close/>
                </a:path>
                <a:path w="1821815" h="29210">
                  <a:moveTo>
                    <a:pt x="389089" y="19812"/>
                  </a:moveTo>
                  <a:lnTo>
                    <a:pt x="386041" y="18288"/>
                  </a:lnTo>
                  <a:lnTo>
                    <a:pt x="376897" y="18288"/>
                  </a:lnTo>
                  <a:lnTo>
                    <a:pt x="372325" y="19812"/>
                  </a:lnTo>
                  <a:lnTo>
                    <a:pt x="372325" y="27432"/>
                  </a:lnTo>
                  <a:lnTo>
                    <a:pt x="376897" y="28956"/>
                  </a:lnTo>
                  <a:lnTo>
                    <a:pt x="386041" y="28956"/>
                  </a:lnTo>
                  <a:lnTo>
                    <a:pt x="389089" y="27432"/>
                  </a:lnTo>
                  <a:lnTo>
                    <a:pt x="389089" y="19812"/>
                  </a:lnTo>
                  <a:close/>
                </a:path>
                <a:path w="1821815" h="29210">
                  <a:moveTo>
                    <a:pt x="451675" y="18288"/>
                  </a:moveTo>
                  <a:lnTo>
                    <a:pt x="448627" y="16764"/>
                  </a:lnTo>
                  <a:lnTo>
                    <a:pt x="439483" y="16764"/>
                  </a:lnTo>
                  <a:lnTo>
                    <a:pt x="434911" y="18288"/>
                  </a:lnTo>
                  <a:lnTo>
                    <a:pt x="434911" y="24384"/>
                  </a:lnTo>
                  <a:lnTo>
                    <a:pt x="439483" y="25908"/>
                  </a:lnTo>
                  <a:lnTo>
                    <a:pt x="448627" y="25908"/>
                  </a:lnTo>
                  <a:lnTo>
                    <a:pt x="451675" y="24384"/>
                  </a:lnTo>
                  <a:lnTo>
                    <a:pt x="451675" y="18288"/>
                  </a:lnTo>
                  <a:close/>
                </a:path>
                <a:path w="1821815" h="29210">
                  <a:moveTo>
                    <a:pt x="514159" y="21336"/>
                  </a:moveTo>
                  <a:lnTo>
                    <a:pt x="511111" y="19812"/>
                  </a:lnTo>
                  <a:lnTo>
                    <a:pt x="500443" y="19812"/>
                  </a:lnTo>
                  <a:lnTo>
                    <a:pt x="497395" y="21336"/>
                  </a:lnTo>
                  <a:lnTo>
                    <a:pt x="497395" y="27432"/>
                  </a:lnTo>
                  <a:lnTo>
                    <a:pt x="500443" y="28956"/>
                  </a:lnTo>
                  <a:lnTo>
                    <a:pt x="511111" y="28956"/>
                  </a:lnTo>
                  <a:lnTo>
                    <a:pt x="514159" y="27432"/>
                  </a:lnTo>
                  <a:lnTo>
                    <a:pt x="514159" y="21336"/>
                  </a:lnTo>
                  <a:close/>
                </a:path>
                <a:path w="1821815" h="29210">
                  <a:moveTo>
                    <a:pt x="576732" y="21336"/>
                  </a:moveTo>
                  <a:lnTo>
                    <a:pt x="572160" y="19812"/>
                  </a:lnTo>
                  <a:lnTo>
                    <a:pt x="563016" y="19812"/>
                  </a:lnTo>
                  <a:lnTo>
                    <a:pt x="559968" y="21336"/>
                  </a:lnTo>
                  <a:lnTo>
                    <a:pt x="559968" y="27432"/>
                  </a:lnTo>
                  <a:lnTo>
                    <a:pt x="563016" y="28956"/>
                  </a:lnTo>
                  <a:lnTo>
                    <a:pt x="572160" y="28956"/>
                  </a:lnTo>
                  <a:lnTo>
                    <a:pt x="576732" y="27432"/>
                  </a:lnTo>
                  <a:lnTo>
                    <a:pt x="576732" y="21336"/>
                  </a:lnTo>
                  <a:close/>
                </a:path>
                <a:path w="1821815" h="29210">
                  <a:moveTo>
                    <a:pt x="639318" y="21336"/>
                  </a:moveTo>
                  <a:lnTo>
                    <a:pt x="634746" y="19812"/>
                  </a:lnTo>
                  <a:lnTo>
                    <a:pt x="625602" y="19812"/>
                  </a:lnTo>
                  <a:lnTo>
                    <a:pt x="622554" y="21336"/>
                  </a:lnTo>
                  <a:lnTo>
                    <a:pt x="622554" y="27432"/>
                  </a:lnTo>
                  <a:lnTo>
                    <a:pt x="625602" y="28956"/>
                  </a:lnTo>
                  <a:lnTo>
                    <a:pt x="634746" y="28956"/>
                  </a:lnTo>
                  <a:lnTo>
                    <a:pt x="639318" y="27432"/>
                  </a:lnTo>
                  <a:lnTo>
                    <a:pt x="639318" y="21336"/>
                  </a:lnTo>
                  <a:close/>
                </a:path>
                <a:path w="1821815" h="29210">
                  <a:moveTo>
                    <a:pt x="700278" y="21336"/>
                  </a:moveTo>
                  <a:lnTo>
                    <a:pt x="697230" y="19812"/>
                  </a:lnTo>
                  <a:lnTo>
                    <a:pt x="688086" y="19812"/>
                  </a:lnTo>
                  <a:lnTo>
                    <a:pt x="683514" y="21336"/>
                  </a:lnTo>
                  <a:lnTo>
                    <a:pt x="683514" y="27432"/>
                  </a:lnTo>
                  <a:lnTo>
                    <a:pt x="688086" y="28956"/>
                  </a:lnTo>
                  <a:lnTo>
                    <a:pt x="697230" y="28956"/>
                  </a:lnTo>
                  <a:lnTo>
                    <a:pt x="700278" y="27432"/>
                  </a:lnTo>
                  <a:lnTo>
                    <a:pt x="700278" y="21336"/>
                  </a:lnTo>
                  <a:close/>
                </a:path>
                <a:path w="1821815" h="29210">
                  <a:moveTo>
                    <a:pt x="762863" y="21336"/>
                  </a:moveTo>
                  <a:lnTo>
                    <a:pt x="759815" y="19812"/>
                  </a:lnTo>
                  <a:lnTo>
                    <a:pt x="750671" y="19812"/>
                  </a:lnTo>
                  <a:lnTo>
                    <a:pt x="746099" y="21336"/>
                  </a:lnTo>
                  <a:lnTo>
                    <a:pt x="746099" y="27432"/>
                  </a:lnTo>
                  <a:lnTo>
                    <a:pt x="750671" y="28956"/>
                  </a:lnTo>
                  <a:lnTo>
                    <a:pt x="759815" y="28956"/>
                  </a:lnTo>
                  <a:lnTo>
                    <a:pt x="762863" y="27432"/>
                  </a:lnTo>
                  <a:lnTo>
                    <a:pt x="762863" y="21336"/>
                  </a:lnTo>
                  <a:close/>
                </a:path>
                <a:path w="1821815" h="29210">
                  <a:moveTo>
                    <a:pt x="887920" y="19812"/>
                  </a:moveTo>
                  <a:lnTo>
                    <a:pt x="883348" y="18288"/>
                  </a:lnTo>
                  <a:lnTo>
                    <a:pt x="874204" y="18288"/>
                  </a:lnTo>
                  <a:lnTo>
                    <a:pt x="871156" y="19812"/>
                  </a:lnTo>
                  <a:lnTo>
                    <a:pt x="871156" y="21336"/>
                  </a:lnTo>
                  <a:lnTo>
                    <a:pt x="871156" y="27432"/>
                  </a:lnTo>
                  <a:lnTo>
                    <a:pt x="874204" y="28956"/>
                  </a:lnTo>
                  <a:lnTo>
                    <a:pt x="883348" y="28956"/>
                  </a:lnTo>
                  <a:lnTo>
                    <a:pt x="887920" y="27432"/>
                  </a:lnTo>
                  <a:lnTo>
                    <a:pt x="887920" y="21336"/>
                  </a:lnTo>
                  <a:lnTo>
                    <a:pt x="887920" y="19812"/>
                  </a:lnTo>
                  <a:close/>
                </a:path>
                <a:path w="1821815" h="29210">
                  <a:moveTo>
                    <a:pt x="887920" y="1524"/>
                  </a:moveTo>
                  <a:lnTo>
                    <a:pt x="883348" y="0"/>
                  </a:lnTo>
                  <a:lnTo>
                    <a:pt x="874204" y="0"/>
                  </a:lnTo>
                  <a:lnTo>
                    <a:pt x="871156" y="1524"/>
                  </a:lnTo>
                  <a:lnTo>
                    <a:pt x="871156" y="7620"/>
                  </a:lnTo>
                  <a:lnTo>
                    <a:pt x="874204" y="9144"/>
                  </a:lnTo>
                  <a:lnTo>
                    <a:pt x="883348" y="9144"/>
                  </a:lnTo>
                  <a:lnTo>
                    <a:pt x="887920" y="7620"/>
                  </a:lnTo>
                  <a:lnTo>
                    <a:pt x="887920" y="1524"/>
                  </a:lnTo>
                  <a:close/>
                </a:path>
                <a:path w="1821815" h="29210">
                  <a:moveTo>
                    <a:pt x="950493" y="18288"/>
                  </a:moveTo>
                  <a:lnTo>
                    <a:pt x="945921" y="16764"/>
                  </a:lnTo>
                  <a:lnTo>
                    <a:pt x="936777" y="16764"/>
                  </a:lnTo>
                  <a:lnTo>
                    <a:pt x="933729" y="18288"/>
                  </a:lnTo>
                  <a:lnTo>
                    <a:pt x="933729" y="19812"/>
                  </a:lnTo>
                  <a:lnTo>
                    <a:pt x="933729" y="21336"/>
                  </a:lnTo>
                  <a:lnTo>
                    <a:pt x="933729" y="27432"/>
                  </a:lnTo>
                  <a:lnTo>
                    <a:pt x="936777" y="28956"/>
                  </a:lnTo>
                  <a:lnTo>
                    <a:pt x="945921" y="28956"/>
                  </a:lnTo>
                  <a:lnTo>
                    <a:pt x="950493" y="27432"/>
                  </a:lnTo>
                  <a:lnTo>
                    <a:pt x="950493" y="21336"/>
                  </a:lnTo>
                  <a:lnTo>
                    <a:pt x="950493" y="19812"/>
                  </a:lnTo>
                  <a:lnTo>
                    <a:pt x="950493" y="18288"/>
                  </a:lnTo>
                  <a:close/>
                </a:path>
                <a:path w="1821815" h="29210">
                  <a:moveTo>
                    <a:pt x="950493" y="4572"/>
                  </a:moveTo>
                  <a:lnTo>
                    <a:pt x="945921" y="3048"/>
                  </a:lnTo>
                  <a:lnTo>
                    <a:pt x="936777" y="3048"/>
                  </a:lnTo>
                  <a:lnTo>
                    <a:pt x="933729" y="4572"/>
                  </a:lnTo>
                  <a:lnTo>
                    <a:pt x="933729" y="10668"/>
                  </a:lnTo>
                  <a:lnTo>
                    <a:pt x="936777" y="12192"/>
                  </a:lnTo>
                  <a:lnTo>
                    <a:pt x="945921" y="12192"/>
                  </a:lnTo>
                  <a:lnTo>
                    <a:pt x="950493" y="10668"/>
                  </a:lnTo>
                  <a:lnTo>
                    <a:pt x="950493" y="4572"/>
                  </a:lnTo>
                  <a:close/>
                </a:path>
                <a:path w="1821815" h="29210">
                  <a:moveTo>
                    <a:pt x="1011555" y="19812"/>
                  </a:moveTo>
                  <a:lnTo>
                    <a:pt x="1008507" y="16764"/>
                  </a:lnTo>
                  <a:lnTo>
                    <a:pt x="999363" y="16764"/>
                  </a:lnTo>
                  <a:lnTo>
                    <a:pt x="994702" y="19812"/>
                  </a:lnTo>
                  <a:lnTo>
                    <a:pt x="994702" y="21336"/>
                  </a:lnTo>
                  <a:lnTo>
                    <a:pt x="994702" y="27432"/>
                  </a:lnTo>
                  <a:lnTo>
                    <a:pt x="999274" y="28956"/>
                  </a:lnTo>
                  <a:lnTo>
                    <a:pt x="1008507" y="28956"/>
                  </a:lnTo>
                  <a:lnTo>
                    <a:pt x="1011555" y="27432"/>
                  </a:lnTo>
                  <a:lnTo>
                    <a:pt x="1011555" y="21336"/>
                  </a:lnTo>
                  <a:lnTo>
                    <a:pt x="1011555" y="19812"/>
                  </a:lnTo>
                  <a:close/>
                </a:path>
                <a:path w="1821815" h="29210">
                  <a:moveTo>
                    <a:pt x="1011555" y="7620"/>
                  </a:moveTo>
                  <a:lnTo>
                    <a:pt x="1008507" y="4572"/>
                  </a:lnTo>
                  <a:lnTo>
                    <a:pt x="999363" y="4572"/>
                  </a:lnTo>
                  <a:lnTo>
                    <a:pt x="994791" y="7620"/>
                  </a:lnTo>
                  <a:lnTo>
                    <a:pt x="994791" y="12192"/>
                  </a:lnTo>
                  <a:lnTo>
                    <a:pt x="999363" y="15240"/>
                  </a:lnTo>
                  <a:lnTo>
                    <a:pt x="1008507" y="15240"/>
                  </a:lnTo>
                  <a:lnTo>
                    <a:pt x="1011555" y="12192"/>
                  </a:lnTo>
                  <a:lnTo>
                    <a:pt x="1011555" y="7620"/>
                  </a:lnTo>
                  <a:close/>
                </a:path>
                <a:path w="1821815" h="29210">
                  <a:moveTo>
                    <a:pt x="1074039" y="18288"/>
                  </a:moveTo>
                  <a:lnTo>
                    <a:pt x="1070991" y="16764"/>
                  </a:lnTo>
                  <a:lnTo>
                    <a:pt x="1061758" y="16764"/>
                  </a:lnTo>
                  <a:lnTo>
                    <a:pt x="1057186" y="18288"/>
                  </a:lnTo>
                  <a:lnTo>
                    <a:pt x="1057186" y="27432"/>
                  </a:lnTo>
                  <a:lnTo>
                    <a:pt x="1061758" y="28956"/>
                  </a:lnTo>
                  <a:lnTo>
                    <a:pt x="1070991" y="28956"/>
                  </a:lnTo>
                  <a:lnTo>
                    <a:pt x="1074039" y="27432"/>
                  </a:lnTo>
                  <a:lnTo>
                    <a:pt x="1074039" y="21336"/>
                  </a:lnTo>
                  <a:lnTo>
                    <a:pt x="1074039" y="18288"/>
                  </a:lnTo>
                  <a:close/>
                </a:path>
                <a:path w="1821815" h="29210">
                  <a:moveTo>
                    <a:pt x="1136624" y="16764"/>
                  </a:moveTo>
                  <a:lnTo>
                    <a:pt x="1133576" y="15240"/>
                  </a:lnTo>
                  <a:lnTo>
                    <a:pt x="1122908" y="15240"/>
                  </a:lnTo>
                  <a:lnTo>
                    <a:pt x="1119860" y="16764"/>
                  </a:lnTo>
                  <a:lnTo>
                    <a:pt x="1119860" y="21336"/>
                  </a:lnTo>
                  <a:lnTo>
                    <a:pt x="1119860" y="27432"/>
                  </a:lnTo>
                  <a:lnTo>
                    <a:pt x="1122908" y="28956"/>
                  </a:lnTo>
                  <a:lnTo>
                    <a:pt x="1133576" y="28956"/>
                  </a:lnTo>
                  <a:lnTo>
                    <a:pt x="1136624" y="27432"/>
                  </a:lnTo>
                  <a:lnTo>
                    <a:pt x="1136624" y="21336"/>
                  </a:lnTo>
                  <a:lnTo>
                    <a:pt x="1136624" y="16764"/>
                  </a:lnTo>
                  <a:close/>
                </a:path>
                <a:path w="1821815" h="29210">
                  <a:moveTo>
                    <a:pt x="1200632" y="27432"/>
                  </a:moveTo>
                  <a:lnTo>
                    <a:pt x="1199108" y="21336"/>
                  </a:lnTo>
                  <a:lnTo>
                    <a:pt x="1194536" y="18288"/>
                  </a:lnTo>
                  <a:lnTo>
                    <a:pt x="1185392" y="18288"/>
                  </a:lnTo>
                  <a:lnTo>
                    <a:pt x="1182344" y="21336"/>
                  </a:lnTo>
                  <a:lnTo>
                    <a:pt x="1182344" y="27432"/>
                  </a:lnTo>
                  <a:lnTo>
                    <a:pt x="1185392" y="28956"/>
                  </a:lnTo>
                  <a:lnTo>
                    <a:pt x="1194536" y="28956"/>
                  </a:lnTo>
                  <a:lnTo>
                    <a:pt x="1199108" y="27432"/>
                  </a:lnTo>
                  <a:lnTo>
                    <a:pt x="1200632" y="27432"/>
                  </a:lnTo>
                  <a:close/>
                </a:path>
                <a:path w="1821815" h="29210">
                  <a:moveTo>
                    <a:pt x="1261681" y="21336"/>
                  </a:moveTo>
                  <a:lnTo>
                    <a:pt x="1257109" y="19812"/>
                  </a:lnTo>
                  <a:lnTo>
                    <a:pt x="1247965" y="19812"/>
                  </a:lnTo>
                  <a:lnTo>
                    <a:pt x="1244917" y="21336"/>
                  </a:lnTo>
                  <a:lnTo>
                    <a:pt x="1244917" y="27432"/>
                  </a:lnTo>
                  <a:lnTo>
                    <a:pt x="1247965" y="28956"/>
                  </a:lnTo>
                  <a:lnTo>
                    <a:pt x="1257109" y="28956"/>
                  </a:lnTo>
                  <a:lnTo>
                    <a:pt x="1261681" y="27432"/>
                  </a:lnTo>
                  <a:lnTo>
                    <a:pt x="1261681" y="21336"/>
                  </a:lnTo>
                  <a:close/>
                </a:path>
                <a:path w="1821815" h="29210">
                  <a:moveTo>
                    <a:pt x="1322730" y="21336"/>
                  </a:moveTo>
                  <a:lnTo>
                    <a:pt x="1319682" y="19812"/>
                  </a:lnTo>
                  <a:lnTo>
                    <a:pt x="1310538" y="19812"/>
                  </a:lnTo>
                  <a:lnTo>
                    <a:pt x="1305966" y="21336"/>
                  </a:lnTo>
                  <a:lnTo>
                    <a:pt x="1305966" y="27432"/>
                  </a:lnTo>
                  <a:lnTo>
                    <a:pt x="1310538" y="28956"/>
                  </a:lnTo>
                  <a:lnTo>
                    <a:pt x="1319682" y="28956"/>
                  </a:lnTo>
                  <a:lnTo>
                    <a:pt x="1322730" y="27432"/>
                  </a:lnTo>
                  <a:lnTo>
                    <a:pt x="1322730" y="21336"/>
                  </a:lnTo>
                  <a:close/>
                </a:path>
                <a:path w="1821815" h="29210">
                  <a:moveTo>
                    <a:pt x="1385214" y="21336"/>
                  </a:moveTo>
                  <a:lnTo>
                    <a:pt x="1382166" y="19812"/>
                  </a:lnTo>
                  <a:lnTo>
                    <a:pt x="1373022" y="19812"/>
                  </a:lnTo>
                  <a:lnTo>
                    <a:pt x="1368450" y="21336"/>
                  </a:lnTo>
                  <a:lnTo>
                    <a:pt x="1368450" y="27432"/>
                  </a:lnTo>
                  <a:lnTo>
                    <a:pt x="1373022" y="28956"/>
                  </a:lnTo>
                  <a:lnTo>
                    <a:pt x="1382166" y="28956"/>
                  </a:lnTo>
                  <a:lnTo>
                    <a:pt x="1385214" y="27432"/>
                  </a:lnTo>
                  <a:lnTo>
                    <a:pt x="1385214" y="21336"/>
                  </a:lnTo>
                  <a:close/>
                </a:path>
                <a:path w="1821815" h="29210">
                  <a:moveTo>
                    <a:pt x="1510385" y="18288"/>
                  </a:moveTo>
                  <a:lnTo>
                    <a:pt x="1505813" y="15240"/>
                  </a:lnTo>
                  <a:lnTo>
                    <a:pt x="1496669" y="15240"/>
                  </a:lnTo>
                  <a:lnTo>
                    <a:pt x="1493621" y="18288"/>
                  </a:lnTo>
                  <a:lnTo>
                    <a:pt x="1493621" y="21336"/>
                  </a:lnTo>
                  <a:lnTo>
                    <a:pt x="1493621" y="27432"/>
                  </a:lnTo>
                  <a:lnTo>
                    <a:pt x="1496669" y="28956"/>
                  </a:lnTo>
                  <a:lnTo>
                    <a:pt x="1505813" y="28956"/>
                  </a:lnTo>
                  <a:lnTo>
                    <a:pt x="1510385" y="27432"/>
                  </a:lnTo>
                  <a:lnTo>
                    <a:pt x="1510385" y="21336"/>
                  </a:lnTo>
                  <a:lnTo>
                    <a:pt x="1510385" y="18288"/>
                  </a:lnTo>
                  <a:close/>
                </a:path>
                <a:path w="1821815" h="29210">
                  <a:moveTo>
                    <a:pt x="1572869" y="21336"/>
                  </a:moveTo>
                  <a:lnTo>
                    <a:pt x="1568297" y="19812"/>
                  </a:lnTo>
                  <a:lnTo>
                    <a:pt x="1559153" y="19812"/>
                  </a:lnTo>
                  <a:lnTo>
                    <a:pt x="1556105" y="21336"/>
                  </a:lnTo>
                  <a:lnTo>
                    <a:pt x="1556105" y="27432"/>
                  </a:lnTo>
                  <a:lnTo>
                    <a:pt x="1559153" y="28956"/>
                  </a:lnTo>
                  <a:lnTo>
                    <a:pt x="1568297" y="28956"/>
                  </a:lnTo>
                  <a:lnTo>
                    <a:pt x="1572869" y="27432"/>
                  </a:lnTo>
                  <a:lnTo>
                    <a:pt x="1572869" y="21336"/>
                  </a:lnTo>
                  <a:close/>
                </a:path>
                <a:path w="1821815" h="29210">
                  <a:moveTo>
                    <a:pt x="1633918" y="21336"/>
                  </a:moveTo>
                  <a:lnTo>
                    <a:pt x="1630870" y="19812"/>
                  </a:lnTo>
                  <a:lnTo>
                    <a:pt x="1621726" y="19812"/>
                  </a:lnTo>
                  <a:lnTo>
                    <a:pt x="1617154" y="21336"/>
                  </a:lnTo>
                  <a:lnTo>
                    <a:pt x="1617154" y="27432"/>
                  </a:lnTo>
                  <a:lnTo>
                    <a:pt x="1621726" y="28956"/>
                  </a:lnTo>
                  <a:lnTo>
                    <a:pt x="1630870" y="28956"/>
                  </a:lnTo>
                  <a:lnTo>
                    <a:pt x="1633918" y="27432"/>
                  </a:lnTo>
                  <a:lnTo>
                    <a:pt x="1633918" y="21336"/>
                  </a:lnTo>
                  <a:close/>
                </a:path>
                <a:path w="1821815" h="29210">
                  <a:moveTo>
                    <a:pt x="1698015" y="27432"/>
                  </a:moveTo>
                  <a:lnTo>
                    <a:pt x="1696491" y="24384"/>
                  </a:lnTo>
                  <a:lnTo>
                    <a:pt x="1696491" y="21336"/>
                  </a:lnTo>
                  <a:lnTo>
                    <a:pt x="1696491" y="19812"/>
                  </a:lnTo>
                  <a:lnTo>
                    <a:pt x="1696491" y="18288"/>
                  </a:lnTo>
                  <a:lnTo>
                    <a:pt x="1693443" y="16764"/>
                  </a:lnTo>
                  <a:lnTo>
                    <a:pt x="1684210" y="16764"/>
                  </a:lnTo>
                  <a:lnTo>
                    <a:pt x="1679638" y="18288"/>
                  </a:lnTo>
                  <a:lnTo>
                    <a:pt x="1679638" y="21336"/>
                  </a:lnTo>
                  <a:lnTo>
                    <a:pt x="1679638" y="27432"/>
                  </a:lnTo>
                  <a:lnTo>
                    <a:pt x="1684210" y="28956"/>
                  </a:lnTo>
                  <a:lnTo>
                    <a:pt x="1693443" y="28956"/>
                  </a:lnTo>
                  <a:lnTo>
                    <a:pt x="1696491" y="27432"/>
                  </a:lnTo>
                  <a:lnTo>
                    <a:pt x="1698015" y="27432"/>
                  </a:lnTo>
                  <a:close/>
                </a:path>
                <a:path w="1821815" h="29210">
                  <a:moveTo>
                    <a:pt x="1758975" y="19812"/>
                  </a:moveTo>
                  <a:lnTo>
                    <a:pt x="1755927" y="18288"/>
                  </a:lnTo>
                  <a:lnTo>
                    <a:pt x="1746694" y="18288"/>
                  </a:lnTo>
                  <a:lnTo>
                    <a:pt x="1742122" y="19812"/>
                  </a:lnTo>
                  <a:lnTo>
                    <a:pt x="1742122" y="27432"/>
                  </a:lnTo>
                  <a:lnTo>
                    <a:pt x="1742389" y="27520"/>
                  </a:lnTo>
                  <a:lnTo>
                    <a:pt x="1745259" y="28956"/>
                  </a:lnTo>
                  <a:lnTo>
                    <a:pt x="1746694" y="28956"/>
                  </a:lnTo>
                  <a:lnTo>
                    <a:pt x="1755927" y="28956"/>
                  </a:lnTo>
                  <a:lnTo>
                    <a:pt x="1758975" y="27432"/>
                  </a:lnTo>
                  <a:lnTo>
                    <a:pt x="1758975" y="21336"/>
                  </a:lnTo>
                  <a:lnTo>
                    <a:pt x="1758975" y="19812"/>
                  </a:lnTo>
                  <a:close/>
                </a:path>
                <a:path w="1821815" h="29210">
                  <a:moveTo>
                    <a:pt x="1821561" y="21336"/>
                  </a:moveTo>
                  <a:lnTo>
                    <a:pt x="1816989" y="18288"/>
                  </a:lnTo>
                  <a:lnTo>
                    <a:pt x="1807845" y="18288"/>
                  </a:lnTo>
                  <a:lnTo>
                    <a:pt x="1804797" y="21336"/>
                  </a:lnTo>
                  <a:lnTo>
                    <a:pt x="1804797" y="27432"/>
                  </a:lnTo>
                  <a:lnTo>
                    <a:pt x="1807845" y="28956"/>
                  </a:lnTo>
                  <a:lnTo>
                    <a:pt x="1816989" y="28956"/>
                  </a:lnTo>
                  <a:lnTo>
                    <a:pt x="1821561" y="27432"/>
                  </a:lnTo>
                  <a:lnTo>
                    <a:pt x="1821561" y="2133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4" name="object 2024" descr=""/>
            <p:cNvSpPr/>
            <p:nvPr/>
          </p:nvSpPr>
          <p:spPr>
            <a:xfrm>
              <a:off x="7016966" y="2183701"/>
              <a:ext cx="1821814" cy="50800"/>
            </a:xfrm>
            <a:custGeom>
              <a:avLst/>
              <a:gdLst/>
              <a:ahLst/>
              <a:cxnLst/>
              <a:rect l="l" t="t" r="r" b="b"/>
              <a:pathLst>
                <a:path w="1821815" h="50800">
                  <a:moveTo>
                    <a:pt x="16865" y="42773"/>
                  </a:moveTo>
                  <a:lnTo>
                    <a:pt x="12293" y="41249"/>
                  </a:lnTo>
                  <a:lnTo>
                    <a:pt x="3149" y="41249"/>
                  </a:lnTo>
                  <a:lnTo>
                    <a:pt x="0" y="42773"/>
                  </a:lnTo>
                  <a:lnTo>
                    <a:pt x="0" y="48869"/>
                  </a:lnTo>
                  <a:lnTo>
                    <a:pt x="3048" y="50393"/>
                  </a:lnTo>
                  <a:lnTo>
                    <a:pt x="12192" y="50393"/>
                  </a:lnTo>
                  <a:lnTo>
                    <a:pt x="16865" y="48869"/>
                  </a:lnTo>
                  <a:lnTo>
                    <a:pt x="16865" y="42773"/>
                  </a:lnTo>
                  <a:close/>
                </a:path>
                <a:path w="1821815" h="50800">
                  <a:moveTo>
                    <a:pt x="16865" y="30581"/>
                  </a:moveTo>
                  <a:lnTo>
                    <a:pt x="12293" y="29057"/>
                  </a:lnTo>
                  <a:lnTo>
                    <a:pt x="3149" y="29057"/>
                  </a:lnTo>
                  <a:lnTo>
                    <a:pt x="101" y="30581"/>
                  </a:lnTo>
                  <a:lnTo>
                    <a:pt x="101" y="36677"/>
                  </a:lnTo>
                  <a:lnTo>
                    <a:pt x="3149" y="38201"/>
                  </a:lnTo>
                  <a:lnTo>
                    <a:pt x="12293" y="38201"/>
                  </a:lnTo>
                  <a:lnTo>
                    <a:pt x="16865" y="36677"/>
                  </a:lnTo>
                  <a:lnTo>
                    <a:pt x="16865" y="30581"/>
                  </a:lnTo>
                  <a:close/>
                </a:path>
                <a:path w="1821815" h="50800">
                  <a:moveTo>
                    <a:pt x="77914" y="42773"/>
                  </a:moveTo>
                  <a:lnTo>
                    <a:pt x="74866" y="41249"/>
                  </a:lnTo>
                  <a:lnTo>
                    <a:pt x="65722" y="41249"/>
                  </a:lnTo>
                  <a:lnTo>
                    <a:pt x="61150" y="42773"/>
                  </a:lnTo>
                  <a:lnTo>
                    <a:pt x="61150" y="48869"/>
                  </a:lnTo>
                  <a:lnTo>
                    <a:pt x="65722" y="50393"/>
                  </a:lnTo>
                  <a:lnTo>
                    <a:pt x="74866" y="50393"/>
                  </a:lnTo>
                  <a:lnTo>
                    <a:pt x="77914" y="48869"/>
                  </a:lnTo>
                  <a:lnTo>
                    <a:pt x="77914" y="42773"/>
                  </a:lnTo>
                  <a:close/>
                </a:path>
                <a:path w="1821815" h="50800">
                  <a:moveTo>
                    <a:pt x="140500" y="42773"/>
                  </a:moveTo>
                  <a:lnTo>
                    <a:pt x="137452" y="41249"/>
                  </a:lnTo>
                  <a:lnTo>
                    <a:pt x="128308" y="41249"/>
                  </a:lnTo>
                  <a:lnTo>
                    <a:pt x="123736" y="42773"/>
                  </a:lnTo>
                  <a:lnTo>
                    <a:pt x="123736" y="48869"/>
                  </a:lnTo>
                  <a:lnTo>
                    <a:pt x="128308" y="50393"/>
                  </a:lnTo>
                  <a:lnTo>
                    <a:pt x="137452" y="50393"/>
                  </a:lnTo>
                  <a:lnTo>
                    <a:pt x="140500" y="48869"/>
                  </a:lnTo>
                  <a:lnTo>
                    <a:pt x="140500" y="42773"/>
                  </a:lnTo>
                  <a:close/>
                </a:path>
                <a:path w="1821815" h="50800">
                  <a:moveTo>
                    <a:pt x="202984" y="42773"/>
                  </a:moveTo>
                  <a:lnTo>
                    <a:pt x="199923" y="39725"/>
                  </a:lnTo>
                  <a:lnTo>
                    <a:pt x="190779" y="39725"/>
                  </a:lnTo>
                  <a:lnTo>
                    <a:pt x="186207" y="42773"/>
                  </a:lnTo>
                  <a:lnTo>
                    <a:pt x="186207" y="48869"/>
                  </a:lnTo>
                  <a:lnTo>
                    <a:pt x="190779" y="50393"/>
                  </a:lnTo>
                  <a:lnTo>
                    <a:pt x="199923" y="50393"/>
                  </a:lnTo>
                  <a:lnTo>
                    <a:pt x="202984" y="48869"/>
                  </a:lnTo>
                  <a:lnTo>
                    <a:pt x="202984" y="42773"/>
                  </a:lnTo>
                  <a:close/>
                </a:path>
                <a:path w="1821815" h="50800">
                  <a:moveTo>
                    <a:pt x="202984" y="16865"/>
                  </a:moveTo>
                  <a:lnTo>
                    <a:pt x="199936" y="13817"/>
                  </a:lnTo>
                  <a:lnTo>
                    <a:pt x="190792" y="13817"/>
                  </a:lnTo>
                  <a:lnTo>
                    <a:pt x="186220" y="16865"/>
                  </a:lnTo>
                  <a:lnTo>
                    <a:pt x="186220" y="21437"/>
                  </a:lnTo>
                  <a:lnTo>
                    <a:pt x="190792" y="24485"/>
                  </a:lnTo>
                  <a:lnTo>
                    <a:pt x="199936" y="24485"/>
                  </a:lnTo>
                  <a:lnTo>
                    <a:pt x="202984" y="21437"/>
                  </a:lnTo>
                  <a:lnTo>
                    <a:pt x="202984" y="16865"/>
                  </a:lnTo>
                  <a:close/>
                </a:path>
                <a:path w="1821815" h="50800">
                  <a:moveTo>
                    <a:pt x="265557" y="42773"/>
                  </a:moveTo>
                  <a:lnTo>
                    <a:pt x="260985" y="41249"/>
                  </a:lnTo>
                  <a:lnTo>
                    <a:pt x="251841" y="41249"/>
                  </a:lnTo>
                  <a:lnTo>
                    <a:pt x="248793" y="42773"/>
                  </a:lnTo>
                  <a:lnTo>
                    <a:pt x="248793" y="48869"/>
                  </a:lnTo>
                  <a:lnTo>
                    <a:pt x="251841" y="50393"/>
                  </a:lnTo>
                  <a:lnTo>
                    <a:pt x="260985" y="50393"/>
                  </a:lnTo>
                  <a:lnTo>
                    <a:pt x="265557" y="48869"/>
                  </a:lnTo>
                  <a:lnTo>
                    <a:pt x="265557" y="42773"/>
                  </a:lnTo>
                  <a:close/>
                </a:path>
                <a:path w="1821815" h="50800">
                  <a:moveTo>
                    <a:pt x="265557" y="18389"/>
                  </a:moveTo>
                  <a:lnTo>
                    <a:pt x="260985" y="15341"/>
                  </a:lnTo>
                  <a:lnTo>
                    <a:pt x="251841" y="15341"/>
                  </a:lnTo>
                  <a:lnTo>
                    <a:pt x="248793" y="18389"/>
                  </a:lnTo>
                  <a:lnTo>
                    <a:pt x="248793" y="22961"/>
                  </a:lnTo>
                  <a:lnTo>
                    <a:pt x="251841" y="26009"/>
                  </a:lnTo>
                  <a:lnTo>
                    <a:pt x="260985" y="26009"/>
                  </a:lnTo>
                  <a:lnTo>
                    <a:pt x="265557" y="22961"/>
                  </a:lnTo>
                  <a:lnTo>
                    <a:pt x="265557" y="18389"/>
                  </a:lnTo>
                  <a:close/>
                </a:path>
                <a:path w="1821815" h="50800">
                  <a:moveTo>
                    <a:pt x="328142" y="41249"/>
                  </a:moveTo>
                  <a:lnTo>
                    <a:pt x="323570" y="39725"/>
                  </a:lnTo>
                  <a:lnTo>
                    <a:pt x="314426" y="39725"/>
                  </a:lnTo>
                  <a:lnTo>
                    <a:pt x="311378" y="41249"/>
                  </a:lnTo>
                  <a:lnTo>
                    <a:pt x="311378" y="42773"/>
                  </a:lnTo>
                  <a:lnTo>
                    <a:pt x="311378" y="48869"/>
                  </a:lnTo>
                  <a:lnTo>
                    <a:pt x="314426" y="50393"/>
                  </a:lnTo>
                  <a:lnTo>
                    <a:pt x="323570" y="50393"/>
                  </a:lnTo>
                  <a:lnTo>
                    <a:pt x="328142" y="48869"/>
                  </a:lnTo>
                  <a:lnTo>
                    <a:pt x="328142" y="42773"/>
                  </a:lnTo>
                  <a:lnTo>
                    <a:pt x="328142" y="41249"/>
                  </a:lnTo>
                  <a:close/>
                </a:path>
                <a:path w="1821815" h="50800">
                  <a:moveTo>
                    <a:pt x="328142" y="30581"/>
                  </a:moveTo>
                  <a:lnTo>
                    <a:pt x="323570" y="29057"/>
                  </a:lnTo>
                  <a:lnTo>
                    <a:pt x="314426" y="29057"/>
                  </a:lnTo>
                  <a:lnTo>
                    <a:pt x="311378" y="30581"/>
                  </a:lnTo>
                  <a:lnTo>
                    <a:pt x="311378" y="36677"/>
                  </a:lnTo>
                  <a:lnTo>
                    <a:pt x="314426" y="38201"/>
                  </a:lnTo>
                  <a:lnTo>
                    <a:pt x="323570" y="38201"/>
                  </a:lnTo>
                  <a:lnTo>
                    <a:pt x="328142" y="36677"/>
                  </a:lnTo>
                  <a:lnTo>
                    <a:pt x="328142" y="30581"/>
                  </a:lnTo>
                  <a:close/>
                </a:path>
                <a:path w="1821815" h="50800">
                  <a:moveTo>
                    <a:pt x="389089" y="32105"/>
                  </a:moveTo>
                  <a:lnTo>
                    <a:pt x="386041" y="30581"/>
                  </a:lnTo>
                  <a:lnTo>
                    <a:pt x="376897" y="30581"/>
                  </a:lnTo>
                  <a:lnTo>
                    <a:pt x="372325" y="32105"/>
                  </a:lnTo>
                  <a:lnTo>
                    <a:pt x="372325" y="38201"/>
                  </a:lnTo>
                  <a:lnTo>
                    <a:pt x="376897" y="39725"/>
                  </a:lnTo>
                  <a:lnTo>
                    <a:pt x="372325" y="42773"/>
                  </a:lnTo>
                  <a:lnTo>
                    <a:pt x="372325" y="48869"/>
                  </a:lnTo>
                  <a:lnTo>
                    <a:pt x="376897" y="50393"/>
                  </a:lnTo>
                  <a:lnTo>
                    <a:pt x="386041" y="50393"/>
                  </a:lnTo>
                  <a:lnTo>
                    <a:pt x="389089" y="48869"/>
                  </a:lnTo>
                  <a:lnTo>
                    <a:pt x="389089" y="42773"/>
                  </a:lnTo>
                  <a:lnTo>
                    <a:pt x="386041" y="39725"/>
                  </a:lnTo>
                  <a:lnTo>
                    <a:pt x="389089" y="38201"/>
                  </a:lnTo>
                  <a:lnTo>
                    <a:pt x="389089" y="32105"/>
                  </a:lnTo>
                  <a:close/>
                </a:path>
                <a:path w="1821815" h="50800">
                  <a:moveTo>
                    <a:pt x="576732" y="42773"/>
                  </a:moveTo>
                  <a:lnTo>
                    <a:pt x="572160" y="41249"/>
                  </a:lnTo>
                  <a:lnTo>
                    <a:pt x="563016" y="41249"/>
                  </a:lnTo>
                  <a:lnTo>
                    <a:pt x="559879" y="42773"/>
                  </a:lnTo>
                  <a:lnTo>
                    <a:pt x="559879" y="48869"/>
                  </a:lnTo>
                  <a:lnTo>
                    <a:pt x="562927" y="50393"/>
                  </a:lnTo>
                  <a:lnTo>
                    <a:pt x="572071" y="50393"/>
                  </a:lnTo>
                  <a:lnTo>
                    <a:pt x="576732" y="48869"/>
                  </a:lnTo>
                  <a:lnTo>
                    <a:pt x="576732" y="42773"/>
                  </a:lnTo>
                  <a:close/>
                </a:path>
                <a:path w="1821815" h="50800">
                  <a:moveTo>
                    <a:pt x="576732" y="26009"/>
                  </a:moveTo>
                  <a:lnTo>
                    <a:pt x="572160" y="24485"/>
                  </a:lnTo>
                  <a:lnTo>
                    <a:pt x="563016" y="24485"/>
                  </a:lnTo>
                  <a:lnTo>
                    <a:pt x="559968" y="26009"/>
                  </a:lnTo>
                  <a:lnTo>
                    <a:pt x="559968" y="32105"/>
                  </a:lnTo>
                  <a:lnTo>
                    <a:pt x="563016" y="33629"/>
                  </a:lnTo>
                  <a:lnTo>
                    <a:pt x="572160" y="33629"/>
                  </a:lnTo>
                  <a:lnTo>
                    <a:pt x="576732" y="32105"/>
                  </a:lnTo>
                  <a:lnTo>
                    <a:pt x="576732" y="26009"/>
                  </a:lnTo>
                  <a:close/>
                </a:path>
                <a:path w="1821815" h="50800">
                  <a:moveTo>
                    <a:pt x="639318" y="42773"/>
                  </a:moveTo>
                  <a:lnTo>
                    <a:pt x="634746" y="39725"/>
                  </a:lnTo>
                  <a:lnTo>
                    <a:pt x="625602" y="39725"/>
                  </a:lnTo>
                  <a:lnTo>
                    <a:pt x="622452" y="42773"/>
                  </a:lnTo>
                  <a:lnTo>
                    <a:pt x="622452" y="47345"/>
                  </a:lnTo>
                  <a:lnTo>
                    <a:pt x="622554" y="48869"/>
                  </a:lnTo>
                  <a:lnTo>
                    <a:pt x="625233" y="50215"/>
                  </a:lnTo>
                  <a:lnTo>
                    <a:pt x="625500" y="50482"/>
                  </a:lnTo>
                  <a:lnTo>
                    <a:pt x="634644" y="50482"/>
                  </a:lnTo>
                  <a:lnTo>
                    <a:pt x="634796" y="50380"/>
                  </a:lnTo>
                  <a:lnTo>
                    <a:pt x="639318" y="48869"/>
                  </a:lnTo>
                  <a:lnTo>
                    <a:pt x="639318" y="47345"/>
                  </a:lnTo>
                  <a:lnTo>
                    <a:pt x="639318" y="42773"/>
                  </a:lnTo>
                  <a:close/>
                </a:path>
                <a:path w="1821815" h="50800">
                  <a:moveTo>
                    <a:pt x="639318" y="19913"/>
                  </a:moveTo>
                  <a:lnTo>
                    <a:pt x="634746" y="16865"/>
                  </a:lnTo>
                  <a:lnTo>
                    <a:pt x="625602" y="16865"/>
                  </a:lnTo>
                  <a:lnTo>
                    <a:pt x="622554" y="19913"/>
                  </a:lnTo>
                  <a:lnTo>
                    <a:pt x="622554" y="24485"/>
                  </a:lnTo>
                  <a:lnTo>
                    <a:pt x="625602" y="26009"/>
                  </a:lnTo>
                  <a:lnTo>
                    <a:pt x="634746" y="26009"/>
                  </a:lnTo>
                  <a:lnTo>
                    <a:pt x="639318" y="24485"/>
                  </a:lnTo>
                  <a:lnTo>
                    <a:pt x="639318" y="19913"/>
                  </a:lnTo>
                  <a:close/>
                </a:path>
                <a:path w="1821815" h="50800">
                  <a:moveTo>
                    <a:pt x="762863" y="42773"/>
                  </a:moveTo>
                  <a:lnTo>
                    <a:pt x="759815" y="41249"/>
                  </a:lnTo>
                  <a:lnTo>
                    <a:pt x="750671" y="41249"/>
                  </a:lnTo>
                  <a:lnTo>
                    <a:pt x="746099" y="42773"/>
                  </a:lnTo>
                  <a:lnTo>
                    <a:pt x="746099" y="48869"/>
                  </a:lnTo>
                  <a:lnTo>
                    <a:pt x="750671" y="50393"/>
                  </a:lnTo>
                  <a:lnTo>
                    <a:pt x="759815" y="50393"/>
                  </a:lnTo>
                  <a:lnTo>
                    <a:pt x="762863" y="48869"/>
                  </a:lnTo>
                  <a:lnTo>
                    <a:pt x="762863" y="42773"/>
                  </a:lnTo>
                  <a:close/>
                </a:path>
                <a:path w="1821815" h="50800">
                  <a:moveTo>
                    <a:pt x="825436" y="42773"/>
                  </a:moveTo>
                  <a:lnTo>
                    <a:pt x="822388" y="41249"/>
                  </a:lnTo>
                  <a:lnTo>
                    <a:pt x="811720" y="41249"/>
                  </a:lnTo>
                  <a:lnTo>
                    <a:pt x="808672" y="42773"/>
                  </a:lnTo>
                  <a:lnTo>
                    <a:pt x="808672" y="48869"/>
                  </a:lnTo>
                  <a:lnTo>
                    <a:pt x="811720" y="50393"/>
                  </a:lnTo>
                  <a:lnTo>
                    <a:pt x="822388" y="50393"/>
                  </a:lnTo>
                  <a:lnTo>
                    <a:pt x="825436" y="48869"/>
                  </a:lnTo>
                  <a:lnTo>
                    <a:pt x="825436" y="42773"/>
                  </a:lnTo>
                  <a:close/>
                </a:path>
                <a:path w="1821815" h="50800">
                  <a:moveTo>
                    <a:pt x="887920" y="42773"/>
                  </a:moveTo>
                  <a:lnTo>
                    <a:pt x="883348" y="39725"/>
                  </a:lnTo>
                  <a:lnTo>
                    <a:pt x="874204" y="39725"/>
                  </a:lnTo>
                  <a:lnTo>
                    <a:pt x="871156" y="42773"/>
                  </a:lnTo>
                  <a:lnTo>
                    <a:pt x="871156" y="48869"/>
                  </a:lnTo>
                  <a:lnTo>
                    <a:pt x="874204" y="50393"/>
                  </a:lnTo>
                  <a:lnTo>
                    <a:pt x="883348" y="50393"/>
                  </a:lnTo>
                  <a:lnTo>
                    <a:pt x="887920" y="48869"/>
                  </a:lnTo>
                  <a:lnTo>
                    <a:pt x="887920" y="42773"/>
                  </a:lnTo>
                  <a:close/>
                </a:path>
                <a:path w="1821815" h="50800">
                  <a:moveTo>
                    <a:pt x="950493" y="39725"/>
                  </a:moveTo>
                  <a:lnTo>
                    <a:pt x="945921" y="36677"/>
                  </a:lnTo>
                  <a:lnTo>
                    <a:pt x="936777" y="36677"/>
                  </a:lnTo>
                  <a:lnTo>
                    <a:pt x="933729" y="39725"/>
                  </a:lnTo>
                  <a:lnTo>
                    <a:pt x="933729" y="42773"/>
                  </a:lnTo>
                  <a:lnTo>
                    <a:pt x="933729" y="48869"/>
                  </a:lnTo>
                  <a:lnTo>
                    <a:pt x="936777" y="50393"/>
                  </a:lnTo>
                  <a:lnTo>
                    <a:pt x="945921" y="50393"/>
                  </a:lnTo>
                  <a:lnTo>
                    <a:pt x="950493" y="48869"/>
                  </a:lnTo>
                  <a:lnTo>
                    <a:pt x="950493" y="42773"/>
                  </a:lnTo>
                  <a:lnTo>
                    <a:pt x="950493" y="39725"/>
                  </a:lnTo>
                  <a:close/>
                </a:path>
                <a:path w="1821815" h="50800">
                  <a:moveTo>
                    <a:pt x="1011555" y="39725"/>
                  </a:moveTo>
                  <a:lnTo>
                    <a:pt x="1008507" y="38201"/>
                  </a:lnTo>
                  <a:lnTo>
                    <a:pt x="999274" y="38201"/>
                  </a:lnTo>
                  <a:lnTo>
                    <a:pt x="994702" y="39725"/>
                  </a:lnTo>
                  <a:lnTo>
                    <a:pt x="994702" y="42773"/>
                  </a:lnTo>
                  <a:lnTo>
                    <a:pt x="994702" y="48869"/>
                  </a:lnTo>
                  <a:lnTo>
                    <a:pt x="999274" y="50393"/>
                  </a:lnTo>
                  <a:lnTo>
                    <a:pt x="1008507" y="50393"/>
                  </a:lnTo>
                  <a:lnTo>
                    <a:pt x="1011555" y="48869"/>
                  </a:lnTo>
                  <a:lnTo>
                    <a:pt x="1011555" y="42773"/>
                  </a:lnTo>
                  <a:lnTo>
                    <a:pt x="1011555" y="39725"/>
                  </a:lnTo>
                  <a:close/>
                </a:path>
                <a:path w="1821815" h="50800">
                  <a:moveTo>
                    <a:pt x="1074039" y="42773"/>
                  </a:moveTo>
                  <a:lnTo>
                    <a:pt x="1070991" y="39725"/>
                  </a:lnTo>
                  <a:lnTo>
                    <a:pt x="1061847" y="39725"/>
                  </a:lnTo>
                  <a:lnTo>
                    <a:pt x="1057275" y="42773"/>
                  </a:lnTo>
                  <a:lnTo>
                    <a:pt x="1057275" y="47345"/>
                  </a:lnTo>
                  <a:lnTo>
                    <a:pt x="1057275" y="48869"/>
                  </a:lnTo>
                  <a:lnTo>
                    <a:pt x="1061847" y="50393"/>
                  </a:lnTo>
                  <a:lnTo>
                    <a:pt x="1070991" y="50393"/>
                  </a:lnTo>
                  <a:lnTo>
                    <a:pt x="1074039" y="48869"/>
                  </a:lnTo>
                  <a:lnTo>
                    <a:pt x="1074039" y="47345"/>
                  </a:lnTo>
                  <a:lnTo>
                    <a:pt x="1074039" y="42773"/>
                  </a:lnTo>
                  <a:close/>
                </a:path>
                <a:path w="1821815" h="50800">
                  <a:moveTo>
                    <a:pt x="1136624" y="42773"/>
                  </a:moveTo>
                  <a:lnTo>
                    <a:pt x="1133576" y="39725"/>
                  </a:lnTo>
                  <a:lnTo>
                    <a:pt x="1122908" y="39725"/>
                  </a:lnTo>
                  <a:lnTo>
                    <a:pt x="1119860" y="42773"/>
                  </a:lnTo>
                  <a:lnTo>
                    <a:pt x="1119860" y="48869"/>
                  </a:lnTo>
                  <a:lnTo>
                    <a:pt x="1122908" y="50393"/>
                  </a:lnTo>
                  <a:lnTo>
                    <a:pt x="1133576" y="50393"/>
                  </a:lnTo>
                  <a:lnTo>
                    <a:pt x="1136624" y="48869"/>
                  </a:lnTo>
                  <a:lnTo>
                    <a:pt x="1136624" y="42773"/>
                  </a:lnTo>
                  <a:close/>
                </a:path>
                <a:path w="1821815" h="50800">
                  <a:moveTo>
                    <a:pt x="1199108" y="42773"/>
                  </a:moveTo>
                  <a:lnTo>
                    <a:pt x="1194536" y="41249"/>
                  </a:lnTo>
                  <a:lnTo>
                    <a:pt x="1185392" y="41249"/>
                  </a:lnTo>
                  <a:lnTo>
                    <a:pt x="1182243" y="42773"/>
                  </a:lnTo>
                  <a:lnTo>
                    <a:pt x="1182243" y="48869"/>
                  </a:lnTo>
                  <a:lnTo>
                    <a:pt x="1185291" y="50393"/>
                  </a:lnTo>
                  <a:lnTo>
                    <a:pt x="1194435" y="50393"/>
                  </a:lnTo>
                  <a:lnTo>
                    <a:pt x="1199108" y="48869"/>
                  </a:lnTo>
                  <a:lnTo>
                    <a:pt x="1199108" y="42773"/>
                  </a:lnTo>
                  <a:close/>
                </a:path>
                <a:path w="1821815" h="50800">
                  <a:moveTo>
                    <a:pt x="1261681" y="42773"/>
                  </a:moveTo>
                  <a:lnTo>
                    <a:pt x="1257109" y="41249"/>
                  </a:lnTo>
                  <a:lnTo>
                    <a:pt x="1247965" y="41249"/>
                  </a:lnTo>
                  <a:lnTo>
                    <a:pt x="1244917" y="42773"/>
                  </a:lnTo>
                  <a:lnTo>
                    <a:pt x="1244917" y="48869"/>
                  </a:lnTo>
                  <a:lnTo>
                    <a:pt x="1247965" y="50393"/>
                  </a:lnTo>
                  <a:lnTo>
                    <a:pt x="1257109" y="50393"/>
                  </a:lnTo>
                  <a:lnTo>
                    <a:pt x="1261681" y="48869"/>
                  </a:lnTo>
                  <a:lnTo>
                    <a:pt x="1261681" y="42773"/>
                  </a:lnTo>
                  <a:close/>
                </a:path>
                <a:path w="1821815" h="50800">
                  <a:moveTo>
                    <a:pt x="1385214" y="42773"/>
                  </a:moveTo>
                  <a:lnTo>
                    <a:pt x="1382166" y="41249"/>
                  </a:lnTo>
                  <a:lnTo>
                    <a:pt x="1373022" y="41249"/>
                  </a:lnTo>
                  <a:lnTo>
                    <a:pt x="1368450" y="42773"/>
                  </a:lnTo>
                  <a:lnTo>
                    <a:pt x="1368450" y="48869"/>
                  </a:lnTo>
                  <a:lnTo>
                    <a:pt x="1373022" y="50393"/>
                  </a:lnTo>
                  <a:lnTo>
                    <a:pt x="1382166" y="50393"/>
                  </a:lnTo>
                  <a:lnTo>
                    <a:pt x="1385214" y="48869"/>
                  </a:lnTo>
                  <a:lnTo>
                    <a:pt x="1385214" y="42773"/>
                  </a:lnTo>
                  <a:close/>
                </a:path>
                <a:path w="1821815" h="50800">
                  <a:moveTo>
                    <a:pt x="1385214" y="32105"/>
                  </a:moveTo>
                  <a:lnTo>
                    <a:pt x="1382166" y="30581"/>
                  </a:lnTo>
                  <a:lnTo>
                    <a:pt x="1373022" y="30581"/>
                  </a:lnTo>
                  <a:lnTo>
                    <a:pt x="1368450" y="32105"/>
                  </a:lnTo>
                  <a:lnTo>
                    <a:pt x="1368450" y="38201"/>
                  </a:lnTo>
                  <a:lnTo>
                    <a:pt x="1373022" y="39725"/>
                  </a:lnTo>
                  <a:lnTo>
                    <a:pt x="1382166" y="39725"/>
                  </a:lnTo>
                  <a:lnTo>
                    <a:pt x="1385214" y="38201"/>
                  </a:lnTo>
                  <a:lnTo>
                    <a:pt x="1385214" y="32105"/>
                  </a:lnTo>
                  <a:close/>
                </a:path>
                <a:path w="1821815" h="50800">
                  <a:moveTo>
                    <a:pt x="1447800" y="42773"/>
                  </a:moveTo>
                  <a:lnTo>
                    <a:pt x="1444752" y="41249"/>
                  </a:lnTo>
                  <a:lnTo>
                    <a:pt x="1434084" y="41249"/>
                  </a:lnTo>
                  <a:lnTo>
                    <a:pt x="1431036" y="42773"/>
                  </a:lnTo>
                  <a:lnTo>
                    <a:pt x="1431036" y="48869"/>
                  </a:lnTo>
                  <a:lnTo>
                    <a:pt x="1434084" y="50393"/>
                  </a:lnTo>
                  <a:lnTo>
                    <a:pt x="1444752" y="50393"/>
                  </a:lnTo>
                  <a:lnTo>
                    <a:pt x="1447800" y="48869"/>
                  </a:lnTo>
                  <a:lnTo>
                    <a:pt x="1447800" y="42773"/>
                  </a:lnTo>
                  <a:close/>
                </a:path>
                <a:path w="1821815" h="50800">
                  <a:moveTo>
                    <a:pt x="1510385" y="42773"/>
                  </a:moveTo>
                  <a:lnTo>
                    <a:pt x="1505813" y="39725"/>
                  </a:lnTo>
                  <a:lnTo>
                    <a:pt x="1496669" y="39725"/>
                  </a:lnTo>
                  <a:lnTo>
                    <a:pt x="1493621" y="42773"/>
                  </a:lnTo>
                  <a:lnTo>
                    <a:pt x="1493621" y="48869"/>
                  </a:lnTo>
                  <a:lnTo>
                    <a:pt x="1496669" y="50393"/>
                  </a:lnTo>
                  <a:lnTo>
                    <a:pt x="1505813" y="50393"/>
                  </a:lnTo>
                  <a:lnTo>
                    <a:pt x="1510385" y="48869"/>
                  </a:lnTo>
                  <a:lnTo>
                    <a:pt x="1510385" y="42773"/>
                  </a:lnTo>
                  <a:close/>
                </a:path>
                <a:path w="1821815" h="50800">
                  <a:moveTo>
                    <a:pt x="1510385" y="1524"/>
                  </a:moveTo>
                  <a:lnTo>
                    <a:pt x="1505813" y="0"/>
                  </a:lnTo>
                  <a:lnTo>
                    <a:pt x="1496669" y="0"/>
                  </a:lnTo>
                  <a:lnTo>
                    <a:pt x="1493621" y="1524"/>
                  </a:lnTo>
                  <a:lnTo>
                    <a:pt x="1493621" y="7620"/>
                  </a:lnTo>
                  <a:lnTo>
                    <a:pt x="1496669" y="9144"/>
                  </a:lnTo>
                  <a:lnTo>
                    <a:pt x="1505813" y="9144"/>
                  </a:lnTo>
                  <a:lnTo>
                    <a:pt x="1510385" y="7620"/>
                  </a:lnTo>
                  <a:lnTo>
                    <a:pt x="1510385" y="1524"/>
                  </a:lnTo>
                  <a:close/>
                </a:path>
                <a:path w="1821815" h="50800">
                  <a:moveTo>
                    <a:pt x="1572869" y="36677"/>
                  </a:moveTo>
                  <a:lnTo>
                    <a:pt x="1568297" y="35153"/>
                  </a:lnTo>
                  <a:lnTo>
                    <a:pt x="1559153" y="35153"/>
                  </a:lnTo>
                  <a:lnTo>
                    <a:pt x="1556105" y="36677"/>
                  </a:lnTo>
                  <a:lnTo>
                    <a:pt x="1556105" y="42773"/>
                  </a:lnTo>
                  <a:lnTo>
                    <a:pt x="1556105" y="48869"/>
                  </a:lnTo>
                  <a:lnTo>
                    <a:pt x="1559153" y="50393"/>
                  </a:lnTo>
                  <a:lnTo>
                    <a:pt x="1568297" y="50393"/>
                  </a:lnTo>
                  <a:lnTo>
                    <a:pt x="1572869" y="48869"/>
                  </a:lnTo>
                  <a:lnTo>
                    <a:pt x="1572869" y="42773"/>
                  </a:lnTo>
                  <a:lnTo>
                    <a:pt x="1572869" y="36677"/>
                  </a:lnTo>
                  <a:close/>
                </a:path>
                <a:path w="1821815" h="50800">
                  <a:moveTo>
                    <a:pt x="1633918" y="42773"/>
                  </a:moveTo>
                  <a:lnTo>
                    <a:pt x="1630870" y="41249"/>
                  </a:lnTo>
                  <a:lnTo>
                    <a:pt x="1621726" y="41249"/>
                  </a:lnTo>
                  <a:lnTo>
                    <a:pt x="1617154" y="42773"/>
                  </a:lnTo>
                  <a:lnTo>
                    <a:pt x="1617154" y="48869"/>
                  </a:lnTo>
                  <a:lnTo>
                    <a:pt x="1621726" y="50393"/>
                  </a:lnTo>
                  <a:lnTo>
                    <a:pt x="1630870" y="50393"/>
                  </a:lnTo>
                  <a:lnTo>
                    <a:pt x="1633918" y="48869"/>
                  </a:lnTo>
                  <a:lnTo>
                    <a:pt x="1633918" y="42773"/>
                  </a:lnTo>
                  <a:close/>
                </a:path>
                <a:path w="1821815" h="50800">
                  <a:moveTo>
                    <a:pt x="1696491" y="41249"/>
                  </a:moveTo>
                  <a:lnTo>
                    <a:pt x="1693443" y="39725"/>
                  </a:lnTo>
                  <a:lnTo>
                    <a:pt x="1684299" y="39725"/>
                  </a:lnTo>
                  <a:lnTo>
                    <a:pt x="1679727" y="41249"/>
                  </a:lnTo>
                  <a:lnTo>
                    <a:pt x="1679727" y="42773"/>
                  </a:lnTo>
                  <a:lnTo>
                    <a:pt x="1679727" y="48869"/>
                  </a:lnTo>
                  <a:lnTo>
                    <a:pt x="1682775" y="50393"/>
                  </a:lnTo>
                  <a:lnTo>
                    <a:pt x="1684299" y="50393"/>
                  </a:lnTo>
                  <a:lnTo>
                    <a:pt x="1693443" y="50393"/>
                  </a:lnTo>
                  <a:lnTo>
                    <a:pt x="1696491" y="48869"/>
                  </a:lnTo>
                  <a:lnTo>
                    <a:pt x="1696491" y="42773"/>
                  </a:lnTo>
                  <a:lnTo>
                    <a:pt x="1696491" y="41249"/>
                  </a:lnTo>
                  <a:close/>
                </a:path>
                <a:path w="1821815" h="50800">
                  <a:moveTo>
                    <a:pt x="1758975" y="42773"/>
                  </a:moveTo>
                  <a:lnTo>
                    <a:pt x="1755927" y="39725"/>
                  </a:lnTo>
                  <a:lnTo>
                    <a:pt x="1745259" y="39725"/>
                  </a:lnTo>
                  <a:lnTo>
                    <a:pt x="1742211" y="42773"/>
                  </a:lnTo>
                  <a:lnTo>
                    <a:pt x="1742211" y="48869"/>
                  </a:lnTo>
                  <a:lnTo>
                    <a:pt x="1745259" y="50393"/>
                  </a:lnTo>
                  <a:lnTo>
                    <a:pt x="1755927" y="50393"/>
                  </a:lnTo>
                  <a:lnTo>
                    <a:pt x="1758975" y="48869"/>
                  </a:lnTo>
                  <a:lnTo>
                    <a:pt x="1758975" y="42773"/>
                  </a:lnTo>
                  <a:close/>
                </a:path>
                <a:path w="1821815" h="50800">
                  <a:moveTo>
                    <a:pt x="1821561" y="42773"/>
                  </a:moveTo>
                  <a:lnTo>
                    <a:pt x="1816989" y="41249"/>
                  </a:lnTo>
                  <a:lnTo>
                    <a:pt x="1807845" y="41249"/>
                  </a:lnTo>
                  <a:lnTo>
                    <a:pt x="1804797" y="42773"/>
                  </a:lnTo>
                  <a:lnTo>
                    <a:pt x="1804797" y="48869"/>
                  </a:lnTo>
                  <a:lnTo>
                    <a:pt x="1807845" y="50393"/>
                  </a:lnTo>
                  <a:lnTo>
                    <a:pt x="1816989" y="50393"/>
                  </a:lnTo>
                  <a:lnTo>
                    <a:pt x="1821561" y="48869"/>
                  </a:lnTo>
                  <a:lnTo>
                    <a:pt x="1821561" y="42773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5" name="object 2025" descr=""/>
            <p:cNvSpPr/>
            <p:nvPr/>
          </p:nvSpPr>
          <p:spPr>
            <a:xfrm>
              <a:off x="6954583" y="2202090"/>
              <a:ext cx="1884045" cy="32384"/>
            </a:xfrm>
            <a:custGeom>
              <a:avLst/>
              <a:gdLst/>
              <a:ahLst/>
              <a:cxnLst/>
              <a:rect l="l" t="t" r="r" b="b"/>
              <a:pathLst>
                <a:path w="1884045" h="32385">
                  <a:moveTo>
                    <a:pt x="16764" y="24384"/>
                  </a:moveTo>
                  <a:lnTo>
                    <a:pt x="12192" y="22860"/>
                  </a:lnTo>
                  <a:lnTo>
                    <a:pt x="3048" y="22860"/>
                  </a:lnTo>
                  <a:lnTo>
                    <a:pt x="0" y="24384"/>
                  </a:lnTo>
                  <a:lnTo>
                    <a:pt x="0" y="30480"/>
                  </a:lnTo>
                  <a:lnTo>
                    <a:pt x="3048" y="32004"/>
                  </a:lnTo>
                  <a:lnTo>
                    <a:pt x="12192" y="32004"/>
                  </a:lnTo>
                  <a:lnTo>
                    <a:pt x="16764" y="30480"/>
                  </a:lnTo>
                  <a:lnTo>
                    <a:pt x="16764" y="24384"/>
                  </a:lnTo>
                  <a:close/>
                </a:path>
                <a:path w="1884045" h="32385">
                  <a:moveTo>
                    <a:pt x="79248" y="24384"/>
                  </a:moveTo>
                  <a:lnTo>
                    <a:pt x="74676" y="22860"/>
                  </a:lnTo>
                  <a:lnTo>
                    <a:pt x="65532" y="22860"/>
                  </a:lnTo>
                  <a:lnTo>
                    <a:pt x="62484" y="24384"/>
                  </a:lnTo>
                  <a:lnTo>
                    <a:pt x="62484" y="30480"/>
                  </a:lnTo>
                  <a:lnTo>
                    <a:pt x="65532" y="32004"/>
                  </a:lnTo>
                  <a:lnTo>
                    <a:pt x="74676" y="32004"/>
                  </a:lnTo>
                  <a:lnTo>
                    <a:pt x="79248" y="30480"/>
                  </a:lnTo>
                  <a:lnTo>
                    <a:pt x="79248" y="24384"/>
                  </a:lnTo>
                  <a:close/>
                </a:path>
                <a:path w="1884045" h="32385">
                  <a:moveTo>
                    <a:pt x="140296" y="24384"/>
                  </a:moveTo>
                  <a:lnTo>
                    <a:pt x="137248" y="21336"/>
                  </a:lnTo>
                  <a:lnTo>
                    <a:pt x="128104" y="21336"/>
                  </a:lnTo>
                  <a:lnTo>
                    <a:pt x="123532" y="24384"/>
                  </a:lnTo>
                  <a:lnTo>
                    <a:pt x="123532" y="30480"/>
                  </a:lnTo>
                  <a:lnTo>
                    <a:pt x="128104" y="32004"/>
                  </a:lnTo>
                  <a:lnTo>
                    <a:pt x="137248" y="32004"/>
                  </a:lnTo>
                  <a:lnTo>
                    <a:pt x="140296" y="30480"/>
                  </a:lnTo>
                  <a:lnTo>
                    <a:pt x="140296" y="24384"/>
                  </a:lnTo>
                  <a:close/>
                </a:path>
                <a:path w="1884045" h="32385">
                  <a:moveTo>
                    <a:pt x="202882" y="24384"/>
                  </a:moveTo>
                  <a:lnTo>
                    <a:pt x="199834" y="22860"/>
                  </a:lnTo>
                  <a:lnTo>
                    <a:pt x="190690" y="22860"/>
                  </a:lnTo>
                  <a:lnTo>
                    <a:pt x="186118" y="24384"/>
                  </a:lnTo>
                  <a:lnTo>
                    <a:pt x="186118" y="30480"/>
                  </a:lnTo>
                  <a:lnTo>
                    <a:pt x="190690" y="32004"/>
                  </a:lnTo>
                  <a:lnTo>
                    <a:pt x="199834" y="32004"/>
                  </a:lnTo>
                  <a:lnTo>
                    <a:pt x="202882" y="30480"/>
                  </a:lnTo>
                  <a:lnTo>
                    <a:pt x="202882" y="24384"/>
                  </a:lnTo>
                  <a:close/>
                </a:path>
                <a:path w="1884045" h="32385">
                  <a:moveTo>
                    <a:pt x="266890" y="30480"/>
                  </a:moveTo>
                  <a:lnTo>
                    <a:pt x="265366" y="24384"/>
                  </a:lnTo>
                  <a:lnTo>
                    <a:pt x="265366" y="22860"/>
                  </a:lnTo>
                  <a:lnTo>
                    <a:pt x="262318" y="21336"/>
                  </a:lnTo>
                  <a:lnTo>
                    <a:pt x="253174" y="21336"/>
                  </a:lnTo>
                  <a:lnTo>
                    <a:pt x="248602" y="22860"/>
                  </a:lnTo>
                  <a:lnTo>
                    <a:pt x="248602" y="24384"/>
                  </a:lnTo>
                  <a:lnTo>
                    <a:pt x="248589" y="30480"/>
                  </a:lnTo>
                  <a:lnTo>
                    <a:pt x="253161" y="32004"/>
                  </a:lnTo>
                  <a:lnTo>
                    <a:pt x="262305" y="32004"/>
                  </a:lnTo>
                  <a:lnTo>
                    <a:pt x="265366" y="30480"/>
                  </a:lnTo>
                  <a:lnTo>
                    <a:pt x="266890" y="30480"/>
                  </a:lnTo>
                  <a:close/>
                </a:path>
                <a:path w="1884045" h="32385">
                  <a:moveTo>
                    <a:pt x="327939" y="24384"/>
                  </a:moveTo>
                  <a:lnTo>
                    <a:pt x="323367" y="22860"/>
                  </a:lnTo>
                  <a:lnTo>
                    <a:pt x="314223" y="22860"/>
                  </a:lnTo>
                  <a:lnTo>
                    <a:pt x="311175" y="24384"/>
                  </a:lnTo>
                  <a:lnTo>
                    <a:pt x="311175" y="30480"/>
                  </a:lnTo>
                  <a:lnTo>
                    <a:pt x="314223" y="32004"/>
                  </a:lnTo>
                  <a:lnTo>
                    <a:pt x="323367" y="32004"/>
                  </a:lnTo>
                  <a:lnTo>
                    <a:pt x="327939" y="30480"/>
                  </a:lnTo>
                  <a:lnTo>
                    <a:pt x="327939" y="24384"/>
                  </a:lnTo>
                  <a:close/>
                </a:path>
                <a:path w="1884045" h="32385">
                  <a:moveTo>
                    <a:pt x="390525" y="21336"/>
                  </a:moveTo>
                  <a:lnTo>
                    <a:pt x="385953" y="19812"/>
                  </a:lnTo>
                  <a:lnTo>
                    <a:pt x="376809" y="19812"/>
                  </a:lnTo>
                  <a:lnTo>
                    <a:pt x="373761" y="21336"/>
                  </a:lnTo>
                  <a:lnTo>
                    <a:pt x="373761" y="24282"/>
                  </a:lnTo>
                  <a:lnTo>
                    <a:pt x="373761" y="30073"/>
                  </a:lnTo>
                  <a:lnTo>
                    <a:pt x="373659" y="30480"/>
                  </a:lnTo>
                  <a:lnTo>
                    <a:pt x="376707" y="32004"/>
                  </a:lnTo>
                  <a:lnTo>
                    <a:pt x="385851" y="32004"/>
                  </a:lnTo>
                  <a:lnTo>
                    <a:pt x="390525" y="30480"/>
                  </a:lnTo>
                  <a:lnTo>
                    <a:pt x="390525" y="24384"/>
                  </a:lnTo>
                  <a:lnTo>
                    <a:pt x="390525" y="21336"/>
                  </a:lnTo>
                  <a:close/>
                </a:path>
                <a:path w="1884045" h="32385">
                  <a:moveTo>
                    <a:pt x="451472" y="24384"/>
                  </a:moveTo>
                  <a:lnTo>
                    <a:pt x="448424" y="21336"/>
                  </a:lnTo>
                  <a:lnTo>
                    <a:pt x="439280" y="21336"/>
                  </a:lnTo>
                  <a:lnTo>
                    <a:pt x="434708" y="24384"/>
                  </a:lnTo>
                  <a:lnTo>
                    <a:pt x="434708" y="28956"/>
                  </a:lnTo>
                  <a:lnTo>
                    <a:pt x="434708" y="30480"/>
                  </a:lnTo>
                  <a:lnTo>
                    <a:pt x="439280" y="32004"/>
                  </a:lnTo>
                  <a:lnTo>
                    <a:pt x="448424" y="32004"/>
                  </a:lnTo>
                  <a:lnTo>
                    <a:pt x="451472" y="30480"/>
                  </a:lnTo>
                  <a:lnTo>
                    <a:pt x="451472" y="28956"/>
                  </a:lnTo>
                  <a:lnTo>
                    <a:pt x="451472" y="24384"/>
                  </a:lnTo>
                  <a:close/>
                </a:path>
                <a:path w="1884045" h="32385">
                  <a:moveTo>
                    <a:pt x="514057" y="24384"/>
                  </a:moveTo>
                  <a:lnTo>
                    <a:pt x="511009" y="22860"/>
                  </a:lnTo>
                  <a:lnTo>
                    <a:pt x="501865" y="22860"/>
                  </a:lnTo>
                  <a:lnTo>
                    <a:pt x="497293" y="24384"/>
                  </a:lnTo>
                  <a:lnTo>
                    <a:pt x="497293" y="30480"/>
                  </a:lnTo>
                  <a:lnTo>
                    <a:pt x="501865" y="32004"/>
                  </a:lnTo>
                  <a:lnTo>
                    <a:pt x="511009" y="32004"/>
                  </a:lnTo>
                  <a:lnTo>
                    <a:pt x="514057" y="30480"/>
                  </a:lnTo>
                  <a:lnTo>
                    <a:pt x="514057" y="24384"/>
                  </a:lnTo>
                  <a:close/>
                </a:path>
                <a:path w="1884045" h="32385">
                  <a:moveTo>
                    <a:pt x="639114" y="22860"/>
                  </a:moveTo>
                  <a:lnTo>
                    <a:pt x="634619" y="21399"/>
                  </a:lnTo>
                  <a:lnTo>
                    <a:pt x="634453" y="21336"/>
                  </a:lnTo>
                  <a:lnTo>
                    <a:pt x="625398" y="21336"/>
                  </a:lnTo>
                  <a:lnTo>
                    <a:pt x="622261" y="22860"/>
                  </a:lnTo>
                  <a:lnTo>
                    <a:pt x="622261" y="30480"/>
                  </a:lnTo>
                  <a:lnTo>
                    <a:pt x="625309" y="32004"/>
                  </a:lnTo>
                  <a:lnTo>
                    <a:pt x="634453" y="32004"/>
                  </a:lnTo>
                  <a:lnTo>
                    <a:pt x="639114" y="30480"/>
                  </a:lnTo>
                  <a:lnTo>
                    <a:pt x="639114" y="24384"/>
                  </a:lnTo>
                  <a:lnTo>
                    <a:pt x="639114" y="22860"/>
                  </a:lnTo>
                  <a:close/>
                </a:path>
                <a:path w="1884045" h="32385">
                  <a:moveTo>
                    <a:pt x="701700" y="24384"/>
                  </a:moveTo>
                  <a:lnTo>
                    <a:pt x="697128" y="21336"/>
                  </a:lnTo>
                  <a:lnTo>
                    <a:pt x="687984" y="21336"/>
                  </a:lnTo>
                  <a:lnTo>
                    <a:pt x="684936" y="24384"/>
                  </a:lnTo>
                  <a:lnTo>
                    <a:pt x="684936" y="28956"/>
                  </a:lnTo>
                  <a:lnTo>
                    <a:pt x="687984" y="30480"/>
                  </a:lnTo>
                  <a:lnTo>
                    <a:pt x="697128" y="30480"/>
                  </a:lnTo>
                  <a:lnTo>
                    <a:pt x="701700" y="28956"/>
                  </a:lnTo>
                  <a:lnTo>
                    <a:pt x="701700" y="24384"/>
                  </a:lnTo>
                  <a:close/>
                </a:path>
                <a:path w="1884045" h="32385">
                  <a:moveTo>
                    <a:pt x="825246" y="24384"/>
                  </a:moveTo>
                  <a:lnTo>
                    <a:pt x="822198" y="21336"/>
                  </a:lnTo>
                  <a:lnTo>
                    <a:pt x="813054" y="21336"/>
                  </a:lnTo>
                  <a:lnTo>
                    <a:pt x="808482" y="24384"/>
                  </a:lnTo>
                  <a:lnTo>
                    <a:pt x="808482" y="30480"/>
                  </a:lnTo>
                  <a:lnTo>
                    <a:pt x="813054" y="32004"/>
                  </a:lnTo>
                  <a:lnTo>
                    <a:pt x="822198" y="32004"/>
                  </a:lnTo>
                  <a:lnTo>
                    <a:pt x="825246" y="30480"/>
                  </a:lnTo>
                  <a:lnTo>
                    <a:pt x="825246" y="24384"/>
                  </a:lnTo>
                  <a:close/>
                </a:path>
                <a:path w="1884045" h="32385">
                  <a:moveTo>
                    <a:pt x="950302" y="22860"/>
                  </a:moveTo>
                  <a:lnTo>
                    <a:pt x="945730" y="19812"/>
                  </a:lnTo>
                  <a:lnTo>
                    <a:pt x="936586" y="19812"/>
                  </a:lnTo>
                  <a:lnTo>
                    <a:pt x="933538" y="22860"/>
                  </a:lnTo>
                  <a:lnTo>
                    <a:pt x="933538" y="24384"/>
                  </a:lnTo>
                  <a:lnTo>
                    <a:pt x="933538" y="30480"/>
                  </a:lnTo>
                  <a:lnTo>
                    <a:pt x="936586" y="32004"/>
                  </a:lnTo>
                  <a:lnTo>
                    <a:pt x="945730" y="32004"/>
                  </a:lnTo>
                  <a:lnTo>
                    <a:pt x="950302" y="30480"/>
                  </a:lnTo>
                  <a:lnTo>
                    <a:pt x="950302" y="24384"/>
                  </a:lnTo>
                  <a:lnTo>
                    <a:pt x="950302" y="22860"/>
                  </a:lnTo>
                  <a:close/>
                </a:path>
                <a:path w="1884045" h="32385">
                  <a:moveTo>
                    <a:pt x="1012875" y="19812"/>
                  </a:moveTo>
                  <a:lnTo>
                    <a:pt x="1008303" y="18288"/>
                  </a:lnTo>
                  <a:lnTo>
                    <a:pt x="999159" y="18288"/>
                  </a:lnTo>
                  <a:lnTo>
                    <a:pt x="996111" y="19812"/>
                  </a:lnTo>
                  <a:lnTo>
                    <a:pt x="996111" y="21336"/>
                  </a:lnTo>
                  <a:lnTo>
                    <a:pt x="996111" y="24384"/>
                  </a:lnTo>
                  <a:lnTo>
                    <a:pt x="996111" y="30480"/>
                  </a:lnTo>
                  <a:lnTo>
                    <a:pt x="999159" y="32004"/>
                  </a:lnTo>
                  <a:lnTo>
                    <a:pt x="1008303" y="32004"/>
                  </a:lnTo>
                  <a:lnTo>
                    <a:pt x="1012875" y="30480"/>
                  </a:lnTo>
                  <a:lnTo>
                    <a:pt x="1012875" y="24384"/>
                  </a:lnTo>
                  <a:lnTo>
                    <a:pt x="1012875" y="21336"/>
                  </a:lnTo>
                  <a:lnTo>
                    <a:pt x="1012875" y="19812"/>
                  </a:lnTo>
                  <a:close/>
                </a:path>
                <a:path w="1884045" h="32385">
                  <a:moveTo>
                    <a:pt x="1073937" y="22860"/>
                  </a:moveTo>
                  <a:lnTo>
                    <a:pt x="1070889" y="21336"/>
                  </a:lnTo>
                  <a:lnTo>
                    <a:pt x="1061656" y="21336"/>
                  </a:lnTo>
                  <a:lnTo>
                    <a:pt x="1060221" y="21336"/>
                  </a:lnTo>
                  <a:lnTo>
                    <a:pt x="1059497" y="22059"/>
                  </a:lnTo>
                  <a:lnTo>
                    <a:pt x="1057084" y="22860"/>
                  </a:lnTo>
                  <a:lnTo>
                    <a:pt x="1057084" y="30480"/>
                  </a:lnTo>
                  <a:lnTo>
                    <a:pt x="1057351" y="30568"/>
                  </a:lnTo>
                  <a:lnTo>
                    <a:pt x="1060221" y="32004"/>
                  </a:lnTo>
                  <a:lnTo>
                    <a:pt x="1061656" y="32004"/>
                  </a:lnTo>
                  <a:lnTo>
                    <a:pt x="1070889" y="32004"/>
                  </a:lnTo>
                  <a:lnTo>
                    <a:pt x="1073937" y="30480"/>
                  </a:lnTo>
                  <a:lnTo>
                    <a:pt x="1073937" y="24384"/>
                  </a:lnTo>
                  <a:lnTo>
                    <a:pt x="1073937" y="22860"/>
                  </a:lnTo>
                  <a:close/>
                </a:path>
                <a:path w="1884045" h="32385">
                  <a:moveTo>
                    <a:pt x="1136421" y="24384"/>
                  </a:moveTo>
                  <a:lnTo>
                    <a:pt x="1133373" y="22860"/>
                  </a:lnTo>
                  <a:lnTo>
                    <a:pt x="1124229" y="22860"/>
                  </a:lnTo>
                  <a:lnTo>
                    <a:pt x="1119657" y="24384"/>
                  </a:lnTo>
                  <a:lnTo>
                    <a:pt x="1119657" y="30480"/>
                  </a:lnTo>
                  <a:lnTo>
                    <a:pt x="1124229" y="32004"/>
                  </a:lnTo>
                  <a:lnTo>
                    <a:pt x="1133373" y="32004"/>
                  </a:lnTo>
                  <a:lnTo>
                    <a:pt x="1136421" y="30480"/>
                  </a:lnTo>
                  <a:lnTo>
                    <a:pt x="1136421" y="24384"/>
                  </a:lnTo>
                  <a:close/>
                </a:path>
                <a:path w="1884045" h="32385">
                  <a:moveTo>
                    <a:pt x="1200531" y="28956"/>
                  </a:moveTo>
                  <a:lnTo>
                    <a:pt x="1199007" y="24384"/>
                  </a:lnTo>
                  <a:lnTo>
                    <a:pt x="1195959" y="21336"/>
                  </a:lnTo>
                  <a:lnTo>
                    <a:pt x="1185291" y="21336"/>
                  </a:lnTo>
                  <a:lnTo>
                    <a:pt x="1182243" y="24384"/>
                  </a:lnTo>
                  <a:lnTo>
                    <a:pt x="1182243" y="30480"/>
                  </a:lnTo>
                  <a:lnTo>
                    <a:pt x="1185291" y="32004"/>
                  </a:lnTo>
                  <a:lnTo>
                    <a:pt x="1195959" y="32004"/>
                  </a:lnTo>
                  <a:lnTo>
                    <a:pt x="1199007" y="30480"/>
                  </a:lnTo>
                  <a:lnTo>
                    <a:pt x="1199007" y="28956"/>
                  </a:lnTo>
                  <a:lnTo>
                    <a:pt x="1200531" y="28956"/>
                  </a:lnTo>
                  <a:close/>
                </a:path>
                <a:path w="1884045" h="32385">
                  <a:moveTo>
                    <a:pt x="1261491" y="24384"/>
                  </a:moveTo>
                  <a:lnTo>
                    <a:pt x="1256919" y="22860"/>
                  </a:lnTo>
                  <a:lnTo>
                    <a:pt x="1247775" y="22860"/>
                  </a:lnTo>
                  <a:lnTo>
                    <a:pt x="1244727" y="24384"/>
                  </a:lnTo>
                  <a:lnTo>
                    <a:pt x="1244727" y="30480"/>
                  </a:lnTo>
                  <a:lnTo>
                    <a:pt x="1247775" y="32004"/>
                  </a:lnTo>
                  <a:lnTo>
                    <a:pt x="1256919" y="32004"/>
                  </a:lnTo>
                  <a:lnTo>
                    <a:pt x="1261491" y="30480"/>
                  </a:lnTo>
                  <a:lnTo>
                    <a:pt x="1261491" y="24384"/>
                  </a:lnTo>
                  <a:close/>
                </a:path>
                <a:path w="1884045" h="32385">
                  <a:moveTo>
                    <a:pt x="1324063" y="24384"/>
                  </a:moveTo>
                  <a:lnTo>
                    <a:pt x="1319491" y="22860"/>
                  </a:lnTo>
                  <a:lnTo>
                    <a:pt x="1310347" y="22860"/>
                  </a:lnTo>
                  <a:lnTo>
                    <a:pt x="1307299" y="24384"/>
                  </a:lnTo>
                  <a:lnTo>
                    <a:pt x="1307299" y="30480"/>
                  </a:lnTo>
                  <a:lnTo>
                    <a:pt x="1310347" y="32004"/>
                  </a:lnTo>
                  <a:lnTo>
                    <a:pt x="1319491" y="32004"/>
                  </a:lnTo>
                  <a:lnTo>
                    <a:pt x="1324063" y="30480"/>
                  </a:lnTo>
                  <a:lnTo>
                    <a:pt x="1324063" y="24384"/>
                  </a:lnTo>
                  <a:close/>
                </a:path>
                <a:path w="1884045" h="32385">
                  <a:moveTo>
                    <a:pt x="1447596" y="24384"/>
                  </a:moveTo>
                  <a:lnTo>
                    <a:pt x="1444548" y="22860"/>
                  </a:lnTo>
                  <a:lnTo>
                    <a:pt x="1435404" y="22860"/>
                  </a:lnTo>
                  <a:lnTo>
                    <a:pt x="1430832" y="24384"/>
                  </a:lnTo>
                  <a:lnTo>
                    <a:pt x="1430832" y="30480"/>
                  </a:lnTo>
                  <a:lnTo>
                    <a:pt x="1435404" y="32004"/>
                  </a:lnTo>
                  <a:lnTo>
                    <a:pt x="1444548" y="32004"/>
                  </a:lnTo>
                  <a:lnTo>
                    <a:pt x="1447596" y="30480"/>
                  </a:lnTo>
                  <a:lnTo>
                    <a:pt x="1447596" y="24384"/>
                  </a:lnTo>
                  <a:close/>
                </a:path>
                <a:path w="1884045" h="32385">
                  <a:moveTo>
                    <a:pt x="1572768" y="22860"/>
                  </a:moveTo>
                  <a:lnTo>
                    <a:pt x="1568196" y="19812"/>
                  </a:lnTo>
                  <a:lnTo>
                    <a:pt x="1559052" y="19812"/>
                  </a:lnTo>
                  <a:lnTo>
                    <a:pt x="1556004" y="22860"/>
                  </a:lnTo>
                  <a:lnTo>
                    <a:pt x="1556004" y="24384"/>
                  </a:lnTo>
                  <a:lnTo>
                    <a:pt x="1556004" y="30480"/>
                  </a:lnTo>
                  <a:lnTo>
                    <a:pt x="1559052" y="32004"/>
                  </a:lnTo>
                  <a:lnTo>
                    <a:pt x="1568196" y="32004"/>
                  </a:lnTo>
                  <a:lnTo>
                    <a:pt x="1572768" y="30480"/>
                  </a:lnTo>
                  <a:lnTo>
                    <a:pt x="1572768" y="24384"/>
                  </a:lnTo>
                  <a:lnTo>
                    <a:pt x="1572768" y="22860"/>
                  </a:lnTo>
                  <a:close/>
                </a:path>
                <a:path w="1884045" h="32385">
                  <a:moveTo>
                    <a:pt x="1635252" y="24384"/>
                  </a:moveTo>
                  <a:lnTo>
                    <a:pt x="1630680" y="22860"/>
                  </a:lnTo>
                  <a:lnTo>
                    <a:pt x="1621536" y="22860"/>
                  </a:lnTo>
                  <a:lnTo>
                    <a:pt x="1618488" y="24384"/>
                  </a:lnTo>
                  <a:lnTo>
                    <a:pt x="1618488" y="30480"/>
                  </a:lnTo>
                  <a:lnTo>
                    <a:pt x="1621536" y="32004"/>
                  </a:lnTo>
                  <a:lnTo>
                    <a:pt x="1630680" y="32004"/>
                  </a:lnTo>
                  <a:lnTo>
                    <a:pt x="1635252" y="30480"/>
                  </a:lnTo>
                  <a:lnTo>
                    <a:pt x="1635252" y="24384"/>
                  </a:lnTo>
                  <a:close/>
                </a:path>
                <a:path w="1884045" h="32385">
                  <a:moveTo>
                    <a:pt x="1758873" y="22860"/>
                  </a:moveTo>
                  <a:lnTo>
                    <a:pt x="1755825" y="21336"/>
                  </a:lnTo>
                  <a:lnTo>
                    <a:pt x="1746592" y="21336"/>
                  </a:lnTo>
                  <a:lnTo>
                    <a:pt x="1745157" y="21336"/>
                  </a:lnTo>
                  <a:lnTo>
                    <a:pt x="1744433" y="22059"/>
                  </a:lnTo>
                  <a:lnTo>
                    <a:pt x="1742020" y="22860"/>
                  </a:lnTo>
                  <a:lnTo>
                    <a:pt x="1742020" y="30480"/>
                  </a:lnTo>
                  <a:lnTo>
                    <a:pt x="1742287" y="30568"/>
                  </a:lnTo>
                  <a:lnTo>
                    <a:pt x="1745157" y="32004"/>
                  </a:lnTo>
                  <a:lnTo>
                    <a:pt x="1746592" y="32004"/>
                  </a:lnTo>
                  <a:lnTo>
                    <a:pt x="1755825" y="32004"/>
                  </a:lnTo>
                  <a:lnTo>
                    <a:pt x="1758873" y="30480"/>
                  </a:lnTo>
                  <a:lnTo>
                    <a:pt x="1758873" y="24384"/>
                  </a:lnTo>
                  <a:lnTo>
                    <a:pt x="1758873" y="22860"/>
                  </a:lnTo>
                  <a:close/>
                </a:path>
                <a:path w="1884045" h="32385">
                  <a:moveTo>
                    <a:pt x="1758873" y="1524"/>
                  </a:moveTo>
                  <a:lnTo>
                    <a:pt x="1755825" y="0"/>
                  </a:lnTo>
                  <a:lnTo>
                    <a:pt x="1746681" y="0"/>
                  </a:lnTo>
                  <a:lnTo>
                    <a:pt x="1742109" y="1524"/>
                  </a:lnTo>
                  <a:lnTo>
                    <a:pt x="1742109" y="7620"/>
                  </a:lnTo>
                  <a:lnTo>
                    <a:pt x="1746681" y="9144"/>
                  </a:lnTo>
                  <a:lnTo>
                    <a:pt x="1755825" y="9144"/>
                  </a:lnTo>
                  <a:lnTo>
                    <a:pt x="1758873" y="7620"/>
                  </a:lnTo>
                  <a:lnTo>
                    <a:pt x="1758873" y="1524"/>
                  </a:lnTo>
                  <a:close/>
                </a:path>
                <a:path w="1884045" h="32385">
                  <a:moveTo>
                    <a:pt x="1821357" y="16764"/>
                  </a:moveTo>
                  <a:lnTo>
                    <a:pt x="1818309" y="15240"/>
                  </a:lnTo>
                  <a:lnTo>
                    <a:pt x="1807641" y="15240"/>
                  </a:lnTo>
                  <a:lnTo>
                    <a:pt x="1804593" y="16764"/>
                  </a:lnTo>
                  <a:lnTo>
                    <a:pt x="1804593" y="24384"/>
                  </a:lnTo>
                  <a:lnTo>
                    <a:pt x="1804593" y="30480"/>
                  </a:lnTo>
                  <a:lnTo>
                    <a:pt x="1807641" y="32004"/>
                  </a:lnTo>
                  <a:lnTo>
                    <a:pt x="1818309" y="32004"/>
                  </a:lnTo>
                  <a:lnTo>
                    <a:pt x="1821357" y="30480"/>
                  </a:lnTo>
                  <a:lnTo>
                    <a:pt x="1821357" y="24384"/>
                  </a:lnTo>
                  <a:lnTo>
                    <a:pt x="1821357" y="16764"/>
                  </a:lnTo>
                  <a:close/>
                </a:path>
                <a:path w="1884045" h="32385">
                  <a:moveTo>
                    <a:pt x="1883943" y="21336"/>
                  </a:moveTo>
                  <a:lnTo>
                    <a:pt x="1879371" y="19812"/>
                  </a:lnTo>
                  <a:lnTo>
                    <a:pt x="1870227" y="19812"/>
                  </a:lnTo>
                  <a:lnTo>
                    <a:pt x="1867179" y="21336"/>
                  </a:lnTo>
                  <a:lnTo>
                    <a:pt x="1867179" y="24384"/>
                  </a:lnTo>
                  <a:lnTo>
                    <a:pt x="1867179" y="30480"/>
                  </a:lnTo>
                  <a:lnTo>
                    <a:pt x="1870227" y="32004"/>
                  </a:lnTo>
                  <a:lnTo>
                    <a:pt x="1879371" y="32004"/>
                  </a:lnTo>
                  <a:lnTo>
                    <a:pt x="1883943" y="30480"/>
                  </a:lnTo>
                  <a:lnTo>
                    <a:pt x="1883943" y="24384"/>
                  </a:lnTo>
                  <a:lnTo>
                    <a:pt x="1883943" y="2133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6" name="object 2026" descr=""/>
            <p:cNvSpPr/>
            <p:nvPr/>
          </p:nvSpPr>
          <p:spPr>
            <a:xfrm>
              <a:off x="6954583" y="2221902"/>
              <a:ext cx="1884045" cy="12700"/>
            </a:xfrm>
            <a:custGeom>
              <a:avLst/>
              <a:gdLst/>
              <a:ahLst/>
              <a:cxnLst/>
              <a:rect l="l" t="t" r="r" b="b"/>
              <a:pathLst>
                <a:path w="1884045" h="12700">
                  <a:moveTo>
                    <a:pt x="16764" y="4572"/>
                  </a:moveTo>
                  <a:lnTo>
                    <a:pt x="12192" y="3048"/>
                  </a:lnTo>
                  <a:lnTo>
                    <a:pt x="3048" y="3048"/>
                  </a:lnTo>
                  <a:lnTo>
                    <a:pt x="0" y="4572"/>
                  </a:lnTo>
                  <a:lnTo>
                    <a:pt x="0" y="10668"/>
                  </a:lnTo>
                  <a:lnTo>
                    <a:pt x="3048" y="12192"/>
                  </a:lnTo>
                  <a:lnTo>
                    <a:pt x="12192" y="12192"/>
                  </a:lnTo>
                  <a:lnTo>
                    <a:pt x="16764" y="10668"/>
                  </a:lnTo>
                  <a:lnTo>
                    <a:pt x="16764" y="4572"/>
                  </a:lnTo>
                  <a:close/>
                </a:path>
                <a:path w="1884045" h="12700">
                  <a:moveTo>
                    <a:pt x="79248" y="4572"/>
                  </a:moveTo>
                  <a:lnTo>
                    <a:pt x="74676" y="3048"/>
                  </a:lnTo>
                  <a:lnTo>
                    <a:pt x="65532" y="3048"/>
                  </a:lnTo>
                  <a:lnTo>
                    <a:pt x="62484" y="4572"/>
                  </a:lnTo>
                  <a:lnTo>
                    <a:pt x="62484" y="10668"/>
                  </a:lnTo>
                  <a:lnTo>
                    <a:pt x="65532" y="12192"/>
                  </a:lnTo>
                  <a:lnTo>
                    <a:pt x="74676" y="12192"/>
                  </a:lnTo>
                  <a:lnTo>
                    <a:pt x="79248" y="10668"/>
                  </a:lnTo>
                  <a:lnTo>
                    <a:pt x="79248" y="4572"/>
                  </a:lnTo>
                  <a:close/>
                </a:path>
                <a:path w="1884045" h="12700">
                  <a:moveTo>
                    <a:pt x="140296" y="4572"/>
                  </a:moveTo>
                  <a:lnTo>
                    <a:pt x="137248" y="1524"/>
                  </a:lnTo>
                  <a:lnTo>
                    <a:pt x="128104" y="1524"/>
                  </a:lnTo>
                  <a:lnTo>
                    <a:pt x="123532" y="4572"/>
                  </a:lnTo>
                  <a:lnTo>
                    <a:pt x="123532" y="10668"/>
                  </a:lnTo>
                  <a:lnTo>
                    <a:pt x="128104" y="12192"/>
                  </a:lnTo>
                  <a:lnTo>
                    <a:pt x="137248" y="12192"/>
                  </a:lnTo>
                  <a:lnTo>
                    <a:pt x="140296" y="10668"/>
                  </a:lnTo>
                  <a:lnTo>
                    <a:pt x="140296" y="4572"/>
                  </a:lnTo>
                  <a:close/>
                </a:path>
                <a:path w="1884045" h="12700">
                  <a:moveTo>
                    <a:pt x="202882" y="4572"/>
                  </a:moveTo>
                  <a:lnTo>
                    <a:pt x="199834" y="3048"/>
                  </a:lnTo>
                  <a:lnTo>
                    <a:pt x="190690" y="3048"/>
                  </a:lnTo>
                  <a:lnTo>
                    <a:pt x="186118" y="4572"/>
                  </a:lnTo>
                  <a:lnTo>
                    <a:pt x="186118" y="10668"/>
                  </a:lnTo>
                  <a:lnTo>
                    <a:pt x="190690" y="12192"/>
                  </a:lnTo>
                  <a:lnTo>
                    <a:pt x="199834" y="12192"/>
                  </a:lnTo>
                  <a:lnTo>
                    <a:pt x="202882" y="10668"/>
                  </a:lnTo>
                  <a:lnTo>
                    <a:pt x="202882" y="4572"/>
                  </a:lnTo>
                  <a:close/>
                </a:path>
                <a:path w="1884045" h="12700">
                  <a:moveTo>
                    <a:pt x="265366" y="4572"/>
                  </a:moveTo>
                  <a:lnTo>
                    <a:pt x="262305" y="1524"/>
                  </a:lnTo>
                  <a:lnTo>
                    <a:pt x="253161" y="1524"/>
                  </a:lnTo>
                  <a:lnTo>
                    <a:pt x="248589" y="4572"/>
                  </a:lnTo>
                  <a:lnTo>
                    <a:pt x="248589" y="10668"/>
                  </a:lnTo>
                  <a:lnTo>
                    <a:pt x="253161" y="12192"/>
                  </a:lnTo>
                  <a:lnTo>
                    <a:pt x="262305" y="12192"/>
                  </a:lnTo>
                  <a:lnTo>
                    <a:pt x="265366" y="10668"/>
                  </a:lnTo>
                  <a:lnTo>
                    <a:pt x="265366" y="4572"/>
                  </a:lnTo>
                  <a:close/>
                </a:path>
                <a:path w="1884045" h="12700">
                  <a:moveTo>
                    <a:pt x="327939" y="4572"/>
                  </a:moveTo>
                  <a:lnTo>
                    <a:pt x="323367" y="3048"/>
                  </a:lnTo>
                  <a:lnTo>
                    <a:pt x="314223" y="3048"/>
                  </a:lnTo>
                  <a:lnTo>
                    <a:pt x="311175" y="4572"/>
                  </a:lnTo>
                  <a:lnTo>
                    <a:pt x="311175" y="10668"/>
                  </a:lnTo>
                  <a:lnTo>
                    <a:pt x="314223" y="12192"/>
                  </a:lnTo>
                  <a:lnTo>
                    <a:pt x="323367" y="12192"/>
                  </a:lnTo>
                  <a:lnTo>
                    <a:pt x="327939" y="10668"/>
                  </a:lnTo>
                  <a:lnTo>
                    <a:pt x="327939" y="4572"/>
                  </a:lnTo>
                  <a:close/>
                </a:path>
                <a:path w="1884045" h="12700">
                  <a:moveTo>
                    <a:pt x="392049" y="10668"/>
                  </a:moveTo>
                  <a:lnTo>
                    <a:pt x="390525" y="4572"/>
                  </a:lnTo>
                  <a:lnTo>
                    <a:pt x="385851" y="1524"/>
                  </a:lnTo>
                  <a:lnTo>
                    <a:pt x="376707" y="1524"/>
                  </a:lnTo>
                  <a:lnTo>
                    <a:pt x="373659" y="4572"/>
                  </a:lnTo>
                  <a:lnTo>
                    <a:pt x="373659" y="10668"/>
                  </a:lnTo>
                  <a:lnTo>
                    <a:pt x="376707" y="12192"/>
                  </a:lnTo>
                  <a:lnTo>
                    <a:pt x="385851" y="12192"/>
                  </a:lnTo>
                  <a:lnTo>
                    <a:pt x="390525" y="10668"/>
                  </a:lnTo>
                  <a:lnTo>
                    <a:pt x="392049" y="10668"/>
                  </a:lnTo>
                  <a:close/>
                </a:path>
                <a:path w="1884045" h="12700">
                  <a:moveTo>
                    <a:pt x="451472" y="4572"/>
                  </a:moveTo>
                  <a:lnTo>
                    <a:pt x="448424" y="1524"/>
                  </a:lnTo>
                  <a:lnTo>
                    <a:pt x="439280" y="1524"/>
                  </a:lnTo>
                  <a:lnTo>
                    <a:pt x="434708" y="4572"/>
                  </a:lnTo>
                  <a:lnTo>
                    <a:pt x="434708" y="10668"/>
                  </a:lnTo>
                  <a:lnTo>
                    <a:pt x="439280" y="12192"/>
                  </a:lnTo>
                  <a:lnTo>
                    <a:pt x="448424" y="12192"/>
                  </a:lnTo>
                  <a:lnTo>
                    <a:pt x="451472" y="10668"/>
                  </a:lnTo>
                  <a:lnTo>
                    <a:pt x="451472" y="4572"/>
                  </a:lnTo>
                  <a:close/>
                </a:path>
                <a:path w="1884045" h="12700">
                  <a:moveTo>
                    <a:pt x="514057" y="4572"/>
                  </a:moveTo>
                  <a:lnTo>
                    <a:pt x="511009" y="3048"/>
                  </a:lnTo>
                  <a:lnTo>
                    <a:pt x="501865" y="3048"/>
                  </a:lnTo>
                  <a:lnTo>
                    <a:pt x="497293" y="4572"/>
                  </a:lnTo>
                  <a:lnTo>
                    <a:pt x="497293" y="10668"/>
                  </a:lnTo>
                  <a:lnTo>
                    <a:pt x="501865" y="12192"/>
                  </a:lnTo>
                  <a:lnTo>
                    <a:pt x="511009" y="12192"/>
                  </a:lnTo>
                  <a:lnTo>
                    <a:pt x="514057" y="10668"/>
                  </a:lnTo>
                  <a:lnTo>
                    <a:pt x="514057" y="4572"/>
                  </a:lnTo>
                  <a:close/>
                </a:path>
                <a:path w="1884045" h="12700">
                  <a:moveTo>
                    <a:pt x="639114" y="4572"/>
                  </a:moveTo>
                  <a:lnTo>
                    <a:pt x="634542" y="1524"/>
                  </a:lnTo>
                  <a:lnTo>
                    <a:pt x="625398" y="1524"/>
                  </a:lnTo>
                  <a:lnTo>
                    <a:pt x="622350" y="4572"/>
                  </a:lnTo>
                  <a:lnTo>
                    <a:pt x="622350" y="10668"/>
                  </a:lnTo>
                  <a:lnTo>
                    <a:pt x="625398" y="12192"/>
                  </a:lnTo>
                  <a:lnTo>
                    <a:pt x="634542" y="12192"/>
                  </a:lnTo>
                  <a:lnTo>
                    <a:pt x="639114" y="10668"/>
                  </a:lnTo>
                  <a:lnTo>
                    <a:pt x="639114" y="4572"/>
                  </a:lnTo>
                  <a:close/>
                </a:path>
                <a:path w="1884045" h="12700">
                  <a:moveTo>
                    <a:pt x="701700" y="4572"/>
                  </a:moveTo>
                  <a:lnTo>
                    <a:pt x="697128" y="3048"/>
                  </a:lnTo>
                  <a:lnTo>
                    <a:pt x="687984" y="3048"/>
                  </a:lnTo>
                  <a:lnTo>
                    <a:pt x="684936" y="4572"/>
                  </a:lnTo>
                  <a:lnTo>
                    <a:pt x="684936" y="10668"/>
                  </a:lnTo>
                  <a:lnTo>
                    <a:pt x="687984" y="12192"/>
                  </a:lnTo>
                  <a:lnTo>
                    <a:pt x="697128" y="12192"/>
                  </a:lnTo>
                  <a:lnTo>
                    <a:pt x="701700" y="10668"/>
                  </a:lnTo>
                  <a:lnTo>
                    <a:pt x="701700" y="4572"/>
                  </a:lnTo>
                  <a:close/>
                </a:path>
                <a:path w="1884045" h="12700">
                  <a:moveTo>
                    <a:pt x="762660" y="4572"/>
                  </a:moveTo>
                  <a:lnTo>
                    <a:pt x="759612" y="3048"/>
                  </a:lnTo>
                  <a:lnTo>
                    <a:pt x="750468" y="3048"/>
                  </a:lnTo>
                  <a:lnTo>
                    <a:pt x="745896" y="4572"/>
                  </a:lnTo>
                  <a:lnTo>
                    <a:pt x="745896" y="10668"/>
                  </a:lnTo>
                  <a:lnTo>
                    <a:pt x="750468" y="12192"/>
                  </a:lnTo>
                  <a:lnTo>
                    <a:pt x="759612" y="12192"/>
                  </a:lnTo>
                  <a:lnTo>
                    <a:pt x="762660" y="10668"/>
                  </a:lnTo>
                  <a:lnTo>
                    <a:pt x="762660" y="4572"/>
                  </a:lnTo>
                  <a:close/>
                </a:path>
                <a:path w="1884045" h="12700">
                  <a:moveTo>
                    <a:pt x="825246" y="4572"/>
                  </a:moveTo>
                  <a:lnTo>
                    <a:pt x="822198" y="3048"/>
                  </a:lnTo>
                  <a:lnTo>
                    <a:pt x="813054" y="3048"/>
                  </a:lnTo>
                  <a:lnTo>
                    <a:pt x="808482" y="4572"/>
                  </a:lnTo>
                  <a:lnTo>
                    <a:pt x="808482" y="10668"/>
                  </a:lnTo>
                  <a:lnTo>
                    <a:pt x="813054" y="12192"/>
                  </a:lnTo>
                  <a:lnTo>
                    <a:pt x="822198" y="12192"/>
                  </a:lnTo>
                  <a:lnTo>
                    <a:pt x="825246" y="10668"/>
                  </a:lnTo>
                  <a:lnTo>
                    <a:pt x="825246" y="4572"/>
                  </a:lnTo>
                  <a:close/>
                </a:path>
                <a:path w="1884045" h="12700">
                  <a:moveTo>
                    <a:pt x="950302" y="3048"/>
                  </a:moveTo>
                  <a:lnTo>
                    <a:pt x="945730" y="0"/>
                  </a:lnTo>
                  <a:lnTo>
                    <a:pt x="936586" y="0"/>
                  </a:lnTo>
                  <a:lnTo>
                    <a:pt x="933538" y="3048"/>
                  </a:lnTo>
                  <a:lnTo>
                    <a:pt x="933538" y="4572"/>
                  </a:lnTo>
                  <a:lnTo>
                    <a:pt x="933538" y="10668"/>
                  </a:lnTo>
                  <a:lnTo>
                    <a:pt x="936586" y="12192"/>
                  </a:lnTo>
                  <a:lnTo>
                    <a:pt x="945730" y="12192"/>
                  </a:lnTo>
                  <a:lnTo>
                    <a:pt x="950302" y="10668"/>
                  </a:lnTo>
                  <a:lnTo>
                    <a:pt x="950302" y="4572"/>
                  </a:lnTo>
                  <a:lnTo>
                    <a:pt x="950302" y="3048"/>
                  </a:lnTo>
                  <a:close/>
                </a:path>
                <a:path w="1884045" h="12700">
                  <a:moveTo>
                    <a:pt x="1012875" y="4572"/>
                  </a:moveTo>
                  <a:lnTo>
                    <a:pt x="1008303" y="1524"/>
                  </a:lnTo>
                  <a:lnTo>
                    <a:pt x="999159" y="1524"/>
                  </a:lnTo>
                  <a:lnTo>
                    <a:pt x="996111" y="4572"/>
                  </a:lnTo>
                  <a:lnTo>
                    <a:pt x="996111" y="10668"/>
                  </a:lnTo>
                  <a:lnTo>
                    <a:pt x="999159" y="12192"/>
                  </a:lnTo>
                  <a:lnTo>
                    <a:pt x="1008303" y="12192"/>
                  </a:lnTo>
                  <a:lnTo>
                    <a:pt x="1012875" y="10668"/>
                  </a:lnTo>
                  <a:lnTo>
                    <a:pt x="1012875" y="4572"/>
                  </a:lnTo>
                  <a:close/>
                </a:path>
                <a:path w="1884045" h="12700">
                  <a:moveTo>
                    <a:pt x="1073937" y="4572"/>
                  </a:moveTo>
                  <a:lnTo>
                    <a:pt x="1070889" y="3048"/>
                  </a:lnTo>
                  <a:lnTo>
                    <a:pt x="1061745" y="3048"/>
                  </a:lnTo>
                  <a:lnTo>
                    <a:pt x="1060221" y="3048"/>
                  </a:lnTo>
                  <a:lnTo>
                    <a:pt x="1057351" y="4483"/>
                  </a:lnTo>
                  <a:lnTo>
                    <a:pt x="1057084" y="4572"/>
                  </a:lnTo>
                  <a:lnTo>
                    <a:pt x="1057173" y="10312"/>
                  </a:lnTo>
                  <a:lnTo>
                    <a:pt x="1057084" y="10668"/>
                  </a:lnTo>
                  <a:lnTo>
                    <a:pt x="1057351" y="10756"/>
                  </a:lnTo>
                  <a:lnTo>
                    <a:pt x="1060221" y="12192"/>
                  </a:lnTo>
                  <a:lnTo>
                    <a:pt x="1061656" y="12192"/>
                  </a:lnTo>
                  <a:lnTo>
                    <a:pt x="1070889" y="12192"/>
                  </a:lnTo>
                  <a:lnTo>
                    <a:pt x="1073937" y="10668"/>
                  </a:lnTo>
                  <a:lnTo>
                    <a:pt x="1073937" y="4572"/>
                  </a:lnTo>
                  <a:close/>
                </a:path>
                <a:path w="1884045" h="12700">
                  <a:moveTo>
                    <a:pt x="1136421" y="4572"/>
                  </a:moveTo>
                  <a:lnTo>
                    <a:pt x="1133373" y="3048"/>
                  </a:lnTo>
                  <a:lnTo>
                    <a:pt x="1124229" y="3048"/>
                  </a:lnTo>
                  <a:lnTo>
                    <a:pt x="1119657" y="4572"/>
                  </a:lnTo>
                  <a:lnTo>
                    <a:pt x="1119657" y="10668"/>
                  </a:lnTo>
                  <a:lnTo>
                    <a:pt x="1124229" y="12192"/>
                  </a:lnTo>
                  <a:lnTo>
                    <a:pt x="1133373" y="12192"/>
                  </a:lnTo>
                  <a:lnTo>
                    <a:pt x="1136421" y="10668"/>
                  </a:lnTo>
                  <a:lnTo>
                    <a:pt x="1136421" y="4572"/>
                  </a:lnTo>
                  <a:close/>
                </a:path>
                <a:path w="1884045" h="12700">
                  <a:moveTo>
                    <a:pt x="1199007" y="4572"/>
                  </a:moveTo>
                  <a:lnTo>
                    <a:pt x="1195959" y="3048"/>
                  </a:lnTo>
                  <a:lnTo>
                    <a:pt x="1186713" y="3048"/>
                  </a:lnTo>
                  <a:lnTo>
                    <a:pt x="1185291" y="3048"/>
                  </a:lnTo>
                  <a:lnTo>
                    <a:pt x="1182446" y="4470"/>
                  </a:lnTo>
                  <a:lnTo>
                    <a:pt x="1182141" y="4572"/>
                  </a:lnTo>
                  <a:lnTo>
                    <a:pt x="1182141" y="10668"/>
                  </a:lnTo>
                  <a:lnTo>
                    <a:pt x="1182446" y="10769"/>
                  </a:lnTo>
                  <a:lnTo>
                    <a:pt x="1185291" y="12192"/>
                  </a:lnTo>
                  <a:lnTo>
                    <a:pt x="1186713" y="12192"/>
                  </a:lnTo>
                  <a:lnTo>
                    <a:pt x="1195959" y="12192"/>
                  </a:lnTo>
                  <a:lnTo>
                    <a:pt x="1199007" y="10668"/>
                  </a:lnTo>
                  <a:lnTo>
                    <a:pt x="1199007" y="4572"/>
                  </a:lnTo>
                  <a:close/>
                </a:path>
                <a:path w="1884045" h="12700">
                  <a:moveTo>
                    <a:pt x="1261491" y="4572"/>
                  </a:moveTo>
                  <a:lnTo>
                    <a:pt x="1256919" y="3048"/>
                  </a:lnTo>
                  <a:lnTo>
                    <a:pt x="1247775" y="3048"/>
                  </a:lnTo>
                  <a:lnTo>
                    <a:pt x="1244727" y="4572"/>
                  </a:lnTo>
                  <a:lnTo>
                    <a:pt x="1244727" y="10668"/>
                  </a:lnTo>
                  <a:lnTo>
                    <a:pt x="1247775" y="12192"/>
                  </a:lnTo>
                  <a:lnTo>
                    <a:pt x="1256919" y="12192"/>
                  </a:lnTo>
                  <a:lnTo>
                    <a:pt x="1261491" y="10668"/>
                  </a:lnTo>
                  <a:lnTo>
                    <a:pt x="1261491" y="4572"/>
                  </a:lnTo>
                  <a:close/>
                </a:path>
                <a:path w="1884045" h="12700">
                  <a:moveTo>
                    <a:pt x="1324063" y="4572"/>
                  </a:moveTo>
                  <a:lnTo>
                    <a:pt x="1319491" y="3048"/>
                  </a:lnTo>
                  <a:lnTo>
                    <a:pt x="1310347" y="3048"/>
                  </a:lnTo>
                  <a:lnTo>
                    <a:pt x="1307299" y="4572"/>
                  </a:lnTo>
                  <a:lnTo>
                    <a:pt x="1307299" y="10668"/>
                  </a:lnTo>
                  <a:lnTo>
                    <a:pt x="1310347" y="12192"/>
                  </a:lnTo>
                  <a:lnTo>
                    <a:pt x="1319491" y="12192"/>
                  </a:lnTo>
                  <a:lnTo>
                    <a:pt x="1324063" y="10668"/>
                  </a:lnTo>
                  <a:lnTo>
                    <a:pt x="1324063" y="4572"/>
                  </a:lnTo>
                  <a:close/>
                </a:path>
                <a:path w="1884045" h="12700">
                  <a:moveTo>
                    <a:pt x="1447596" y="4572"/>
                  </a:moveTo>
                  <a:lnTo>
                    <a:pt x="1444548" y="3048"/>
                  </a:lnTo>
                  <a:lnTo>
                    <a:pt x="1435404" y="3048"/>
                  </a:lnTo>
                  <a:lnTo>
                    <a:pt x="1430832" y="4572"/>
                  </a:lnTo>
                  <a:lnTo>
                    <a:pt x="1430832" y="10668"/>
                  </a:lnTo>
                  <a:lnTo>
                    <a:pt x="1435404" y="12192"/>
                  </a:lnTo>
                  <a:lnTo>
                    <a:pt x="1444548" y="12192"/>
                  </a:lnTo>
                  <a:lnTo>
                    <a:pt x="1447596" y="10668"/>
                  </a:lnTo>
                  <a:lnTo>
                    <a:pt x="1447596" y="4572"/>
                  </a:lnTo>
                  <a:close/>
                </a:path>
                <a:path w="1884045" h="12700">
                  <a:moveTo>
                    <a:pt x="1510182" y="4572"/>
                  </a:moveTo>
                  <a:lnTo>
                    <a:pt x="1507134" y="3048"/>
                  </a:lnTo>
                  <a:lnTo>
                    <a:pt x="1496466" y="3048"/>
                  </a:lnTo>
                  <a:lnTo>
                    <a:pt x="1493418" y="4572"/>
                  </a:lnTo>
                  <a:lnTo>
                    <a:pt x="1493418" y="10668"/>
                  </a:lnTo>
                  <a:lnTo>
                    <a:pt x="1496466" y="12192"/>
                  </a:lnTo>
                  <a:lnTo>
                    <a:pt x="1507134" y="12192"/>
                  </a:lnTo>
                  <a:lnTo>
                    <a:pt x="1510182" y="10668"/>
                  </a:lnTo>
                  <a:lnTo>
                    <a:pt x="1510182" y="4572"/>
                  </a:lnTo>
                  <a:close/>
                </a:path>
                <a:path w="1884045" h="12700">
                  <a:moveTo>
                    <a:pt x="1574292" y="10668"/>
                  </a:moveTo>
                  <a:lnTo>
                    <a:pt x="1572768" y="4572"/>
                  </a:lnTo>
                  <a:lnTo>
                    <a:pt x="1568196" y="3048"/>
                  </a:lnTo>
                  <a:lnTo>
                    <a:pt x="1559052" y="3048"/>
                  </a:lnTo>
                  <a:lnTo>
                    <a:pt x="1556004" y="4572"/>
                  </a:lnTo>
                  <a:lnTo>
                    <a:pt x="1556004" y="10668"/>
                  </a:lnTo>
                  <a:lnTo>
                    <a:pt x="1559052" y="12192"/>
                  </a:lnTo>
                  <a:lnTo>
                    <a:pt x="1568196" y="12192"/>
                  </a:lnTo>
                  <a:lnTo>
                    <a:pt x="1572768" y="10668"/>
                  </a:lnTo>
                  <a:lnTo>
                    <a:pt x="1574292" y="10668"/>
                  </a:lnTo>
                  <a:close/>
                </a:path>
                <a:path w="1884045" h="12700">
                  <a:moveTo>
                    <a:pt x="1758873" y="4572"/>
                  </a:moveTo>
                  <a:lnTo>
                    <a:pt x="1755825" y="3048"/>
                  </a:lnTo>
                  <a:lnTo>
                    <a:pt x="1746681" y="3048"/>
                  </a:lnTo>
                  <a:lnTo>
                    <a:pt x="1745157" y="3048"/>
                  </a:lnTo>
                  <a:lnTo>
                    <a:pt x="1742287" y="4483"/>
                  </a:lnTo>
                  <a:lnTo>
                    <a:pt x="1742020" y="4572"/>
                  </a:lnTo>
                  <a:lnTo>
                    <a:pt x="1742020" y="10668"/>
                  </a:lnTo>
                  <a:lnTo>
                    <a:pt x="1745157" y="12192"/>
                  </a:lnTo>
                  <a:lnTo>
                    <a:pt x="1746592" y="12192"/>
                  </a:lnTo>
                  <a:lnTo>
                    <a:pt x="1755825" y="12192"/>
                  </a:lnTo>
                  <a:lnTo>
                    <a:pt x="1758873" y="10668"/>
                  </a:lnTo>
                  <a:lnTo>
                    <a:pt x="1758873" y="4572"/>
                  </a:lnTo>
                  <a:close/>
                </a:path>
                <a:path w="1884045" h="12700">
                  <a:moveTo>
                    <a:pt x="1822881" y="10668"/>
                  </a:moveTo>
                  <a:lnTo>
                    <a:pt x="1821357" y="4572"/>
                  </a:lnTo>
                  <a:lnTo>
                    <a:pt x="1818309" y="3048"/>
                  </a:lnTo>
                  <a:lnTo>
                    <a:pt x="1807641" y="3048"/>
                  </a:lnTo>
                  <a:lnTo>
                    <a:pt x="1804593" y="4572"/>
                  </a:lnTo>
                  <a:lnTo>
                    <a:pt x="1804593" y="10668"/>
                  </a:lnTo>
                  <a:lnTo>
                    <a:pt x="1807641" y="12192"/>
                  </a:lnTo>
                  <a:lnTo>
                    <a:pt x="1818309" y="12192"/>
                  </a:lnTo>
                  <a:lnTo>
                    <a:pt x="1821357" y="10668"/>
                  </a:lnTo>
                  <a:lnTo>
                    <a:pt x="1822881" y="10668"/>
                  </a:lnTo>
                  <a:close/>
                </a:path>
                <a:path w="1884045" h="12700">
                  <a:moveTo>
                    <a:pt x="1883943" y="4572"/>
                  </a:moveTo>
                  <a:lnTo>
                    <a:pt x="1879371" y="3048"/>
                  </a:lnTo>
                  <a:lnTo>
                    <a:pt x="1870227" y="3048"/>
                  </a:lnTo>
                  <a:lnTo>
                    <a:pt x="1867179" y="4572"/>
                  </a:lnTo>
                  <a:lnTo>
                    <a:pt x="1867179" y="10668"/>
                  </a:lnTo>
                  <a:lnTo>
                    <a:pt x="1870227" y="12192"/>
                  </a:lnTo>
                  <a:lnTo>
                    <a:pt x="1879371" y="12192"/>
                  </a:lnTo>
                  <a:lnTo>
                    <a:pt x="1883943" y="10668"/>
                  </a:lnTo>
                  <a:lnTo>
                    <a:pt x="1883943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7" name="object 2027" descr=""/>
            <p:cNvSpPr/>
            <p:nvPr/>
          </p:nvSpPr>
          <p:spPr>
            <a:xfrm>
              <a:off x="7016966" y="2192845"/>
              <a:ext cx="1821814" cy="41275"/>
            </a:xfrm>
            <a:custGeom>
              <a:avLst/>
              <a:gdLst/>
              <a:ahLst/>
              <a:cxnLst/>
              <a:rect l="l" t="t" r="r" b="b"/>
              <a:pathLst>
                <a:path w="1821815" h="41275">
                  <a:moveTo>
                    <a:pt x="16865" y="33629"/>
                  </a:moveTo>
                  <a:lnTo>
                    <a:pt x="12293" y="32105"/>
                  </a:lnTo>
                  <a:lnTo>
                    <a:pt x="3149" y="32105"/>
                  </a:lnTo>
                  <a:lnTo>
                    <a:pt x="0" y="33629"/>
                  </a:lnTo>
                  <a:lnTo>
                    <a:pt x="0" y="39725"/>
                  </a:lnTo>
                  <a:lnTo>
                    <a:pt x="3048" y="41249"/>
                  </a:lnTo>
                  <a:lnTo>
                    <a:pt x="12192" y="41249"/>
                  </a:lnTo>
                  <a:lnTo>
                    <a:pt x="16865" y="39725"/>
                  </a:lnTo>
                  <a:lnTo>
                    <a:pt x="16865" y="33629"/>
                  </a:lnTo>
                  <a:close/>
                </a:path>
                <a:path w="1821815" h="41275">
                  <a:moveTo>
                    <a:pt x="77914" y="33629"/>
                  </a:moveTo>
                  <a:lnTo>
                    <a:pt x="74866" y="30581"/>
                  </a:lnTo>
                  <a:lnTo>
                    <a:pt x="65722" y="30581"/>
                  </a:lnTo>
                  <a:lnTo>
                    <a:pt x="61150" y="33629"/>
                  </a:lnTo>
                  <a:lnTo>
                    <a:pt x="61150" y="39725"/>
                  </a:lnTo>
                  <a:lnTo>
                    <a:pt x="65722" y="41249"/>
                  </a:lnTo>
                  <a:lnTo>
                    <a:pt x="74866" y="41249"/>
                  </a:lnTo>
                  <a:lnTo>
                    <a:pt x="77914" y="39725"/>
                  </a:lnTo>
                  <a:lnTo>
                    <a:pt x="77914" y="33629"/>
                  </a:lnTo>
                  <a:close/>
                </a:path>
                <a:path w="1821815" h="41275">
                  <a:moveTo>
                    <a:pt x="140500" y="33629"/>
                  </a:moveTo>
                  <a:lnTo>
                    <a:pt x="137452" y="32105"/>
                  </a:lnTo>
                  <a:lnTo>
                    <a:pt x="128308" y="32105"/>
                  </a:lnTo>
                  <a:lnTo>
                    <a:pt x="123736" y="33629"/>
                  </a:lnTo>
                  <a:lnTo>
                    <a:pt x="123736" y="39725"/>
                  </a:lnTo>
                  <a:lnTo>
                    <a:pt x="128308" y="41249"/>
                  </a:lnTo>
                  <a:lnTo>
                    <a:pt x="137452" y="41249"/>
                  </a:lnTo>
                  <a:lnTo>
                    <a:pt x="140500" y="39725"/>
                  </a:lnTo>
                  <a:lnTo>
                    <a:pt x="140500" y="33629"/>
                  </a:lnTo>
                  <a:close/>
                </a:path>
                <a:path w="1821815" h="41275">
                  <a:moveTo>
                    <a:pt x="202984" y="29057"/>
                  </a:moveTo>
                  <a:lnTo>
                    <a:pt x="199923" y="26009"/>
                  </a:lnTo>
                  <a:lnTo>
                    <a:pt x="190779" y="26009"/>
                  </a:lnTo>
                  <a:lnTo>
                    <a:pt x="186207" y="29057"/>
                  </a:lnTo>
                  <a:lnTo>
                    <a:pt x="186207" y="30581"/>
                  </a:lnTo>
                  <a:lnTo>
                    <a:pt x="186207" y="33629"/>
                  </a:lnTo>
                  <a:lnTo>
                    <a:pt x="186207" y="39725"/>
                  </a:lnTo>
                  <a:lnTo>
                    <a:pt x="190779" y="41249"/>
                  </a:lnTo>
                  <a:lnTo>
                    <a:pt x="199923" y="41249"/>
                  </a:lnTo>
                  <a:lnTo>
                    <a:pt x="202984" y="39725"/>
                  </a:lnTo>
                  <a:lnTo>
                    <a:pt x="202984" y="33629"/>
                  </a:lnTo>
                  <a:lnTo>
                    <a:pt x="202984" y="30581"/>
                  </a:lnTo>
                  <a:lnTo>
                    <a:pt x="202984" y="29057"/>
                  </a:lnTo>
                  <a:close/>
                </a:path>
                <a:path w="1821815" h="41275">
                  <a:moveTo>
                    <a:pt x="265557" y="33629"/>
                  </a:moveTo>
                  <a:lnTo>
                    <a:pt x="260985" y="32105"/>
                  </a:lnTo>
                  <a:lnTo>
                    <a:pt x="251841" y="32105"/>
                  </a:lnTo>
                  <a:lnTo>
                    <a:pt x="248793" y="33629"/>
                  </a:lnTo>
                  <a:lnTo>
                    <a:pt x="248793" y="39725"/>
                  </a:lnTo>
                  <a:lnTo>
                    <a:pt x="251841" y="41249"/>
                  </a:lnTo>
                  <a:lnTo>
                    <a:pt x="260985" y="41249"/>
                  </a:lnTo>
                  <a:lnTo>
                    <a:pt x="265557" y="39725"/>
                  </a:lnTo>
                  <a:lnTo>
                    <a:pt x="265557" y="33629"/>
                  </a:lnTo>
                  <a:close/>
                </a:path>
                <a:path w="1821815" h="41275">
                  <a:moveTo>
                    <a:pt x="328142" y="32105"/>
                  </a:moveTo>
                  <a:lnTo>
                    <a:pt x="323469" y="29057"/>
                  </a:lnTo>
                  <a:lnTo>
                    <a:pt x="314325" y="29057"/>
                  </a:lnTo>
                  <a:lnTo>
                    <a:pt x="311277" y="32105"/>
                  </a:lnTo>
                  <a:lnTo>
                    <a:pt x="311277" y="33629"/>
                  </a:lnTo>
                  <a:lnTo>
                    <a:pt x="311277" y="39725"/>
                  </a:lnTo>
                  <a:lnTo>
                    <a:pt x="314325" y="41249"/>
                  </a:lnTo>
                  <a:lnTo>
                    <a:pt x="323469" y="41249"/>
                  </a:lnTo>
                  <a:lnTo>
                    <a:pt x="328142" y="39725"/>
                  </a:lnTo>
                  <a:lnTo>
                    <a:pt x="328142" y="33629"/>
                  </a:lnTo>
                  <a:lnTo>
                    <a:pt x="328142" y="32105"/>
                  </a:lnTo>
                  <a:close/>
                </a:path>
                <a:path w="1821815" h="41275">
                  <a:moveTo>
                    <a:pt x="389089" y="29057"/>
                  </a:moveTo>
                  <a:lnTo>
                    <a:pt x="386041" y="27533"/>
                  </a:lnTo>
                  <a:lnTo>
                    <a:pt x="376897" y="27533"/>
                  </a:lnTo>
                  <a:lnTo>
                    <a:pt x="372325" y="29057"/>
                  </a:lnTo>
                  <a:lnTo>
                    <a:pt x="372325" y="33629"/>
                  </a:lnTo>
                  <a:lnTo>
                    <a:pt x="372325" y="39725"/>
                  </a:lnTo>
                  <a:lnTo>
                    <a:pt x="376897" y="41249"/>
                  </a:lnTo>
                  <a:lnTo>
                    <a:pt x="386041" y="41249"/>
                  </a:lnTo>
                  <a:lnTo>
                    <a:pt x="389089" y="39725"/>
                  </a:lnTo>
                  <a:lnTo>
                    <a:pt x="389089" y="33629"/>
                  </a:lnTo>
                  <a:lnTo>
                    <a:pt x="389089" y="29057"/>
                  </a:lnTo>
                  <a:close/>
                </a:path>
                <a:path w="1821815" h="41275">
                  <a:moveTo>
                    <a:pt x="576732" y="32105"/>
                  </a:moveTo>
                  <a:lnTo>
                    <a:pt x="572160" y="29057"/>
                  </a:lnTo>
                  <a:lnTo>
                    <a:pt x="563016" y="29057"/>
                  </a:lnTo>
                  <a:lnTo>
                    <a:pt x="559968" y="32105"/>
                  </a:lnTo>
                  <a:lnTo>
                    <a:pt x="559968" y="33629"/>
                  </a:lnTo>
                  <a:lnTo>
                    <a:pt x="559968" y="36677"/>
                  </a:lnTo>
                  <a:lnTo>
                    <a:pt x="559968" y="39725"/>
                  </a:lnTo>
                  <a:lnTo>
                    <a:pt x="563016" y="41249"/>
                  </a:lnTo>
                  <a:lnTo>
                    <a:pt x="572160" y="41249"/>
                  </a:lnTo>
                  <a:lnTo>
                    <a:pt x="576732" y="39725"/>
                  </a:lnTo>
                  <a:lnTo>
                    <a:pt x="576732" y="36677"/>
                  </a:lnTo>
                  <a:lnTo>
                    <a:pt x="576732" y="33629"/>
                  </a:lnTo>
                  <a:lnTo>
                    <a:pt x="576732" y="32105"/>
                  </a:lnTo>
                  <a:close/>
                </a:path>
                <a:path w="1821815" h="41275">
                  <a:moveTo>
                    <a:pt x="639318" y="33629"/>
                  </a:moveTo>
                  <a:lnTo>
                    <a:pt x="634746" y="32105"/>
                  </a:lnTo>
                  <a:lnTo>
                    <a:pt x="625602" y="32105"/>
                  </a:lnTo>
                  <a:lnTo>
                    <a:pt x="622554" y="33629"/>
                  </a:lnTo>
                  <a:lnTo>
                    <a:pt x="622554" y="39725"/>
                  </a:lnTo>
                  <a:lnTo>
                    <a:pt x="625602" y="41249"/>
                  </a:lnTo>
                  <a:lnTo>
                    <a:pt x="634746" y="41249"/>
                  </a:lnTo>
                  <a:lnTo>
                    <a:pt x="639318" y="39725"/>
                  </a:lnTo>
                  <a:lnTo>
                    <a:pt x="639318" y="33629"/>
                  </a:lnTo>
                  <a:close/>
                </a:path>
                <a:path w="1821815" h="41275">
                  <a:moveTo>
                    <a:pt x="762863" y="27533"/>
                  </a:moveTo>
                  <a:lnTo>
                    <a:pt x="759815" y="26009"/>
                  </a:lnTo>
                  <a:lnTo>
                    <a:pt x="750671" y="26009"/>
                  </a:lnTo>
                  <a:lnTo>
                    <a:pt x="746099" y="27533"/>
                  </a:lnTo>
                  <a:lnTo>
                    <a:pt x="746099" y="33629"/>
                  </a:lnTo>
                  <a:lnTo>
                    <a:pt x="746099" y="39725"/>
                  </a:lnTo>
                  <a:lnTo>
                    <a:pt x="750671" y="41249"/>
                  </a:lnTo>
                  <a:lnTo>
                    <a:pt x="759815" y="41249"/>
                  </a:lnTo>
                  <a:lnTo>
                    <a:pt x="762863" y="39725"/>
                  </a:lnTo>
                  <a:lnTo>
                    <a:pt x="762863" y="33629"/>
                  </a:lnTo>
                  <a:lnTo>
                    <a:pt x="762863" y="27533"/>
                  </a:lnTo>
                  <a:close/>
                </a:path>
                <a:path w="1821815" h="41275">
                  <a:moveTo>
                    <a:pt x="887920" y="21437"/>
                  </a:moveTo>
                  <a:lnTo>
                    <a:pt x="883348" y="19913"/>
                  </a:lnTo>
                  <a:lnTo>
                    <a:pt x="874204" y="19913"/>
                  </a:lnTo>
                  <a:lnTo>
                    <a:pt x="871156" y="21437"/>
                  </a:lnTo>
                  <a:lnTo>
                    <a:pt x="871156" y="27533"/>
                  </a:lnTo>
                  <a:lnTo>
                    <a:pt x="872680" y="29057"/>
                  </a:lnTo>
                  <a:lnTo>
                    <a:pt x="871156" y="30581"/>
                  </a:lnTo>
                  <a:lnTo>
                    <a:pt x="871156" y="33629"/>
                  </a:lnTo>
                  <a:lnTo>
                    <a:pt x="871156" y="39725"/>
                  </a:lnTo>
                  <a:lnTo>
                    <a:pt x="874204" y="41249"/>
                  </a:lnTo>
                  <a:lnTo>
                    <a:pt x="883348" y="41249"/>
                  </a:lnTo>
                  <a:lnTo>
                    <a:pt x="887920" y="39725"/>
                  </a:lnTo>
                  <a:lnTo>
                    <a:pt x="887920" y="33629"/>
                  </a:lnTo>
                  <a:lnTo>
                    <a:pt x="887920" y="30581"/>
                  </a:lnTo>
                  <a:lnTo>
                    <a:pt x="884872" y="29057"/>
                  </a:lnTo>
                  <a:lnTo>
                    <a:pt x="887920" y="27533"/>
                  </a:lnTo>
                  <a:lnTo>
                    <a:pt x="887920" y="21437"/>
                  </a:lnTo>
                  <a:close/>
                </a:path>
                <a:path w="1821815" h="41275">
                  <a:moveTo>
                    <a:pt x="950493" y="32105"/>
                  </a:moveTo>
                  <a:lnTo>
                    <a:pt x="945921" y="29057"/>
                  </a:lnTo>
                  <a:lnTo>
                    <a:pt x="936777" y="29057"/>
                  </a:lnTo>
                  <a:lnTo>
                    <a:pt x="933729" y="32105"/>
                  </a:lnTo>
                  <a:lnTo>
                    <a:pt x="933729" y="33629"/>
                  </a:lnTo>
                  <a:lnTo>
                    <a:pt x="933729" y="39725"/>
                  </a:lnTo>
                  <a:lnTo>
                    <a:pt x="936777" y="41249"/>
                  </a:lnTo>
                  <a:lnTo>
                    <a:pt x="945921" y="41249"/>
                  </a:lnTo>
                  <a:lnTo>
                    <a:pt x="950493" y="39725"/>
                  </a:lnTo>
                  <a:lnTo>
                    <a:pt x="950493" y="33629"/>
                  </a:lnTo>
                  <a:lnTo>
                    <a:pt x="950493" y="32105"/>
                  </a:lnTo>
                  <a:close/>
                </a:path>
                <a:path w="1821815" h="41275">
                  <a:moveTo>
                    <a:pt x="950493" y="3048"/>
                  </a:moveTo>
                  <a:lnTo>
                    <a:pt x="945921" y="0"/>
                  </a:lnTo>
                  <a:lnTo>
                    <a:pt x="936777" y="0"/>
                  </a:lnTo>
                  <a:lnTo>
                    <a:pt x="933729" y="3048"/>
                  </a:lnTo>
                  <a:lnTo>
                    <a:pt x="933729" y="7620"/>
                  </a:lnTo>
                  <a:lnTo>
                    <a:pt x="936777" y="10668"/>
                  </a:lnTo>
                  <a:lnTo>
                    <a:pt x="945921" y="10668"/>
                  </a:lnTo>
                  <a:lnTo>
                    <a:pt x="950493" y="7620"/>
                  </a:lnTo>
                  <a:lnTo>
                    <a:pt x="950493" y="3048"/>
                  </a:lnTo>
                  <a:close/>
                </a:path>
                <a:path w="1821815" h="41275">
                  <a:moveTo>
                    <a:pt x="1011555" y="32105"/>
                  </a:moveTo>
                  <a:lnTo>
                    <a:pt x="1008507" y="30581"/>
                  </a:lnTo>
                  <a:lnTo>
                    <a:pt x="999363" y="30581"/>
                  </a:lnTo>
                  <a:lnTo>
                    <a:pt x="997839" y="30581"/>
                  </a:lnTo>
                  <a:lnTo>
                    <a:pt x="994791" y="32105"/>
                  </a:lnTo>
                  <a:lnTo>
                    <a:pt x="994791" y="33629"/>
                  </a:lnTo>
                  <a:lnTo>
                    <a:pt x="994791" y="39725"/>
                  </a:lnTo>
                  <a:lnTo>
                    <a:pt x="997839" y="41249"/>
                  </a:lnTo>
                  <a:lnTo>
                    <a:pt x="999363" y="41249"/>
                  </a:lnTo>
                  <a:lnTo>
                    <a:pt x="1008507" y="41249"/>
                  </a:lnTo>
                  <a:lnTo>
                    <a:pt x="1011555" y="39725"/>
                  </a:lnTo>
                  <a:lnTo>
                    <a:pt x="1011555" y="33629"/>
                  </a:lnTo>
                  <a:lnTo>
                    <a:pt x="1011555" y="32105"/>
                  </a:lnTo>
                  <a:close/>
                </a:path>
                <a:path w="1821815" h="41275">
                  <a:moveTo>
                    <a:pt x="1011555" y="18389"/>
                  </a:moveTo>
                  <a:lnTo>
                    <a:pt x="1008507" y="16865"/>
                  </a:lnTo>
                  <a:lnTo>
                    <a:pt x="999363" y="16865"/>
                  </a:lnTo>
                  <a:lnTo>
                    <a:pt x="994791" y="18389"/>
                  </a:lnTo>
                  <a:lnTo>
                    <a:pt x="994791" y="22961"/>
                  </a:lnTo>
                  <a:lnTo>
                    <a:pt x="999363" y="26009"/>
                  </a:lnTo>
                  <a:lnTo>
                    <a:pt x="1008507" y="26009"/>
                  </a:lnTo>
                  <a:lnTo>
                    <a:pt x="1011555" y="22961"/>
                  </a:lnTo>
                  <a:lnTo>
                    <a:pt x="1011555" y="18389"/>
                  </a:lnTo>
                  <a:close/>
                </a:path>
                <a:path w="1821815" h="41275">
                  <a:moveTo>
                    <a:pt x="1075563" y="39725"/>
                  </a:moveTo>
                  <a:lnTo>
                    <a:pt x="1074039" y="33629"/>
                  </a:lnTo>
                  <a:lnTo>
                    <a:pt x="1074039" y="30581"/>
                  </a:lnTo>
                  <a:lnTo>
                    <a:pt x="1070991" y="27432"/>
                  </a:lnTo>
                  <a:lnTo>
                    <a:pt x="1061847" y="27432"/>
                  </a:lnTo>
                  <a:lnTo>
                    <a:pt x="1057275" y="30581"/>
                  </a:lnTo>
                  <a:lnTo>
                    <a:pt x="1057275" y="33629"/>
                  </a:lnTo>
                  <a:lnTo>
                    <a:pt x="1057275" y="39725"/>
                  </a:lnTo>
                  <a:lnTo>
                    <a:pt x="1061847" y="41249"/>
                  </a:lnTo>
                  <a:lnTo>
                    <a:pt x="1070991" y="41249"/>
                  </a:lnTo>
                  <a:lnTo>
                    <a:pt x="1074039" y="39725"/>
                  </a:lnTo>
                  <a:lnTo>
                    <a:pt x="1075563" y="39725"/>
                  </a:lnTo>
                  <a:close/>
                </a:path>
                <a:path w="1821815" h="41275">
                  <a:moveTo>
                    <a:pt x="1136624" y="29057"/>
                  </a:moveTo>
                  <a:lnTo>
                    <a:pt x="1133576" y="27533"/>
                  </a:lnTo>
                  <a:lnTo>
                    <a:pt x="1122908" y="27533"/>
                  </a:lnTo>
                  <a:lnTo>
                    <a:pt x="1119860" y="29057"/>
                  </a:lnTo>
                  <a:lnTo>
                    <a:pt x="1119860" y="33629"/>
                  </a:lnTo>
                  <a:lnTo>
                    <a:pt x="1119860" y="39725"/>
                  </a:lnTo>
                  <a:lnTo>
                    <a:pt x="1122908" y="41249"/>
                  </a:lnTo>
                  <a:lnTo>
                    <a:pt x="1133576" y="41249"/>
                  </a:lnTo>
                  <a:lnTo>
                    <a:pt x="1136624" y="39725"/>
                  </a:lnTo>
                  <a:lnTo>
                    <a:pt x="1136624" y="33629"/>
                  </a:lnTo>
                  <a:lnTo>
                    <a:pt x="1136624" y="29057"/>
                  </a:lnTo>
                  <a:close/>
                </a:path>
                <a:path w="1821815" h="41275">
                  <a:moveTo>
                    <a:pt x="1199108" y="33629"/>
                  </a:moveTo>
                  <a:lnTo>
                    <a:pt x="1194536" y="32105"/>
                  </a:lnTo>
                  <a:lnTo>
                    <a:pt x="1185392" y="32105"/>
                  </a:lnTo>
                  <a:lnTo>
                    <a:pt x="1182344" y="33629"/>
                  </a:lnTo>
                  <a:lnTo>
                    <a:pt x="1182344" y="39725"/>
                  </a:lnTo>
                  <a:lnTo>
                    <a:pt x="1185392" y="41249"/>
                  </a:lnTo>
                  <a:lnTo>
                    <a:pt x="1194536" y="41249"/>
                  </a:lnTo>
                  <a:lnTo>
                    <a:pt x="1199108" y="39725"/>
                  </a:lnTo>
                  <a:lnTo>
                    <a:pt x="1199108" y="33629"/>
                  </a:lnTo>
                  <a:close/>
                </a:path>
                <a:path w="1821815" h="41275">
                  <a:moveTo>
                    <a:pt x="1261681" y="33629"/>
                  </a:moveTo>
                  <a:lnTo>
                    <a:pt x="1257109" y="32105"/>
                  </a:lnTo>
                  <a:lnTo>
                    <a:pt x="1247965" y="32105"/>
                  </a:lnTo>
                  <a:lnTo>
                    <a:pt x="1244917" y="33629"/>
                  </a:lnTo>
                  <a:lnTo>
                    <a:pt x="1244917" y="39725"/>
                  </a:lnTo>
                  <a:lnTo>
                    <a:pt x="1247965" y="41249"/>
                  </a:lnTo>
                  <a:lnTo>
                    <a:pt x="1257109" y="41249"/>
                  </a:lnTo>
                  <a:lnTo>
                    <a:pt x="1261681" y="39725"/>
                  </a:lnTo>
                  <a:lnTo>
                    <a:pt x="1261681" y="33629"/>
                  </a:lnTo>
                  <a:close/>
                </a:path>
                <a:path w="1821815" h="41275">
                  <a:moveTo>
                    <a:pt x="1385214" y="33629"/>
                  </a:moveTo>
                  <a:lnTo>
                    <a:pt x="1382166" y="32105"/>
                  </a:lnTo>
                  <a:lnTo>
                    <a:pt x="1373022" y="32105"/>
                  </a:lnTo>
                  <a:lnTo>
                    <a:pt x="1368450" y="33629"/>
                  </a:lnTo>
                  <a:lnTo>
                    <a:pt x="1368450" y="39725"/>
                  </a:lnTo>
                  <a:lnTo>
                    <a:pt x="1373022" y="41249"/>
                  </a:lnTo>
                  <a:lnTo>
                    <a:pt x="1382166" y="41249"/>
                  </a:lnTo>
                  <a:lnTo>
                    <a:pt x="1385214" y="39725"/>
                  </a:lnTo>
                  <a:lnTo>
                    <a:pt x="1385214" y="33629"/>
                  </a:lnTo>
                  <a:close/>
                </a:path>
                <a:path w="1821815" h="41275">
                  <a:moveTo>
                    <a:pt x="1510385" y="26009"/>
                  </a:moveTo>
                  <a:lnTo>
                    <a:pt x="1505813" y="22961"/>
                  </a:lnTo>
                  <a:lnTo>
                    <a:pt x="1496669" y="22961"/>
                  </a:lnTo>
                  <a:lnTo>
                    <a:pt x="1493621" y="26009"/>
                  </a:lnTo>
                  <a:lnTo>
                    <a:pt x="1493621" y="29057"/>
                  </a:lnTo>
                  <a:lnTo>
                    <a:pt x="1493621" y="30581"/>
                  </a:lnTo>
                  <a:lnTo>
                    <a:pt x="1493621" y="33629"/>
                  </a:lnTo>
                  <a:lnTo>
                    <a:pt x="1493621" y="39725"/>
                  </a:lnTo>
                  <a:lnTo>
                    <a:pt x="1496669" y="41249"/>
                  </a:lnTo>
                  <a:lnTo>
                    <a:pt x="1505813" y="41249"/>
                  </a:lnTo>
                  <a:lnTo>
                    <a:pt x="1510385" y="39725"/>
                  </a:lnTo>
                  <a:lnTo>
                    <a:pt x="1510385" y="33629"/>
                  </a:lnTo>
                  <a:lnTo>
                    <a:pt x="1510385" y="30581"/>
                  </a:lnTo>
                  <a:lnTo>
                    <a:pt x="1510385" y="29057"/>
                  </a:lnTo>
                  <a:lnTo>
                    <a:pt x="1510385" y="26009"/>
                  </a:lnTo>
                  <a:close/>
                </a:path>
                <a:path w="1821815" h="41275">
                  <a:moveTo>
                    <a:pt x="1572869" y="33629"/>
                  </a:moveTo>
                  <a:lnTo>
                    <a:pt x="1568297" y="32105"/>
                  </a:lnTo>
                  <a:lnTo>
                    <a:pt x="1559153" y="32105"/>
                  </a:lnTo>
                  <a:lnTo>
                    <a:pt x="1556105" y="33629"/>
                  </a:lnTo>
                  <a:lnTo>
                    <a:pt x="1556105" y="39725"/>
                  </a:lnTo>
                  <a:lnTo>
                    <a:pt x="1559153" y="41249"/>
                  </a:lnTo>
                  <a:lnTo>
                    <a:pt x="1568297" y="41249"/>
                  </a:lnTo>
                  <a:lnTo>
                    <a:pt x="1572869" y="39725"/>
                  </a:lnTo>
                  <a:lnTo>
                    <a:pt x="1572869" y="33629"/>
                  </a:lnTo>
                  <a:close/>
                </a:path>
                <a:path w="1821815" h="41275">
                  <a:moveTo>
                    <a:pt x="1696491" y="9245"/>
                  </a:moveTo>
                  <a:lnTo>
                    <a:pt x="1693443" y="7721"/>
                  </a:lnTo>
                  <a:lnTo>
                    <a:pt x="1684299" y="7721"/>
                  </a:lnTo>
                  <a:lnTo>
                    <a:pt x="1679727" y="9245"/>
                  </a:lnTo>
                  <a:lnTo>
                    <a:pt x="1679727" y="15341"/>
                  </a:lnTo>
                  <a:lnTo>
                    <a:pt x="1684299" y="16865"/>
                  </a:lnTo>
                  <a:lnTo>
                    <a:pt x="1693443" y="16865"/>
                  </a:lnTo>
                  <a:lnTo>
                    <a:pt x="1696491" y="15341"/>
                  </a:lnTo>
                  <a:lnTo>
                    <a:pt x="1696491" y="9245"/>
                  </a:lnTo>
                  <a:close/>
                </a:path>
                <a:path w="1821815" h="41275">
                  <a:moveTo>
                    <a:pt x="1698015" y="39725"/>
                  </a:moveTo>
                  <a:lnTo>
                    <a:pt x="1696491" y="36677"/>
                  </a:lnTo>
                  <a:lnTo>
                    <a:pt x="1696491" y="33629"/>
                  </a:lnTo>
                  <a:lnTo>
                    <a:pt x="1696491" y="32105"/>
                  </a:lnTo>
                  <a:lnTo>
                    <a:pt x="1693443" y="30581"/>
                  </a:lnTo>
                  <a:lnTo>
                    <a:pt x="1682775" y="30581"/>
                  </a:lnTo>
                  <a:lnTo>
                    <a:pt x="1679727" y="32105"/>
                  </a:lnTo>
                  <a:lnTo>
                    <a:pt x="1679727" y="33604"/>
                  </a:lnTo>
                  <a:lnTo>
                    <a:pt x="1679638" y="39725"/>
                  </a:lnTo>
                  <a:lnTo>
                    <a:pt x="1679905" y="39814"/>
                  </a:lnTo>
                  <a:lnTo>
                    <a:pt x="1682775" y="41249"/>
                  </a:lnTo>
                  <a:lnTo>
                    <a:pt x="1684210" y="41249"/>
                  </a:lnTo>
                  <a:lnTo>
                    <a:pt x="1693443" y="41249"/>
                  </a:lnTo>
                  <a:lnTo>
                    <a:pt x="1696491" y="39725"/>
                  </a:lnTo>
                  <a:lnTo>
                    <a:pt x="1698015" y="39725"/>
                  </a:lnTo>
                  <a:close/>
                </a:path>
                <a:path w="1821815" h="41275">
                  <a:moveTo>
                    <a:pt x="1758975" y="24485"/>
                  </a:moveTo>
                  <a:lnTo>
                    <a:pt x="1755927" y="22961"/>
                  </a:lnTo>
                  <a:lnTo>
                    <a:pt x="1745259" y="22961"/>
                  </a:lnTo>
                  <a:lnTo>
                    <a:pt x="1742211" y="24485"/>
                  </a:lnTo>
                  <a:lnTo>
                    <a:pt x="1742211" y="30581"/>
                  </a:lnTo>
                  <a:lnTo>
                    <a:pt x="1744243" y="31597"/>
                  </a:lnTo>
                  <a:lnTo>
                    <a:pt x="1742211" y="33629"/>
                  </a:lnTo>
                  <a:lnTo>
                    <a:pt x="1742211" y="39725"/>
                  </a:lnTo>
                  <a:lnTo>
                    <a:pt x="1745259" y="41249"/>
                  </a:lnTo>
                  <a:lnTo>
                    <a:pt x="1755927" y="41249"/>
                  </a:lnTo>
                  <a:lnTo>
                    <a:pt x="1758975" y="39725"/>
                  </a:lnTo>
                  <a:lnTo>
                    <a:pt x="1758975" y="33629"/>
                  </a:lnTo>
                  <a:lnTo>
                    <a:pt x="1756943" y="31597"/>
                  </a:lnTo>
                  <a:lnTo>
                    <a:pt x="1758975" y="30581"/>
                  </a:lnTo>
                  <a:lnTo>
                    <a:pt x="1758975" y="24485"/>
                  </a:lnTo>
                  <a:close/>
                </a:path>
                <a:path w="1821815" h="41275">
                  <a:moveTo>
                    <a:pt x="1821561" y="30581"/>
                  </a:moveTo>
                  <a:lnTo>
                    <a:pt x="1816989" y="27533"/>
                  </a:lnTo>
                  <a:lnTo>
                    <a:pt x="1807845" y="27533"/>
                  </a:lnTo>
                  <a:lnTo>
                    <a:pt x="1804797" y="30581"/>
                  </a:lnTo>
                  <a:lnTo>
                    <a:pt x="1804797" y="33629"/>
                  </a:lnTo>
                  <a:lnTo>
                    <a:pt x="1804797" y="39725"/>
                  </a:lnTo>
                  <a:lnTo>
                    <a:pt x="1807845" y="41249"/>
                  </a:lnTo>
                  <a:lnTo>
                    <a:pt x="1816989" y="41249"/>
                  </a:lnTo>
                  <a:lnTo>
                    <a:pt x="1821561" y="39725"/>
                  </a:lnTo>
                  <a:lnTo>
                    <a:pt x="1821561" y="33629"/>
                  </a:lnTo>
                  <a:lnTo>
                    <a:pt x="1821561" y="30581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8" name="object 2028" descr=""/>
            <p:cNvSpPr/>
            <p:nvPr/>
          </p:nvSpPr>
          <p:spPr>
            <a:xfrm>
              <a:off x="7017067" y="2214282"/>
              <a:ext cx="1821814" cy="20320"/>
            </a:xfrm>
            <a:custGeom>
              <a:avLst/>
              <a:gdLst/>
              <a:ahLst/>
              <a:cxnLst/>
              <a:rect l="l" t="t" r="r" b="b"/>
              <a:pathLst>
                <a:path w="1821815" h="20319">
                  <a:moveTo>
                    <a:pt x="16764" y="12192"/>
                  </a:moveTo>
                  <a:lnTo>
                    <a:pt x="12192" y="10668"/>
                  </a:lnTo>
                  <a:lnTo>
                    <a:pt x="3048" y="10668"/>
                  </a:lnTo>
                  <a:lnTo>
                    <a:pt x="0" y="12192"/>
                  </a:lnTo>
                  <a:lnTo>
                    <a:pt x="0" y="18288"/>
                  </a:lnTo>
                  <a:lnTo>
                    <a:pt x="3048" y="19812"/>
                  </a:lnTo>
                  <a:lnTo>
                    <a:pt x="12192" y="19812"/>
                  </a:lnTo>
                  <a:lnTo>
                    <a:pt x="16764" y="18288"/>
                  </a:lnTo>
                  <a:lnTo>
                    <a:pt x="16764" y="12192"/>
                  </a:lnTo>
                  <a:close/>
                </a:path>
                <a:path w="1821815" h="20319">
                  <a:moveTo>
                    <a:pt x="77812" y="12192"/>
                  </a:moveTo>
                  <a:lnTo>
                    <a:pt x="74764" y="10668"/>
                  </a:lnTo>
                  <a:lnTo>
                    <a:pt x="65620" y="10668"/>
                  </a:lnTo>
                  <a:lnTo>
                    <a:pt x="61048" y="12192"/>
                  </a:lnTo>
                  <a:lnTo>
                    <a:pt x="61048" y="18288"/>
                  </a:lnTo>
                  <a:lnTo>
                    <a:pt x="65620" y="19812"/>
                  </a:lnTo>
                  <a:lnTo>
                    <a:pt x="74764" y="19812"/>
                  </a:lnTo>
                  <a:lnTo>
                    <a:pt x="77812" y="18288"/>
                  </a:lnTo>
                  <a:lnTo>
                    <a:pt x="77812" y="12192"/>
                  </a:lnTo>
                  <a:close/>
                </a:path>
                <a:path w="1821815" h="20319">
                  <a:moveTo>
                    <a:pt x="77812" y="1524"/>
                  </a:moveTo>
                  <a:lnTo>
                    <a:pt x="74764" y="0"/>
                  </a:lnTo>
                  <a:lnTo>
                    <a:pt x="65620" y="0"/>
                  </a:lnTo>
                  <a:lnTo>
                    <a:pt x="61048" y="1524"/>
                  </a:lnTo>
                  <a:lnTo>
                    <a:pt x="61048" y="7620"/>
                  </a:lnTo>
                  <a:lnTo>
                    <a:pt x="65620" y="9144"/>
                  </a:lnTo>
                  <a:lnTo>
                    <a:pt x="74764" y="9144"/>
                  </a:lnTo>
                  <a:lnTo>
                    <a:pt x="77812" y="7620"/>
                  </a:lnTo>
                  <a:lnTo>
                    <a:pt x="77812" y="1524"/>
                  </a:lnTo>
                  <a:close/>
                </a:path>
                <a:path w="1821815" h="20319">
                  <a:moveTo>
                    <a:pt x="140398" y="12192"/>
                  </a:moveTo>
                  <a:lnTo>
                    <a:pt x="137350" y="10668"/>
                  </a:lnTo>
                  <a:lnTo>
                    <a:pt x="128206" y="10668"/>
                  </a:lnTo>
                  <a:lnTo>
                    <a:pt x="123634" y="12192"/>
                  </a:lnTo>
                  <a:lnTo>
                    <a:pt x="123634" y="18288"/>
                  </a:lnTo>
                  <a:lnTo>
                    <a:pt x="128206" y="19812"/>
                  </a:lnTo>
                  <a:lnTo>
                    <a:pt x="137350" y="19812"/>
                  </a:lnTo>
                  <a:lnTo>
                    <a:pt x="140398" y="18288"/>
                  </a:lnTo>
                  <a:lnTo>
                    <a:pt x="140398" y="12192"/>
                  </a:lnTo>
                  <a:close/>
                </a:path>
                <a:path w="1821815" h="20319">
                  <a:moveTo>
                    <a:pt x="202882" y="12192"/>
                  </a:moveTo>
                  <a:lnTo>
                    <a:pt x="199821" y="9144"/>
                  </a:lnTo>
                  <a:lnTo>
                    <a:pt x="190677" y="9144"/>
                  </a:lnTo>
                  <a:lnTo>
                    <a:pt x="186105" y="12192"/>
                  </a:lnTo>
                  <a:lnTo>
                    <a:pt x="186105" y="18288"/>
                  </a:lnTo>
                  <a:lnTo>
                    <a:pt x="190677" y="19812"/>
                  </a:lnTo>
                  <a:lnTo>
                    <a:pt x="199821" y="19812"/>
                  </a:lnTo>
                  <a:lnTo>
                    <a:pt x="202882" y="18288"/>
                  </a:lnTo>
                  <a:lnTo>
                    <a:pt x="202882" y="12192"/>
                  </a:lnTo>
                  <a:close/>
                </a:path>
                <a:path w="1821815" h="20319">
                  <a:moveTo>
                    <a:pt x="265455" y="12192"/>
                  </a:moveTo>
                  <a:lnTo>
                    <a:pt x="260883" y="10668"/>
                  </a:lnTo>
                  <a:lnTo>
                    <a:pt x="251739" y="10668"/>
                  </a:lnTo>
                  <a:lnTo>
                    <a:pt x="248691" y="12192"/>
                  </a:lnTo>
                  <a:lnTo>
                    <a:pt x="248691" y="18288"/>
                  </a:lnTo>
                  <a:lnTo>
                    <a:pt x="251739" y="19812"/>
                  </a:lnTo>
                  <a:lnTo>
                    <a:pt x="260883" y="19812"/>
                  </a:lnTo>
                  <a:lnTo>
                    <a:pt x="265455" y="18288"/>
                  </a:lnTo>
                  <a:lnTo>
                    <a:pt x="265455" y="12192"/>
                  </a:lnTo>
                  <a:close/>
                </a:path>
                <a:path w="1821815" h="20319">
                  <a:moveTo>
                    <a:pt x="328041" y="10668"/>
                  </a:moveTo>
                  <a:lnTo>
                    <a:pt x="323469" y="7620"/>
                  </a:lnTo>
                  <a:lnTo>
                    <a:pt x="314325" y="7620"/>
                  </a:lnTo>
                  <a:lnTo>
                    <a:pt x="311277" y="10668"/>
                  </a:lnTo>
                  <a:lnTo>
                    <a:pt x="311277" y="12090"/>
                  </a:lnTo>
                  <a:lnTo>
                    <a:pt x="311175" y="16764"/>
                  </a:lnTo>
                  <a:lnTo>
                    <a:pt x="311175" y="18288"/>
                  </a:lnTo>
                  <a:lnTo>
                    <a:pt x="314045" y="19735"/>
                  </a:lnTo>
                  <a:lnTo>
                    <a:pt x="314223" y="19900"/>
                  </a:lnTo>
                  <a:lnTo>
                    <a:pt x="323367" y="19900"/>
                  </a:lnTo>
                  <a:lnTo>
                    <a:pt x="323532" y="19799"/>
                  </a:lnTo>
                  <a:lnTo>
                    <a:pt x="328041" y="18288"/>
                  </a:lnTo>
                  <a:lnTo>
                    <a:pt x="328041" y="16764"/>
                  </a:lnTo>
                  <a:lnTo>
                    <a:pt x="328041" y="12192"/>
                  </a:lnTo>
                  <a:lnTo>
                    <a:pt x="328041" y="10668"/>
                  </a:lnTo>
                  <a:close/>
                </a:path>
                <a:path w="1821815" h="20319">
                  <a:moveTo>
                    <a:pt x="388988" y="12192"/>
                  </a:moveTo>
                  <a:lnTo>
                    <a:pt x="385940" y="9144"/>
                  </a:lnTo>
                  <a:lnTo>
                    <a:pt x="376796" y="9144"/>
                  </a:lnTo>
                  <a:lnTo>
                    <a:pt x="372224" y="12192"/>
                  </a:lnTo>
                  <a:lnTo>
                    <a:pt x="372224" y="16764"/>
                  </a:lnTo>
                  <a:lnTo>
                    <a:pt x="372224" y="18288"/>
                  </a:lnTo>
                  <a:lnTo>
                    <a:pt x="376796" y="19812"/>
                  </a:lnTo>
                  <a:lnTo>
                    <a:pt x="385940" y="19812"/>
                  </a:lnTo>
                  <a:lnTo>
                    <a:pt x="388988" y="18288"/>
                  </a:lnTo>
                  <a:lnTo>
                    <a:pt x="388988" y="16764"/>
                  </a:lnTo>
                  <a:lnTo>
                    <a:pt x="388988" y="12192"/>
                  </a:lnTo>
                  <a:close/>
                </a:path>
                <a:path w="1821815" h="20319">
                  <a:moveTo>
                    <a:pt x="451573" y="12192"/>
                  </a:moveTo>
                  <a:lnTo>
                    <a:pt x="448525" y="9144"/>
                  </a:lnTo>
                  <a:lnTo>
                    <a:pt x="439381" y="9144"/>
                  </a:lnTo>
                  <a:lnTo>
                    <a:pt x="434809" y="12192"/>
                  </a:lnTo>
                  <a:lnTo>
                    <a:pt x="434809" y="16764"/>
                  </a:lnTo>
                  <a:lnTo>
                    <a:pt x="434809" y="18288"/>
                  </a:lnTo>
                  <a:lnTo>
                    <a:pt x="439381" y="19812"/>
                  </a:lnTo>
                  <a:lnTo>
                    <a:pt x="448525" y="19812"/>
                  </a:lnTo>
                  <a:lnTo>
                    <a:pt x="451573" y="18288"/>
                  </a:lnTo>
                  <a:lnTo>
                    <a:pt x="451573" y="16764"/>
                  </a:lnTo>
                  <a:lnTo>
                    <a:pt x="451573" y="12192"/>
                  </a:lnTo>
                  <a:close/>
                </a:path>
                <a:path w="1821815" h="20319">
                  <a:moveTo>
                    <a:pt x="576630" y="12192"/>
                  </a:moveTo>
                  <a:lnTo>
                    <a:pt x="572058" y="10668"/>
                  </a:lnTo>
                  <a:lnTo>
                    <a:pt x="562914" y="10668"/>
                  </a:lnTo>
                  <a:lnTo>
                    <a:pt x="559866" y="12192"/>
                  </a:lnTo>
                  <a:lnTo>
                    <a:pt x="559866" y="18288"/>
                  </a:lnTo>
                  <a:lnTo>
                    <a:pt x="562914" y="19812"/>
                  </a:lnTo>
                  <a:lnTo>
                    <a:pt x="572058" y="19812"/>
                  </a:lnTo>
                  <a:lnTo>
                    <a:pt x="576630" y="18288"/>
                  </a:lnTo>
                  <a:lnTo>
                    <a:pt x="576630" y="12192"/>
                  </a:lnTo>
                  <a:close/>
                </a:path>
                <a:path w="1821815" h="20319">
                  <a:moveTo>
                    <a:pt x="639216" y="10668"/>
                  </a:moveTo>
                  <a:lnTo>
                    <a:pt x="634644" y="9144"/>
                  </a:lnTo>
                  <a:lnTo>
                    <a:pt x="625500" y="9144"/>
                  </a:lnTo>
                  <a:lnTo>
                    <a:pt x="622452" y="10668"/>
                  </a:lnTo>
                  <a:lnTo>
                    <a:pt x="622452" y="18288"/>
                  </a:lnTo>
                  <a:lnTo>
                    <a:pt x="625500" y="19812"/>
                  </a:lnTo>
                  <a:lnTo>
                    <a:pt x="634644" y="19812"/>
                  </a:lnTo>
                  <a:lnTo>
                    <a:pt x="639216" y="18288"/>
                  </a:lnTo>
                  <a:lnTo>
                    <a:pt x="639216" y="10668"/>
                  </a:lnTo>
                  <a:close/>
                </a:path>
                <a:path w="1821815" h="20319">
                  <a:moveTo>
                    <a:pt x="762762" y="12192"/>
                  </a:moveTo>
                  <a:lnTo>
                    <a:pt x="759714" y="9144"/>
                  </a:lnTo>
                  <a:lnTo>
                    <a:pt x="750570" y="9144"/>
                  </a:lnTo>
                  <a:lnTo>
                    <a:pt x="745998" y="12192"/>
                  </a:lnTo>
                  <a:lnTo>
                    <a:pt x="745998" y="18288"/>
                  </a:lnTo>
                  <a:lnTo>
                    <a:pt x="750570" y="19812"/>
                  </a:lnTo>
                  <a:lnTo>
                    <a:pt x="759714" y="19812"/>
                  </a:lnTo>
                  <a:lnTo>
                    <a:pt x="762762" y="18288"/>
                  </a:lnTo>
                  <a:lnTo>
                    <a:pt x="762762" y="12192"/>
                  </a:lnTo>
                  <a:close/>
                </a:path>
                <a:path w="1821815" h="20319">
                  <a:moveTo>
                    <a:pt x="887818" y="12192"/>
                  </a:moveTo>
                  <a:lnTo>
                    <a:pt x="883246" y="9144"/>
                  </a:lnTo>
                  <a:lnTo>
                    <a:pt x="874102" y="9144"/>
                  </a:lnTo>
                  <a:lnTo>
                    <a:pt x="871054" y="12192"/>
                  </a:lnTo>
                  <a:lnTo>
                    <a:pt x="871054" y="18288"/>
                  </a:lnTo>
                  <a:lnTo>
                    <a:pt x="874102" y="19812"/>
                  </a:lnTo>
                  <a:lnTo>
                    <a:pt x="883246" y="19812"/>
                  </a:lnTo>
                  <a:lnTo>
                    <a:pt x="887818" y="18288"/>
                  </a:lnTo>
                  <a:lnTo>
                    <a:pt x="887818" y="12192"/>
                  </a:lnTo>
                  <a:close/>
                </a:path>
                <a:path w="1821815" h="20319">
                  <a:moveTo>
                    <a:pt x="950391" y="7620"/>
                  </a:moveTo>
                  <a:lnTo>
                    <a:pt x="945819" y="6096"/>
                  </a:lnTo>
                  <a:lnTo>
                    <a:pt x="936675" y="6096"/>
                  </a:lnTo>
                  <a:lnTo>
                    <a:pt x="933627" y="7620"/>
                  </a:lnTo>
                  <a:lnTo>
                    <a:pt x="933627" y="9144"/>
                  </a:lnTo>
                  <a:lnTo>
                    <a:pt x="933627" y="12192"/>
                  </a:lnTo>
                  <a:lnTo>
                    <a:pt x="933627" y="18288"/>
                  </a:lnTo>
                  <a:lnTo>
                    <a:pt x="936675" y="19812"/>
                  </a:lnTo>
                  <a:lnTo>
                    <a:pt x="945819" y="19812"/>
                  </a:lnTo>
                  <a:lnTo>
                    <a:pt x="950391" y="18288"/>
                  </a:lnTo>
                  <a:lnTo>
                    <a:pt x="950391" y="12192"/>
                  </a:lnTo>
                  <a:lnTo>
                    <a:pt x="950391" y="9144"/>
                  </a:lnTo>
                  <a:lnTo>
                    <a:pt x="950391" y="7620"/>
                  </a:lnTo>
                  <a:close/>
                </a:path>
                <a:path w="1821815" h="20319">
                  <a:moveTo>
                    <a:pt x="1012977" y="18288"/>
                  </a:moveTo>
                  <a:lnTo>
                    <a:pt x="1011453" y="12192"/>
                  </a:lnTo>
                  <a:lnTo>
                    <a:pt x="1011453" y="10668"/>
                  </a:lnTo>
                  <a:lnTo>
                    <a:pt x="1008405" y="7620"/>
                  </a:lnTo>
                  <a:lnTo>
                    <a:pt x="999261" y="7620"/>
                  </a:lnTo>
                  <a:lnTo>
                    <a:pt x="994600" y="10668"/>
                  </a:lnTo>
                  <a:lnTo>
                    <a:pt x="994600" y="12192"/>
                  </a:lnTo>
                  <a:lnTo>
                    <a:pt x="994600" y="18288"/>
                  </a:lnTo>
                  <a:lnTo>
                    <a:pt x="999172" y="19812"/>
                  </a:lnTo>
                  <a:lnTo>
                    <a:pt x="1008405" y="19812"/>
                  </a:lnTo>
                  <a:lnTo>
                    <a:pt x="1011453" y="18288"/>
                  </a:lnTo>
                  <a:lnTo>
                    <a:pt x="1012977" y="18288"/>
                  </a:lnTo>
                  <a:close/>
                </a:path>
                <a:path w="1821815" h="20319">
                  <a:moveTo>
                    <a:pt x="1073937" y="12192"/>
                  </a:moveTo>
                  <a:lnTo>
                    <a:pt x="1070889" y="9144"/>
                  </a:lnTo>
                  <a:lnTo>
                    <a:pt x="1061745" y="9144"/>
                  </a:lnTo>
                  <a:lnTo>
                    <a:pt x="1057173" y="12192"/>
                  </a:lnTo>
                  <a:lnTo>
                    <a:pt x="1057173" y="18288"/>
                  </a:lnTo>
                  <a:lnTo>
                    <a:pt x="1061745" y="19812"/>
                  </a:lnTo>
                  <a:lnTo>
                    <a:pt x="1070889" y="19812"/>
                  </a:lnTo>
                  <a:lnTo>
                    <a:pt x="1073937" y="18288"/>
                  </a:lnTo>
                  <a:lnTo>
                    <a:pt x="1073937" y="12192"/>
                  </a:lnTo>
                  <a:close/>
                </a:path>
                <a:path w="1821815" h="20319">
                  <a:moveTo>
                    <a:pt x="1136523" y="12192"/>
                  </a:moveTo>
                  <a:lnTo>
                    <a:pt x="1133475" y="9144"/>
                  </a:lnTo>
                  <a:lnTo>
                    <a:pt x="1122807" y="9144"/>
                  </a:lnTo>
                  <a:lnTo>
                    <a:pt x="1119759" y="12192"/>
                  </a:lnTo>
                  <a:lnTo>
                    <a:pt x="1119759" y="18288"/>
                  </a:lnTo>
                  <a:lnTo>
                    <a:pt x="1122807" y="19812"/>
                  </a:lnTo>
                  <a:lnTo>
                    <a:pt x="1133475" y="19812"/>
                  </a:lnTo>
                  <a:lnTo>
                    <a:pt x="1136523" y="18288"/>
                  </a:lnTo>
                  <a:lnTo>
                    <a:pt x="1136523" y="12192"/>
                  </a:lnTo>
                  <a:close/>
                </a:path>
                <a:path w="1821815" h="20319">
                  <a:moveTo>
                    <a:pt x="1199007" y="12192"/>
                  </a:moveTo>
                  <a:lnTo>
                    <a:pt x="1194435" y="10668"/>
                  </a:lnTo>
                  <a:lnTo>
                    <a:pt x="1185291" y="10668"/>
                  </a:lnTo>
                  <a:lnTo>
                    <a:pt x="1182243" y="12192"/>
                  </a:lnTo>
                  <a:lnTo>
                    <a:pt x="1182243" y="18288"/>
                  </a:lnTo>
                  <a:lnTo>
                    <a:pt x="1185291" y="19812"/>
                  </a:lnTo>
                  <a:lnTo>
                    <a:pt x="1194435" y="19812"/>
                  </a:lnTo>
                  <a:lnTo>
                    <a:pt x="1199007" y="18288"/>
                  </a:lnTo>
                  <a:lnTo>
                    <a:pt x="1199007" y="12192"/>
                  </a:lnTo>
                  <a:close/>
                </a:path>
                <a:path w="1821815" h="20319">
                  <a:moveTo>
                    <a:pt x="1261579" y="12192"/>
                  </a:moveTo>
                  <a:lnTo>
                    <a:pt x="1257007" y="10668"/>
                  </a:lnTo>
                  <a:lnTo>
                    <a:pt x="1247863" y="10668"/>
                  </a:lnTo>
                  <a:lnTo>
                    <a:pt x="1244815" y="12192"/>
                  </a:lnTo>
                  <a:lnTo>
                    <a:pt x="1244815" y="18288"/>
                  </a:lnTo>
                  <a:lnTo>
                    <a:pt x="1247863" y="19812"/>
                  </a:lnTo>
                  <a:lnTo>
                    <a:pt x="1257007" y="19812"/>
                  </a:lnTo>
                  <a:lnTo>
                    <a:pt x="1261579" y="18288"/>
                  </a:lnTo>
                  <a:lnTo>
                    <a:pt x="1261579" y="12192"/>
                  </a:lnTo>
                  <a:close/>
                </a:path>
                <a:path w="1821815" h="20319">
                  <a:moveTo>
                    <a:pt x="1385112" y="10668"/>
                  </a:moveTo>
                  <a:lnTo>
                    <a:pt x="1382064" y="9144"/>
                  </a:lnTo>
                  <a:lnTo>
                    <a:pt x="1372920" y="9144"/>
                  </a:lnTo>
                  <a:lnTo>
                    <a:pt x="1368348" y="10668"/>
                  </a:lnTo>
                  <a:lnTo>
                    <a:pt x="1368348" y="12192"/>
                  </a:lnTo>
                  <a:lnTo>
                    <a:pt x="1368348" y="18288"/>
                  </a:lnTo>
                  <a:lnTo>
                    <a:pt x="1372920" y="19812"/>
                  </a:lnTo>
                  <a:lnTo>
                    <a:pt x="1382064" y="19812"/>
                  </a:lnTo>
                  <a:lnTo>
                    <a:pt x="1385112" y="18288"/>
                  </a:lnTo>
                  <a:lnTo>
                    <a:pt x="1385112" y="12192"/>
                  </a:lnTo>
                  <a:lnTo>
                    <a:pt x="1385112" y="10668"/>
                  </a:lnTo>
                  <a:close/>
                </a:path>
                <a:path w="1821815" h="20319">
                  <a:moveTo>
                    <a:pt x="1510284" y="10668"/>
                  </a:moveTo>
                  <a:lnTo>
                    <a:pt x="1505712" y="9144"/>
                  </a:lnTo>
                  <a:lnTo>
                    <a:pt x="1496568" y="9144"/>
                  </a:lnTo>
                  <a:lnTo>
                    <a:pt x="1493520" y="10668"/>
                  </a:lnTo>
                  <a:lnTo>
                    <a:pt x="1493520" y="12141"/>
                  </a:lnTo>
                  <a:lnTo>
                    <a:pt x="1493418" y="18288"/>
                  </a:lnTo>
                  <a:lnTo>
                    <a:pt x="1496466" y="19812"/>
                  </a:lnTo>
                  <a:lnTo>
                    <a:pt x="1505610" y="19812"/>
                  </a:lnTo>
                  <a:lnTo>
                    <a:pt x="1510284" y="18288"/>
                  </a:lnTo>
                  <a:lnTo>
                    <a:pt x="1510284" y="12192"/>
                  </a:lnTo>
                  <a:lnTo>
                    <a:pt x="1510284" y="10668"/>
                  </a:lnTo>
                  <a:close/>
                </a:path>
                <a:path w="1821815" h="20319">
                  <a:moveTo>
                    <a:pt x="1572768" y="12192"/>
                  </a:moveTo>
                  <a:lnTo>
                    <a:pt x="1568196" y="10668"/>
                  </a:lnTo>
                  <a:lnTo>
                    <a:pt x="1559052" y="10668"/>
                  </a:lnTo>
                  <a:lnTo>
                    <a:pt x="1556004" y="12192"/>
                  </a:lnTo>
                  <a:lnTo>
                    <a:pt x="1556004" y="18288"/>
                  </a:lnTo>
                  <a:lnTo>
                    <a:pt x="1559052" y="19812"/>
                  </a:lnTo>
                  <a:lnTo>
                    <a:pt x="1568196" y="19812"/>
                  </a:lnTo>
                  <a:lnTo>
                    <a:pt x="1572768" y="18288"/>
                  </a:lnTo>
                  <a:lnTo>
                    <a:pt x="1572768" y="12192"/>
                  </a:lnTo>
                  <a:close/>
                </a:path>
                <a:path w="1821815" h="20319">
                  <a:moveTo>
                    <a:pt x="1697913" y="18288"/>
                  </a:moveTo>
                  <a:lnTo>
                    <a:pt x="1696389" y="16764"/>
                  </a:lnTo>
                  <a:lnTo>
                    <a:pt x="1696389" y="12192"/>
                  </a:lnTo>
                  <a:lnTo>
                    <a:pt x="1696389" y="9144"/>
                  </a:lnTo>
                  <a:lnTo>
                    <a:pt x="1693341" y="6096"/>
                  </a:lnTo>
                  <a:lnTo>
                    <a:pt x="1684108" y="6096"/>
                  </a:lnTo>
                  <a:lnTo>
                    <a:pt x="1679536" y="9144"/>
                  </a:lnTo>
                  <a:lnTo>
                    <a:pt x="1679536" y="12192"/>
                  </a:lnTo>
                  <a:lnTo>
                    <a:pt x="1679536" y="18288"/>
                  </a:lnTo>
                  <a:lnTo>
                    <a:pt x="1684108" y="19812"/>
                  </a:lnTo>
                  <a:lnTo>
                    <a:pt x="1693341" y="19812"/>
                  </a:lnTo>
                  <a:lnTo>
                    <a:pt x="1696389" y="18288"/>
                  </a:lnTo>
                  <a:lnTo>
                    <a:pt x="1697913" y="18288"/>
                  </a:lnTo>
                  <a:close/>
                </a:path>
                <a:path w="1821815" h="20319">
                  <a:moveTo>
                    <a:pt x="1758873" y="10668"/>
                  </a:moveTo>
                  <a:lnTo>
                    <a:pt x="1755825" y="9144"/>
                  </a:lnTo>
                  <a:lnTo>
                    <a:pt x="1745157" y="9144"/>
                  </a:lnTo>
                  <a:lnTo>
                    <a:pt x="1742109" y="10668"/>
                  </a:lnTo>
                  <a:lnTo>
                    <a:pt x="1742109" y="12192"/>
                  </a:lnTo>
                  <a:lnTo>
                    <a:pt x="1742109" y="18288"/>
                  </a:lnTo>
                  <a:lnTo>
                    <a:pt x="1745157" y="19812"/>
                  </a:lnTo>
                  <a:lnTo>
                    <a:pt x="1755825" y="19812"/>
                  </a:lnTo>
                  <a:lnTo>
                    <a:pt x="1758873" y="18288"/>
                  </a:lnTo>
                  <a:lnTo>
                    <a:pt x="1758873" y="12192"/>
                  </a:lnTo>
                  <a:lnTo>
                    <a:pt x="1758873" y="10668"/>
                  </a:lnTo>
                  <a:close/>
                </a:path>
                <a:path w="1821815" h="20319">
                  <a:moveTo>
                    <a:pt x="1821459" y="12192"/>
                  </a:moveTo>
                  <a:lnTo>
                    <a:pt x="1816887" y="9144"/>
                  </a:lnTo>
                  <a:lnTo>
                    <a:pt x="1807743" y="9144"/>
                  </a:lnTo>
                  <a:lnTo>
                    <a:pt x="1804695" y="12192"/>
                  </a:lnTo>
                  <a:lnTo>
                    <a:pt x="1804695" y="16764"/>
                  </a:lnTo>
                  <a:lnTo>
                    <a:pt x="1804695" y="18288"/>
                  </a:lnTo>
                  <a:lnTo>
                    <a:pt x="1807743" y="19812"/>
                  </a:lnTo>
                  <a:lnTo>
                    <a:pt x="1816887" y="19812"/>
                  </a:lnTo>
                  <a:lnTo>
                    <a:pt x="1821459" y="18288"/>
                  </a:lnTo>
                  <a:lnTo>
                    <a:pt x="1821459" y="16764"/>
                  </a:lnTo>
                  <a:lnTo>
                    <a:pt x="1821459" y="1219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9" name="object 2029" descr=""/>
            <p:cNvSpPr/>
            <p:nvPr/>
          </p:nvSpPr>
          <p:spPr>
            <a:xfrm>
              <a:off x="7017067" y="2200566"/>
              <a:ext cx="1821814" cy="93345"/>
            </a:xfrm>
            <a:custGeom>
              <a:avLst/>
              <a:gdLst/>
              <a:ahLst/>
              <a:cxnLst/>
              <a:rect l="l" t="t" r="r" b="b"/>
              <a:pathLst>
                <a:path w="1821815" h="93344">
                  <a:moveTo>
                    <a:pt x="16764" y="83908"/>
                  </a:moveTo>
                  <a:lnTo>
                    <a:pt x="12192" y="82384"/>
                  </a:lnTo>
                  <a:lnTo>
                    <a:pt x="3048" y="82384"/>
                  </a:lnTo>
                  <a:lnTo>
                    <a:pt x="0" y="83908"/>
                  </a:lnTo>
                  <a:lnTo>
                    <a:pt x="0" y="85432"/>
                  </a:lnTo>
                  <a:lnTo>
                    <a:pt x="0" y="90004"/>
                  </a:lnTo>
                  <a:lnTo>
                    <a:pt x="3048" y="93052"/>
                  </a:lnTo>
                  <a:lnTo>
                    <a:pt x="12192" y="93052"/>
                  </a:lnTo>
                  <a:lnTo>
                    <a:pt x="16764" y="90004"/>
                  </a:lnTo>
                  <a:lnTo>
                    <a:pt x="16764" y="85432"/>
                  </a:lnTo>
                  <a:lnTo>
                    <a:pt x="16764" y="83908"/>
                  </a:lnTo>
                  <a:close/>
                </a:path>
                <a:path w="1821815" h="93344">
                  <a:moveTo>
                    <a:pt x="16764" y="25908"/>
                  </a:moveTo>
                  <a:lnTo>
                    <a:pt x="12192" y="22860"/>
                  </a:lnTo>
                  <a:lnTo>
                    <a:pt x="3048" y="22860"/>
                  </a:lnTo>
                  <a:lnTo>
                    <a:pt x="0" y="25908"/>
                  </a:lnTo>
                  <a:lnTo>
                    <a:pt x="0" y="32004"/>
                  </a:lnTo>
                  <a:lnTo>
                    <a:pt x="3048" y="33528"/>
                  </a:lnTo>
                  <a:lnTo>
                    <a:pt x="12192" y="33528"/>
                  </a:lnTo>
                  <a:lnTo>
                    <a:pt x="16764" y="32004"/>
                  </a:lnTo>
                  <a:lnTo>
                    <a:pt x="16764" y="25908"/>
                  </a:lnTo>
                  <a:close/>
                </a:path>
                <a:path w="1821815" h="93344">
                  <a:moveTo>
                    <a:pt x="77812" y="85432"/>
                  </a:moveTo>
                  <a:lnTo>
                    <a:pt x="74764" y="82384"/>
                  </a:lnTo>
                  <a:lnTo>
                    <a:pt x="65620" y="82384"/>
                  </a:lnTo>
                  <a:lnTo>
                    <a:pt x="61048" y="85432"/>
                  </a:lnTo>
                  <a:lnTo>
                    <a:pt x="61048" y="90004"/>
                  </a:lnTo>
                  <a:lnTo>
                    <a:pt x="65620" y="93052"/>
                  </a:lnTo>
                  <a:lnTo>
                    <a:pt x="74764" y="93052"/>
                  </a:lnTo>
                  <a:lnTo>
                    <a:pt x="77812" y="90004"/>
                  </a:lnTo>
                  <a:lnTo>
                    <a:pt x="77812" y="85432"/>
                  </a:lnTo>
                  <a:close/>
                </a:path>
                <a:path w="1821815" h="93344">
                  <a:moveTo>
                    <a:pt x="77812" y="22860"/>
                  </a:moveTo>
                  <a:lnTo>
                    <a:pt x="74764" y="19812"/>
                  </a:lnTo>
                  <a:lnTo>
                    <a:pt x="65620" y="19812"/>
                  </a:lnTo>
                  <a:lnTo>
                    <a:pt x="61048" y="22860"/>
                  </a:lnTo>
                  <a:lnTo>
                    <a:pt x="61048" y="25908"/>
                  </a:lnTo>
                  <a:lnTo>
                    <a:pt x="61048" y="27432"/>
                  </a:lnTo>
                  <a:lnTo>
                    <a:pt x="61048" y="30480"/>
                  </a:lnTo>
                  <a:lnTo>
                    <a:pt x="65620" y="33528"/>
                  </a:lnTo>
                  <a:lnTo>
                    <a:pt x="74764" y="33528"/>
                  </a:lnTo>
                  <a:lnTo>
                    <a:pt x="77812" y="30480"/>
                  </a:lnTo>
                  <a:lnTo>
                    <a:pt x="77812" y="27432"/>
                  </a:lnTo>
                  <a:lnTo>
                    <a:pt x="77812" y="25908"/>
                  </a:lnTo>
                  <a:lnTo>
                    <a:pt x="77812" y="22860"/>
                  </a:lnTo>
                  <a:close/>
                </a:path>
                <a:path w="1821815" h="93344">
                  <a:moveTo>
                    <a:pt x="140398" y="25908"/>
                  </a:moveTo>
                  <a:lnTo>
                    <a:pt x="137350" y="24384"/>
                  </a:lnTo>
                  <a:lnTo>
                    <a:pt x="128206" y="24384"/>
                  </a:lnTo>
                  <a:lnTo>
                    <a:pt x="123634" y="25908"/>
                  </a:lnTo>
                  <a:lnTo>
                    <a:pt x="123634" y="32004"/>
                  </a:lnTo>
                  <a:lnTo>
                    <a:pt x="128206" y="33528"/>
                  </a:lnTo>
                  <a:lnTo>
                    <a:pt x="137350" y="33528"/>
                  </a:lnTo>
                  <a:lnTo>
                    <a:pt x="140398" y="32004"/>
                  </a:lnTo>
                  <a:lnTo>
                    <a:pt x="140398" y="25908"/>
                  </a:lnTo>
                  <a:close/>
                </a:path>
                <a:path w="1821815" h="93344">
                  <a:moveTo>
                    <a:pt x="202882" y="83908"/>
                  </a:moveTo>
                  <a:lnTo>
                    <a:pt x="199821" y="82384"/>
                  </a:lnTo>
                  <a:lnTo>
                    <a:pt x="190677" y="82384"/>
                  </a:lnTo>
                  <a:lnTo>
                    <a:pt x="186105" y="83908"/>
                  </a:lnTo>
                  <a:lnTo>
                    <a:pt x="186105" y="90004"/>
                  </a:lnTo>
                  <a:lnTo>
                    <a:pt x="190677" y="93052"/>
                  </a:lnTo>
                  <a:lnTo>
                    <a:pt x="199821" y="93052"/>
                  </a:lnTo>
                  <a:lnTo>
                    <a:pt x="202882" y="90004"/>
                  </a:lnTo>
                  <a:lnTo>
                    <a:pt x="202882" y="83908"/>
                  </a:lnTo>
                  <a:close/>
                </a:path>
                <a:path w="1821815" h="93344">
                  <a:moveTo>
                    <a:pt x="202882" y="19812"/>
                  </a:moveTo>
                  <a:lnTo>
                    <a:pt x="199834" y="16764"/>
                  </a:lnTo>
                  <a:lnTo>
                    <a:pt x="190690" y="16764"/>
                  </a:lnTo>
                  <a:lnTo>
                    <a:pt x="186118" y="19812"/>
                  </a:lnTo>
                  <a:lnTo>
                    <a:pt x="186118" y="22860"/>
                  </a:lnTo>
                  <a:lnTo>
                    <a:pt x="186118" y="24384"/>
                  </a:lnTo>
                  <a:lnTo>
                    <a:pt x="186118" y="25908"/>
                  </a:lnTo>
                  <a:lnTo>
                    <a:pt x="186118" y="32004"/>
                  </a:lnTo>
                  <a:lnTo>
                    <a:pt x="190690" y="33528"/>
                  </a:lnTo>
                  <a:lnTo>
                    <a:pt x="199834" y="33528"/>
                  </a:lnTo>
                  <a:lnTo>
                    <a:pt x="202882" y="32004"/>
                  </a:lnTo>
                  <a:lnTo>
                    <a:pt x="202882" y="25908"/>
                  </a:lnTo>
                  <a:lnTo>
                    <a:pt x="202882" y="24384"/>
                  </a:lnTo>
                  <a:lnTo>
                    <a:pt x="202882" y="22860"/>
                  </a:lnTo>
                  <a:lnTo>
                    <a:pt x="202882" y="19812"/>
                  </a:lnTo>
                  <a:close/>
                </a:path>
                <a:path w="1821815" h="93344">
                  <a:moveTo>
                    <a:pt x="265455" y="25908"/>
                  </a:moveTo>
                  <a:lnTo>
                    <a:pt x="260883" y="24384"/>
                  </a:lnTo>
                  <a:lnTo>
                    <a:pt x="251739" y="24384"/>
                  </a:lnTo>
                  <a:lnTo>
                    <a:pt x="248691" y="25908"/>
                  </a:lnTo>
                  <a:lnTo>
                    <a:pt x="248691" y="32004"/>
                  </a:lnTo>
                  <a:lnTo>
                    <a:pt x="251739" y="33528"/>
                  </a:lnTo>
                  <a:lnTo>
                    <a:pt x="260883" y="33528"/>
                  </a:lnTo>
                  <a:lnTo>
                    <a:pt x="265455" y="32004"/>
                  </a:lnTo>
                  <a:lnTo>
                    <a:pt x="265455" y="25908"/>
                  </a:lnTo>
                  <a:close/>
                </a:path>
                <a:path w="1821815" h="93344">
                  <a:moveTo>
                    <a:pt x="328041" y="85432"/>
                  </a:moveTo>
                  <a:lnTo>
                    <a:pt x="323469" y="82384"/>
                  </a:lnTo>
                  <a:lnTo>
                    <a:pt x="314325" y="82384"/>
                  </a:lnTo>
                  <a:lnTo>
                    <a:pt x="311277" y="85432"/>
                  </a:lnTo>
                  <a:lnTo>
                    <a:pt x="311277" y="90004"/>
                  </a:lnTo>
                  <a:lnTo>
                    <a:pt x="314325" y="93052"/>
                  </a:lnTo>
                  <a:lnTo>
                    <a:pt x="323469" y="93052"/>
                  </a:lnTo>
                  <a:lnTo>
                    <a:pt x="328041" y="90004"/>
                  </a:lnTo>
                  <a:lnTo>
                    <a:pt x="328041" y="85432"/>
                  </a:lnTo>
                  <a:close/>
                </a:path>
                <a:path w="1821815" h="93344">
                  <a:moveTo>
                    <a:pt x="328041" y="24384"/>
                  </a:moveTo>
                  <a:lnTo>
                    <a:pt x="323367" y="21336"/>
                  </a:lnTo>
                  <a:lnTo>
                    <a:pt x="314223" y="21336"/>
                  </a:lnTo>
                  <a:lnTo>
                    <a:pt x="311175" y="24384"/>
                  </a:lnTo>
                  <a:lnTo>
                    <a:pt x="311175" y="32004"/>
                  </a:lnTo>
                  <a:lnTo>
                    <a:pt x="314223" y="33528"/>
                  </a:lnTo>
                  <a:lnTo>
                    <a:pt x="323367" y="33528"/>
                  </a:lnTo>
                  <a:lnTo>
                    <a:pt x="328041" y="32004"/>
                  </a:lnTo>
                  <a:lnTo>
                    <a:pt x="328041" y="24384"/>
                  </a:lnTo>
                  <a:close/>
                </a:path>
                <a:path w="1821815" h="93344">
                  <a:moveTo>
                    <a:pt x="388988" y="85432"/>
                  </a:moveTo>
                  <a:lnTo>
                    <a:pt x="385940" y="82384"/>
                  </a:lnTo>
                  <a:lnTo>
                    <a:pt x="376796" y="82384"/>
                  </a:lnTo>
                  <a:lnTo>
                    <a:pt x="372224" y="85432"/>
                  </a:lnTo>
                  <a:lnTo>
                    <a:pt x="372224" y="90004"/>
                  </a:lnTo>
                  <a:lnTo>
                    <a:pt x="376796" y="93052"/>
                  </a:lnTo>
                  <a:lnTo>
                    <a:pt x="385940" y="93052"/>
                  </a:lnTo>
                  <a:lnTo>
                    <a:pt x="388988" y="90004"/>
                  </a:lnTo>
                  <a:lnTo>
                    <a:pt x="388988" y="85432"/>
                  </a:lnTo>
                  <a:close/>
                </a:path>
                <a:path w="1821815" h="93344">
                  <a:moveTo>
                    <a:pt x="388988" y="24384"/>
                  </a:moveTo>
                  <a:lnTo>
                    <a:pt x="385940" y="21336"/>
                  </a:lnTo>
                  <a:lnTo>
                    <a:pt x="376707" y="21336"/>
                  </a:lnTo>
                  <a:lnTo>
                    <a:pt x="372135" y="24384"/>
                  </a:lnTo>
                  <a:lnTo>
                    <a:pt x="372135" y="32004"/>
                  </a:lnTo>
                  <a:lnTo>
                    <a:pt x="376707" y="33528"/>
                  </a:lnTo>
                  <a:lnTo>
                    <a:pt x="385940" y="33528"/>
                  </a:lnTo>
                  <a:lnTo>
                    <a:pt x="388988" y="32004"/>
                  </a:lnTo>
                  <a:lnTo>
                    <a:pt x="388988" y="25908"/>
                  </a:lnTo>
                  <a:lnTo>
                    <a:pt x="388988" y="24384"/>
                  </a:lnTo>
                  <a:close/>
                </a:path>
                <a:path w="1821815" h="93344">
                  <a:moveTo>
                    <a:pt x="451573" y="25908"/>
                  </a:moveTo>
                  <a:lnTo>
                    <a:pt x="448525" y="22860"/>
                  </a:lnTo>
                  <a:lnTo>
                    <a:pt x="439381" y="22860"/>
                  </a:lnTo>
                  <a:lnTo>
                    <a:pt x="434809" y="25908"/>
                  </a:lnTo>
                  <a:lnTo>
                    <a:pt x="434809" y="30480"/>
                  </a:lnTo>
                  <a:lnTo>
                    <a:pt x="439381" y="33528"/>
                  </a:lnTo>
                  <a:lnTo>
                    <a:pt x="448525" y="33528"/>
                  </a:lnTo>
                  <a:lnTo>
                    <a:pt x="451573" y="30480"/>
                  </a:lnTo>
                  <a:lnTo>
                    <a:pt x="451573" y="25908"/>
                  </a:lnTo>
                  <a:close/>
                </a:path>
                <a:path w="1821815" h="93344">
                  <a:moveTo>
                    <a:pt x="576630" y="24384"/>
                  </a:moveTo>
                  <a:lnTo>
                    <a:pt x="572058" y="21336"/>
                  </a:lnTo>
                  <a:lnTo>
                    <a:pt x="562914" y="21336"/>
                  </a:lnTo>
                  <a:lnTo>
                    <a:pt x="559866" y="24384"/>
                  </a:lnTo>
                  <a:lnTo>
                    <a:pt x="559866" y="25908"/>
                  </a:lnTo>
                  <a:lnTo>
                    <a:pt x="559866" y="30480"/>
                  </a:lnTo>
                  <a:lnTo>
                    <a:pt x="562914" y="33528"/>
                  </a:lnTo>
                  <a:lnTo>
                    <a:pt x="572058" y="33528"/>
                  </a:lnTo>
                  <a:lnTo>
                    <a:pt x="576630" y="30480"/>
                  </a:lnTo>
                  <a:lnTo>
                    <a:pt x="576630" y="25908"/>
                  </a:lnTo>
                  <a:lnTo>
                    <a:pt x="576630" y="24384"/>
                  </a:lnTo>
                  <a:close/>
                </a:path>
                <a:path w="1821815" h="93344">
                  <a:moveTo>
                    <a:pt x="762762" y="22860"/>
                  </a:moveTo>
                  <a:lnTo>
                    <a:pt x="759714" y="19812"/>
                  </a:lnTo>
                  <a:lnTo>
                    <a:pt x="750570" y="19812"/>
                  </a:lnTo>
                  <a:lnTo>
                    <a:pt x="745998" y="22860"/>
                  </a:lnTo>
                  <a:lnTo>
                    <a:pt x="745998" y="25908"/>
                  </a:lnTo>
                  <a:lnTo>
                    <a:pt x="745998" y="32004"/>
                  </a:lnTo>
                  <a:lnTo>
                    <a:pt x="750570" y="33528"/>
                  </a:lnTo>
                  <a:lnTo>
                    <a:pt x="759714" y="33528"/>
                  </a:lnTo>
                  <a:lnTo>
                    <a:pt x="762762" y="32004"/>
                  </a:lnTo>
                  <a:lnTo>
                    <a:pt x="762762" y="25908"/>
                  </a:lnTo>
                  <a:lnTo>
                    <a:pt x="762762" y="22860"/>
                  </a:lnTo>
                  <a:close/>
                </a:path>
                <a:path w="1821815" h="93344">
                  <a:moveTo>
                    <a:pt x="887818" y="85432"/>
                  </a:moveTo>
                  <a:lnTo>
                    <a:pt x="883246" y="82384"/>
                  </a:lnTo>
                  <a:lnTo>
                    <a:pt x="874102" y="82384"/>
                  </a:lnTo>
                  <a:lnTo>
                    <a:pt x="871054" y="85432"/>
                  </a:lnTo>
                  <a:lnTo>
                    <a:pt x="871054" y="90004"/>
                  </a:lnTo>
                  <a:lnTo>
                    <a:pt x="874102" y="93052"/>
                  </a:lnTo>
                  <a:lnTo>
                    <a:pt x="883246" y="93052"/>
                  </a:lnTo>
                  <a:lnTo>
                    <a:pt x="887818" y="90004"/>
                  </a:lnTo>
                  <a:lnTo>
                    <a:pt x="887818" y="85432"/>
                  </a:lnTo>
                  <a:close/>
                </a:path>
                <a:path w="1821815" h="93344">
                  <a:moveTo>
                    <a:pt x="887818" y="22860"/>
                  </a:moveTo>
                  <a:lnTo>
                    <a:pt x="883246" y="19812"/>
                  </a:lnTo>
                  <a:lnTo>
                    <a:pt x="874102" y="19812"/>
                  </a:lnTo>
                  <a:lnTo>
                    <a:pt x="871054" y="22860"/>
                  </a:lnTo>
                  <a:lnTo>
                    <a:pt x="871054" y="24384"/>
                  </a:lnTo>
                  <a:lnTo>
                    <a:pt x="871054" y="25908"/>
                  </a:lnTo>
                  <a:lnTo>
                    <a:pt x="871054" y="32004"/>
                  </a:lnTo>
                  <a:lnTo>
                    <a:pt x="874102" y="33528"/>
                  </a:lnTo>
                  <a:lnTo>
                    <a:pt x="883246" y="33528"/>
                  </a:lnTo>
                  <a:lnTo>
                    <a:pt x="887818" y="32004"/>
                  </a:lnTo>
                  <a:lnTo>
                    <a:pt x="887818" y="25908"/>
                  </a:lnTo>
                  <a:lnTo>
                    <a:pt x="887818" y="24384"/>
                  </a:lnTo>
                  <a:lnTo>
                    <a:pt x="887818" y="22860"/>
                  </a:lnTo>
                  <a:close/>
                </a:path>
                <a:path w="1821815" h="93344">
                  <a:moveTo>
                    <a:pt x="950391" y="83908"/>
                  </a:moveTo>
                  <a:lnTo>
                    <a:pt x="945819" y="82384"/>
                  </a:lnTo>
                  <a:lnTo>
                    <a:pt x="936675" y="82384"/>
                  </a:lnTo>
                  <a:lnTo>
                    <a:pt x="933627" y="83908"/>
                  </a:lnTo>
                  <a:lnTo>
                    <a:pt x="933627" y="90004"/>
                  </a:lnTo>
                  <a:lnTo>
                    <a:pt x="936675" y="93052"/>
                  </a:lnTo>
                  <a:lnTo>
                    <a:pt x="945819" y="93052"/>
                  </a:lnTo>
                  <a:lnTo>
                    <a:pt x="950391" y="90004"/>
                  </a:lnTo>
                  <a:lnTo>
                    <a:pt x="950391" y="83908"/>
                  </a:lnTo>
                  <a:close/>
                </a:path>
                <a:path w="1821815" h="93344">
                  <a:moveTo>
                    <a:pt x="951915" y="32004"/>
                  </a:moveTo>
                  <a:lnTo>
                    <a:pt x="950391" y="24384"/>
                  </a:lnTo>
                  <a:lnTo>
                    <a:pt x="945819" y="22860"/>
                  </a:lnTo>
                  <a:lnTo>
                    <a:pt x="950391" y="19812"/>
                  </a:lnTo>
                  <a:lnTo>
                    <a:pt x="950391" y="15240"/>
                  </a:lnTo>
                  <a:lnTo>
                    <a:pt x="945819" y="12192"/>
                  </a:lnTo>
                  <a:lnTo>
                    <a:pt x="936675" y="12192"/>
                  </a:lnTo>
                  <a:lnTo>
                    <a:pt x="933627" y="15240"/>
                  </a:lnTo>
                  <a:lnTo>
                    <a:pt x="933627" y="19812"/>
                  </a:lnTo>
                  <a:lnTo>
                    <a:pt x="936675" y="22860"/>
                  </a:lnTo>
                  <a:lnTo>
                    <a:pt x="933627" y="24384"/>
                  </a:lnTo>
                  <a:lnTo>
                    <a:pt x="933627" y="25869"/>
                  </a:lnTo>
                  <a:lnTo>
                    <a:pt x="933538" y="32004"/>
                  </a:lnTo>
                  <a:lnTo>
                    <a:pt x="936586" y="33528"/>
                  </a:lnTo>
                  <a:lnTo>
                    <a:pt x="945730" y="33528"/>
                  </a:lnTo>
                  <a:lnTo>
                    <a:pt x="950391" y="32004"/>
                  </a:lnTo>
                  <a:lnTo>
                    <a:pt x="951915" y="32004"/>
                  </a:lnTo>
                  <a:close/>
                </a:path>
                <a:path w="1821815" h="93344">
                  <a:moveTo>
                    <a:pt x="1011453" y="25908"/>
                  </a:moveTo>
                  <a:lnTo>
                    <a:pt x="1008405" y="22860"/>
                  </a:lnTo>
                  <a:lnTo>
                    <a:pt x="999261" y="22860"/>
                  </a:lnTo>
                  <a:lnTo>
                    <a:pt x="994778" y="25857"/>
                  </a:lnTo>
                  <a:lnTo>
                    <a:pt x="994600" y="25908"/>
                  </a:lnTo>
                  <a:lnTo>
                    <a:pt x="994600" y="32004"/>
                  </a:lnTo>
                  <a:lnTo>
                    <a:pt x="994867" y="32092"/>
                  </a:lnTo>
                  <a:lnTo>
                    <a:pt x="997737" y="33528"/>
                  </a:lnTo>
                  <a:lnTo>
                    <a:pt x="999172" y="33528"/>
                  </a:lnTo>
                  <a:lnTo>
                    <a:pt x="1008405" y="33528"/>
                  </a:lnTo>
                  <a:lnTo>
                    <a:pt x="1011453" y="32004"/>
                  </a:lnTo>
                  <a:lnTo>
                    <a:pt x="1011453" y="25908"/>
                  </a:lnTo>
                  <a:close/>
                </a:path>
                <a:path w="1821815" h="93344">
                  <a:moveTo>
                    <a:pt x="1011453" y="13716"/>
                  </a:moveTo>
                  <a:lnTo>
                    <a:pt x="1008405" y="10668"/>
                  </a:lnTo>
                  <a:lnTo>
                    <a:pt x="999261" y="10668"/>
                  </a:lnTo>
                  <a:lnTo>
                    <a:pt x="994689" y="13716"/>
                  </a:lnTo>
                  <a:lnTo>
                    <a:pt x="994689" y="18288"/>
                  </a:lnTo>
                  <a:lnTo>
                    <a:pt x="999261" y="21336"/>
                  </a:lnTo>
                  <a:lnTo>
                    <a:pt x="1008405" y="21336"/>
                  </a:lnTo>
                  <a:lnTo>
                    <a:pt x="1011453" y="18288"/>
                  </a:lnTo>
                  <a:lnTo>
                    <a:pt x="1011453" y="13716"/>
                  </a:lnTo>
                  <a:close/>
                </a:path>
                <a:path w="1821815" h="93344">
                  <a:moveTo>
                    <a:pt x="1073937" y="85432"/>
                  </a:moveTo>
                  <a:lnTo>
                    <a:pt x="1070889" y="82384"/>
                  </a:lnTo>
                  <a:lnTo>
                    <a:pt x="1061745" y="82384"/>
                  </a:lnTo>
                  <a:lnTo>
                    <a:pt x="1057173" y="85432"/>
                  </a:lnTo>
                  <a:lnTo>
                    <a:pt x="1057173" y="90004"/>
                  </a:lnTo>
                  <a:lnTo>
                    <a:pt x="1061745" y="93052"/>
                  </a:lnTo>
                  <a:lnTo>
                    <a:pt x="1070889" y="93052"/>
                  </a:lnTo>
                  <a:lnTo>
                    <a:pt x="1073937" y="90004"/>
                  </a:lnTo>
                  <a:lnTo>
                    <a:pt x="1073937" y="85432"/>
                  </a:lnTo>
                  <a:close/>
                </a:path>
                <a:path w="1821815" h="93344">
                  <a:moveTo>
                    <a:pt x="1073937" y="22860"/>
                  </a:moveTo>
                  <a:lnTo>
                    <a:pt x="1070889" y="19812"/>
                  </a:lnTo>
                  <a:lnTo>
                    <a:pt x="1061745" y="19812"/>
                  </a:lnTo>
                  <a:lnTo>
                    <a:pt x="1057173" y="22860"/>
                  </a:lnTo>
                  <a:lnTo>
                    <a:pt x="1057173" y="25908"/>
                  </a:lnTo>
                  <a:lnTo>
                    <a:pt x="1057173" y="32004"/>
                  </a:lnTo>
                  <a:lnTo>
                    <a:pt x="1061745" y="33528"/>
                  </a:lnTo>
                  <a:lnTo>
                    <a:pt x="1070889" y="33528"/>
                  </a:lnTo>
                  <a:lnTo>
                    <a:pt x="1073937" y="32004"/>
                  </a:lnTo>
                  <a:lnTo>
                    <a:pt x="1073937" y="25908"/>
                  </a:lnTo>
                  <a:lnTo>
                    <a:pt x="1073937" y="22860"/>
                  </a:lnTo>
                  <a:close/>
                </a:path>
                <a:path w="1821815" h="93344">
                  <a:moveTo>
                    <a:pt x="1136523" y="85432"/>
                  </a:moveTo>
                  <a:lnTo>
                    <a:pt x="1133475" y="82384"/>
                  </a:lnTo>
                  <a:lnTo>
                    <a:pt x="1122807" y="82384"/>
                  </a:lnTo>
                  <a:lnTo>
                    <a:pt x="1119759" y="85432"/>
                  </a:lnTo>
                  <a:lnTo>
                    <a:pt x="1119759" y="90004"/>
                  </a:lnTo>
                  <a:lnTo>
                    <a:pt x="1122807" y="93052"/>
                  </a:lnTo>
                  <a:lnTo>
                    <a:pt x="1133475" y="93052"/>
                  </a:lnTo>
                  <a:lnTo>
                    <a:pt x="1136523" y="90004"/>
                  </a:lnTo>
                  <a:lnTo>
                    <a:pt x="1136523" y="85432"/>
                  </a:lnTo>
                  <a:close/>
                </a:path>
                <a:path w="1821815" h="93344">
                  <a:moveTo>
                    <a:pt x="1136523" y="24384"/>
                  </a:moveTo>
                  <a:lnTo>
                    <a:pt x="1133475" y="22860"/>
                  </a:lnTo>
                  <a:lnTo>
                    <a:pt x="1122807" y="22860"/>
                  </a:lnTo>
                  <a:lnTo>
                    <a:pt x="1119759" y="24384"/>
                  </a:lnTo>
                  <a:lnTo>
                    <a:pt x="1119759" y="25908"/>
                  </a:lnTo>
                  <a:lnTo>
                    <a:pt x="1119759" y="32004"/>
                  </a:lnTo>
                  <a:lnTo>
                    <a:pt x="1122807" y="33528"/>
                  </a:lnTo>
                  <a:lnTo>
                    <a:pt x="1133475" y="33528"/>
                  </a:lnTo>
                  <a:lnTo>
                    <a:pt x="1136523" y="32004"/>
                  </a:lnTo>
                  <a:lnTo>
                    <a:pt x="1136523" y="25908"/>
                  </a:lnTo>
                  <a:lnTo>
                    <a:pt x="1136523" y="24384"/>
                  </a:lnTo>
                  <a:close/>
                </a:path>
                <a:path w="1821815" h="93344">
                  <a:moveTo>
                    <a:pt x="1199007" y="85432"/>
                  </a:moveTo>
                  <a:lnTo>
                    <a:pt x="1194435" y="82384"/>
                  </a:lnTo>
                  <a:lnTo>
                    <a:pt x="1185291" y="82384"/>
                  </a:lnTo>
                  <a:lnTo>
                    <a:pt x="1182243" y="85432"/>
                  </a:lnTo>
                  <a:lnTo>
                    <a:pt x="1182243" y="90004"/>
                  </a:lnTo>
                  <a:lnTo>
                    <a:pt x="1185291" y="93052"/>
                  </a:lnTo>
                  <a:lnTo>
                    <a:pt x="1194435" y="93052"/>
                  </a:lnTo>
                  <a:lnTo>
                    <a:pt x="1199007" y="90004"/>
                  </a:lnTo>
                  <a:lnTo>
                    <a:pt x="1199007" y="85432"/>
                  </a:lnTo>
                  <a:close/>
                </a:path>
                <a:path w="1821815" h="93344">
                  <a:moveTo>
                    <a:pt x="1199007" y="25908"/>
                  </a:moveTo>
                  <a:lnTo>
                    <a:pt x="1194435" y="24384"/>
                  </a:lnTo>
                  <a:lnTo>
                    <a:pt x="1185291" y="24384"/>
                  </a:lnTo>
                  <a:lnTo>
                    <a:pt x="1182243" y="25908"/>
                  </a:lnTo>
                  <a:lnTo>
                    <a:pt x="1182243" y="32004"/>
                  </a:lnTo>
                  <a:lnTo>
                    <a:pt x="1185291" y="33528"/>
                  </a:lnTo>
                  <a:lnTo>
                    <a:pt x="1194435" y="33528"/>
                  </a:lnTo>
                  <a:lnTo>
                    <a:pt x="1199007" y="32004"/>
                  </a:lnTo>
                  <a:lnTo>
                    <a:pt x="1199007" y="25908"/>
                  </a:lnTo>
                  <a:close/>
                </a:path>
                <a:path w="1821815" h="93344">
                  <a:moveTo>
                    <a:pt x="1261579" y="85432"/>
                  </a:moveTo>
                  <a:lnTo>
                    <a:pt x="1257007" y="82384"/>
                  </a:lnTo>
                  <a:lnTo>
                    <a:pt x="1247863" y="82384"/>
                  </a:lnTo>
                  <a:lnTo>
                    <a:pt x="1244815" y="85432"/>
                  </a:lnTo>
                  <a:lnTo>
                    <a:pt x="1244815" y="90004"/>
                  </a:lnTo>
                  <a:lnTo>
                    <a:pt x="1247863" y="93052"/>
                  </a:lnTo>
                  <a:lnTo>
                    <a:pt x="1257007" y="93052"/>
                  </a:lnTo>
                  <a:lnTo>
                    <a:pt x="1261579" y="90004"/>
                  </a:lnTo>
                  <a:lnTo>
                    <a:pt x="1261579" y="85432"/>
                  </a:lnTo>
                  <a:close/>
                </a:path>
                <a:path w="1821815" h="93344">
                  <a:moveTo>
                    <a:pt x="1261579" y="25908"/>
                  </a:moveTo>
                  <a:lnTo>
                    <a:pt x="1257007" y="24384"/>
                  </a:lnTo>
                  <a:lnTo>
                    <a:pt x="1247863" y="24384"/>
                  </a:lnTo>
                  <a:lnTo>
                    <a:pt x="1244815" y="25908"/>
                  </a:lnTo>
                  <a:lnTo>
                    <a:pt x="1244815" y="32004"/>
                  </a:lnTo>
                  <a:lnTo>
                    <a:pt x="1247863" y="33528"/>
                  </a:lnTo>
                  <a:lnTo>
                    <a:pt x="1257007" y="33528"/>
                  </a:lnTo>
                  <a:lnTo>
                    <a:pt x="1261579" y="32004"/>
                  </a:lnTo>
                  <a:lnTo>
                    <a:pt x="1261579" y="25908"/>
                  </a:lnTo>
                  <a:close/>
                </a:path>
                <a:path w="1821815" h="93344">
                  <a:moveTo>
                    <a:pt x="1385112" y="25908"/>
                  </a:moveTo>
                  <a:lnTo>
                    <a:pt x="1382064" y="22860"/>
                  </a:lnTo>
                  <a:lnTo>
                    <a:pt x="1372920" y="22860"/>
                  </a:lnTo>
                  <a:lnTo>
                    <a:pt x="1368348" y="25908"/>
                  </a:lnTo>
                  <a:lnTo>
                    <a:pt x="1368348" y="30480"/>
                  </a:lnTo>
                  <a:lnTo>
                    <a:pt x="1368348" y="32004"/>
                  </a:lnTo>
                  <a:lnTo>
                    <a:pt x="1372920" y="33528"/>
                  </a:lnTo>
                  <a:lnTo>
                    <a:pt x="1382064" y="33528"/>
                  </a:lnTo>
                  <a:lnTo>
                    <a:pt x="1385112" y="32004"/>
                  </a:lnTo>
                  <a:lnTo>
                    <a:pt x="1385112" y="30480"/>
                  </a:lnTo>
                  <a:lnTo>
                    <a:pt x="1385112" y="25908"/>
                  </a:lnTo>
                  <a:close/>
                </a:path>
                <a:path w="1821815" h="93344">
                  <a:moveTo>
                    <a:pt x="1510284" y="83908"/>
                  </a:moveTo>
                  <a:lnTo>
                    <a:pt x="1505712" y="82384"/>
                  </a:lnTo>
                  <a:lnTo>
                    <a:pt x="1496568" y="82384"/>
                  </a:lnTo>
                  <a:lnTo>
                    <a:pt x="1493520" y="83908"/>
                  </a:lnTo>
                  <a:lnTo>
                    <a:pt x="1493520" y="90004"/>
                  </a:lnTo>
                  <a:lnTo>
                    <a:pt x="1496568" y="93052"/>
                  </a:lnTo>
                  <a:lnTo>
                    <a:pt x="1505712" y="93052"/>
                  </a:lnTo>
                  <a:lnTo>
                    <a:pt x="1510284" y="90004"/>
                  </a:lnTo>
                  <a:lnTo>
                    <a:pt x="1510284" y="83908"/>
                  </a:lnTo>
                  <a:close/>
                </a:path>
                <a:path w="1821815" h="93344">
                  <a:moveTo>
                    <a:pt x="1510284" y="16764"/>
                  </a:moveTo>
                  <a:lnTo>
                    <a:pt x="1505712" y="15240"/>
                  </a:lnTo>
                  <a:lnTo>
                    <a:pt x="1496568" y="15240"/>
                  </a:lnTo>
                  <a:lnTo>
                    <a:pt x="1493520" y="16764"/>
                  </a:lnTo>
                  <a:lnTo>
                    <a:pt x="1493520" y="22860"/>
                  </a:lnTo>
                  <a:lnTo>
                    <a:pt x="1495044" y="23622"/>
                  </a:lnTo>
                  <a:lnTo>
                    <a:pt x="1493520" y="24384"/>
                  </a:lnTo>
                  <a:lnTo>
                    <a:pt x="1493520" y="25908"/>
                  </a:lnTo>
                  <a:lnTo>
                    <a:pt x="1493520" y="32004"/>
                  </a:lnTo>
                  <a:lnTo>
                    <a:pt x="1496568" y="33528"/>
                  </a:lnTo>
                  <a:lnTo>
                    <a:pt x="1505712" y="33528"/>
                  </a:lnTo>
                  <a:lnTo>
                    <a:pt x="1510284" y="32004"/>
                  </a:lnTo>
                  <a:lnTo>
                    <a:pt x="1510284" y="25908"/>
                  </a:lnTo>
                  <a:lnTo>
                    <a:pt x="1510284" y="24384"/>
                  </a:lnTo>
                  <a:lnTo>
                    <a:pt x="1508455" y="23774"/>
                  </a:lnTo>
                  <a:lnTo>
                    <a:pt x="1510284" y="22860"/>
                  </a:lnTo>
                  <a:lnTo>
                    <a:pt x="1510284" y="16764"/>
                  </a:lnTo>
                  <a:close/>
                </a:path>
                <a:path w="1821815" h="93344">
                  <a:moveTo>
                    <a:pt x="1572768" y="85432"/>
                  </a:moveTo>
                  <a:lnTo>
                    <a:pt x="1568196" y="82384"/>
                  </a:lnTo>
                  <a:lnTo>
                    <a:pt x="1559052" y="82384"/>
                  </a:lnTo>
                  <a:lnTo>
                    <a:pt x="1556004" y="85432"/>
                  </a:lnTo>
                  <a:lnTo>
                    <a:pt x="1556004" y="90004"/>
                  </a:lnTo>
                  <a:lnTo>
                    <a:pt x="1559052" y="93052"/>
                  </a:lnTo>
                  <a:lnTo>
                    <a:pt x="1568196" y="93052"/>
                  </a:lnTo>
                  <a:lnTo>
                    <a:pt x="1572768" y="90004"/>
                  </a:lnTo>
                  <a:lnTo>
                    <a:pt x="1572768" y="85432"/>
                  </a:lnTo>
                  <a:close/>
                </a:path>
                <a:path w="1821815" h="93344">
                  <a:moveTo>
                    <a:pt x="1572768" y="25908"/>
                  </a:moveTo>
                  <a:lnTo>
                    <a:pt x="1568094" y="22860"/>
                  </a:lnTo>
                  <a:lnTo>
                    <a:pt x="1558950" y="22860"/>
                  </a:lnTo>
                  <a:lnTo>
                    <a:pt x="1555902" y="25908"/>
                  </a:lnTo>
                  <a:lnTo>
                    <a:pt x="1555902" y="30480"/>
                  </a:lnTo>
                  <a:lnTo>
                    <a:pt x="1556004" y="32004"/>
                  </a:lnTo>
                  <a:lnTo>
                    <a:pt x="1558683" y="33350"/>
                  </a:lnTo>
                  <a:lnTo>
                    <a:pt x="1558950" y="33616"/>
                  </a:lnTo>
                  <a:lnTo>
                    <a:pt x="1568094" y="33616"/>
                  </a:lnTo>
                  <a:lnTo>
                    <a:pt x="1568246" y="33515"/>
                  </a:lnTo>
                  <a:lnTo>
                    <a:pt x="1572768" y="32004"/>
                  </a:lnTo>
                  <a:lnTo>
                    <a:pt x="1572768" y="30480"/>
                  </a:lnTo>
                  <a:lnTo>
                    <a:pt x="1572768" y="25908"/>
                  </a:lnTo>
                  <a:close/>
                </a:path>
                <a:path w="1821815" h="93344">
                  <a:moveTo>
                    <a:pt x="1696389" y="24384"/>
                  </a:moveTo>
                  <a:lnTo>
                    <a:pt x="1693341" y="22860"/>
                  </a:lnTo>
                  <a:lnTo>
                    <a:pt x="1684197" y="22860"/>
                  </a:lnTo>
                  <a:lnTo>
                    <a:pt x="1679625" y="24384"/>
                  </a:lnTo>
                  <a:lnTo>
                    <a:pt x="1679625" y="25908"/>
                  </a:lnTo>
                  <a:lnTo>
                    <a:pt x="1679625" y="32004"/>
                  </a:lnTo>
                  <a:lnTo>
                    <a:pt x="1682673" y="33528"/>
                  </a:lnTo>
                  <a:lnTo>
                    <a:pt x="1684197" y="33528"/>
                  </a:lnTo>
                  <a:lnTo>
                    <a:pt x="1693341" y="33528"/>
                  </a:lnTo>
                  <a:lnTo>
                    <a:pt x="1696389" y="32004"/>
                  </a:lnTo>
                  <a:lnTo>
                    <a:pt x="1696389" y="25908"/>
                  </a:lnTo>
                  <a:lnTo>
                    <a:pt x="1696389" y="24384"/>
                  </a:lnTo>
                  <a:close/>
                </a:path>
                <a:path w="1821815" h="93344">
                  <a:moveTo>
                    <a:pt x="1696389" y="3048"/>
                  </a:moveTo>
                  <a:lnTo>
                    <a:pt x="1693341" y="0"/>
                  </a:lnTo>
                  <a:lnTo>
                    <a:pt x="1684197" y="0"/>
                  </a:lnTo>
                  <a:lnTo>
                    <a:pt x="1679625" y="3048"/>
                  </a:lnTo>
                  <a:lnTo>
                    <a:pt x="1679625" y="7620"/>
                  </a:lnTo>
                  <a:lnTo>
                    <a:pt x="1684197" y="10668"/>
                  </a:lnTo>
                  <a:lnTo>
                    <a:pt x="1693341" y="10668"/>
                  </a:lnTo>
                  <a:lnTo>
                    <a:pt x="1696389" y="7620"/>
                  </a:lnTo>
                  <a:lnTo>
                    <a:pt x="1696389" y="3048"/>
                  </a:lnTo>
                  <a:close/>
                </a:path>
                <a:path w="1821815" h="93344">
                  <a:moveTo>
                    <a:pt x="1697913" y="90004"/>
                  </a:moveTo>
                  <a:lnTo>
                    <a:pt x="1696389" y="85432"/>
                  </a:lnTo>
                  <a:lnTo>
                    <a:pt x="1693341" y="82384"/>
                  </a:lnTo>
                  <a:lnTo>
                    <a:pt x="1684108" y="82384"/>
                  </a:lnTo>
                  <a:lnTo>
                    <a:pt x="1679536" y="85432"/>
                  </a:lnTo>
                  <a:lnTo>
                    <a:pt x="1679536" y="90004"/>
                  </a:lnTo>
                  <a:lnTo>
                    <a:pt x="1684108" y="93052"/>
                  </a:lnTo>
                  <a:lnTo>
                    <a:pt x="1693341" y="93052"/>
                  </a:lnTo>
                  <a:lnTo>
                    <a:pt x="1696389" y="90004"/>
                  </a:lnTo>
                  <a:lnTo>
                    <a:pt x="1697913" y="90004"/>
                  </a:lnTo>
                  <a:close/>
                </a:path>
                <a:path w="1821815" h="93344">
                  <a:moveTo>
                    <a:pt x="1758873" y="85432"/>
                  </a:moveTo>
                  <a:lnTo>
                    <a:pt x="1755825" y="82384"/>
                  </a:lnTo>
                  <a:lnTo>
                    <a:pt x="1745157" y="82384"/>
                  </a:lnTo>
                  <a:lnTo>
                    <a:pt x="1742109" y="85432"/>
                  </a:lnTo>
                  <a:lnTo>
                    <a:pt x="1742109" y="90004"/>
                  </a:lnTo>
                  <a:lnTo>
                    <a:pt x="1745157" y="93052"/>
                  </a:lnTo>
                  <a:lnTo>
                    <a:pt x="1755825" y="93052"/>
                  </a:lnTo>
                  <a:lnTo>
                    <a:pt x="1758873" y="90004"/>
                  </a:lnTo>
                  <a:lnTo>
                    <a:pt x="1758873" y="85432"/>
                  </a:lnTo>
                  <a:close/>
                </a:path>
                <a:path w="1821815" h="93344">
                  <a:moveTo>
                    <a:pt x="1758873" y="21336"/>
                  </a:moveTo>
                  <a:lnTo>
                    <a:pt x="1755825" y="18288"/>
                  </a:lnTo>
                  <a:lnTo>
                    <a:pt x="1745157" y="18288"/>
                  </a:lnTo>
                  <a:lnTo>
                    <a:pt x="1742109" y="21336"/>
                  </a:lnTo>
                  <a:lnTo>
                    <a:pt x="1742109" y="25908"/>
                  </a:lnTo>
                  <a:lnTo>
                    <a:pt x="1742109" y="32004"/>
                  </a:lnTo>
                  <a:lnTo>
                    <a:pt x="1745157" y="33528"/>
                  </a:lnTo>
                  <a:lnTo>
                    <a:pt x="1755825" y="33528"/>
                  </a:lnTo>
                  <a:lnTo>
                    <a:pt x="1758873" y="32004"/>
                  </a:lnTo>
                  <a:lnTo>
                    <a:pt x="1758873" y="25908"/>
                  </a:lnTo>
                  <a:lnTo>
                    <a:pt x="1758873" y="21336"/>
                  </a:lnTo>
                  <a:close/>
                </a:path>
                <a:path w="1821815" h="93344">
                  <a:moveTo>
                    <a:pt x="1821459" y="22860"/>
                  </a:moveTo>
                  <a:lnTo>
                    <a:pt x="1816887" y="21336"/>
                  </a:lnTo>
                  <a:lnTo>
                    <a:pt x="1807743" y="21336"/>
                  </a:lnTo>
                  <a:lnTo>
                    <a:pt x="1804695" y="22860"/>
                  </a:lnTo>
                  <a:lnTo>
                    <a:pt x="1804695" y="25908"/>
                  </a:lnTo>
                  <a:lnTo>
                    <a:pt x="1804695" y="28956"/>
                  </a:lnTo>
                  <a:lnTo>
                    <a:pt x="1804695" y="32004"/>
                  </a:lnTo>
                  <a:lnTo>
                    <a:pt x="1807743" y="33528"/>
                  </a:lnTo>
                  <a:lnTo>
                    <a:pt x="1816887" y="33528"/>
                  </a:lnTo>
                  <a:lnTo>
                    <a:pt x="1821459" y="32004"/>
                  </a:lnTo>
                  <a:lnTo>
                    <a:pt x="1821459" y="28956"/>
                  </a:lnTo>
                  <a:lnTo>
                    <a:pt x="1821459" y="25908"/>
                  </a:lnTo>
                  <a:lnTo>
                    <a:pt x="1821459" y="2286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0" name="object 2030" descr=""/>
            <p:cNvSpPr/>
            <p:nvPr/>
          </p:nvSpPr>
          <p:spPr>
            <a:xfrm>
              <a:off x="7017067" y="2270759"/>
              <a:ext cx="1821814" cy="22860"/>
            </a:xfrm>
            <a:custGeom>
              <a:avLst/>
              <a:gdLst/>
              <a:ahLst/>
              <a:cxnLst/>
              <a:rect l="l" t="t" r="r" b="b"/>
              <a:pathLst>
                <a:path w="1821815" h="22860">
                  <a:moveTo>
                    <a:pt x="18288" y="19812"/>
                  </a:moveTo>
                  <a:lnTo>
                    <a:pt x="16764" y="15240"/>
                  </a:lnTo>
                  <a:lnTo>
                    <a:pt x="16764" y="13716"/>
                  </a:lnTo>
                  <a:lnTo>
                    <a:pt x="12192" y="12192"/>
                  </a:lnTo>
                  <a:lnTo>
                    <a:pt x="3048" y="12192"/>
                  </a:lnTo>
                  <a:lnTo>
                    <a:pt x="0" y="13716"/>
                  </a:lnTo>
                  <a:lnTo>
                    <a:pt x="0" y="15240"/>
                  </a:lnTo>
                  <a:lnTo>
                    <a:pt x="0" y="19812"/>
                  </a:lnTo>
                  <a:lnTo>
                    <a:pt x="3048" y="22860"/>
                  </a:lnTo>
                  <a:lnTo>
                    <a:pt x="12192" y="22860"/>
                  </a:lnTo>
                  <a:lnTo>
                    <a:pt x="16764" y="19812"/>
                  </a:lnTo>
                  <a:lnTo>
                    <a:pt x="18288" y="19812"/>
                  </a:lnTo>
                  <a:close/>
                </a:path>
                <a:path w="1821815" h="22860">
                  <a:moveTo>
                    <a:pt x="77812" y="15240"/>
                  </a:moveTo>
                  <a:lnTo>
                    <a:pt x="74764" y="12192"/>
                  </a:lnTo>
                  <a:lnTo>
                    <a:pt x="65620" y="12192"/>
                  </a:lnTo>
                  <a:lnTo>
                    <a:pt x="61048" y="15240"/>
                  </a:lnTo>
                  <a:lnTo>
                    <a:pt x="61048" y="19812"/>
                  </a:lnTo>
                  <a:lnTo>
                    <a:pt x="65620" y="22860"/>
                  </a:lnTo>
                  <a:lnTo>
                    <a:pt x="74764" y="22860"/>
                  </a:lnTo>
                  <a:lnTo>
                    <a:pt x="77812" y="19812"/>
                  </a:lnTo>
                  <a:lnTo>
                    <a:pt x="77812" y="15240"/>
                  </a:lnTo>
                  <a:close/>
                </a:path>
                <a:path w="1821815" h="22860">
                  <a:moveTo>
                    <a:pt x="140398" y="15240"/>
                  </a:moveTo>
                  <a:lnTo>
                    <a:pt x="137350" y="12192"/>
                  </a:lnTo>
                  <a:lnTo>
                    <a:pt x="128206" y="12192"/>
                  </a:lnTo>
                  <a:lnTo>
                    <a:pt x="123634" y="15240"/>
                  </a:lnTo>
                  <a:lnTo>
                    <a:pt x="123634" y="19812"/>
                  </a:lnTo>
                  <a:lnTo>
                    <a:pt x="128206" y="22860"/>
                  </a:lnTo>
                  <a:lnTo>
                    <a:pt x="137350" y="22860"/>
                  </a:lnTo>
                  <a:lnTo>
                    <a:pt x="140398" y="19812"/>
                  </a:lnTo>
                  <a:lnTo>
                    <a:pt x="140398" y="15240"/>
                  </a:lnTo>
                  <a:close/>
                </a:path>
                <a:path w="1821815" h="22860">
                  <a:moveTo>
                    <a:pt x="204406" y="19812"/>
                  </a:moveTo>
                  <a:lnTo>
                    <a:pt x="202882" y="13716"/>
                  </a:lnTo>
                  <a:lnTo>
                    <a:pt x="202882" y="12192"/>
                  </a:lnTo>
                  <a:lnTo>
                    <a:pt x="202882" y="10668"/>
                  </a:lnTo>
                  <a:lnTo>
                    <a:pt x="202882" y="9144"/>
                  </a:lnTo>
                  <a:lnTo>
                    <a:pt x="199834" y="6096"/>
                  </a:lnTo>
                  <a:lnTo>
                    <a:pt x="190690" y="6096"/>
                  </a:lnTo>
                  <a:lnTo>
                    <a:pt x="186118" y="9144"/>
                  </a:lnTo>
                  <a:lnTo>
                    <a:pt x="186118" y="10668"/>
                  </a:lnTo>
                  <a:lnTo>
                    <a:pt x="186118" y="12192"/>
                  </a:lnTo>
                  <a:lnTo>
                    <a:pt x="186105" y="19812"/>
                  </a:lnTo>
                  <a:lnTo>
                    <a:pt x="190677" y="22860"/>
                  </a:lnTo>
                  <a:lnTo>
                    <a:pt x="199821" y="22860"/>
                  </a:lnTo>
                  <a:lnTo>
                    <a:pt x="202882" y="19812"/>
                  </a:lnTo>
                  <a:lnTo>
                    <a:pt x="204406" y="19812"/>
                  </a:lnTo>
                  <a:close/>
                </a:path>
                <a:path w="1821815" h="22860">
                  <a:moveTo>
                    <a:pt x="265455" y="15240"/>
                  </a:moveTo>
                  <a:lnTo>
                    <a:pt x="260883" y="12192"/>
                  </a:lnTo>
                  <a:lnTo>
                    <a:pt x="251739" y="12192"/>
                  </a:lnTo>
                  <a:lnTo>
                    <a:pt x="248691" y="15240"/>
                  </a:lnTo>
                  <a:lnTo>
                    <a:pt x="248691" y="19812"/>
                  </a:lnTo>
                  <a:lnTo>
                    <a:pt x="251739" y="22860"/>
                  </a:lnTo>
                  <a:lnTo>
                    <a:pt x="260883" y="22860"/>
                  </a:lnTo>
                  <a:lnTo>
                    <a:pt x="265455" y="19812"/>
                  </a:lnTo>
                  <a:lnTo>
                    <a:pt x="265455" y="15240"/>
                  </a:lnTo>
                  <a:close/>
                </a:path>
                <a:path w="1821815" h="22860">
                  <a:moveTo>
                    <a:pt x="328041" y="13716"/>
                  </a:moveTo>
                  <a:lnTo>
                    <a:pt x="323367" y="10668"/>
                  </a:lnTo>
                  <a:lnTo>
                    <a:pt x="314223" y="10668"/>
                  </a:lnTo>
                  <a:lnTo>
                    <a:pt x="311175" y="13716"/>
                  </a:lnTo>
                  <a:lnTo>
                    <a:pt x="311175" y="19812"/>
                  </a:lnTo>
                  <a:lnTo>
                    <a:pt x="314223" y="22860"/>
                  </a:lnTo>
                  <a:lnTo>
                    <a:pt x="323367" y="22860"/>
                  </a:lnTo>
                  <a:lnTo>
                    <a:pt x="328041" y="19812"/>
                  </a:lnTo>
                  <a:lnTo>
                    <a:pt x="328041" y="15240"/>
                  </a:lnTo>
                  <a:lnTo>
                    <a:pt x="328041" y="13716"/>
                  </a:lnTo>
                  <a:close/>
                </a:path>
                <a:path w="1821815" h="22860">
                  <a:moveTo>
                    <a:pt x="388988" y="13716"/>
                  </a:moveTo>
                  <a:lnTo>
                    <a:pt x="385940" y="12192"/>
                  </a:lnTo>
                  <a:lnTo>
                    <a:pt x="376796" y="12192"/>
                  </a:lnTo>
                  <a:lnTo>
                    <a:pt x="372224" y="13716"/>
                  </a:lnTo>
                  <a:lnTo>
                    <a:pt x="372224" y="15240"/>
                  </a:lnTo>
                  <a:lnTo>
                    <a:pt x="372224" y="19812"/>
                  </a:lnTo>
                  <a:lnTo>
                    <a:pt x="376796" y="22860"/>
                  </a:lnTo>
                  <a:lnTo>
                    <a:pt x="385940" y="22860"/>
                  </a:lnTo>
                  <a:lnTo>
                    <a:pt x="388988" y="19812"/>
                  </a:lnTo>
                  <a:lnTo>
                    <a:pt x="388988" y="15240"/>
                  </a:lnTo>
                  <a:lnTo>
                    <a:pt x="388988" y="13716"/>
                  </a:lnTo>
                  <a:close/>
                </a:path>
                <a:path w="1821815" h="22860">
                  <a:moveTo>
                    <a:pt x="451573" y="15240"/>
                  </a:moveTo>
                  <a:lnTo>
                    <a:pt x="448525" y="12192"/>
                  </a:lnTo>
                  <a:lnTo>
                    <a:pt x="439381" y="12192"/>
                  </a:lnTo>
                  <a:lnTo>
                    <a:pt x="434809" y="15240"/>
                  </a:lnTo>
                  <a:lnTo>
                    <a:pt x="434809" y="19812"/>
                  </a:lnTo>
                  <a:lnTo>
                    <a:pt x="439381" y="22860"/>
                  </a:lnTo>
                  <a:lnTo>
                    <a:pt x="448525" y="22860"/>
                  </a:lnTo>
                  <a:lnTo>
                    <a:pt x="451573" y="19812"/>
                  </a:lnTo>
                  <a:lnTo>
                    <a:pt x="451573" y="15240"/>
                  </a:lnTo>
                  <a:close/>
                </a:path>
                <a:path w="1821815" h="22860">
                  <a:moveTo>
                    <a:pt x="576630" y="13716"/>
                  </a:moveTo>
                  <a:lnTo>
                    <a:pt x="572058" y="12192"/>
                  </a:lnTo>
                  <a:lnTo>
                    <a:pt x="562914" y="12192"/>
                  </a:lnTo>
                  <a:lnTo>
                    <a:pt x="559866" y="13716"/>
                  </a:lnTo>
                  <a:lnTo>
                    <a:pt x="559866" y="15240"/>
                  </a:lnTo>
                  <a:lnTo>
                    <a:pt x="559866" y="19812"/>
                  </a:lnTo>
                  <a:lnTo>
                    <a:pt x="562914" y="22860"/>
                  </a:lnTo>
                  <a:lnTo>
                    <a:pt x="572058" y="22860"/>
                  </a:lnTo>
                  <a:lnTo>
                    <a:pt x="576630" y="19812"/>
                  </a:lnTo>
                  <a:lnTo>
                    <a:pt x="576630" y="15240"/>
                  </a:lnTo>
                  <a:lnTo>
                    <a:pt x="576630" y="13716"/>
                  </a:lnTo>
                  <a:close/>
                </a:path>
                <a:path w="1821815" h="22860">
                  <a:moveTo>
                    <a:pt x="700176" y="15240"/>
                  </a:moveTo>
                  <a:lnTo>
                    <a:pt x="697128" y="12192"/>
                  </a:lnTo>
                  <a:lnTo>
                    <a:pt x="687984" y="12192"/>
                  </a:lnTo>
                  <a:lnTo>
                    <a:pt x="683412" y="15240"/>
                  </a:lnTo>
                  <a:lnTo>
                    <a:pt x="683412" y="19812"/>
                  </a:lnTo>
                  <a:lnTo>
                    <a:pt x="687984" y="22860"/>
                  </a:lnTo>
                  <a:lnTo>
                    <a:pt x="697128" y="22860"/>
                  </a:lnTo>
                  <a:lnTo>
                    <a:pt x="700176" y="19812"/>
                  </a:lnTo>
                  <a:lnTo>
                    <a:pt x="700176" y="15240"/>
                  </a:lnTo>
                  <a:close/>
                </a:path>
                <a:path w="1821815" h="22860">
                  <a:moveTo>
                    <a:pt x="764286" y="19812"/>
                  </a:moveTo>
                  <a:lnTo>
                    <a:pt x="762762" y="13716"/>
                  </a:lnTo>
                  <a:lnTo>
                    <a:pt x="762762" y="12192"/>
                  </a:lnTo>
                  <a:lnTo>
                    <a:pt x="759714" y="10668"/>
                  </a:lnTo>
                  <a:lnTo>
                    <a:pt x="750570" y="10668"/>
                  </a:lnTo>
                  <a:lnTo>
                    <a:pt x="745998" y="12192"/>
                  </a:lnTo>
                  <a:lnTo>
                    <a:pt x="745998" y="13716"/>
                  </a:lnTo>
                  <a:lnTo>
                    <a:pt x="745998" y="15240"/>
                  </a:lnTo>
                  <a:lnTo>
                    <a:pt x="745998" y="19812"/>
                  </a:lnTo>
                  <a:lnTo>
                    <a:pt x="750570" y="22860"/>
                  </a:lnTo>
                  <a:lnTo>
                    <a:pt x="759714" y="22860"/>
                  </a:lnTo>
                  <a:lnTo>
                    <a:pt x="762762" y="19812"/>
                  </a:lnTo>
                  <a:lnTo>
                    <a:pt x="764286" y="19812"/>
                  </a:lnTo>
                  <a:close/>
                </a:path>
                <a:path w="1821815" h="22860">
                  <a:moveTo>
                    <a:pt x="889342" y="19812"/>
                  </a:moveTo>
                  <a:lnTo>
                    <a:pt x="887818" y="15240"/>
                  </a:lnTo>
                  <a:lnTo>
                    <a:pt x="887818" y="13716"/>
                  </a:lnTo>
                  <a:lnTo>
                    <a:pt x="887818" y="12192"/>
                  </a:lnTo>
                  <a:lnTo>
                    <a:pt x="883246" y="10668"/>
                  </a:lnTo>
                  <a:lnTo>
                    <a:pt x="874102" y="10668"/>
                  </a:lnTo>
                  <a:lnTo>
                    <a:pt x="871054" y="12192"/>
                  </a:lnTo>
                  <a:lnTo>
                    <a:pt x="871054" y="13716"/>
                  </a:lnTo>
                  <a:lnTo>
                    <a:pt x="871054" y="15240"/>
                  </a:lnTo>
                  <a:lnTo>
                    <a:pt x="872578" y="15240"/>
                  </a:lnTo>
                  <a:lnTo>
                    <a:pt x="871054" y="19812"/>
                  </a:lnTo>
                  <a:lnTo>
                    <a:pt x="874102" y="22860"/>
                  </a:lnTo>
                  <a:lnTo>
                    <a:pt x="883246" y="22860"/>
                  </a:lnTo>
                  <a:lnTo>
                    <a:pt x="887818" y="19812"/>
                  </a:lnTo>
                  <a:lnTo>
                    <a:pt x="889342" y="19812"/>
                  </a:lnTo>
                  <a:close/>
                </a:path>
                <a:path w="1821815" h="22860">
                  <a:moveTo>
                    <a:pt x="951915" y="19812"/>
                  </a:moveTo>
                  <a:lnTo>
                    <a:pt x="950391" y="12192"/>
                  </a:lnTo>
                  <a:lnTo>
                    <a:pt x="950391" y="10668"/>
                  </a:lnTo>
                  <a:lnTo>
                    <a:pt x="947343" y="8636"/>
                  </a:lnTo>
                  <a:lnTo>
                    <a:pt x="950391" y="7620"/>
                  </a:lnTo>
                  <a:lnTo>
                    <a:pt x="950391" y="1524"/>
                  </a:lnTo>
                  <a:lnTo>
                    <a:pt x="945819" y="0"/>
                  </a:lnTo>
                  <a:lnTo>
                    <a:pt x="936675" y="0"/>
                  </a:lnTo>
                  <a:lnTo>
                    <a:pt x="933627" y="1524"/>
                  </a:lnTo>
                  <a:lnTo>
                    <a:pt x="933627" y="7620"/>
                  </a:lnTo>
                  <a:lnTo>
                    <a:pt x="935659" y="8636"/>
                  </a:lnTo>
                  <a:lnTo>
                    <a:pt x="933627" y="10668"/>
                  </a:lnTo>
                  <a:lnTo>
                    <a:pt x="933627" y="12192"/>
                  </a:lnTo>
                  <a:lnTo>
                    <a:pt x="933627" y="13716"/>
                  </a:lnTo>
                  <a:lnTo>
                    <a:pt x="933627" y="19812"/>
                  </a:lnTo>
                  <a:lnTo>
                    <a:pt x="936675" y="22860"/>
                  </a:lnTo>
                  <a:lnTo>
                    <a:pt x="945819" y="22860"/>
                  </a:lnTo>
                  <a:lnTo>
                    <a:pt x="950391" y="19812"/>
                  </a:lnTo>
                  <a:lnTo>
                    <a:pt x="951915" y="19812"/>
                  </a:lnTo>
                  <a:close/>
                </a:path>
                <a:path w="1821815" h="22860">
                  <a:moveTo>
                    <a:pt x="1012977" y="19812"/>
                  </a:moveTo>
                  <a:lnTo>
                    <a:pt x="1011453" y="12192"/>
                  </a:lnTo>
                  <a:lnTo>
                    <a:pt x="1011453" y="10668"/>
                  </a:lnTo>
                  <a:lnTo>
                    <a:pt x="1011453" y="9144"/>
                  </a:lnTo>
                  <a:lnTo>
                    <a:pt x="1009929" y="8382"/>
                  </a:lnTo>
                  <a:lnTo>
                    <a:pt x="1011453" y="7620"/>
                  </a:lnTo>
                  <a:lnTo>
                    <a:pt x="1011453" y="3048"/>
                  </a:lnTo>
                  <a:lnTo>
                    <a:pt x="1008405" y="0"/>
                  </a:lnTo>
                  <a:lnTo>
                    <a:pt x="999261" y="0"/>
                  </a:lnTo>
                  <a:lnTo>
                    <a:pt x="994689" y="3048"/>
                  </a:lnTo>
                  <a:lnTo>
                    <a:pt x="994689" y="7620"/>
                  </a:lnTo>
                  <a:lnTo>
                    <a:pt x="996924" y="8369"/>
                  </a:lnTo>
                  <a:lnTo>
                    <a:pt x="994600" y="9144"/>
                  </a:lnTo>
                  <a:lnTo>
                    <a:pt x="994600" y="19913"/>
                  </a:lnTo>
                  <a:lnTo>
                    <a:pt x="994905" y="20015"/>
                  </a:lnTo>
                  <a:lnTo>
                    <a:pt x="999172" y="22860"/>
                  </a:lnTo>
                  <a:lnTo>
                    <a:pt x="1008405" y="22860"/>
                  </a:lnTo>
                  <a:lnTo>
                    <a:pt x="1011250" y="20015"/>
                  </a:lnTo>
                  <a:lnTo>
                    <a:pt x="1011453" y="19913"/>
                  </a:lnTo>
                  <a:lnTo>
                    <a:pt x="1012977" y="19812"/>
                  </a:lnTo>
                  <a:close/>
                </a:path>
                <a:path w="1821815" h="22860">
                  <a:moveTo>
                    <a:pt x="1075461" y="19812"/>
                  </a:moveTo>
                  <a:lnTo>
                    <a:pt x="1073937" y="12192"/>
                  </a:lnTo>
                  <a:lnTo>
                    <a:pt x="1073937" y="10668"/>
                  </a:lnTo>
                  <a:lnTo>
                    <a:pt x="1073937" y="9144"/>
                  </a:lnTo>
                  <a:lnTo>
                    <a:pt x="1070889" y="7620"/>
                  </a:lnTo>
                  <a:lnTo>
                    <a:pt x="1061745" y="7620"/>
                  </a:lnTo>
                  <a:lnTo>
                    <a:pt x="1057173" y="9144"/>
                  </a:lnTo>
                  <a:lnTo>
                    <a:pt x="1057173" y="10668"/>
                  </a:lnTo>
                  <a:lnTo>
                    <a:pt x="1057173" y="13716"/>
                  </a:lnTo>
                  <a:lnTo>
                    <a:pt x="1057173" y="16764"/>
                  </a:lnTo>
                  <a:lnTo>
                    <a:pt x="1057173" y="19812"/>
                  </a:lnTo>
                  <a:lnTo>
                    <a:pt x="1061745" y="22860"/>
                  </a:lnTo>
                  <a:lnTo>
                    <a:pt x="1070889" y="22860"/>
                  </a:lnTo>
                  <a:lnTo>
                    <a:pt x="1073937" y="19812"/>
                  </a:lnTo>
                  <a:lnTo>
                    <a:pt x="1075461" y="19812"/>
                  </a:lnTo>
                  <a:close/>
                </a:path>
                <a:path w="1821815" h="22860">
                  <a:moveTo>
                    <a:pt x="1136523" y="12192"/>
                  </a:moveTo>
                  <a:lnTo>
                    <a:pt x="1133475" y="9144"/>
                  </a:lnTo>
                  <a:lnTo>
                    <a:pt x="1122807" y="9144"/>
                  </a:lnTo>
                  <a:lnTo>
                    <a:pt x="1119759" y="12192"/>
                  </a:lnTo>
                  <a:lnTo>
                    <a:pt x="1119759" y="13716"/>
                  </a:lnTo>
                  <a:lnTo>
                    <a:pt x="1119759" y="19812"/>
                  </a:lnTo>
                  <a:lnTo>
                    <a:pt x="1122807" y="22860"/>
                  </a:lnTo>
                  <a:lnTo>
                    <a:pt x="1133475" y="22860"/>
                  </a:lnTo>
                  <a:lnTo>
                    <a:pt x="1136523" y="19812"/>
                  </a:lnTo>
                  <a:lnTo>
                    <a:pt x="1136523" y="13716"/>
                  </a:lnTo>
                  <a:lnTo>
                    <a:pt x="1136523" y="12192"/>
                  </a:lnTo>
                  <a:close/>
                </a:path>
                <a:path w="1821815" h="22860">
                  <a:moveTo>
                    <a:pt x="1199007" y="13716"/>
                  </a:moveTo>
                  <a:lnTo>
                    <a:pt x="1194333" y="10668"/>
                  </a:lnTo>
                  <a:lnTo>
                    <a:pt x="1185189" y="10668"/>
                  </a:lnTo>
                  <a:lnTo>
                    <a:pt x="1182141" y="13716"/>
                  </a:lnTo>
                  <a:lnTo>
                    <a:pt x="1182141" y="18288"/>
                  </a:lnTo>
                  <a:lnTo>
                    <a:pt x="1182243" y="19812"/>
                  </a:lnTo>
                  <a:lnTo>
                    <a:pt x="1185291" y="22860"/>
                  </a:lnTo>
                  <a:lnTo>
                    <a:pt x="1194435" y="22860"/>
                  </a:lnTo>
                  <a:lnTo>
                    <a:pt x="1199007" y="19812"/>
                  </a:lnTo>
                  <a:lnTo>
                    <a:pt x="1199007" y="18288"/>
                  </a:lnTo>
                  <a:lnTo>
                    <a:pt x="1199007" y="15240"/>
                  </a:lnTo>
                  <a:lnTo>
                    <a:pt x="1199007" y="13716"/>
                  </a:lnTo>
                  <a:close/>
                </a:path>
                <a:path w="1821815" h="22860">
                  <a:moveTo>
                    <a:pt x="1261579" y="15240"/>
                  </a:moveTo>
                  <a:lnTo>
                    <a:pt x="1257007" y="12192"/>
                  </a:lnTo>
                  <a:lnTo>
                    <a:pt x="1247863" y="12192"/>
                  </a:lnTo>
                  <a:lnTo>
                    <a:pt x="1244815" y="15240"/>
                  </a:lnTo>
                  <a:lnTo>
                    <a:pt x="1244815" y="19812"/>
                  </a:lnTo>
                  <a:lnTo>
                    <a:pt x="1247863" y="22860"/>
                  </a:lnTo>
                  <a:lnTo>
                    <a:pt x="1257007" y="22860"/>
                  </a:lnTo>
                  <a:lnTo>
                    <a:pt x="1261579" y="19812"/>
                  </a:lnTo>
                  <a:lnTo>
                    <a:pt x="1261579" y="15240"/>
                  </a:lnTo>
                  <a:close/>
                </a:path>
                <a:path w="1821815" h="22860">
                  <a:moveTo>
                    <a:pt x="1385112" y="15240"/>
                  </a:moveTo>
                  <a:lnTo>
                    <a:pt x="1382064" y="12192"/>
                  </a:lnTo>
                  <a:lnTo>
                    <a:pt x="1372920" y="12192"/>
                  </a:lnTo>
                  <a:lnTo>
                    <a:pt x="1368348" y="15240"/>
                  </a:lnTo>
                  <a:lnTo>
                    <a:pt x="1368348" y="19812"/>
                  </a:lnTo>
                  <a:lnTo>
                    <a:pt x="1372920" y="22860"/>
                  </a:lnTo>
                  <a:lnTo>
                    <a:pt x="1382064" y="22860"/>
                  </a:lnTo>
                  <a:lnTo>
                    <a:pt x="1385112" y="19812"/>
                  </a:lnTo>
                  <a:lnTo>
                    <a:pt x="1385112" y="15240"/>
                  </a:lnTo>
                  <a:close/>
                </a:path>
                <a:path w="1821815" h="22860">
                  <a:moveTo>
                    <a:pt x="1511808" y="19812"/>
                  </a:moveTo>
                  <a:lnTo>
                    <a:pt x="1510284" y="13716"/>
                  </a:lnTo>
                  <a:lnTo>
                    <a:pt x="1510284" y="12192"/>
                  </a:lnTo>
                  <a:lnTo>
                    <a:pt x="1508975" y="11328"/>
                  </a:lnTo>
                  <a:lnTo>
                    <a:pt x="1510284" y="10668"/>
                  </a:lnTo>
                  <a:lnTo>
                    <a:pt x="1510284" y="6096"/>
                  </a:lnTo>
                  <a:lnTo>
                    <a:pt x="1505712" y="3048"/>
                  </a:lnTo>
                  <a:lnTo>
                    <a:pt x="1496568" y="3048"/>
                  </a:lnTo>
                  <a:lnTo>
                    <a:pt x="1493520" y="6096"/>
                  </a:lnTo>
                  <a:lnTo>
                    <a:pt x="1493520" y="10668"/>
                  </a:lnTo>
                  <a:lnTo>
                    <a:pt x="1494536" y="11176"/>
                  </a:lnTo>
                  <a:lnTo>
                    <a:pt x="1493520" y="12192"/>
                  </a:lnTo>
                  <a:lnTo>
                    <a:pt x="1493520" y="13716"/>
                  </a:lnTo>
                  <a:lnTo>
                    <a:pt x="1493520" y="19812"/>
                  </a:lnTo>
                  <a:lnTo>
                    <a:pt x="1496568" y="22860"/>
                  </a:lnTo>
                  <a:lnTo>
                    <a:pt x="1505712" y="22860"/>
                  </a:lnTo>
                  <a:lnTo>
                    <a:pt x="1510284" y="19812"/>
                  </a:lnTo>
                  <a:lnTo>
                    <a:pt x="1511808" y="19812"/>
                  </a:lnTo>
                  <a:close/>
                </a:path>
                <a:path w="1821815" h="22860">
                  <a:moveTo>
                    <a:pt x="1572768" y="13716"/>
                  </a:moveTo>
                  <a:lnTo>
                    <a:pt x="1568196" y="12192"/>
                  </a:lnTo>
                  <a:lnTo>
                    <a:pt x="1559052" y="12192"/>
                  </a:lnTo>
                  <a:lnTo>
                    <a:pt x="1556004" y="13716"/>
                  </a:lnTo>
                  <a:lnTo>
                    <a:pt x="1556004" y="15240"/>
                  </a:lnTo>
                  <a:lnTo>
                    <a:pt x="1556004" y="19812"/>
                  </a:lnTo>
                  <a:lnTo>
                    <a:pt x="1559052" y="22860"/>
                  </a:lnTo>
                  <a:lnTo>
                    <a:pt x="1568196" y="22860"/>
                  </a:lnTo>
                  <a:lnTo>
                    <a:pt x="1572768" y="19812"/>
                  </a:lnTo>
                  <a:lnTo>
                    <a:pt x="1572768" y="15240"/>
                  </a:lnTo>
                  <a:lnTo>
                    <a:pt x="1572768" y="13716"/>
                  </a:lnTo>
                  <a:close/>
                </a:path>
                <a:path w="1821815" h="22860">
                  <a:moveTo>
                    <a:pt x="1697913" y="19812"/>
                  </a:moveTo>
                  <a:lnTo>
                    <a:pt x="1696389" y="13716"/>
                  </a:lnTo>
                  <a:lnTo>
                    <a:pt x="1696389" y="12192"/>
                  </a:lnTo>
                  <a:lnTo>
                    <a:pt x="1696389" y="10668"/>
                  </a:lnTo>
                  <a:lnTo>
                    <a:pt x="1696389" y="6096"/>
                  </a:lnTo>
                  <a:lnTo>
                    <a:pt x="1693341" y="4572"/>
                  </a:lnTo>
                  <a:lnTo>
                    <a:pt x="1684108" y="4572"/>
                  </a:lnTo>
                  <a:lnTo>
                    <a:pt x="1679536" y="6096"/>
                  </a:lnTo>
                  <a:lnTo>
                    <a:pt x="1679536" y="10668"/>
                  </a:lnTo>
                  <a:lnTo>
                    <a:pt x="1679536" y="12192"/>
                  </a:lnTo>
                  <a:lnTo>
                    <a:pt x="1679536" y="13716"/>
                  </a:lnTo>
                  <a:lnTo>
                    <a:pt x="1679536" y="19812"/>
                  </a:lnTo>
                  <a:lnTo>
                    <a:pt x="1684108" y="22860"/>
                  </a:lnTo>
                  <a:lnTo>
                    <a:pt x="1693341" y="22860"/>
                  </a:lnTo>
                  <a:lnTo>
                    <a:pt x="1696389" y="19812"/>
                  </a:lnTo>
                  <a:lnTo>
                    <a:pt x="1697913" y="19812"/>
                  </a:lnTo>
                  <a:close/>
                </a:path>
                <a:path w="1821815" h="22860">
                  <a:moveTo>
                    <a:pt x="1758873" y="13716"/>
                  </a:moveTo>
                  <a:lnTo>
                    <a:pt x="1755825" y="12192"/>
                  </a:lnTo>
                  <a:lnTo>
                    <a:pt x="1745157" y="12192"/>
                  </a:lnTo>
                  <a:lnTo>
                    <a:pt x="1742109" y="13716"/>
                  </a:lnTo>
                  <a:lnTo>
                    <a:pt x="1742109" y="19812"/>
                  </a:lnTo>
                  <a:lnTo>
                    <a:pt x="1745157" y="22860"/>
                  </a:lnTo>
                  <a:lnTo>
                    <a:pt x="1755825" y="22860"/>
                  </a:lnTo>
                  <a:lnTo>
                    <a:pt x="1758873" y="19812"/>
                  </a:lnTo>
                  <a:lnTo>
                    <a:pt x="1758873" y="13716"/>
                  </a:lnTo>
                  <a:close/>
                </a:path>
                <a:path w="1821815" h="22860">
                  <a:moveTo>
                    <a:pt x="1821459" y="12192"/>
                  </a:moveTo>
                  <a:lnTo>
                    <a:pt x="1816887" y="10668"/>
                  </a:lnTo>
                  <a:lnTo>
                    <a:pt x="1807743" y="10668"/>
                  </a:lnTo>
                  <a:lnTo>
                    <a:pt x="1804695" y="12192"/>
                  </a:lnTo>
                  <a:lnTo>
                    <a:pt x="1804695" y="13716"/>
                  </a:lnTo>
                  <a:lnTo>
                    <a:pt x="1804695" y="15240"/>
                  </a:lnTo>
                  <a:lnTo>
                    <a:pt x="1804695" y="19812"/>
                  </a:lnTo>
                  <a:lnTo>
                    <a:pt x="1807743" y="22860"/>
                  </a:lnTo>
                  <a:lnTo>
                    <a:pt x="1816887" y="22860"/>
                  </a:lnTo>
                  <a:lnTo>
                    <a:pt x="1821459" y="19812"/>
                  </a:lnTo>
                  <a:lnTo>
                    <a:pt x="1821459" y="15240"/>
                  </a:lnTo>
                  <a:lnTo>
                    <a:pt x="1821459" y="13716"/>
                  </a:lnTo>
                  <a:lnTo>
                    <a:pt x="1821459" y="1219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1" name="object 2031" descr=""/>
            <p:cNvSpPr/>
            <p:nvPr/>
          </p:nvSpPr>
          <p:spPr>
            <a:xfrm>
              <a:off x="7017067" y="2249334"/>
              <a:ext cx="1821814" cy="44450"/>
            </a:xfrm>
            <a:custGeom>
              <a:avLst/>
              <a:gdLst/>
              <a:ahLst/>
              <a:cxnLst/>
              <a:rect l="l" t="t" r="r" b="b"/>
              <a:pathLst>
                <a:path w="1821815" h="44450">
                  <a:moveTo>
                    <a:pt x="18288" y="41236"/>
                  </a:moveTo>
                  <a:lnTo>
                    <a:pt x="16764" y="36664"/>
                  </a:lnTo>
                  <a:lnTo>
                    <a:pt x="16764" y="35140"/>
                  </a:lnTo>
                  <a:lnTo>
                    <a:pt x="12192" y="33616"/>
                  </a:lnTo>
                  <a:lnTo>
                    <a:pt x="3048" y="33616"/>
                  </a:lnTo>
                  <a:lnTo>
                    <a:pt x="0" y="35140"/>
                  </a:lnTo>
                  <a:lnTo>
                    <a:pt x="0" y="36664"/>
                  </a:lnTo>
                  <a:lnTo>
                    <a:pt x="0" y="41236"/>
                  </a:lnTo>
                  <a:lnTo>
                    <a:pt x="3048" y="44284"/>
                  </a:lnTo>
                  <a:lnTo>
                    <a:pt x="12192" y="44284"/>
                  </a:lnTo>
                  <a:lnTo>
                    <a:pt x="16764" y="41236"/>
                  </a:lnTo>
                  <a:lnTo>
                    <a:pt x="18288" y="41236"/>
                  </a:lnTo>
                  <a:close/>
                </a:path>
                <a:path w="1821815" h="44450">
                  <a:moveTo>
                    <a:pt x="77812" y="36664"/>
                  </a:moveTo>
                  <a:lnTo>
                    <a:pt x="74764" y="33616"/>
                  </a:lnTo>
                  <a:lnTo>
                    <a:pt x="65620" y="33616"/>
                  </a:lnTo>
                  <a:lnTo>
                    <a:pt x="61048" y="36664"/>
                  </a:lnTo>
                  <a:lnTo>
                    <a:pt x="61048" y="41236"/>
                  </a:lnTo>
                  <a:lnTo>
                    <a:pt x="65620" y="44284"/>
                  </a:lnTo>
                  <a:lnTo>
                    <a:pt x="74764" y="44284"/>
                  </a:lnTo>
                  <a:lnTo>
                    <a:pt x="77812" y="41236"/>
                  </a:lnTo>
                  <a:lnTo>
                    <a:pt x="77812" y="36664"/>
                  </a:lnTo>
                  <a:close/>
                </a:path>
                <a:path w="1821815" h="44450">
                  <a:moveTo>
                    <a:pt x="140398" y="35140"/>
                  </a:moveTo>
                  <a:lnTo>
                    <a:pt x="137350" y="33616"/>
                  </a:lnTo>
                  <a:lnTo>
                    <a:pt x="128206" y="33616"/>
                  </a:lnTo>
                  <a:lnTo>
                    <a:pt x="123634" y="35140"/>
                  </a:lnTo>
                  <a:lnTo>
                    <a:pt x="123634" y="36664"/>
                  </a:lnTo>
                  <a:lnTo>
                    <a:pt x="123634" y="41236"/>
                  </a:lnTo>
                  <a:lnTo>
                    <a:pt x="128206" y="44284"/>
                  </a:lnTo>
                  <a:lnTo>
                    <a:pt x="137350" y="44284"/>
                  </a:lnTo>
                  <a:lnTo>
                    <a:pt x="140398" y="41236"/>
                  </a:lnTo>
                  <a:lnTo>
                    <a:pt x="140398" y="36664"/>
                  </a:lnTo>
                  <a:lnTo>
                    <a:pt x="140398" y="35140"/>
                  </a:lnTo>
                  <a:close/>
                </a:path>
                <a:path w="1821815" h="44450">
                  <a:moveTo>
                    <a:pt x="204406" y="38188"/>
                  </a:moveTo>
                  <a:lnTo>
                    <a:pt x="202882" y="36677"/>
                  </a:lnTo>
                  <a:lnTo>
                    <a:pt x="202882" y="35140"/>
                  </a:lnTo>
                  <a:lnTo>
                    <a:pt x="202882" y="33616"/>
                  </a:lnTo>
                  <a:lnTo>
                    <a:pt x="199821" y="30568"/>
                  </a:lnTo>
                  <a:lnTo>
                    <a:pt x="190677" y="30568"/>
                  </a:lnTo>
                  <a:lnTo>
                    <a:pt x="186105" y="33616"/>
                  </a:lnTo>
                  <a:lnTo>
                    <a:pt x="186105" y="41236"/>
                  </a:lnTo>
                  <a:lnTo>
                    <a:pt x="190677" y="44284"/>
                  </a:lnTo>
                  <a:lnTo>
                    <a:pt x="199821" y="44284"/>
                  </a:lnTo>
                  <a:lnTo>
                    <a:pt x="202882" y="41236"/>
                  </a:lnTo>
                  <a:lnTo>
                    <a:pt x="204406" y="41236"/>
                  </a:lnTo>
                  <a:lnTo>
                    <a:pt x="203390" y="38188"/>
                  </a:lnTo>
                  <a:lnTo>
                    <a:pt x="204406" y="38188"/>
                  </a:lnTo>
                  <a:close/>
                </a:path>
                <a:path w="1821815" h="44450">
                  <a:moveTo>
                    <a:pt x="265455" y="36664"/>
                  </a:moveTo>
                  <a:lnTo>
                    <a:pt x="260883" y="33616"/>
                  </a:lnTo>
                  <a:lnTo>
                    <a:pt x="251739" y="33616"/>
                  </a:lnTo>
                  <a:lnTo>
                    <a:pt x="248691" y="36664"/>
                  </a:lnTo>
                  <a:lnTo>
                    <a:pt x="248691" y="41236"/>
                  </a:lnTo>
                  <a:lnTo>
                    <a:pt x="251739" y="44284"/>
                  </a:lnTo>
                  <a:lnTo>
                    <a:pt x="260883" y="44284"/>
                  </a:lnTo>
                  <a:lnTo>
                    <a:pt x="265455" y="41236"/>
                  </a:lnTo>
                  <a:lnTo>
                    <a:pt x="265455" y="36664"/>
                  </a:lnTo>
                  <a:close/>
                </a:path>
                <a:path w="1821815" h="44450">
                  <a:moveTo>
                    <a:pt x="329565" y="41236"/>
                  </a:moveTo>
                  <a:lnTo>
                    <a:pt x="328041" y="36664"/>
                  </a:lnTo>
                  <a:lnTo>
                    <a:pt x="328041" y="35140"/>
                  </a:lnTo>
                  <a:lnTo>
                    <a:pt x="323469" y="33616"/>
                  </a:lnTo>
                  <a:lnTo>
                    <a:pt x="314325" y="33616"/>
                  </a:lnTo>
                  <a:lnTo>
                    <a:pt x="314121" y="33718"/>
                  </a:lnTo>
                  <a:lnTo>
                    <a:pt x="311277" y="35140"/>
                  </a:lnTo>
                  <a:lnTo>
                    <a:pt x="311277" y="36563"/>
                  </a:lnTo>
                  <a:lnTo>
                    <a:pt x="311175" y="41236"/>
                  </a:lnTo>
                  <a:lnTo>
                    <a:pt x="314223" y="44284"/>
                  </a:lnTo>
                  <a:lnTo>
                    <a:pt x="323367" y="44284"/>
                  </a:lnTo>
                  <a:lnTo>
                    <a:pt x="328041" y="41236"/>
                  </a:lnTo>
                  <a:lnTo>
                    <a:pt x="329565" y="41236"/>
                  </a:lnTo>
                  <a:close/>
                </a:path>
                <a:path w="1821815" h="44450">
                  <a:moveTo>
                    <a:pt x="388988" y="35140"/>
                  </a:moveTo>
                  <a:lnTo>
                    <a:pt x="385940" y="33616"/>
                  </a:lnTo>
                  <a:lnTo>
                    <a:pt x="376796" y="33616"/>
                  </a:lnTo>
                  <a:lnTo>
                    <a:pt x="372224" y="35140"/>
                  </a:lnTo>
                  <a:lnTo>
                    <a:pt x="372224" y="41236"/>
                  </a:lnTo>
                  <a:lnTo>
                    <a:pt x="376796" y="44284"/>
                  </a:lnTo>
                  <a:lnTo>
                    <a:pt x="385940" y="44284"/>
                  </a:lnTo>
                  <a:lnTo>
                    <a:pt x="388988" y="41236"/>
                  </a:lnTo>
                  <a:lnTo>
                    <a:pt x="388988" y="35140"/>
                  </a:lnTo>
                  <a:close/>
                </a:path>
                <a:path w="1821815" h="44450">
                  <a:moveTo>
                    <a:pt x="451573" y="35140"/>
                  </a:moveTo>
                  <a:lnTo>
                    <a:pt x="448525" y="33616"/>
                  </a:lnTo>
                  <a:lnTo>
                    <a:pt x="439381" y="33616"/>
                  </a:lnTo>
                  <a:lnTo>
                    <a:pt x="434809" y="35140"/>
                  </a:lnTo>
                  <a:lnTo>
                    <a:pt x="434809" y="41236"/>
                  </a:lnTo>
                  <a:lnTo>
                    <a:pt x="439381" y="42760"/>
                  </a:lnTo>
                  <a:lnTo>
                    <a:pt x="448525" y="42760"/>
                  </a:lnTo>
                  <a:lnTo>
                    <a:pt x="451573" y="41236"/>
                  </a:lnTo>
                  <a:lnTo>
                    <a:pt x="451573" y="35140"/>
                  </a:lnTo>
                  <a:close/>
                </a:path>
                <a:path w="1821815" h="44450">
                  <a:moveTo>
                    <a:pt x="514057" y="36664"/>
                  </a:moveTo>
                  <a:lnTo>
                    <a:pt x="511009" y="33616"/>
                  </a:lnTo>
                  <a:lnTo>
                    <a:pt x="500341" y="33616"/>
                  </a:lnTo>
                  <a:lnTo>
                    <a:pt x="497293" y="36664"/>
                  </a:lnTo>
                  <a:lnTo>
                    <a:pt x="497293" y="41236"/>
                  </a:lnTo>
                  <a:lnTo>
                    <a:pt x="500341" y="44284"/>
                  </a:lnTo>
                  <a:lnTo>
                    <a:pt x="511009" y="44284"/>
                  </a:lnTo>
                  <a:lnTo>
                    <a:pt x="514057" y="41236"/>
                  </a:lnTo>
                  <a:lnTo>
                    <a:pt x="514057" y="36664"/>
                  </a:lnTo>
                  <a:close/>
                </a:path>
                <a:path w="1821815" h="44450">
                  <a:moveTo>
                    <a:pt x="576630" y="36664"/>
                  </a:moveTo>
                  <a:lnTo>
                    <a:pt x="572058" y="33616"/>
                  </a:lnTo>
                  <a:lnTo>
                    <a:pt x="562914" y="33616"/>
                  </a:lnTo>
                  <a:lnTo>
                    <a:pt x="559866" y="36664"/>
                  </a:lnTo>
                  <a:lnTo>
                    <a:pt x="559866" y="41236"/>
                  </a:lnTo>
                  <a:lnTo>
                    <a:pt x="562914" y="44284"/>
                  </a:lnTo>
                  <a:lnTo>
                    <a:pt x="572058" y="44284"/>
                  </a:lnTo>
                  <a:lnTo>
                    <a:pt x="576630" y="41236"/>
                  </a:lnTo>
                  <a:lnTo>
                    <a:pt x="576630" y="36664"/>
                  </a:lnTo>
                  <a:close/>
                </a:path>
                <a:path w="1821815" h="44450">
                  <a:moveTo>
                    <a:pt x="639216" y="36664"/>
                  </a:moveTo>
                  <a:lnTo>
                    <a:pt x="634644" y="33616"/>
                  </a:lnTo>
                  <a:lnTo>
                    <a:pt x="625500" y="33616"/>
                  </a:lnTo>
                  <a:lnTo>
                    <a:pt x="622452" y="36664"/>
                  </a:lnTo>
                  <a:lnTo>
                    <a:pt x="622452" y="41236"/>
                  </a:lnTo>
                  <a:lnTo>
                    <a:pt x="625500" y="44284"/>
                  </a:lnTo>
                  <a:lnTo>
                    <a:pt x="634644" y="44284"/>
                  </a:lnTo>
                  <a:lnTo>
                    <a:pt x="639216" y="41236"/>
                  </a:lnTo>
                  <a:lnTo>
                    <a:pt x="639216" y="36664"/>
                  </a:lnTo>
                  <a:close/>
                </a:path>
                <a:path w="1821815" h="44450">
                  <a:moveTo>
                    <a:pt x="700176" y="36664"/>
                  </a:moveTo>
                  <a:lnTo>
                    <a:pt x="697128" y="33616"/>
                  </a:lnTo>
                  <a:lnTo>
                    <a:pt x="687984" y="33616"/>
                  </a:lnTo>
                  <a:lnTo>
                    <a:pt x="683412" y="36664"/>
                  </a:lnTo>
                  <a:lnTo>
                    <a:pt x="683412" y="41236"/>
                  </a:lnTo>
                  <a:lnTo>
                    <a:pt x="687984" y="44284"/>
                  </a:lnTo>
                  <a:lnTo>
                    <a:pt x="697128" y="44284"/>
                  </a:lnTo>
                  <a:lnTo>
                    <a:pt x="700176" y="41236"/>
                  </a:lnTo>
                  <a:lnTo>
                    <a:pt x="700176" y="36664"/>
                  </a:lnTo>
                  <a:close/>
                </a:path>
                <a:path w="1821815" h="44450">
                  <a:moveTo>
                    <a:pt x="764286" y="41236"/>
                  </a:moveTo>
                  <a:lnTo>
                    <a:pt x="762762" y="36664"/>
                  </a:lnTo>
                  <a:lnTo>
                    <a:pt x="762762" y="35140"/>
                  </a:lnTo>
                  <a:lnTo>
                    <a:pt x="762762" y="33616"/>
                  </a:lnTo>
                  <a:lnTo>
                    <a:pt x="759714" y="32092"/>
                  </a:lnTo>
                  <a:lnTo>
                    <a:pt x="750570" y="32092"/>
                  </a:lnTo>
                  <a:lnTo>
                    <a:pt x="745998" y="33616"/>
                  </a:lnTo>
                  <a:lnTo>
                    <a:pt x="745998" y="35140"/>
                  </a:lnTo>
                  <a:lnTo>
                    <a:pt x="745998" y="36664"/>
                  </a:lnTo>
                  <a:lnTo>
                    <a:pt x="745998" y="41236"/>
                  </a:lnTo>
                  <a:lnTo>
                    <a:pt x="750570" y="44284"/>
                  </a:lnTo>
                  <a:lnTo>
                    <a:pt x="759714" y="44284"/>
                  </a:lnTo>
                  <a:lnTo>
                    <a:pt x="762762" y="41236"/>
                  </a:lnTo>
                  <a:lnTo>
                    <a:pt x="764286" y="41236"/>
                  </a:lnTo>
                  <a:close/>
                </a:path>
                <a:path w="1821815" h="44450">
                  <a:moveTo>
                    <a:pt x="889342" y="41236"/>
                  </a:moveTo>
                  <a:lnTo>
                    <a:pt x="887818" y="35140"/>
                  </a:lnTo>
                  <a:lnTo>
                    <a:pt x="884389" y="32854"/>
                  </a:lnTo>
                  <a:lnTo>
                    <a:pt x="887818" y="30568"/>
                  </a:lnTo>
                  <a:lnTo>
                    <a:pt x="887818" y="25996"/>
                  </a:lnTo>
                  <a:lnTo>
                    <a:pt x="883246" y="22948"/>
                  </a:lnTo>
                  <a:lnTo>
                    <a:pt x="874102" y="22948"/>
                  </a:lnTo>
                  <a:lnTo>
                    <a:pt x="871054" y="25996"/>
                  </a:lnTo>
                  <a:lnTo>
                    <a:pt x="871054" y="30568"/>
                  </a:lnTo>
                  <a:lnTo>
                    <a:pt x="873340" y="32854"/>
                  </a:lnTo>
                  <a:lnTo>
                    <a:pt x="871054" y="35140"/>
                  </a:lnTo>
                  <a:lnTo>
                    <a:pt x="871054" y="36664"/>
                  </a:lnTo>
                  <a:lnTo>
                    <a:pt x="871054" y="41236"/>
                  </a:lnTo>
                  <a:lnTo>
                    <a:pt x="874102" y="44284"/>
                  </a:lnTo>
                  <a:lnTo>
                    <a:pt x="883246" y="44284"/>
                  </a:lnTo>
                  <a:lnTo>
                    <a:pt x="887818" y="41236"/>
                  </a:lnTo>
                  <a:lnTo>
                    <a:pt x="889342" y="41236"/>
                  </a:lnTo>
                  <a:close/>
                </a:path>
                <a:path w="1821815" h="44450">
                  <a:moveTo>
                    <a:pt x="950391" y="16764"/>
                  </a:moveTo>
                  <a:lnTo>
                    <a:pt x="945819" y="13716"/>
                  </a:lnTo>
                  <a:lnTo>
                    <a:pt x="936675" y="13716"/>
                  </a:lnTo>
                  <a:lnTo>
                    <a:pt x="933627" y="16764"/>
                  </a:lnTo>
                  <a:lnTo>
                    <a:pt x="933627" y="21336"/>
                  </a:lnTo>
                  <a:lnTo>
                    <a:pt x="936675" y="24384"/>
                  </a:lnTo>
                  <a:lnTo>
                    <a:pt x="945819" y="24384"/>
                  </a:lnTo>
                  <a:lnTo>
                    <a:pt x="950391" y="21336"/>
                  </a:lnTo>
                  <a:lnTo>
                    <a:pt x="950391" y="16764"/>
                  </a:lnTo>
                  <a:close/>
                </a:path>
                <a:path w="1821815" h="44450">
                  <a:moveTo>
                    <a:pt x="950391" y="1524"/>
                  </a:moveTo>
                  <a:lnTo>
                    <a:pt x="945819" y="0"/>
                  </a:lnTo>
                  <a:lnTo>
                    <a:pt x="936675" y="0"/>
                  </a:lnTo>
                  <a:lnTo>
                    <a:pt x="933627" y="1524"/>
                  </a:lnTo>
                  <a:lnTo>
                    <a:pt x="933627" y="7620"/>
                  </a:lnTo>
                  <a:lnTo>
                    <a:pt x="936675" y="9144"/>
                  </a:lnTo>
                  <a:lnTo>
                    <a:pt x="945819" y="9144"/>
                  </a:lnTo>
                  <a:lnTo>
                    <a:pt x="950391" y="7620"/>
                  </a:lnTo>
                  <a:lnTo>
                    <a:pt x="950391" y="1524"/>
                  </a:lnTo>
                  <a:close/>
                </a:path>
                <a:path w="1821815" h="44450">
                  <a:moveTo>
                    <a:pt x="951915" y="41236"/>
                  </a:moveTo>
                  <a:lnTo>
                    <a:pt x="950391" y="33616"/>
                  </a:lnTo>
                  <a:lnTo>
                    <a:pt x="950391" y="32092"/>
                  </a:lnTo>
                  <a:lnTo>
                    <a:pt x="945819" y="29044"/>
                  </a:lnTo>
                  <a:lnTo>
                    <a:pt x="936675" y="29044"/>
                  </a:lnTo>
                  <a:lnTo>
                    <a:pt x="933627" y="32092"/>
                  </a:lnTo>
                  <a:lnTo>
                    <a:pt x="933627" y="33616"/>
                  </a:lnTo>
                  <a:lnTo>
                    <a:pt x="933627" y="35140"/>
                  </a:lnTo>
                  <a:lnTo>
                    <a:pt x="933627" y="41236"/>
                  </a:lnTo>
                  <a:lnTo>
                    <a:pt x="936675" y="44284"/>
                  </a:lnTo>
                  <a:lnTo>
                    <a:pt x="945819" y="44284"/>
                  </a:lnTo>
                  <a:lnTo>
                    <a:pt x="950391" y="41236"/>
                  </a:lnTo>
                  <a:lnTo>
                    <a:pt x="951915" y="41236"/>
                  </a:lnTo>
                  <a:close/>
                </a:path>
                <a:path w="1821815" h="44450">
                  <a:moveTo>
                    <a:pt x="1011453" y="13716"/>
                  </a:moveTo>
                  <a:lnTo>
                    <a:pt x="1008405" y="10668"/>
                  </a:lnTo>
                  <a:lnTo>
                    <a:pt x="999261" y="10668"/>
                  </a:lnTo>
                  <a:lnTo>
                    <a:pt x="994689" y="13716"/>
                  </a:lnTo>
                  <a:lnTo>
                    <a:pt x="994689" y="18288"/>
                  </a:lnTo>
                  <a:lnTo>
                    <a:pt x="999261" y="19812"/>
                  </a:lnTo>
                  <a:lnTo>
                    <a:pt x="1008405" y="19812"/>
                  </a:lnTo>
                  <a:lnTo>
                    <a:pt x="1011453" y="18288"/>
                  </a:lnTo>
                  <a:lnTo>
                    <a:pt x="1011453" y="13716"/>
                  </a:lnTo>
                  <a:close/>
                </a:path>
                <a:path w="1821815" h="44450">
                  <a:moveTo>
                    <a:pt x="1012977" y="41236"/>
                  </a:moveTo>
                  <a:lnTo>
                    <a:pt x="1011453" y="33616"/>
                  </a:lnTo>
                  <a:lnTo>
                    <a:pt x="1011453" y="32092"/>
                  </a:lnTo>
                  <a:lnTo>
                    <a:pt x="1011453" y="30568"/>
                  </a:lnTo>
                  <a:lnTo>
                    <a:pt x="1008405" y="29044"/>
                  </a:lnTo>
                  <a:lnTo>
                    <a:pt x="1011453" y="27520"/>
                  </a:lnTo>
                  <a:lnTo>
                    <a:pt x="1011453" y="21424"/>
                  </a:lnTo>
                  <a:lnTo>
                    <a:pt x="1008405" y="19900"/>
                  </a:lnTo>
                  <a:lnTo>
                    <a:pt x="999261" y="19900"/>
                  </a:lnTo>
                  <a:lnTo>
                    <a:pt x="994689" y="21424"/>
                  </a:lnTo>
                  <a:lnTo>
                    <a:pt x="994689" y="27520"/>
                  </a:lnTo>
                  <a:lnTo>
                    <a:pt x="999261" y="29044"/>
                  </a:lnTo>
                  <a:lnTo>
                    <a:pt x="994600" y="30568"/>
                  </a:lnTo>
                  <a:lnTo>
                    <a:pt x="994600" y="32092"/>
                  </a:lnTo>
                  <a:lnTo>
                    <a:pt x="994600" y="41236"/>
                  </a:lnTo>
                  <a:lnTo>
                    <a:pt x="999172" y="44284"/>
                  </a:lnTo>
                  <a:lnTo>
                    <a:pt x="1008405" y="44284"/>
                  </a:lnTo>
                  <a:lnTo>
                    <a:pt x="1011453" y="41236"/>
                  </a:lnTo>
                  <a:lnTo>
                    <a:pt x="1012977" y="41236"/>
                  </a:lnTo>
                  <a:close/>
                </a:path>
                <a:path w="1821815" h="44450">
                  <a:moveTo>
                    <a:pt x="1073937" y="30568"/>
                  </a:moveTo>
                  <a:lnTo>
                    <a:pt x="1071054" y="29133"/>
                  </a:lnTo>
                  <a:lnTo>
                    <a:pt x="1070889" y="28956"/>
                  </a:lnTo>
                  <a:lnTo>
                    <a:pt x="1061745" y="28956"/>
                  </a:lnTo>
                  <a:lnTo>
                    <a:pt x="1061491" y="29133"/>
                  </a:lnTo>
                  <a:lnTo>
                    <a:pt x="1057173" y="30568"/>
                  </a:lnTo>
                  <a:lnTo>
                    <a:pt x="1057173" y="32092"/>
                  </a:lnTo>
                  <a:lnTo>
                    <a:pt x="1057173" y="35140"/>
                  </a:lnTo>
                  <a:lnTo>
                    <a:pt x="1057173" y="41236"/>
                  </a:lnTo>
                  <a:lnTo>
                    <a:pt x="1061745" y="44284"/>
                  </a:lnTo>
                  <a:lnTo>
                    <a:pt x="1070889" y="44284"/>
                  </a:lnTo>
                  <a:lnTo>
                    <a:pt x="1073937" y="41236"/>
                  </a:lnTo>
                  <a:lnTo>
                    <a:pt x="1073937" y="35140"/>
                  </a:lnTo>
                  <a:lnTo>
                    <a:pt x="1073937" y="32092"/>
                  </a:lnTo>
                  <a:lnTo>
                    <a:pt x="1073937" y="30568"/>
                  </a:lnTo>
                  <a:close/>
                </a:path>
                <a:path w="1821815" h="44450">
                  <a:moveTo>
                    <a:pt x="1138047" y="41236"/>
                  </a:moveTo>
                  <a:lnTo>
                    <a:pt x="1136523" y="33616"/>
                  </a:lnTo>
                  <a:lnTo>
                    <a:pt x="1136523" y="30568"/>
                  </a:lnTo>
                  <a:lnTo>
                    <a:pt x="1136523" y="25996"/>
                  </a:lnTo>
                  <a:lnTo>
                    <a:pt x="1133475" y="22948"/>
                  </a:lnTo>
                  <a:lnTo>
                    <a:pt x="1122807" y="22948"/>
                  </a:lnTo>
                  <a:lnTo>
                    <a:pt x="1119759" y="25996"/>
                  </a:lnTo>
                  <a:lnTo>
                    <a:pt x="1119759" y="30568"/>
                  </a:lnTo>
                  <a:lnTo>
                    <a:pt x="1119759" y="33616"/>
                  </a:lnTo>
                  <a:lnTo>
                    <a:pt x="1119759" y="36664"/>
                  </a:lnTo>
                  <a:lnTo>
                    <a:pt x="1119759" y="41236"/>
                  </a:lnTo>
                  <a:lnTo>
                    <a:pt x="1122807" y="44284"/>
                  </a:lnTo>
                  <a:lnTo>
                    <a:pt x="1133475" y="44284"/>
                  </a:lnTo>
                  <a:lnTo>
                    <a:pt x="1136523" y="41236"/>
                  </a:lnTo>
                  <a:lnTo>
                    <a:pt x="1138047" y="41236"/>
                  </a:lnTo>
                  <a:close/>
                </a:path>
                <a:path w="1821815" h="44450">
                  <a:moveTo>
                    <a:pt x="1199007" y="33616"/>
                  </a:moveTo>
                  <a:lnTo>
                    <a:pt x="1194435" y="32092"/>
                  </a:lnTo>
                  <a:lnTo>
                    <a:pt x="1185291" y="32092"/>
                  </a:lnTo>
                  <a:lnTo>
                    <a:pt x="1182243" y="33616"/>
                  </a:lnTo>
                  <a:lnTo>
                    <a:pt x="1182243" y="35140"/>
                  </a:lnTo>
                  <a:lnTo>
                    <a:pt x="1182243" y="41236"/>
                  </a:lnTo>
                  <a:lnTo>
                    <a:pt x="1185291" y="44284"/>
                  </a:lnTo>
                  <a:lnTo>
                    <a:pt x="1194435" y="44284"/>
                  </a:lnTo>
                  <a:lnTo>
                    <a:pt x="1199007" y="41236"/>
                  </a:lnTo>
                  <a:lnTo>
                    <a:pt x="1199007" y="35140"/>
                  </a:lnTo>
                  <a:lnTo>
                    <a:pt x="1199007" y="33616"/>
                  </a:lnTo>
                  <a:close/>
                </a:path>
                <a:path w="1821815" h="44450">
                  <a:moveTo>
                    <a:pt x="1261579" y="36664"/>
                  </a:moveTo>
                  <a:lnTo>
                    <a:pt x="1257007" y="33616"/>
                  </a:lnTo>
                  <a:lnTo>
                    <a:pt x="1247863" y="33616"/>
                  </a:lnTo>
                  <a:lnTo>
                    <a:pt x="1244815" y="36664"/>
                  </a:lnTo>
                  <a:lnTo>
                    <a:pt x="1244815" y="41236"/>
                  </a:lnTo>
                  <a:lnTo>
                    <a:pt x="1247863" y="44284"/>
                  </a:lnTo>
                  <a:lnTo>
                    <a:pt x="1257007" y="44284"/>
                  </a:lnTo>
                  <a:lnTo>
                    <a:pt x="1261579" y="41236"/>
                  </a:lnTo>
                  <a:lnTo>
                    <a:pt x="1261579" y="36664"/>
                  </a:lnTo>
                  <a:close/>
                </a:path>
                <a:path w="1821815" h="44450">
                  <a:moveTo>
                    <a:pt x="1322628" y="36664"/>
                  </a:moveTo>
                  <a:lnTo>
                    <a:pt x="1319580" y="33616"/>
                  </a:lnTo>
                  <a:lnTo>
                    <a:pt x="1310436" y="33616"/>
                  </a:lnTo>
                  <a:lnTo>
                    <a:pt x="1305864" y="36664"/>
                  </a:lnTo>
                  <a:lnTo>
                    <a:pt x="1305864" y="41236"/>
                  </a:lnTo>
                  <a:lnTo>
                    <a:pt x="1310436" y="44284"/>
                  </a:lnTo>
                  <a:lnTo>
                    <a:pt x="1319580" y="44284"/>
                  </a:lnTo>
                  <a:lnTo>
                    <a:pt x="1322628" y="41236"/>
                  </a:lnTo>
                  <a:lnTo>
                    <a:pt x="1322628" y="36664"/>
                  </a:lnTo>
                  <a:close/>
                </a:path>
                <a:path w="1821815" h="44450">
                  <a:moveTo>
                    <a:pt x="1385112" y="35140"/>
                  </a:moveTo>
                  <a:lnTo>
                    <a:pt x="1382064" y="33616"/>
                  </a:lnTo>
                  <a:lnTo>
                    <a:pt x="1372920" y="33616"/>
                  </a:lnTo>
                  <a:lnTo>
                    <a:pt x="1368348" y="35140"/>
                  </a:lnTo>
                  <a:lnTo>
                    <a:pt x="1368348" y="36664"/>
                  </a:lnTo>
                  <a:lnTo>
                    <a:pt x="1368348" y="41236"/>
                  </a:lnTo>
                  <a:lnTo>
                    <a:pt x="1372920" y="44284"/>
                  </a:lnTo>
                  <a:lnTo>
                    <a:pt x="1382064" y="44284"/>
                  </a:lnTo>
                  <a:lnTo>
                    <a:pt x="1385112" y="41236"/>
                  </a:lnTo>
                  <a:lnTo>
                    <a:pt x="1385112" y="36664"/>
                  </a:lnTo>
                  <a:lnTo>
                    <a:pt x="1385112" y="35140"/>
                  </a:lnTo>
                  <a:close/>
                </a:path>
                <a:path w="1821815" h="44450">
                  <a:moveTo>
                    <a:pt x="1511808" y="41236"/>
                  </a:moveTo>
                  <a:lnTo>
                    <a:pt x="1510284" y="35140"/>
                  </a:lnTo>
                  <a:lnTo>
                    <a:pt x="1510284" y="33616"/>
                  </a:lnTo>
                  <a:lnTo>
                    <a:pt x="1510284" y="32092"/>
                  </a:lnTo>
                  <a:lnTo>
                    <a:pt x="1505712" y="28956"/>
                  </a:lnTo>
                  <a:lnTo>
                    <a:pt x="1496568" y="28956"/>
                  </a:lnTo>
                  <a:lnTo>
                    <a:pt x="1493520" y="32092"/>
                  </a:lnTo>
                  <a:lnTo>
                    <a:pt x="1493520" y="33616"/>
                  </a:lnTo>
                  <a:lnTo>
                    <a:pt x="1493520" y="36664"/>
                  </a:lnTo>
                  <a:lnTo>
                    <a:pt x="1493520" y="41236"/>
                  </a:lnTo>
                  <a:lnTo>
                    <a:pt x="1496568" y="44284"/>
                  </a:lnTo>
                  <a:lnTo>
                    <a:pt x="1505712" y="44284"/>
                  </a:lnTo>
                  <a:lnTo>
                    <a:pt x="1510284" y="41236"/>
                  </a:lnTo>
                  <a:lnTo>
                    <a:pt x="1511808" y="41236"/>
                  </a:lnTo>
                  <a:close/>
                </a:path>
                <a:path w="1821815" h="44450">
                  <a:moveTo>
                    <a:pt x="1572768" y="35140"/>
                  </a:moveTo>
                  <a:lnTo>
                    <a:pt x="1568196" y="33616"/>
                  </a:lnTo>
                  <a:lnTo>
                    <a:pt x="1559052" y="33616"/>
                  </a:lnTo>
                  <a:lnTo>
                    <a:pt x="1556004" y="35140"/>
                  </a:lnTo>
                  <a:lnTo>
                    <a:pt x="1556004" y="36664"/>
                  </a:lnTo>
                  <a:lnTo>
                    <a:pt x="1556004" y="41236"/>
                  </a:lnTo>
                  <a:lnTo>
                    <a:pt x="1559052" y="44284"/>
                  </a:lnTo>
                  <a:lnTo>
                    <a:pt x="1568196" y="44284"/>
                  </a:lnTo>
                  <a:lnTo>
                    <a:pt x="1572768" y="41236"/>
                  </a:lnTo>
                  <a:lnTo>
                    <a:pt x="1572768" y="36664"/>
                  </a:lnTo>
                  <a:lnTo>
                    <a:pt x="1572768" y="35140"/>
                  </a:lnTo>
                  <a:close/>
                </a:path>
                <a:path w="1821815" h="44450">
                  <a:moveTo>
                    <a:pt x="1633816" y="36664"/>
                  </a:moveTo>
                  <a:lnTo>
                    <a:pt x="1630768" y="33616"/>
                  </a:lnTo>
                  <a:lnTo>
                    <a:pt x="1621624" y="33616"/>
                  </a:lnTo>
                  <a:lnTo>
                    <a:pt x="1617052" y="36664"/>
                  </a:lnTo>
                  <a:lnTo>
                    <a:pt x="1617052" y="41236"/>
                  </a:lnTo>
                  <a:lnTo>
                    <a:pt x="1621624" y="44284"/>
                  </a:lnTo>
                  <a:lnTo>
                    <a:pt x="1630768" y="44284"/>
                  </a:lnTo>
                  <a:lnTo>
                    <a:pt x="1633816" y="41236"/>
                  </a:lnTo>
                  <a:lnTo>
                    <a:pt x="1633816" y="36664"/>
                  </a:lnTo>
                  <a:close/>
                </a:path>
                <a:path w="1821815" h="44450">
                  <a:moveTo>
                    <a:pt x="1697913" y="41236"/>
                  </a:moveTo>
                  <a:lnTo>
                    <a:pt x="1696389" y="35140"/>
                  </a:lnTo>
                  <a:lnTo>
                    <a:pt x="1696389" y="33616"/>
                  </a:lnTo>
                  <a:lnTo>
                    <a:pt x="1694865" y="32854"/>
                  </a:lnTo>
                  <a:lnTo>
                    <a:pt x="1696389" y="32092"/>
                  </a:lnTo>
                  <a:lnTo>
                    <a:pt x="1696389" y="27520"/>
                  </a:lnTo>
                  <a:lnTo>
                    <a:pt x="1693341" y="24472"/>
                  </a:lnTo>
                  <a:lnTo>
                    <a:pt x="1684108" y="24472"/>
                  </a:lnTo>
                  <a:lnTo>
                    <a:pt x="1679536" y="27520"/>
                  </a:lnTo>
                  <a:lnTo>
                    <a:pt x="1679536" y="32092"/>
                  </a:lnTo>
                  <a:lnTo>
                    <a:pt x="1681340" y="33020"/>
                  </a:lnTo>
                  <a:lnTo>
                    <a:pt x="1679536" y="33616"/>
                  </a:lnTo>
                  <a:lnTo>
                    <a:pt x="1679536" y="36664"/>
                  </a:lnTo>
                  <a:lnTo>
                    <a:pt x="1679536" y="41236"/>
                  </a:lnTo>
                  <a:lnTo>
                    <a:pt x="1684108" y="44284"/>
                  </a:lnTo>
                  <a:lnTo>
                    <a:pt x="1693341" y="44284"/>
                  </a:lnTo>
                  <a:lnTo>
                    <a:pt x="1696389" y="41236"/>
                  </a:lnTo>
                  <a:lnTo>
                    <a:pt x="1697913" y="41236"/>
                  </a:lnTo>
                  <a:close/>
                </a:path>
                <a:path w="1821815" h="44450">
                  <a:moveTo>
                    <a:pt x="1758873" y="35140"/>
                  </a:moveTo>
                  <a:lnTo>
                    <a:pt x="1755825" y="33616"/>
                  </a:lnTo>
                  <a:lnTo>
                    <a:pt x="1745157" y="33616"/>
                  </a:lnTo>
                  <a:lnTo>
                    <a:pt x="1742109" y="35140"/>
                  </a:lnTo>
                  <a:lnTo>
                    <a:pt x="1742109" y="36664"/>
                  </a:lnTo>
                  <a:lnTo>
                    <a:pt x="1742109" y="41236"/>
                  </a:lnTo>
                  <a:lnTo>
                    <a:pt x="1745157" y="44284"/>
                  </a:lnTo>
                  <a:lnTo>
                    <a:pt x="1755825" y="44284"/>
                  </a:lnTo>
                  <a:lnTo>
                    <a:pt x="1758873" y="41236"/>
                  </a:lnTo>
                  <a:lnTo>
                    <a:pt x="1758873" y="36664"/>
                  </a:lnTo>
                  <a:lnTo>
                    <a:pt x="1758873" y="35140"/>
                  </a:lnTo>
                  <a:close/>
                </a:path>
                <a:path w="1821815" h="44450">
                  <a:moveTo>
                    <a:pt x="1821459" y="35140"/>
                  </a:moveTo>
                  <a:lnTo>
                    <a:pt x="1816887" y="32092"/>
                  </a:lnTo>
                  <a:lnTo>
                    <a:pt x="1807743" y="32092"/>
                  </a:lnTo>
                  <a:lnTo>
                    <a:pt x="1804695" y="35140"/>
                  </a:lnTo>
                  <a:lnTo>
                    <a:pt x="1804695" y="36664"/>
                  </a:lnTo>
                  <a:lnTo>
                    <a:pt x="1804695" y="39712"/>
                  </a:lnTo>
                  <a:lnTo>
                    <a:pt x="1804695" y="41236"/>
                  </a:lnTo>
                  <a:lnTo>
                    <a:pt x="1807743" y="44284"/>
                  </a:lnTo>
                  <a:lnTo>
                    <a:pt x="1816887" y="44284"/>
                  </a:lnTo>
                  <a:lnTo>
                    <a:pt x="1821459" y="41236"/>
                  </a:lnTo>
                  <a:lnTo>
                    <a:pt x="1821459" y="39712"/>
                  </a:lnTo>
                  <a:lnTo>
                    <a:pt x="1821459" y="36664"/>
                  </a:lnTo>
                  <a:lnTo>
                    <a:pt x="1821459" y="3514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2" name="object 2032" descr=""/>
            <p:cNvSpPr/>
            <p:nvPr/>
          </p:nvSpPr>
          <p:spPr>
            <a:xfrm>
              <a:off x="7017067" y="2246286"/>
              <a:ext cx="1821814" cy="47625"/>
            </a:xfrm>
            <a:custGeom>
              <a:avLst/>
              <a:gdLst/>
              <a:ahLst/>
              <a:cxnLst/>
              <a:rect l="l" t="t" r="r" b="b"/>
              <a:pathLst>
                <a:path w="1821815" h="47625">
                  <a:moveTo>
                    <a:pt x="16764" y="29044"/>
                  </a:moveTo>
                  <a:lnTo>
                    <a:pt x="12192" y="27520"/>
                  </a:lnTo>
                  <a:lnTo>
                    <a:pt x="3048" y="27520"/>
                  </a:lnTo>
                  <a:lnTo>
                    <a:pt x="0" y="29044"/>
                  </a:lnTo>
                  <a:lnTo>
                    <a:pt x="0" y="35140"/>
                  </a:lnTo>
                  <a:lnTo>
                    <a:pt x="3048" y="36664"/>
                  </a:lnTo>
                  <a:lnTo>
                    <a:pt x="0" y="38188"/>
                  </a:lnTo>
                  <a:lnTo>
                    <a:pt x="0" y="39712"/>
                  </a:lnTo>
                  <a:lnTo>
                    <a:pt x="0" y="44284"/>
                  </a:lnTo>
                  <a:lnTo>
                    <a:pt x="3048" y="47332"/>
                  </a:lnTo>
                  <a:lnTo>
                    <a:pt x="12192" y="47332"/>
                  </a:lnTo>
                  <a:lnTo>
                    <a:pt x="16764" y="44284"/>
                  </a:lnTo>
                  <a:lnTo>
                    <a:pt x="16764" y="39712"/>
                  </a:lnTo>
                  <a:lnTo>
                    <a:pt x="16764" y="38188"/>
                  </a:lnTo>
                  <a:lnTo>
                    <a:pt x="14478" y="37426"/>
                  </a:lnTo>
                  <a:lnTo>
                    <a:pt x="13716" y="36664"/>
                  </a:lnTo>
                  <a:lnTo>
                    <a:pt x="16764" y="35140"/>
                  </a:lnTo>
                  <a:lnTo>
                    <a:pt x="16764" y="29044"/>
                  </a:lnTo>
                  <a:close/>
                </a:path>
                <a:path w="1821815" h="47625">
                  <a:moveTo>
                    <a:pt x="77812" y="39712"/>
                  </a:moveTo>
                  <a:lnTo>
                    <a:pt x="74764" y="36664"/>
                  </a:lnTo>
                  <a:lnTo>
                    <a:pt x="65620" y="36664"/>
                  </a:lnTo>
                  <a:lnTo>
                    <a:pt x="61048" y="39712"/>
                  </a:lnTo>
                  <a:lnTo>
                    <a:pt x="61048" y="44284"/>
                  </a:lnTo>
                  <a:lnTo>
                    <a:pt x="65620" y="47332"/>
                  </a:lnTo>
                  <a:lnTo>
                    <a:pt x="74764" y="47332"/>
                  </a:lnTo>
                  <a:lnTo>
                    <a:pt x="77812" y="44284"/>
                  </a:lnTo>
                  <a:lnTo>
                    <a:pt x="77812" y="39712"/>
                  </a:lnTo>
                  <a:close/>
                </a:path>
                <a:path w="1821815" h="47625">
                  <a:moveTo>
                    <a:pt x="140398" y="39712"/>
                  </a:moveTo>
                  <a:lnTo>
                    <a:pt x="137350" y="36664"/>
                  </a:lnTo>
                  <a:lnTo>
                    <a:pt x="128206" y="36664"/>
                  </a:lnTo>
                  <a:lnTo>
                    <a:pt x="123634" y="39712"/>
                  </a:lnTo>
                  <a:lnTo>
                    <a:pt x="123634" y="44284"/>
                  </a:lnTo>
                  <a:lnTo>
                    <a:pt x="128206" y="47332"/>
                  </a:lnTo>
                  <a:lnTo>
                    <a:pt x="137350" y="47332"/>
                  </a:lnTo>
                  <a:lnTo>
                    <a:pt x="140398" y="44284"/>
                  </a:lnTo>
                  <a:lnTo>
                    <a:pt x="140398" y="39712"/>
                  </a:lnTo>
                  <a:close/>
                </a:path>
                <a:path w="1821815" h="47625">
                  <a:moveTo>
                    <a:pt x="202882" y="12192"/>
                  </a:moveTo>
                  <a:lnTo>
                    <a:pt x="199834" y="9144"/>
                  </a:lnTo>
                  <a:lnTo>
                    <a:pt x="190690" y="9144"/>
                  </a:lnTo>
                  <a:lnTo>
                    <a:pt x="186118" y="12192"/>
                  </a:lnTo>
                  <a:lnTo>
                    <a:pt x="186118" y="16764"/>
                  </a:lnTo>
                  <a:lnTo>
                    <a:pt x="190690" y="19812"/>
                  </a:lnTo>
                  <a:lnTo>
                    <a:pt x="199834" y="19812"/>
                  </a:lnTo>
                  <a:lnTo>
                    <a:pt x="202882" y="16764"/>
                  </a:lnTo>
                  <a:lnTo>
                    <a:pt x="202882" y="12192"/>
                  </a:lnTo>
                  <a:close/>
                </a:path>
                <a:path w="1821815" h="47625">
                  <a:moveTo>
                    <a:pt x="204406" y="44284"/>
                  </a:moveTo>
                  <a:lnTo>
                    <a:pt x="202882" y="39712"/>
                  </a:lnTo>
                  <a:lnTo>
                    <a:pt x="202882" y="38188"/>
                  </a:lnTo>
                  <a:lnTo>
                    <a:pt x="199834" y="36664"/>
                  </a:lnTo>
                  <a:lnTo>
                    <a:pt x="190690" y="36664"/>
                  </a:lnTo>
                  <a:lnTo>
                    <a:pt x="186118" y="38188"/>
                  </a:lnTo>
                  <a:lnTo>
                    <a:pt x="186118" y="39712"/>
                  </a:lnTo>
                  <a:lnTo>
                    <a:pt x="187642" y="39712"/>
                  </a:lnTo>
                  <a:lnTo>
                    <a:pt x="186118" y="44284"/>
                  </a:lnTo>
                  <a:lnTo>
                    <a:pt x="190690" y="47332"/>
                  </a:lnTo>
                  <a:lnTo>
                    <a:pt x="199834" y="47332"/>
                  </a:lnTo>
                  <a:lnTo>
                    <a:pt x="202882" y="44284"/>
                  </a:lnTo>
                  <a:lnTo>
                    <a:pt x="204406" y="44284"/>
                  </a:lnTo>
                  <a:close/>
                </a:path>
                <a:path w="1821815" h="47625">
                  <a:moveTo>
                    <a:pt x="265455" y="30568"/>
                  </a:moveTo>
                  <a:lnTo>
                    <a:pt x="260883" y="29044"/>
                  </a:lnTo>
                  <a:lnTo>
                    <a:pt x="251739" y="29044"/>
                  </a:lnTo>
                  <a:lnTo>
                    <a:pt x="248691" y="30568"/>
                  </a:lnTo>
                  <a:lnTo>
                    <a:pt x="248691" y="36664"/>
                  </a:lnTo>
                  <a:lnTo>
                    <a:pt x="250723" y="37680"/>
                  </a:lnTo>
                  <a:lnTo>
                    <a:pt x="248691" y="39712"/>
                  </a:lnTo>
                  <a:lnTo>
                    <a:pt x="248691" y="44284"/>
                  </a:lnTo>
                  <a:lnTo>
                    <a:pt x="251739" y="47332"/>
                  </a:lnTo>
                  <a:lnTo>
                    <a:pt x="260883" y="47332"/>
                  </a:lnTo>
                  <a:lnTo>
                    <a:pt x="265455" y="44284"/>
                  </a:lnTo>
                  <a:lnTo>
                    <a:pt x="265455" y="39712"/>
                  </a:lnTo>
                  <a:lnTo>
                    <a:pt x="262407" y="37680"/>
                  </a:lnTo>
                  <a:lnTo>
                    <a:pt x="265455" y="36664"/>
                  </a:lnTo>
                  <a:lnTo>
                    <a:pt x="265455" y="30568"/>
                  </a:lnTo>
                  <a:close/>
                </a:path>
                <a:path w="1821815" h="47625">
                  <a:moveTo>
                    <a:pt x="328041" y="35140"/>
                  </a:moveTo>
                  <a:lnTo>
                    <a:pt x="323469" y="33528"/>
                  </a:lnTo>
                  <a:lnTo>
                    <a:pt x="314325" y="33528"/>
                  </a:lnTo>
                  <a:lnTo>
                    <a:pt x="311277" y="35140"/>
                  </a:lnTo>
                  <a:lnTo>
                    <a:pt x="311277" y="38188"/>
                  </a:lnTo>
                  <a:lnTo>
                    <a:pt x="311277" y="39712"/>
                  </a:lnTo>
                  <a:lnTo>
                    <a:pt x="311277" y="44284"/>
                  </a:lnTo>
                  <a:lnTo>
                    <a:pt x="314325" y="47332"/>
                  </a:lnTo>
                  <a:lnTo>
                    <a:pt x="323469" y="47332"/>
                  </a:lnTo>
                  <a:lnTo>
                    <a:pt x="328041" y="44284"/>
                  </a:lnTo>
                  <a:lnTo>
                    <a:pt x="328041" y="39712"/>
                  </a:lnTo>
                  <a:lnTo>
                    <a:pt x="328041" y="38188"/>
                  </a:lnTo>
                  <a:lnTo>
                    <a:pt x="328041" y="35140"/>
                  </a:lnTo>
                  <a:close/>
                </a:path>
                <a:path w="1821815" h="47625">
                  <a:moveTo>
                    <a:pt x="388988" y="36664"/>
                  </a:moveTo>
                  <a:lnTo>
                    <a:pt x="385940" y="35140"/>
                  </a:lnTo>
                  <a:lnTo>
                    <a:pt x="376796" y="35140"/>
                  </a:lnTo>
                  <a:lnTo>
                    <a:pt x="372224" y="36664"/>
                  </a:lnTo>
                  <a:lnTo>
                    <a:pt x="372224" y="38188"/>
                  </a:lnTo>
                  <a:lnTo>
                    <a:pt x="372224" y="44284"/>
                  </a:lnTo>
                  <a:lnTo>
                    <a:pt x="376796" y="47332"/>
                  </a:lnTo>
                  <a:lnTo>
                    <a:pt x="385940" y="47332"/>
                  </a:lnTo>
                  <a:lnTo>
                    <a:pt x="388988" y="44284"/>
                  </a:lnTo>
                  <a:lnTo>
                    <a:pt x="388988" y="38188"/>
                  </a:lnTo>
                  <a:lnTo>
                    <a:pt x="388988" y="36664"/>
                  </a:lnTo>
                  <a:close/>
                </a:path>
                <a:path w="1821815" h="47625">
                  <a:moveTo>
                    <a:pt x="576630" y="36664"/>
                  </a:moveTo>
                  <a:lnTo>
                    <a:pt x="572058" y="33528"/>
                  </a:lnTo>
                  <a:lnTo>
                    <a:pt x="562914" y="33528"/>
                  </a:lnTo>
                  <a:lnTo>
                    <a:pt x="559866" y="36664"/>
                  </a:lnTo>
                  <a:lnTo>
                    <a:pt x="559866" y="39712"/>
                  </a:lnTo>
                  <a:lnTo>
                    <a:pt x="559866" y="44284"/>
                  </a:lnTo>
                  <a:lnTo>
                    <a:pt x="562914" y="47332"/>
                  </a:lnTo>
                  <a:lnTo>
                    <a:pt x="572058" y="47332"/>
                  </a:lnTo>
                  <a:lnTo>
                    <a:pt x="576630" y="44284"/>
                  </a:lnTo>
                  <a:lnTo>
                    <a:pt x="576630" y="39712"/>
                  </a:lnTo>
                  <a:lnTo>
                    <a:pt x="576630" y="36664"/>
                  </a:lnTo>
                  <a:close/>
                </a:path>
                <a:path w="1821815" h="47625">
                  <a:moveTo>
                    <a:pt x="639216" y="35140"/>
                  </a:moveTo>
                  <a:lnTo>
                    <a:pt x="634644" y="33528"/>
                  </a:lnTo>
                  <a:lnTo>
                    <a:pt x="625500" y="33528"/>
                  </a:lnTo>
                  <a:lnTo>
                    <a:pt x="622452" y="35140"/>
                  </a:lnTo>
                  <a:lnTo>
                    <a:pt x="622452" y="39712"/>
                  </a:lnTo>
                  <a:lnTo>
                    <a:pt x="622452" y="44284"/>
                  </a:lnTo>
                  <a:lnTo>
                    <a:pt x="625500" y="47332"/>
                  </a:lnTo>
                  <a:lnTo>
                    <a:pt x="634644" y="47332"/>
                  </a:lnTo>
                  <a:lnTo>
                    <a:pt x="639216" y="44284"/>
                  </a:lnTo>
                  <a:lnTo>
                    <a:pt x="639216" y="39712"/>
                  </a:lnTo>
                  <a:lnTo>
                    <a:pt x="639216" y="35140"/>
                  </a:lnTo>
                  <a:close/>
                </a:path>
                <a:path w="1821815" h="47625">
                  <a:moveTo>
                    <a:pt x="764286" y="44284"/>
                  </a:moveTo>
                  <a:lnTo>
                    <a:pt x="762762" y="38188"/>
                  </a:lnTo>
                  <a:lnTo>
                    <a:pt x="759714" y="36664"/>
                  </a:lnTo>
                  <a:lnTo>
                    <a:pt x="750570" y="36664"/>
                  </a:lnTo>
                  <a:lnTo>
                    <a:pt x="750379" y="36728"/>
                  </a:lnTo>
                  <a:lnTo>
                    <a:pt x="745998" y="38188"/>
                  </a:lnTo>
                  <a:lnTo>
                    <a:pt x="745998" y="39649"/>
                  </a:lnTo>
                  <a:lnTo>
                    <a:pt x="745896" y="44284"/>
                  </a:lnTo>
                  <a:lnTo>
                    <a:pt x="750468" y="47332"/>
                  </a:lnTo>
                  <a:lnTo>
                    <a:pt x="759714" y="47332"/>
                  </a:lnTo>
                  <a:lnTo>
                    <a:pt x="762762" y="44284"/>
                  </a:lnTo>
                  <a:lnTo>
                    <a:pt x="764286" y="44284"/>
                  </a:lnTo>
                  <a:close/>
                </a:path>
                <a:path w="1821815" h="47625">
                  <a:moveTo>
                    <a:pt x="825334" y="39712"/>
                  </a:moveTo>
                  <a:lnTo>
                    <a:pt x="822286" y="36664"/>
                  </a:lnTo>
                  <a:lnTo>
                    <a:pt x="811618" y="36664"/>
                  </a:lnTo>
                  <a:lnTo>
                    <a:pt x="808570" y="39712"/>
                  </a:lnTo>
                  <a:lnTo>
                    <a:pt x="808570" y="44284"/>
                  </a:lnTo>
                  <a:lnTo>
                    <a:pt x="811618" y="47332"/>
                  </a:lnTo>
                  <a:lnTo>
                    <a:pt x="822286" y="47332"/>
                  </a:lnTo>
                  <a:lnTo>
                    <a:pt x="825334" y="44284"/>
                  </a:lnTo>
                  <a:lnTo>
                    <a:pt x="825334" y="39712"/>
                  </a:lnTo>
                  <a:close/>
                </a:path>
                <a:path w="1821815" h="47625">
                  <a:moveTo>
                    <a:pt x="889342" y="44284"/>
                  </a:moveTo>
                  <a:lnTo>
                    <a:pt x="887818" y="39712"/>
                  </a:lnTo>
                  <a:lnTo>
                    <a:pt x="887818" y="38188"/>
                  </a:lnTo>
                  <a:lnTo>
                    <a:pt x="883246" y="35140"/>
                  </a:lnTo>
                  <a:lnTo>
                    <a:pt x="874102" y="35140"/>
                  </a:lnTo>
                  <a:lnTo>
                    <a:pt x="871054" y="38188"/>
                  </a:lnTo>
                  <a:lnTo>
                    <a:pt x="871054" y="39712"/>
                  </a:lnTo>
                  <a:lnTo>
                    <a:pt x="871054" y="44284"/>
                  </a:lnTo>
                  <a:lnTo>
                    <a:pt x="874102" y="47332"/>
                  </a:lnTo>
                  <a:lnTo>
                    <a:pt x="883246" y="47332"/>
                  </a:lnTo>
                  <a:lnTo>
                    <a:pt x="887818" y="44284"/>
                  </a:lnTo>
                  <a:lnTo>
                    <a:pt x="889342" y="44284"/>
                  </a:lnTo>
                  <a:close/>
                </a:path>
                <a:path w="1821815" h="47625">
                  <a:moveTo>
                    <a:pt x="951915" y="44284"/>
                  </a:moveTo>
                  <a:lnTo>
                    <a:pt x="950391" y="38188"/>
                  </a:lnTo>
                  <a:lnTo>
                    <a:pt x="950391" y="35140"/>
                  </a:lnTo>
                  <a:lnTo>
                    <a:pt x="945819" y="33616"/>
                  </a:lnTo>
                  <a:lnTo>
                    <a:pt x="936675" y="33616"/>
                  </a:lnTo>
                  <a:lnTo>
                    <a:pt x="933627" y="35140"/>
                  </a:lnTo>
                  <a:lnTo>
                    <a:pt x="933627" y="38188"/>
                  </a:lnTo>
                  <a:lnTo>
                    <a:pt x="933627" y="39712"/>
                  </a:lnTo>
                  <a:lnTo>
                    <a:pt x="933627" y="44284"/>
                  </a:lnTo>
                  <a:lnTo>
                    <a:pt x="936675" y="47332"/>
                  </a:lnTo>
                  <a:lnTo>
                    <a:pt x="945819" y="47332"/>
                  </a:lnTo>
                  <a:lnTo>
                    <a:pt x="950391" y="44284"/>
                  </a:lnTo>
                  <a:lnTo>
                    <a:pt x="951915" y="44284"/>
                  </a:lnTo>
                  <a:close/>
                </a:path>
                <a:path w="1821815" h="47625">
                  <a:moveTo>
                    <a:pt x="1012977" y="44284"/>
                  </a:moveTo>
                  <a:lnTo>
                    <a:pt x="1011453" y="39712"/>
                  </a:lnTo>
                  <a:lnTo>
                    <a:pt x="1011453" y="38188"/>
                  </a:lnTo>
                  <a:lnTo>
                    <a:pt x="1011453" y="35140"/>
                  </a:lnTo>
                  <a:lnTo>
                    <a:pt x="1008405" y="32004"/>
                  </a:lnTo>
                  <a:lnTo>
                    <a:pt x="999261" y="32004"/>
                  </a:lnTo>
                  <a:lnTo>
                    <a:pt x="994689" y="35140"/>
                  </a:lnTo>
                  <a:lnTo>
                    <a:pt x="994689" y="38163"/>
                  </a:lnTo>
                  <a:lnTo>
                    <a:pt x="994600" y="39712"/>
                  </a:lnTo>
                  <a:lnTo>
                    <a:pt x="994689" y="44018"/>
                  </a:lnTo>
                  <a:lnTo>
                    <a:pt x="994600" y="44284"/>
                  </a:lnTo>
                  <a:lnTo>
                    <a:pt x="999172" y="47332"/>
                  </a:lnTo>
                  <a:lnTo>
                    <a:pt x="1008405" y="47332"/>
                  </a:lnTo>
                  <a:lnTo>
                    <a:pt x="1011453" y="44284"/>
                  </a:lnTo>
                  <a:lnTo>
                    <a:pt x="1012977" y="44284"/>
                  </a:lnTo>
                  <a:close/>
                </a:path>
                <a:path w="1821815" h="47625">
                  <a:moveTo>
                    <a:pt x="1075461" y="44284"/>
                  </a:moveTo>
                  <a:lnTo>
                    <a:pt x="1073937" y="39712"/>
                  </a:lnTo>
                  <a:lnTo>
                    <a:pt x="1073937" y="38188"/>
                  </a:lnTo>
                  <a:lnTo>
                    <a:pt x="1073937" y="36664"/>
                  </a:lnTo>
                  <a:lnTo>
                    <a:pt x="1070889" y="35140"/>
                  </a:lnTo>
                  <a:lnTo>
                    <a:pt x="1061745" y="35140"/>
                  </a:lnTo>
                  <a:lnTo>
                    <a:pt x="1057173" y="36664"/>
                  </a:lnTo>
                  <a:lnTo>
                    <a:pt x="1057173" y="38188"/>
                  </a:lnTo>
                  <a:lnTo>
                    <a:pt x="1057173" y="39662"/>
                  </a:lnTo>
                  <a:lnTo>
                    <a:pt x="1057084" y="44284"/>
                  </a:lnTo>
                  <a:lnTo>
                    <a:pt x="1061656" y="47332"/>
                  </a:lnTo>
                  <a:lnTo>
                    <a:pt x="1070889" y="47332"/>
                  </a:lnTo>
                  <a:lnTo>
                    <a:pt x="1073937" y="44284"/>
                  </a:lnTo>
                  <a:lnTo>
                    <a:pt x="1075461" y="44284"/>
                  </a:lnTo>
                  <a:close/>
                </a:path>
                <a:path w="1821815" h="47625">
                  <a:moveTo>
                    <a:pt x="1138047" y="41236"/>
                  </a:moveTo>
                  <a:lnTo>
                    <a:pt x="1136523" y="39712"/>
                  </a:lnTo>
                  <a:lnTo>
                    <a:pt x="1136523" y="38188"/>
                  </a:lnTo>
                  <a:lnTo>
                    <a:pt x="1133475" y="36664"/>
                  </a:lnTo>
                  <a:lnTo>
                    <a:pt x="1122807" y="36664"/>
                  </a:lnTo>
                  <a:lnTo>
                    <a:pt x="1119759" y="38188"/>
                  </a:lnTo>
                  <a:lnTo>
                    <a:pt x="1119759" y="39712"/>
                  </a:lnTo>
                  <a:lnTo>
                    <a:pt x="1119759" y="44284"/>
                  </a:lnTo>
                  <a:lnTo>
                    <a:pt x="1122807" y="47332"/>
                  </a:lnTo>
                  <a:lnTo>
                    <a:pt x="1133475" y="47332"/>
                  </a:lnTo>
                  <a:lnTo>
                    <a:pt x="1136523" y="44284"/>
                  </a:lnTo>
                  <a:lnTo>
                    <a:pt x="1138047" y="44284"/>
                  </a:lnTo>
                  <a:lnTo>
                    <a:pt x="1137031" y="41236"/>
                  </a:lnTo>
                  <a:lnTo>
                    <a:pt x="1138047" y="41236"/>
                  </a:lnTo>
                  <a:close/>
                </a:path>
                <a:path w="1821815" h="47625">
                  <a:moveTo>
                    <a:pt x="1200619" y="41236"/>
                  </a:moveTo>
                  <a:lnTo>
                    <a:pt x="1199007" y="39712"/>
                  </a:lnTo>
                  <a:lnTo>
                    <a:pt x="1199007" y="38188"/>
                  </a:lnTo>
                  <a:lnTo>
                    <a:pt x="1194435" y="36664"/>
                  </a:lnTo>
                  <a:lnTo>
                    <a:pt x="1185291" y="36664"/>
                  </a:lnTo>
                  <a:lnTo>
                    <a:pt x="1182243" y="38188"/>
                  </a:lnTo>
                  <a:lnTo>
                    <a:pt x="1182243" y="39712"/>
                  </a:lnTo>
                  <a:lnTo>
                    <a:pt x="1182243" y="44284"/>
                  </a:lnTo>
                  <a:lnTo>
                    <a:pt x="1185291" y="47332"/>
                  </a:lnTo>
                  <a:lnTo>
                    <a:pt x="1194435" y="47332"/>
                  </a:lnTo>
                  <a:lnTo>
                    <a:pt x="1199007" y="44284"/>
                  </a:lnTo>
                  <a:lnTo>
                    <a:pt x="1199007" y="41236"/>
                  </a:lnTo>
                  <a:lnTo>
                    <a:pt x="1200619" y="41236"/>
                  </a:lnTo>
                  <a:close/>
                </a:path>
                <a:path w="1821815" h="47625">
                  <a:moveTo>
                    <a:pt x="1261579" y="39712"/>
                  </a:moveTo>
                  <a:lnTo>
                    <a:pt x="1257007" y="36664"/>
                  </a:lnTo>
                  <a:lnTo>
                    <a:pt x="1247863" y="36664"/>
                  </a:lnTo>
                  <a:lnTo>
                    <a:pt x="1244815" y="39712"/>
                  </a:lnTo>
                  <a:lnTo>
                    <a:pt x="1244815" y="44284"/>
                  </a:lnTo>
                  <a:lnTo>
                    <a:pt x="1247863" y="47332"/>
                  </a:lnTo>
                  <a:lnTo>
                    <a:pt x="1257007" y="47332"/>
                  </a:lnTo>
                  <a:lnTo>
                    <a:pt x="1261579" y="44284"/>
                  </a:lnTo>
                  <a:lnTo>
                    <a:pt x="1261579" y="39712"/>
                  </a:lnTo>
                  <a:close/>
                </a:path>
                <a:path w="1821815" h="47625">
                  <a:moveTo>
                    <a:pt x="1385112" y="36664"/>
                  </a:moveTo>
                  <a:lnTo>
                    <a:pt x="1382064" y="35140"/>
                  </a:lnTo>
                  <a:lnTo>
                    <a:pt x="1372920" y="35140"/>
                  </a:lnTo>
                  <a:lnTo>
                    <a:pt x="1368348" y="36664"/>
                  </a:lnTo>
                  <a:lnTo>
                    <a:pt x="1368348" y="39712"/>
                  </a:lnTo>
                  <a:lnTo>
                    <a:pt x="1368348" y="44284"/>
                  </a:lnTo>
                  <a:lnTo>
                    <a:pt x="1372920" y="47332"/>
                  </a:lnTo>
                  <a:lnTo>
                    <a:pt x="1382064" y="47332"/>
                  </a:lnTo>
                  <a:lnTo>
                    <a:pt x="1385112" y="44284"/>
                  </a:lnTo>
                  <a:lnTo>
                    <a:pt x="1385112" y="39712"/>
                  </a:lnTo>
                  <a:lnTo>
                    <a:pt x="1385112" y="36664"/>
                  </a:lnTo>
                  <a:close/>
                </a:path>
                <a:path w="1821815" h="47625">
                  <a:moveTo>
                    <a:pt x="1510284" y="3048"/>
                  </a:moveTo>
                  <a:lnTo>
                    <a:pt x="1505610" y="0"/>
                  </a:lnTo>
                  <a:lnTo>
                    <a:pt x="1496466" y="0"/>
                  </a:lnTo>
                  <a:lnTo>
                    <a:pt x="1493418" y="3048"/>
                  </a:lnTo>
                  <a:lnTo>
                    <a:pt x="1493418" y="7620"/>
                  </a:lnTo>
                  <a:lnTo>
                    <a:pt x="1496466" y="10756"/>
                  </a:lnTo>
                  <a:lnTo>
                    <a:pt x="1505610" y="10756"/>
                  </a:lnTo>
                  <a:lnTo>
                    <a:pt x="1510284" y="7620"/>
                  </a:lnTo>
                  <a:lnTo>
                    <a:pt x="1510284" y="3048"/>
                  </a:lnTo>
                  <a:close/>
                </a:path>
                <a:path w="1821815" h="47625">
                  <a:moveTo>
                    <a:pt x="1511808" y="44284"/>
                  </a:moveTo>
                  <a:lnTo>
                    <a:pt x="1510284" y="38188"/>
                  </a:lnTo>
                  <a:lnTo>
                    <a:pt x="1505712" y="36664"/>
                  </a:lnTo>
                  <a:lnTo>
                    <a:pt x="1496568" y="36664"/>
                  </a:lnTo>
                  <a:lnTo>
                    <a:pt x="1493520" y="38188"/>
                  </a:lnTo>
                  <a:lnTo>
                    <a:pt x="1493520" y="39712"/>
                  </a:lnTo>
                  <a:lnTo>
                    <a:pt x="1493520" y="44284"/>
                  </a:lnTo>
                  <a:lnTo>
                    <a:pt x="1496568" y="47332"/>
                  </a:lnTo>
                  <a:lnTo>
                    <a:pt x="1505712" y="47332"/>
                  </a:lnTo>
                  <a:lnTo>
                    <a:pt x="1510284" y="44284"/>
                  </a:lnTo>
                  <a:lnTo>
                    <a:pt x="1511808" y="44284"/>
                  </a:lnTo>
                  <a:close/>
                </a:path>
                <a:path w="1821815" h="47625">
                  <a:moveTo>
                    <a:pt x="1572768" y="33616"/>
                  </a:moveTo>
                  <a:lnTo>
                    <a:pt x="1568196" y="32092"/>
                  </a:lnTo>
                  <a:lnTo>
                    <a:pt x="1559052" y="32092"/>
                  </a:lnTo>
                  <a:lnTo>
                    <a:pt x="1556004" y="33616"/>
                  </a:lnTo>
                  <a:lnTo>
                    <a:pt x="1556004" y="44284"/>
                  </a:lnTo>
                  <a:lnTo>
                    <a:pt x="1559052" y="47332"/>
                  </a:lnTo>
                  <a:lnTo>
                    <a:pt x="1568196" y="47332"/>
                  </a:lnTo>
                  <a:lnTo>
                    <a:pt x="1572768" y="44284"/>
                  </a:lnTo>
                  <a:lnTo>
                    <a:pt x="1572768" y="33616"/>
                  </a:lnTo>
                  <a:close/>
                </a:path>
                <a:path w="1821815" h="47625">
                  <a:moveTo>
                    <a:pt x="1697913" y="44284"/>
                  </a:moveTo>
                  <a:lnTo>
                    <a:pt x="1696389" y="39712"/>
                  </a:lnTo>
                  <a:lnTo>
                    <a:pt x="1693341" y="36664"/>
                  </a:lnTo>
                  <a:lnTo>
                    <a:pt x="1684197" y="36664"/>
                  </a:lnTo>
                  <a:lnTo>
                    <a:pt x="1682673" y="36664"/>
                  </a:lnTo>
                  <a:lnTo>
                    <a:pt x="1679803" y="39535"/>
                  </a:lnTo>
                  <a:lnTo>
                    <a:pt x="1679536" y="39712"/>
                  </a:lnTo>
                  <a:lnTo>
                    <a:pt x="1679536" y="44284"/>
                  </a:lnTo>
                  <a:lnTo>
                    <a:pt x="1679803" y="44462"/>
                  </a:lnTo>
                  <a:lnTo>
                    <a:pt x="1682673" y="47332"/>
                  </a:lnTo>
                  <a:lnTo>
                    <a:pt x="1684108" y="47332"/>
                  </a:lnTo>
                  <a:lnTo>
                    <a:pt x="1693341" y="47332"/>
                  </a:lnTo>
                  <a:lnTo>
                    <a:pt x="1696389" y="44284"/>
                  </a:lnTo>
                  <a:lnTo>
                    <a:pt x="1697913" y="44284"/>
                  </a:lnTo>
                  <a:close/>
                </a:path>
                <a:path w="1821815" h="47625">
                  <a:moveTo>
                    <a:pt x="1760397" y="44284"/>
                  </a:moveTo>
                  <a:lnTo>
                    <a:pt x="1758873" y="39712"/>
                  </a:lnTo>
                  <a:lnTo>
                    <a:pt x="1755825" y="36664"/>
                  </a:lnTo>
                  <a:lnTo>
                    <a:pt x="1745157" y="36664"/>
                  </a:lnTo>
                  <a:lnTo>
                    <a:pt x="1742109" y="39712"/>
                  </a:lnTo>
                  <a:lnTo>
                    <a:pt x="1742109" y="44284"/>
                  </a:lnTo>
                  <a:lnTo>
                    <a:pt x="1745157" y="47332"/>
                  </a:lnTo>
                  <a:lnTo>
                    <a:pt x="1755825" y="47332"/>
                  </a:lnTo>
                  <a:lnTo>
                    <a:pt x="1758873" y="44284"/>
                  </a:lnTo>
                  <a:lnTo>
                    <a:pt x="1760397" y="44284"/>
                  </a:lnTo>
                  <a:close/>
                </a:path>
                <a:path w="1821815" h="47625">
                  <a:moveTo>
                    <a:pt x="1821459" y="39712"/>
                  </a:moveTo>
                  <a:lnTo>
                    <a:pt x="1816887" y="36664"/>
                  </a:lnTo>
                  <a:lnTo>
                    <a:pt x="1807743" y="36664"/>
                  </a:lnTo>
                  <a:lnTo>
                    <a:pt x="1804695" y="39712"/>
                  </a:lnTo>
                  <a:lnTo>
                    <a:pt x="1804695" y="44284"/>
                  </a:lnTo>
                  <a:lnTo>
                    <a:pt x="1807743" y="47332"/>
                  </a:lnTo>
                  <a:lnTo>
                    <a:pt x="1816887" y="47332"/>
                  </a:lnTo>
                  <a:lnTo>
                    <a:pt x="1821459" y="44284"/>
                  </a:lnTo>
                  <a:lnTo>
                    <a:pt x="1821459" y="3971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3" name="object 2033" descr=""/>
            <p:cNvSpPr/>
            <p:nvPr/>
          </p:nvSpPr>
          <p:spPr>
            <a:xfrm>
              <a:off x="6954583" y="2266098"/>
              <a:ext cx="1885950" cy="27940"/>
            </a:xfrm>
            <a:custGeom>
              <a:avLst/>
              <a:gdLst/>
              <a:ahLst/>
              <a:cxnLst/>
              <a:rect l="l" t="t" r="r" b="b"/>
              <a:pathLst>
                <a:path w="1885950" h="27939">
                  <a:moveTo>
                    <a:pt x="16764" y="19900"/>
                  </a:moveTo>
                  <a:lnTo>
                    <a:pt x="12192" y="16852"/>
                  </a:lnTo>
                  <a:lnTo>
                    <a:pt x="3048" y="16852"/>
                  </a:lnTo>
                  <a:lnTo>
                    <a:pt x="0" y="19900"/>
                  </a:lnTo>
                  <a:lnTo>
                    <a:pt x="0" y="24472"/>
                  </a:lnTo>
                  <a:lnTo>
                    <a:pt x="3048" y="27520"/>
                  </a:lnTo>
                  <a:lnTo>
                    <a:pt x="12192" y="27520"/>
                  </a:lnTo>
                  <a:lnTo>
                    <a:pt x="16764" y="24472"/>
                  </a:lnTo>
                  <a:lnTo>
                    <a:pt x="16764" y="19900"/>
                  </a:lnTo>
                  <a:close/>
                </a:path>
                <a:path w="1885950" h="27939">
                  <a:moveTo>
                    <a:pt x="80772" y="24472"/>
                  </a:moveTo>
                  <a:lnTo>
                    <a:pt x="79248" y="19900"/>
                  </a:lnTo>
                  <a:lnTo>
                    <a:pt x="74676" y="16852"/>
                  </a:lnTo>
                  <a:lnTo>
                    <a:pt x="65532" y="16852"/>
                  </a:lnTo>
                  <a:lnTo>
                    <a:pt x="62484" y="19900"/>
                  </a:lnTo>
                  <a:lnTo>
                    <a:pt x="62484" y="24472"/>
                  </a:lnTo>
                  <a:lnTo>
                    <a:pt x="65532" y="27520"/>
                  </a:lnTo>
                  <a:lnTo>
                    <a:pt x="74676" y="27520"/>
                  </a:lnTo>
                  <a:lnTo>
                    <a:pt x="79248" y="24472"/>
                  </a:lnTo>
                  <a:lnTo>
                    <a:pt x="80772" y="24472"/>
                  </a:lnTo>
                  <a:close/>
                </a:path>
                <a:path w="1885950" h="27939">
                  <a:moveTo>
                    <a:pt x="140296" y="19900"/>
                  </a:moveTo>
                  <a:lnTo>
                    <a:pt x="137248" y="16852"/>
                  </a:lnTo>
                  <a:lnTo>
                    <a:pt x="128104" y="16852"/>
                  </a:lnTo>
                  <a:lnTo>
                    <a:pt x="123532" y="19900"/>
                  </a:lnTo>
                  <a:lnTo>
                    <a:pt x="123532" y="24472"/>
                  </a:lnTo>
                  <a:lnTo>
                    <a:pt x="128104" y="27520"/>
                  </a:lnTo>
                  <a:lnTo>
                    <a:pt x="137248" y="27520"/>
                  </a:lnTo>
                  <a:lnTo>
                    <a:pt x="140296" y="24472"/>
                  </a:lnTo>
                  <a:lnTo>
                    <a:pt x="140296" y="19900"/>
                  </a:lnTo>
                  <a:close/>
                </a:path>
                <a:path w="1885950" h="27939">
                  <a:moveTo>
                    <a:pt x="202882" y="19900"/>
                  </a:moveTo>
                  <a:lnTo>
                    <a:pt x="199834" y="16852"/>
                  </a:lnTo>
                  <a:lnTo>
                    <a:pt x="190690" y="16852"/>
                  </a:lnTo>
                  <a:lnTo>
                    <a:pt x="186118" y="19900"/>
                  </a:lnTo>
                  <a:lnTo>
                    <a:pt x="186118" y="24472"/>
                  </a:lnTo>
                  <a:lnTo>
                    <a:pt x="190690" y="27520"/>
                  </a:lnTo>
                  <a:lnTo>
                    <a:pt x="199834" y="27520"/>
                  </a:lnTo>
                  <a:lnTo>
                    <a:pt x="202882" y="24472"/>
                  </a:lnTo>
                  <a:lnTo>
                    <a:pt x="202882" y="19900"/>
                  </a:lnTo>
                  <a:close/>
                </a:path>
                <a:path w="1885950" h="27939">
                  <a:moveTo>
                    <a:pt x="266890" y="24472"/>
                  </a:moveTo>
                  <a:lnTo>
                    <a:pt x="265366" y="19900"/>
                  </a:lnTo>
                  <a:lnTo>
                    <a:pt x="265366" y="18376"/>
                  </a:lnTo>
                  <a:lnTo>
                    <a:pt x="262318" y="16852"/>
                  </a:lnTo>
                  <a:lnTo>
                    <a:pt x="253174" y="16852"/>
                  </a:lnTo>
                  <a:lnTo>
                    <a:pt x="248602" y="18376"/>
                  </a:lnTo>
                  <a:lnTo>
                    <a:pt x="248589" y="24472"/>
                  </a:lnTo>
                  <a:lnTo>
                    <a:pt x="253161" y="27520"/>
                  </a:lnTo>
                  <a:lnTo>
                    <a:pt x="262305" y="27520"/>
                  </a:lnTo>
                  <a:lnTo>
                    <a:pt x="265366" y="24472"/>
                  </a:lnTo>
                  <a:lnTo>
                    <a:pt x="266890" y="24472"/>
                  </a:lnTo>
                  <a:close/>
                </a:path>
                <a:path w="1885950" h="27939">
                  <a:moveTo>
                    <a:pt x="327939" y="19900"/>
                  </a:moveTo>
                  <a:lnTo>
                    <a:pt x="323367" y="16852"/>
                  </a:lnTo>
                  <a:lnTo>
                    <a:pt x="314223" y="16852"/>
                  </a:lnTo>
                  <a:lnTo>
                    <a:pt x="311175" y="19900"/>
                  </a:lnTo>
                  <a:lnTo>
                    <a:pt x="311175" y="24472"/>
                  </a:lnTo>
                  <a:lnTo>
                    <a:pt x="314223" y="27520"/>
                  </a:lnTo>
                  <a:lnTo>
                    <a:pt x="323367" y="27520"/>
                  </a:lnTo>
                  <a:lnTo>
                    <a:pt x="327939" y="24472"/>
                  </a:lnTo>
                  <a:lnTo>
                    <a:pt x="327939" y="19900"/>
                  </a:lnTo>
                  <a:close/>
                </a:path>
                <a:path w="1885950" h="27939">
                  <a:moveTo>
                    <a:pt x="390525" y="18376"/>
                  </a:moveTo>
                  <a:lnTo>
                    <a:pt x="385953" y="16852"/>
                  </a:lnTo>
                  <a:lnTo>
                    <a:pt x="376809" y="16852"/>
                  </a:lnTo>
                  <a:lnTo>
                    <a:pt x="373761" y="18376"/>
                  </a:lnTo>
                  <a:lnTo>
                    <a:pt x="373761" y="19900"/>
                  </a:lnTo>
                  <a:lnTo>
                    <a:pt x="373761" y="24472"/>
                  </a:lnTo>
                  <a:lnTo>
                    <a:pt x="376809" y="27520"/>
                  </a:lnTo>
                  <a:lnTo>
                    <a:pt x="385953" y="27520"/>
                  </a:lnTo>
                  <a:lnTo>
                    <a:pt x="390525" y="24472"/>
                  </a:lnTo>
                  <a:lnTo>
                    <a:pt x="390525" y="19900"/>
                  </a:lnTo>
                  <a:lnTo>
                    <a:pt x="390525" y="18376"/>
                  </a:lnTo>
                  <a:close/>
                </a:path>
                <a:path w="1885950" h="27939">
                  <a:moveTo>
                    <a:pt x="451472" y="18376"/>
                  </a:moveTo>
                  <a:lnTo>
                    <a:pt x="448424" y="16852"/>
                  </a:lnTo>
                  <a:lnTo>
                    <a:pt x="439280" y="16852"/>
                  </a:lnTo>
                  <a:lnTo>
                    <a:pt x="434708" y="18376"/>
                  </a:lnTo>
                  <a:lnTo>
                    <a:pt x="434708" y="19900"/>
                  </a:lnTo>
                  <a:lnTo>
                    <a:pt x="434708" y="24472"/>
                  </a:lnTo>
                  <a:lnTo>
                    <a:pt x="439280" y="27520"/>
                  </a:lnTo>
                  <a:lnTo>
                    <a:pt x="448424" y="27520"/>
                  </a:lnTo>
                  <a:lnTo>
                    <a:pt x="451472" y="24472"/>
                  </a:lnTo>
                  <a:lnTo>
                    <a:pt x="451472" y="19900"/>
                  </a:lnTo>
                  <a:lnTo>
                    <a:pt x="451472" y="18376"/>
                  </a:lnTo>
                  <a:close/>
                </a:path>
                <a:path w="1885950" h="27939">
                  <a:moveTo>
                    <a:pt x="514057" y="19900"/>
                  </a:moveTo>
                  <a:lnTo>
                    <a:pt x="511009" y="16852"/>
                  </a:lnTo>
                  <a:lnTo>
                    <a:pt x="501865" y="16852"/>
                  </a:lnTo>
                  <a:lnTo>
                    <a:pt x="497293" y="19900"/>
                  </a:lnTo>
                  <a:lnTo>
                    <a:pt x="497293" y="24472"/>
                  </a:lnTo>
                  <a:lnTo>
                    <a:pt x="501865" y="27520"/>
                  </a:lnTo>
                  <a:lnTo>
                    <a:pt x="511009" y="27520"/>
                  </a:lnTo>
                  <a:lnTo>
                    <a:pt x="514057" y="24472"/>
                  </a:lnTo>
                  <a:lnTo>
                    <a:pt x="514057" y="19900"/>
                  </a:lnTo>
                  <a:close/>
                </a:path>
                <a:path w="1885950" h="27939">
                  <a:moveTo>
                    <a:pt x="639114" y="18376"/>
                  </a:moveTo>
                  <a:lnTo>
                    <a:pt x="634542" y="16852"/>
                  </a:lnTo>
                  <a:lnTo>
                    <a:pt x="625398" y="16852"/>
                  </a:lnTo>
                  <a:lnTo>
                    <a:pt x="622350" y="18376"/>
                  </a:lnTo>
                  <a:lnTo>
                    <a:pt x="622350" y="19900"/>
                  </a:lnTo>
                  <a:lnTo>
                    <a:pt x="622350" y="24472"/>
                  </a:lnTo>
                  <a:lnTo>
                    <a:pt x="625398" y="27520"/>
                  </a:lnTo>
                  <a:lnTo>
                    <a:pt x="634542" y="27520"/>
                  </a:lnTo>
                  <a:lnTo>
                    <a:pt x="639114" y="24472"/>
                  </a:lnTo>
                  <a:lnTo>
                    <a:pt x="639114" y="19900"/>
                  </a:lnTo>
                  <a:lnTo>
                    <a:pt x="639114" y="18376"/>
                  </a:lnTo>
                  <a:close/>
                </a:path>
                <a:path w="1885950" h="27939">
                  <a:moveTo>
                    <a:pt x="701700" y="19900"/>
                  </a:moveTo>
                  <a:lnTo>
                    <a:pt x="697128" y="16852"/>
                  </a:lnTo>
                  <a:lnTo>
                    <a:pt x="687984" y="16852"/>
                  </a:lnTo>
                  <a:lnTo>
                    <a:pt x="684936" y="19900"/>
                  </a:lnTo>
                  <a:lnTo>
                    <a:pt x="684936" y="24472"/>
                  </a:lnTo>
                  <a:lnTo>
                    <a:pt x="687984" y="27520"/>
                  </a:lnTo>
                  <a:lnTo>
                    <a:pt x="697128" y="27520"/>
                  </a:lnTo>
                  <a:lnTo>
                    <a:pt x="701700" y="24472"/>
                  </a:lnTo>
                  <a:lnTo>
                    <a:pt x="701700" y="19900"/>
                  </a:lnTo>
                  <a:close/>
                </a:path>
                <a:path w="1885950" h="27939">
                  <a:moveTo>
                    <a:pt x="826770" y="24472"/>
                  </a:moveTo>
                  <a:lnTo>
                    <a:pt x="825246" y="19900"/>
                  </a:lnTo>
                  <a:lnTo>
                    <a:pt x="825246" y="18376"/>
                  </a:lnTo>
                  <a:lnTo>
                    <a:pt x="822198" y="16852"/>
                  </a:lnTo>
                  <a:lnTo>
                    <a:pt x="813054" y="16852"/>
                  </a:lnTo>
                  <a:lnTo>
                    <a:pt x="808482" y="18376"/>
                  </a:lnTo>
                  <a:lnTo>
                    <a:pt x="808482" y="19900"/>
                  </a:lnTo>
                  <a:lnTo>
                    <a:pt x="808482" y="24472"/>
                  </a:lnTo>
                  <a:lnTo>
                    <a:pt x="813054" y="27520"/>
                  </a:lnTo>
                  <a:lnTo>
                    <a:pt x="822198" y="27520"/>
                  </a:lnTo>
                  <a:lnTo>
                    <a:pt x="825246" y="24472"/>
                  </a:lnTo>
                  <a:lnTo>
                    <a:pt x="826770" y="24472"/>
                  </a:lnTo>
                  <a:close/>
                </a:path>
                <a:path w="1885950" h="27939">
                  <a:moveTo>
                    <a:pt x="951826" y="24472"/>
                  </a:moveTo>
                  <a:lnTo>
                    <a:pt x="950302" y="18376"/>
                  </a:lnTo>
                  <a:lnTo>
                    <a:pt x="950302" y="16852"/>
                  </a:lnTo>
                  <a:lnTo>
                    <a:pt x="945730" y="15328"/>
                  </a:lnTo>
                  <a:lnTo>
                    <a:pt x="936586" y="15328"/>
                  </a:lnTo>
                  <a:lnTo>
                    <a:pt x="933538" y="16852"/>
                  </a:lnTo>
                  <a:lnTo>
                    <a:pt x="933538" y="18376"/>
                  </a:lnTo>
                  <a:lnTo>
                    <a:pt x="933538" y="19900"/>
                  </a:lnTo>
                  <a:lnTo>
                    <a:pt x="933538" y="24472"/>
                  </a:lnTo>
                  <a:lnTo>
                    <a:pt x="936586" y="27520"/>
                  </a:lnTo>
                  <a:lnTo>
                    <a:pt x="945730" y="27520"/>
                  </a:lnTo>
                  <a:lnTo>
                    <a:pt x="950302" y="24472"/>
                  </a:lnTo>
                  <a:lnTo>
                    <a:pt x="951826" y="24472"/>
                  </a:lnTo>
                  <a:close/>
                </a:path>
                <a:path w="1885950" h="27939">
                  <a:moveTo>
                    <a:pt x="1012875" y="1524"/>
                  </a:moveTo>
                  <a:lnTo>
                    <a:pt x="1008303" y="0"/>
                  </a:lnTo>
                  <a:lnTo>
                    <a:pt x="999159" y="0"/>
                  </a:lnTo>
                  <a:lnTo>
                    <a:pt x="996111" y="1524"/>
                  </a:lnTo>
                  <a:lnTo>
                    <a:pt x="996111" y="7620"/>
                  </a:lnTo>
                  <a:lnTo>
                    <a:pt x="999159" y="9144"/>
                  </a:lnTo>
                  <a:lnTo>
                    <a:pt x="1008303" y="9144"/>
                  </a:lnTo>
                  <a:lnTo>
                    <a:pt x="1012875" y="7620"/>
                  </a:lnTo>
                  <a:lnTo>
                    <a:pt x="1012875" y="1524"/>
                  </a:lnTo>
                  <a:close/>
                </a:path>
                <a:path w="1885950" h="27939">
                  <a:moveTo>
                    <a:pt x="1014399" y="24472"/>
                  </a:moveTo>
                  <a:lnTo>
                    <a:pt x="1012875" y="18376"/>
                  </a:lnTo>
                  <a:lnTo>
                    <a:pt x="1012875" y="15328"/>
                  </a:lnTo>
                  <a:lnTo>
                    <a:pt x="1008303" y="13804"/>
                  </a:lnTo>
                  <a:lnTo>
                    <a:pt x="999159" y="13804"/>
                  </a:lnTo>
                  <a:lnTo>
                    <a:pt x="996111" y="15328"/>
                  </a:lnTo>
                  <a:lnTo>
                    <a:pt x="996111" y="18376"/>
                  </a:lnTo>
                  <a:lnTo>
                    <a:pt x="996111" y="19812"/>
                  </a:lnTo>
                  <a:lnTo>
                    <a:pt x="996022" y="24472"/>
                  </a:lnTo>
                  <a:lnTo>
                    <a:pt x="999070" y="27520"/>
                  </a:lnTo>
                  <a:lnTo>
                    <a:pt x="1008214" y="27520"/>
                  </a:lnTo>
                  <a:lnTo>
                    <a:pt x="1012875" y="24472"/>
                  </a:lnTo>
                  <a:lnTo>
                    <a:pt x="1014399" y="24472"/>
                  </a:lnTo>
                  <a:close/>
                </a:path>
                <a:path w="1885950" h="27939">
                  <a:moveTo>
                    <a:pt x="1073937" y="15328"/>
                  </a:moveTo>
                  <a:lnTo>
                    <a:pt x="1070889" y="12280"/>
                  </a:lnTo>
                  <a:lnTo>
                    <a:pt x="1061656" y="12280"/>
                  </a:lnTo>
                  <a:lnTo>
                    <a:pt x="1057084" y="15328"/>
                  </a:lnTo>
                  <a:lnTo>
                    <a:pt x="1057084" y="24472"/>
                  </a:lnTo>
                  <a:lnTo>
                    <a:pt x="1057351" y="24650"/>
                  </a:lnTo>
                  <a:lnTo>
                    <a:pt x="1060221" y="27520"/>
                  </a:lnTo>
                  <a:lnTo>
                    <a:pt x="1061656" y="27520"/>
                  </a:lnTo>
                  <a:lnTo>
                    <a:pt x="1070889" y="27520"/>
                  </a:lnTo>
                  <a:lnTo>
                    <a:pt x="1073937" y="24472"/>
                  </a:lnTo>
                  <a:lnTo>
                    <a:pt x="1073937" y="19900"/>
                  </a:lnTo>
                  <a:lnTo>
                    <a:pt x="1073937" y="18376"/>
                  </a:lnTo>
                  <a:lnTo>
                    <a:pt x="1073937" y="15328"/>
                  </a:lnTo>
                  <a:close/>
                </a:path>
                <a:path w="1885950" h="27939">
                  <a:moveTo>
                    <a:pt x="1136421" y="18376"/>
                  </a:moveTo>
                  <a:lnTo>
                    <a:pt x="1133373" y="15328"/>
                  </a:lnTo>
                  <a:lnTo>
                    <a:pt x="1124229" y="15328"/>
                  </a:lnTo>
                  <a:lnTo>
                    <a:pt x="1119657" y="18376"/>
                  </a:lnTo>
                  <a:lnTo>
                    <a:pt x="1119657" y="19900"/>
                  </a:lnTo>
                  <a:lnTo>
                    <a:pt x="1119657" y="24472"/>
                  </a:lnTo>
                  <a:lnTo>
                    <a:pt x="1124229" y="27520"/>
                  </a:lnTo>
                  <a:lnTo>
                    <a:pt x="1133373" y="27520"/>
                  </a:lnTo>
                  <a:lnTo>
                    <a:pt x="1136421" y="24472"/>
                  </a:lnTo>
                  <a:lnTo>
                    <a:pt x="1136421" y="19900"/>
                  </a:lnTo>
                  <a:lnTo>
                    <a:pt x="1136421" y="18376"/>
                  </a:lnTo>
                  <a:close/>
                </a:path>
                <a:path w="1885950" h="27939">
                  <a:moveTo>
                    <a:pt x="1200531" y="24472"/>
                  </a:moveTo>
                  <a:lnTo>
                    <a:pt x="1199007" y="19900"/>
                  </a:lnTo>
                  <a:lnTo>
                    <a:pt x="1199007" y="18376"/>
                  </a:lnTo>
                  <a:lnTo>
                    <a:pt x="1199007" y="16852"/>
                  </a:lnTo>
                  <a:lnTo>
                    <a:pt x="1195959" y="15328"/>
                  </a:lnTo>
                  <a:lnTo>
                    <a:pt x="1185291" y="15328"/>
                  </a:lnTo>
                  <a:lnTo>
                    <a:pt x="1182243" y="16852"/>
                  </a:lnTo>
                  <a:lnTo>
                    <a:pt x="1182243" y="18376"/>
                  </a:lnTo>
                  <a:lnTo>
                    <a:pt x="1182243" y="19900"/>
                  </a:lnTo>
                  <a:lnTo>
                    <a:pt x="1182243" y="24472"/>
                  </a:lnTo>
                  <a:lnTo>
                    <a:pt x="1185291" y="27520"/>
                  </a:lnTo>
                  <a:lnTo>
                    <a:pt x="1195959" y="27520"/>
                  </a:lnTo>
                  <a:lnTo>
                    <a:pt x="1199007" y="24472"/>
                  </a:lnTo>
                  <a:lnTo>
                    <a:pt x="1200531" y="24472"/>
                  </a:lnTo>
                  <a:close/>
                </a:path>
                <a:path w="1885950" h="27939">
                  <a:moveTo>
                    <a:pt x="1261491" y="18376"/>
                  </a:moveTo>
                  <a:lnTo>
                    <a:pt x="1256919" y="16852"/>
                  </a:lnTo>
                  <a:lnTo>
                    <a:pt x="1247775" y="16852"/>
                  </a:lnTo>
                  <a:lnTo>
                    <a:pt x="1244727" y="18376"/>
                  </a:lnTo>
                  <a:lnTo>
                    <a:pt x="1244727" y="19900"/>
                  </a:lnTo>
                  <a:lnTo>
                    <a:pt x="1244727" y="24472"/>
                  </a:lnTo>
                  <a:lnTo>
                    <a:pt x="1247775" y="27520"/>
                  </a:lnTo>
                  <a:lnTo>
                    <a:pt x="1256919" y="27520"/>
                  </a:lnTo>
                  <a:lnTo>
                    <a:pt x="1261491" y="24472"/>
                  </a:lnTo>
                  <a:lnTo>
                    <a:pt x="1261491" y="19900"/>
                  </a:lnTo>
                  <a:lnTo>
                    <a:pt x="1261491" y="18376"/>
                  </a:lnTo>
                  <a:close/>
                </a:path>
                <a:path w="1885950" h="27939">
                  <a:moveTo>
                    <a:pt x="1324063" y="19900"/>
                  </a:moveTo>
                  <a:lnTo>
                    <a:pt x="1319491" y="16852"/>
                  </a:lnTo>
                  <a:lnTo>
                    <a:pt x="1310347" y="16852"/>
                  </a:lnTo>
                  <a:lnTo>
                    <a:pt x="1307299" y="19900"/>
                  </a:lnTo>
                  <a:lnTo>
                    <a:pt x="1307299" y="24472"/>
                  </a:lnTo>
                  <a:lnTo>
                    <a:pt x="1310347" y="27520"/>
                  </a:lnTo>
                  <a:lnTo>
                    <a:pt x="1319491" y="27520"/>
                  </a:lnTo>
                  <a:lnTo>
                    <a:pt x="1324063" y="24472"/>
                  </a:lnTo>
                  <a:lnTo>
                    <a:pt x="1324063" y="19900"/>
                  </a:lnTo>
                  <a:close/>
                </a:path>
                <a:path w="1885950" h="27939">
                  <a:moveTo>
                    <a:pt x="1447596" y="19900"/>
                  </a:moveTo>
                  <a:lnTo>
                    <a:pt x="1444548" y="16852"/>
                  </a:lnTo>
                  <a:lnTo>
                    <a:pt x="1435404" y="16852"/>
                  </a:lnTo>
                  <a:lnTo>
                    <a:pt x="1430832" y="19900"/>
                  </a:lnTo>
                  <a:lnTo>
                    <a:pt x="1430832" y="24472"/>
                  </a:lnTo>
                  <a:lnTo>
                    <a:pt x="1435404" y="27520"/>
                  </a:lnTo>
                  <a:lnTo>
                    <a:pt x="1444548" y="27520"/>
                  </a:lnTo>
                  <a:lnTo>
                    <a:pt x="1447596" y="24472"/>
                  </a:lnTo>
                  <a:lnTo>
                    <a:pt x="1447596" y="19900"/>
                  </a:lnTo>
                  <a:close/>
                </a:path>
                <a:path w="1885950" h="27939">
                  <a:moveTo>
                    <a:pt x="1510182" y="19900"/>
                  </a:moveTo>
                  <a:lnTo>
                    <a:pt x="1507134" y="16852"/>
                  </a:lnTo>
                  <a:lnTo>
                    <a:pt x="1496466" y="16852"/>
                  </a:lnTo>
                  <a:lnTo>
                    <a:pt x="1493418" y="19900"/>
                  </a:lnTo>
                  <a:lnTo>
                    <a:pt x="1493418" y="24472"/>
                  </a:lnTo>
                  <a:lnTo>
                    <a:pt x="1496466" y="27520"/>
                  </a:lnTo>
                  <a:lnTo>
                    <a:pt x="1507134" y="27520"/>
                  </a:lnTo>
                  <a:lnTo>
                    <a:pt x="1510182" y="24472"/>
                  </a:lnTo>
                  <a:lnTo>
                    <a:pt x="1510182" y="19900"/>
                  </a:lnTo>
                  <a:close/>
                </a:path>
                <a:path w="1885950" h="27939">
                  <a:moveTo>
                    <a:pt x="1572768" y="18376"/>
                  </a:moveTo>
                  <a:lnTo>
                    <a:pt x="1568196" y="15328"/>
                  </a:lnTo>
                  <a:lnTo>
                    <a:pt x="1559052" y="15328"/>
                  </a:lnTo>
                  <a:lnTo>
                    <a:pt x="1556004" y="18376"/>
                  </a:lnTo>
                  <a:lnTo>
                    <a:pt x="1556004" y="19900"/>
                  </a:lnTo>
                  <a:lnTo>
                    <a:pt x="1556004" y="24472"/>
                  </a:lnTo>
                  <a:lnTo>
                    <a:pt x="1559052" y="27520"/>
                  </a:lnTo>
                  <a:lnTo>
                    <a:pt x="1568196" y="27520"/>
                  </a:lnTo>
                  <a:lnTo>
                    <a:pt x="1572768" y="24472"/>
                  </a:lnTo>
                  <a:lnTo>
                    <a:pt x="1572768" y="18376"/>
                  </a:lnTo>
                  <a:close/>
                </a:path>
                <a:path w="1885950" h="27939">
                  <a:moveTo>
                    <a:pt x="1635252" y="19900"/>
                  </a:moveTo>
                  <a:lnTo>
                    <a:pt x="1630680" y="16852"/>
                  </a:lnTo>
                  <a:lnTo>
                    <a:pt x="1621536" y="16852"/>
                  </a:lnTo>
                  <a:lnTo>
                    <a:pt x="1618488" y="19900"/>
                  </a:lnTo>
                  <a:lnTo>
                    <a:pt x="1618488" y="24472"/>
                  </a:lnTo>
                  <a:lnTo>
                    <a:pt x="1621536" y="27520"/>
                  </a:lnTo>
                  <a:lnTo>
                    <a:pt x="1630680" y="27520"/>
                  </a:lnTo>
                  <a:lnTo>
                    <a:pt x="1635252" y="24472"/>
                  </a:lnTo>
                  <a:lnTo>
                    <a:pt x="1635252" y="19900"/>
                  </a:lnTo>
                  <a:close/>
                </a:path>
                <a:path w="1885950" h="27939">
                  <a:moveTo>
                    <a:pt x="1696300" y="19900"/>
                  </a:moveTo>
                  <a:lnTo>
                    <a:pt x="1693252" y="16852"/>
                  </a:lnTo>
                  <a:lnTo>
                    <a:pt x="1684108" y="16852"/>
                  </a:lnTo>
                  <a:lnTo>
                    <a:pt x="1679536" y="19900"/>
                  </a:lnTo>
                  <a:lnTo>
                    <a:pt x="1679536" y="24472"/>
                  </a:lnTo>
                  <a:lnTo>
                    <a:pt x="1684108" y="27520"/>
                  </a:lnTo>
                  <a:lnTo>
                    <a:pt x="1693252" y="27520"/>
                  </a:lnTo>
                  <a:lnTo>
                    <a:pt x="1696300" y="24472"/>
                  </a:lnTo>
                  <a:lnTo>
                    <a:pt x="1696300" y="19900"/>
                  </a:lnTo>
                  <a:close/>
                </a:path>
                <a:path w="1885950" h="27939">
                  <a:moveTo>
                    <a:pt x="1758873" y="3048"/>
                  </a:moveTo>
                  <a:lnTo>
                    <a:pt x="1755825" y="1524"/>
                  </a:lnTo>
                  <a:lnTo>
                    <a:pt x="1746681" y="1524"/>
                  </a:lnTo>
                  <a:lnTo>
                    <a:pt x="1742109" y="3048"/>
                  </a:lnTo>
                  <a:lnTo>
                    <a:pt x="1742109" y="9144"/>
                  </a:lnTo>
                  <a:lnTo>
                    <a:pt x="1746681" y="10668"/>
                  </a:lnTo>
                  <a:lnTo>
                    <a:pt x="1755825" y="10668"/>
                  </a:lnTo>
                  <a:lnTo>
                    <a:pt x="1758873" y="9144"/>
                  </a:lnTo>
                  <a:lnTo>
                    <a:pt x="1758873" y="3048"/>
                  </a:lnTo>
                  <a:close/>
                </a:path>
                <a:path w="1885950" h="27939">
                  <a:moveTo>
                    <a:pt x="1760397" y="24472"/>
                  </a:moveTo>
                  <a:lnTo>
                    <a:pt x="1758873" y="19900"/>
                  </a:lnTo>
                  <a:lnTo>
                    <a:pt x="1758873" y="18376"/>
                  </a:lnTo>
                  <a:lnTo>
                    <a:pt x="1755825" y="15328"/>
                  </a:lnTo>
                  <a:lnTo>
                    <a:pt x="1745157" y="15328"/>
                  </a:lnTo>
                  <a:lnTo>
                    <a:pt x="1742147" y="18338"/>
                  </a:lnTo>
                  <a:lnTo>
                    <a:pt x="1742020" y="18376"/>
                  </a:lnTo>
                  <a:lnTo>
                    <a:pt x="1742020" y="19900"/>
                  </a:lnTo>
                  <a:lnTo>
                    <a:pt x="1742109" y="24206"/>
                  </a:lnTo>
                  <a:lnTo>
                    <a:pt x="1742020" y="24472"/>
                  </a:lnTo>
                  <a:lnTo>
                    <a:pt x="1742287" y="24650"/>
                  </a:lnTo>
                  <a:lnTo>
                    <a:pt x="1745157" y="27520"/>
                  </a:lnTo>
                  <a:lnTo>
                    <a:pt x="1746592" y="27520"/>
                  </a:lnTo>
                  <a:lnTo>
                    <a:pt x="1755825" y="27520"/>
                  </a:lnTo>
                  <a:lnTo>
                    <a:pt x="1758873" y="24472"/>
                  </a:lnTo>
                  <a:lnTo>
                    <a:pt x="1760397" y="24472"/>
                  </a:lnTo>
                  <a:close/>
                </a:path>
                <a:path w="1885950" h="27939">
                  <a:moveTo>
                    <a:pt x="1822881" y="21424"/>
                  </a:moveTo>
                  <a:lnTo>
                    <a:pt x="1821357" y="19900"/>
                  </a:lnTo>
                  <a:lnTo>
                    <a:pt x="1821357" y="18376"/>
                  </a:lnTo>
                  <a:lnTo>
                    <a:pt x="1818309" y="15328"/>
                  </a:lnTo>
                  <a:lnTo>
                    <a:pt x="1807641" y="15328"/>
                  </a:lnTo>
                  <a:lnTo>
                    <a:pt x="1804593" y="18376"/>
                  </a:lnTo>
                  <a:lnTo>
                    <a:pt x="1804593" y="19900"/>
                  </a:lnTo>
                  <a:lnTo>
                    <a:pt x="1804593" y="24472"/>
                  </a:lnTo>
                  <a:lnTo>
                    <a:pt x="1807641" y="27520"/>
                  </a:lnTo>
                  <a:lnTo>
                    <a:pt x="1818309" y="27520"/>
                  </a:lnTo>
                  <a:lnTo>
                    <a:pt x="1821357" y="24472"/>
                  </a:lnTo>
                  <a:lnTo>
                    <a:pt x="1822881" y="24472"/>
                  </a:lnTo>
                  <a:lnTo>
                    <a:pt x="1821865" y="21424"/>
                  </a:lnTo>
                  <a:lnTo>
                    <a:pt x="1822881" y="21424"/>
                  </a:lnTo>
                  <a:close/>
                </a:path>
                <a:path w="1885950" h="27939">
                  <a:moveTo>
                    <a:pt x="1885467" y="24472"/>
                  </a:moveTo>
                  <a:lnTo>
                    <a:pt x="1883943" y="19900"/>
                  </a:lnTo>
                  <a:lnTo>
                    <a:pt x="1883943" y="18376"/>
                  </a:lnTo>
                  <a:lnTo>
                    <a:pt x="1883943" y="16852"/>
                  </a:lnTo>
                  <a:lnTo>
                    <a:pt x="1879371" y="15328"/>
                  </a:lnTo>
                  <a:lnTo>
                    <a:pt x="1870227" y="15328"/>
                  </a:lnTo>
                  <a:lnTo>
                    <a:pt x="1867179" y="16852"/>
                  </a:lnTo>
                  <a:lnTo>
                    <a:pt x="1867179" y="18376"/>
                  </a:lnTo>
                  <a:lnTo>
                    <a:pt x="1867179" y="19900"/>
                  </a:lnTo>
                  <a:lnTo>
                    <a:pt x="1867179" y="24472"/>
                  </a:lnTo>
                  <a:lnTo>
                    <a:pt x="1870227" y="27520"/>
                  </a:lnTo>
                  <a:lnTo>
                    <a:pt x="1879371" y="27520"/>
                  </a:lnTo>
                  <a:lnTo>
                    <a:pt x="1883943" y="24472"/>
                  </a:lnTo>
                  <a:lnTo>
                    <a:pt x="1885467" y="244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4" name="object 2034" descr=""/>
            <p:cNvSpPr/>
            <p:nvPr/>
          </p:nvSpPr>
          <p:spPr>
            <a:xfrm>
              <a:off x="6954583" y="2281427"/>
              <a:ext cx="1884045" cy="12700"/>
            </a:xfrm>
            <a:custGeom>
              <a:avLst/>
              <a:gdLst/>
              <a:ahLst/>
              <a:cxnLst/>
              <a:rect l="l" t="t" r="r" b="b"/>
              <a:pathLst>
                <a:path w="1884045" h="12700">
                  <a:moveTo>
                    <a:pt x="16764" y="4572"/>
                  </a:moveTo>
                  <a:lnTo>
                    <a:pt x="12192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9144"/>
                  </a:lnTo>
                  <a:lnTo>
                    <a:pt x="3048" y="12192"/>
                  </a:lnTo>
                  <a:lnTo>
                    <a:pt x="12192" y="12192"/>
                  </a:lnTo>
                  <a:lnTo>
                    <a:pt x="16764" y="9144"/>
                  </a:lnTo>
                  <a:lnTo>
                    <a:pt x="16764" y="4572"/>
                  </a:lnTo>
                  <a:close/>
                </a:path>
                <a:path w="1884045" h="12700">
                  <a:moveTo>
                    <a:pt x="80772" y="9144"/>
                  </a:moveTo>
                  <a:lnTo>
                    <a:pt x="79248" y="4572"/>
                  </a:lnTo>
                  <a:lnTo>
                    <a:pt x="74676" y="1524"/>
                  </a:lnTo>
                  <a:lnTo>
                    <a:pt x="65532" y="1524"/>
                  </a:lnTo>
                  <a:lnTo>
                    <a:pt x="62382" y="4572"/>
                  </a:lnTo>
                  <a:lnTo>
                    <a:pt x="62382" y="9144"/>
                  </a:lnTo>
                  <a:lnTo>
                    <a:pt x="65430" y="12192"/>
                  </a:lnTo>
                  <a:lnTo>
                    <a:pt x="74574" y="12192"/>
                  </a:lnTo>
                  <a:lnTo>
                    <a:pt x="79248" y="9144"/>
                  </a:lnTo>
                  <a:lnTo>
                    <a:pt x="80772" y="9144"/>
                  </a:lnTo>
                  <a:close/>
                </a:path>
                <a:path w="1884045" h="12700">
                  <a:moveTo>
                    <a:pt x="140296" y="4572"/>
                  </a:moveTo>
                  <a:lnTo>
                    <a:pt x="137248" y="1524"/>
                  </a:lnTo>
                  <a:lnTo>
                    <a:pt x="128104" y="1524"/>
                  </a:lnTo>
                  <a:lnTo>
                    <a:pt x="123532" y="4572"/>
                  </a:lnTo>
                  <a:lnTo>
                    <a:pt x="123532" y="9144"/>
                  </a:lnTo>
                  <a:lnTo>
                    <a:pt x="128104" y="12192"/>
                  </a:lnTo>
                  <a:lnTo>
                    <a:pt x="137248" y="12192"/>
                  </a:lnTo>
                  <a:lnTo>
                    <a:pt x="140296" y="9144"/>
                  </a:lnTo>
                  <a:lnTo>
                    <a:pt x="140296" y="4572"/>
                  </a:lnTo>
                  <a:close/>
                </a:path>
                <a:path w="1884045" h="12700">
                  <a:moveTo>
                    <a:pt x="202882" y="4572"/>
                  </a:moveTo>
                  <a:lnTo>
                    <a:pt x="199834" y="1524"/>
                  </a:lnTo>
                  <a:lnTo>
                    <a:pt x="190690" y="1524"/>
                  </a:lnTo>
                  <a:lnTo>
                    <a:pt x="186118" y="4572"/>
                  </a:lnTo>
                  <a:lnTo>
                    <a:pt x="186118" y="9144"/>
                  </a:lnTo>
                  <a:lnTo>
                    <a:pt x="190690" y="12192"/>
                  </a:lnTo>
                  <a:lnTo>
                    <a:pt x="199834" y="12192"/>
                  </a:lnTo>
                  <a:lnTo>
                    <a:pt x="202882" y="9144"/>
                  </a:lnTo>
                  <a:lnTo>
                    <a:pt x="202882" y="4572"/>
                  </a:lnTo>
                  <a:close/>
                </a:path>
                <a:path w="1884045" h="12700">
                  <a:moveTo>
                    <a:pt x="266890" y="9144"/>
                  </a:moveTo>
                  <a:lnTo>
                    <a:pt x="265366" y="4572"/>
                  </a:lnTo>
                  <a:lnTo>
                    <a:pt x="265366" y="3048"/>
                  </a:lnTo>
                  <a:lnTo>
                    <a:pt x="262318" y="1524"/>
                  </a:lnTo>
                  <a:lnTo>
                    <a:pt x="253174" y="1524"/>
                  </a:lnTo>
                  <a:lnTo>
                    <a:pt x="248602" y="3048"/>
                  </a:lnTo>
                  <a:lnTo>
                    <a:pt x="248602" y="4572"/>
                  </a:lnTo>
                  <a:lnTo>
                    <a:pt x="248602" y="9105"/>
                  </a:lnTo>
                  <a:lnTo>
                    <a:pt x="253161" y="12192"/>
                  </a:lnTo>
                  <a:lnTo>
                    <a:pt x="262305" y="12192"/>
                  </a:lnTo>
                  <a:lnTo>
                    <a:pt x="265366" y="9144"/>
                  </a:lnTo>
                  <a:lnTo>
                    <a:pt x="266890" y="9144"/>
                  </a:lnTo>
                  <a:close/>
                </a:path>
                <a:path w="1884045" h="12700">
                  <a:moveTo>
                    <a:pt x="327939" y="4572"/>
                  </a:moveTo>
                  <a:lnTo>
                    <a:pt x="323367" y="1524"/>
                  </a:lnTo>
                  <a:lnTo>
                    <a:pt x="314223" y="1524"/>
                  </a:lnTo>
                  <a:lnTo>
                    <a:pt x="311175" y="4572"/>
                  </a:lnTo>
                  <a:lnTo>
                    <a:pt x="311175" y="9144"/>
                  </a:lnTo>
                  <a:lnTo>
                    <a:pt x="314223" y="12192"/>
                  </a:lnTo>
                  <a:lnTo>
                    <a:pt x="323367" y="12192"/>
                  </a:lnTo>
                  <a:lnTo>
                    <a:pt x="327939" y="9144"/>
                  </a:lnTo>
                  <a:lnTo>
                    <a:pt x="327939" y="4572"/>
                  </a:lnTo>
                  <a:close/>
                </a:path>
                <a:path w="1884045" h="12700">
                  <a:moveTo>
                    <a:pt x="392049" y="9144"/>
                  </a:moveTo>
                  <a:lnTo>
                    <a:pt x="390525" y="4572"/>
                  </a:lnTo>
                  <a:lnTo>
                    <a:pt x="385953" y="1524"/>
                  </a:lnTo>
                  <a:lnTo>
                    <a:pt x="376809" y="1524"/>
                  </a:lnTo>
                  <a:lnTo>
                    <a:pt x="373659" y="4572"/>
                  </a:lnTo>
                  <a:lnTo>
                    <a:pt x="373659" y="9144"/>
                  </a:lnTo>
                  <a:lnTo>
                    <a:pt x="376707" y="12192"/>
                  </a:lnTo>
                  <a:lnTo>
                    <a:pt x="385851" y="12192"/>
                  </a:lnTo>
                  <a:lnTo>
                    <a:pt x="390525" y="9144"/>
                  </a:lnTo>
                  <a:lnTo>
                    <a:pt x="392049" y="9144"/>
                  </a:lnTo>
                  <a:close/>
                </a:path>
                <a:path w="1884045" h="12700">
                  <a:moveTo>
                    <a:pt x="451472" y="4572"/>
                  </a:moveTo>
                  <a:lnTo>
                    <a:pt x="448424" y="1524"/>
                  </a:lnTo>
                  <a:lnTo>
                    <a:pt x="439280" y="1524"/>
                  </a:lnTo>
                  <a:lnTo>
                    <a:pt x="434708" y="4572"/>
                  </a:lnTo>
                  <a:lnTo>
                    <a:pt x="434708" y="9144"/>
                  </a:lnTo>
                  <a:lnTo>
                    <a:pt x="439280" y="12192"/>
                  </a:lnTo>
                  <a:lnTo>
                    <a:pt x="448424" y="12192"/>
                  </a:lnTo>
                  <a:lnTo>
                    <a:pt x="451472" y="9144"/>
                  </a:lnTo>
                  <a:lnTo>
                    <a:pt x="451472" y="4572"/>
                  </a:lnTo>
                  <a:close/>
                </a:path>
                <a:path w="1884045" h="12700">
                  <a:moveTo>
                    <a:pt x="640638" y="9144"/>
                  </a:moveTo>
                  <a:lnTo>
                    <a:pt x="639114" y="4572"/>
                  </a:lnTo>
                  <a:lnTo>
                    <a:pt x="634542" y="1524"/>
                  </a:lnTo>
                  <a:lnTo>
                    <a:pt x="625398" y="1524"/>
                  </a:lnTo>
                  <a:lnTo>
                    <a:pt x="622350" y="4572"/>
                  </a:lnTo>
                  <a:lnTo>
                    <a:pt x="622350" y="9144"/>
                  </a:lnTo>
                  <a:lnTo>
                    <a:pt x="625398" y="12192"/>
                  </a:lnTo>
                  <a:lnTo>
                    <a:pt x="634542" y="12192"/>
                  </a:lnTo>
                  <a:lnTo>
                    <a:pt x="639114" y="9144"/>
                  </a:lnTo>
                  <a:lnTo>
                    <a:pt x="640638" y="9144"/>
                  </a:lnTo>
                  <a:close/>
                </a:path>
                <a:path w="1884045" h="12700">
                  <a:moveTo>
                    <a:pt x="701700" y="3048"/>
                  </a:moveTo>
                  <a:lnTo>
                    <a:pt x="697128" y="1524"/>
                  </a:lnTo>
                  <a:lnTo>
                    <a:pt x="687984" y="1524"/>
                  </a:lnTo>
                  <a:lnTo>
                    <a:pt x="684936" y="3048"/>
                  </a:lnTo>
                  <a:lnTo>
                    <a:pt x="684936" y="9144"/>
                  </a:lnTo>
                  <a:lnTo>
                    <a:pt x="687984" y="12192"/>
                  </a:lnTo>
                  <a:lnTo>
                    <a:pt x="697128" y="12192"/>
                  </a:lnTo>
                  <a:lnTo>
                    <a:pt x="701700" y="9144"/>
                  </a:lnTo>
                  <a:lnTo>
                    <a:pt x="701700" y="3048"/>
                  </a:lnTo>
                  <a:close/>
                </a:path>
                <a:path w="1884045" h="12700">
                  <a:moveTo>
                    <a:pt x="762660" y="4572"/>
                  </a:moveTo>
                  <a:lnTo>
                    <a:pt x="759612" y="1524"/>
                  </a:lnTo>
                  <a:lnTo>
                    <a:pt x="750468" y="1524"/>
                  </a:lnTo>
                  <a:lnTo>
                    <a:pt x="745896" y="4572"/>
                  </a:lnTo>
                  <a:lnTo>
                    <a:pt x="745896" y="9144"/>
                  </a:lnTo>
                  <a:lnTo>
                    <a:pt x="750468" y="12192"/>
                  </a:lnTo>
                  <a:lnTo>
                    <a:pt x="759612" y="12192"/>
                  </a:lnTo>
                  <a:lnTo>
                    <a:pt x="762660" y="9144"/>
                  </a:lnTo>
                  <a:lnTo>
                    <a:pt x="762660" y="4572"/>
                  </a:lnTo>
                  <a:close/>
                </a:path>
                <a:path w="1884045" h="12700">
                  <a:moveTo>
                    <a:pt x="826770" y="9144"/>
                  </a:moveTo>
                  <a:lnTo>
                    <a:pt x="825246" y="4572"/>
                  </a:lnTo>
                  <a:lnTo>
                    <a:pt x="822198" y="1524"/>
                  </a:lnTo>
                  <a:lnTo>
                    <a:pt x="813054" y="1524"/>
                  </a:lnTo>
                  <a:lnTo>
                    <a:pt x="808482" y="4572"/>
                  </a:lnTo>
                  <a:lnTo>
                    <a:pt x="808482" y="9144"/>
                  </a:lnTo>
                  <a:lnTo>
                    <a:pt x="813054" y="12192"/>
                  </a:lnTo>
                  <a:lnTo>
                    <a:pt x="822198" y="12192"/>
                  </a:lnTo>
                  <a:lnTo>
                    <a:pt x="825246" y="9144"/>
                  </a:lnTo>
                  <a:lnTo>
                    <a:pt x="826770" y="9144"/>
                  </a:lnTo>
                  <a:close/>
                </a:path>
                <a:path w="1884045" h="12700">
                  <a:moveTo>
                    <a:pt x="951826" y="9144"/>
                  </a:moveTo>
                  <a:lnTo>
                    <a:pt x="950302" y="3048"/>
                  </a:lnTo>
                  <a:lnTo>
                    <a:pt x="945730" y="0"/>
                  </a:lnTo>
                  <a:lnTo>
                    <a:pt x="936586" y="0"/>
                  </a:lnTo>
                  <a:lnTo>
                    <a:pt x="933538" y="3048"/>
                  </a:lnTo>
                  <a:lnTo>
                    <a:pt x="933538" y="4572"/>
                  </a:lnTo>
                  <a:lnTo>
                    <a:pt x="933538" y="9144"/>
                  </a:lnTo>
                  <a:lnTo>
                    <a:pt x="936586" y="12192"/>
                  </a:lnTo>
                  <a:lnTo>
                    <a:pt x="945730" y="12192"/>
                  </a:lnTo>
                  <a:lnTo>
                    <a:pt x="950302" y="9144"/>
                  </a:lnTo>
                  <a:lnTo>
                    <a:pt x="951826" y="9144"/>
                  </a:lnTo>
                  <a:close/>
                </a:path>
                <a:path w="1884045" h="12700">
                  <a:moveTo>
                    <a:pt x="1014399" y="9144"/>
                  </a:moveTo>
                  <a:lnTo>
                    <a:pt x="1012875" y="3048"/>
                  </a:lnTo>
                  <a:lnTo>
                    <a:pt x="1008303" y="1524"/>
                  </a:lnTo>
                  <a:lnTo>
                    <a:pt x="999159" y="1524"/>
                  </a:lnTo>
                  <a:lnTo>
                    <a:pt x="996111" y="3048"/>
                  </a:lnTo>
                  <a:lnTo>
                    <a:pt x="996111" y="9144"/>
                  </a:lnTo>
                  <a:lnTo>
                    <a:pt x="999159" y="12192"/>
                  </a:lnTo>
                  <a:lnTo>
                    <a:pt x="1008303" y="12192"/>
                  </a:lnTo>
                  <a:lnTo>
                    <a:pt x="1012875" y="9144"/>
                  </a:lnTo>
                  <a:lnTo>
                    <a:pt x="1014399" y="9144"/>
                  </a:lnTo>
                  <a:close/>
                </a:path>
                <a:path w="1884045" h="12700">
                  <a:moveTo>
                    <a:pt x="1073937" y="4572"/>
                  </a:moveTo>
                  <a:lnTo>
                    <a:pt x="1070889" y="1524"/>
                  </a:lnTo>
                  <a:lnTo>
                    <a:pt x="1061745" y="1524"/>
                  </a:lnTo>
                  <a:lnTo>
                    <a:pt x="1057173" y="4572"/>
                  </a:lnTo>
                  <a:lnTo>
                    <a:pt x="1057173" y="9144"/>
                  </a:lnTo>
                  <a:lnTo>
                    <a:pt x="1061745" y="12192"/>
                  </a:lnTo>
                  <a:lnTo>
                    <a:pt x="1070889" y="12192"/>
                  </a:lnTo>
                  <a:lnTo>
                    <a:pt x="1073937" y="9144"/>
                  </a:lnTo>
                  <a:lnTo>
                    <a:pt x="1073937" y="4572"/>
                  </a:lnTo>
                  <a:close/>
                </a:path>
                <a:path w="1884045" h="12700">
                  <a:moveTo>
                    <a:pt x="1136421" y="3048"/>
                  </a:moveTo>
                  <a:lnTo>
                    <a:pt x="1133373" y="1524"/>
                  </a:lnTo>
                  <a:lnTo>
                    <a:pt x="1124229" y="1524"/>
                  </a:lnTo>
                  <a:lnTo>
                    <a:pt x="1119657" y="3048"/>
                  </a:lnTo>
                  <a:lnTo>
                    <a:pt x="1119657" y="4572"/>
                  </a:lnTo>
                  <a:lnTo>
                    <a:pt x="1119657" y="9144"/>
                  </a:lnTo>
                  <a:lnTo>
                    <a:pt x="1124229" y="12192"/>
                  </a:lnTo>
                  <a:lnTo>
                    <a:pt x="1133373" y="12192"/>
                  </a:lnTo>
                  <a:lnTo>
                    <a:pt x="1136421" y="9144"/>
                  </a:lnTo>
                  <a:lnTo>
                    <a:pt x="1136421" y="4572"/>
                  </a:lnTo>
                  <a:lnTo>
                    <a:pt x="1136421" y="3048"/>
                  </a:lnTo>
                  <a:close/>
                </a:path>
                <a:path w="1884045" h="12700">
                  <a:moveTo>
                    <a:pt x="1200531" y="9144"/>
                  </a:moveTo>
                  <a:lnTo>
                    <a:pt x="1199007" y="4572"/>
                  </a:lnTo>
                  <a:lnTo>
                    <a:pt x="1199007" y="3048"/>
                  </a:lnTo>
                  <a:lnTo>
                    <a:pt x="1195959" y="1524"/>
                  </a:lnTo>
                  <a:lnTo>
                    <a:pt x="1185291" y="1524"/>
                  </a:lnTo>
                  <a:lnTo>
                    <a:pt x="1182243" y="3048"/>
                  </a:lnTo>
                  <a:lnTo>
                    <a:pt x="1182243" y="4572"/>
                  </a:lnTo>
                  <a:lnTo>
                    <a:pt x="1182243" y="9144"/>
                  </a:lnTo>
                  <a:lnTo>
                    <a:pt x="1185291" y="12192"/>
                  </a:lnTo>
                  <a:lnTo>
                    <a:pt x="1195959" y="12192"/>
                  </a:lnTo>
                  <a:lnTo>
                    <a:pt x="1199007" y="9144"/>
                  </a:lnTo>
                  <a:lnTo>
                    <a:pt x="1200531" y="9144"/>
                  </a:lnTo>
                  <a:close/>
                </a:path>
                <a:path w="1884045" h="12700">
                  <a:moveTo>
                    <a:pt x="1261491" y="4572"/>
                  </a:moveTo>
                  <a:lnTo>
                    <a:pt x="1256919" y="1524"/>
                  </a:lnTo>
                  <a:lnTo>
                    <a:pt x="1247775" y="1524"/>
                  </a:lnTo>
                  <a:lnTo>
                    <a:pt x="1244727" y="4572"/>
                  </a:lnTo>
                  <a:lnTo>
                    <a:pt x="1244727" y="9144"/>
                  </a:lnTo>
                  <a:lnTo>
                    <a:pt x="1247775" y="12192"/>
                  </a:lnTo>
                  <a:lnTo>
                    <a:pt x="1256919" y="12192"/>
                  </a:lnTo>
                  <a:lnTo>
                    <a:pt x="1261491" y="9144"/>
                  </a:lnTo>
                  <a:lnTo>
                    <a:pt x="1261491" y="4572"/>
                  </a:lnTo>
                  <a:close/>
                </a:path>
                <a:path w="1884045" h="12700">
                  <a:moveTo>
                    <a:pt x="1324063" y="4572"/>
                  </a:moveTo>
                  <a:lnTo>
                    <a:pt x="1319491" y="1524"/>
                  </a:lnTo>
                  <a:lnTo>
                    <a:pt x="1310347" y="1524"/>
                  </a:lnTo>
                  <a:lnTo>
                    <a:pt x="1307299" y="4572"/>
                  </a:lnTo>
                  <a:lnTo>
                    <a:pt x="1307299" y="9144"/>
                  </a:lnTo>
                  <a:lnTo>
                    <a:pt x="1310347" y="12192"/>
                  </a:lnTo>
                  <a:lnTo>
                    <a:pt x="1319491" y="12192"/>
                  </a:lnTo>
                  <a:lnTo>
                    <a:pt x="1324063" y="9144"/>
                  </a:lnTo>
                  <a:lnTo>
                    <a:pt x="1324063" y="4572"/>
                  </a:lnTo>
                  <a:close/>
                </a:path>
                <a:path w="1884045" h="12700">
                  <a:moveTo>
                    <a:pt x="1447596" y="4572"/>
                  </a:moveTo>
                  <a:lnTo>
                    <a:pt x="1444548" y="1524"/>
                  </a:lnTo>
                  <a:lnTo>
                    <a:pt x="1435404" y="1524"/>
                  </a:lnTo>
                  <a:lnTo>
                    <a:pt x="1430832" y="4572"/>
                  </a:lnTo>
                  <a:lnTo>
                    <a:pt x="1430832" y="9144"/>
                  </a:lnTo>
                  <a:lnTo>
                    <a:pt x="1435404" y="12192"/>
                  </a:lnTo>
                  <a:lnTo>
                    <a:pt x="1444548" y="12192"/>
                  </a:lnTo>
                  <a:lnTo>
                    <a:pt x="1447596" y="9144"/>
                  </a:lnTo>
                  <a:lnTo>
                    <a:pt x="1447596" y="4572"/>
                  </a:lnTo>
                  <a:close/>
                </a:path>
                <a:path w="1884045" h="12700">
                  <a:moveTo>
                    <a:pt x="1510182" y="4572"/>
                  </a:moveTo>
                  <a:lnTo>
                    <a:pt x="1507134" y="1524"/>
                  </a:lnTo>
                  <a:lnTo>
                    <a:pt x="1496466" y="1524"/>
                  </a:lnTo>
                  <a:lnTo>
                    <a:pt x="1493418" y="4572"/>
                  </a:lnTo>
                  <a:lnTo>
                    <a:pt x="1493418" y="9144"/>
                  </a:lnTo>
                  <a:lnTo>
                    <a:pt x="1496466" y="12192"/>
                  </a:lnTo>
                  <a:lnTo>
                    <a:pt x="1507134" y="12192"/>
                  </a:lnTo>
                  <a:lnTo>
                    <a:pt x="1510182" y="9144"/>
                  </a:lnTo>
                  <a:lnTo>
                    <a:pt x="1510182" y="4572"/>
                  </a:lnTo>
                  <a:close/>
                </a:path>
                <a:path w="1884045" h="12700">
                  <a:moveTo>
                    <a:pt x="1574292" y="9144"/>
                  </a:moveTo>
                  <a:lnTo>
                    <a:pt x="1572768" y="4572"/>
                  </a:lnTo>
                  <a:lnTo>
                    <a:pt x="1572768" y="1524"/>
                  </a:lnTo>
                  <a:lnTo>
                    <a:pt x="1568196" y="0"/>
                  </a:lnTo>
                  <a:lnTo>
                    <a:pt x="1559052" y="0"/>
                  </a:lnTo>
                  <a:lnTo>
                    <a:pt x="1556004" y="1524"/>
                  </a:lnTo>
                  <a:lnTo>
                    <a:pt x="1556004" y="4470"/>
                  </a:lnTo>
                  <a:lnTo>
                    <a:pt x="1555902" y="9144"/>
                  </a:lnTo>
                  <a:lnTo>
                    <a:pt x="1558950" y="12192"/>
                  </a:lnTo>
                  <a:lnTo>
                    <a:pt x="1568094" y="12192"/>
                  </a:lnTo>
                  <a:lnTo>
                    <a:pt x="1572768" y="9144"/>
                  </a:lnTo>
                  <a:lnTo>
                    <a:pt x="1574292" y="9144"/>
                  </a:lnTo>
                  <a:close/>
                </a:path>
                <a:path w="1884045" h="12700">
                  <a:moveTo>
                    <a:pt x="1635252" y="4572"/>
                  </a:moveTo>
                  <a:lnTo>
                    <a:pt x="1630680" y="1524"/>
                  </a:lnTo>
                  <a:lnTo>
                    <a:pt x="1621536" y="1524"/>
                  </a:lnTo>
                  <a:lnTo>
                    <a:pt x="1618488" y="4572"/>
                  </a:lnTo>
                  <a:lnTo>
                    <a:pt x="1618488" y="9144"/>
                  </a:lnTo>
                  <a:lnTo>
                    <a:pt x="1621536" y="12192"/>
                  </a:lnTo>
                  <a:lnTo>
                    <a:pt x="1630680" y="12192"/>
                  </a:lnTo>
                  <a:lnTo>
                    <a:pt x="1635252" y="9144"/>
                  </a:lnTo>
                  <a:lnTo>
                    <a:pt x="1635252" y="4572"/>
                  </a:lnTo>
                  <a:close/>
                </a:path>
                <a:path w="1884045" h="12700">
                  <a:moveTo>
                    <a:pt x="1758873" y="3048"/>
                  </a:moveTo>
                  <a:lnTo>
                    <a:pt x="1755825" y="0"/>
                  </a:lnTo>
                  <a:lnTo>
                    <a:pt x="1746681" y="0"/>
                  </a:lnTo>
                  <a:lnTo>
                    <a:pt x="1742109" y="3048"/>
                  </a:lnTo>
                  <a:lnTo>
                    <a:pt x="1742109" y="4521"/>
                  </a:lnTo>
                  <a:lnTo>
                    <a:pt x="1742020" y="9144"/>
                  </a:lnTo>
                  <a:lnTo>
                    <a:pt x="1746592" y="12192"/>
                  </a:lnTo>
                  <a:lnTo>
                    <a:pt x="1755825" y="12192"/>
                  </a:lnTo>
                  <a:lnTo>
                    <a:pt x="1758873" y="9144"/>
                  </a:lnTo>
                  <a:lnTo>
                    <a:pt x="1758873" y="4572"/>
                  </a:lnTo>
                  <a:lnTo>
                    <a:pt x="1758873" y="3048"/>
                  </a:lnTo>
                  <a:close/>
                </a:path>
                <a:path w="1884045" h="12700">
                  <a:moveTo>
                    <a:pt x="1822881" y="9144"/>
                  </a:moveTo>
                  <a:lnTo>
                    <a:pt x="1821357" y="4572"/>
                  </a:lnTo>
                  <a:lnTo>
                    <a:pt x="1821357" y="3048"/>
                  </a:lnTo>
                  <a:lnTo>
                    <a:pt x="1818309" y="1524"/>
                  </a:lnTo>
                  <a:lnTo>
                    <a:pt x="1807641" y="1524"/>
                  </a:lnTo>
                  <a:lnTo>
                    <a:pt x="1804593" y="3048"/>
                  </a:lnTo>
                  <a:lnTo>
                    <a:pt x="1804593" y="4572"/>
                  </a:lnTo>
                  <a:lnTo>
                    <a:pt x="1804593" y="9144"/>
                  </a:lnTo>
                  <a:lnTo>
                    <a:pt x="1807641" y="12192"/>
                  </a:lnTo>
                  <a:lnTo>
                    <a:pt x="1818309" y="12192"/>
                  </a:lnTo>
                  <a:lnTo>
                    <a:pt x="1821357" y="9144"/>
                  </a:lnTo>
                  <a:lnTo>
                    <a:pt x="1822881" y="9144"/>
                  </a:lnTo>
                  <a:close/>
                </a:path>
                <a:path w="1884045" h="12700">
                  <a:moveTo>
                    <a:pt x="1883943" y="4572"/>
                  </a:moveTo>
                  <a:lnTo>
                    <a:pt x="1879371" y="1524"/>
                  </a:lnTo>
                  <a:lnTo>
                    <a:pt x="1870227" y="1524"/>
                  </a:lnTo>
                  <a:lnTo>
                    <a:pt x="1867179" y="4572"/>
                  </a:lnTo>
                  <a:lnTo>
                    <a:pt x="1867179" y="9144"/>
                  </a:lnTo>
                  <a:lnTo>
                    <a:pt x="1870227" y="12192"/>
                  </a:lnTo>
                  <a:lnTo>
                    <a:pt x="1879371" y="12192"/>
                  </a:lnTo>
                  <a:lnTo>
                    <a:pt x="1883943" y="9144"/>
                  </a:lnTo>
                  <a:lnTo>
                    <a:pt x="1883943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5" name="object 2035" descr=""/>
            <p:cNvSpPr/>
            <p:nvPr/>
          </p:nvSpPr>
          <p:spPr>
            <a:xfrm>
              <a:off x="7017067" y="2238666"/>
              <a:ext cx="1821814" cy="55244"/>
            </a:xfrm>
            <a:custGeom>
              <a:avLst/>
              <a:gdLst/>
              <a:ahLst/>
              <a:cxnLst/>
              <a:rect l="l" t="t" r="r" b="b"/>
              <a:pathLst>
                <a:path w="1821815" h="55244">
                  <a:moveTo>
                    <a:pt x="16764" y="45808"/>
                  </a:moveTo>
                  <a:lnTo>
                    <a:pt x="12192" y="44284"/>
                  </a:lnTo>
                  <a:lnTo>
                    <a:pt x="3048" y="44284"/>
                  </a:lnTo>
                  <a:lnTo>
                    <a:pt x="0" y="45808"/>
                  </a:lnTo>
                  <a:lnTo>
                    <a:pt x="0" y="47332"/>
                  </a:lnTo>
                  <a:lnTo>
                    <a:pt x="0" y="51904"/>
                  </a:lnTo>
                  <a:lnTo>
                    <a:pt x="3048" y="54952"/>
                  </a:lnTo>
                  <a:lnTo>
                    <a:pt x="12192" y="54952"/>
                  </a:lnTo>
                  <a:lnTo>
                    <a:pt x="16764" y="51904"/>
                  </a:lnTo>
                  <a:lnTo>
                    <a:pt x="16764" y="47332"/>
                  </a:lnTo>
                  <a:lnTo>
                    <a:pt x="16764" y="45808"/>
                  </a:lnTo>
                  <a:close/>
                </a:path>
                <a:path w="1821815" h="55244">
                  <a:moveTo>
                    <a:pt x="77812" y="47332"/>
                  </a:moveTo>
                  <a:lnTo>
                    <a:pt x="74764" y="44284"/>
                  </a:lnTo>
                  <a:lnTo>
                    <a:pt x="65620" y="44284"/>
                  </a:lnTo>
                  <a:lnTo>
                    <a:pt x="61048" y="47332"/>
                  </a:lnTo>
                  <a:lnTo>
                    <a:pt x="61048" y="51904"/>
                  </a:lnTo>
                  <a:lnTo>
                    <a:pt x="65620" y="54952"/>
                  </a:lnTo>
                  <a:lnTo>
                    <a:pt x="74764" y="54952"/>
                  </a:lnTo>
                  <a:lnTo>
                    <a:pt x="77812" y="51904"/>
                  </a:lnTo>
                  <a:lnTo>
                    <a:pt x="77812" y="47332"/>
                  </a:lnTo>
                  <a:close/>
                </a:path>
                <a:path w="1821815" h="55244">
                  <a:moveTo>
                    <a:pt x="140398" y="47332"/>
                  </a:moveTo>
                  <a:lnTo>
                    <a:pt x="137350" y="44284"/>
                  </a:lnTo>
                  <a:lnTo>
                    <a:pt x="128206" y="44284"/>
                  </a:lnTo>
                  <a:lnTo>
                    <a:pt x="123634" y="47332"/>
                  </a:lnTo>
                  <a:lnTo>
                    <a:pt x="123634" y="51904"/>
                  </a:lnTo>
                  <a:lnTo>
                    <a:pt x="128206" y="54952"/>
                  </a:lnTo>
                  <a:lnTo>
                    <a:pt x="137350" y="54952"/>
                  </a:lnTo>
                  <a:lnTo>
                    <a:pt x="140398" y="51904"/>
                  </a:lnTo>
                  <a:lnTo>
                    <a:pt x="140398" y="47332"/>
                  </a:lnTo>
                  <a:close/>
                </a:path>
                <a:path w="1821815" h="55244">
                  <a:moveTo>
                    <a:pt x="204406" y="51904"/>
                  </a:moveTo>
                  <a:lnTo>
                    <a:pt x="202882" y="45808"/>
                  </a:lnTo>
                  <a:lnTo>
                    <a:pt x="202882" y="42760"/>
                  </a:lnTo>
                  <a:lnTo>
                    <a:pt x="199834" y="41236"/>
                  </a:lnTo>
                  <a:lnTo>
                    <a:pt x="190690" y="41236"/>
                  </a:lnTo>
                  <a:lnTo>
                    <a:pt x="186016" y="42760"/>
                  </a:lnTo>
                  <a:lnTo>
                    <a:pt x="186016" y="51904"/>
                  </a:lnTo>
                  <a:lnTo>
                    <a:pt x="190588" y="54952"/>
                  </a:lnTo>
                  <a:lnTo>
                    <a:pt x="199834" y="54952"/>
                  </a:lnTo>
                  <a:lnTo>
                    <a:pt x="202882" y="51904"/>
                  </a:lnTo>
                  <a:lnTo>
                    <a:pt x="204406" y="51904"/>
                  </a:lnTo>
                  <a:close/>
                </a:path>
                <a:path w="1821815" h="55244">
                  <a:moveTo>
                    <a:pt x="265455" y="47332"/>
                  </a:moveTo>
                  <a:lnTo>
                    <a:pt x="260883" y="44284"/>
                  </a:lnTo>
                  <a:lnTo>
                    <a:pt x="251739" y="44284"/>
                  </a:lnTo>
                  <a:lnTo>
                    <a:pt x="248691" y="47332"/>
                  </a:lnTo>
                  <a:lnTo>
                    <a:pt x="248691" y="51904"/>
                  </a:lnTo>
                  <a:lnTo>
                    <a:pt x="251739" y="54952"/>
                  </a:lnTo>
                  <a:lnTo>
                    <a:pt x="260883" y="54952"/>
                  </a:lnTo>
                  <a:lnTo>
                    <a:pt x="265455" y="51904"/>
                  </a:lnTo>
                  <a:lnTo>
                    <a:pt x="265455" y="47332"/>
                  </a:lnTo>
                  <a:close/>
                </a:path>
                <a:path w="1821815" h="55244">
                  <a:moveTo>
                    <a:pt x="328041" y="45808"/>
                  </a:moveTo>
                  <a:lnTo>
                    <a:pt x="323469" y="44284"/>
                  </a:lnTo>
                  <a:lnTo>
                    <a:pt x="314325" y="44284"/>
                  </a:lnTo>
                  <a:lnTo>
                    <a:pt x="311277" y="45808"/>
                  </a:lnTo>
                  <a:lnTo>
                    <a:pt x="311277" y="47332"/>
                  </a:lnTo>
                  <a:lnTo>
                    <a:pt x="311277" y="51904"/>
                  </a:lnTo>
                  <a:lnTo>
                    <a:pt x="314325" y="54952"/>
                  </a:lnTo>
                  <a:lnTo>
                    <a:pt x="323469" y="54952"/>
                  </a:lnTo>
                  <a:lnTo>
                    <a:pt x="328041" y="51904"/>
                  </a:lnTo>
                  <a:lnTo>
                    <a:pt x="328041" y="47332"/>
                  </a:lnTo>
                  <a:lnTo>
                    <a:pt x="328041" y="45808"/>
                  </a:lnTo>
                  <a:close/>
                </a:path>
                <a:path w="1821815" h="55244">
                  <a:moveTo>
                    <a:pt x="388988" y="45808"/>
                  </a:moveTo>
                  <a:lnTo>
                    <a:pt x="385940" y="44284"/>
                  </a:lnTo>
                  <a:lnTo>
                    <a:pt x="376796" y="44284"/>
                  </a:lnTo>
                  <a:lnTo>
                    <a:pt x="372224" y="45808"/>
                  </a:lnTo>
                  <a:lnTo>
                    <a:pt x="372224" y="47332"/>
                  </a:lnTo>
                  <a:lnTo>
                    <a:pt x="372224" y="51904"/>
                  </a:lnTo>
                  <a:lnTo>
                    <a:pt x="376796" y="54952"/>
                  </a:lnTo>
                  <a:lnTo>
                    <a:pt x="385940" y="54952"/>
                  </a:lnTo>
                  <a:lnTo>
                    <a:pt x="388988" y="51904"/>
                  </a:lnTo>
                  <a:lnTo>
                    <a:pt x="388988" y="47332"/>
                  </a:lnTo>
                  <a:lnTo>
                    <a:pt x="388988" y="45808"/>
                  </a:lnTo>
                  <a:close/>
                </a:path>
                <a:path w="1821815" h="55244">
                  <a:moveTo>
                    <a:pt x="451573" y="47332"/>
                  </a:moveTo>
                  <a:lnTo>
                    <a:pt x="448525" y="44284"/>
                  </a:lnTo>
                  <a:lnTo>
                    <a:pt x="439381" y="44284"/>
                  </a:lnTo>
                  <a:lnTo>
                    <a:pt x="434809" y="47332"/>
                  </a:lnTo>
                  <a:lnTo>
                    <a:pt x="434809" y="51904"/>
                  </a:lnTo>
                  <a:lnTo>
                    <a:pt x="439381" y="54952"/>
                  </a:lnTo>
                  <a:lnTo>
                    <a:pt x="448525" y="54952"/>
                  </a:lnTo>
                  <a:lnTo>
                    <a:pt x="451573" y="51904"/>
                  </a:lnTo>
                  <a:lnTo>
                    <a:pt x="451573" y="47332"/>
                  </a:lnTo>
                  <a:close/>
                </a:path>
                <a:path w="1821815" h="55244">
                  <a:moveTo>
                    <a:pt x="578154" y="51904"/>
                  </a:moveTo>
                  <a:lnTo>
                    <a:pt x="576630" y="47332"/>
                  </a:lnTo>
                  <a:lnTo>
                    <a:pt x="576630" y="45808"/>
                  </a:lnTo>
                  <a:lnTo>
                    <a:pt x="572058" y="44284"/>
                  </a:lnTo>
                  <a:lnTo>
                    <a:pt x="562914" y="44284"/>
                  </a:lnTo>
                  <a:lnTo>
                    <a:pt x="562737" y="44373"/>
                  </a:lnTo>
                  <a:lnTo>
                    <a:pt x="559866" y="45808"/>
                  </a:lnTo>
                  <a:lnTo>
                    <a:pt x="559866" y="47244"/>
                  </a:lnTo>
                  <a:lnTo>
                    <a:pt x="559777" y="51904"/>
                  </a:lnTo>
                  <a:lnTo>
                    <a:pt x="562825" y="54952"/>
                  </a:lnTo>
                  <a:lnTo>
                    <a:pt x="571969" y="54952"/>
                  </a:lnTo>
                  <a:lnTo>
                    <a:pt x="576630" y="51904"/>
                  </a:lnTo>
                  <a:lnTo>
                    <a:pt x="578154" y="51904"/>
                  </a:lnTo>
                  <a:close/>
                </a:path>
                <a:path w="1821815" h="55244">
                  <a:moveTo>
                    <a:pt x="639216" y="47332"/>
                  </a:moveTo>
                  <a:lnTo>
                    <a:pt x="634644" y="44284"/>
                  </a:lnTo>
                  <a:lnTo>
                    <a:pt x="625500" y="44284"/>
                  </a:lnTo>
                  <a:lnTo>
                    <a:pt x="622452" y="47332"/>
                  </a:lnTo>
                  <a:lnTo>
                    <a:pt x="622452" y="51904"/>
                  </a:lnTo>
                  <a:lnTo>
                    <a:pt x="625500" y="54952"/>
                  </a:lnTo>
                  <a:lnTo>
                    <a:pt x="634644" y="54952"/>
                  </a:lnTo>
                  <a:lnTo>
                    <a:pt x="639216" y="51904"/>
                  </a:lnTo>
                  <a:lnTo>
                    <a:pt x="639216" y="47332"/>
                  </a:lnTo>
                  <a:close/>
                </a:path>
                <a:path w="1821815" h="55244">
                  <a:moveTo>
                    <a:pt x="764286" y="51904"/>
                  </a:moveTo>
                  <a:lnTo>
                    <a:pt x="762762" y="47332"/>
                  </a:lnTo>
                  <a:lnTo>
                    <a:pt x="762762" y="45808"/>
                  </a:lnTo>
                  <a:lnTo>
                    <a:pt x="762762" y="39712"/>
                  </a:lnTo>
                  <a:lnTo>
                    <a:pt x="759714" y="38188"/>
                  </a:lnTo>
                  <a:lnTo>
                    <a:pt x="750570" y="38188"/>
                  </a:lnTo>
                  <a:lnTo>
                    <a:pt x="745998" y="39712"/>
                  </a:lnTo>
                  <a:lnTo>
                    <a:pt x="745998" y="44284"/>
                  </a:lnTo>
                  <a:lnTo>
                    <a:pt x="747128" y="45440"/>
                  </a:lnTo>
                  <a:lnTo>
                    <a:pt x="745998" y="45808"/>
                  </a:lnTo>
                  <a:lnTo>
                    <a:pt x="745998" y="47269"/>
                  </a:lnTo>
                  <a:lnTo>
                    <a:pt x="745896" y="51904"/>
                  </a:lnTo>
                  <a:lnTo>
                    <a:pt x="750468" y="54952"/>
                  </a:lnTo>
                  <a:lnTo>
                    <a:pt x="759714" y="54952"/>
                  </a:lnTo>
                  <a:lnTo>
                    <a:pt x="762762" y="51904"/>
                  </a:lnTo>
                  <a:lnTo>
                    <a:pt x="764286" y="51904"/>
                  </a:lnTo>
                  <a:close/>
                </a:path>
                <a:path w="1821815" h="55244">
                  <a:moveTo>
                    <a:pt x="889342" y="51904"/>
                  </a:moveTo>
                  <a:lnTo>
                    <a:pt x="887818" y="44284"/>
                  </a:lnTo>
                  <a:lnTo>
                    <a:pt x="887818" y="41236"/>
                  </a:lnTo>
                  <a:lnTo>
                    <a:pt x="883246" y="39712"/>
                  </a:lnTo>
                  <a:lnTo>
                    <a:pt x="874102" y="39712"/>
                  </a:lnTo>
                  <a:lnTo>
                    <a:pt x="871054" y="41236"/>
                  </a:lnTo>
                  <a:lnTo>
                    <a:pt x="871054" y="45808"/>
                  </a:lnTo>
                  <a:lnTo>
                    <a:pt x="871054" y="47231"/>
                  </a:lnTo>
                  <a:lnTo>
                    <a:pt x="870953" y="51904"/>
                  </a:lnTo>
                  <a:lnTo>
                    <a:pt x="874001" y="54952"/>
                  </a:lnTo>
                  <a:lnTo>
                    <a:pt x="883145" y="54952"/>
                  </a:lnTo>
                  <a:lnTo>
                    <a:pt x="887818" y="51904"/>
                  </a:lnTo>
                  <a:lnTo>
                    <a:pt x="889342" y="51904"/>
                  </a:lnTo>
                  <a:close/>
                </a:path>
                <a:path w="1821815" h="55244">
                  <a:moveTo>
                    <a:pt x="950391" y="3048"/>
                  </a:moveTo>
                  <a:lnTo>
                    <a:pt x="945819" y="0"/>
                  </a:lnTo>
                  <a:lnTo>
                    <a:pt x="936675" y="0"/>
                  </a:lnTo>
                  <a:lnTo>
                    <a:pt x="933627" y="3048"/>
                  </a:lnTo>
                  <a:lnTo>
                    <a:pt x="933627" y="7620"/>
                  </a:lnTo>
                  <a:lnTo>
                    <a:pt x="936675" y="10668"/>
                  </a:lnTo>
                  <a:lnTo>
                    <a:pt x="945819" y="10668"/>
                  </a:lnTo>
                  <a:lnTo>
                    <a:pt x="950391" y="7620"/>
                  </a:lnTo>
                  <a:lnTo>
                    <a:pt x="950391" y="3048"/>
                  </a:lnTo>
                  <a:close/>
                </a:path>
                <a:path w="1821815" h="55244">
                  <a:moveTo>
                    <a:pt x="951915" y="51904"/>
                  </a:moveTo>
                  <a:lnTo>
                    <a:pt x="950391" y="45808"/>
                  </a:lnTo>
                  <a:lnTo>
                    <a:pt x="950391" y="44284"/>
                  </a:lnTo>
                  <a:lnTo>
                    <a:pt x="945819" y="41236"/>
                  </a:lnTo>
                  <a:lnTo>
                    <a:pt x="936675" y="41236"/>
                  </a:lnTo>
                  <a:lnTo>
                    <a:pt x="933627" y="44284"/>
                  </a:lnTo>
                  <a:lnTo>
                    <a:pt x="933627" y="45808"/>
                  </a:lnTo>
                  <a:lnTo>
                    <a:pt x="933627" y="47332"/>
                  </a:lnTo>
                  <a:lnTo>
                    <a:pt x="933627" y="51904"/>
                  </a:lnTo>
                  <a:lnTo>
                    <a:pt x="936675" y="54952"/>
                  </a:lnTo>
                  <a:lnTo>
                    <a:pt x="945819" y="54952"/>
                  </a:lnTo>
                  <a:lnTo>
                    <a:pt x="950391" y="51904"/>
                  </a:lnTo>
                  <a:lnTo>
                    <a:pt x="951915" y="51904"/>
                  </a:lnTo>
                  <a:close/>
                </a:path>
                <a:path w="1821815" h="55244">
                  <a:moveTo>
                    <a:pt x="1011453" y="18288"/>
                  </a:moveTo>
                  <a:lnTo>
                    <a:pt x="1008405" y="15240"/>
                  </a:lnTo>
                  <a:lnTo>
                    <a:pt x="999261" y="15240"/>
                  </a:lnTo>
                  <a:lnTo>
                    <a:pt x="994689" y="18288"/>
                  </a:lnTo>
                  <a:lnTo>
                    <a:pt x="994689" y="22860"/>
                  </a:lnTo>
                  <a:lnTo>
                    <a:pt x="999261" y="24384"/>
                  </a:lnTo>
                  <a:lnTo>
                    <a:pt x="1008405" y="24384"/>
                  </a:lnTo>
                  <a:lnTo>
                    <a:pt x="1011453" y="22860"/>
                  </a:lnTo>
                  <a:lnTo>
                    <a:pt x="1011453" y="18288"/>
                  </a:lnTo>
                  <a:close/>
                </a:path>
                <a:path w="1821815" h="55244">
                  <a:moveTo>
                    <a:pt x="1012977" y="51904"/>
                  </a:moveTo>
                  <a:lnTo>
                    <a:pt x="1011453" y="47332"/>
                  </a:lnTo>
                  <a:lnTo>
                    <a:pt x="1011453" y="45808"/>
                  </a:lnTo>
                  <a:lnTo>
                    <a:pt x="1011453" y="44284"/>
                  </a:lnTo>
                  <a:lnTo>
                    <a:pt x="1008405" y="42760"/>
                  </a:lnTo>
                  <a:lnTo>
                    <a:pt x="999172" y="42760"/>
                  </a:lnTo>
                  <a:lnTo>
                    <a:pt x="997737" y="42760"/>
                  </a:lnTo>
                  <a:lnTo>
                    <a:pt x="997013" y="43484"/>
                  </a:lnTo>
                  <a:lnTo>
                    <a:pt x="994600" y="44284"/>
                  </a:lnTo>
                  <a:lnTo>
                    <a:pt x="994600" y="51904"/>
                  </a:lnTo>
                  <a:lnTo>
                    <a:pt x="994867" y="52082"/>
                  </a:lnTo>
                  <a:lnTo>
                    <a:pt x="997737" y="54952"/>
                  </a:lnTo>
                  <a:lnTo>
                    <a:pt x="999172" y="54952"/>
                  </a:lnTo>
                  <a:lnTo>
                    <a:pt x="1008405" y="54952"/>
                  </a:lnTo>
                  <a:lnTo>
                    <a:pt x="1011453" y="51904"/>
                  </a:lnTo>
                  <a:lnTo>
                    <a:pt x="1012977" y="51904"/>
                  </a:lnTo>
                  <a:close/>
                </a:path>
                <a:path w="1821815" h="55244">
                  <a:moveTo>
                    <a:pt x="1073937" y="38188"/>
                  </a:moveTo>
                  <a:lnTo>
                    <a:pt x="1070889" y="35140"/>
                  </a:lnTo>
                  <a:lnTo>
                    <a:pt x="1061745" y="35140"/>
                  </a:lnTo>
                  <a:lnTo>
                    <a:pt x="1057173" y="38188"/>
                  </a:lnTo>
                  <a:lnTo>
                    <a:pt x="1057173" y="42760"/>
                  </a:lnTo>
                  <a:lnTo>
                    <a:pt x="1060221" y="44284"/>
                  </a:lnTo>
                  <a:lnTo>
                    <a:pt x="1057173" y="45808"/>
                  </a:lnTo>
                  <a:lnTo>
                    <a:pt x="1057173" y="47332"/>
                  </a:lnTo>
                  <a:lnTo>
                    <a:pt x="1057173" y="51904"/>
                  </a:lnTo>
                  <a:lnTo>
                    <a:pt x="1061745" y="54952"/>
                  </a:lnTo>
                  <a:lnTo>
                    <a:pt x="1070889" y="54952"/>
                  </a:lnTo>
                  <a:lnTo>
                    <a:pt x="1073937" y="51904"/>
                  </a:lnTo>
                  <a:lnTo>
                    <a:pt x="1073937" y="47332"/>
                  </a:lnTo>
                  <a:lnTo>
                    <a:pt x="1073937" y="45808"/>
                  </a:lnTo>
                  <a:lnTo>
                    <a:pt x="1070889" y="44284"/>
                  </a:lnTo>
                  <a:lnTo>
                    <a:pt x="1073937" y="42760"/>
                  </a:lnTo>
                  <a:lnTo>
                    <a:pt x="1073937" y="38188"/>
                  </a:lnTo>
                  <a:close/>
                </a:path>
                <a:path w="1821815" h="55244">
                  <a:moveTo>
                    <a:pt x="1138047" y="51904"/>
                  </a:moveTo>
                  <a:lnTo>
                    <a:pt x="1136523" y="47332"/>
                  </a:lnTo>
                  <a:lnTo>
                    <a:pt x="1136523" y="45808"/>
                  </a:lnTo>
                  <a:lnTo>
                    <a:pt x="1134999" y="44284"/>
                  </a:lnTo>
                  <a:lnTo>
                    <a:pt x="1136523" y="44284"/>
                  </a:lnTo>
                  <a:lnTo>
                    <a:pt x="1136523" y="38188"/>
                  </a:lnTo>
                  <a:lnTo>
                    <a:pt x="1133475" y="36664"/>
                  </a:lnTo>
                  <a:lnTo>
                    <a:pt x="1122807" y="36664"/>
                  </a:lnTo>
                  <a:lnTo>
                    <a:pt x="1119759" y="38188"/>
                  </a:lnTo>
                  <a:lnTo>
                    <a:pt x="1119759" y="44284"/>
                  </a:lnTo>
                  <a:lnTo>
                    <a:pt x="1121283" y="44284"/>
                  </a:lnTo>
                  <a:lnTo>
                    <a:pt x="1119759" y="45808"/>
                  </a:lnTo>
                  <a:lnTo>
                    <a:pt x="1119759" y="47332"/>
                  </a:lnTo>
                  <a:lnTo>
                    <a:pt x="1119759" y="51904"/>
                  </a:lnTo>
                  <a:lnTo>
                    <a:pt x="1122807" y="54952"/>
                  </a:lnTo>
                  <a:lnTo>
                    <a:pt x="1133475" y="54952"/>
                  </a:lnTo>
                  <a:lnTo>
                    <a:pt x="1136523" y="51904"/>
                  </a:lnTo>
                  <a:lnTo>
                    <a:pt x="1138047" y="51904"/>
                  </a:lnTo>
                  <a:close/>
                </a:path>
                <a:path w="1821815" h="55244">
                  <a:moveTo>
                    <a:pt x="1199007" y="45808"/>
                  </a:moveTo>
                  <a:lnTo>
                    <a:pt x="1194435" y="44284"/>
                  </a:lnTo>
                  <a:lnTo>
                    <a:pt x="1185291" y="44284"/>
                  </a:lnTo>
                  <a:lnTo>
                    <a:pt x="1182243" y="45808"/>
                  </a:lnTo>
                  <a:lnTo>
                    <a:pt x="1182243" y="47332"/>
                  </a:lnTo>
                  <a:lnTo>
                    <a:pt x="1182243" y="51904"/>
                  </a:lnTo>
                  <a:lnTo>
                    <a:pt x="1185291" y="54952"/>
                  </a:lnTo>
                  <a:lnTo>
                    <a:pt x="1194435" y="54952"/>
                  </a:lnTo>
                  <a:lnTo>
                    <a:pt x="1199007" y="51904"/>
                  </a:lnTo>
                  <a:lnTo>
                    <a:pt x="1199007" y="47332"/>
                  </a:lnTo>
                  <a:lnTo>
                    <a:pt x="1199007" y="45808"/>
                  </a:lnTo>
                  <a:close/>
                </a:path>
                <a:path w="1821815" h="55244">
                  <a:moveTo>
                    <a:pt x="1261579" y="47332"/>
                  </a:moveTo>
                  <a:lnTo>
                    <a:pt x="1257007" y="44284"/>
                  </a:lnTo>
                  <a:lnTo>
                    <a:pt x="1247863" y="44284"/>
                  </a:lnTo>
                  <a:lnTo>
                    <a:pt x="1244815" y="47332"/>
                  </a:lnTo>
                  <a:lnTo>
                    <a:pt x="1244815" y="51904"/>
                  </a:lnTo>
                  <a:lnTo>
                    <a:pt x="1247863" y="54952"/>
                  </a:lnTo>
                  <a:lnTo>
                    <a:pt x="1257007" y="54952"/>
                  </a:lnTo>
                  <a:lnTo>
                    <a:pt x="1261579" y="51904"/>
                  </a:lnTo>
                  <a:lnTo>
                    <a:pt x="1261579" y="47332"/>
                  </a:lnTo>
                  <a:close/>
                </a:path>
                <a:path w="1821815" h="55244">
                  <a:moveTo>
                    <a:pt x="1385112" y="47332"/>
                  </a:moveTo>
                  <a:lnTo>
                    <a:pt x="1382064" y="44284"/>
                  </a:lnTo>
                  <a:lnTo>
                    <a:pt x="1372920" y="44284"/>
                  </a:lnTo>
                  <a:lnTo>
                    <a:pt x="1368348" y="47332"/>
                  </a:lnTo>
                  <a:lnTo>
                    <a:pt x="1368348" y="51904"/>
                  </a:lnTo>
                  <a:lnTo>
                    <a:pt x="1372920" y="54952"/>
                  </a:lnTo>
                  <a:lnTo>
                    <a:pt x="1382064" y="54952"/>
                  </a:lnTo>
                  <a:lnTo>
                    <a:pt x="1385112" y="51904"/>
                  </a:lnTo>
                  <a:lnTo>
                    <a:pt x="1385112" y="47332"/>
                  </a:lnTo>
                  <a:close/>
                </a:path>
                <a:path w="1821815" h="55244">
                  <a:moveTo>
                    <a:pt x="1511808" y="51904"/>
                  </a:moveTo>
                  <a:lnTo>
                    <a:pt x="1510284" y="47332"/>
                  </a:lnTo>
                  <a:lnTo>
                    <a:pt x="1510284" y="39712"/>
                  </a:lnTo>
                  <a:lnTo>
                    <a:pt x="1505712" y="38188"/>
                  </a:lnTo>
                  <a:lnTo>
                    <a:pt x="1496568" y="38188"/>
                  </a:lnTo>
                  <a:lnTo>
                    <a:pt x="1493520" y="39712"/>
                  </a:lnTo>
                  <a:lnTo>
                    <a:pt x="1493520" y="47332"/>
                  </a:lnTo>
                  <a:lnTo>
                    <a:pt x="1493520" y="51904"/>
                  </a:lnTo>
                  <a:lnTo>
                    <a:pt x="1496568" y="54952"/>
                  </a:lnTo>
                  <a:lnTo>
                    <a:pt x="1505712" y="54952"/>
                  </a:lnTo>
                  <a:lnTo>
                    <a:pt x="1510284" y="51904"/>
                  </a:lnTo>
                  <a:lnTo>
                    <a:pt x="1511808" y="51904"/>
                  </a:lnTo>
                  <a:close/>
                </a:path>
                <a:path w="1821815" h="55244">
                  <a:moveTo>
                    <a:pt x="1574292" y="48856"/>
                  </a:moveTo>
                  <a:lnTo>
                    <a:pt x="1572768" y="47332"/>
                  </a:lnTo>
                  <a:lnTo>
                    <a:pt x="1572768" y="45808"/>
                  </a:lnTo>
                  <a:lnTo>
                    <a:pt x="1568196" y="44284"/>
                  </a:lnTo>
                  <a:lnTo>
                    <a:pt x="1559052" y="44284"/>
                  </a:lnTo>
                  <a:lnTo>
                    <a:pt x="1556004" y="45808"/>
                  </a:lnTo>
                  <a:lnTo>
                    <a:pt x="1556004" y="51904"/>
                  </a:lnTo>
                  <a:lnTo>
                    <a:pt x="1557528" y="51904"/>
                  </a:lnTo>
                  <a:lnTo>
                    <a:pt x="1559052" y="53428"/>
                  </a:lnTo>
                  <a:lnTo>
                    <a:pt x="1568196" y="53428"/>
                  </a:lnTo>
                  <a:lnTo>
                    <a:pt x="1572768" y="51904"/>
                  </a:lnTo>
                  <a:lnTo>
                    <a:pt x="1574292" y="51904"/>
                  </a:lnTo>
                  <a:lnTo>
                    <a:pt x="1572768" y="48856"/>
                  </a:lnTo>
                  <a:lnTo>
                    <a:pt x="1574292" y="48856"/>
                  </a:lnTo>
                  <a:close/>
                </a:path>
                <a:path w="1821815" h="55244">
                  <a:moveTo>
                    <a:pt x="1696389" y="30480"/>
                  </a:moveTo>
                  <a:lnTo>
                    <a:pt x="1693341" y="27432"/>
                  </a:lnTo>
                  <a:lnTo>
                    <a:pt x="1684197" y="27432"/>
                  </a:lnTo>
                  <a:lnTo>
                    <a:pt x="1679625" y="30480"/>
                  </a:lnTo>
                  <a:lnTo>
                    <a:pt x="1679625" y="35052"/>
                  </a:lnTo>
                  <a:lnTo>
                    <a:pt x="1684197" y="38100"/>
                  </a:lnTo>
                  <a:lnTo>
                    <a:pt x="1693341" y="38100"/>
                  </a:lnTo>
                  <a:lnTo>
                    <a:pt x="1696389" y="36576"/>
                  </a:lnTo>
                  <a:lnTo>
                    <a:pt x="1696389" y="30480"/>
                  </a:lnTo>
                  <a:close/>
                </a:path>
                <a:path w="1821815" h="55244">
                  <a:moveTo>
                    <a:pt x="1697913" y="51904"/>
                  </a:moveTo>
                  <a:lnTo>
                    <a:pt x="1696389" y="47332"/>
                  </a:lnTo>
                  <a:lnTo>
                    <a:pt x="1696389" y="45808"/>
                  </a:lnTo>
                  <a:lnTo>
                    <a:pt x="1693341" y="42760"/>
                  </a:lnTo>
                  <a:lnTo>
                    <a:pt x="1682673" y="42760"/>
                  </a:lnTo>
                  <a:lnTo>
                    <a:pt x="1679625" y="45808"/>
                  </a:lnTo>
                  <a:lnTo>
                    <a:pt x="1679625" y="47282"/>
                  </a:lnTo>
                  <a:lnTo>
                    <a:pt x="1679536" y="51904"/>
                  </a:lnTo>
                  <a:lnTo>
                    <a:pt x="1679803" y="52082"/>
                  </a:lnTo>
                  <a:lnTo>
                    <a:pt x="1682673" y="54952"/>
                  </a:lnTo>
                  <a:lnTo>
                    <a:pt x="1684108" y="54952"/>
                  </a:lnTo>
                  <a:lnTo>
                    <a:pt x="1693341" y="54952"/>
                  </a:lnTo>
                  <a:lnTo>
                    <a:pt x="1696389" y="51904"/>
                  </a:lnTo>
                  <a:lnTo>
                    <a:pt x="1697913" y="51904"/>
                  </a:lnTo>
                  <a:close/>
                </a:path>
                <a:path w="1821815" h="55244">
                  <a:moveTo>
                    <a:pt x="1760397" y="51904"/>
                  </a:moveTo>
                  <a:lnTo>
                    <a:pt x="1758873" y="47332"/>
                  </a:lnTo>
                  <a:lnTo>
                    <a:pt x="1758873" y="44284"/>
                  </a:lnTo>
                  <a:lnTo>
                    <a:pt x="1755825" y="42760"/>
                  </a:lnTo>
                  <a:lnTo>
                    <a:pt x="1745157" y="42760"/>
                  </a:lnTo>
                  <a:lnTo>
                    <a:pt x="1742109" y="44284"/>
                  </a:lnTo>
                  <a:lnTo>
                    <a:pt x="1742109" y="47332"/>
                  </a:lnTo>
                  <a:lnTo>
                    <a:pt x="1742109" y="51904"/>
                  </a:lnTo>
                  <a:lnTo>
                    <a:pt x="1745157" y="54952"/>
                  </a:lnTo>
                  <a:lnTo>
                    <a:pt x="1755825" y="54952"/>
                  </a:lnTo>
                  <a:lnTo>
                    <a:pt x="1758873" y="51904"/>
                  </a:lnTo>
                  <a:lnTo>
                    <a:pt x="1760397" y="51904"/>
                  </a:lnTo>
                  <a:close/>
                </a:path>
                <a:path w="1821815" h="55244">
                  <a:moveTo>
                    <a:pt x="1821459" y="44284"/>
                  </a:moveTo>
                  <a:lnTo>
                    <a:pt x="1816887" y="41148"/>
                  </a:lnTo>
                  <a:lnTo>
                    <a:pt x="1807743" y="41148"/>
                  </a:lnTo>
                  <a:lnTo>
                    <a:pt x="1804695" y="44284"/>
                  </a:lnTo>
                  <a:lnTo>
                    <a:pt x="1804695" y="47332"/>
                  </a:lnTo>
                  <a:lnTo>
                    <a:pt x="1804695" y="51904"/>
                  </a:lnTo>
                  <a:lnTo>
                    <a:pt x="1807743" y="54952"/>
                  </a:lnTo>
                  <a:lnTo>
                    <a:pt x="1816887" y="54952"/>
                  </a:lnTo>
                  <a:lnTo>
                    <a:pt x="1821459" y="51904"/>
                  </a:lnTo>
                  <a:lnTo>
                    <a:pt x="1821459" y="47332"/>
                  </a:lnTo>
                  <a:lnTo>
                    <a:pt x="1821459" y="4428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6" name="object 2036" descr=""/>
            <p:cNvSpPr/>
            <p:nvPr/>
          </p:nvSpPr>
          <p:spPr>
            <a:xfrm>
              <a:off x="7016966" y="2278379"/>
              <a:ext cx="1821814" cy="15240"/>
            </a:xfrm>
            <a:custGeom>
              <a:avLst/>
              <a:gdLst/>
              <a:ahLst/>
              <a:cxnLst/>
              <a:rect l="l" t="t" r="r" b="b"/>
              <a:pathLst>
                <a:path w="1821815" h="15239">
                  <a:moveTo>
                    <a:pt x="18389" y="12192"/>
                  </a:moveTo>
                  <a:lnTo>
                    <a:pt x="16865" y="7620"/>
                  </a:lnTo>
                  <a:lnTo>
                    <a:pt x="16865" y="6096"/>
                  </a:lnTo>
                  <a:lnTo>
                    <a:pt x="12293" y="4572"/>
                  </a:lnTo>
                  <a:lnTo>
                    <a:pt x="3149" y="4572"/>
                  </a:lnTo>
                  <a:lnTo>
                    <a:pt x="2946" y="4673"/>
                  </a:lnTo>
                  <a:lnTo>
                    <a:pt x="101" y="6096"/>
                  </a:lnTo>
                  <a:lnTo>
                    <a:pt x="101" y="7518"/>
                  </a:lnTo>
                  <a:lnTo>
                    <a:pt x="0" y="12192"/>
                  </a:lnTo>
                  <a:lnTo>
                    <a:pt x="3048" y="15240"/>
                  </a:lnTo>
                  <a:lnTo>
                    <a:pt x="12192" y="15240"/>
                  </a:lnTo>
                  <a:lnTo>
                    <a:pt x="16865" y="12192"/>
                  </a:lnTo>
                  <a:lnTo>
                    <a:pt x="18389" y="12192"/>
                  </a:lnTo>
                  <a:close/>
                </a:path>
                <a:path w="1821815" h="15239">
                  <a:moveTo>
                    <a:pt x="79438" y="12192"/>
                  </a:moveTo>
                  <a:lnTo>
                    <a:pt x="77914" y="7620"/>
                  </a:lnTo>
                  <a:lnTo>
                    <a:pt x="77914" y="6096"/>
                  </a:lnTo>
                  <a:lnTo>
                    <a:pt x="74866" y="4572"/>
                  </a:lnTo>
                  <a:lnTo>
                    <a:pt x="65722" y="4572"/>
                  </a:lnTo>
                  <a:lnTo>
                    <a:pt x="65519" y="4648"/>
                  </a:lnTo>
                  <a:lnTo>
                    <a:pt x="61150" y="6096"/>
                  </a:lnTo>
                  <a:lnTo>
                    <a:pt x="61150" y="7556"/>
                  </a:lnTo>
                  <a:lnTo>
                    <a:pt x="61048" y="12192"/>
                  </a:lnTo>
                  <a:lnTo>
                    <a:pt x="65620" y="15240"/>
                  </a:lnTo>
                  <a:lnTo>
                    <a:pt x="74866" y="15240"/>
                  </a:lnTo>
                  <a:lnTo>
                    <a:pt x="77914" y="12192"/>
                  </a:lnTo>
                  <a:lnTo>
                    <a:pt x="79438" y="12192"/>
                  </a:lnTo>
                  <a:close/>
                </a:path>
                <a:path w="1821815" h="15239">
                  <a:moveTo>
                    <a:pt x="140500" y="7620"/>
                  </a:moveTo>
                  <a:lnTo>
                    <a:pt x="137452" y="4572"/>
                  </a:lnTo>
                  <a:lnTo>
                    <a:pt x="128308" y="4572"/>
                  </a:lnTo>
                  <a:lnTo>
                    <a:pt x="123736" y="7620"/>
                  </a:lnTo>
                  <a:lnTo>
                    <a:pt x="123736" y="12192"/>
                  </a:lnTo>
                  <a:lnTo>
                    <a:pt x="128308" y="15240"/>
                  </a:lnTo>
                  <a:lnTo>
                    <a:pt x="137452" y="15240"/>
                  </a:lnTo>
                  <a:lnTo>
                    <a:pt x="140500" y="12192"/>
                  </a:lnTo>
                  <a:lnTo>
                    <a:pt x="140500" y="7620"/>
                  </a:lnTo>
                  <a:close/>
                </a:path>
                <a:path w="1821815" h="15239">
                  <a:moveTo>
                    <a:pt x="204508" y="12192"/>
                  </a:moveTo>
                  <a:lnTo>
                    <a:pt x="202984" y="6096"/>
                  </a:lnTo>
                  <a:lnTo>
                    <a:pt x="199936" y="4572"/>
                  </a:lnTo>
                  <a:lnTo>
                    <a:pt x="190792" y="4572"/>
                  </a:lnTo>
                  <a:lnTo>
                    <a:pt x="186220" y="6096"/>
                  </a:lnTo>
                  <a:lnTo>
                    <a:pt x="186207" y="12192"/>
                  </a:lnTo>
                  <a:lnTo>
                    <a:pt x="190779" y="15240"/>
                  </a:lnTo>
                  <a:lnTo>
                    <a:pt x="199923" y="15240"/>
                  </a:lnTo>
                  <a:lnTo>
                    <a:pt x="202984" y="12192"/>
                  </a:lnTo>
                  <a:lnTo>
                    <a:pt x="204508" y="12192"/>
                  </a:lnTo>
                  <a:close/>
                </a:path>
                <a:path w="1821815" h="15239">
                  <a:moveTo>
                    <a:pt x="265557" y="7620"/>
                  </a:moveTo>
                  <a:lnTo>
                    <a:pt x="260985" y="4572"/>
                  </a:lnTo>
                  <a:lnTo>
                    <a:pt x="251841" y="4572"/>
                  </a:lnTo>
                  <a:lnTo>
                    <a:pt x="248793" y="7620"/>
                  </a:lnTo>
                  <a:lnTo>
                    <a:pt x="248793" y="12192"/>
                  </a:lnTo>
                  <a:lnTo>
                    <a:pt x="251841" y="15240"/>
                  </a:lnTo>
                  <a:lnTo>
                    <a:pt x="260985" y="15240"/>
                  </a:lnTo>
                  <a:lnTo>
                    <a:pt x="265557" y="12192"/>
                  </a:lnTo>
                  <a:lnTo>
                    <a:pt x="265557" y="7620"/>
                  </a:lnTo>
                  <a:close/>
                </a:path>
                <a:path w="1821815" h="15239">
                  <a:moveTo>
                    <a:pt x="329666" y="12192"/>
                  </a:moveTo>
                  <a:lnTo>
                    <a:pt x="328142" y="7620"/>
                  </a:lnTo>
                  <a:lnTo>
                    <a:pt x="328142" y="6096"/>
                  </a:lnTo>
                  <a:lnTo>
                    <a:pt x="323659" y="4648"/>
                  </a:lnTo>
                  <a:lnTo>
                    <a:pt x="323469" y="4572"/>
                  </a:lnTo>
                  <a:lnTo>
                    <a:pt x="314426" y="4572"/>
                  </a:lnTo>
                  <a:lnTo>
                    <a:pt x="311277" y="6096"/>
                  </a:lnTo>
                  <a:lnTo>
                    <a:pt x="311277" y="7620"/>
                  </a:lnTo>
                  <a:lnTo>
                    <a:pt x="311378" y="11887"/>
                  </a:lnTo>
                  <a:lnTo>
                    <a:pt x="311277" y="12192"/>
                  </a:lnTo>
                  <a:lnTo>
                    <a:pt x="314325" y="15240"/>
                  </a:lnTo>
                  <a:lnTo>
                    <a:pt x="323469" y="15240"/>
                  </a:lnTo>
                  <a:lnTo>
                    <a:pt x="328142" y="12192"/>
                  </a:lnTo>
                  <a:lnTo>
                    <a:pt x="329666" y="12192"/>
                  </a:lnTo>
                  <a:close/>
                </a:path>
                <a:path w="1821815" h="15239">
                  <a:moveTo>
                    <a:pt x="389089" y="6096"/>
                  </a:moveTo>
                  <a:lnTo>
                    <a:pt x="386041" y="4572"/>
                  </a:lnTo>
                  <a:lnTo>
                    <a:pt x="376897" y="4572"/>
                  </a:lnTo>
                  <a:lnTo>
                    <a:pt x="372325" y="6096"/>
                  </a:lnTo>
                  <a:lnTo>
                    <a:pt x="372325" y="7620"/>
                  </a:lnTo>
                  <a:lnTo>
                    <a:pt x="372325" y="12192"/>
                  </a:lnTo>
                  <a:lnTo>
                    <a:pt x="376897" y="15240"/>
                  </a:lnTo>
                  <a:lnTo>
                    <a:pt x="386041" y="15240"/>
                  </a:lnTo>
                  <a:lnTo>
                    <a:pt x="389089" y="12192"/>
                  </a:lnTo>
                  <a:lnTo>
                    <a:pt x="389089" y="7620"/>
                  </a:lnTo>
                  <a:lnTo>
                    <a:pt x="389089" y="6096"/>
                  </a:lnTo>
                  <a:close/>
                </a:path>
                <a:path w="1821815" h="15239">
                  <a:moveTo>
                    <a:pt x="451675" y="7620"/>
                  </a:moveTo>
                  <a:lnTo>
                    <a:pt x="448627" y="4572"/>
                  </a:lnTo>
                  <a:lnTo>
                    <a:pt x="439483" y="4572"/>
                  </a:lnTo>
                  <a:lnTo>
                    <a:pt x="434911" y="7620"/>
                  </a:lnTo>
                  <a:lnTo>
                    <a:pt x="434911" y="12192"/>
                  </a:lnTo>
                  <a:lnTo>
                    <a:pt x="439483" y="15240"/>
                  </a:lnTo>
                  <a:lnTo>
                    <a:pt x="448627" y="15240"/>
                  </a:lnTo>
                  <a:lnTo>
                    <a:pt x="451675" y="12192"/>
                  </a:lnTo>
                  <a:lnTo>
                    <a:pt x="451675" y="7620"/>
                  </a:lnTo>
                  <a:close/>
                </a:path>
                <a:path w="1821815" h="15239">
                  <a:moveTo>
                    <a:pt x="578256" y="12192"/>
                  </a:moveTo>
                  <a:lnTo>
                    <a:pt x="576732" y="7620"/>
                  </a:lnTo>
                  <a:lnTo>
                    <a:pt x="572160" y="4572"/>
                  </a:lnTo>
                  <a:lnTo>
                    <a:pt x="563016" y="4572"/>
                  </a:lnTo>
                  <a:lnTo>
                    <a:pt x="559879" y="7620"/>
                  </a:lnTo>
                  <a:lnTo>
                    <a:pt x="559879" y="12192"/>
                  </a:lnTo>
                  <a:lnTo>
                    <a:pt x="562927" y="15240"/>
                  </a:lnTo>
                  <a:lnTo>
                    <a:pt x="572071" y="15240"/>
                  </a:lnTo>
                  <a:lnTo>
                    <a:pt x="576732" y="12192"/>
                  </a:lnTo>
                  <a:lnTo>
                    <a:pt x="578256" y="12192"/>
                  </a:lnTo>
                  <a:close/>
                </a:path>
                <a:path w="1821815" h="15239">
                  <a:moveTo>
                    <a:pt x="639318" y="4572"/>
                  </a:moveTo>
                  <a:lnTo>
                    <a:pt x="634746" y="3048"/>
                  </a:lnTo>
                  <a:lnTo>
                    <a:pt x="625602" y="3048"/>
                  </a:lnTo>
                  <a:lnTo>
                    <a:pt x="622554" y="4572"/>
                  </a:lnTo>
                  <a:lnTo>
                    <a:pt x="622554" y="12192"/>
                  </a:lnTo>
                  <a:lnTo>
                    <a:pt x="625602" y="15240"/>
                  </a:lnTo>
                  <a:lnTo>
                    <a:pt x="634746" y="15240"/>
                  </a:lnTo>
                  <a:lnTo>
                    <a:pt x="639318" y="12192"/>
                  </a:lnTo>
                  <a:lnTo>
                    <a:pt x="639318" y="4572"/>
                  </a:lnTo>
                  <a:close/>
                </a:path>
                <a:path w="1821815" h="15239">
                  <a:moveTo>
                    <a:pt x="764387" y="12192"/>
                  </a:moveTo>
                  <a:lnTo>
                    <a:pt x="762863" y="7620"/>
                  </a:lnTo>
                  <a:lnTo>
                    <a:pt x="762863" y="6096"/>
                  </a:lnTo>
                  <a:lnTo>
                    <a:pt x="759815" y="3048"/>
                  </a:lnTo>
                  <a:lnTo>
                    <a:pt x="750671" y="3048"/>
                  </a:lnTo>
                  <a:lnTo>
                    <a:pt x="746099" y="6096"/>
                  </a:lnTo>
                  <a:lnTo>
                    <a:pt x="746099" y="7620"/>
                  </a:lnTo>
                  <a:lnTo>
                    <a:pt x="746099" y="12192"/>
                  </a:lnTo>
                  <a:lnTo>
                    <a:pt x="750671" y="15240"/>
                  </a:lnTo>
                  <a:lnTo>
                    <a:pt x="759815" y="15240"/>
                  </a:lnTo>
                  <a:lnTo>
                    <a:pt x="762863" y="12192"/>
                  </a:lnTo>
                  <a:lnTo>
                    <a:pt x="764387" y="12192"/>
                  </a:lnTo>
                  <a:close/>
                </a:path>
                <a:path w="1821815" h="15239">
                  <a:moveTo>
                    <a:pt x="889444" y="12192"/>
                  </a:moveTo>
                  <a:lnTo>
                    <a:pt x="887920" y="6096"/>
                  </a:lnTo>
                  <a:lnTo>
                    <a:pt x="883348" y="4572"/>
                  </a:lnTo>
                  <a:lnTo>
                    <a:pt x="874204" y="4572"/>
                  </a:lnTo>
                  <a:lnTo>
                    <a:pt x="871156" y="6096"/>
                  </a:lnTo>
                  <a:lnTo>
                    <a:pt x="871156" y="7620"/>
                  </a:lnTo>
                  <a:lnTo>
                    <a:pt x="871156" y="12192"/>
                  </a:lnTo>
                  <a:lnTo>
                    <a:pt x="874204" y="15240"/>
                  </a:lnTo>
                  <a:lnTo>
                    <a:pt x="883348" y="15240"/>
                  </a:lnTo>
                  <a:lnTo>
                    <a:pt x="887920" y="12192"/>
                  </a:lnTo>
                  <a:lnTo>
                    <a:pt x="889444" y="12192"/>
                  </a:lnTo>
                  <a:close/>
                </a:path>
                <a:path w="1821815" h="15239">
                  <a:moveTo>
                    <a:pt x="952017" y="12192"/>
                  </a:moveTo>
                  <a:lnTo>
                    <a:pt x="950493" y="6096"/>
                  </a:lnTo>
                  <a:lnTo>
                    <a:pt x="950493" y="3048"/>
                  </a:lnTo>
                  <a:lnTo>
                    <a:pt x="950493" y="1524"/>
                  </a:lnTo>
                  <a:lnTo>
                    <a:pt x="945921" y="0"/>
                  </a:lnTo>
                  <a:lnTo>
                    <a:pt x="936777" y="0"/>
                  </a:lnTo>
                  <a:lnTo>
                    <a:pt x="933729" y="1524"/>
                  </a:lnTo>
                  <a:lnTo>
                    <a:pt x="933729" y="3048"/>
                  </a:lnTo>
                  <a:lnTo>
                    <a:pt x="933729" y="6096"/>
                  </a:lnTo>
                  <a:lnTo>
                    <a:pt x="933729" y="12192"/>
                  </a:lnTo>
                  <a:lnTo>
                    <a:pt x="936777" y="15240"/>
                  </a:lnTo>
                  <a:lnTo>
                    <a:pt x="945921" y="15240"/>
                  </a:lnTo>
                  <a:lnTo>
                    <a:pt x="950493" y="12192"/>
                  </a:lnTo>
                  <a:lnTo>
                    <a:pt x="952017" y="12192"/>
                  </a:lnTo>
                  <a:close/>
                </a:path>
                <a:path w="1821815" h="15239">
                  <a:moveTo>
                    <a:pt x="1011555" y="3048"/>
                  </a:moveTo>
                  <a:lnTo>
                    <a:pt x="1008507" y="1524"/>
                  </a:lnTo>
                  <a:lnTo>
                    <a:pt x="999274" y="1524"/>
                  </a:lnTo>
                  <a:lnTo>
                    <a:pt x="994702" y="3048"/>
                  </a:lnTo>
                  <a:lnTo>
                    <a:pt x="994702" y="4572"/>
                  </a:lnTo>
                  <a:lnTo>
                    <a:pt x="994702" y="12192"/>
                  </a:lnTo>
                  <a:lnTo>
                    <a:pt x="999274" y="15240"/>
                  </a:lnTo>
                  <a:lnTo>
                    <a:pt x="1008507" y="15240"/>
                  </a:lnTo>
                  <a:lnTo>
                    <a:pt x="1011555" y="12192"/>
                  </a:lnTo>
                  <a:lnTo>
                    <a:pt x="1011555" y="4572"/>
                  </a:lnTo>
                  <a:lnTo>
                    <a:pt x="1011555" y="3048"/>
                  </a:lnTo>
                  <a:close/>
                </a:path>
                <a:path w="1821815" h="15239">
                  <a:moveTo>
                    <a:pt x="1074039" y="4572"/>
                  </a:moveTo>
                  <a:lnTo>
                    <a:pt x="1070991" y="3048"/>
                  </a:lnTo>
                  <a:lnTo>
                    <a:pt x="1061847" y="3048"/>
                  </a:lnTo>
                  <a:lnTo>
                    <a:pt x="1057275" y="4572"/>
                  </a:lnTo>
                  <a:lnTo>
                    <a:pt x="1057275" y="6096"/>
                  </a:lnTo>
                  <a:lnTo>
                    <a:pt x="1057275" y="12192"/>
                  </a:lnTo>
                  <a:lnTo>
                    <a:pt x="1061847" y="15240"/>
                  </a:lnTo>
                  <a:lnTo>
                    <a:pt x="1070991" y="15240"/>
                  </a:lnTo>
                  <a:lnTo>
                    <a:pt x="1074039" y="12192"/>
                  </a:lnTo>
                  <a:lnTo>
                    <a:pt x="1074039" y="6096"/>
                  </a:lnTo>
                  <a:lnTo>
                    <a:pt x="1074039" y="4572"/>
                  </a:lnTo>
                  <a:close/>
                </a:path>
                <a:path w="1821815" h="15239">
                  <a:moveTo>
                    <a:pt x="1138148" y="12192"/>
                  </a:moveTo>
                  <a:lnTo>
                    <a:pt x="1136624" y="7620"/>
                  </a:lnTo>
                  <a:lnTo>
                    <a:pt x="1136624" y="6096"/>
                  </a:lnTo>
                  <a:lnTo>
                    <a:pt x="1133576" y="4572"/>
                  </a:lnTo>
                  <a:lnTo>
                    <a:pt x="1122908" y="4572"/>
                  </a:lnTo>
                  <a:lnTo>
                    <a:pt x="1119860" y="6096"/>
                  </a:lnTo>
                  <a:lnTo>
                    <a:pt x="1119860" y="7620"/>
                  </a:lnTo>
                  <a:lnTo>
                    <a:pt x="1119860" y="12192"/>
                  </a:lnTo>
                  <a:lnTo>
                    <a:pt x="1122908" y="15240"/>
                  </a:lnTo>
                  <a:lnTo>
                    <a:pt x="1133576" y="15240"/>
                  </a:lnTo>
                  <a:lnTo>
                    <a:pt x="1136624" y="12192"/>
                  </a:lnTo>
                  <a:lnTo>
                    <a:pt x="1138148" y="12192"/>
                  </a:lnTo>
                  <a:close/>
                </a:path>
                <a:path w="1821815" h="15239">
                  <a:moveTo>
                    <a:pt x="1200632" y="12192"/>
                  </a:moveTo>
                  <a:lnTo>
                    <a:pt x="1199108" y="7620"/>
                  </a:lnTo>
                  <a:lnTo>
                    <a:pt x="1199108" y="6096"/>
                  </a:lnTo>
                  <a:lnTo>
                    <a:pt x="1194536" y="4572"/>
                  </a:lnTo>
                  <a:lnTo>
                    <a:pt x="1185392" y="4572"/>
                  </a:lnTo>
                  <a:lnTo>
                    <a:pt x="1185189" y="4673"/>
                  </a:lnTo>
                  <a:lnTo>
                    <a:pt x="1182344" y="6096"/>
                  </a:lnTo>
                  <a:lnTo>
                    <a:pt x="1182344" y="7518"/>
                  </a:lnTo>
                  <a:lnTo>
                    <a:pt x="1182243" y="12192"/>
                  </a:lnTo>
                  <a:lnTo>
                    <a:pt x="1185291" y="15240"/>
                  </a:lnTo>
                  <a:lnTo>
                    <a:pt x="1194435" y="15240"/>
                  </a:lnTo>
                  <a:lnTo>
                    <a:pt x="1199108" y="12192"/>
                  </a:lnTo>
                  <a:lnTo>
                    <a:pt x="1200632" y="12192"/>
                  </a:lnTo>
                  <a:close/>
                </a:path>
                <a:path w="1821815" h="15239">
                  <a:moveTo>
                    <a:pt x="1261681" y="7620"/>
                  </a:moveTo>
                  <a:lnTo>
                    <a:pt x="1257109" y="4572"/>
                  </a:lnTo>
                  <a:lnTo>
                    <a:pt x="1247965" y="4572"/>
                  </a:lnTo>
                  <a:lnTo>
                    <a:pt x="1244917" y="7620"/>
                  </a:lnTo>
                  <a:lnTo>
                    <a:pt x="1244917" y="12192"/>
                  </a:lnTo>
                  <a:lnTo>
                    <a:pt x="1247965" y="15240"/>
                  </a:lnTo>
                  <a:lnTo>
                    <a:pt x="1257109" y="15240"/>
                  </a:lnTo>
                  <a:lnTo>
                    <a:pt x="1261681" y="12192"/>
                  </a:lnTo>
                  <a:lnTo>
                    <a:pt x="1261681" y="7620"/>
                  </a:lnTo>
                  <a:close/>
                </a:path>
                <a:path w="1821815" h="15239">
                  <a:moveTo>
                    <a:pt x="1385214" y="6096"/>
                  </a:moveTo>
                  <a:lnTo>
                    <a:pt x="1382166" y="4572"/>
                  </a:lnTo>
                  <a:lnTo>
                    <a:pt x="1373022" y="4572"/>
                  </a:lnTo>
                  <a:lnTo>
                    <a:pt x="1368450" y="6096"/>
                  </a:lnTo>
                  <a:lnTo>
                    <a:pt x="1368450" y="7620"/>
                  </a:lnTo>
                  <a:lnTo>
                    <a:pt x="1368450" y="12192"/>
                  </a:lnTo>
                  <a:lnTo>
                    <a:pt x="1373022" y="15240"/>
                  </a:lnTo>
                  <a:lnTo>
                    <a:pt x="1382166" y="15240"/>
                  </a:lnTo>
                  <a:lnTo>
                    <a:pt x="1385214" y="12192"/>
                  </a:lnTo>
                  <a:lnTo>
                    <a:pt x="1385214" y="7620"/>
                  </a:lnTo>
                  <a:lnTo>
                    <a:pt x="1385214" y="6096"/>
                  </a:lnTo>
                  <a:close/>
                </a:path>
                <a:path w="1821815" h="15239">
                  <a:moveTo>
                    <a:pt x="1511909" y="12192"/>
                  </a:moveTo>
                  <a:lnTo>
                    <a:pt x="1510385" y="6096"/>
                  </a:lnTo>
                  <a:lnTo>
                    <a:pt x="1505813" y="4572"/>
                  </a:lnTo>
                  <a:lnTo>
                    <a:pt x="1496669" y="4572"/>
                  </a:lnTo>
                  <a:lnTo>
                    <a:pt x="1493621" y="6096"/>
                  </a:lnTo>
                  <a:lnTo>
                    <a:pt x="1493621" y="7620"/>
                  </a:lnTo>
                  <a:lnTo>
                    <a:pt x="1493621" y="12192"/>
                  </a:lnTo>
                  <a:lnTo>
                    <a:pt x="1496669" y="15240"/>
                  </a:lnTo>
                  <a:lnTo>
                    <a:pt x="1505813" y="15240"/>
                  </a:lnTo>
                  <a:lnTo>
                    <a:pt x="1510385" y="12192"/>
                  </a:lnTo>
                  <a:lnTo>
                    <a:pt x="1511909" y="12192"/>
                  </a:lnTo>
                  <a:close/>
                </a:path>
                <a:path w="1821815" h="15239">
                  <a:moveTo>
                    <a:pt x="1572869" y="7620"/>
                  </a:moveTo>
                  <a:lnTo>
                    <a:pt x="1568297" y="4572"/>
                  </a:lnTo>
                  <a:lnTo>
                    <a:pt x="1559153" y="4572"/>
                  </a:lnTo>
                  <a:lnTo>
                    <a:pt x="1556105" y="7620"/>
                  </a:lnTo>
                  <a:lnTo>
                    <a:pt x="1556105" y="12192"/>
                  </a:lnTo>
                  <a:lnTo>
                    <a:pt x="1559153" y="15240"/>
                  </a:lnTo>
                  <a:lnTo>
                    <a:pt x="1568297" y="15240"/>
                  </a:lnTo>
                  <a:lnTo>
                    <a:pt x="1572869" y="12192"/>
                  </a:lnTo>
                  <a:lnTo>
                    <a:pt x="1572869" y="7620"/>
                  </a:lnTo>
                  <a:close/>
                </a:path>
                <a:path w="1821815" h="15239">
                  <a:moveTo>
                    <a:pt x="1696491" y="4572"/>
                  </a:moveTo>
                  <a:lnTo>
                    <a:pt x="1693443" y="3048"/>
                  </a:lnTo>
                  <a:lnTo>
                    <a:pt x="1684210" y="3048"/>
                  </a:lnTo>
                  <a:lnTo>
                    <a:pt x="1679638" y="4572"/>
                  </a:lnTo>
                  <a:lnTo>
                    <a:pt x="1679638" y="6096"/>
                  </a:lnTo>
                  <a:lnTo>
                    <a:pt x="1679638" y="12192"/>
                  </a:lnTo>
                  <a:lnTo>
                    <a:pt x="1679905" y="12369"/>
                  </a:lnTo>
                  <a:lnTo>
                    <a:pt x="1682775" y="15240"/>
                  </a:lnTo>
                  <a:lnTo>
                    <a:pt x="1684210" y="15240"/>
                  </a:lnTo>
                  <a:lnTo>
                    <a:pt x="1693443" y="15240"/>
                  </a:lnTo>
                  <a:lnTo>
                    <a:pt x="1696491" y="12192"/>
                  </a:lnTo>
                  <a:lnTo>
                    <a:pt x="1696491" y="6096"/>
                  </a:lnTo>
                  <a:lnTo>
                    <a:pt x="1696491" y="4572"/>
                  </a:lnTo>
                  <a:close/>
                </a:path>
                <a:path w="1821815" h="15239">
                  <a:moveTo>
                    <a:pt x="1758975" y="7620"/>
                  </a:moveTo>
                  <a:lnTo>
                    <a:pt x="1755927" y="4572"/>
                  </a:lnTo>
                  <a:lnTo>
                    <a:pt x="1745259" y="4572"/>
                  </a:lnTo>
                  <a:lnTo>
                    <a:pt x="1742211" y="7620"/>
                  </a:lnTo>
                  <a:lnTo>
                    <a:pt x="1742211" y="12192"/>
                  </a:lnTo>
                  <a:lnTo>
                    <a:pt x="1745259" y="15240"/>
                  </a:lnTo>
                  <a:lnTo>
                    <a:pt x="1755927" y="15240"/>
                  </a:lnTo>
                  <a:lnTo>
                    <a:pt x="1758975" y="12192"/>
                  </a:lnTo>
                  <a:lnTo>
                    <a:pt x="1758975" y="7620"/>
                  </a:lnTo>
                  <a:close/>
                </a:path>
                <a:path w="1821815" h="15239">
                  <a:moveTo>
                    <a:pt x="1821561" y="6096"/>
                  </a:moveTo>
                  <a:lnTo>
                    <a:pt x="1816989" y="4572"/>
                  </a:lnTo>
                  <a:lnTo>
                    <a:pt x="1807845" y="4572"/>
                  </a:lnTo>
                  <a:lnTo>
                    <a:pt x="1804797" y="6096"/>
                  </a:lnTo>
                  <a:lnTo>
                    <a:pt x="1804797" y="7620"/>
                  </a:lnTo>
                  <a:lnTo>
                    <a:pt x="1804797" y="12192"/>
                  </a:lnTo>
                  <a:lnTo>
                    <a:pt x="1807845" y="15240"/>
                  </a:lnTo>
                  <a:lnTo>
                    <a:pt x="1816989" y="15240"/>
                  </a:lnTo>
                  <a:lnTo>
                    <a:pt x="1821561" y="12192"/>
                  </a:lnTo>
                  <a:lnTo>
                    <a:pt x="1821561" y="7620"/>
                  </a:lnTo>
                  <a:lnTo>
                    <a:pt x="1821561" y="609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7" name="object 2037" descr=""/>
            <p:cNvSpPr/>
            <p:nvPr/>
          </p:nvSpPr>
          <p:spPr>
            <a:xfrm>
              <a:off x="7017067" y="2263050"/>
              <a:ext cx="1821814" cy="85725"/>
            </a:xfrm>
            <a:custGeom>
              <a:avLst/>
              <a:gdLst/>
              <a:ahLst/>
              <a:cxnLst/>
              <a:rect l="l" t="t" r="r" b="b"/>
              <a:pathLst>
                <a:path w="1821815" h="85725">
                  <a:moveTo>
                    <a:pt x="16764" y="21424"/>
                  </a:moveTo>
                  <a:lnTo>
                    <a:pt x="12192" y="19900"/>
                  </a:lnTo>
                  <a:lnTo>
                    <a:pt x="3048" y="19900"/>
                  </a:lnTo>
                  <a:lnTo>
                    <a:pt x="0" y="21424"/>
                  </a:lnTo>
                  <a:lnTo>
                    <a:pt x="0" y="22948"/>
                  </a:lnTo>
                  <a:lnTo>
                    <a:pt x="0" y="27520"/>
                  </a:lnTo>
                  <a:lnTo>
                    <a:pt x="3048" y="30568"/>
                  </a:lnTo>
                  <a:lnTo>
                    <a:pt x="12192" y="30568"/>
                  </a:lnTo>
                  <a:lnTo>
                    <a:pt x="16764" y="27520"/>
                  </a:lnTo>
                  <a:lnTo>
                    <a:pt x="16764" y="22948"/>
                  </a:lnTo>
                  <a:lnTo>
                    <a:pt x="16764" y="21424"/>
                  </a:lnTo>
                  <a:close/>
                </a:path>
                <a:path w="1821815" h="85725">
                  <a:moveTo>
                    <a:pt x="18288" y="80962"/>
                  </a:moveTo>
                  <a:lnTo>
                    <a:pt x="16764" y="77812"/>
                  </a:lnTo>
                  <a:lnTo>
                    <a:pt x="12192" y="74764"/>
                  </a:lnTo>
                  <a:lnTo>
                    <a:pt x="3048" y="74764"/>
                  </a:lnTo>
                  <a:lnTo>
                    <a:pt x="0" y="77812"/>
                  </a:lnTo>
                  <a:lnTo>
                    <a:pt x="1524" y="77812"/>
                  </a:lnTo>
                  <a:lnTo>
                    <a:pt x="0" y="82486"/>
                  </a:lnTo>
                  <a:lnTo>
                    <a:pt x="3048" y="85534"/>
                  </a:lnTo>
                  <a:lnTo>
                    <a:pt x="12192" y="85534"/>
                  </a:lnTo>
                  <a:lnTo>
                    <a:pt x="16764" y="82486"/>
                  </a:lnTo>
                  <a:lnTo>
                    <a:pt x="16764" y="80962"/>
                  </a:lnTo>
                  <a:lnTo>
                    <a:pt x="18288" y="80962"/>
                  </a:lnTo>
                  <a:close/>
                </a:path>
                <a:path w="1821815" h="85725">
                  <a:moveTo>
                    <a:pt x="77812" y="77812"/>
                  </a:moveTo>
                  <a:lnTo>
                    <a:pt x="74764" y="74764"/>
                  </a:lnTo>
                  <a:lnTo>
                    <a:pt x="65620" y="74764"/>
                  </a:lnTo>
                  <a:lnTo>
                    <a:pt x="61048" y="77812"/>
                  </a:lnTo>
                  <a:lnTo>
                    <a:pt x="61048" y="82384"/>
                  </a:lnTo>
                  <a:lnTo>
                    <a:pt x="65620" y="85432"/>
                  </a:lnTo>
                  <a:lnTo>
                    <a:pt x="74764" y="85432"/>
                  </a:lnTo>
                  <a:lnTo>
                    <a:pt x="77812" y="83908"/>
                  </a:lnTo>
                  <a:lnTo>
                    <a:pt x="77812" y="77812"/>
                  </a:lnTo>
                  <a:close/>
                </a:path>
                <a:path w="1821815" h="85725">
                  <a:moveTo>
                    <a:pt x="77812" y="21424"/>
                  </a:moveTo>
                  <a:lnTo>
                    <a:pt x="74764" y="19900"/>
                  </a:lnTo>
                  <a:lnTo>
                    <a:pt x="65620" y="19900"/>
                  </a:lnTo>
                  <a:lnTo>
                    <a:pt x="61048" y="21424"/>
                  </a:lnTo>
                  <a:lnTo>
                    <a:pt x="61048" y="22948"/>
                  </a:lnTo>
                  <a:lnTo>
                    <a:pt x="61048" y="27520"/>
                  </a:lnTo>
                  <a:lnTo>
                    <a:pt x="65620" y="30568"/>
                  </a:lnTo>
                  <a:lnTo>
                    <a:pt x="74764" y="30568"/>
                  </a:lnTo>
                  <a:lnTo>
                    <a:pt x="77812" y="27520"/>
                  </a:lnTo>
                  <a:lnTo>
                    <a:pt x="77812" y="22948"/>
                  </a:lnTo>
                  <a:lnTo>
                    <a:pt x="77812" y="21424"/>
                  </a:lnTo>
                  <a:close/>
                </a:path>
                <a:path w="1821815" h="85725">
                  <a:moveTo>
                    <a:pt x="140398" y="22948"/>
                  </a:moveTo>
                  <a:lnTo>
                    <a:pt x="137350" y="19900"/>
                  </a:lnTo>
                  <a:lnTo>
                    <a:pt x="128206" y="19900"/>
                  </a:lnTo>
                  <a:lnTo>
                    <a:pt x="123634" y="22948"/>
                  </a:lnTo>
                  <a:lnTo>
                    <a:pt x="123634" y="27520"/>
                  </a:lnTo>
                  <a:lnTo>
                    <a:pt x="128206" y="30568"/>
                  </a:lnTo>
                  <a:lnTo>
                    <a:pt x="137350" y="30568"/>
                  </a:lnTo>
                  <a:lnTo>
                    <a:pt x="140398" y="27520"/>
                  </a:lnTo>
                  <a:lnTo>
                    <a:pt x="140398" y="22948"/>
                  </a:lnTo>
                  <a:close/>
                </a:path>
                <a:path w="1821815" h="85725">
                  <a:moveTo>
                    <a:pt x="202882" y="68668"/>
                  </a:moveTo>
                  <a:lnTo>
                    <a:pt x="199834" y="67144"/>
                  </a:lnTo>
                  <a:lnTo>
                    <a:pt x="190690" y="67144"/>
                  </a:lnTo>
                  <a:lnTo>
                    <a:pt x="186118" y="68668"/>
                  </a:lnTo>
                  <a:lnTo>
                    <a:pt x="186118" y="80962"/>
                  </a:lnTo>
                  <a:lnTo>
                    <a:pt x="190690" y="82486"/>
                  </a:lnTo>
                  <a:lnTo>
                    <a:pt x="199834" y="82486"/>
                  </a:lnTo>
                  <a:lnTo>
                    <a:pt x="202882" y="80962"/>
                  </a:lnTo>
                  <a:lnTo>
                    <a:pt x="202882" y="68668"/>
                  </a:lnTo>
                  <a:close/>
                </a:path>
                <a:path w="1821815" h="85725">
                  <a:moveTo>
                    <a:pt x="204406" y="27520"/>
                  </a:moveTo>
                  <a:lnTo>
                    <a:pt x="202882" y="22948"/>
                  </a:lnTo>
                  <a:lnTo>
                    <a:pt x="202882" y="19900"/>
                  </a:lnTo>
                  <a:lnTo>
                    <a:pt x="202882" y="18376"/>
                  </a:lnTo>
                  <a:lnTo>
                    <a:pt x="199834" y="16852"/>
                  </a:lnTo>
                  <a:lnTo>
                    <a:pt x="190690" y="16852"/>
                  </a:lnTo>
                  <a:lnTo>
                    <a:pt x="186118" y="18376"/>
                  </a:lnTo>
                  <a:lnTo>
                    <a:pt x="186118" y="19900"/>
                  </a:lnTo>
                  <a:lnTo>
                    <a:pt x="186118" y="22948"/>
                  </a:lnTo>
                  <a:lnTo>
                    <a:pt x="186118" y="27520"/>
                  </a:lnTo>
                  <a:lnTo>
                    <a:pt x="190690" y="30568"/>
                  </a:lnTo>
                  <a:lnTo>
                    <a:pt x="199834" y="30568"/>
                  </a:lnTo>
                  <a:lnTo>
                    <a:pt x="202882" y="27520"/>
                  </a:lnTo>
                  <a:lnTo>
                    <a:pt x="204406" y="27520"/>
                  </a:lnTo>
                  <a:close/>
                </a:path>
                <a:path w="1821815" h="85725">
                  <a:moveTo>
                    <a:pt x="265455" y="22948"/>
                  </a:moveTo>
                  <a:lnTo>
                    <a:pt x="260883" y="19900"/>
                  </a:lnTo>
                  <a:lnTo>
                    <a:pt x="251739" y="19900"/>
                  </a:lnTo>
                  <a:lnTo>
                    <a:pt x="248691" y="22948"/>
                  </a:lnTo>
                  <a:lnTo>
                    <a:pt x="248691" y="27520"/>
                  </a:lnTo>
                  <a:lnTo>
                    <a:pt x="251739" y="30568"/>
                  </a:lnTo>
                  <a:lnTo>
                    <a:pt x="260883" y="30568"/>
                  </a:lnTo>
                  <a:lnTo>
                    <a:pt x="265455" y="27520"/>
                  </a:lnTo>
                  <a:lnTo>
                    <a:pt x="265455" y="22948"/>
                  </a:lnTo>
                  <a:close/>
                </a:path>
                <a:path w="1821815" h="85725">
                  <a:moveTo>
                    <a:pt x="328041" y="76288"/>
                  </a:moveTo>
                  <a:lnTo>
                    <a:pt x="323469" y="74764"/>
                  </a:lnTo>
                  <a:lnTo>
                    <a:pt x="314325" y="74764"/>
                  </a:lnTo>
                  <a:lnTo>
                    <a:pt x="311277" y="76288"/>
                  </a:lnTo>
                  <a:lnTo>
                    <a:pt x="311277" y="82384"/>
                  </a:lnTo>
                  <a:lnTo>
                    <a:pt x="314325" y="83908"/>
                  </a:lnTo>
                  <a:lnTo>
                    <a:pt x="323469" y="83908"/>
                  </a:lnTo>
                  <a:lnTo>
                    <a:pt x="328041" y="82384"/>
                  </a:lnTo>
                  <a:lnTo>
                    <a:pt x="328041" y="76288"/>
                  </a:lnTo>
                  <a:close/>
                </a:path>
                <a:path w="1821815" h="85725">
                  <a:moveTo>
                    <a:pt x="328041" y="65620"/>
                  </a:moveTo>
                  <a:lnTo>
                    <a:pt x="323367" y="62572"/>
                  </a:lnTo>
                  <a:lnTo>
                    <a:pt x="314223" y="62572"/>
                  </a:lnTo>
                  <a:lnTo>
                    <a:pt x="311175" y="65620"/>
                  </a:lnTo>
                  <a:lnTo>
                    <a:pt x="311175" y="70192"/>
                  </a:lnTo>
                  <a:lnTo>
                    <a:pt x="314223" y="73342"/>
                  </a:lnTo>
                  <a:lnTo>
                    <a:pt x="323367" y="73342"/>
                  </a:lnTo>
                  <a:lnTo>
                    <a:pt x="328041" y="70192"/>
                  </a:lnTo>
                  <a:lnTo>
                    <a:pt x="328041" y="65620"/>
                  </a:lnTo>
                  <a:close/>
                </a:path>
                <a:path w="1821815" h="85725">
                  <a:moveTo>
                    <a:pt x="328041" y="21424"/>
                  </a:moveTo>
                  <a:lnTo>
                    <a:pt x="323469" y="19900"/>
                  </a:lnTo>
                  <a:lnTo>
                    <a:pt x="314325" y="19900"/>
                  </a:lnTo>
                  <a:lnTo>
                    <a:pt x="311277" y="21424"/>
                  </a:lnTo>
                  <a:lnTo>
                    <a:pt x="311277" y="22948"/>
                  </a:lnTo>
                  <a:lnTo>
                    <a:pt x="311277" y="27520"/>
                  </a:lnTo>
                  <a:lnTo>
                    <a:pt x="314325" y="30568"/>
                  </a:lnTo>
                  <a:lnTo>
                    <a:pt x="323469" y="30568"/>
                  </a:lnTo>
                  <a:lnTo>
                    <a:pt x="328041" y="27520"/>
                  </a:lnTo>
                  <a:lnTo>
                    <a:pt x="328041" y="22948"/>
                  </a:lnTo>
                  <a:lnTo>
                    <a:pt x="328041" y="21424"/>
                  </a:lnTo>
                  <a:close/>
                </a:path>
                <a:path w="1821815" h="85725">
                  <a:moveTo>
                    <a:pt x="388988" y="77812"/>
                  </a:moveTo>
                  <a:lnTo>
                    <a:pt x="385940" y="74764"/>
                  </a:lnTo>
                  <a:lnTo>
                    <a:pt x="376796" y="74764"/>
                  </a:lnTo>
                  <a:lnTo>
                    <a:pt x="372224" y="77812"/>
                  </a:lnTo>
                  <a:lnTo>
                    <a:pt x="372224" y="82384"/>
                  </a:lnTo>
                  <a:lnTo>
                    <a:pt x="376796" y="85432"/>
                  </a:lnTo>
                  <a:lnTo>
                    <a:pt x="385940" y="85432"/>
                  </a:lnTo>
                  <a:lnTo>
                    <a:pt x="388988" y="83908"/>
                  </a:lnTo>
                  <a:lnTo>
                    <a:pt x="388988" y="77812"/>
                  </a:lnTo>
                  <a:close/>
                </a:path>
                <a:path w="1821815" h="85725">
                  <a:moveTo>
                    <a:pt x="388988" y="21424"/>
                  </a:moveTo>
                  <a:lnTo>
                    <a:pt x="385940" y="19900"/>
                  </a:lnTo>
                  <a:lnTo>
                    <a:pt x="376796" y="19900"/>
                  </a:lnTo>
                  <a:lnTo>
                    <a:pt x="372224" y="21424"/>
                  </a:lnTo>
                  <a:lnTo>
                    <a:pt x="372224" y="22948"/>
                  </a:lnTo>
                  <a:lnTo>
                    <a:pt x="372224" y="27520"/>
                  </a:lnTo>
                  <a:lnTo>
                    <a:pt x="376796" y="30568"/>
                  </a:lnTo>
                  <a:lnTo>
                    <a:pt x="385940" y="30568"/>
                  </a:lnTo>
                  <a:lnTo>
                    <a:pt x="388988" y="27520"/>
                  </a:lnTo>
                  <a:lnTo>
                    <a:pt x="388988" y="22948"/>
                  </a:lnTo>
                  <a:lnTo>
                    <a:pt x="388988" y="21424"/>
                  </a:lnTo>
                  <a:close/>
                </a:path>
                <a:path w="1821815" h="85725">
                  <a:moveTo>
                    <a:pt x="451573" y="21424"/>
                  </a:moveTo>
                  <a:lnTo>
                    <a:pt x="448525" y="19900"/>
                  </a:lnTo>
                  <a:lnTo>
                    <a:pt x="439381" y="19900"/>
                  </a:lnTo>
                  <a:lnTo>
                    <a:pt x="434809" y="21424"/>
                  </a:lnTo>
                  <a:lnTo>
                    <a:pt x="434809" y="22948"/>
                  </a:lnTo>
                  <a:lnTo>
                    <a:pt x="434809" y="27520"/>
                  </a:lnTo>
                  <a:lnTo>
                    <a:pt x="439381" y="30568"/>
                  </a:lnTo>
                  <a:lnTo>
                    <a:pt x="448525" y="30568"/>
                  </a:lnTo>
                  <a:lnTo>
                    <a:pt x="451573" y="27520"/>
                  </a:lnTo>
                  <a:lnTo>
                    <a:pt x="451573" y="22948"/>
                  </a:lnTo>
                  <a:lnTo>
                    <a:pt x="451573" y="21424"/>
                  </a:lnTo>
                  <a:close/>
                </a:path>
                <a:path w="1821815" h="85725">
                  <a:moveTo>
                    <a:pt x="576630" y="21424"/>
                  </a:moveTo>
                  <a:lnTo>
                    <a:pt x="572058" y="19900"/>
                  </a:lnTo>
                  <a:lnTo>
                    <a:pt x="562914" y="19900"/>
                  </a:lnTo>
                  <a:lnTo>
                    <a:pt x="559866" y="21424"/>
                  </a:lnTo>
                  <a:lnTo>
                    <a:pt x="559866" y="22948"/>
                  </a:lnTo>
                  <a:lnTo>
                    <a:pt x="559866" y="27520"/>
                  </a:lnTo>
                  <a:lnTo>
                    <a:pt x="562914" y="30568"/>
                  </a:lnTo>
                  <a:lnTo>
                    <a:pt x="572058" y="30568"/>
                  </a:lnTo>
                  <a:lnTo>
                    <a:pt x="576630" y="27520"/>
                  </a:lnTo>
                  <a:lnTo>
                    <a:pt x="576630" y="22948"/>
                  </a:lnTo>
                  <a:lnTo>
                    <a:pt x="576630" y="21424"/>
                  </a:lnTo>
                  <a:close/>
                </a:path>
                <a:path w="1821815" h="85725">
                  <a:moveTo>
                    <a:pt x="764286" y="27520"/>
                  </a:moveTo>
                  <a:lnTo>
                    <a:pt x="762762" y="22948"/>
                  </a:lnTo>
                  <a:lnTo>
                    <a:pt x="762762" y="16852"/>
                  </a:lnTo>
                  <a:lnTo>
                    <a:pt x="759714" y="15328"/>
                  </a:lnTo>
                  <a:lnTo>
                    <a:pt x="750570" y="15328"/>
                  </a:lnTo>
                  <a:lnTo>
                    <a:pt x="745998" y="16852"/>
                  </a:lnTo>
                  <a:lnTo>
                    <a:pt x="745998" y="22885"/>
                  </a:lnTo>
                  <a:lnTo>
                    <a:pt x="745896" y="27520"/>
                  </a:lnTo>
                  <a:lnTo>
                    <a:pt x="750468" y="30568"/>
                  </a:lnTo>
                  <a:lnTo>
                    <a:pt x="759714" y="30568"/>
                  </a:lnTo>
                  <a:lnTo>
                    <a:pt x="762762" y="27520"/>
                  </a:lnTo>
                  <a:lnTo>
                    <a:pt x="764286" y="27520"/>
                  </a:lnTo>
                  <a:close/>
                </a:path>
                <a:path w="1821815" h="85725">
                  <a:moveTo>
                    <a:pt x="887818" y="77812"/>
                  </a:moveTo>
                  <a:lnTo>
                    <a:pt x="883246" y="74764"/>
                  </a:lnTo>
                  <a:lnTo>
                    <a:pt x="874102" y="74764"/>
                  </a:lnTo>
                  <a:lnTo>
                    <a:pt x="871054" y="77812"/>
                  </a:lnTo>
                  <a:lnTo>
                    <a:pt x="871054" y="82384"/>
                  </a:lnTo>
                  <a:lnTo>
                    <a:pt x="874102" y="85432"/>
                  </a:lnTo>
                  <a:lnTo>
                    <a:pt x="883246" y="85432"/>
                  </a:lnTo>
                  <a:lnTo>
                    <a:pt x="887818" y="82384"/>
                  </a:lnTo>
                  <a:lnTo>
                    <a:pt x="887818" y="77812"/>
                  </a:lnTo>
                  <a:close/>
                </a:path>
                <a:path w="1821815" h="85725">
                  <a:moveTo>
                    <a:pt x="889342" y="27520"/>
                  </a:moveTo>
                  <a:lnTo>
                    <a:pt x="887818" y="21424"/>
                  </a:lnTo>
                  <a:lnTo>
                    <a:pt x="887818" y="19900"/>
                  </a:lnTo>
                  <a:lnTo>
                    <a:pt x="883246" y="18376"/>
                  </a:lnTo>
                  <a:lnTo>
                    <a:pt x="874102" y="18376"/>
                  </a:lnTo>
                  <a:lnTo>
                    <a:pt x="871054" y="19900"/>
                  </a:lnTo>
                  <a:lnTo>
                    <a:pt x="871054" y="21424"/>
                  </a:lnTo>
                  <a:lnTo>
                    <a:pt x="871054" y="27520"/>
                  </a:lnTo>
                  <a:lnTo>
                    <a:pt x="874102" y="30568"/>
                  </a:lnTo>
                  <a:lnTo>
                    <a:pt x="883246" y="30568"/>
                  </a:lnTo>
                  <a:lnTo>
                    <a:pt x="887818" y="27520"/>
                  </a:lnTo>
                  <a:lnTo>
                    <a:pt x="889342" y="27520"/>
                  </a:lnTo>
                  <a:close/>
                </a:path>
                <a:path w="1821815" h="85725">
                  <a:moveTo>
                    <a:pt x="950391" y="74764"/>
                  </a:moveTo>
                  <a:lnTo>
                    <a:pt x="945819" y="73240"/>
                  </a:lnTo>
                  <a:lnTo>
                    <a:pt x="936675" y="73240"/>
                  </a:lnTo>
                  <a:lnTo>
                    <a:pt x="933627" y="74764"/>
                  </a:lnTo>
                  <a:lnTo>
                    <a:pt x="933627" y="82384"/>
                  </a:lnTo>
                  <a:lnTo>
                    <a:pt x="936675" y="85432"/>
                  </a:lnTo>
                  <a:lnTo>
                    <a:pt x="945819" y="85432"/>
                  </a:lnTo>
                  <a:lnTo>
                    <a:pt x="950391" y="82384"/>
                  </a:lnTo>
                  <a:lnTo>
                    <a:pt x="950391" y="74764"/>
                  </a:lnTo>
                  <a:close/>
                </a:path>
                <a:path w="1821815" h="85725">
                  <a:moveTo>
                    <a:pt x="950391" y="7708"/>
                  </a:moveTo>
                  <a:lnTo>
                    <a:pt x="945819" y="6184"/>
                  </a:lnTo>
                  <a:lnTo>
                    <a:pt x="936675" y="6184"/>
                  </a:lnTo>
                  <a:lnTo>
                    <a:pt x="933627" y="7708"/>
                  </a:lnTo>
                  <a:lnTo>
                    <a:pt x="933627" y="13804"/>
                  </a:lnTo>
                  <a:lnTo>
                    <a:pt x="936675" y="15328"/>
                  </a:lnTo>
                  <a:lnTo>
                    <a:pt x="945819" y="15328"/>
                  </a:lnTo>
                  <a:lnTo>
                    <a:pt x="950391" y="13804"/>
                  </a:lnTo>
                  <a:lnTo>
                    <a:pt x="950391" y="7708"/>
                  </a:lnTo>
                  <a:close/>
                </a:path>
                <a:path w="1821815" h="85725">
                  <a:moveTo>
                    <a:pt x="951915" y="27520"/>
                  </a:moveTo>
                  <a:lnTo>
                    <a:pt x="950391" y="21424"/>
                  </a:lnTo>
                  <a:lnTo>
                    <a:pt x="950391" y="19900"/>
                  </a:lnTo>
                  <a:lnTo>
                    <a:pt x="945819" y="18376"/>
                  </a:lnTo>
                  <a:lnTo>
                    <a:pt x="936675" y="18376"/>
                  </a:lnTo>
                  <a:lnTo>
                    <a:pt x="933627" y="19900"/>
                  </a:lnTo>
                  <a:lnTo>
                    <a:pt x="933627" y="21424"/>
                  </a:lnTo>
                  <a:lnTo>
                    <a:pt x="933627" y="22948"/>
                  </a:lnTo>
                  <a:lnTo>
                    <a:pt x="933627" y="27520"/>
                  </a:lnTo>
                  <a:lnTo>
                    <a:pt x="936675" y="30568"/>
                  </a:lnTo>
                  <a:lnTo>
                    <a:pt x="945819" y="30568"/>
                  </a:lnTo>
                  <a:lnTo>
                    <a:pt x="950391" y="27520"/>
                  </a:lnTo>
                  <a:lnTo>
                    <a:pt x="951915" y="27520"/>
                  </a:lnTo>
                  <a:close/>
                </a:path>
                <a:path w="1821815" h="85725">
                  <a:moveTo>
                    <a:pt x="1011453" y="1524"/>
                  </a:moveTo>
                  <a:lnTo>
                    <a:pt x="1008405" y="0"/>
                  </a:lnTo>
                  <a:lnTo>
                    <a:pt x="999261" y="0"/>
                  </a:lnTo>
                  <a:lnTo>
                    <a:pt x="994689" y="1524"/>
                  </a:lnTo>
                  <a:lnTo>
                    <a:pt x="994689" y="7620"/>
                  </a:lnTo>
                  <a:lnTo>
                    <a:pt x="999261" y="9144"/>
                  </a:lnTo>
                  <a:lnTo>
                    <a:pt x="1008405" y="9144"/>
                  </a:lnTo>
                  <a:lnTo>
                    <a:pt x="1011453" y="7620"/>
                  </a:lnTo>
                  <a:lnTo>
                    <a:pt x="1011453" y="1524"/>
                  </a:lnTo>
                  <a:close/>
                </a:path>
                <a:path w="1821815" h="85725">
                  <a:moveTo>
                    <a:pt x="1012977" y="27520"/>
                  </a:moveTo>
                  <a:lnTo>
                    <a:pt x="1011453" y="22948"/>
                  </a:lnTo>
                  <a:lnTo>
                    <a:pt x="1011453" y="21424"/>
                  </a:lnTo>
                  <a:lnTo>
                    <a:pt x="1008405" y="19900"/>
                  </a:lnTo>
                  <a:lnTo>
                    <a:pt x="999261" y="19900"/>
                  </a:lnTo>
                  <a:lnTo>
                    <a:pt x="999083" y="19964"/>
                  </a:lnTo>
                  <a:lnTo>
                    <a:pt x="994689" y="21424"/>
                  </a:lnTo>
                  <a:lnTo>
                    <a:pt x="994689" y="22898"/>
                  </a:lnTo>
                  <a:lnTo>
                    <a:pt x="994600" y="27520"/>
                  </a:lnTo>
                  <a:lnTo>
                    <a:pt x="999172" y="30568"/>
                  </a:lnTo>
                  <a:lnTo>
                    <a:pt x="1008405" y="30568"/>
                  </a:lnTo>
                  <a:lnTo>
                    <a:pt x="1011453" y="27520"/>
                  </a:lnTo>
                  <a:lnTo>
                    <a:pt x="1012977" y="27520"/>
                  </a:lnTo>
                  <a:close/>
                </a:path>
                <a:path w="1821815" h="85725">
                  <a:moveTo>
                    <a:pt x="1073937" y="77812"/>
                  </a:moveTo>
                  <a:lnTo>
                    <a:pt x="1070889" y="74764"/>
                  </a:lnTo>
                  <a:lnTo>
                    <a:pt x="1061745" y="74764"/>
                  </a:lnTo>
                  <a:lnTo>
                    <a:pt x="1057173" y="77812"/>
                  </a:lnTo>
                  <a:lnTo>
                    <a:pt x="1058697" y="77812"/>
                  </a:lnTo>
                  <a:lnTo>
                    <a:pt x="1057173" y="82384"/>
                  </a:lnTo>
                  <a:lnTo>
                    <a:pt x="1061745" y="85432"/>
                  </a:lnTo>
                  <a:lnTo>
                    <a:pt x="1070889" y="85432"/>
                  </a:lnTo>
                  <a:lnTo>
                    <a:pt x="1073937" y="82384"/>
                  </a:lnTo>
                  <a:lnTo>
                    <a:pt x="1073937" y="77812"/>
                  </a:lnTo>
                  <a:close/>
                </a:path>
                <a:path w="1821815" h="85725">
                  <a:moveTo>
                    <a:pt x="1075461" y="27520"/>
                  </a:moveTo>
                  <a:lnTo>
                    <a:pt x="1073937" y="22948"/>
                  </a:lnTo>
                  <a:lnTo>
                    <a:pt x="1073937" y="21424"/>
                  </a:lnTo>
                  <a:lnTo>
                    <a:pt x="1073937" y="15328"/>
                  </a:lnTo>
                  <a:lnTo>
                    <a:pt x="1070889" y="13804"/>
                  </a:lnTo>
                  <a:lnTo>
                    <a:pt x="1061745" y="13804"/>
                  </a:lnTo>
                  <a:lnTo>
                    <a:pt x="1057173" y="15328"/>
                  </a:lnTo>
                  <a:lnTo>
                    <a:pt x="1057173" y="21424"/>
                  </a:lnTo>
                  <a:lnTo>
                    <a:pt x="1057173" y="22898"/>
                  </a:lnTo>
                  <a:lnTo>
                    <a:pt x="1057084" y="27520"/>
                  </a:lnTo>
                  <a:lnTo>
                    <a:pt x="1061656" y="30568"/>
                  </a:lnTo>
                  <a:lnTo>
                    <a:pt x="1070889" y="30568"/>
                  </a:lnTo>
                  <a:lnTo>
                    <a:pt x="1073937" y="27520"/>
                  </a:lnTo>
                  <a:lnTo>
                    <a:pt x="1075461" y="27520"/>
                  </a:lnTo>
                  <a:close/>
                </a:path>
                <a:path w="1821815" h="85725">
                  <a:moveTo>
                    <a:pt x="1136523" y="76288"/>
                  </a:moveTo>
                  <a:lnTo>
                    <a:pt x="1133475" y="73240"/>
                  </a:lnTo>
                  <a:lnTo>
                    <a:pt x="1122807" y="73240"/>
                  </a:lnTo>
                  <a:lnTo>
                    <a:pt x="1119759" y="76288"/>
                  </a:lnTo>
                  <a:lnTo>
                    <a:pt x="1119759" y="82486"/>
                  </a:lnTo>
                  <a:lnTo>
                    <a:pt x="1122807" y="85534"/>
                  </a:lnTo>
                  <a:lnTo>
                    <a:pt x="1133475" y="85534"/>
                  </a:lnTo>
                  <a:lnTo>
                    <a:pt x="1136523" y="82486"/>
                  </a:lnTo>
                  <a:lnTo>
                    <a:pt x="1136523" y="76288"/>
                  </a:lnTo>
                  <a:close/>
                </a:path>
                <a:path w="1821815" h="85725">
                  <a:moveTo>
                    <a:pt x="1136523" y="19900"/>
                  </a:moveTo>
                  <a:lnTo>
                    <a:pt x="1133475" y="18376"/>
                  </a:lnTo>
                  <a:lnTo>
                    <a:pt x="1122807" y="18376"/>
                  </a:lnTo>
                  <a:lnTo>
                    <a:pt x="1119759" y="19900"/>
                  </a:lnTo>
                  <a:lnTo>
                    <a:pt x="1119759" y="21424"/>
                  </a:lnTo>
                  <a:lnTo>
                    <a:pt x="1119759" y="22948"/>
                  </a:lnTo>
                  <a:lnTo>
                    <a:pt x="1119759" y="27520"/>
                  </a:lnTo>
                  <a:lnTo>
                    <a:pt x="1122807" y="30568"/>
                  </a:lnTo>
                  <a:lnTo>
                    <a:pt x="1133475" y="30568"/>
                  </a:lnTo>
                  <a:lnTo>
                    <a:pt x="1136523" y="27520"/>
                  </a:lnTo>
                  <a:lnTo>
                    <a:pt x="1136523" y="22948"/>
                  </a:lnTo>
                  <a:lnTo>
                    <a:pt x="1136523" y="21424"/>
                  </a:lnTo>
                  <a:lnTo>
                    <a:pt x="1136523" y="19900"/>
                  </a:lnTo>
                  <a:close/>
                </a:path>
                <a:path w="1821815" h="85725">
                  <a:moveTo>
                    <a:pt x="1199007" y="77812"/>
                  </a:moveTo>
                  <a:lnTo>
                    <a:pt x="1194435" y="74764"/>
                  </a:lnTo>
                  <a:lnTo>
                    <a:pt x="1185291" y="74764"/>
                  </a:lnTo>
                  <a:lnTo>
                    <a:pt x="1182243" y="77812"/>
                  </a:lnTo>
                  <a:lnTo>
                    <a:pt x="1182243" y="82384"/>
                  </a:lnTo>
                  <a:lnTo>
                    <a:pt x="1185291" y="85432"/>
                  </a:lnTo>
                  <a:lnTo>
                    <a:pt x="1194435" y="85432"/>
                  </a:lnTo>
                  <a:lnTo>
                    <a:pt x="1199007" y="82384"/>
                  </a:lnTo>
                  <a:lnTo>
                    <a:pt x="1199007" y="77812"/>
                  </a:lnTo>
                  <a:close/>
                </a:path>
                <a:path w="1821815" h="85725">
                  <a:moveTo>
                    <a:pt x="1200531" y="27520"/>
                  </a:moveTo>
                  <a:lnTo>
                    <a:pt x="1199007" y="22948"/>
                  </a:lnTo>
                  <a:lnTo>
                    <a:pt x="1199007" y="21424"/>
                  </a:lnTo>
                  <a:lnTo>
                    <a:pt x="1194435" y="19900"/>
                  </a:lnTo>
                  <a:lnTo>
                    <a:pt x="1185291" y="19900"/>
                  </a:lnTo>
                  <a:lnTo>
                    <a:pt x="1185087" y="20002"/>
                  </a:lnTo>
                  <a:lnTo>
                    <a:pt x="1182243" y="21424"/>
                  </a:lnTo>
                  <a:lnTo>
                    <a:pt x="1182243" y="22847"/>
                  </a:lnTo>
                  <a:lnTo>
                    <a:pt x="1182141" y="27520"/>
                  </a:lnTo>
                  <a:lnTo>
                    <a:pt x="1185189" y="30568"/>
                  </a:lnTo>
                  <a:lnTo>
                    <a:pt x="1194333" y="30568"/>
                  </a:lnTo>
                  <a:lnTo>
                    <a:pt x="1199007" y="27520"/>
                  </a:lnTo>
                  <a:lnTo>
                    <a:pt x="1200531" y="27520"/>
                  </a:lnTo>
                  <a:close/>
                </a:path>
                <a:path w="1821815" h="85725">
                  <a:moveTo>
                    <a:pt x="1261579" y="22948"/>
                  </a:moveTo>
                  <a:lnTo>
                    <a:pt x="1257007" y="19900"/>
                  </a:lnTo>
                  <a:lnTo>
                    <a:pt x="1247863" y="19900"/>
                  </a:lnTo>
                  <a:lnTo>
                    <a:pt x="1244815" y="22948"/>
                  </a:lnTo>
                  <a:lnTo>
                    <a:pt x="1244815" y="27520"/>
                  </a:lnTo>
                  <a:lnTo>
                    <a:pt x="1247863" y="30568"/>
                  </a:lnTo>
                  <a:lnTo>
                    <a:pt x="1257007" y="30568"/>
                  </a:lnTo>
                  <a:lnTo>
                    <a:pt x="1261579" y="27520"/>
                  </a:lnTo>
                  <a:lnTo>
                    <a:pt x="1261579" y="22948"/>
                  </a:lnTo>
                  <a:close/>
                </a:path>
                <a:path w="1821815" h="85725">
                  <a:moveTo>
                    <a:pt x="1385112" y="21424"/>
                  </a:moveTo>
                  <a:lnTo>
                    <a:pt x="1382064" y="19900"/>
                  </a:lnTo>
                  <a:lnTo>
                    <a:pt x="1372920" y="19900"/>
                  </a:lnTo>
                  <a:lnTo>
                    <a:pt x="1368348" y="21424"/>
                  </a:lnTo>
                  <a:lnTo>
                    <a:pt x="1368348" y="22948"/>
                  </a:lnTo>
                  <a:lnTo>
                    <a:pt x="1368348" y="27520"/>
                  </a:lnTo>
                  <a:lnTo>
                    <a:pt x="1372920" y="30568"/>
                  </a:lnTo>
                  <a:lnTo>
                    <a:pt x="1382064" y="30568"/>
                  </a:lnTo>
                  <a:lnTo>
                    <a:pt x="1385112" y="27520"/>
                  </a:lnTo>
                  <a:lnTo>
                    <a:pt x="1385112" y="22948"/>
                  </a:lnTo>
                  <a:lnTo>
                    <a:pt x="1385112" y="21424"/>
                  </a:lnTo>
                  <a:close/>
                </a:path>
                <a:path w="1821815" h="85725">
                  <a:moveTo>
                    <a:pt x="1510284" y="16852"/>
                  </a:moveTo>
                  <a:lnTo>
                    <a:pt x="1505712" y="13804"/>
                  </a:lnTo>
                  <a:lnTo>
                    <a:pt x="1496568" y="13804"/>
                  </a:lnTo>
                  <a:lnTo>
                    <a:pt x="1493520" y="16852"/>
                  </a:lnTo>
                  <a:lnTo>
                    <a:pt x="1493520" y="21424"/>
                  </a:lnTo>
                  <a:lnTo>
                    <a:pt x="1493520" y="22948"/>
                  </a:lnTo>
                  <a:lnTo>
                    <a:pt x="1493520" y="27520"/>
                  </a:lnTo>
                  <a:lnTo>
                    <a:pt x="1496568" y="30568"/>
                  </a:lnTo>
                  <a:lnTo>
                    <a:pt x="1505712" y="30568"/>
                  </a:lnTo>
                  <a:lnTo>
                    <a:pt x="1510284" y="27520"/>
                  </a:lnTo>
                  <a:lnTo>
                    <a:pt x="1510284" y="22948"/>
                  </a:lnTo>
                  <a:lnTo>
                    <a:pt x="1510284" y="21424"/>
                  </a:lnTo>
                  <a:lnTo>
                    <a:pt x="1510284" y="16852"/>
                  </a:lnTo>
                  <a:close/>
                </a:path>
                <a:path w="1821815" h="85725">
                  <a:moveTo>
                    <a:pt x="1572768" y="21424"/>
                  </a:moveTo>
                  <a:lnTo>
                    <a:pt x="1568196" y="19900"/>
                  </a:lnTo>
                  <a:lnTo>
                    <a:pt x="1559052" y="19900"/>
                  </a:lnTo>
                  <a:lnTo>
                    <a:pt x="1556004" y="21424"/>
                  </a:lnTo>
                  <a:lnTo>
                    <a:pt x="1556004" y="22948"/>
                  </a:lnTo>
                  <a:lnTo>
                    <a:pt x="1556004" y="27520"/>
                  </a:lnTo>
                  <a:lnTo>
                    <a:pt x="1559052" y="30568"/>
                  </a:lnTo>
                  <a:lnTo>
                    <a:pt x="1568196" y="30568"/>
                  </a:lnTo>
                  <a:lnTo>
                    <a:pt x="1572768" y="27520"/>
                  </a:lnTo>
                  <a:lnTo>
                    <a:pt x="1572768" y="22948"/>
                  </a:lnTo>
                  <a:lnTo>
                    <a:pt x="1572768" y="21424"/>
                  </a:lnTo>
                  <a:close/>
                </a:path>
                <a:path w="1821815" h="85725">
                  <a:moveTo>
                    <a:pt x="1696389" y="21424"/>
                  </a:moveTo>
                  <a:lnTo>
                    <a:pt x="1693341" y="19900"/>
                  </a:lnTo>
                  <a:lnTo>
                    <a:pt x="1684197" y="19900"/>
                  </a:lnTo>
                  <a:lnTo>
                    <a:pt x="1679536" y="21424"/>
                  </a:lnTo>
                  <a:lnTo>
                    <a:pt x="1679536" y="27520"/>
                  </a:lnTo>
                  <a:lnTo>
                    <a:pt x="1684108" y="30568"/>
                  </a:lnTo>
                  <a:lnTo>
                    <a:pt x="1693341" y="30568"/>
                  </a:lnTo>
                  <a:lnTo>
                    <a:pt x="1696389" y="27520"/>
                  </a:lnTo>
                  <a:lnTo>
                    <a:pt x="1696389" y="22948"/>
                  </a:lnTo>
                  <a:lnTo>
                    <a:pt x="1696389" y="21424"/>
                  </a:lnTo>
                  <a:close/>
                </a:path>
                <a:path w="1821815" h="85725">
                  <a:moveTo>
                    <a:pt x="1696389" y="7708"/>
                  </a:moveTo>
                  <a:lnTo>
                    <a:pt x="1693341" y="6184"/>
                  </a:lnTo>
                  <a:lnTo>
                    <a:pt x="1684197" y="6184"/>
                  </a:lnTo>
                  <a:lnTo>
                    <a:pt x="1679625" y="7708"/>
                  </a:lnTo>
                  <a:lnTo>
                    <a:pt x="1679625" y="13804"/>
                  </a:lnTo>
                  <a:lnTo>
                    <a:pt x="1684197" y="15328"/>
                  </a:lnTo>
                  <a:lnTo>
                    <a:pt x="1693341" y="15328"/>
                  </a:lnTo>
                  <a:lnTo>
                    <a:pt x="1696389" y="13804"/>
                  </a:lnTo>
                  <a:lnTo>
                    <a:pt x="1696389" y="7708"/>
                  </a:lnTo>
                  <a:close/>
                </a:path>
                <a:path w="1821815" h="85725">
                  <a:moveTo>
                    <a:pt x="1760397" y="27520"/>
                  </a:moveTo>
                  <a:lnTo>
                    <a:pt x="1758873" y="22948"/>
                  </a:lnTo>
                  <a:lnTo>
                    <a:pt x="1758873" y="21424"/>
                  </a:lnTo>
                  <a:lnTo>
                    <a:pt x="1755825" y="18376"/>
                  </a:lnTo>
                  <a:lnTo>
                    <a:pt x="1745157" y="18376"/>
                  </a:lnTo>
                  <a:lnTo>
                    <a:pt x="1742109" y="21424"/>
                  </a:lnTo>
                  <a:lnTo>
                    <a:pt x="1742109" y="22948"/>
                  </a:lnTo>
                  <a:lnTo>
                    <a:pt x="1742109" y="27520"/>
                  </a:lnTo>
                  <a:lnTo>
                    <a:pt x="1745157" y="30568"/>
                  </a:lnTo>
                  <a:lnTo>
                    <a:pt x="1755825" y="30568"/>
                  </a:lnTo>
                  <a:lnTo>
                    <a:pt x="1758873" y="27520"/>
                  </a:lnTo>
                  <a:lnTo>
                    <a:pt x="1760397" y="27520"/>
                  </a:lnTo>
                  <a:close/>
                </a:path>
                <a:path w="1821815" h="85725">
                  <a:moveTo>
                    <a:pt x="1821459" y="19900"/>
                  </a:moveTo>
                  <a:lnTo>
                    <a:pt x="1816887" y="18376"/>
                  </a:lnTo>
                  <a:lnTo>
                    <a:pt x="1807743" y="18376"/>
                  </a:lnTo>
                  <a:lnTo>
                    <a:pt x="1804695" y="19900"/>
                  </a:lnTo>
                  <a:lnTo>
                    <a:pt x="1804695" y="22948"/>
                  </a:lnTo>
                  <a:lnTo>
                    <a:pt x="1804695" y="27520"/>
                  </a:lnTo>
                  <a:lnTo>
                    <a:pt x="1807743" y="30568"/>
                  </a:lnTo>
                  <a:lnTo>
                    <a:pt x="1816887" y="30568"/>
                  </a:lnTo>
                  <a:lnTo>
                    <a:pt x="1821459" y="27520"/>
                  </a:lnTo>
                  <a:lnTo>
                    <a:pt x="1821459" y="22948"/>
                  </a:lnTo>
                  <a:lnTo>
                    <a:pt x="1821459" y="1990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8" name="object 2038" descr=""/>
            <p:cNvSpPr/>
            <p:nvPr/>
          </p:nvSpPr>
          <p:spPr>
            <a:xfrm>
              <a:off x="7017067" y="2281427"/>
              <a:ext cx="1821814" cy="67310"/>
            </a:xfrm>
            <a:custGeom>
              <a:avLst/>
              <a:gdLst/>
              <a:ahLst/>
              <a:cxnLst/>
              <a:rect l="l" t="t" r="r" b="b"/>
              <a:pathLst>
                <a:path w="1821815" h="67310">
                  <a:moveTo>
                    <a:pt x="16764" y="54864"/>
                  </a:moveTo>
                  <a:lnTo>
                    <a:pt x="12192" y="51816"/>
                  </a:lnTo>
                  <a:lnTo>
                    <a:pt x="3048" y="51816"/>
                  </a:lnTo>
                  <a:lnTo>
                    <a:pt x="0" y="54864"/>
                  </a:lnTo>
                  <a:lnTo>
                    <a:pt x="0" y="56388"/>
                  </a:lnTo>
                  <a:lnTo>
                    <a:pt x="0" y="57912"/>
                  </a:lnTo>
                  <a:lnTo>
                    <a:pt x="0" y="64109"/>
                  </a:lnTo>
                  <a:lnTo>
                    <a:pt x="0" y="65532"/>
                  </a:lnTo>
                  <a:lnTo>
                    <a:pt x="2844" y="66954"/>
                  </a:lnTo>
                  <a:lnTo>
                    <a:pt x="3048" y="67157"/>
                  </a:lnTo>
                  <a:lnTo>
                    <a:pt x="12192" y="67157"/>
                  </a:lnTo>
                  <a:lnTo>
                    <a:pt x="12496" y="66954"/>
                  </a:lnTo>
                  <a:lnTo>
                    <a:pt x="16764" y="65532"/>
                  </a:lnTo>
                  <a:lnTo>
                    <a:pt x="16764" y="64109"/>
                  </a:lnTo>
                  <a:lnTo>
                    <a:pt x="16764" y="57912"/>
                  </a:lnTo>
                  <a:lnTo>
                    <a:pt x="16764" y="56388"/>
                  </a:lnTo>
                  <a:lnTo>
                    <a:pt x="16764" y="54864"/>
                  </a:lnTo>
                  <a:close/>
                </a:path>
                <a:path w="1821815" h="67310">
                  <a:moveTo>
                    <a:pt x="79336" y="64109"/>
                  </a:moveTo>
                  <a:lnTo>
                    <a:pt x="77812" y="59436"/>
                  </a:lnTo>
                  <a:lnTo>
                    <a:pt x="74764" y="56388"/>
                  </a:lnTo>
                  <a:lnTo>
                    <a:pt x="65620" y="56388"/>
                  </a:lnTo>
                  <a:lnTo>
                    <a:pt x="61048" y="59436"/>
                  </a:lnTo>
                  <a:lnTo>
                    <a:pt x="61048" y="64008"/>
                  </a:lnTo>
                  <a:lnTo>
                    <a:pt x="65620" y="67157"/>
                  </a:lnTo>
                  <a:lnTo>
                    <a:pt x="74764" y="67157"/>
                  </a:lnTo>
                  <a:lnTo>
                    <a:pt x="74968" y="66954"/>
                  </a:lnTo>
                  <a:lnTo>
                    <a:pt x="77812" y="65532"/>
                  </a:lnTo>
                  <a:lnTo>
                    <a:pt x="77812" y="64109"/>
                  </a:lnTo>
                  <a:lnTo>
                    <a:pt x="79336" y="64109"/>
                  </a:lnTo>
                  <a:close/>
                </a:path>
                <a:path w="1821815" h="67310">
                  <a:moveTo>
                    <a:pt x="140398" y="59436"/>
                  </a:moveTo>
                  <a:lnTo>
                    <a:pt x="137350" y="56388"/>
                  </a:lnTo>
                  <a:lnTo>
                    <a:pt x="128206" y="56388"/>
                  </a:lnTo>
                  <a:lnTo>
                    <a:pt x="123634" y="59436"/>
                  </a:lnTo>
                  <a:lnTo>
                    <a:pt x="123634" y="64008"/>
                  </a:lnTo>
                  <a:lnTo>
                    <a:pt x="128206" y="67056"/>
                  </a:lnTo>
                  <a:lnTo>
                    <a:pt x="137350" y="67056"/>
                  </a:lnTo>
                  <a:lnTo>
                    <a:pt x="140398" y="65532"/>
                  </a:lnTo>
                  <a:lnTo>
                    <a:pt x="140398" y="59436"/>
                  </a:lnTo>
                  <a:close/>
                </a:path>
                <a:path w="1821815" h="67310">
                  <a:moveTo>
                    <a:pt x="202882" y="35052"/>
                  </a:moveTo>
                  <a:lnTo>
                    <a:pt x="199834" y="33528"/>
                  </a:lnTo>
                  <a:lnTo>
                    <a:pt x="190690" y="33528"/>
                  </a:lnTo>
                  <a:lnTo>
                    <a:pt x="186118" y="35052"/>
                  </a:lnTo>
                  <a:lnTo>
                    <a:pt x="186118" y="41148"/>
                  </a:lnTo>
                  <a:lnTo>
                    <a:pt x="190690" y="42672"/>
                  </a:lnTo>
                  <a:lnTo>
                    <a:pt x="199834" y="42672"/>
                  </a:lnTo>
                  <a:lnTo>
                    <a:pt x="202882" y="41148"/>
                  </a:lnTo>
                  <a:lnTo>
                    <a:pt x="202882" y="35052"/>
                  </a:lnTo>
                  <a:close/>
                </a:path>
                <a:path w="1821815" h="67310">
                  <a:moveTo>
                    <a:pt x="202882" y="19812"/>
                  </a:moveTo>
                  <a:lnTo>
                    <a:pt x="199834" y="18288"/>
                  </a:lnTo>
                  <a:lnTo>
                    <a:pt x="190690" y="18288"/>
                  </a:lnTo>
                  <a:lnTo>
                    <a:pt x="186118" y="19812"/>
                  </a:lnTo>
                  <a:lnTo>
                    <a:pt x="186118" y="25908"/>
                  </a:lnTo>
                  <a:lnTo>
                    <a:pt x="190690" y="27432"/>
                  </a:lnTo>
                  <a:lnTo>
                    <a:pt x="199834" y="27432"/>
                  </a:lnTo>
                  <a:lnTo>
                    <a:pt x="202882" y="25908"/>
                  </a:lnTo>
                  <a:lnTo>
                    <a:pt x="202882" y="19812"/>
                  </a:lnTo>
                  <a:close/>
                </a:path>
                <a:path w="1821815" h="67310">
                  <a:moveTo>
                    <a:pt x="204406" y="64109"/>
                  </a:moveTo>
                  <a:lnTo>
                    <a:pt x="202882" y="56388"/>
                  </a:lnTo>
                  <a:lnTo>
                    <a:pt x="202882" y="54864"/>
                  </a:lnTo>
                  <a:lnTo>
                    <a:pt x="202107" y="54102"/>
                  </a:lnTo>
                  <a:lnTo>
                    <a:pt x="202882" y="53340"/>
                  </a:lnTo>
                  <a:lnTo>
                    <a:pt x="202882" y="47244"/>
                  </a:lnTo>
                  <a:lnTo>
                    <a:pt x="199821" y="45720"/>
                  </a:lnTo>
                  <a:lnTo>
                    <a:pt x="190677" y="45720"/>
                  </a:lnTo>
                  <a:lnTo>
                    <a:pt x="186105" y="47244"/>
                  </a:lnTo>
                  <a:lnTo>
                    <a:pt x="186105" y="53340"/>
                  </a:lnTo>
                  <a:lnTo>
                    <a:pt x="187401" y="54000"/>
                  </a:lnTo>
                  <a:lnTo>
                    <a:pt x="186105" y="54864"/>
                  </a:lnTo>
                  <a:lnTo>
                    <a:pt x="186105" y="56388"/>
                  </a:lnTo>
                  <a:lnTo>
                    <a:pt x="186105" y="57912"/>
                  </a:lnTo>
                  <a:lnTo>
                    <a:pt x="186105" y="64109"/>
                  </a:lnTo>
                  <a:lnTo>
                    <a:pt x="190677" y="67157"/>
                  </a:lnTo>
                  <a:lnTo>
                    <a:pt x="199821" y="67157"/>
                  </a:lnTo>
                  <a:lnTo>
                    <a:pt x="202882" y="64109"/>
                  </a:lnTo>
                  <a:lnTo>
                    <a:pt x="204406" y="64109"/>
                  </a:lnTo>
                  <a:close/>
                </a:path>
                <a:path w="1821815" h="67310">
                  <a:moveTo>
                    <a:pt x="265455" y="59436"/>
                  </a:moveTo>
                  <a:lnTo>
                    <a:pt x="260883" y="56388"/>
                  </a:lnTo>
                  <a:lnTo>
                    <a:pt x="251739" y="56388"/>
                  </a:lnTo>
                  <a:lnTo>
                    <a:pt x="248602" y="59436"/>
                  </a:lnTo>
                  <a:lnTo>
                    <a:pt x="248602" y="64008"/>
                  </a:lnTo>
                  <a:lnTo>
                    <a:pt x="251650" y="67157"/>
                  </a:lnTo>
                  <a:lnTo>
                    <a:pt x="260794" y="67157"/>
                  </a:lnTo>
                  <a:lnTo>
                    <a:pt x="265455" y="64008"/>
                  </a:lnTo>
                  <a:lnTo>
                    <a:pt x="265455" y="59436"/>
                  </a:lnTo>
                  <a:close/>
                </a:path>
                <a:path w="1821815" h="67310">
                  <a:moveTo>
                    <a:pt x="328041" y="38100"/>
                  </a:moveTo>
                  <a:lnTo>
                    <a:pt x="323469" y="36576"/>
                  </a:lnTo>
                  <a:lnTo>
                    <a:pt x="314325" y="36576"/>
                  </a:lnTo>
                  <a:lnTo>
                    <a:pt x="311277" y="38100"/>
                  </a:lnTo>
                  <a:lnTo>
                    <a:pt x="311277" y="44196"/>
                  </a:lnTo>
                  <a:lnTo>
                    <a:pt x="312293" y="44704"/>
                  </a:lnTo>
                  <a:lnTo>
                    <a:pt x="311277" y="45720"/>
                  </a:lnTo>
                  <a:lnTo>
                    <a:pt x="311277" y="50292"/>
                  </a:lnTo>
                  <a:lnTo>
                    <a:pt x="314325" y="51816"/>
                  </a:lnTo>
                  <a:lnTo>
                    <a:pt x="311175" y="54864"/>
                  </a:lnTo>
                  <a:lnTo>
                    <a:pt x="311175" y="56388"/>
                  </a:lnTo>
                  <a:lnTo>
                    <a:pt x="311175" y="64008"/>
                  </a:lnTo>
                  <a:lnTo>
                    <a:pt x="314223" y="67157"/>
                  </a:lnTo>
                  <a:lnTo>
                    <a:pt x="323367" y="67157"/>
                  </a:lnTo>
                  <a:lnTo>
                    <a:pt x="328041" y="64109"/>
                  </a:lnTo>
                  <a:lnTo>
                    <a:pt x="328041" y="57912"/>
                  </a:lnTo>
                  <a:lnTo>
                    <a:pt x="328041" y="56388"/>
                  </a:lnTo>
                  <a:lnTo>
                    <a:pt x="328041" y="54864"/>
                  </a:lnTo>
                  <a:lnTo>
                    <a:pt x="323367" y="51816"/>
                  </a:lnTo>
                  <a:lnTo>
                    <a:pt x="328041" y="50292"/>
                  </a:lnTo>
                  <a:lnTo>
                    <a:pt x="328041" y="45720"/>
                  </a:lnTo>
                  <a:lnTo>
                    <a:pt x="326517" y="44704"/>
                  </a:lnTo>
                  <a:lnTo>
                    <a:pt x="328041" y="44196"/>
                  </a:lnTo>
                  <a:lnTo>
                    <a:pt x="328041" y="38100"/>
                  </a:lnTo>
                  <a:close/>
                </a:path>
                <a:path w="1821815" h="67310">
                  <a:moveTo>
                    <a:pt x="390512" y="64109"/>
                  </a:moveTo>
                  <a:lnTo>
                    <a:pt x="388988" y="57912"/>
                  </a:lnTo>
                  <a:lnTo>
                    <a:pt x="388988" y="54864"/>
                  </a:lnTo>
                  <a:lnTo>
                    <a:pt x="388988" y="50292"/>
                  </a:lnTo>
                  <a:lnTo>
                    <a:pt x="388988" y="48768"/>
                  </a:lnTo>
                  <a:lnTo>
                    <a:pt x="385940" y="45720"/>
                  </a:lnTo>
                  <a:lnTo>
                    <a:pt x="376796" y="45720"/>
                  </a:lnTo>
                  <a:lnTo>
                    <a:pt x="372224" y="48768"/>
                  </a:lnTo>
                  <a:lnTo>
                    <a:pt x="372224" y="50292"/>
                  </a:lnTo>
                  <a:lnTo>
                    <a:pt x="372224" y="53340"/>
                  </a:lnTo>
                  <a:lnTo>
                    <a:pt x="372224" y="54864"/>
                  </a:lnTo>
                  <a:lnTo>
                    <a:pt x="372224" y="57912"/>
                  </a:lnTo>
                  <a:lnTo>
                    <a:pt x="372224" y="64109"/>
                  </a:lnTo>
                  <a:lnTo>
                    <a:pt x="376796" y="67157"/>
                  </a:lnTo>
                  <a:lnTo>
                    <a:pt x="385940" y="67157"/>
                  </a:lnTo>
                  <a:lnTo>
                    <a:pt x="388988" y="64109"/>
                  </a:lnTo>
                  <a:lnTo>
                    <a:pt x="390512" y="64109"/>
                  </a:lnTo>
                  <a:close/>
                </a:path>
                <a:path w="1821815" h="67310">
                  <a:moveTo>
                    <a:pt x="451573" y="59436"/>
                  </a:moveTo>
                  <a:lnTo>
                    <a:pt x="448525" y="56388"/>
                  </a:lnTo>
                  <a:lnTo>
                    <a:pt x="439381" y="56388"/>
                  </a:lnTo>
                  <a:lnTo>
                    <a:pt x="434809" y="59436"/>
                  </a:lnTo>
                  <a:lnTo>
                    <a:pt x="434809" y="64008"/>
                  </a:lnTo>
                  <a:lnTo>
                    <a:pt x="439381" y="67056"/>
                  </a:lnTo>
                  <a:lnTo>
                    <a:pt x="448525" y="67056"/>
                  </a:lnTo>
                  <a:lnTo>
                    <a:pt x="451573" y="65532"/>
                  </a:lnTo>
                  <a:lnTo>
                    <a:pt x="451573" y="59436"/>
                  </a:lnTo>
                  <a:close/>
                </a:path>
                <a:path w="1821815" h="67310">
                  <a:moveTo>
                    <a:pt x="576630" y="56388"/>
                  </a:moveTo>
                  <a:lnTo>
                    <a:pt x="572058" y="53340"/>
                  </a:lnTo>
                  <a:lnTo>
                    <a:pt x="562914" y="53340"/>
                  </a:lnTo>
                  <a:lnTo>
                    <a:pt x="559866" y="56388"/>
                  </a:lnTo>
                  <a:lnTo>
                    <a:pt x="559866" y="57912"/>
                  </a:lnTo>
                  <a:lnTo>
                    <a:pt x="559866" y="64008"/>
                  </a:lnTo>
                  <a:lnTo>
                    <a:pt x="559866" y="65532"/>
                  </a:lnTo>
                  <a:lnTo>
                    <a:pt x="562838" y="67030"/>
                  </a:lnTo>
                  <a:lnTo>
                    <a:pt x="562914" y="67157"/>
                  </a:lnTo>
                  <a:lnTo>
                    <a:pt x="572058" y="67157"/>
                  </a:lnTo>
                  <a:lnTo>
                    <a:pt x="572363" y="66954"/>
                  </a:lnTo>
                  <a:lnTo>
                    <a:pt x="576630" y="65532"/>
                  </a:lnTo>
                  <a:lnTo>
                    <a:pt x="576630" y="64109"/>
                  </a:lnTo>
                  <a:lnTo>
                    <a:pt x="576630" y="57912"/>
                  </a:lnTo>
                  <a:lnTo>
                    <a:pt x="576630" y="56388"/>
                  </a:lnTo>
                  <a:close/>
                </a:path>
                <a:path w="1821815" h="67310">
                  <a:moveTo>
                    <a:pt x="762762" y="36576"/>
                  </a:moveTo>
                  <a:lnTo>
                    <a:pt x="759714" y="35052"/>
                  </a:lnTo>
                  <a:lnTo>
                    <a:pt x="750570" y="35052"/>
                  </a:lnTo>
                  <a:lnTo>
                    <a:pt x="745998" y="36576"/>
                  </a:lnTo>
                  <a:lnTo>
                    <a:pt x="745998" y="42672"/>
                  </a:lnTo>
                  <a:lnTo>
                    <a:pt x="750570" y="44196"/>
                  </a:lnTo>
                  <a:lnTo>
                    <a:pt x="759714" y="44196"/>
                  </a:lnTo>
                  <a:lnTo>
                    <a:pt x="762762" y="42672"/>
                  </a:lnTo>
                  <a:lnTo>
                    <a:pt x="762762" y="36576"/>
                  </a:lnTo>
                  <a:close/>
                </a:path>
                <a:path w="1821815" h="67310">
                  <a:moveTo>
                    <a:pt x="764286" y="64109"/>
                  </a:moveTo>
                  <a:lnTo>
                    <a:pt x="762762" y="53340"/>
                  </a:lnTo>
                  <a:lnTo>
                    <a:pt x="762762" y="51816"/>
                  </a:lnTo>
                  <a:lnTo>
                    <a:pt x="762762" y="50292"/>
                  </a:lnTo>
                  <a:lnTo>
                    <a:pt x="759714" y="47244"/>
                  </a:lnTo>
                  <a:lnTo>
                    <a:pt x="750570" y="47244"/>
                  </a:lnTo>
                  <a:lnTo>
                    <a:pt x="745998" y="50292"/>
                  </a:lnTo>
                  <a:lnTo>
                    <a:pt x="745998" y="51816"/>
                  </a:lnTo>
                  <a:lnTo>
                    <a:pt x="745998" y="54864"/>
                  </a:lnTo>
                  <a:lnTo>
                    <a:pt x="745998" y="56388"/>
                  </a:lnTo>
                  <a:lnTo>
                    <a:pt x="745998" y="57912"/>
                  </a:lnTo>
                  <a:lnTo>
                    <a:pt x="745998" y="59436"/>
                  </a:lnTo>
                  <a:lnTo>
                    <a:pt x="745998" y="64109"/>
                  </a:lnTo>
                  <a:lnTo>
                    <a:pt x="750570" y="67157"/>
                  </a:lnTo>
                  <a:lnTo>
                    <a:pt x="759714" y="67157"/>
                  </a:lnTo>
                  <a:lnTo>
                    <a:pt x="762762" y="64109"/>
                  </a:lnTo>
                  <a:lnTo>
                    <a:pt x="764286" y="64109"/>
                  </a:lnTo>
                  <a:close/>
                </a:path>
                <a:path w="1821815" h="67310">
                  <a:moveTo>
                    <a:pt x="887818" y="50292"/>
                  </a:moveTo>
                  <a:lnTo>
                    <a:pt x="883246" y="48768"/>
                  </a:lnTo>
                  <a:lnTo>
                    <a:pt x="874102" y="48768"/>
                  </a:lnTo>
                  <a:lnTo>
                    <a:pt x="871054" y="50292"/>
                  </a:lnTo>
                  <a:lnTo>
                    <a:pt x="871054" y="53340"/>
                  </a:lnTo>
                  <a:lnTo>
                    <a:pt x="871054" y="54864"/>
                  </a:lnTo>
                  <a:lnTo>
                    <a:pt x="871054" y="56388"/>
                  </a:lnTo>
                  <a:lnTo>
                    <a:pt x="871054" y="57912"/>
                  </a:lnTo>
                  <a:lnTo>
                    <a:pt x="871054" y="64109"/>
                  </a:lnTo>
                  <a:lnTo>
                    <a:pt x="874102" y="67157"/>
                  </a:lnTo>
                  <a:lnTo>
                    <a:pt x="883246" y="67157"/>
                  </a:lnTo>
                  <a:lnTo>
                    <a:pt x="887818" y="64109"/>
                  </a:lnTo>
                  <a:lnTo>
                    <a:pt x="887818" y="57912"/>
                  </a:lnTo>
                  <a:lnTo>
                    <a:pt x="887818" y="56388"/>
                  </a:lnTo>
                  <a:lnTo>
                    <a:pt x="887818" y="54864"/>
                  </a:lnTo>
                  <a:lnTo>
                    <a:pt x="887818" y="53340"/>
                  </a:lnTo>
                  <a:lnTo>
                    <a:pt x="887818" y="50292"/>
                  </a:lnTo>
                  <a:close/>
                </a:path>
                <a:path w="1821815" h="67310">
                  <a:moveTo>
                    <a:pt x="950391" y="36576"/>
                  </a:moveTo>
                  <a:lnTo>
                    <a:pt x="945819" y="33528"/>
                  </a:lnTo>
                  <a:lnTo>
                    <a:pt x="936675" y="33528"/>
                  </a:lnTo>
                  <a:lnTo>
                    <a:pt x="933627" y="36576"/>
                  </a:lnTo>
                  <a:lnTo>
                    <a:pt x="933627" y="41148"/>
                  </a:lnTo>
                  <a:lnTo>
                    <a:pt x="936675" y="44196"/>
                  </a:lnTo>
                  <a:lnTo>
                    <a:pt x="933627" y="45720"/>
                  </a:lnTo>
                  <a:lnTo>
                    <a:pt x="933627" y="47244"/>
                  </a:lnTo>
                  <a:lnTo>
                    <a:pt x="933627" y="51816"/>
                  </a:lnTo>
                  <a:lnTo>
                    <a:pt x="935151" y="53340"/>
                  </a:lnTo>
                  <a:lnTo>
                    <a:pt x="933627" y="54864"/>
                  </a:lnTo>
                  <a:lnTo>
                    <a:pt x="933627" y="57912"/>
                  </a:lnTo>
                  <a:lnTo>
                    <a:pt x="933627" y="64008"/>
                  </a:lnTo>
                  <a:lnTo>
                    <a:pt x="936675" y="67157"/>
                  </a:lnTo>
                  <a:lnTo>
                    <a:pt x="945819" y="67157"/>
                  </a:lnTo>
                  <a:lnTo>
                    <a:pt x="950391" y="64109"/>
                  </a:lnTo>
                  <a:lnTo>
                    <a:pt x="950391" y="57912"/>
                  </a:lnTo>
                  <a:lnTo>
                    <a:pt x="950391" y="54864"/>
                  </a:lnTo>
                  <a:lnTo>
                    <a:pt x="948867" y="53340"/>
                  </a:lnTo>
                  <a:lnTo>
                    <a:pt x="950391" y="51816"/>
                  </a:lnTo>
                  <a:lnTo>
                    <a:pt x="950391" y="47244"/>
                  </a:lnTo>
                  <a:lnTo>
                    <a:pt x="950391" y="45720"/>
                  </a:lnTo>
                  <a:lnTo>
                    <a:pt x="945819" y="44196"/>
                  </a:lnTo>
                  <a:lnTo>
                    <a:pt x="950391" y="41148"/>
                  </a:lnTo>
                  <a:lnTo>
                    <a:pt x="950391" y="36576"/>
                  </a:lnTo>
                  <a:close/>
                </a:path>
                <a:path w="1821815" h="67310">
                  <a:moveTo>
                    <a:pt x="1011453" y="48768"/>
                  </a:moveTo>
                  <a:lnTo>
                    <a:pt x="1008405" y="47244"/>
                  </a:lnTo>
                  <a:lnTo>
                    <a:pt x="999172" y="47244"/>
                  </a:lnTo>
                  <a:lnTo>
                    <a:pt x="994600" y="48768"/>
                  </a:lnTo>
                  <a:lnTo>
                    <a:pt x="994600" y="54864"/>
                  </a:lnTo>
                  <a:lnTo>
                    <a:pt x="994600" y="64109"/>
                  </a:lnTo>
                  <a:lnTo>
                    <a:pt x="999172" y="67157"/>
                  </a:lnTo>
                  <a:lnTo>
                    <a:pt x="1008405" y="67157"/>
                  </a:lnTo>
                  <a:lnTo>
                    <a:pt x="1011453" y="64109"/>
                  </a:lnTo>
                  <a:lnTo>
                    <a:pt x="1011453" y="54864"/>
                  </a:lnTo>
                  <a:lnTo>
                    <a:pt x="1011453" y="48768"/>
                  </a:lnTo>
                  <a:close/>
                </a:path>
                <a:path w="1821815" h="67310">
                  <a:moveTo>
                    <a:pt x="1073937" y="54864"/>
                  </a:moveTo>
                  <a:lnTo>
                    <a:pt x="1070889" y="53340"/>
                  </a:lnTo>
                  <a:lnTo>
                    <a:pt x="1061656" y="53340"/>
                  </a:lnTo>
                  <a:lnTo>
                    <a:pt x="1057084" y="54864"/>
                  </a:lnTo>
                  <a:lnTo>
                    <a:pt x="1057084" y="64109"/>
                  </a:lnTo>
                  <a:lnTo>
                    <a:pt x="1061656" y="67157"/>
                  </a:lnTo>
                  <a:lnTo>
                    <a:pt x="1070889" y="67157"/>
                  </a:lnTo>
                  <a:lnTo>
                    <a:pt x="1073937" y="64109"/>
                  </a:lnTo>
                  <a:lnTo>
                    <a:pt x="1073937" y="57912"/>
                  </a:lnTo>
                  <a:lnTo>
                    <a:pt x="1073937" y="54864"/>
                  </a:lnTo>
                  <a:close/>
                </a:path>
                <a:path w="1821815" h="67310">
                  <a:moveTo>
                    <a:pt x="1138047" y="61061"/>
                  </a:moveTo>
                  <a:lnTo>
                    <a:pt x="1136523" y="53340"/>
                  </a:lnTo>
                  <a:lnTo>
                    <a:pt x="1136523" y="50292"/>
                  </a:lnTo>
                  <a:lnTo>
                    <a:pt x="1133475" y="48768"/>
                  </a:lnTo>
                  <a:lnTo>
                    <a:pt x="1122807" y="48768"/>
                  </a:lnTo>
                  <a:lnTo>
                    <a:pt x="1119759" y="50292"/>
                  </a:lnTo>
                  <a:lnTo>
                    <a:pt x="1119759" y="56388"/>
                  </a:lnTo>
                  <a:lnTo>
                    <a:pt x="1121283" y="56388"/>
                  </a:lnTo>
                  <a:lnTo>
                    <a:pt x="1119759" y="57912"/>
                  </a:lnTo>
                  <a:lnTo>
                    <a:pt x="1119759" y="64008"/>
                  </a:lnTo>
                  <a:lnTo>
                    <a:pt x="1119962" y="64211"/>
                  </a:lnTo>
                  <a:lnTo>
                    <a:pt x="1122807" y="67056"/>
                  </a:lnTo>
                  <a:lnTo>
                    <a:pt x="1133475" y="67056"/>
                  </a:lnTo>
                  <a:lnTo>
                    <a:pt x="1136319" y="64211"/>
                  </a:lnTo>
                  <a:lnTo>
                    <a:pt x="1136523" y="64109"/>
                  </a:lnTo>
                  <a:lnTo>
                    <a:pt x="1136523" y="61061"/>
                  </a:lnTo>
                  <a:lnTo>
                    <a:pt x="1138047" y="61061"/>
                  </a:lnTo>
                  <a:close/>
                </a:path>
                <a:path w="1821815" h="67310">
                  <a:moveTo>
                    <a:pt x="1199007" y="56388"/>
                  </a:moveTo>
                  <a:lnTo>
                    <a:pt x="1194435" y="54775"/>
                  </a:lnTo>
                  <a:lnTo>
                    <a:pt x="1185291" y="54775"/>
                  </a:lnTo>
                  <a:lnTo>
                    <a:pt x="1182243" y="56388"/>
                  </a:lnTo>
                  <a:lnTo>
                    <a:pt x="1182243" y="59436"/>
                  </a:lnTo>
                  <a:lnTo>
                    <a:pt x="1182243" y="62484"/>
                  </a:lnTo>
                  <a:lnTo>
                    <a:pt x="1182243" y="64008"/>
                  </a:lnTo>
                  <a:lnTo>
                    <a:pt x="1182243" y="65532"/>
                  </a:lnTo>
                  <a:lnTo>
                    <a:pt x="1185291" y="67056"/>
                  </a:lnTo>
                  <a:lnTo>
                    <a:pt x="1194435" y="67056"/>
                  </a:lnTo>
                  <a:lnTo>
                    <a:pt x="1199007" y="65532"/>
                  </a:lnTo>
                  <a:lnTo>
                    <a:pt x="1199007" y="64008"/>
                  </a:lnTo>
                  <a:lnTo>
                    <a:pt x="1199007" y="62484"/>
                  </a:lnTo>
                  <a:lnTo>
                    <a:pt x="1199007" y="59436"/>
                  </a:lnTo>
                  <a:lnTo>
                    <a:pt x="1199007" y="56388"/>
                  </a:lnTo>
                  <a:close/>
                </a:path>
                <a:path w="1821815" h="67310">
                  <a:moveTo>
                    <a:pt x="1199007" y="4572"/>
                  </a:moveTo>
                  <a:lnTo>
                    <a:pt x="1194435" y="1524"/>
                  </a:lnTo>
                  <a:lnTo>
                    <a:pt x="1185291" y="1524"/>
                  </a:lnTo>
                  <a:lnTo>
                    <a:pt x="1182243" y="4572"/>
                  </a:lnTo>
                  <a:lnTo>
                    <a:pt x="1182243" y="9144"/>
                  </a:lnTo>
                  <a:lnTo>
                    <a:pt x="1185291" y="12192"/>
                  </a:lnTo>
                  <a:lnTo>
                    <a:pt x="1194435" y="12192"/>
                  </a:lnTo>
                  <a:lnTo>
                    <a:pt x="1199007" y="9144"/>
                  </a:lnTo>
                  <a:lnTo>
                    <a:pt x="1199007" y="4572"/>
                  </a:lnTo>
                  <a:close/>
                </a:path>
                <a:path w="1821815" h="67310">
                  <a:moveTo>
                    <a:pt x="1263103" y="64109"/>
                  </a:moveTo>
                  <a:lnTo>
                    <a:pt x="1261579" y="59436"/>
                  </a:lnTo>
                  <a:lnTo>
                    <a:pt x="1257007" y="56388"/>
                  </a:lnTo>
                  <a:lnTo>
                    <a:pt x="1247863" y="56388"/>
                  </a:lnTo>
                  <a:lnTo>
                    <a:pt x="1244727" y="59436"/>
                  </a:lnTo>
                  <a:lnTo>
                    <a:pt x="1244727" y="64008"/>
                  </a:lnTo>
                  <a:lnTo>
                    <a:pt x="1247775" y="67157"/>
                  </a:lnTo>
                  <a:lnTo>
                    <a:pt x="1256919" y="67157"/>
                  </a:lnTo>
                  <a:lnTo>
                    <a:pt x="1261579" y="64109"/>
                  </a:lnTo>
                  <a:lnTo>
                    <a:pt x="1263103" y="64109"/>
                  </a:lnTo>
                  <a:close/>
                </a:path>
                <a:path w="1821815" h="67310">
                  <a:moveTo>
                    <a:pt x="1385112" y="59436"/>
                  </a:moveTo>
                  <a:lnTo>
                    <a:pt x="1382064" y="56388"/>
                  </a:lnTo>
                  <a:lnTo>
                    <a:pt x="1372920" y="56388"/>
                  </a:lnTo>
                  <a:lnTo>
                    <a:pt x="1368348" y="59436"/>
                  </a:lnTo>
                  <a:lnTo>
                    <a:pt x="1368348" y="64109"/>
                  </a:lnTo>
                  <a:lnTo>
                    <a:pt x="1372920" y="67157"/>
                  </a:lnTo>
                  <a:lnTo>
                    <a:pt x="1382064" y="67157"/>
                  </a:lnTo>
                  <a:lnTo>
                    <a:pt x="1385112" y="64109"/>
                  </a:lnTo>
                  <a:lnTo>
                    <a:pt x="1385112" y="59436"/>
                  </a:lnTo>
                  <a:close/>
                </a:path>
                <a:path w="1821815" h="67310">
                  <a:moveTo>
                    <a:pt x="1510284" y="51816"/>
                  </a:moveTo>
                  <a:lnTo>
                    <a:pt x="1505712" y="48768"/>
                  </a:lnTo>
                  <a:lnTo>
                    <a:pt x="1496568" y="48768"/>
                  </a:lnTo>
                  <a:lnTo>
                    <a:pt x="1493520" y="51816"/>
                  </a:lnTo>
                  <a:lnTo>
                    <a:pt x="1493520" y="53340"/>
                  </a:lnTo>
                  <a:lnTo>
                    <a:pt x="1493520" y="54864"/>
                  </a:lnTo>
                  <a:lnTo>
                    <a:pt x="1493520" y="64008"/>
                  </a:lnTo>
                  <a:lnTo>
                    <a:pt x="1496568" y="67157"/>
                  </a:lnTo>
                  <a:lnTo>
                    <a:pt x="1505712" y="67157"/>
                  </a:lnTo>
                  <a:lnTo>
                    <a:pt x="1510284" y="64109"/>
                  </a:lnTo>
                  <a:lnTo>
                    <a:pt x="1510284" y="57912"/>
                  </a:lnTo>
                  <a:lnTo>
                    <a:pt x="1510284" y="56388"/>
                  </a:lnTo>
                  <a:lnTo>
                    <a:pt x="1510284" y="54864"/>
                  </a:lnTo>
                  <a:lnTo>
                    <a:pt x="1510284" y="53340"/>
                  </a:lnTo>
                  <a:lnTo>
                    <a:pt x="1510284" y="51816"/>
                  </a:lnTo>
                  <a:close/>
                </a:path>
                <a:path w="1821815" h="67310">
                  <a:moveTo>
                    <a:pt x="1510284" y="39624"/>
                  </a:moveTo>
                  <a:lnTo>
                    <a:pt x="1505712" y="38100"/>
                  </a:lnTo>
                  <a:lnTo>
                    <a:pt x="1496568" y="38100"/>
                  </a:lnTo>
                  <a:lnTo>
                    <a:pt x="1493520" y="39624"/>
                  </a:lnTo>
                  <a:lnTo>
                    <a:pt x="1493520" y="45720"/>
                  </a:lnTo>
                  <a:lnTo>
                    <a:pt x="1496568" y="47244"/>
                  </a:lnTo>
                  <a:lnTo>
                    <a:pt x="1505712" y="47244"/>
                  </a:lnTo>
                  <a:lnTo>
                    <a:pt x="1510284" y="45720"/>
                  </a:lnTo>
                  <a:lnTo>
                    <a:pt x="1510284" y="39624"/>
                  </a:lnTo>
                  <a:close/>
                </a:path>
                <a:path w="1821815" h="67310">
                  <a:moveTo>
                    <a:pt x="1510284" y="3048"/>
                  </a:moveTo>
                  <a:lnTo>
                    <a:pt x="1505712" y="0"/>
                  </a:lnTo>
                  <a:lnTo>
                    <a:pt x="1496568" y="0"/>
                  </a:lnTo>
                  <a:lnTo>
                    <a:pt x="1493520" y="3048"/>
                  </a:lnTo>
                  <a:lnTo>
                    <a:pt x="1493520" y="9144"/>
                  </a:lnTo>
                  <a:lnTo>
                    <a:pt x="1496568" y="12192"/>
                  </a:lnTo>
                  <a:lnTo>
                    <a:pt x="1505712" y="12192"/>
                  </a:lnTo>
                  <a:lnTo>
                    <a:pt x="1510284" y="9144"/>
                  </a:lnTo>
                  <a:lnTo>
                    <a:pt x="1510284" y="3048"/>
                  </a:lnTo>
                  <a:close/>
                </a:path>
                <a:path w="1821815" h="67310">
                  <a:moveTo>
                    <a:pt x="1572768" y="56388"/>
                  </a:moveTo>
                  <a:lnTo>
                    <a:pt x="1568094" y="53340"/>
                  </a:lnTo>
                  <a:lnTo>
                    <a:pt x="1558950" y="53340"/>
                  </a:lnTo>
                  <a:lnTo>
                    <a:pt x="1555902" y="56388"/>
                  </a:lnTo>
                  <a:lnTo>
                    <a:pt x="1555902" y="59436"/>
                  </a:lnTo>
                  <a:lnTo>
                    <a:pt x="1555902" y="60960"/>
                  </a:lnTo>
                  <a:lnTo>
                    <a:pt x="1555902" y="64008"/>
                  </a:lnTo>
                  <a:lnTo>
                    <a:pt x="1558950" y="67157"/>
                  </a:lnTo>
                  <a:lnTo>
                    <a:pt x="1568094" y="67157"/>
                  </a:lnTo>
                  <a:lnTo>
                    <a:pt x="1572768" y="64008"/>
                  </a:lnTo>
                  <a:lnTo>
                    <a:pt x="1572768" y="62484"/>
                  </a:lnTo>
                  <a:lnTo>
                    <a:pt x="1572768" y="60960"/>
                  </a:lnTo>
                  <a:lnTo>
                    <a:pt x="1572768" y="59436"/>
                  </a:lnTo>
                  <a:lnTo>
                    <a:pt x="1572768" y="56388"/>
                  </a:lnTo>
                  <a:close/>
                </a:path>
                <a:path w="1821815" h="67310">
                  <a:moveTo>
                    <a:pt x="1696389" y="54864"/>
                  </a:moveTo>
                  <a:lnTo>
                    <a:pt x="1693506" y="53428"/>
                  </a:lnTo>
                  <a:lnTo>
                    <a:pt x="1693341" y="53251"/>
                  </a:lnTo>
                  <a:lnTo>
                    <a:pt x="1684197" y="53251"/>
                  </a:lnTo>
                  <a:lnTo>
                    <a:pt x="1684020" y="53378"/>
                  </a:lnTo>
                  <a:lnTo>
                    <a:pt x="1679536" y="54864"/>
                  </a:lnTo>
                  <a:lnTo>
                    <a:pt x="1679536" y="64109"/>
                  </a:lnTo>
                  <a:lnTo>
                    <a:pt x="1679625" y="65532"/>
                  </a:lnTo>
                  <a:lnTo>
                    <a:pt x="1682673" y="67056"/>
                  </a:lnTo>
                  <a:lnTo>
                    <a:pt x="1683956" y="67056"/>
                  </a:lnTo>
                  <a:lnTo>
                    <a:pt x="1684108" y="67157"/>
                  </a:lnTo>
                  <a:lnTo>
                    <a:pt x="1693341" y="67157"/>
                  </a:lnTo>
                  <a:lnTo>
                    <a:pt x="1693545" y="66954"/>
                  </a:lnTo>
                  <a:lnTo>
                    <a:pt x="1696389" y="65532"/>
                  </a:lnTo>
                  <a:lnTo>
                    <a:pt x="1696389" y="64109"/>
                  </a:lnTo>
                  <a:lnTo>
                    <a:pt x="1696389" y="59436"/>
                  </a:lnTo>
                  <a:lnTo>
                    <a:pt x="1696389" y="56388"/>
                  </a:lnTo>
                  <a:lnTo>
                    <a:pt x="1696389" y="54864"/>
                  </a:lnTo>
                  <a:close/>
                </a:path>
                <a:path w="1821815" h="67310">
                  <a:moveTo>
                    <a:pt x="1696389" y="44196"/>
                  </a:moveTo>
                  <a:lnTo>
                    <a:pt x="1693341" y="42672"/>
                  </a:lnTo>
                  <a:lnTo>
                    <a:pt x="1684197" y="42672"/>
                  </a:lnTo>
                  <a:lnTo>
                    <a:pt x="1679625" y="44196"/>
                  </a:lnTo>
                  <a:lnTo>
                    <a:pt x="1679625" y="50292"/>
                  </a:lnTo>
                  <a:lnTo>
                    <a:pt x="1684197" y="51816"/>
                  </a:lnTo>
                  <a:lnTo>
                    <a:pt x="1693341" y="51816"/>
                  </a:lnTo>
                  <a:lnTo>
                    <a:pt x="1696389" y="50292"/>
                  </a:lnTo>
                  <a:lnTo>
                    <a:pt x="1696389" y="44196"/>
                  </a:lnTo>
                  <a:close/>
                </a:path>
                <a:path w="1821815" h="67310">
                  <a:moveTo>
                    <a:pt x="1696389" y="4572"/>
                  </a:moveTo>
                  <a:lnTo>
                    <a:pt x="1693341" y="1524"/>
                  </a:lnTo>
                  <a:lnTo>
                    <a:pt x="1684197" y="1524"/>
                  </a:lnTo>
                  <a:lnTo>
                    <a:pt x="1679625" y="4572"/>
                  </a:lnTo>
                  <a:lnTo>
                    <a:pt x="1679625" y="9144"/>
                  </a:lnTo>
                  <a:lnTo>
                    <a:pt x="1684197" y="12192"/>
                  </a:lnTo>
                  <a:lnTo>
                    <a:pt x="1693341" y="12192"/>
                  </a:lnTo>
                  <a:lnTo>
                    <a:pt x="1696389" y="9144"/>
                  </a:lnTo>
                  <a:lnTo>
                    <a:pt x="1696389" y="4572"/>
                  </a:lnTo>
                  <a:close/>
                </a:path>
                <a:path w="1821815" h="67310">
                  <a:moveTo>
                    <a:pt x="1758873" y="4572"/>
                  </a:moveTo>
                  <a:lnTo>
                    <a:pt x="1755825" y="1524"/>
                  </a:lnTo>
                  <a:lnTo>
                    <a:pt x="1745157" y="1524"/>
                  </a:lnTo>
                  <a:lnTo>
                    <a:pt x="1742109" y="4572"/>
                  </a:lnTo>
                  <a:lnTo>
                    <a:pt x="1742109" y="9144"/>
                  </a:lnTo>
                  <a:lnTo>
                    <a:pt x="1745157" y="12192"/>
                  </a:lnTo>
                  <a:lnTo>
                    <a:pt x="1755825" y="12192"/>
                  </a:lnTo>
                  <a:lnTo>
                    <a:pt x="1758873" y="9144"/>
                  </a:lnTo>
                  <a:lnTo>
                    <a:pt x="1758873" y="4572"/>
                  </a:lnTo>
                  <a:close/>
                </a:path>
                <a:path w="1821815" h="67310">
                  <a:moveTo>
                    <a:pt x="1760397" y="57912"/>
                  </a:moveTo>
                  <a:lnTo>
                    <a:pt x="1758873" y="56388"/>
                  </a:lnTo>
                  <a:lnTo>
                    <a:pt x="1758873" y="53340"/>
                  </a:lnTo>
                  <a:lnTo>
                    <a:pt x="1758873" y="50292"/>
                  </a:lnTo>
                  <a:lnTo>
                    <a:pt x="1755825" y="47244"/>
                  </a:lnTo>
                  <a:lnTo>
                    <a:pt x="1745157" y="47244"/>
                  </a:lnTo>
                  <a:lnTo>
                    <a:pt x="1742109" y="50292"/>
                  </a:lnTo>
                  <a:lnTo>
                    <a:pt x="1742109" y="53340"/>
                  </a:lnTo>
                  <a:lnTo>
                    <a:pt x="1742109" y="56388"/>
                  </a:lnTo>
                  <a:lnTo>
                    <a:pt x="1742109" y="64109"/>
                  </a:lnTo>
                  <a:lnTo>
                    <a:pt x="1742109" y="65532"/>
                  </a:lnTo>
                  <a:lnTo>
                    <a:pt x="1744954" y="66954"/>
                  </a:lnTo>
                  <a:lnTo>
                    <a:pt x="1745157" y="67157"/>
                  </a:lnTo>
                  <a:lnTo>
                    <a:pt x="1755825" y="67157"/>
                  </a:lnTo>
                  <a:lnTo>
                    <a:pt x="1756029" y="66954"/>
                  </a:lnTo>
                  <a:lnTo>
                    <a:pt x="1758873" y="65532"/>
                  </a:lnTo>
                  <a:lnTo>
                    <a:pt x="1758873" y="64109"/>
                  </a:lnTo>
                  <a:lnTo>
                    <a:pt x="1758873" y="57912"/>
                  </a:lnTo>
                  <a:lnTo>
                    <a:pt x="1760397" y="57912"/>
                  </a:lnTo>
                  <a:close/>
                </a:path>
                <a:path w="1821815" h="67310">
                  <a:moveTo>
                    <a:pt x="1821459" y="54864"/>
                  </a:moveTo>
                  <a:lnTo>
                    <a:pt x="1816887" y="51816"/>
                  </a:lnTo>
                  <a:lnTo>
                    <a:pt x="1807743" y="51816"/>
                  </a:lnTo>
                  <a:lnTo>
                    <a:pt x="1804695" y="54864"/>
                  </a:lnTo>
                  <a:lnTo>
                    <a:pt x="1804695" y="57912"/>
                  </a:lnTo>
                  <a:lnTo>
                    <a:pt x="1804695" y="64008"/>
                  </a:lnTo>
                  <a:lnTo>
                    <a:pt x="1807743" y="67157"/>
                  </a:lnTo>
                  <a:lnTo>
                    <a:pt x="1816887" y="67157"/>
                  </a:lnTo>
                  <a:lnTo>
                    <a:pt x="1821459" y="64109"/>
                  </a:lnTo>
                  <a:lnTo>
                    <a:pt x="1821459" y="57912"/>
                  </a:lnTo>
                  <a:lnTo>
                    <a:pt x="1821459" y="54864"/>
                  </a:lnTo>
                  <a:close/>
                </a:path>
                <a:path w="1821815" h="67310">
                  <a:moveTo>
                    <a:pt x="1821459" y="4572"/>
                  </a:moveTo>
                  <a:lnTo>
                    <a:pt x="1816887" y="1524"/>
                  </a:lnTo>
                  <a:lnTo>
                    <a:pt x="1807743" y="1524"/>
                  </a:lnTo>
                  <a:lnTo>
                    <a:pt x="1804695" y="4572"/>
                  </a:lnTo>
                  <a:lnTo>
                    <a:pt x="1804695" y="9144"/>
                  </a:lnTo>
                  <a:lnTo>
                    <a:pt x="1807743" y="12192"/>
                  </a:lnTo>
                  <a:lnTo>
                    <a:pt x="1816887" y="12192"/>
                  </a:lnTo>
                  <a:lnTo>
                    <a:pt x="1821459" y="9144"/>
                  </a:lnTo>
                  <a:lnTo>
                    <a:pt x="1821459" y="457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9" name="object 2039" descr=""/>
            <p:cNvSpPr/>
            <p:nvPr/>
          </p:nvSpPr>
          <p:spPr>
            <a:xfrm>
              <a:off x="7016966" y="2310383"/>
              <a:ext cx="1821814" cy="40005"/>
            </a:xfrm>
            <a:custGeom>
              <a:avLst/>
              <a:gdLst/>
              <a:ahLst/>
              <a:cxnLst/>
              <a:rect l="l" t="t" r="r" b="b"/>
              <a:pathLst>
                <a:path w="1821815" h="40005">
                  <a:moveTo>
                    <a:pt x="16865" y="25908"/>
                  </a:moveTo>
                  <a:lnTo>
                    <a:pt x="12293" y="22860"/>
                  </a:lnTo>
                  <a:lnTo>
                    <a:pt x="3149" y="22860"/>
                  </a:lnTo>
                  <a:lnTo>
                    <a:pt x="101" y="25908"/>
                  </a:lnTo>
                  <a:lnTo>
                    <a:pt x="101" y="27330"/>
                  </a:lnTo>
                  <a:lnTo>
                    <a:pt x="0" y="35052"/>
                  </a:lnTo>
                  <a:lnTo>
                    <a:pt x="3149" y="38201"/>
                  </a:lnTo>
                  <a:lnTo>
                    <a:pt x="12293" y="38201"/>
                  </a:lnTo>
                  <a:lnTo>
                    <a:pt x="16865" y="35153"/>
                  </a:lnTo>
                  <a:lnTo>
                    <a:pt x="16865" y="28956"/>
                  </a:lnTo>
                  <a:lnTo>
                    <a:pt x="16865" y="27432"/>
                  </a:lnTo>
                  <a:lnTo>
                    <a:pt x="16865" y="25908"/>
                  </a:lnTo>
                  <a:close/>
                </a:path>
                <a:path w="1821815" h="40005">
                  <a:moveTo>
                    <a:pt x="77914" y="30480"/>
                  </a:moveTo>
                  <a:lnTo>
                    <a:pt x="74866" y="27432"/>
                  </a:lnTo>
                  <a:lnTo>
                    <a:pt x="65722" y="27432"/>
                  </a:lnTo>
                  <a:lnTo>
                    <a:pt x="61150" y="30480"/>
                  </a:lnTo>
                  <a:lnTo>
                    <a:pt x="61150" y="35052"/>
                  </a:lnTo>
                  <a:lnTo>
                    <a:pt x="65722" y="38100"/>
                  </a:lnTo>
                  <a:lnTo>
                    <a:pt x="74866" y="38100"/>
                  </a:lnTo>
                  <a:lnTo>
                    <a:pt x="77914" y="36576"/>
                  </a:lnTo>
                  <a:lnTo>
                    <a:pt x="77914" y="30480"/>
                  </a:lnTo>
                  <a:close/>
                </a:path>
                <a:path w="1821815" h="40005">
                  <a:moveTo>
                    <a:pt x="140500" y="24384"/>
                  </a:moveTo>
                  <a:lnTo>
                    <a:pt x="137452" y="21336"/>
                  </a:lnTo>
                  <a:lnTo>
                    <a:pt x="128206" y="21336"/>
                  </a:lnTo>
                  <a:lnTo>
                    <a:pt x="123634" y="24384"/>
                  </a:lnTo>
                  <a:lnTo>
                    <a:pt x="123634" y="28956"/>
                  </a:lnTo>
                  <a:lnTo>
                    <a:pt x="125158" y="28956"/>
                  </a:lnTo>
                  <a:lnTo>
                    <a:pt x="123634" y="30480"/>
                  </a:lnTo>
                  <a:lnTo>
                    <a:pt x="123634" y="35153"/>
                  </a:lnTo>
                  <a:lnTo>
                    <a:pt x="128206" y="36677"/>
                  </a:lnTo>
                  <a:lnTo>
                    <a:pt x="137452" y="36677"/>
                  </a:lnTo>
                  <a:lnTo>
                    <a:pt x="140500" y="35153"/>
                  </a:lnTo>
                  <a:lnTo>
                    <a:pt x="140500" y="24384"/>
                  </a:lnTo>
                  <a:close/>
                </a:path>
                <a:path w="1821815" h="40005">
                  <a:moveTo>
                    <a:pt x="202984" y="15240"/>
                  </a:moveTo>
                  <a:lnTo>
                    <a:pt x="199936" y="13716"/>
                  </a:lnTo>
                  <a:lnTo>
                    <a:pt x="190792" y="13716"/>
                  </a:lnTo>
                  <a:lnTo>
                    <a:pt x="186220" y="15240"/>
                  </a:lnTo>
                  <a:lnTo>
                    <a:pt x="186220" y="21336"/>
                  </a:lnTo>
                  <a:lnTo>
                    <a:pt x="186207" y="35153"/>
                  </a:lnTo>
                  <a:lnTo>
                    <a:pt x="186220" y="36576"/>
                  </a:lnTo>
                  <a:lnTo>
                    <a:pt x="190792" y="38100"/>
                  </a:lnTo>
                  <a:lnTo>
                    <a:pt x="199936" y="38100"/>
                  </a:lnTo>
                  <a:lnTo>
                    <a:pt x="202984" y="36576"/>
                  </a:lnTo>
                  <a:lnTo>
                    <a:pt x="202984" y="35153"/>
                  </a:lnTo>
                  <a:lnTo>
                    <a:pt x="202984" y="28956"/>
                  </a:lnTo>
                  <a:lnTo>
                    <a:pt x="202984" y="21336"/>
                  </a:lnTo>
                  <a:lnTo>
                    <a:pt x="202984" y="15240"/>
                  </a:lnTo>
                  <a:close/>
                </a:path>
                <a:path w="1821815" h="40005">
                  <a:moveTo>
                    <a:pt x="265557" y="30480"/>
                  </a:moveTo>
                  <a:lnTo>
                    <a:pt x="260896" y="27432"/>
                  </a:lnTo>
                  <a:lnTo>
                    <a:pt x="251752" y="27432"/>
                  </a:lnTo>
                  <a:lnTo>
                    <a:pt x="248704" y="30480"/>
                  </a:lnTo>
                  <a:lnTo>
                    <a:pt x="248704" y="35052"/>
                  </a:lnTo>
                  <a:lnTo>
                    <a:pt x="251752" y="38201"/>
                  </a:lnTo>
                  <a:lnTo>
                    <a:pt x="260896" y="38201"/>
                  </a:lnTo>
                  <a:lnTo>
                    <a:pt x="265557" y="35052"/>
                  </a:lnTo>
                  <a:lnTo>
                    <a:pt x="265557" y="30480"/>
                  </a:lnTo>
                  <a:close/>
                </a:path>
                <a:path w="1821815" h="40005">
                  <a:moveTo>
                    <a:pt x="328142" y="27432"/>
                  </a:moveTo>
                  <a:lnTo>
                    <a:pt x="323570" y="25908"/>
                  </a:lnTo>
                  <a:lnTo>
                    <a:pt x="314426" y="25908"/>
                  </a:lnTo>
                  <a:lnTo>
                    <a:pt x="311378" y="27432"/>
                  </a:lnTo>
                  <a:lnTo>
                    <a:pt x="311378" y="28956"/>
                  </a:lnTo>
                  <a:lnTo>
                    <a:pt x="311378" y="33528"/>
                  </a:lnTo>
                  <a:lnTo>
                    <a:pt x="311378" y="35052"/>
                  </a:lnTo>
                  <a:lnTo>
                    <a:pt x="311378" y="36576"/>
                  </a:lnTo>
                  <a:lnTo>
                    <a:pt x="314426" y="39624"/>
                  </a:lnTo>
                  <a:lnTo>
                    <a:pt x="323570" y="39624"/>
                  </a:lnTo>
                  <a:lnTo>
                    <a:pt x="328142" y="36576"/>
                  </a:lnTo>
                  <a:lnTo>
                    <a:pt x="328142" y="35052"/>
                  </a:lnTo>
                  <a:lnTo>
                    <a:pt x="328142" y="33528"/>
                  </a:lnTo>
                  <a:lnTo>
                    <a:pt x="328142" y="28956"/>
                  </a:lnTo>
                  <a:lnTo>
                    <a:pt x="328142" y="27432"/>
                  </a:lnTo>
                  <a:close/>
                </a:path>
                <a:path w="1821815" h="40005">
                  <a:moveTo>
                    <a:pt x="389089" y="24384"/>
                  </a:moveTo>
                  <a:lnTo>
                    <a:pt x="386041" y="21336"/>
                  </a:lnTo>
                  <a:lnTo>
                    <a:pt x="376897" y="21336"/>
                  </a:lnTo>
                  <a:lnTo>
                    <a:pt x="372325" y="24384"/>
                  </a:lnTo>
                  <a:lnTo>
                    <a:pt x="372325" y="27432"/>
                  </a:lnTo>
                  <a:lnTo>
                    <a:pt x="372325" y="28956"/>
                  </a:lnTo>
                  <a:lnTo>
                    <a:pt x="372325" y="35153"/>
                  </a:lnTo>
                  <a:lnTo>
                    <a:pt x="376897" y="38201"/>
                  </a:lnTo>
                  <a:lnTo>
                    <a:pt x="386041" y="38201"/>
                  </a:lnTo>
                  <a:lnTo>
                    <a:pt x="389089" y="35153"/>
                  </a:lnTo>
                  <a:lnTo>
                    <a:pt x="389089" y="28956"/>
                  </a:lnTo>
                  <a:lnTo>
                    <a:pt x="389089" y="27432"/>
                  </a:lnTo>
                  <a:lnTo>
                    <a:pt x="389089" y="24384"/>
                  </a:lnTo>
                  <a:close/>
                </a:path>
                <a:path w="1821815" h="40005">
                  <a:moveTo>
                    <a:pt x="451675" y="25908"/>
                  </a:moveTo>
                  <a:lnTo>
                    <a:pt x="448627" y="24384"/>
                  </a:lnTo>
                  <a:lnTo>
                    <a:pt x="439483" y="24384"/>
                  </a:lnTo>
                  <a:lnTo>
                    <a:pt x="434911" y="25908"/>
                  </a:lnTo>
                  <a:lnTo>
                    <a:pt x="434911" y="32004"/>
                  </a:lnTo>
                  <a:lnTo>
                    <a:pt x="439483" y="33528"/>
                  </a:lnTo>
                  <a:lnTo>
                    <a:pt x="448627" y="33528"/>
                  </a:lnTo>
                  <a:lnTo>
                    <a:pt x="451675" y="32004"/>
                  </a:lnTo>
                  <a:lnTo>
                    <a:pt x="451675" y="25908"/>
                  </a:lnTo>
                  <a:close/>
                </a:path>
                <a:path w="1821815" h="40005">
                  <a:moveTo>
                    <a:pt x="514159" y="30480"/>
                  </a:moveTo>
                  <a:lnTo>
                    <a:pt x="511111" y="27432"/>
                  </a:lnTo>
                  <a:lnTo>
                    <a:pt x="500443" y="27432"/>
                  </a:lnTo>
                  <a:lnTo>
                    <a:pt x="497395" y="30480"/>
                  </a:lnTo>
                  <a:lnTo>
                    <a:pt x="497395" y="35052"/>
                  </a:lnTo>
                  <a:lnTo>
                    <a:pt x="500443" y="38100"/>
                  </a:lnTo>
                  <a:lnTo>
                    <a:pt x="511111" y="38100"/>
                  </a:lnTo>
                  <a:lnTo>
                    <a:pt x="514159" y="35052"/>
                  </a:lnTo>
                  <a:lnTo>
                    <a:pt x="514159" y="30480"/>
                  </a:lnTo>
                  <a:close/>
                </a:path>
                <a:path w="1821815" h="40005">
                  <a:moveTo>
                    <a:pt x="576732" y="28956"/>
                  </a:moveTo>
                  <a:lnTo>
                    <a:pt x="572160" y="27432"/>
                  </a:lnTo>
                  <a:lnTo>
                    <a:pt x="563016" y="27432"/>
                  </a:lnTo>
                  <a:lnTo>
                    <a:pt x="562838" y="27520"/>
                  </a:lnTo>
                  <a:lnTo>
                    <a:pt x="559968" y="28956"/>
                  </a:lnTo>
                  <a:lnTo>
                    <a:pt x="559968" y="30391"/>
                  </a:lnTo>
                  <a:lnTo>
                    <a:pt x="559879" y="35052"/>
                  </a:lnTo>
                  <a:lnTo>
                    <a:pt x="562927" y="38201"/>
                  </a:lnTo>
                  <a:lnTo>
                    <a:pt x="572071" y="38201"/>
                  </a:lnTo>
                  <a:lnTo>
                    <a:pt x="576732" y="35153"/>
                  </a:lnTo>
                  <a:lnTo>
                    <a:pt x="576732" y="30480"/>
                  </a:lnTo>
                  <a:lnTo>
                    <a:pt x="576732" y="28956"/>
                  </a:lnTo>
                  <a:close/>
                </a:path>
                <a:path w="1821815" h="40005">
                  <a:moveTo>
                    <a:pt x="639318" y="30480"/>
                  </a:moveTo>
                  <a:lnTo>
                    <a:pt x="634746" y="27432"/>
                  </a:lnTo>
                  <a:lnTo>
                    <a:pt x="625602" y="27432"/>
                  </a:lnTo>
                  <a:lnTo>
                    <a:pt x="622554" y="30480"/>
                  </a:lnTo>
                  <a:lnTo>
                    <a:pt x="622554" y="36576"/>
                  </a:lnTo>
                  <a:lnTo>
                    <a:pt x="625602" y="38100"/>
                  </a:lnTo>
                  <a:lnTo>
                    <a:pt x="634746" y="38100"/>
                  </a:lnTo>
                  <a:lnTo>
                    <a:pt x="639318" y="36576"/>
                  </a:lnTo>
                  <a:lnTo>
                    <a:pt x="639318" y="30480"/>
                  </a:lnTo>
                  <a:close/>
                </a:path>
                <a:path w="1821815" h="40005">
                  <a:moveTo>
                    <a:pt x="700278" y="27432"/>
                  </a:moveTo>
                  <a:lnTo>
                    <a:pt x="697230" y="25908"/>
                  </a:lnTo>
                  <a:lnTo>
                    <a:pt x="688086" y="25908"/>
                  </a:lnTo>
                  <a:lnTo>
                    <a:pt x="683514" y="27432"/>
                  </a:lnTo>
                  <a:lnTo>
                    <a:pt x="683514" y="30480"/>
                  </a:lnTo>
                  <a:lnTo>
                    <a:pt x="683514" y="33528"/>
                  </a:lnTo>
                  <a:lnTo>
                    <a:pt x="683514" y="35052"/>
                  </a:lnTo>
                  <a:lnTo>
                    <a:pt x="688086" y="38100"/>
                  </a:lnTo>
                  <a:lnTo>
                    <a:pt x="697230" y="38100"/>
                  </a:lnTo>
                  <a:lnTo>
                    <a:pt x="700278" y="36576"/>
                  </a:lnTo>
                  <a:lnTo>
                    <a:pt x="700278" y="33528"/>
                  </a:lnTo>
                  <a:lnTo>
                    <a:pt x="700278" y="30480"/>
                  </a:lnTo>
                  <a:lnTo>
                    <a:pt x="700278" y="27432"/>
                  </a:lnTo>
                  <a:close/>
                </a:path>
                <a:path w="1821815" h="40005">
                  <a:moveTo>
                    <a:pt x="762863" y="18288"/>
                  </a:moveTo>
                  <a:lnTo>
                    <a:pt x="759815" y="16764"/>
                  </a:lnTo>
                  <a:lnTo>
                    <a:pt x="750671" y="16764"/>
                  </a:lnTo>
                  <a:lnTo>
                    <a:pt x="746099" y="18288"/>
                  </a:lnTo>
                  <a:lnTo>
                    <a:pt x="746099" y="22860"/>
                  </a:lnTo>
                  <a:lnTo>
                    <a:pt x="746099" y="24384"/>
                  </a:lnTo>
                  <a:lnTo>
                    <a:pt x="746099" y="27432"/>
                  </a:lnTo>
                  <a:lnTo>
                    <a:pt x="746099" y="28956"/>
                  </a:lnTo>
                  <a:lnTo>
                    <a:pt x="747014" y="29870"/>
                  </a:lnTo>
                  <a:lnTo>
                    <a:pt x="746099" y="30480"/>
                  </a:lnTo>
                  <a:lnTo>
                    <a:pt x="746099" y="35052"/>
                  </a:lnTo>
                  <a:lnTo>
                    <a:pt x="746099" y="36576"/>
                  </a:lnTo>
                  <a:lnTo>
                    <a:pt x="750366" y="37998"/>
                  </a:lnTo>
                  <a:lnTo>
                    <a:pt x="750671" y="38201"/>
                  </a:lnTo>
                  <a:lnTo>
                    <a:pt x="759815" y="38201"/>
                  </a:lnTo>
                  <a:lnTo>
                    <a:pt x="760018" y="37998"/>
                  </a:lnTo>
                  <a:lnTo>
                    <a:pt x="762863" y="36576"/>
                  </a:lnTo>
                  <a:lnTo>
                    <a:pt x="762863" y="22860"/>
                  </a:lnTo>
                  <a:lnTo>
                    <a:pt x="762863" y="18288"/>
                  </a:lnTo>
                  <a:close/>
                </a:path>
                <a:path w="1821815" h="40005">
                  <a:moveTo>
                    <a:pt x="887920" y="3048"/>
                  </a:moveTo>
                  <a:lnTo>
                    <a:pt x="883246" y="0"/>
                  </a:lnTo>
                  <a:lnTo>
                    <a:pt x="874102" y="0"/>
                  </a:lnTo>
                  <a:lnTo>
                    <a:pt x="871054" y="3048"/>
                  </a:lnTo>
                  <a:lnTo>
                    <a:pt x="871054" y="7620"/>
                  </a:lnTo>
                  <a:lnTo>
                    <a:pt x="874102" y="10769"/>
                  </a:lnTo>
                  <a:lnTo>
                    <a:pt x="883246" y="10769"/>
                  </a:lnTo>
                  <a:lnTo>
                    <a:pt x="887920" y="7620"/>
                  </a:lnTo>
                  <a:lnTo>
                    <a:pt x="887920" y="3048"/>
                  </a:lnTo>
                  <a:close/>
                </a:path>
                <a:path w="1821815" h="40005">
                  <a:moveTo>
                    <a:pt x="889444" y="35153"/>
                  </a:moveTo>
                  <a:lnTo>
                    <a:pt x="887920" y="27432"/>
                  </a:lnTo>
                  <a:lnTo>
                    <a:pt x="887920" y="25908"/>
                  </a:lnTo>
                  <a:lnTo>
                    <a:pt x="883348" y="22860"/>
                  </a:lnTo>
                  <a:lnTo>
                    <a:pt x="874204" y="22860"/>
                  </a:lnTo>
                  <a:lnTo>
                    <a:pt x="871156" y="25908"/>
                  </a:lnTo>
                  <a:lnTo>
                    <a:pt x="871156" y="27432"/>
                  </a:lnTo>
                  <a:lnTo>
                    <a:pt x="871156" y="28956"/>
                  </a:lnTo>
                  <a:lnTo>
                    <a:pt x="871156" y="35052"/>
                  </a:lnTo>
                  <a:lnTo>
                    <a:pt x="874204" y="38201"/>
                  </a:lnTo>
                  <a:lnTo>
                    <a:pt x="883348" y="38201"/>
                  </a:lnTo>
                  <a:lnTo>
                    <a:pt x="887920" y="35153"/>
                  </a:lnTo>
                  <a:lnTo>
                    <a:pt x="889444" y="35153"/>
                  </a:lnTo>
                  <a:close/>
                </a:path>
                <a:path w="1821815" h="40005">
                  <a:moveTo>
                    <a:pt x="952017" y="35153"/>
                  </a:moveTo>
                  <a:lnTo>
                    <a:pt x="950493" y="28956"/>
                  </a:lnTo>
                  <a:lnTo>
                    <a:pt x="950493" y="27432"/>
                  </a:lnTo>
                  <a:lnTo>
                    <a:pt x="950493" y="22860"/>
                  </a:lnTo>
                  <a:lnTo>
                    <a:pt x="950493" y="21336"/>
                  </a:lnTo>
                  <a:lnTo>
                    <a:pt x="950493" y="16764"/>
                  </a:lnTo>
                  <a:lnTo>
                    <a:pt x="945921" y="15240"/>
                  </a:lnTo>
                  <a:lnTo>
                    <a:pt x="950493" y="12192"/>
                  </a:lnTo>
                  <a:lnTo>
                    <a:pt x="950493" y="7620"/>
                  </a:lnTo>
                  <a:lnTo>
                    <a:pt x="945921" y="4572"/>
                  </a:lnTo>
                  <a:lnTo>
                    <a:pt x="936777" y="4572"/>
                  </a:lnTo>
                  <a:lnTo>
                    <a:pt x="933729" y="7620"/>
                  </a:lnTo>
                  <a:lnTo>
                    <a:pt x="933729" y="12192"/>
                  </a:lnTo>
                  <a:lnTo>
                    <a:pt x="936777" y="15240"/>
                  </a:lnTo>
                  <a:lnTo>
                    <a:pt x="933729" y="16764"/>
                  </a:lnTo>
                  <a:lnTo>
                    <a:pt x="933729" y="21336"/>
                  </a:lnTo>
                  <a:lnTo>
                    <a:pt x="933729" y="22860"/>
                  </a:lnTo>
                  <a:lnTo>
                    <a:pt x="933729" y="27432"/>
                  </a:lnTo>
                  <a:lnTo>
                    <a:pt x="933729" y="35153"/>
                  </a:lnTo>
                  <a:lnTo>
                    <a:pt x="936777" y="38201"/>
                  </a:lnTo>
                  <a:lnTo>
                    <a:pt x="945921" y="38201"/>
                  </a:lnTo>
                  <a:lnTo>
                    <a:pt x="950493" y="35153"/>
                  </a:lnTo>
                  <a:lnTo>
                    <a:pt x="952017" y="35153"/>
                  </a:lnTo>
                  <a:close/>
                </a:path>
                <a:path w="1821815" h="40005">
                  <a:moveTo>
                    <a:pt x="1013079" y="35153"/>
                  </a:moveTo>
                  <a:lnTo>
                    <a:pt x="1011555" y="22860"/>
                  </a:lnTo>
                  <a:lnTo>
                    <a:pt x="1010031" y="21336"/>
                  </a:lnTo>
                  <a:lnTo>
                    <a:pt x="1011555" y="21336"/>
                  </a:lnTo>
                  <a:lnTo>
                    <a:pt x="1011555" y="15240"/>
                  </a:lnTo>
                  <a:lnTo>
                    <a:pt x="1008507" y="13716"/>
                  </a:lnTo>
                  <a:lnTo>
                    <a:pt x="999274" y="13716"/>
                  </a:lnTo>
                  <a:lnTo>
                    <a:pt x="994702" y="15240"/>
                  </a:lnTo>
                  <a:lnTo>
                    <a:pt x="994702" y="21336"/>
                  </a:lnTo>
                  <a:lnTo>
                    <a:pt x="997750" y="21336"/>
                  </a:lnTo>
                  <a:lnTo>
                    <a:pt x="994702" y="22860"/>
                  </a:lnTo>
                  <a:lnTo>
                    <a:pt x="994702" y="24384"/>
                  </a:lnTo>
                  <a:lnTo>
                    <a:pt x="994702" y="27432"/>
                  </a:lnTo>
                  <a:lnTo>
                    <a:pt x="994702" y="35153"/>
                  </a:lnTo>
                  <a:lnTo>
                    <a:pt x="999274" y="38201"/>
                  </a:lnTo>
                  <a:lnTo>
                    <a:pt x="1008507" y="38201"/>
                  </a:lnTo>
                  <a:lnTo>
                    <a:pt x="1011555" y="35153"/>
                  </a:lnTo>
                  <a:lnTo>
                    <a:pt x="1013079" y="35153"/>
                  </a:lnTo>
                  <a:close/>
                </a:path>
                <a:path w="1821815" h="40005">
                  <a:moveTo>
                    <a:pt x="1074039" y="24384"/>
                  </a:moveTo>
                  <a:lnTo>
                    <a:pt x="1070991" y="21336"/>
                  </a:lnTo>
                  <a:lnTo>
                    <a:pt x="1061847" y="21336"/>
                  </a:lnTo>
                  <a:lnTo>
                    <a:pt x="1057275" y="24384"/>
                  </a:lnTo>
                  <a:lnTo>
                    <a:pt x="1057275" y="27432"/>
                  </a:lnTo>
                  <a:lnTo>
                    <a:pt x="1057275" y="28956"/>
                  </a:lnTo>
                  <a:lnTo>
                    <a:pt x="1057275" y="33528"/>
                  </a:lnTo>
                  <a:lnTo>
                    <a:pt x="1057275" y="35153"/>
                  </a:lnTo>
                  <a:lnTo>
                    <a:pt x="1057275" y="36576"/>
                  </a:lnTo>
                  <a:lnTo>
                    <a:pt x="1061847" y="38100"/>
                  </a:lnTo>
                  <a:lnTo>
                    <a:pt x="1070991" y="38100"/>
                  </a:lnTo>
                  <a:lnTo>
                    <a:pt x="1074039" y="36576"/>
                  </a:lnTo>
                  <a:lnTo>
                    <a:pt x="1074039" y="35153"/>
                  </a:lnTo>
                  <a:lnTo>
                    <a:pt x="1074039" y="33528"/>
                  </a:lnTo>
                  <a:lnTo>
                    <a:pt x="1074039" y="28956"/>
                  </a:lnTo>
                  <a:lnTo>
                    <a:pt x="1074039" y="27432"/>
                  </a:lnTo>
                  <a:lnTo>
                    <a:pt x="1074039" y="24384"/>
                  </a:lnTo>
                  <a:close/>
                </a:path>
                <a:path w="1821815" h="40005">
                  <a:moveTo>
                    <a:pt x="1138148" y="35153"/>
                  </a:moveTo>
                  <a:lnTo>
                    <a:pt x="1136624" y="27432"/>
                  </a:lnTo>
                  <a:lnTo>
                    <a:pt x="1136624" y="25908"/>
                  </a:lnTo>
                  <a:lnTo>
                    <a:pt x="1135862" y="25146"/>
                  </a:lnTo>
                  <a:lnTo>
                    <a:pt x="1136624" y="24384"/>
                  </a:lnTo>
                  <a:lnTo>
                    <a:pt x="1136624" y="19812"/>
                  </a:lnTo>
                  <a:lnTo>
                    <a:pt x="1133576" y="16764"/>
                  </a:lnTo>
                  <a:lnTo>
                    <a:pt x="1122908" y="16764"/>
                  </a:lnTo>
                  <a:lnTo>
                    <a:pt x="1119860" y="19812"/>
                  </a:lnTo>
                  <a:lnTo>
                    <a:pt x="1119860" y="24384"/>
                  </a:lnTo>
                  <a:lnTo>
                    <a:pt x="1120622" y="25146"/>
                  </a:lnTo>
                  <a:lnTo>
                    <a:pt x="1119860" y="25908"/>
                  </a:lnTo>
                  <a:lnTo>
                    <a:pt x="1119860" y="35153"/>
                  </a:lnTo>
                  <a:lnTo>
                    <a:pt x="1122908" y="38201"/>
                  </a:lnTo>
                  <a:lnTo>
                    <a:pt x="1133576" y="38201"/>
                  </a:lnTo>
                  <a:lnTo>
                    <a:pt x="1136624" y="35153"/>
                  </a:lnTo>
                  <a:lnTo>
                    <a:pt x="1138148" y="35153"/>
                  </a:lnTo>
                  <a:close/>
                </a:path>
                <a:path w="1821815" h="40005">
                  <a:moveTo>
                    <a:pt x="1199108" y="19812"/>
                  </a:moveTo>
                  <a:lnTo>
                    <a:pt x="1194536" y="16764"/>
                  </a:lnTo>
                  <a:lnTo>
                    <a:pt x="1185392" y="16764"/>
                  </a:lnTo>
                  <a:lnTo>
                    <a:pt x="1182344" y="19812"/>
                  </a:lnTo>
                  <a:lnTo>
                    <a:pt x="1182344" y="24384"/>
                  </a:lnTo>
                  <a:lnTo>
                    <a:pt x="1184630" y="26670"/>
                  </a:lnTo>
                  <a:lnTo>
                    <a:pt x="1182344" y="28956"/>
                  </a:lnTo>
                  <a:lnTo>
                    <a:pt x="1182344" y="30480"/>
                  </a:lnTo>
                  <a:lnTo>
                    <a:pt x="1182344" y="33528"/>
                  </a:lnTo>
                  <a:lnTo>
                    <a:pt x="1182344" y="35153"/>
                  </a:lnTo>
                  <a:lnTo>
                    <a:pt x="1182344" y="36576"/>
                  </a:lnTo>
                  <a:lnTo>
                    <a:pt x="1185392" y="38100"/>
                  </a:lnTo>
                  <a:lnTo>
                    <a:pt x="1194536" y="38100"/>
                  </a:lnTo>
                  <a:lnTo>
                    <a:pt x="1199108" y="36576"/>
                  </a:lnTo>
                  <a:lnTo>
                    <a:pt x="1199108" y="35153"/>
                  </a:lnTo>
                  <a:lnTo>
                    <a:pt x="1199108" y="33528"/>
                  </a:lnTo>
                  <a:lnTo>
                    <a:pt x="1199108" y="30480"/>
                  </a:lnTo>
                  <a:lnTo>
                    <a:pt x="1199108" y="28956"/>
                  </a:lnTo>
                  <a:lnTo>
                    <a:pt x="1196365" y="27127"/>
                  </a:lnTo>
                  <a:lnTo>
                    <a:pt x="1199108" y="24384"/>
                  </a:lnTo>
                  <a:lnTo>
                    <a:pt x="1199108" y="19812"/>
                  </a:lnTo>
                  <a:close/>
                </a:path>
                <a:path w="1821815" h="40005">
                  <a:moveTo>
                    <a:pt x="1261681" y="28956"/>
                  </a:moveTo>
                  <a:lnTo>
                    <a:pt x="1257109" y="27432"/>
                  </a:lnTo>
                  <a:lnTo>
                    <a:pt x="1247965" y="27432"/>
                  </a:lnTo>
                  <a:lnTo>
                    <a:pt x="1247787" y="27520"/>
                  </a:lnTo>
                  <a:lnTo>
                    <a:pt x="1244917" y="28956"/>
                  </a:lnTo>
                  <a:lnTo>
                    <a:pt x="1244917" y="30391"/>
                  </a:lnTo>
                  <a:lnTo>
                    <a:pt x="1244828" y="35052"/>
                  </a:lnTo>
                  <a:lnTo>
                    <a:pt x="1247876" y="38201"/>
                  </a:lnTo>
                  <a:lnTo>
                    <a:pt x="1257020" y="38201"/>
                  </a:lnTo>
                  <a:lnTo>
                    <a:pt x="1261681" y="35052"/>
                  </a:lnTo>
                  <a:lnTo>
                    <a:pt x="1261681" y="30480"/>
                  </a:lnTo>
                  <a:lnTo>
                    <a:pt x="1261681" y="28956"/>
                  </a:lnTo>
                  <a:close/>
                </a:path>
                <a:path w="1821815" h="40005">
                  <a:moveTo>
                    <a:pt x="1386738" y="36576"/>
                  </a:moveTo>
                  <a:lnTo>
                    <a:pt x="1385214" y="30480"/>
                  </a:lnTo>
                  <a:lnTo>
                    <a:pt x="1385214" y="28956"/>
                  </a:lnTo>
                  <a:lnTo>
                    <a:pt x="1382166" y="27432"/>
                  </a:lnTo>
                  <a:lnTo>
                    <a:pt x="1373022" y="27432"/>
                  </a:lnTo>
                  <a:lnTo>
                    <a:pt x="1368450" y="28956"/>
                  </a:lnTo>
                  <a:lnTo>
                    <a:pt x="1368450" y="30480"/>
                  </a:lnTo>
                  <a:lnTo>
                    <a:pt x="1368450" y="35052"/>
                  </a:lnTo>
                  <a:lnTo>
                    <a:pt x="1368450" y="36576"/>
                  </a:lnTo>
                  <a:lnTo>
                    <a:pt x="1373022" y="39624"/>
                  </a:lnTo>
                  <a:lnTo>
                    <a:pt x="1382166" y="39624"/>
                  </a:lnTo>
                  <a:lnTo>
                    <a:pt x="1385214" y="36576"/>
                  </a:lnTo>
                  <a:lnTo>
                    <a:pt x="1386738" y="36576"/>
                  </a:lnTo>
                  <a:close/>
                </a:path>
                <a:path w="1821815" h="40005">
                  <a:moveTo>
                    <a:pt x="1511909" y="35153"/>
                  </a:moveTo>
                  <a:lnTo>
                    <a:pt x="1510385" y="33629"/>
                  </a:lnTo>
                  <a:lnTo>
                    <a:pt x="1510385" y="28956"/>
                  </a:lnTo>
                  <a:lnTo>
                    <a:pt x="1510385" y="27432"/>
                  </a:lnTo>
                  <a:lnTo>
                    <a:pt x="1510385" y="24384"/>
                  </a:lnTo>
                  <a:lnTo>
                    <a:pt x="1509242" y="23634"/>
                  </a:lnTo>
                  <a:lnTo>
                    <a:pt x="1510385" y="22860"/>
                  </a:lnTo>
                  <a:lnTo>
                    <a:pt x="1510385" y="18288"/>
                  </a:lnTo>
                  <a:lnTo>
                    <a:pt x="1505712" y="15240"/>
                  </a:lnTo>
                  <a:lnTo>
                    <a:pt x="1496568" y="15240"/>
                  </a:lnTo>
                  <a:lnTo>
                    <a:pt x="1493520" y="18288"/>
                  </a:lnTo>
                  <a:lnTo>
                    <a:pt x="1493520" y="22860"/>
                  </a:lnTo>
                  <a:lnTo>
                    <a:pt x="1494307" y="23698"/>
                  </a:lnTo>
                  <a:lnTo>
                    <a:pt x="1493621" y="24384"/>
                  </a:lnTo>
                  <a:lnTo>
                    <a:pt x="1493621" y="27432"/>
                  </a:lnTo>
                  <a:lnTo>
                    <a:pt x="1493621" y="28956"/>
                  </a:lnTo>
                  <a:lnTo>
                    <a:pt x="1493621" y="35153"/>
                  </a:lnTo>
                  <a:lnTo>
                    <a:pt x="1493621" y="36576"/>
                  </a:lnTo>
                  <a:lnTo>
                    <a:pt x="1496466" y="37998"/>
                  </a:lnTo>
                  <a:lnTo>
                    <a:pt x="1496669" y="38201"/>
                  </a:lnTo>
                  <a:lnTo>
                    <a:pt x="1505813" y="38201"/>
                  </a:lnTo>
                  <a:lnTo>
                    <a:pt x="1506118" y="37998"/>
                  </a:lnTo>
                  <a:lnTo>
                    <a:pt x="1510385" y="36576"/>
                  </a:lnTo>
                  <a:lnTo>
                    <a:pt x="1510385" y="35153"/>
                  </a:lnTo>
                  <a:lnTo>
                    <a:pt x="1511909" y="35153"/>
                  </a:lnTo>
                  <a:close/>
                </a:path>
                <a:path w="1821815" h="40005">
                  <a:moveTo>
                    <a:pt x="1572869" y="28956"/>
                  </a:moveTo>
                  <a:lnTo>
                    <a:pt x="1568297" y="27432"/>
                  </a:lnTo>
                  <a:lnTo>
                    <a:pt x="1559153" y="27432"/>
                  </a:lnTo>
                  <a:lnTo>
                    <a:pt x="1556105" y="28956"/>
                  </a:lnTo>
                  <a:lnTo>
                    <a:pt x="1556105" y="30480"/>
                  </a:lnTo>
                  <a:lnTo>
                    <a:pt x="1556105" y="35052"/>
                  </a:lnTo>
                  <a:lnTo>
                    <a:pt x="1556105" y="36576"/>
                  </a:lnTo>
                  <a:lnTo>
                    <a:pt x="1559153" y="38100"/>
                  </a:lnTo>
                  <a:lnTo>
                    <a:pt x="1568297" y="38100"/>
                  </a:lnTo>
                  <a:lnTo>
                    <a:pt x="1572869" y="36576"/>
                  </a:lnTo>
                  <a:lnTo>
                    <a:pt x="1572869" y="35052"/>
                  </a:lnTo>
                  <a:lnTo>
                    <a:pt x="1572869" y="30480"/>
                  </a:lnTo>
                  <a:lnTo>
                    <a:pt x="1572869" y="28956"/>
                  </a:lnTo>
                  <a:close/>
                </a:path>
                <a:path w="1821815" h="40005">
                  <a:moveTo>
                    <a:pt x="1633918" y="30480"/>
                  </a:moveTo>
                  <a:lnTo>
                    <a:pt x="1630870" y="27432"/>
                  </a:lnTo>
                  <a:lnTo>
                    <a:pt x="1621726" y="27432"/>
                  </a:lnTo>
                  <a:lnTo>
                    <a:pt x="1617154" y="30480"/>
                  </a:lnTo>
                  <a:lnTo>
                    <a:pt x="1617154" y="35052"/>
                  </a:lnTo>
                  <a:lnTo>
                    <a:pt x="1621726" y="38100"/>
                  </a:lnTo>
                  <a:lnTo>
                    <a:pt x="1630870" y="38100"/>
                  </a:lnTo>
                  <a:lnTo>
                    <a:pt x="1633918" y="36576"/>
                  </a:lnTo>
                  <a:lnTo>
                    <a:pt x="1633918" y="30480"/>
                  </a:lnTo>
                  <a:close/>
                </a:path>
                <a:path w="1821815" h="40005">
                  <a:moveTo>
                    <a:pt x="1696491" y="19812"/>
                  </a:moveTo>
                  <a:lnTo>
                    <a:pt x="1693443" y="18288"/>
                  </a:lnTo>
                  <a:lnTo>
                    <a:pt x="1684210" y="18288"/>
                  </a:lnTo>
                  <a:lnTo>
                    <a:pt x="1679638" y="19812"/>
                  </a:lnTo>
                  <a:lnTo>
                    <a:pt x="1679638" y="21336"/>
                  </a:lnTo>
                  <a:lnTo>
                    <a:pt x="1679638" y="25908"/>
                  </a:lnTo>
                  <a:lnTo>
                    <a:pt x="1679638" y="27533"/>
                  </a:lnTo>
                  <a:lnTo>
                    <a:pt x="1679638" y="30581"/>
                  </a:lnTo>
                  <a:lnTo>
                    <a:pt x="1679638" y="35052"/>
                  </a:lnTo>
                  <a:lnTo>
                    <a:pt x="1684210" y="38201"/>
                  </a:lnTo>
                  <a:lnTo>
                    <a:pt x="1693443" y="38201"/>
                  </a:lnTo>
                  <a:lnTo>
                    <a:pt x="1696491" y="35153"/>
                  </a:lnTo>
                  <a:lnTo>
                    <a:pt x="1696491" y="30581"/>
                  </a:lnTo>
                  <a:lnTo>
                    <a:pt x="1696491" y="27533"/>
                  </a:lnTo>
                  <a:lnTo>
                    <a:pt x="1696491" y="25908"/>
                  </a:lnTo>
                  <a:lnTo>
                    <a:pt x="1696491" y="21336"/>
                  </a:lnTo>
                  <a:lnTo>
                    <a:pt x="1696491" y="19812"/>
                  </a:lnTo>
                  <a:close/>
                </a:path>
                <a:path w="1821815" h="40005">
                  <a:moveTo>
                    <a:pt x="1758975" y="18288"/>
                  </a:moveTo>
                  <a:lnTo>
                    <a:pt x="1755927" y="16764"/>
                  </a:lnTo>
                  <a:lnTo>
                    <a:pt x="1745259" y="16764"/>
                  </a:lnTo>
                  <a:lnTo>
                    <a:pt x="1742211" y="18288"/>
                  </a:lnTo>
                  <a:lnTo>
                    <a:pt x="1742211" y="21336"/>
                  </a:lnTo>
                  <a:lnTo>
                    <a:pt x="1742211" y="24384"/>
                  </a:lnTo>
                  <a:lnTo>
                    <a:pt x="1742211" y="27432"/>
                  </a:lnTo>
                  <a:lnTo>
                    <a:pt x="1743684" y="27432"/>
                  </a:lnTo>
                  <a:lnTo>
                    <a:pt x="1742211" y="28956"/>
                  </a:lnTo>
                  <a:lnTo>
                    <a:pt x="1742211" y="35052"/>
                  </a:lnTo>
                  <a:lnTo>
                    <a:pt x="1745259" y="38201"/>
                  </a:lnTo>
                  <a:lnTo>
                    <a:pt x="1755927" y="38201"/>
                  </a:lnTo>
                  <a:lnTo>
                    <a:pt x="1758975" y="35153"/>
                  </a:lnTo>
                  <a:lnTo>
                    <a:pt x="1758975" y="28956"/>
                  </a:lnTo>
                  <a:lnTo>
                    <a:pt x="1757476" y="27432"/>
                  </a:lnTo>
                  <a:lnTo>
                    <a:pt x="1758975" y="27432"/>
                  </a:lnTo>
                  <a:lnTo>
                    <a:pt x="1758975" y="24384"/>
                  </a:lnTo>
                  <a:lnTo>
                    <a:pt x="1758975" y="21336"/>
                  </a:lnTo>
                  <a:lnTo>
                    <a:pt x="1758975" y="18288"/>
                  </a:lnTo>
                  <a:close/>
                </a:path>
                <a:path w="1821815" h="40005">
                  <a:moveTo>
                    <a:pt x="1821561" y="27432"/>
                  </a:moveTo>
                  <a:lnTo>
                    <a:pt x="1816989" y="25819"/>
                  </a:lnTo>
                  <a:lnTo>
                    <a:pt x="1807845" y="25819"/>
                  </a:lnTo>
                  <a:lnTo>
                    <a:pt x="1804797" y="27432"/>
                  </a:lnTo>
                  <a:lnTo>
                    <a:pt x="1804797" y="28956"/>
                  </a:lnTo>
                  <a:lnTo>
                    <a:pt x="1804797" y="33528"/>
                  </a:lnTo>
                  <a:lnTo>
                    <a:pt x="1804797" y="36576"/>
                  </a:lnTo>
                  <a:lnTo>
                    <a:pt x="1807845" y="38100"/>
                  </a:lnTo>
                  <a:lnTo>
                    <a:pt x="1816989" y="38100"/>
                  </a:lnTo>
                  <a:lnTo>
                    <a:pt x="1821561" y="36576"/>
                  </a:lnTo>
                  <a:lnTo>
                    <a:pt x="1821561" y="33528"/>
                  </a:lnTo>
                  <a:lnTo>
                    <a:pt x="1821561" y="28956"/>
                  </a:lnTo>
                  <a:lnTo>
                    <a:pt x="1821561" y="27432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0" name="object 2040" descr=""/>
            <p:cNvSpPr/>
            <p:nvPr/>
          </p:nvSpPr>
          <p:spPr>
            <a:xfrm>
              <a:off x="7017067" y="2307335"/>
              <a:ext cx="1821814" cy="41275"/>
            </a:xfrm>
            <a:custGeom>
              <a:avLst/>
              <a:gdLst/>
              <a:ahLst/>
              <a:cxnLst/>
              <a:rect l="l" t="t" r="r" b="b"/>
              <a:pathLst>
                <a:path w="1821815" h="41275">
                  <a:moveTo>
                    <a:pt x="16764" y="22860"/>
                  </a:moveTo>
                  <a:lnTo>
                    <a:pt x="12192" y="21336"/>
                  </a:lnTo>
                  <a:lnTo>
                    <a:pt x="3048" y="21336"/>
                  </a:lnTo>
                  <a:lnTo>
                    <a:pt x="0" y="22860"/>
                  </a:lnTo>
                  <a:lnTo>
                    <a:pt x="0" y="28956"/>
                  </a:lnTo>
                  <a:lnTo>
                    <a:pt x="1016" y="29972"/>
                  </a:lnTo>
                  <a:lnTo>
                    <a:pt x="0" y="30480"/>
                  </a:lnTo>
                  <a:lnTo>
                    <a:pt x="0" y="32004"/>
                  </a:lnTo>
                  <a:lnTo>
                    <a:pt x="0" y="38201"/>
                  </a:lnTo>
                  <a:lnTo>
                    <a:pt x="0" y="39624"/>
                  </a:lnTo>
                  <a:lnTo>
                    <a:pt x="3048" y="41148"/>
                  </a:lnTo>
                  <a:lnTo>
                    <a:pt x="12192" y="41148"/>
                  </a:lnTo>
                  <a:lnTo>
                    <a:pt x="16764" y="39624"/>
                  </a:lnTo>
                  <a:lnTo>
                    <a:pt x="16764" y="38201"/>
                  </a:lnTo>
                  <a:lnTo>
                    <a:pt x="16764" y="32004"/>
                  </a:lnTo>
                  <a:lnTo>
                    <a:pt x="16764" y="30480"/>
                  </a:lnTo>
                  <a:lnTo>
                    <a:pt x="14935" y="29870"/>
                  </a:lnTo>
                  <a:lnTo>
                    <a:pt x="16764" y="28956"/>
                  </a:lnTo>
                  <a:lnTo>
                    <a:pt x="16764" y="22860"/>
                  </a:lnTo>
                  <a:close/>
                </a:path>
                <a:path w="1821815" h="41275">
                  <a:moveTo>
                    <a:pt x="77812" y="32004"/>
                  </a:moveTo>
                  <a:lnTo>
                    <a:pt x="74764" y="30480"/>
                  </a:lnTo>
                  <a:lnTo>
                    <a:pt x="65620" y="30480"/>
                  </a:lnTo>
                  <a:lnTo>
                    <a:pt x="61048" y="32004"/>
                  </a:lnTo>
                  <a:lnTo>
                    <a:pt x="61048" y="33528"/>
                  </a:lnTo>
                  <a:lnTo>
                    <a:pt x="61048" y="38100"/>
                  </a:lnTo>
                  <a:lnTo>
                    <a:pt x="65620" y="41148"/>
                  </a:lnTo>
                  <a:lnTo>
                    <a:pt x="74764" y="41148"/>
                  </a:lnTo>
                  <a:lnTo>
                    <a:pt x="77812" y="39624"/>
                  </a:lnTo>
                  <a:lnTo>
                    <a:pt x="77812" y="38100"/>
                  </a:lnTo>
                  <a:lnTo>
                    <a:pt x="77812" y="33528"/>
                  </a:lnTo>
                  <a:lnTo>
                    <a:pt x="77812" y="32004"/>
                  </a:lnTo>
                  <a:close/>
                </a:path>
                <a:path w="1821815" h="41275">
                  <a:moveTo>
                    <a:pt x="140398" y="32004"/>
                  </a:moveTo>
                  <a:lnTo>
                    <a:pt x="137350" y="30480"/>
                  </a:lnTo>
                  <a:lnTo>
                    <a:pt x="128206" y="30480"/>
                  </a:lnTo>
                  <a:lnTo>
                    <a:pt x="123634" y="32004"/>
                  </a:lnTo>
                  <a:lnTo>
                    <a:pt x="123634" y="38100"/>
                  </a:lnTo>
                  <a:lnTo>
                    <a:pt x="128206" y="39624"/>
                  </a:lnTo>
                  <a:lnTo>
                    <a:pt x="137350" y="39624"/>
                  </a:lnTo>
                  <a:lnTo>
                    <a:pt x="140398" y="38100"/>
                  </a:lnTo>
                  <a:lnTo>
                    <a:pt x="140398" y="32004"/>
                  </a:lnTo>
                  <a:close/>
                </a:path>
                <a:path w="1821815" h="41275">
                  <a:moveTo>
                    <a:pt x="202882" y="12192"/>
                  </a:moveTo>
                  <a:lnTo>
                    <a:pt x="199834" y="10668"/>
                  </a:lnTo>
                  <a:lnTo>
                    <a:pt x="190690" y="10668"/>
                  </a:lnTo>
                  <a:lnTo>
                    <a:pt x="186118" y="12192"/>
                  </a:lnTo>
                  <a:lnTo>
                    <a:pt x="186118" y="18288"/>
                  </a:lnTo>
                  <a:lnTo>
                    <a:pt x="190677" y="19812"/>
                  </a:lnTo>
                  <a:lnTo>
                    <a:pt x="186105" y="22860"/>
                  </a:lnTo>
                  <a:lnTo>
                    <a:pt x="186105" y="27432"/>
                  </a:lnTo>
                  <a:lnTo>
                    <a:pt x="188722" y="28752"/>
                  </a:lnTo>
                  <a:lnTo>
                    <a:pt x="186156" y="30454"/>
                  </a:lnTo>
                  <a:lnTo>
                    <a:pt x="186105" y="38201"/>
                  </a:lnTo>
                  <a:lnTo>
                    <a:pt x="186118" y="39624"/>
                  </a:lnTo>
                  <a:lnTo>
                    <a:pt x="190360" y="41046"/>
                  </a:lnTo>
                  <a:lnTo>
                    <a:pt x="190677" y="41249"/>
                  </a:lnTo>
                  <a:lnTo>
                    <a:pt x="199821" y="41249"/>
                  </a:lnTo>
                  <a:lnTo>
                    <a:pt x="200012" y="41059"/>
                  </a:lnTo>
                  <a:lnTo>
                    <a:pt x="202882" y="39624"/>
                  </a:lnTo>
                  <a:lnTo>
                    <a:pt x="202882" y="38201"/>
                  </a:lnTo>
                  <a:lnTo>
                    <a:pt x="202882" y="30480"/>
                  </a:lnTo>
                  <a:lnTo>
                    <a:pt x="200837" y="28448"/>
                  </a:lnTo>
                  <a:lnTo>
                    <a:pt x="202882" y="27432"/>
                  </a:lnTo>
                  <a:lnTo>
                    <a:pt x="202882" y="22860"/>
                  </a:lnTo>
                  <a:lnTo>
                    <a:pt x="199821" y="19812"/>
                  </a:lnTo>
                  <a:lnTo>
                    <a:pt x="202882" y="18288"/>
                  </a:lnTo>
                  <a:lnTo>
                    <a:pt x="202882" y="12192"/>
                  </a:lnTo>
                  <a:close/>
                </a:path>
                <a:path w="1821815" h="41275">
                  <a:moveTo>
                    <a:pt x="265455" y="28956"/>
                  </a:moveTo>
                  <a:lnTo>
                    <a:pt x="260883" y="27432"/>
                  </a:lnTo>
                  <a:lnTo>
                    <a:pt x="251739" y="27432"/>
                  </a:lnTo>
                  <a:lnTo>
                    <a:pt x="248691" y="28956"/>
                  </a:lnTo>
                  <a:lnTo>
                    <a:pt x="248691" y="35052"/>
                  </a:lnTo>
                  <a:lnTo>
                    <a:pt x="251739" y="36576"/>
                  </a:lnTo>
                  <a:lnTo>
                    <a:pt x="260883" y="36576"/>
                  </a:lnTo>
                  <a:lnTo>
                    <a:pt x="265455" y="35052"/>
                  </a:lnTo>
                  <a:lnTo>
                    <a:pt x="265455" y="28956"/>
                  </a:lnTo>
                  <a:close/>
                </a:path>
                <a:path w="1821815" h="41275">
                  <a:moveTo>
                    <a:pt x="328041" y="21336"/>
                  </a:moveTo>
                  <a:lnTo>
                    <a:pt x="323367" y="18288"/>
                  </a:lnTo>
                  <a:lnTo>
                    <a:pt x="314223" y="18288"/>
                  </a:lnTo>
                  <a:lnTo>
                    <a:pt x="311175" y="21336"/>
                  </a:lnTo>
                  <a:lnTo>
                    <a:pt x="311175" y="25908"/>
                  </a:lnTo>
                  <a:lnTo>
                    <a:pt x="314223" y="29057"/>
                  </a:lnTo>
                  <a:lnTo>
                    <a:pt x="311277" y="32004"/>
                  </a:lnTo>
                  <a:lnTo>
                    <a:pt x="311277" y="33426"/>
                  </a:lnTo>
                  <a:lnTo>
                    <a:pt x="311175" y="38100"/>
                  </a:lnTo>
                  <a:lnTo>
                    <a:pt x="311175" y="39624"/>
                  </a:lnTo>
                  <a:lnTo>
                    <a:pt x="314032" y="41059"/>
                  </a:lnTo>
                  <a:lnTo>
                    <a:pt x="314223" y="41249"/>
                  </a:lnTo>
                  <a:lnTo>
                    <a:pt x="323367" y="41249"/>
                  </a:lnTo>
                  <a:lnTo>
                    <a:pt x="323659" y="41059"/>
                  </a:lnTo>
                  <a:lnTo>
                    <a:pt x="328041" y="39624"/>
                  </a:lnTo>
                  <a:lnTo>
                    <a:pt x="328041" y="38100"/>
                  </a:lnTo>
                  <a:lnTo>
                    <a:pt x="328041" y="36576"/>
                  </a:lnTo>
                  <a:lnTo>
                    <a:pt x="328041" y="33528"/>
                  </a:lnTo>
                  <a:lnTo>
                    <a:pt x="328041" y="32004"/>
                  </a:lnTo>
                  <a:lnTo>
                    <a:pt x="323481" y="28981"/>
                  </a:lnTo>
                  <a:lnTo>
                    <a:pt x="328041" y="25908"/>
                  </a:lnTo>
                  <a:lnTo>
                    <a:pt x="328041" y="21336"/>
                  </a:lnTo>
                  <a:close/>
                </a:path>
                <a:path w="1821815" h="41275">
                  <a:moveTo>
                    <a:pt x="390512" y="38201"/>
                  </a:moveTo>
                  <a:lnTo>
                    <a:pt x="388988" y="32004"/>
                  </a:lnTo>
                  <a:lnTo>
                    <a:pt x="388988" y="28956"/>
                  </a:lnTo>
                  <a:lnTo>
                    <a:pt x="385940" y="25908"/>
                  </a:lnTo>
                  <a:lnTo>
                    <a:pt x="376796" y="25908"/>
                  </a:lnTo>
                  <a:lnTo>
                    <a:pt x="372224" y="28956"/>
                  </a:lnTo>
                  <a:lnTo>
                    <a:pt x="372224" y="32004"/>
                  </a:lnTo>
                  <a:lnTo>
                    <a:pt x="372224" y="33528"/>
                  </a:lnTo>
                  <a:lnTo>
                    <a:pt x="372224" y="38201"/>
                  </a:lnTo>
                  <a:lnTo>
                    <a:pt x="372224" y="39624"/>
                  </a:lnTo>
                  <a:lnTo>
                    <a:pt x="376491" y="41046"/>
                  </a:lnTo>
                  <a:lnTo>
                    <a:pt x="376796" y="41249"/>
                  </a:lnTo>
                  <a:lnTo>
                    <a:pt x="385940" y="41249"/>
                  </a:lnTo>
                  <a:lnTo>
                    <a:pt x="386143" y="41046"/>
                  </a:lnTo>
                  <a:lnTo>
                    <a:pt x="388988" y="39624"/>
                  </a:lnTo>
                  <a:lnTo>
                    <a:pt x="388988" y="38201"/>
                  </a:lnTo>
                  <a:lnTo>
                    <a:pt x="390512" y="38201"/>
                  </a:lnTo>
                  <a:close/>
                </a:path>
                <a:path w="1821815" h="41275">
                  <a:moveTo>
                    <a:pt x="576630" y="28956"/>
                  </a:moveTo>
                  <a:lnTo>
                    <a:pt x="572058" y="27432"/>
                  </a:lnTo>
                  <a:lnTo>
                    <a:pt x="562914" y="27432"/>
                  </a:lnTo>
                  <a:lnTo>
                    <a:pt x="559866" y="28956"/>
                  </a:lnTo>
                  <a:lnTo>
                    <a:pt x="559866" y="33528"/>
                  </a:lnTo>
                  <a:lnTo>
                    <a:pt x="559866" y="38100"/>
                  </a:lnTo>
                  <a:lnTo>
                    <a:pt x="562914" y="41148"/>
                  </a:lnTo>
                  <a:lnTo>
                    <a:pt x="572058" y="41148"/>
                  </a:lnTo>
                  <a:lnTo>
                    <a:pt x="576630" y="38100"/>
                  </a:lnTo>
                  <a:lnTo>
                    <a:pt x="576630" y="33528"/>
                  </a:lnTo>
                  <a:lnTo>
                    <a:pt x="576630" y="28956"/>
                  </a:lnTo>
                  <a:close/>
                </a:path>
                <a:path w="1821815" h="41275">
                  <a:moveTo>
                    <a:pt x="639216" y="32004"/>
                  </a:moveTo>
                  <a:lnTo>
                    <a:pt x="634644" y="30480"/>
                  </a:lnTo>
                  <a:lnTo>
                    <a:pt x="625500" y="30480"/>
                  </a:lnTo>
                  <a:lnTo>
                    <a:pt x="622452" y="32004"/>
                  </a:lnTo>
                  <a:lnTo>
                    <a:pt x="622452" y="33528"/>
                  </a:lnTo>
                  <a:lnTo>
                    <a:pt x="622452" y="38100"/>
                  </a:lnTo>
                  <a:lnTo>
                    <a:pt x="622452" y="39624"/>
                  </a:lnTo>
                  <a:lnTo>
                    <a:pt x="625500" y="41148"/>
                  </a:lnTo>
                  <a:lnTo>
                    <a:pt x="634644" y="41148"/>
                  </a:lnTo>
                  <a:lnTo>
                    <a:pt x="639216" y="39624"/>
                  </a:lnTo>
                  <a:lnTo>
                    <a:pt x="639216" y="38100"/>
                  </a:lnTo>
                  <a:lnTo>
                    <a:pt x="639216" y="33528"/>
                  </a:lnTo>
                  <a:lnTo>
                    <a:pt x="639216" y="32004"/>
                  </a:lnTo>
                  <a:close/>
                </a:path>
                <a:path w="1821815" h="41275">
                  <a:moveTo>
                    <a:pt x="762762" y="24384"/>
                  </a:moveTo>
                  <a:lnTo>
                    <a:pt x="759714" y="21336"/>
                  </a:lnTo>
                  <a:lnTo>
                    <a:pt x="750570" y="21336"/>
                  </a:lnTo>
                  <a:lnTo>
                    <a:pt x="745998" y="24384"/>
                  </a:lnTo>
                  <a:lnTo>
                    <a:pt x="745998" y="28956"/>
                  </a:lnTo>
                  <a:lnTo>
                    <a:pt x="747115" y="30073"/>
                  </a:lnTo>
                  <a:lnTo>
                    <a:pt x="745896" y="30480"/>
                  </a:lnTo>
                  <a:lnTo>
                    <a:pt x="745896" y="33528"/>
                  </a:lnTo>
                  <a:lnTo>
                    <a:pt x="745998" y="38201"/>
                  </a:lnTo>
                  <a:lnTo>
                    <a:pt x="746213" y="38354"/>
                  </a:lnTo>
                  <a:lnTo>
                    <a:pt x="745896" y="39624"/>
                  </a:lnTo>
                  <a:lnTo>
                    <a:pt x="750366" y="41122"/>
                  </a:lnTo>
                  <a:lnTo>
                    <a:pt x="750570" y="41249"/>
                  </a:lnTo>
                  <a:lnTo>
                    <a:pt x="759714" y="41249"/>
                  </a:lnTo>
                  <a:lnTo>
                    <a:pt x="759917" y="41046"/>
                  </a:lnTo>
                  <a:lnTo>
                    <a:pt x="762762" y="39624"/>
                  </a:lnTo>
                  <a:lnTo>
                    <a:pt x="762762" y="38201"/>
                  </a:lnTo>
                  <a:lnTo>
                    <a:pt x="762762" y="32004"/>
                  </a:lnTo>
                  <a:lnTo>
                    <a:pt x="762762" y="30480"/>
                  </a:lnTo>
                  <a:lnTo>
                    <a:pt x="761746" y="29972"/>
                  </a:lnTo>
                  <a:lnTo>
                    <a:pt x="762762" y="28956"/>
                  </a:lnTo>
                  <a:lnTo>
                    <a:pt x="762762" y="24384"/>
                  </a:lnTo>
                  <a:close/>
                </a:path>
                <a:path w="1821815" h="41275">
                  <a:moveTo>
                    <a:pt x="825334" y="33528"/>
                  </a:moveTo>
                  <a:lnTo>
                    <a:pt x="822286" y="30480"/>
                  </a:lnTo>
                  <a:lnTo>
                    <a:pt x="811618" y="30480"/>
                  </a:lnTo>
                  <a:lnTo>
                    <a:pt x="808570" y="33528"/>
                  </a:lnTo>
                  <a:lnTo>
                    <a:pt x="808570" y="38100"/>
                  </a:lnTo>
                  <a:lnTo>
                    <a:pt x="811618" y="41148"/>
                  </a:lnTo>
                  <a:lnTo>
                    <a:pt x="822286" y="41148"/>
                  </a:lnTo>
                  <a:lnTo>
                    <a:pt x="825334" y="38100"/>
                  </a:lnTo>
                  <a:lnTo>
                    <a:pt x="825334" y="33528"/>
                  </a:lnTo>
                  <a:close/>
                </a:path>
                <a:path w="1821815" h="41275">
                  <a:moveTo>
                    <a:pt x="887818" y="6096"/>
                  </a:moveTo>
                  <a:lnTo>
                    <a:pt x="883145" y="3048"/>
                  </a:lnTo>
                  <a:lnTo>
                    <a:pt x="874001" y="3048"/>
                  </a:lnTo>
                  <a:lnTo>
                    <a:pt x="870953" y="6096"/>
                  </a:lnTo>
                  <a:lnTo>
                    <a:pt x="870953" y="10668"/>
                  </a:lnTo>
                  <a:lnTo>
                    <a:pt x="874001" y="13817"/>
                  </a:lnTo>
                  <a:lnTo>
                    <a:pt x="883145" y="13817"/>
                  </a:lnTo>
                  <a:lnTo>
                    <a:pt x="887818" y="10668"/>
                  </a:lnTo>
                  <a:lnTo>
                    <a:pt x="887818" y="6096"/>
                  </a:lnTo>
                  <a:close/>
                </a:path>
                <a:path w="1821815" h="41275">
                  <a:moveTo>
                    <a:pt x="889342" y="38201"/>
                  </a:moveTo>
                  <a:lnTo>
                    <a:pt x="887818" y="32004"/>
                  </a:lnTo>
                  <a:lnTo>
                    <a:pt x="886510" y="31140"/>
                  </a:lnTo>
                  <a:lnTo>
                    <a:pt x="887818" y="30480"/>
                  </a:lnTo>
                  <a:lnTo>
                    <a:pt x="887818" y="24384"/>
                  </a:lnTo>
                  <a:lnTo>
                    <a:pt x="883246" y="22860"/>
                  </a:lnTo>
                  <a:lnTo>
                    <a:pt x="874102" y="22860"/>
                  </a:lnTo>
                  <a:lnTo>
                    <a:pt x="871054" y="24384"/>
                  </a:lnTo>
                  <a:lnTo>
                    <a:pt x="871054" y="30480"/>
                  </a:lnTo>
                  <a:lnTo>
                    <a:pt x="871816" y="31242"/>
                  </a:lnTo>
                  <a:lnTo>
                    <a:pt x="871054" y="32004"/>
                  </a:lnTo>
                  <a:lnTo>
                    <a:pt x="871054" y="33528"/>
                  </a:lnTo>
                  <a:lnTo>
                    <a:pt x="871054" y="38201"/>
                  </a:lnTo>
                  <a:lnTo>
                    <a:pt x="874102" y="41249"/>
                  </a:lnTo>
                  <a:lnTo>
                    <a:pt x="883246" y="41249"/>
                  </a:lnTo>
                  <a:lnTo>
                    <a:pt x="887818" y="38201"/>
                  </a:lnTo>
                  <a:lnTo>
                    <a:pt x="889342" y="38201"/>
                  </a:lnTo>
                  <a:close/>
                </a:path>
                <a:path w="1821815" h="41275">
                  <a:moveTo>
                    <a:pt x="950391" y="13716"/>
                  </a:moveTo>
                  <a:lnTo>
                    <a:pt x="945819" y="12192"/>
                  </a:lnTo>
                  <a:lnTo>
                    <a:pt x="936675" y="12192"/>
                  </a:lnTo>
                  <a:lnTo>
                    <a:pt x="933627" y="13716"/>
                  </a:lnTo>
                  <a:lnTo>
                    <a:pt x="933627" y="19812"/>
                  </a:lnTo>
                  <a:lnTo>
                    <a:pt x="936675" y="21336"/>
                  </a:lnTo>
                  <a:lnTo>
                    <a:pt x="945819" y="21336"/>
                  </a:lnTo>
                  <a:lnTo>
                    <a:pt x="950391" y="19812"/>
                  </a:lnTo>
                  <a:lnTo>
                    <a:pt x="950391" y="13716"/>
                  </a:lnTo>
                  <a:close/>
                </a:path>
                <a:path w="1821815" h="41275">
                  <a:moveTo>
                    <a:pt x="950391" y="1524"/>
                  </a:moveTo>
                  <a:lnTo>
                    <a:pt x="945819" y="0"/>
                  </a:lnTo>
                  <a:lnTo>
                    <a:pt x="936675" y="0"/>
                  </a:lnTo>
                  <a:lnTo>
                    <a:pt x="933627" y="1524"/>
                  </a:lnTo>
                  <a:lnTo>
                    <a:pt x="933627" y="6096"/>
                  </a:lnTo>
                  <a:lnTo>
                    <a:pt x="936675" y="9144"/>
                  </a:lnTo>
                  <a:lnTo>
                    <a:pt x="945819" y="9144"/>
                  </a:lnTo>
                  <a:lnTo>
                    <a:pt x="950391" y="6096"/>
                  </a:lnTo>
                  <a:lnTo>
                    <a:pt x="950391" y="1524"/>
                  </a:lnTo>
                  <a:close/>
                </a:path>
                <a:path w="1821815" h="41275">
                  <a:moveTo>
                    <a:pt x="951915" y="38100"/>
                  </a:moveTo>
                  <a:lnTo>
                    <a:pt x="950391" y="32004"/>
                  </a:lnTo>
                  <a:lnTo>
                    <a:pt x="950391" y="30480"/>
                  </a:lnTo>
                  <a:lnTo>
                    <a:pt x="945819" y="28956"/>
                  </a:lnTo>
                  <a:lnTo>
                    <a:pt x="936675" y="28956"/>
                  </a:lnTo>
                  <a:lnTo>
                    <a:pt x="936498" y="29044"/>
                  </a:lnTo>
                  <a:lnTo>
                    <a:pt x="933627" y="30480"/>
                  </a:lnTo>
                  <a:lnTo>
                    <a:pt x="933627" y="31915"/>
                  </a:lnTo>
                  <a:lnTo>
                    <a:pt x="933538" y="39624"/>
                  </a:lnTo>
                  <a:lnTo>
                    <a:pt x="936561" y="41135"/>
                  </a:lnTo>
                  <a:lnTo>
                    <a:pt x="945819" y="41249"/>
                  </a:lnTo>
                  <a:lnTo>
                    <a:pt x="946200" y="40995"/>
                  </a:lnTo>
                  <a:lnTo>
                    <a:pt x="950391" y="39624"/>
                  </a:lnTo>
                  <a:lnTo>
                    <a:pt x="950391" y="38201"/>
                  </a:lnTo>
                  <a:lnTo>
                    <a:pt x="951915" y="38201"/>
                  </a:lnTo>
                  <a:close/>
                </a:path>
                <a:path w="1821815" h="41275">
                  <a:moveTo>
                    <a:pt x="1011453" y="15240"/>
                  </a:moveTo>
                  <a:lnTo>
                    <a:pt x="1008405" y="12192"/>
                  </a:lnTo>
                  <a:lnTo>
                    <a:pt x="999172" y="12192"/>
                  </a:lnTo>
                  <a:lnTo>
                    <a:pt x="994600" y="15240"/>
                  </a:lnTo>
                  <a:lnTo>
                    <a:pt x="994600" y="19812"/>
                  </a:lnTo>
                  <a:lnTo>
                    <a:pt x="997648" y="21336"/>
                  </a:lnTo>
                  <a:lnTo>
                    <a:pt x="994600" y="22860"/>
                  </a:lnTo>
                  <a:lnTo>
                    <a:pt x="994600" y="28956"/>
                  </a:lnTo>
                  <a:lnTo>
                    <a:pt x="994689" y="30454"/>
                  </a:lnTo>
                  <a:lnTo>
                    <a:pt x="994600" y="32004"/>
                  </a:lnTo>
                  <a:lnTo>
                    <a:pt x="994600" y="33528"/>
                  </a:lnTo>
                  <a:lnTo>
                    <a:pt x="994600" y="38201"/>
                  </a:lnTo>
                  <a:lnTo>
                    <a:pt x="994905" y="38404"/>
                  </a:lnTo>
                  <a:lnTo>
                    <a:pt x="994600" y="39624"/>
                  </a:lnTo>
                  <a:lnTo>
                    <a:pt x="997013" y="40436"/>
                  </a:lnTo>
                  <a:lnTo>
                    <a:pt x="997737" y="41148"/>
                  </a:lnTo>
                  <a:lnTo>
                    <a:pt x="999020" y="41148"/>
                  </a:lnTo>
                  <a:lnTo>
                    <a:pt x="999172" y="41249"/>
                  </a:lnTo>
                  <a:lnTo>
                    <a:pt x="1008405" y="41249"/>
                  </a:lnTo>
                  <a:lnTo>
                    <a:pt x="1008608" y="41046"/>
                  </a:lnTo>
                  <a:lnTo>
                    <a:pt x="1011453" y="39624"/>
                  </a:lnTo>
                  <a:lnTo>
                    <a:pt x="1011453" y="22860"/>
                  </a:lnTo>
                  <a:lnTo>
                    <a:pt x="1009929" y="21336"/>
                  </a:lnTo>
                  <a:lnTo>
                    <a:pt x="1011453" y="19812"/>
                  </a:lnTo>
                  <a:lnTo>
                    <a:pt x="1011453" y="15240"/>
                  </a:lnTo>
                  <a:close/>
                </a:path>
                <a:path w="1821815" h="41275">
                  <a:moveTo>
                    <a:pt x="1073937" y="30480"/>
                  </a:moveTo>
                  <a:lnTo>
                    <a:pt x="1070889" y="28867"/>
                  </a:lnTo>
                  <a:lnTo>
                    <a:pt x="1061745" y="28867"/>
                  </a:lnTo>
                  <a:lnTo>
                    <a:pt x="1057173" y="30480"/>
                  </a:lnTo>
                  <a:lnTo>
                    <a:pt x="1057173" y="32004"/>
                  </a:lnTo>
                  <a:lnTo>
                    <a:pt x="1057173" y="33528"/>
                  </a:lnTo>
                  <a:lnTo>
                    <a:pt x="1057173" y="38100"/>
                  </a:lnTo>
                  <a:lnTo>
                    <a:pt x="1057173" y="39624"/>
                  </a:lnTo>
                  <a:lnTo>
                    <a:pt x="1061745" y="41148"/>
                  </a:lnTo>
                  <a:lnTo>
                    <a:pt x="1070889" y="41148"/>
                  </a:lnTo>
                  <a:lnTo>
                    <a:pt x="1073937" y="39624"/>
                  </a:lnTo>
                  <a:lnTo>
                    <a:pt x="1073937" y="38100"/>
                  </a:lnTo>
                  <a:lnTo>
                    <a:pt x="1073937" y="33528"/>
                  </a:lnTo>
                  <a:lnTo>
                    <a:pt x="1073937" y="32004"/>
                  </a:lnTo>
                  <a:lnTo>
                    <a:pt x="1073937" y="30480"/>
                  </a:lnTo>
                  <a:close/>
                </a:path>
                <a:path w="1821815" h="41275">
                  <a:moveTo>
                    <a:pt x="1136523" y="7620"/>
                  </a:moveTo>
                  <a:lnTo>
                    <a:pt x="1133475" y="6096"/>
                  </a:lnTo>
                  <a:lnTo>
                    <a:pt x="1122807" y="6096"/>
                  </a:lnTo>
                  <a:lnTo>
                    <a:pt x="1119759" y="7620"/>
                  </a:lnTo>
                  <a:lnTo>
                    <a:pt x="1119759" y="12192"/>
                  </a:lnTo>
                  <a:lnTo>
                    <a:pt x="1122807" y="15240"/>
                  </a:lnTo>
                  <a:lnTo>
                    <a:pt x="1133475" y="15240"/>
                  </a:lnTo>
                  <a:lnTo>
                    <a:pt x="1136523" y="12192"/>
                  </a:lnTo>
                  <a:lnTo>
                    <a:pt x="1136523" y="7620"/>
                  </a:lnTo>
                  <a:close/>
                </a:path>
                <a:path w="1821815" h="41275">
                  <a:moveTo>
                    <a:pt x="1138047" y="38100"/>
                  </a:moveTo>
                  <a:lnTo>
                    <a:pt x="1137945" y="37820"/>
                  </a:lnTo>
                  <a:lnTo>
                    <a:pt x="1136523" y="32004"/>
                  </a:lnTo>
                  <a:lnTo>
                    <a:pt x="1136523" y="27432"/>
                  </a:lnTo>
                  <a:lnTo>
                    <a:pt x="1136523" y="21336"/>
                  </a:lnTo>
                  <a:lnTo>
                    <a:pt x="1133475" y="19812"/>
                  </a:lnTo>
                  <a:lnTo>
                    <a:pt x="1122807" y="19812"/>
                  </a:lnTo>
                  <a:lnTo>
                    <a:pt x="1119759" y="21336"/>
                  </a:lnTo>
                  <a:lnTo>
                    <a:pt x="1119759" y="27432"/>
                  </a:lnTo>
                  <a:lnTo>
                    <a:pt x="1119759" y="32004"/>
                  </a:lnTo>
                  <a:lnTo>
                    <a:pt x="1119759" y="33528"/>
                  </a:lnTo>
                  <a:lnTo>
                    <a:pt x="1119759" y="38201"/>
                  </a:lnTo>
                  <a:lnTo>
                    <a:pt x="1119759" y="39624"/>
                  </a:lnTo>
                  <a:lnTo>
                    <a:pt x="1122603" y="41046"/>
                  </a:lnTo>
                  <a:lnTo>
                    <a:pt x="1122807" y="41249"/>
                  </a:lnTo>
                  <a:lnTo>
                    <a:pt x="1133475" y="41249"/>
                  </a:lnTo>
                  <a:lnTo>
                    <a:pt x="1133678" y="41046"/>
                  </a:lnTo>
                  <a:lnTo>
                    <a:pt x="1136523" y="39624"/>
                  </a:lnTo>
                  <a:lnTo>
                    <a:pt x="1136523" y="38201"/>
                  </a:lnTo>
                  <a:lnTo>
                    <a:pt x="1138047" y="38201"/>
                  </a:lnTo>
                  <a:close/>
                </a:path>
                <a:path w="1821815" h="41275">
                  <a:moveTo>
                    <a:pt x="1199007" y="27432"/>
                  </a:moveTo>
                  <a:lnTo>
                    <a:pt x="1194435" y="25908"/>
                  </a:lnTo>
                  <a:lnTo>
                    <a:pt x="1185291" y="25908"/>
                  </a:lnTo>
                  <a:lnTo>
                    <a:pt x="1182243" y="27432"/>
                  </a:lnTo>
                  <a:lnTo>
                    <a:pt x="1182243" y="30480"/>
                  </a:lnTo>
                  <a:lnTo>
                    <a:pt x="1182243" y="36576"/>
                  </a:lnTo>
                  <a:lnTo>
                    <a:pt x="1182243" y="38100"/>
                  </a:lnTo>
                  <a:lnTo>
                    <a:pt x="1185291" y="41249"/>
                  </a:lnTo>
                  <a:lnTo>
                    <a:pt x="1194435" y="41249"/>
                  </a:lnTo>
                  <a:lnTo>
                    <a:pt x="1199007" y="38201"/>
                  </a:lnTo>
                  <a:lnTo>
                    <a:pt x="1199007" y="36576"/>
                  </a:lnTo>
                  <a:lnTo>
                    <a:pt x="1199007" y="30480"/>
                  </a:lnTo>
                  <a:lnTo>
                    <a:pt x="1199007" y="27432"/>
                  </a:lnTo>
                  <a:close/>
                </a:path>
                <a:path w="1821815" h="41275">
                  <a:moveTo>
                    <a:pt x="1261579" y="32004"/>
                  </a:moveTo>
                  <a:lnTo>
                    <a:pt x="1257007" y="30480"/>
                  </a:lnTo>
                  <a:lnTo>
                    <a:pt x="1247863" y="30480"/>
                  </a:lnTo>
                  <a:lnTo>
                    <a:pt x="1247686" y="30568"/>
                  </a:lnTo>
                  <a:lnTo>
                    <a:pt x="1244815" y="32004"/>
                  </a:lnTo>
                  <a:lnTo>
                    <a:pt x="1246251" y="32004"/>
                  </a:lnTo>
                  <a:lnTo>
                    <a:pt x="1244727" y="33528"/>
                  </a:lnTo>
                  <a:lnTo>
                    <a:pt x="1244727" y="38100"/>
                  </a:lnTo>
                  <a:lnTo>
                    <a:pt x="1245108" y="38493"/>
                  </a:lnTo>
                  <a:lnTo>
                    <a:pt x="1247775" y="41249"/>
                  </a:lnTo>
                  <a:lnTo>
                    <a:pt x="1256919" y="41249"/>
                  </a:lnTo>
                  <a:lnTo>
                    <a:pt x="1261579" y="38201"/>
                  </a:lnTo>
                  <a:lnTo>
                    <a:pt x="1261579" y="33528"/>
                  </a:lnTo>
                  <a:lnTo>
                    <a:pt x="1261579" y="32004"/>
                  </a:lnTo>
                  <a:close/>
                </a:path>
                <a:path w="1821815" h="41275">
                  <a:moveTo>
                    <a:pt x="1261579" y="15240"/>
                  </a:moveTo>
                  <a:lnTo>
                    <a:pt x="1257007" y="13716"/>
                  </a:lnTo>
                  <a:lnTo>
                    <a:pt x="1247863" y="13716"/>
                  </a:lnTo>
                  <a:lnTo>
                    <a:pt x="1244815" y="15240"/>
                  </a:lnTo>
                  <a:lnTo>
                    <a:pt x="1244815" y="21336"/>
                  </a:lnTo>
                  <a:lnTo>
                    <a:pt x="1247863" y="22860"/>
                  </a:lnTo>
                  <a:lnTo>
                    <a:pt x="1257007" y="22860"/>
                  </a:lnTo>
                  <a:lnTo>
                    <a:pt x="1261579" y="21336"/>
                  </a:lnTo>
                  <a:lnTo>
                    <a:pt x="1261579" y="15240"/>
                  </a:lnTo>
                  <a:close/>
                </a:path>
                <a:path w="1821815" h="41275">
                  <a:moveTo>
                    <a:pt x="1322628" y="32004"/>
                  </a:moveTo>
                  <a:lnTo>
                    <a:pt x="1319580" y="28956"/>
                  </a:lnTo>
                  <a:lnTo>
                    <a:pt x="1310436" y="28956"/>
                  </a:lnTo>
                  <a:lnTo>
                    <a:pt x="1305864" y="32004"/>
                  </a:lnTo>
                  <a:lnTo>
                    <a:pt x="1305864" y="36576"/>
                  </a:lnTo>
                  <a:lnTo>
                    <a:pt x="1310436" y="39624"/>
                  </a:lnTo>
                  <a:lnTo>
                    <a:pt x="1319580" y="39624"/>
                  </a:lnTo>
                  <a:lnTo>
                    <a:pt x="1322628" y="38100"/>
                  </a:lnTo>
                  <a:lnTo>
                    <a:pt x="1322628" y="32004"/>
                  </a:lnTo>
                  <a:close/>
                </a:path>
                <a:path w="1821815" h="41275">
                  <a:moveTo>
                    <a:pt x="1386636" y="36677"/>
                  </a:moveTo>
                  <a:lnTo>
                    <a:pt x="1385112" y="33528"/>
                  </a:lnTo>
                  <a:lnTo>
                    <a:pt x="1385112" y="32004"/>
                  </a:lnTo>
                  <a:lnTo>
                    <a:pt x="1382064" y="30480"/>
                  </a:lnTo>
                  <a:lnTo>
                    <a:pt x="1372920" y="30480"/>
                  </a:lnTo>
                  <a:lnTo>
                    <a:pt x="1368348" y="32004"/>
                  </a:lnTo>
                  <a:lnTo>
                    <a:pt x="1368348" y="33528"/>
                  </a:lnTo>
                  <a:lnTo>
                    <a:pt x="1368348" y="38201"/>
                  </a:lnTo>
                  <a:lnTo>
                    <a:pt x="1368348" y="39624"/>
                  </a:lnTo>
                  <a:lnTo>
                    <a:pt x="1372768" y="41097"/>
                  </a:lnTo>
                  <a:lnTo>
                    <a:pt x="1372920" y="41249"/>
                  </a:lnTo>
                  <a:lnTo>
                    <a:pt x="1382064" y="41249"/>
                  </a:lnTo>
                  <a:lnTo>
                    <a:pt x="1382268" y="41046"/>
                  </a:lnTo>
                  <a:lnTo>
                    <a:pt x="1385112" y="39624"/>
                  </a:lnTo>
                  <a:lnTo>
                    <a:pt x="1385112" y="38201"/>
                  </a:lnTo>
                  <a:lnTo>
                    <a:pt x="1386636" y="38201"/>
                  </a:lnTo>
                  <a:lnTo>
                    <a:pt x="1385112" y="36677"/>
                  </a:lnTo>
                  <a:lnTo>
                    <a:pt x="1386636" y="36677"/>
                  </a:lnTo>
                  <a:close/>
                </a:path>
                <a:path w="1821815" h="41275">
                  <a:moveTo>
                    <a:pt x="1510284" y="25908"/>
                  </a:moveTo>
                  <a:lnTo>
                    <a:pt x="1505712" y="24384"/>
                  </a:lnTo>
                  <a:lnTo>
                    <a:pt x="1496568" y="24384"/>
                  </a:lnTo>
                  <a:lnTo>
                    <a:pt x="1493520" y="25908"/>
                  </a:lnTo>
                  <a:lnTo>
                    <a:pt x="1493520" y="28956"/>
                  </a:lnTo>
                  <a:lnTo>
                    <a:pt x="1493520" y="30480"/>
                  </a:lnTo>
                  <a:lnTo>
                    <a:pt x="1493520" y="32004"/>
                  </a:lnTo>
                  <a:lnTo>
                    <a:pt x="1493520" y="38100"/>
                  </a:lnTo>
                  <a:lnTo>
                    <a:pt x="1496568" y="41249"/>
                  </a:lnTo>
                  <a:lnTo>
                    <a:pt x="1505712" y="41249"/>
                  </a:lnTo>
                  <a:lnTo>
                    <a:pt x="1510284" y="38201"/>
                  </a:lnTo>
                  <a:lnTo>
                    <a:pt x="1510284" y="32004"/>
                  </a:lnTo>
                  <a:lnTo>
                    <a:pt x="1510284" y="30480"/>
                  </a:lnTo>
                  <a:lnTo>
                    <a:pt x="1510284" y="28956"/>
                  </a:lnTo>
                  <a:lnTo>
                    <a:pt x="1510284" y="25908"/>
                  </a:lnTo>
                  <a:close/>
                </a:path>
                <a:path w="1821815" h="41275">
                  <a:moveTo>
                    <a:pt x="1572768" y="32004"/>
                  </a:moveTo>
                  <a:lnTo>
                    <a:pt x="1568196" y="30480"/>
                  </a:lnTo>
                  <a:lnTo>
                    <a:pt x="1559052" y="30480"/>
                  </a:lnTo>
                  <a:lnTo>
                    <a:pt x="1556004" y="32004"/>
                  </a:lnTo>
                  <a:lnTo>
                    <a:pt x="1556004" y="38100"/>
                  </a:lnTo>
                  <a:lnTo>
                    <a:pt x="1559052" y="39624"/>
                  </a:lnTo>
                  <a:lnTo>
                    <a:pt x="1568196" y="39624"/>
                  </a:lnTo>
                  <a:lnTo>
                    <a:pt x="1572768" y="38100"/>
                  </a:lnTo>
                  <a:lnTo>
                    <a:pt x="1572768" y="32004"/>
                  </a:lnTo>
                  <a:close/>
                </a:path>
                <a:path w="1821815" h="41275">
                  <a:moveTo>
                    <a:pt x="1696389" y="25908"/>
                  </a:moveTo>
                  <a:lnTo>
                    <a:pt x="1693341" y="22860"/>
                  </a:lnTo>
                  <a:lnTo>
                    <a:pt x="1684108" y="22860"/>
                  </a:lnTo>
                  <a:lnTo>
                    <a:pt x="1679536" y="25908"/>
                  </a:lnTo>
                  <a:lnTo>
                    <a:pt x="1679536" y="30480"/>
                  </a:lnTo>
                  <a:lnTo>
                    <a:pt x="1680438" y="31407"/>
                  </a:lnTo>
                  <a:lnTo>
                    <a:pt x="1679536" y="32004"/>
                  </a:lnTo>
                  <a:lnTo>
                    <a:pt x="1679536" y="33528"/>
                  </a:lnTo>
                  <a:lnTo>
                    <a:pt x="1679536" y="38100"/>
                  </a:lnTo>
                  <a:lnTo>
                    <a:pt x="1684108" y="41249"/>
                  </a:lnTo>
                  <a:lnTo>
                    <a:pt x="1693341" y="41249"/>
                  </a:lnTo>
                  <a:lnTo>
                    <a:pt x="1696389" y="38201"/>
                  </a:lnTo>
                  <a:lnTo>
                    <a:pt x="1696389" y="33528"/>
                  </a:lnTo>
                  <a:lnTo>
                    <a:pt x="1696389" y="32004"/>
                  </a:lnTo>
                  <a:lnTo>
                    <a:pt x="1695627" y="31242"/>
                  </a:lnTo>
                  <a:lnTo>
                    <a:pt x="1696389" y="30480"/>
                  </a:lnTo>
                  <a:lnTo>
                    <a:pt x="1696389" y="25908"/>
                  </a:lnTo>
                  <a:close/>
                </a:path>
                <a:path w="1821815" h="41275">
                  <a:moveTo>
                    <a:pt x="1758873" y="24384"/>
                  </a:moveTo>
                  <a:lnTo>
                    <a:pt x="1755825" y="22860"/>
                  </a:lnTo>
                  <a:lnTo>
                    <a:pt x="1745157" y="22860"/>
                  </a:lnTo>
                  <a:lnTo>
                    <a:pt x="1742109" y="24384"/>
                  </a:lnTo>
                  <a:lnTo>
                    <a:pt x="1742109" y="30480"/>
                  </a:lnTo>
                  <a:lnTo>
                    <a:pt x="1742109" y="32004"/>
                  </a:lnTo>
                  <a:lnTo>
                    <a:pt x="1742109" y="33528"/>
                  </a:lnTo>
                  <a:lnTo>
                    <a:pt x="1742109" y="38100"/>
                  </a:lnTo>
                  <a:lnTo>
                    <a:pt x="1742109" y="39624"/>
                  </a:lnTo>
                  <a:lnTo>
                    <a:pt x="1744954" y="41046"/>
                  </a:lnTo>
                  <a:lnTo>
                    <a:pt x="1745157" y="41249"/>
                  </a:lnTo>
                  <a:lnTo>
                    <a:pt x="1755825" y="41249"/>
                  </a:lnTo>
                  <a:lnTo>
                    <a:pt x="1756029" y="41046"/>
                  </a:lnTo>
                  <a:lnTo>
                    <a:pt x="1758873" y="39624"/>
                  </a:lnTo>
                  <a:lnTo>
                    <a:pt x="1758873" y="30480"/>
                  </a:lnTo>
                  <a:lnTo>
                    <a:pt x="1758873" y="24384"/>
                  </a:lnTo>
                  <a:close/>
                </a:path>
                <a:path w="1821815" h="41275">
                  <a:moveTo>
                    <a:pt x="1821459" y="33528"/>
                  </a:moveTo>
                  <a:lnTo>
                    <a:pt x="1816887" y="30480"/>
                  </a:lnTo>
                  <a:lnTo>
                    <a:pt x="1807743" y="30480"/>
                  </a:lnTo>
                  <a:lnTo>
                    <a:pt x="1804593" y="33528"/>
                  </a:lnTo>
                  <a:lnTo>
                    <a:pt x="1804593" y="38100"/>
                  </a:lnTo>
                  <a:lnTo>
                    <a:pt x="1807641" y="41249"/>
                  </a:lnTo>
                  <a:lnTo>
                    <a:pt x="1816785" y="41249"/>
                  </a:lnTo>
                  <a:lnTo>
                    <a:pt x="1821459" y="38201"/>
                  </a:lnTo>
                  <a:lnTo>
                    <a:pt x="1821459" y="33528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1" name="object 2041" descr=""/>
            <p:cNvSpPr/>
            <p:nvPr/>
          </p:nvSpPr>
          <p:spPr>
            <a:xfrm>
              <a:off x="6954482" y="2298191"/>
              <a:ext cx="1884045" cy="52069"/>
            </a:xfrm>
            <a:custGeom>
              <a:avLst/>
              <a:gdLst/>
              <a:ahLst/>
              <a:cxnLst/>
              <a:rect l="l" t="t" r="r" b="b"/>
              <a:pathLst>
                <a:path w="1884045" h="52069">
                  <a:moveTo>
                    <a:pt x="16865" y="42672"/>
                  </a:moveTo>
                  <a:lnTo>
                    <a:pt x="12192" y="39624"/>
                  </a:lnTo>
                  <a:lnTo>
                    <a:pt x="3048" y="39624"/>
                  </a:lnTo>
                  <a:lnTo>
                    <a:pt x="0" y="42672"/>
                  </a:lnTo>
                  <a:lnTo>
                    <a:pt x="0" y="47244"/>
                  </a:lnTo>
                  <a:lnTo>
                    <a:pt x="3048" y="50393"/>
                  </a:lnTo>
                  <a:lnTo>
                    <a:pt x="12192" y="50393"/>
                  </a:lnTo>
                  <a:lnTo>
                    <a:pt x="16865" y="47244"/>
                  </a:lnTo>
                  <a:lnTo>
                    <a:pt x="16865" y="42672"/>
                  </a:lnTo>
                  <a:close/>
                </a:path>
                <a:path w="1884045" h="52069">
                  <a:moveTo>
                    <a:pt x="79349" y="41148"/>
                  </a:moveTo>
                  <a:lnTo>
                    <a:pt x="74777" y="39624"/>
                  </a:lnTo>
                  <a:lnTo>
                    <a:pt x="65633" y="39624"/>
                  </a:lnTo>
                  <a:lnTo>
                    <a:pt x="62585" y="41148"/>
                  </a:lnTo>
                  <a:lnTo>
                    <a:pt x="62585" y="42672"/>
                  </a:lnTo>
                  <a:lnTo>
                    <a:pt x="62585" y="47244"/>
                  </a:lnTo>
                  <a:lnTo>
                    <a:pt x="62585" y="48768"/>
                  </a:lnTo>
                  <a:lnTo>
                    <a:pt x="65430" y="50190"/>
                  </a:lnTo>
                  <a:lnTo>
                    <a:pt x="65633" y="50393"/>
                  </a:lnTo>
                  <a:lnTo>
                    <a:pt x="74777" y="50393"/>
                  </a:lnTo>
                  <a:lnTo>
                    <a:pt x="75082" y="50190"/>
                  </a:lnTo>
                  <a:lnTo>
                    <a:pt x="79349" y="48768"/>
                  </a:lnTo>
                  <a:lnTo>
                    <a:pt x="79349" y="47345"/>
                  </a:lnTo>
                  <a:lnTo>
                    <a:pt x="79349" y="42672"/>
                  </a:lnTo>
                  <a:lnTo>
                    <a:pt x="79349" y="41148"/>
                  </a:lnTo>
                  <a:close/>
                </a:path>
                <a:path w="1884045" h="52069">
                  <a:moveTo>
                    <a:pt x="79349" y="16764"/>
                  </a:moveTo>
                  <a:lnTo>
                    <a:pt x="74676" y="13716"/>
                  </a:lnTo>
                  <a:lnTo>
                    <a:pt x="65532" y="13716"/>
                  </a:lnTo>
                  <a:lnTo>
                    <a:pt x="62484" y="16764"/>
                  </a:lnTo>
                  <a:lnTo>
                    <a:pt x="62484" y="21336"/>
                  </a:lnTo>
                  <a:lnTo>
                    <a:pt x="65532" y="24485"/>
                  </a:lnTo>
                  <a:lnTo>
                    <a:pt x="74676" y="24485"/>
                  </a:lnTo>
                  <a:lnTo>
                    <a:pt x="79349" y="21336"/>
                  </a:lnTo>
                  <a:lnTo>
                    <a:pt x="79349" y="16764"/>
                  </a:lnTo>
                  <a:close/>
                </a:path>
                <a:path w="1884045" h="52069">
                  <a:moveTo>
                    <a:pt x="140398" y="41148"/>
                  </a:moveTo>
                  <a:lnTo>
                    <a:pt x="137350" y="39624"/>
                  </a:lnTo>
                  <a:lnTo>
                    <a:pt x="128206" y="39624"/>
                  </a:lnTo>
                  <a:lnTo>
                    <a:pt x="123634" y="41148"/>
                  </a:lnTo>
                  <a:lnTo>
                    <a:pt x="123634" y="42672"/>
                  </a:lnTo>
                  <a:lnTo>
                    <a:pt x="123634" y="47244"/>
                  </a:lnTo>
                  <a:lnTo>
                    <a:pt x="128206" y="50292"/>
                  </a:lnTo>
                  <a:lnTo>
                    <a:pt x="137350" y="50292"/>
                  </a:lnTo>
                  <a:lnTo>
                    <a:pt x="140398" y="48768"/>
                  </a:lnTo>
                  <a:lnTo>
                    <a:pt x="140398" y="47244"/>
                  </a:lnTo>
                  <a:lnTo>
                    <a:pt x="140398" y="42672"/>
                  </a:lnTo>
                  <a:lnTo>
                    <a:pt x="140398" y="41148"/>
                  </a:lnTo>
                  <a:close/>
                </a:path>
                <a:path w="1884045" h="52069">
                  <a:moveTo>
                    <a:pt x="202984" y="42672"/>
                  </a:moveTo>
                  <a:lnTo>
                    <a:pt x="199936" y="39624"/>
                  </a:lnTo>
                  <a:lnTo>
                    <a:pt x="190792" y="39624"/>
                  </a:lnTo>
                  <a:lnTo>
                    <a:pt x="186220" y="42672"/>
                  </a:lnTo>
                  <a:lnTo>
                    <a:pt x="186220" y="47244"/>
                  </a:lnTo>
                  <a:lnTo>
                    <a:pt x="190792" y="50292"/>
                  </a:lnTo>
                  <a:lnTo>
                    <a:pt x="199936" y="50292"/>
                  </a:lnTo>
                  <a:lnTo>
                    <a:pt x="202984" y="48768"/>
                  </a:lnTo>
                  <a:lnTo>
                    <a:pt x="202984" y="42672"/>
                  </a:lnTo>
                  <a:close/>
                </a:path>
                <a:path w="1884045" h="52069">
                  <a:moveTo>
                    <a:pt x="265468" y="1524"/>
                  </a:moveTo>
                  <a:lnTo>
                    <a:pt x="262420" y="0"/>
                  </a:lnTo>
                  <a:lnTo>
                    <a:pt x="253276" y="0"/>
                  </a:lnTo>
                  <a:lnTo>
                    <a:pt x="248704" y="1524"/>
                  </a:lnTo>
                  <a:lnTo>
                    <a:pt x="248704" y="7620"/>
                  </a:lnTo>
                  <a:lnTo>
                    <a:pt x="253276" y="9144"/>
                  </a:lnTo>
                  <a:lnTo>
                    <a:pt x="262420" y="9144"/>
                  </a:lnTo>
                  <a:lnTo>
                    <a:pt x="265468" y="7620"/>
                  </a:lnTo>
                  <a:lnTo>
                    <a:pt x="265468" y="1524"/>
                  </a:lnTo>
                  <a:close/>
                </a:path>
                <a:path w="1884045" h="52069">
                  <a:moveTo>
                    <a:pt x="266992" y="47345"/>
                  </a:moveTo>
                  <a:lnTo>
                    <a:pt x="265468" y="38100"/>
                  </a:lnTo>
                  <a:lnTo>
                    <a:pt x="263931" y="36576"/>
                  </a:lnTo>
                  <a:lnTo>
                    <a:pt x="265468" y="35052"/>
                  </a:lnTo>
                  <a:lnTo>
                    <a:pt x="265468" y="30480"/>
                  </a:lnTo>
                  <a:lnTo>
                    <a:pt x="262407" y="27432"/>
                  </a:lnTo>
                  <a:lnTo>
                    <a:pt x="253263" y="27432"/>
                  </a:lnTo>
                  <a:lnTo>
                    <a:pt x="248691" y="30480"/>
                  </a:lnTo>
                  <a:lnTo>
                    <a:pt x="248691" y="35052"/>
                  </a:lnTo>
                  <a:lnTo>
                    <a:pt x="250215" y="36576"/>
                  </a:lnTo>
                  <a:lnTo>
                    <a:pt x="248691" y="38100"/>
                  </a:lnTo>
                  <a:lnTo>
                    <a:pt x="248691" y="39624"/>
                  </a:lnTo>
                  <a:lnTo>
                    <a:pt x="248691" y="47244"/>
                  </a:lnTo>
                  <a:lnTo>
                    <a:pt x="253263" y="50393"/>
                  </a:lnTo>
                  <a:lnTo>
                    <a:pt x="262407" y="50393"/>
                  </a:lnTo>
                  <a:lnTo>
                    <a:pt x="265468" y="47345"/>
                  </a:lnTo>
                  <a:lnTo>
                    <a:pt x="266992" y="47345"/>
                  </a:lnTo>
                  <a:close/>
                </a:path>
                <a:path w="1884045" h="52069">
                  <a:moveTo>
                    <a:pt x="328041" y="42672"/>
                  </a:moveTo>
                  <a:lnTo>
                    <a:pt x="323469" y="39624"/>
                  </a:lnTo>
                  <a:lnTo>
                    <a:pt x="314325" y="39624"/>
                  </a:lnTo>
                  <a:lnTo>
                    <a:pt x="311277" y="42672"/>
                  </a:lnTo>
                  <a:lnTo>
                    <a:pt x="311277" y="47244"/>
                  </a:lnTo>
                  <a:lnTo>
                    <a:pt x="314325" y="50292"/>
                  </a:lnTo>
                  <a:lnTo>
                    <a:pt x="323469" y="50292"/>
                  </a:lnTo>
                  <a:lnTo>
                    <a:pt x="328041" y="47244"/>
                  </a:lnTo>
                  <a:lnTo>
                    <a:pt x="328041" y="42672"/>
                  </a:lnTo>
                  <a:close/>
                </a:path>
                <a:path w="1884045" h="52069">
                  <a:moveTo>
                    <a:pt x="390626" y="38100"/>
                  </a:moveTo>
                  <a:lnTo>
                    <a:pt x="385953" y="35052"/>
                  </a:lnTo>
                  <a:lnTo>
                    <a:pt x="376809" y="35052"/>
                  </a:lnTo>
                  <a:lnTo>
                    <a:pt x="373761" y="38100"/>
                  </a:lnTo>
                  <a:lnTo>
                    <a:pt x="373761" y="47345"/>
                  </a:lnTo>
                  <a:lnTo>
                    <a:pt x="373862" y="48768"/>
                  </a:lnTo>
                  <a:lnTo>
                    <a:pt x="376910" y="50292"/>
                  </a:lnTo>
                  <a:lnTo>
                    <a:pt x="386054" y="50292"/>
                  </a:lnTo>
                  <a:lnTo>
                    <a:pt x="390626" y="48768"/>
                  </a:lnTo>
                  <a:lnTo>
                    <a:pt x="390626" y="47345"/>
                  </a:lnTo>
                  <a:lnTo>
                    <a:pt x="390626" y="39624"/>
                  </a:lnTo>
                  <a:lnTo>
                    <a:pt x="390626" y="38100"/>
                  </a:lnTo>
                  <a:close/>
                </a:path>
                <a:path w="1884045" h="52069">
                  <a:moveTo>
                    <a:pt x="451573" y="35052"/>
                  </a:moveTo>
                  <a:lnTo>
                    <a:pt x="448525" y="33528"/>
                  </a:lnTo>
                  <a:lnTo>
                    <a:pt x="439381" y="33528"/>
                  </a:lnTo>
                  <a:lnTo>
                    <a:pt x="434809" y="35052"/>
                  </a:lnTo>
                  <a:lnTo>
                    <a:pt x="434809" y="36576"/>
                  </a:lnTo>
                  <a:lnTo>
                    <a:pt x="434809" y="41148"/>
                  </a:lnTo>
                  <a:lnTo>
                    <a:pt x="434809" y="42672"/>
                  </a:lnTo>
                  <a:lnTo>
                    <a:pt x="434809" y="47345"/>
                  </a:lnTo>
                  <a:lnTo>
                    <a:pt x="434809" y="48768"/>
                  </a:lnTo>
                  <a:lnTo>
                    <a:pt x="439077" y="50190"/>
                  </a:lnTo>
                  <a:lnTo>
                    <a:pt x="439381" y="50393"/>
                  </a:lnTo>
                  <a:lnTo>
                    <a:pt x="448525" y="50393"/>
                  </a:lnTo>
                  <a:lnTo>
                    <a:pt x="448729" y="50190"/>
                  </a:lnTo>
                  <a:lnTo>
                    <a:pt x="451573" y="48768"/>
                  </a:lnTo>
                  <a:lnTo>
                    <a:pt x="451573" y="47345"/>
                  </a:lnTo>
                  <a:lnTo>
                    <a:pt x="451573" y="42672"/>
                  </a:lnTo>
                  <a:lnTo>
                    <a:pt x="451573" y="41148"/>
                  </a:lnTo>
                  <a:lnTo>
                    <a:pt x="451573" y="36576"/>
                  </a:lnTo>
                  <a:lnTo>
                    <a:pt x="451573" y="35052"/>
                  </a:lnTo>
                  <a:close/>
                </a:path>
                <a:path w="1884045" h="52069">
                  <a:moveTo>
                    <a:pt x="639216" y="39624"/>
                  </a:moveTo>
                  <a:lnTo>
                    <a:pt x="634644" y="36576"/>
                  </a:lnTo>
                  <a:lnTo>
                    <a:pt x="625500" y="36576"/>
                  </a:lnTo>
                  <a:lnTo>
                    <a:pt x="622452" y="39624"/>
                  </a:lnTo>
                  <a:lnTo>
                    <a:pt x="622452" y="41148"/>
                  </a:lnTo>
                  <a:lnTo>
                    <a:pt x="622452" y="42672"/>
                  </a:lnTo>
                  <a:lnTo>
                    <a:pt x="622452" y="44297"/>
                  </a:lnTo>
                  <a:lnTo>
                    <a:pt x="622452" y="47244"/>
                  </a:lnTo>
                  <a:lnTo>
                    <a:pt x="622452" y="48768"/>
                  </a:lnTo>
                  <a:lnTo>
                    <a:pt x="625297" y="50190"/>
                  </a:lnTo>
                  <a:lnTo>
                    <a:pt x="625500" y="50393"/>
                  </a:lnTo>
                  <a:lnTo>
                    <a:pt x="634644" y="50393"/>
                  </a:lnTo>
                  <a:lnTo>
                    <a:pt x="634949" y="50190"/>
                  </a:lnTo>
                  <a:lnTo>
                    <a:pt x="639216" y="48768"/>
                  </a:lnTo>
                  <a:lnTo>
                    <a:pt x="639216" y="47345"/>
                  </a:lnTo>
                  <a:lnTo>
                    <a:pt x="639216" y="42672"/>
                  </a:lnTo>
                  <a:lnTo>
                    <a:pt x="639216" y="41148"/>
                  </a:lnTo>
                  <a:lnTo>
                    <a:pt x="639216" y="39624"/>
                  </a:lnTo>
                  <a:close/>
                </a:path>
                <a:path w="1884045" h="52069">
                  <a:moveTo>
                    <a:pt x="701802" y="41148"/>
                  </a:moveTo>
                  <a:lnTo>
                    <a:pt x="697230" y="39624"/>
                  </a:lnTo>
                  <a:lnTo>
                    <a:pt x="688086" y="39624"/>
                  </a:lnTo>
                  <a:lnTo>
                    <a:pt x="685038" y="41148"/>
                  </a:lnTo>
                  <a:lnTo>
                    <a:pt x="685038" y="47244"/>
                  </a:lnTo>
                  <a:lnTo>
                    <a:pt x="688086" y="48768"/>
                  </a:lnTo>
                  <a:lnTo>
                    <a:pt x="697230" y="48768"/>
                  </a:lnTo>
                  <a:lnTo>
                    <a:pt x="701802" y="47244"/>
                  </a:lnTo>
                  <a:lnTo>
                    <a:pt x="701802" y="41148"/>
                  </a:lnTo>
                  <a:close/>
                </a:path>
                <a:path w="1884045" h="52069">
                  <a:moveTo>
                    <a:pt x="825347" y="33528"/>
                  </a:moveTo>
                  <a:lnTo>
                    <a:pt x="822299" y="30480"/>
                  </a:lnTo>
                  <a:lnTo>
                    <a:pt x="813155" y="30480"/>
                  </a:lnTo>
                  <a:lnTo>
                    <a:pt x="808583" y="33528"/>
                  </a:lnTo>
                  <a:lnTo>
                    <a:pt x="808583" y="38074"/>
                  </a:lnTo>
                  <a:lnTo>
                    <a:pt x="808482" y="47244"/>
                  </a:lnTo>
                  <a:lnTo>
                    <a:pt x="813155" y="50393"/>
                  </a:lnTo>
                  <a:lnTo>
                    <a:pt x="822299" y="50393"/>
                  </a:lnTo>
                  <a:lnTo>
                    <a:pt x="825347" y="47345"/>
                  </a:lnTo>
                  <a:lnTo>
                    <a:pt x="825347" y="41148"/>
                  </a:lnTo>
                  <a:lnTo>
                    <a:pt x="825347" y="38100"/>
                  </a:lnTo>
                  <a:lnTo>
                    <a:pt x="825347" y="33528"/>
                  </a:lnTo>
                  <a:close/>
                </a:path>
                <a:path w="1884045" h="52069">
                  <a:moveTo>
                    <a:pt x="951928" y="47244"/>
                  </a:moveTo>
                  <a:lnTo>
                    <a:pt x="950404" y="41148"/>
                  </a:lnTo>
                  <a:lnTo>
                    <a:pt x="950404" y="39624"/>
                  </a:lnTo>
                  <a:lnTo>
                    <a:pt x="948575" y="39014"/>
                  </a:lnTo>
                  <a:lnTo>
                    <a:pt x="950404" y="38100"/>
                  </a:lnTo>
                  <a:lnTo>
                    <a:pt x="950404" y="32004"/>
                  </a:lnTo>
                  <a:lnTo>
                    <a:pt x="945832" y="30480"/>
                  </a:lnTo>
                  <a:lnTo>
                    <a:pt x="936688" y="30480"/>
                  </a:lnTo>
                  <a:lnTo>
                    <a:pt x="933640" y="32004"/>
                  </a:lnTo>
                  <a:lnTo>
                    <a:pt x="933640" y="38100"/>
                  </a:lnTo>
                  <a:lnTo>
                    <a:pt x="935164" y="38862"/>
                  </a:lnTo>
                  <a:lnTo>
                    <a:pt x="933640" y="39624"/>
                  </a:lnTo>
                  <a:lnTo>
                    <a:pt x="933640" y="41148"/>
                  </a:lnTo>
                  <a:lnTo>
                    <a:pt x="933640" y="47244"/>
                  </a:lnTo>
                  <a:lnTo>
                    <a:pt x="936688" y="50393"/>
                  </a:lnTo>
                  <a:lnTo>
                    <a:pt x="945832" y="50393"/>
                  </a:lnTo>
                  <a:lnTo>
                    <a:pt x="950404" y="47345"/>
                  </a:lnTo>
                  <a:lnTo>
                    <a:pt x="951928" y="47244"/>
                  </a:lnTo>
                  <a:close/>
                </a:path>
                <a:path w="1884045" h="52069">
                  <a:moveTo>
                    <a:pt x="1012977" y="19812"/>
                  </a:moveTo>
                  <a:lnTo>
                    <a:pt x="1008405" y="18288"/>
                  </a:lnTo>
                  <a:lnTo>
                    <a:pt x="999261" y="18288"/>
                  </a:lnTo>
                  <a:lnTo>
                    <a:pt x="996213" y="19812"/>
                  </a:lnTo>
                  <a:lnTo>
                    <a:pt x="996213" y="25908"/>
                  </a:lnTo>
                  <a:lnTo>
                    <a:pt x="999261" y="27432"/>
                  </a:lnTo>
                  <a:lnTo>
                    <a:pt x="1008405" y="27432"/>
                  </a:lnTo>
                  <a:lnTo>
                    <a:pt x="1012977" y="25908"/>
                  </a:lnTo>
                  <a:lnTo>
                    <a:pt x="1012977" y="19812"/>
                  </a:lnTo>
                  <a:close/>
                </a:path>
                <a:path w="1884045" h="52069">
                  <a:moveTo>
                    <a:pt x="1014501" y="47345"/>
                  </a:moveTo>
                  <a:lnTo>
                    <a:pt x="1012977" y="39624"/>
                  </a:lnTo>
                  <a:lnTo>
                    <a:pt x="1012977" y="33528"/>
                  </a:lnTo>
                  <a:lnTo>
                    <a:pt x="1008405" y="32004"/>
                  </a:lnTo>
                  <a:lnTo>
                    <a:pt x="999261" y="32004"/>
                  </a:lnTo>
                  <a:lnTo>
                    <a:pt x="996213" y="33528"/>
                  </a:lnTo>
                  <a:lnTo>
                    <a:pt x="996213" y="41148"/>
                  </a:lnTo>
                  <a:lnTo>
                    <a:pt x="996213" y="47345"/>
                  </a:lnTo>
                  <a:lnTo>
                    <a:pt x="999261" y="50393"/>
                  </a:lnTo>
                  <a:lnTo>
                    <a:pt x="1008405" y="50393"/>
                  </a:lnTo>
                  <a:lnTo>
                    <a:pt x="1012977" y="47345"/>
                  </a:lnTo>
                  <a:lnTo>
                    <a:pt x="1014501" y="47345"/>
                  </a:lnTo>
                  <a:close/>
                </a:path>
                <a:path w="1884045" h="52069">
                  <a:moveTo>
                    <a:pt x="1074039" y="41148"/>
                  </a:moveTo>
                  <a:lnTo>
                    <a:pt x="1070991" y="38100"/>
                  </a:lnTo>
                  <a:lnTo>
                    <a:pt x="1061847" y="38100"/>
                  </a:lnTo>
                  <a:lnTo>
                    <a:pt x="1057363" y="41097"/>
                  </a:lnTo>
                  <a:lnTo>
                    <a:pt x="1057186" y="41148"/>
                  </a:lnTo>
                  <a:lnTo>
                    <a:pt x="1057186" y="48768"/>
                  </a:lnTo>
                  <a:lnTo>
                    <a:pt x="1061758" y="51816"/>
                  </a:lnTo>
                  <a:lnTo>
                    <a:pt x="1070991" y="51816"/>
                  </a:lnTo>
                  <a:lnTo>
                    <a:pt x="1074039" y="48768"/>
                  </a:lnTo>
                  <a:lnTo>
                    <a:pt x="1074039" y="47244"/>
                  </a:lnTo>
                  <a:lnTo>
                    <a:pt x="1074039" y="41148"/>
                  </a:lnTo>
                  <a:close/>
                </a:path>
                <a:path w="1884045" h="52069">
                  <a:moveTo>
                    <a:pt x="1074039" y="15240"/>
                  </a:moveTo>
                  <a:lnTo>
                    <a:pt x="1070991" y="12192"/>
                  </a:lnTo>
                  <a:lnTo>
                    <a:pt x="1061847" y="12192"/>
                  </a:lnTo>
                  <a:lnTo>
                    <a:pt x="1057275" y="15240"/>
                  </a:lnTo>
                  <a:lnTo>
                    <a:pt x="1057275" y="19812"/>
                  </a:lnTo>
                  <a:lnTo>
                    <a:pt x="1061847" y="21336"/>
                  </a:lnTo>
                  <a:lnTo>
                    <a:pt x="1070991" y="21336"/>
                  </a:lnTo>
                  <a:lnTo>
                    <a:pt x="1074039" y="19812"/>
                  </a:lnTo>
                  <a:lnTo>
                    <a:pt x="1074039" y="15240"/>
                  </a:lnTo>
                  <a:close/>
                </a:path>
                <a:path w="1884045" h="52069">
                  <a:moveTo>
                    <a:pt x="1136523" y="35052"/>
                  </a:moveTo>
                  <a:lnTo>
                    <a:pt x="1133475" y="32004"/>
                  </a:lnTo>
                  <a:lnTo>
                    <a:pt x="1124331" y="32004"/>
                  </a:lnTo>
                  <a:lnTo>
                    <a:pt x="1119759" y="35052"/>
                  </a:lnTo>
                  <a:lnTo>
                    <a:pt x="1119759" y="39624"/>
                  </a:lnTo>
                  <a:lnTo>
                    <a:pt x="1119759" y="41148"/>
                  </a:lnTo>
                  <a:lnTo>
                    <a:pt x="1119759" y="42672"/>
                  </a:lnTo>
                  <a:lnTo>
                    <a:pt x="1119759" y="47345"/>
                  </a:lnTo>
                  <a:lnTo>
                    <a:pt x="1119759" y="48768"/>
                  </a:lnTo>
                  <a:lnTo>
                    <a:pt x="1124026" y="50190"/>
                  </a:lnTo>
                  <a:lnTo>
                    <a:pt x="1124331" y="50393"/>
                  </a:lnTo>
                  <a:lnTo>
                    <a:pt x="1133475" y="50393"/>
                  </a:lnTo>
                  <a:lnTo>
                    <a:pt x="1133678" y="50190"/>
                  </a:lnTo>
                  <a:lnTo>
                    <a:pt x="1136523" y="48768"/>
                  </a:lnTo>
                  <a:lnTo>
                    <a:pt x="1136523" y="47345"/>
                  </a:lnTo>
                  <a:lnTo>
                    <a:pt x="1136523" y="42672"/>
                  </a:lnTo>
                  <a:lnTo>
                    <a:pt x="1136523" y="41148"/>
                  </a:lnTo>
                  <a:lnTo>
                    <a:pt x="1136523" y="39624"/>
                  </a:lnTo>
                  <a:lnTo>
                    <a:pt x="1136523" y="35052"/>
                  </a:lnTo>
                  <a:close/>
                </a:path>
                <a:path w="1884045" h="52069">
                  <a:moveTo>
                    <a:pt x="1199108" y="9144"/>
                  </a:moveTo>
                  <a:lnTo>
                    <a:pt x="1196060" y="6096"/>
                  </a:lnTo>
                  <a:lnTo>
                    <a:pt x="1185392" y="6096"/>
                  </a:lnTo>
                  <a:lnTo>
                    <a:pt x="1182344" y="9144"/>
                  </a:lnTo>
                  <a:lnTo>
                    <a:pt x="1182344" y="13716"/>
                  </a:lnTo>
                  <a:lnTo>
                    <a:pt x="1185392" y="16764"/>
                  </a:lnTo>
                  <a:lnTo>
                    <a:pt x="1196060" y="16764"/>
                  </a:lnTo>
                  <a:lnTo>
                    <a:pt x="1199108" y="13716"/>
                  </a:lnTo>
                  <a:lnTo>
                    <a:pt x="1199108" y="9144"/>
                  </a:lnTo>
                  <a:close/>
                </a:path>
                <a:path w="1884045" h="52069">
                  <a:moveTo>
                    <a:pt x="1200632" y="47345"/>
                  </a:moveTo>
                  <a:lnTo>
                    <a:pt x="1199108" y="42672"/>
                  </a:lnTo>
                  <a:lnTo>
                    <a:pt x="1199108" y="41148"/>
                  </a:lnTo>
                  <a:lnTo>
                    <a:pt x="1199108" y="36576"/>
                  </a:lnTo>
                  <a:lnTo>
                    <a:pt x="1196060" y="35052"/>
                  </a:lnTo>
                  <a:lnTo>
                    <a:pt x="1185392" y="35052"/>
                  </a:lnTo>
                  <a:lnTo>
                    <a:pt x="1182344" y="36576"/>
                  </a:lnTo>
                  <a:lnTo>
                    <a:pt x="1182344" y="41148"/>
                  </a:lnTo>
                  <a:lnTo>
                    <a:pt x="1182344" y="42672"/>
                  </a:lnTo>
                  <a:lnTo>
                    <a:pt x="1182344" y="47244"/>
                  </a:lnTo>
                  <a:lnTo>
                    <a:pt x="1185392" y="50393"/>
                  </a:lnTo>
                  <a:lnTo>
                    <a:pt x="1196060" y="50393"/>
                  </a:lnTo>
                  <a:lnTo>
                    <a:pt x="1199108" y="47345"/>
                  </a:lnTo>
                  <a:lnTo>
                    <a:pt x="1200632" y="47345"/>
                  </a:lnTo>
                  <a:close/>
                </a:path>
                <a:path w="1884045" h="52069">
                  <a:moveTo>
                    <a:pt x="1261592" y="28956"/>
                  </a:moveTo>
                  <a:lnTo>
                    <a:pt x="1257020" y="27432"/>
                  </a:lnTo>
                  <a:lnTo>
                    <a:pt x="1247876" y="27432"/>
                  </a:lnTo>
                  <a:lnTo>
                    <a:pt x="1244828" y="28956"/>
                  </a:lnTo>
                  <a:lnTo>
                    <a:pt x="1244828" y="33528"/>
                  </a:lnTo>
                  <a:lnTo>
                    <a:pt x="1244828" y="35052"/>
                  </a:lnTo>
                  <a:lnTo>
                    <a:pt x="1244828" y="38100"/>
                  </a:lnTo>
                  <a:lnTo>
                    <a:pt x="1246352" y="39624"/>
                  </a:lnTo>
                  <a:lnTo>
                    <a:pt x="1244828" y="41148"/>
                  </a:lnTo>
                  <a:lnTo>
                    <a:pt x="1244828" y="42570"/>
                  </a:lnTo>
                  <a:lnTo>
                    <a:pt x="1244727" y="47244"/>
                  </a:lnTo>
                  <a:lnTo>
                    <a:pt x="1247775" y="50393"/>
                  </a:lnTo>
                  <a:lnTo>
                    <a:pt x="1256919" y="50393"/>
                  </a:lnTo>
                  <a:lnTo>
                    <a:pt x="1261287" y="47447"/>
                  </a:lnTo>
                  <a:lnTo>
                    <a:pt x="1261592" y="47345"/>
                  </a:lnTo>
                  <a:lnTo>
                    <a:pt x="1261592" y="42672"/>
                  </a:lnTo>
                  <a:lnTo>
                    <a:pt x="1261592" y="41148"/>
                  </a:lnTo>
                  <a:lnTo>
                    <a:pt x="1260068" y="39624"/>
                  </a:lnTo>
                  <a:lnTo>
                    <a:pt x="1261592" y="38100"/>
                  </a:lnTo>
                  <a:lnTo>
                    <a:pt x="1261592" y="35052"/>
                  </a:lnTo>
                  <a:lnTo>
                    <a:pt x="1261592" y="33528"/>
                  </a:lnTo>
                  <a:lnTo>
                    <a:pt x="1261592" y="28956"/>
                  </a:lnTo>
                  <a:close/>
                </a:path>
                <a:path w="1884045" h="52069">
                  <a:moveTo>
                    <a:pt x="1324165" y="41148"/>
                  </a:moveTo>
                  <a:lnTo>
                    <a:pt x="1319593" y="38100"/>
                  </a:lnTo>
                  <a:lnTo>
                    <a:pt x="1310449" y="38100"/>
                  </a:lnTo>
                  <a:lnTo>
                    <a:pt x="1307401" y="41148"/>
                  </a:lnTo>
                  <a:lnTo>
                    <a:pt x="1307401" y="42672"/>
                  </a:lnTo>
                  <a:lnTo>
                    <a:pt x="1307401" y="47244"/>
                  </a:lnTo>
                  <a:lnTo>
                    <a:pt x="1307401" y="48768"/>
                  </a:lnTo>
                  <a:lnTo>
                    <a:pt x="1310449" y="50292"/>
                  </a:lnTo>
                  <a:lnTo>
                    <a:pt x="1319593" y="50292"/>
                  </a:lnTo>
                  <a:lnTo>
                    <a:pt x="1324165" y="48768"/>
                  </a:lnTo>
                  <a:lnTo>
                    <a:pt x="1324165" y="47244"/>
                  </a:lnTo>
                  <a:lnTo>
                    <a:pt x="1324165" y="42672"/>
                  </a:lnTo>
                  <a:lnTo>
                    <a:pt x="1324165" y="41148"/>
                  </a:lnTo>
                  <a:close/>
                </a:path>
                <a:path w="1884045" h="52069">
                  <a:moveTo>
                    <a:pt x="1447698" y="38100"/>
                  </a:moveTo>
                  <a:lnTo>
                    <a:pt x="1444650" y="36576"/>
                  </a:lnTo>
                  <a:lnTo>
                    <a:pt x="1435506" y="36576"/>
                  </a:lnTo>
                  <a:lnTo>
                    <a:pt x="1430934" y="38100"/>
                  </a:lnTo>
                  <a:lnTo>
                    <a:pt x="1430934" y="39624"/>
                  </a:lnTo>
                  <a:lnTo>
                    <a:pt x="1430934" y="41148"/>
                  </a:lnTo>
                  <a:lnTo>
                    <a:pt x="1430934" y="44196"/>
                  </a:lnTo>
                  <a:lnTo>
                    <a:pt x="1430934" y="47244"/>
                  </a:lnTo>
                  <a:lnTo>
                    <a:pt x="1435506" y="50393"/>
                  </a:lnTo>
                  <a:lnTo>
                    <a:pt x="1444650" y="50393"/>
                  </a:lnTo>
                  <a:lnTo>
                    <a:pt x="1447698" y="47345"/>
                  </a:lnTo>
                  <a:lnTo>
                    <a:pt x="1447698" y="44196"/>
                  </a:lnTo>
                  <a:lnTo>
                    <a:pt x="1447698" y="41148"/>
                  </a:lnTo>
                  <a:lnTo>
                    <a:pt x="1447698" y="39624"/>
                  </a:lnTo>
                  <a:lnTo>
                    <a:pt x="1447698" y="38100"/>
                  </a:lnTo>
                  <a:close/>
                </a:path>
                <a:path w="1884045" h="52069">
                  <a:moveTo>
                    <a:pt x="1510284" y="42672"/>
                  </a:moveTo>
                  <a:lnTo>
                    <a:pt x="1507236" y="39624"/>
                  </a:lnTo>
                  <a:lnTo>
                    <a:pt x="1496568" y="39624"/>
                  </a:lnTo>
                  <a:lnTo>
                    <a:pt x="1493520" y="42672"/>
                  </a:lnTo>
                  <a:lnTo>
                    <a:pt x="1493520" y="47244"/>
                  </a:lnTo>
                  <a:lnTo>
                    <a:pt x="1496568" y="50292"/>
                  </a:lnTo>
                  <a:lnTo>
                    <a:pt x="1507236" y="50292"/>
                  </a:lnTo>
                  <a:lnTo>
                    <a:pt x="1510284" y="47244"/>
                  </a:lnTo>
                  <a:lnTo>
                    <a:pt x="1510284" y="42672"/>
                  </a:lnTo>
                  <a:close/>
                </a:path>
                <a:path w="1884045" h="52069">
                  <a:moveTo>
                    <a:pt x="1574393" y="47345"/>
                  </a:moveTo>
                  <a:lnTo>
                    <a:pt x="1572869" y="38100"/>
                  </a:lnTo>
                  <a:lnTo>
                    <a:pt x="1572869" y="33528"/>
                  </a:lnTo>
                  <a:lnTo>
                    <a:pt x="1572869" y="32004"/>
                  </a:lnTo>
                  <a:lnTo>
                    <a:pt x="1572869" y="28956"/>
                  </a:lnTo>
                  <a:lnTo>
                    <a:pt x="1568297" y="25908"/>
                  </a:lnTo>
                  <a:lnTo>
                    <a:pt x="1559153" y="25908"/>
                  </a:lnTo>
                  <a:lnTo>
                    <a:pt x="1556105" y="28956"/>
                  </a:lnTo>
                  <a:lnTo>
                    <a:pt x="1556105" y="32004"/>
                  </a:lnTo>
                  <a:lnTo>
                    <a:pt x="1556105" y="33528"/>
                  </a:lnTo>
                  <a:lnTo>
                    <a:pt x="1556105" y="39624"/>
                  </a:lnTo>
                  <a:lnTo>
                    <a:pt x="1556105" y="41148"/>
                  </a:lnTo>
                  <a:lnTo>
                    <a:pt x="1556105" y="47345"/>
                  </a:lnTo>
                  <a:lnTo>
                    <a:pt x="1556105" y="48768"/>
                  </a:lnTo>
                  <a:lnTo>
                    <a:pt x="1558950" y="50190"/>
                  </a:lnTo>
                  <a:lnTo>
                    <a:pt x="1559153" y="50393"/>
                  </a:lnTo>
                  <a:lnTo>
                    <a:pt x="1568297" y="50393"/>
                  </a:lnTo>
                  <a:lnTo>
                    <a:pt x="1568602" y="50190"/>
                  </a:lnTo>
                  <a:lnTo>
                    <a:pt x="1572869" y="48768"/>
                  </a:lnTo>
                  <a:lnTo>
                    <a:pt x="1572869" y="47345"/>
                  </a:lnTo>
                  <a:lnTo>
                    <a:pt x="1574393" y="47345"/>
                  </a:lnTo>
                  <a:close/>
                </a:path>
                <a:path w="1884045" h="52069">
                  <a:moveTo>
                    <a:pt x="1635353" y="38100"/>
                  </a:moveTo>
                  <a:lnTo>
                    <a:pt x="1630781" y="35052"/>
                  </a:lnTo>
                  <a:lnTo>
                    <a:pt x="1621637" y="35052"/>
                  </a:lnTo>
                  <a:lnTo>
                    <a:pt x="1618589" y="38100"/>
                  </a:lnTo>
                  <a:lnTo>
                    <a:pt x="1618589" y="42672"/>
                  </a:lnTo>
                  <a:lnTo>
                    <a:pt x="1618589" y="44196"/>
                  </a:lnTo>
                  <a:lnTo>
                    <a:pt x="1618589" y="47244"/>
                  </a:lnTo>
                  <a:lnTo>
                    <a:pt x="1621637" y="50393"/>
                  </a:lnTo>
                  <a:lnTo>
                    <a:pt x="1630781" y="50393"/>
                  </a:lnTo>
                  <a:lnTo>
                    <a:pt x="1635353" y="47345"/>
                  </a:lnTo>
                  <a:lnTo>
                    <a:pt x="1635353" y="44196"/>
                  </a:lnTo>
                  <a:lnTo>
                    <a:pt x="1635353" y="42672"/>
                  </a:lnTo>
                  <a:lnTo>
                    <a:pt x="1635353" y="38100"/>
                  </a:lnTo>
                  <a:close/>
                </a:path>
                <a:path w="1884045" h="52069">
                  <a:moveTo>
                    <a:pt x="1696402" y="41148"/>
                  </a:moveTo>
                  <a:lnTo>
                    <a:pt x="1693354" y="39624"/>
                  </a:lnTo>
                  <a:lnTo>
                    <a:pt x="1684210" y="39624"/>
                  </a:lnTo>
                  <a:lnTo>
                    <a:pt x="1679638" y="41148"/>
                  </a:lnTo>
                  <a:lnTo>
                    <a:pt x="1679638" y="47244"/>
                  </a:lnTo>
                  <a:lnTo>
                    <a:pt x="1684210" y="48768"/>
                  </a:lnTo>
                  <a:lnTo>
                    <a:pt x="1693354" y="48768"/>
                  </a:lnTo>
                  <a:lnTo>
                    <a:pt x="1696402" y="47244"/>
                  </a:lnTo>
                  <a:lnTo>
                    <a:pt x="1696402" y="41148"/>
                  </a:lnTo>
                  <a:close/>
                </a:path>
                <a:path w="1884045" h="52069">
                  <a:moveTo>
                    <a:pt x="1758975" y="33528"/>
                  </a:moveTo>
                  <a:lnTo>
                    <a:pt x="1755927" y="30480"/>
                  </a:lnTo>
                  <a:lnTo>
                    <a:pt x="1746694" y="30480"/>
                  </a:lnTo>
                  <a:lnTo>
                    <a:pt x="1742122" y="33528"/>
                  </a:lnTo>
                  <a:lnTo>
                    <a:pt x="1742122" y="35052"/>
                  </a:lnTo>
                  <a:lnTo>
                    <a:pt x="1742122" y="38100"/>
                  </a:lnTo>
                  <a:lnTo>
                    <a:pt x="1742122" y="39624"/>
                  </a:lnTo>
                  <a:lnTo>
                    <a:pt x="1743138" y="40640"/>
                  </a:lnTo>
                  <a:lnTo>
                    <a:pt x="1742122" y="41148"/>
                  </a:lnTo>
                  <a:lnTo>
                    <a:pt x="1742122" y="47345"/>
                  </a:lnTo>
                  <a:lnTo>
                    <a:pt x="1746694" y="50393"/>
                  </a:lnTo>
                  <a:lnTo>
                    <a:pt x="1755927" y="50393"/>
                  </a:lnTo>
                  <a:lnTo>
                    <a:pt x="1758975" y="47345"/>
                  </a:lnTo>
                  <a:lnTo>
                    <a:pt x="1758975" y="41148"/>
                  </a:lnTo>
                  <a:lnTo>
                    <a:pt x="1758975" y="38100"/>
                  </a:lnTo>
                  <a:lnTo>
                    <a:pt x="1758975" y="35052"/>
                  </a:lnTo>
                  <a:lnTo>
                    <a:pt x="1758975" y="33528"/>
                  </a:lnTo>
                  <a:close/>
                </a:path>
                <a:path w="1884045" h="52069">
                  <a:moveTo>
                    <a:pt x="1822983" y="32004"/>
                  </a:moveTo>
                  <a:lnTo>
                    <a:pt x="1821459" y="30480"/>
                  </a:lnTo>
                  <a:lnTo>
                    <a:pt x="1818411" y="27432"/>
                  </a:lnTo>
                  <a:lnTo>
                    <a:pt x="1807743" y="27432"/>
                  </a:lnTo>
                  <a:lnTo>
                    <a:pt x="1804695" y="30480"/>
                  </a:lnTo>
                  <a:lnTo>
                    <a:pt x="1804695" y="38100"/>
                  </a:lnTo>
                  <a:lnTo>
                    <a:pt x="1806219" y="38862"/>
                  </a:lnTo>
                  <a:lnTo>
                    <a:pt x="1804695" y="39624"/>
                  </a:lnTo>
                  <a:lnTo>
                    <a:pt x="1804695" y="41148"/>
                  </a:lnTo>
                  <a:lnTo>
                    <a:pt x="1804695" y="42672"/>
                  </a:lnTo>
                  <a:lnTo>
                    <a:pt x="1804695" y="47244"/>
                  </a:lnTo>
                  <a:lnTo>
                    <a:pt x="1807743" y="50393"/>
                  </a:lnTo>
                  <a:lnTo>
                    <a:pt x="1818411" y="50393"/>
                  </a:lnTo>
                  <a:lnTo>
                    <a:pt x="1821459" y="47345"/>
                  </a:lnTo>
                  <a:lnTo>
                    <a:pt x="1821459" y="42672"/>
                  </a:lnTo>
                  <a:lnTo>
                    <a:pt x="1821459" y="41148"/>
                  </a:lnTo>
                  <a:lnTo>
                    <a:pt x="1821459" y="39624"/>
                  </a:lnTo>
                  <a:lnTo>
                    <a:pt x="1819935" y="38862"/>
                  </a:lnTo>
                  <a:lnTo>
                    <a:pt x="1821459" y="38100"/>
                  </a:lnTo>
                  <a:lnTo>
                    <a:pt x="1821459" y="35052"/>
                  </a:lnTo>
                  <a:lnTo>
                    <a:pt x="1822983" y="35052"/>
                  </a:lnTo>
                  <a:lnTo>
                    <a:pt x="1821459" y="32004"/>
                  </a:lnTo>
                  <a:lnTo>
                    <a:pt x="1822983" y="32004"/>
                  </a:lnTo>
                  <a:close/>
                </a:path>
                <a:path w="1884045" h="52069">
                  <a:moveTo>
                    <a:pt x="1884045" y="39624"/>
                  </a:moveTo>
                  <a:lnTo>
                    <a:pt x="1879473" y="38100"/>
                  </a:lnTo>
                  <a:lnTo>
                    <a:pt x="1870329" y="38100"/>
                  </a:lnTo>
                  <a:lnTo>
                    <a:pt x="1867281" y="39624"/>
                  </a:lnTo>
                  <a:lnTo>
                    <a:pt x="1867281" y="41148"/>
                  </a:lnTo>
                  <a:lnTo>
                    <a:pt x="1867281" y="47244"/>
                  </a:lnTo>
                  <a:lnTo>
                    <a:pt x="1867281" y="48768"/>
                  </a:lnTo>
                  <a:lnTo>
                    <a:pt x="1870329" y="50292"/>
                  </a:lnTo>
                  <a:lnTo>
                    <a:pt x="1879473" y="50292"/>
                  </a:lnTo>
                  <a:lnTo>
                    <a:pt x="1884045" y="48768"/>
                  </a:lnTo>
                  <a:lnTo>
                    <a:pt x="1884045" y="47244"/>
                  </a:lnTo>
                  <a:lnTo>
                    <a:pt x="1884045" y="41148"/>
                  </a:lnTo>
                  <a:lnTo>
                    <a:pt x="1884045" y="3962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2" name="object 2042" descr=""/>
            <p:cNvSpPr/>
            <p:nvPr/>
          </p:nvSpPr>
          <p:spPr>
            <a:xfrm>
              <a:off x="6954482" y="2301239"/>
              <a:ext cx="1884045" cy="48895"/>
            </a:xfrm>
            <a:custGeom>
              <a:avLst/>
              <a:gdLst/>
              <a:ahLst/>
              <a:cxnLst/>
              <a:rect l="l" t="t" r="r" b="b"/>
              <a:pathLst>
                <a:path w="1884045" h="48894">
                  <a:moveTo>
                    <a:pt x="16865" y="39624"/>
                  </a:moveTo>
                  <a:lnTo>
                    <a:pt x="12192" y="36576"/>
                  </a:lnTo>
                  <a:lnTo>
                    <a:pt x="3048" y="36576"/>
                  </a:lnTo>
                  <a:lnTo>
                    <a:pt x="0" y="39624"/>
                  </a:lnTo>
                  <a:lnTo>
                    <a:pt x="0" y="44196"/>
                  </a:lnTo>
                  <a:lnTo>
                    <a:pt x="3048" y="47345"/>
                  </a:lnTo>
                  <a:lnTo>
                    <a:pt x="12192" y="47345"/>
                  </a:lnTo>
                  <a:lnTo>
                    <a:pt x="16865" y="44196"/>
                  </a:lnTo>
                  <a:lnTo>
                    <a:pt x="16865" y="39624"/>
                  </a:lnTo>
                  <a:close/>
                </a:path>
                <a:path w="1884045" h="48894">
                  <a:moveTo>
                    <a:pt x="79349" y="36576"/>
                  </a:moveTo>
                  <a:lnTo>
                    <a:pt x="74777" y="35052"/>
                  </a:lnTo>
                  <a:lnTo>
                    <a:pt x="65633" y="35052"/>
                  </a:lnTo>
                  <a:lnTo>
                    <a:pt x="62585" y="36576"/>
                  </a:lnTo>
                  <a:lnTo>
                    <a:pt x="62585" y="38049"/>
                  </a:lnTo>
                  <a:lnTo>
                    <a:pt x="62484" y="45720"/>
                  </a:lnTo>
                  <a:lnTo>
                    <a:pt x="65532" y="47244"/>
                  </a:lnTo>
                  <a:lnTo>
                    <a:pt x="74777" y="47345"/>
                  </a:lnTo>
                  <a:lnTo>
                    <a:pt x="75171" y="47091"/>
                  </a:lnTo>
                  <a:lnTo>
                    <a:pt x="79349" y="45720"/>
                  </a:lnTo>
                  <a:lnTo>
                    <a:pt x="79349" y="44297"/>
                  </a:lnTo>
                  <a:lnTo>
                    <a:pt x="79349" y="38100"/>
                  </a:lnTo>
                  <a:lnTo>
                    <a:pt x="79349" y="36576"/>
                  </a:lnTo>
                  <a:close/>
                </a:path>
                <a:path w="1884045" h="48894">
                  <a:moveTo>
                    <a:pt x="140398" y="39624"/>
                  </a:moveTo>
                  <a:lnTo>
                    <a:pt x="137350" y="36576"/>
                  </a:lnTo>
                  <a:lnTo>
                    <a:pt x="128206" y="36576"/>
                  </a:lnTo>
                  <a:lnTo>
                    <a:pt x="123634" y="39624"/>
                  </a:lnTo>
                  <a:lnTo>
                    <a:pt x="123634" y="44196"/>
                  </a:lnTo>
                  <a:lnTo>
                    <a:pt x="128206" y="47244"/>
                  </a:lnTo>
                  <a:lnTo>
                    <a:pt x="137350" y="47244"/>
                  </a:lnTo>
                  <a:lnTo>
                    <a:pt x="140398" y="45720"/>
                  </a:lnTo>
                  <a:lnTo>
                    <a:pt x="140398" y="39624"/>
                  </a:lnTo>
                  <a:close/>
                </a:path>
                <a:path w="1884045" h="48894">
                  <a:moveTo>
                    <a:pt x="202984" y="39624"/>
                  </a:moveTo>
                  <a:lnTo>
                    <a:pt x="199936" y="36576"/>
                  </a:lnTo>
                  <a:lnTo>
                    <a:pt x="190792" y="36576"/>
                  </a:lnTo>
                  <a:lnTo>
                    <a:pt x="186220" y="39624"/>
                  </a:lnTo>
                  <a:lnTo>
                    <a:pt x="186220" y="44196"/>
                  </a:lnTo>
                  <a:lnTo>
                    <a:pt x="190792" y="47244"/>
                  </a:lnTo>
                  <a:lnTo>
                    <a:pt x="199936" y="47244"/>
                  </a:lnTo>
                  <a:lnTo>
                    <a:pt x="202984" y="45720"/>
                  </a:lnTo>
                  <a:lnTo>
                    <a:pt x="202984" y="39624"/>
                  </a:lnTo>
                  <a:close/>
                </a:path>
                <a:path w="1884045" h="48894">
                  <a:moveTo>
                    <a:pt x="265468" y="6096"/>
                  </a:moveTo>
                  <a:lnTo>
                    <a:pt x="262420" y="3048"/>
                  </a:lnTo>
                  <a:lnTo>
                    <a:pt x="253276" y="3048"/>
                  </a:lnTo>
                  <a:lnTo>
                    <a:pt x="248704" y="6096"/>
                  </a:lnTo>
                  <a:lnTo>
                    <a:pt x="248704" y="10668"/>
                  </a:lnTo>
                  <a:lnTo>
                    <a:pt x="253276" y="13716"/>
                  </a:lnTo>
                  <a:lnTo>
                    <a:pt x="262420" y="13716"/>
                  </a:lnTo>
                  <a:lnTo>
                    <a:pt x="265468" y="10668"/>
                  </a:lnTo>
                  <a:lnTo>
                    <a:pt x="265468" y="6096"/>
                  </a:lnTo>
                  <a:close/>
                </a:path>
                <a:path w="1884045" h="48894">
                  <a:moveTo>
                    <a:pt x="266992" y="44297"/>
                  </a:moveTo>
                  <a:lnTo>
                    <a:pt x="265468" y="38100"/>
                  </a:lnTo>
                  <a:lnTo>
                    <a:pt x="265468" y="36576"/>
                  </a:lnTo>
                  <a:lnTo>
                    <a:pt x="265468" y="35052"/>
                  </a:lnTo>
                  <a:lnTo>
                    <a:pt x="262420" y="33439"/>
                  </a:lnTo>
                  <a:lnTo>
                    <a:pt x="253276" y="33439"/>
                  </a:lnTo>
                  <a:lnTo>
                    <a:pt x="248704" y="35052"/>
                  </a:lnTo>
                  <a:lnTo>
                    <a:pt x="248704" y="36576"/>
                  </a:lnTo>
                  <a:lnTo>
                    <a:pt x="248691" y="38100"/>
                  </a:lnTo>
                  <a:lnTo>
                    <a:pt x="248691" y="44297"/>
                  </a:lnTo>
                  <a:lnTo>
                    <a:pt x="253263" y="47345"/>
                  </a:lnTo>
                  <a:lnTo>
                    <a:pt x="262407" y="47345"/>
                  </a:lnTo>
                  <a:lnTo>
                    <a:pt x="265468" y="44297"/>
                  </a:lnTo>
                  <a:lnTo>
                    <a:pt x="266992" y="44297"/>
                  </a:lnTo>
                  <a:close/>
                </a:path>
                <a:path w="1884045" h="48894">
                  <a:moveTo>
                    <a:pt x="328041" y="38100"/>
                  </a:moveTo>
                  <a:lnTo>
                    <a:pt x="323469" y="35052"/>
                  </a:lnTo>
                  <a:lnTo>
                    <a:pt x="314325" y="35052"/>
                  </a:lnTo>
                  <a:lnTo>
                    <a:pt x="311277" y="38100"/>
                  </a:lnTo>
                  <a:lnTo>
                    <a:pt x="311277" y="39624"/>
                  </a:lnTo>
                  <a:lnTo>
                    <a:pt x="311277" y="42672"/>
                  </a:lnTo>
                  <a:lnTo>
                    <a:pt x="311277" y="44196"/>
                  </a:lnTo>
                  <a:lnTo>
                    <a:pt x="314325" y="47244"/>
                  </a:lnTo>
                  <a:lnTo>
                    <a:pt x="323469" y="47244"/>
                  </a:lnTo>
                  <a:lnTo>
                    <a:pt x="328041" y="44196"/>
                  </a:lnTo>
                  <a:lnTo>
                    <a:pt x="328041" y="42672"/>
                  </a:lnTo>
                  <a:lnTo>
                    <a:pt x="328041" y="39624"/>
                  </a:lnTo>
                  <a:lnTo>
                    <a:pt x="328041" y="38100"/>
                  </a:lnTo>
                  <a:close/>
                </a:path>
                <a:path w="1884045" h="48894">
                  <a:moveTo>
                    <a:pt x="390626" y="36576"/>
                  </a:moveTo>
                  <a:lnTo>
                    <a:pt x="385953" y="35052"/>
                  </a:lnTo>
                  <a:lnTo>
                    <a:pt x="376809" y="35052"/>
                  </a:lnTo>
                  <a:lnTo>
                    <a:pt x="373761" y="36576"/>
                  </a:lnTo>
                  <a:lnTo>
                    <a:pt x="373761" y="44196"/>
                  </a:lnTo>
                  <a:lnTo>
                    <a:pt x="373862" y="45720"/>
                  </a:lnTo>
                  <a:lnTo>
                    <a:pt x="376910" y="48768"/>
                  </a:lnTo>
                  <a:lnTo>
                    <a:pt x="386054" y="48768"/>
                  </a:lnTo>
                  <a:lnTo>
                    <a:pt x="390626" y="45720"/>
                  </a:lnTo>
                  <a:lnTo>
                    <a:pt x="390626" y="44196"/>
                  </a:lnTo>
                  <a:lnTo>
                    <a:pt x="390626" y="38100"/>
                  </a:lnTo>
                  <a:lnTo>
                    <a:pt x="390626" y="36576"/>
                  </a:lnTo>
                  <a:close/>
                </a:path>
                <a:path w="1884045" h="48894">
                  <a:moveTo>
                    <a:pt x="390626" y="25908"/>
                  </a:moveTo>
                  <a:lnTo>
                    <a:pt x="386054" y="22860"/>
                  </a:lnTo>
                  <a:lnTo>
                    <a:pt x="376910" y="22860"/>
                  </a:lnTo>
                  <a:lnTo>
                    <a:pt x="373862" y="25908"/>
                  </a:lnTo>
                  <a:lnTo>
                    <a:pt x="373862" y="30480"/>
                  </a:lnTo>
                  <a:lnTo>
                    <a:pt x="376910" y="33528"/>
                  </a:lnTo>
                  <a:lnTo>
                    <a:pt x="386054" y="33528"/>
                  </a:lnTo>
                  <a:lnTo>
                    <a:pt x="390626" y="30480"/>
                  </a:lnTo>
                  <a:lnTo>
                    <a:pt x="390626" y="25908"/>
                  </a:lnTo>
                  <a:close/>
                </a:path>
                <a:path w="1884045" h="48894">
                  <a:moveTo>
                    <a:pt x="451573" y="32004"/>
                  </a:moveTo>
                  <a:lnTo>
                    <a:pt x="448525" y="30480"/>
                  </a:lnTo>
                  <a:lnTo>
                    <a:pt x="439381" y="30480"/>
                  </a:lnTo>
                  <a:lnTo>
                    <a:pt x="434809" y="32004"/>
                  </a:lnTo>
                  <a:lnTo>
                    <a:pt x="434809" y="38100"/>
                  </a:lnTo>
                  <a:lnTo>
                    <a:pt x="434809" y="44196"/>
                  </a:lnTo>
                  <a:lnTo>
                    <a:pt x="439381" y="47244"/>
                  </a:lnTo>
                  <a:lnTo>
                    <a:pt x="448525" y="47244"/>
                  </a:lnTo>
                  <a:lnTo>
                    <a:pt x="451573" y="44196"/>
                  </a:lnTo>
                  <a:lnTo>
                    <a:pt x="451573" y="38100"/>
                  </a:lnTo>
                  <a:lnTo>
                    <a:pt x="451573" y="32004"/>
                  </a:lnTo>
                  <a:close/>
                </a:path>
                <a:path w="1884045" h="48894">
                  <a:moveTo>
                    <a:pt x="514159" y="39624"/>
                  </a:moveTo>
                  <a:lnTo>
                    <a:pt x="511111" y="36576"/>
                  </a:lnTo>
                  <a:lnTo>
                    <a:pt x="501967" y="36576"/>
                  </a:lnTo>
                  <a:lnTo>
                    <a:pt x="497395" y="39624"/>
                  </a:lnTo>
                  <a:lnTo>
                    <a:pt x="497395" y="44196"/>
                  </a:lnTo>
                  <a:lnTo>
                    <a:pt x="501967" y="47244"/>
                  </a:lnTo>
                  <a:lnTo>
                    <a:pt x="511111" y="47244"/>
                  </a:lnTo>
                  <a:lnTo>
                    <a:pt x="514159" y="45720"/>
                  </a:lnTo>
                  <a:lnTo>
                    <a:pt x="514159" y="39624"/>
                  </a:lnTo>
                  <a:close/>
                </a:path>
                <a:path w="1884045" h="48894">
                  <a:moveTo>
                    <a:pt x="640740" y="44297"/>
                  </a:moveTo>
                  <a:lnTo>
                    <a:pt x="639216" y="42773"/>
                  </a:lnTo>
                  <a:lnTo>
                    <a:pt x="639216" y="38100"/>
                  </a:lnTo>
                  <a:lnTo>
                    <a:pt x="639216" y="36576"/>
                  </a:lnTo>
                  <a:lnTo>
                    <a:pt x="639216" y="35052"/>
                  </a:lnTo>
                  <a:lnTo>
                    <a:pt x="634644" y="32004"/>
                  </a:lnTo>
                  <a:lnTo>
                    <a:pt x="625500" y="32004"/>
                  </a:lnTo>
                  <a:lnTo>
                    <a:pt x="622452" y="35052"/>
                  </a:lnTo>
                  <a:lnTo>
                    <a:pt x="622452" y="36576"/>
                  </a:lnTo>
                  <a:lnTo>
                    <a:pt x="622452" y="38100"/>
                  </a:lnTo>
                  <a:lnTo>
                    <a:pt x="622452" y="42672"/>
                  </a:lnTo>
                  <a:lnTo>
                    <a:pt x="622452" y="44297"/>
                  </a:lnTo>
                  <a:lnTo>
                    <a:pt x="625500" y="47345"/>
                  </a:lnTo>
                  <a:lnTo>
                    <a:pt x="634644" y="47345"/>
                  </a:lnTo>
                  <a:lnTo>
                    <a:pt x="639216" y="44297"/>
                  </a:lnTo>
                  <a:lnTo>
                    <a:pt x="640740" y="44297"/>
                  </a:lnTo>
                  <a:close/>
                </a:path>
                <a:path w="1884045" h="48894">
                  <a:moveTo>
                    <a:pt x="701802" y="38100"/>
                  </a:moveTo>
                  <a:lnTo>
                    <a:pt x="697230" y="36576"/>
                  </a:lnTo>
                  <a:lnTo>
                    <a:pt x="688086" y="36576"/>
                  </a:lnTo>
                  <a:lnTo>
                    <a:pt x="685038" y="38100"/>
                  </a:lnTo>
                  <a:lnTo>
                    <a:pt x="685038" y="44196"/>
                  </a:lnTo>
                  <a:lnTo>
                    <a:pt x="688086" y="45720"/>
                  </a:lnTo>
                  <a:lnTo>
                    <a:pt x="697230" y="45720"/>
                  </a:lnTo>
                  <a:lnTo>
                    <a:pt x="701802" y="44196"/>
                  </a:lnTo>
                  <a:lnTo>
                    <a:pt x="701802" y="38100"/>
                  </a:lnTo>
                  <a:close/>
                </a:path>
                <a:path w="1884045" h="48894">
                  <a:moveTo>
                    <a:pt x="826871" y="44297"/>
                  </a:moveTo>
                  <a:lnTo>
                    <a:pt x="825347" y="42773"/>
                  </a:lnTo>
                  <a:lnTo>
                    <a:pt x="825347" y="35052"/>
                  </a:lnTo>
                  <a:lnTo>
                    <a:pt x="825347" y="32004"/>
                  </a:lnTo>
                  <a:lnTo>
                    <a:pt x="822299" y="28956"/>
                  </a:lnTo>
                  <a:lnTo>
                    <a:pt x="813155" y="28956"/>
                  </a:lnTo>
                  <a:lnTo>
                    <a:pt x="808583" y="32004"/>
                  </a:lnTo>
                  <a:lnTo>
                    <a:pt x="808583" y="35026"/>
                  </a:lnTo>
                  <a:lnTo>
                    <a:pt x="808482" y="44196"/>
                  </a:lnTo>
                  <a:lnTo>
                    <a:pt x="813155" y="47345"/>
                  </a:lnTo>
                  <a:lnTo>
                    <a:pt x="822299" y="47345"/>
                  </a:lnTo>
                  <a:lnTo>
                    <a:pt x="825347" y="44297"/>
                  </a:lnTo>
                  <a:lnTo>
                    <a:pt x="826871" y="44297"/>
                  </a:lnTo>
                  <a:close/>
                </a:path>
                <a:path w="1884045" h="48894">
                  <a:moveTo>
                    <a:pt x="950404" y="22860"/>
                  </a:moveTo>
                  <a:lnTo>
                    <a:pt x="945730" y="19812"/>
                  </a:lnTo>
                  <a:lnTo>
                    <a:pt x="936586" y="19812"/>
                  </a:lnTo>
                  <a:lnTo>
                    <a:pt x="933538" y="22860"/>
                  </a:lnTo>
                  <a:lnTo>
                    <a:pt x="933538" y="27432"/>
                  </a:lnTo>
                  <a:lnTo>
                    <a:pt x="936586" y="30581"/>
                  </a:lnTo>
                  <a:lnTo>
                    <a:pt x="945730" y="30581"/>
                  </a:lnTo>
                  <a:lnTo>
                    <a:pt x="950404" y="27432"/>
                  </a:lnTo>
                  <a:lnTo>
                    <a:pt x="950404" y="22860"/>
                  </a:lnTo>
                  <a:close/>
                </a:path>
                <a:path w="1884045" h="48894">
                  <a:moveTo>
                    <a:pt x="951928" y="44297"/>
                  </a:moveTo>
                  <a:lnTo>
                    <a:pt x="950404" y="36576"/>
                  </a:lnTo>
                  <a:lnTo>
                    <a:pt x="950404" y="35052"/>
                  </a:lnTo>
                  <a:lnTo>
                    <a:pt x="945832" y="33528"/>
                  </a:lnTo>
                  <a:lnTo>
                    <a:pt x="936688" y="33528"/>
                  </a:lnTo>
                  <a:lnTo>
                    <a:pt x="933640" y="35052"/>
                  </a:lnTo>
                  <a:lnTo>
                    <a:pt x="933640" y="38049"/>
                  </a:lnTo>
                  <a:lnTo>
                    <a:pt x="933538" y="45720"/>
                  </a:lnTo>
                  <a:lnTo>
                    <a:pt x="936586" y="47244"/>
                  </a:lnTo>
                  <a:lnTo>
                    <a:pt x="945832" y="47345"/>
                  </a:lnTo>
                  <a:lnTo>
                    <a:pt x="946137" y="47142"/>
                  </a:lnTo>
                  <a:lnTo>
                    <a:pt x="950404" y="45720"/>
                  </a:lnTo>
                  <a:lnTo>
                    <a:pt x="950404" y="44297"/>
                  </a:lnTo>
                  <a:lnTo>
                    <a:pt x="951928" y="44297"/>
                  </a:lnTo>
                  <a:close/>
                </a:path>
                <a:path w="1884045" h="48894">
                  <a:moveTo>
                    <a:pt x="1012977" y="3048"/>
                  </a:moveTo>
                  <a:lnTo>
                    <a:pt x="1008405" y="0"/>
                  </a:lnTo>
                  <a:lnTo>
                    <a:pt x="999261" y="0"/>
                  </a:lnTo>
                  <a:lnTo>
                    <a:pt x="996213" y="3048"/>
                  </a:lnTo>
                  <a:lnTo>
                    <a:pt x="996213" y="7620"/>
                  </a:lnTo>
                  <a:lnTo>
                    <a:pt x="999261" y="10668"/>
                  </a:lnTo>
                  <a:lnTo>
                    <a:pt x="1008405" y="10668"/>
                  </a:lnTo>
                  <a:lnTo>
                    <a:pt x="1012977" y="7620"/>
                  </a:lnTo>
                  <a:lnTo>
                    <a:pt x="1012977" y="3048"/>
                  </a:lnTo>
                  <a:close/>
                </a:path>
                <a:path w="1884045" h="48894">
                  <a:moveTo>
                    <a:pt x="1014501" y="44297"/>
                  </a:moveTo>
                  <a:lnTo>
                    <a:pt x="1012977" y="36576"/>
                  </a:lnTo>
                  <a:lnTo>
                    <a:pt x="1012977" y="35052"/>
                  </a:lnTo>
                  <a:lnTo>
                    <a:pt x="1008405" y="32004"/>
                  </a:lnTo>
                  <a:lnTo>
                    <a:pt x="999261" y="32004"/>
                  </a:lnTo>
                  <a:lnTo>
                    <a:pt x="996213" y="35052"/>
                  </a:lnTo>
                  <a:lnTo>
                    <a:pt x="996213" y="39624"/>
                  </a:lnTo>
                  <a:lnTo>
                    <a:pt x="996213" y="44297"/>
                  </a:lnTo>
                  <a:lnTo>
                    <a:pt x="996213" y="45720"/>
                  </a:lnTo>
                  <a:lnTo>
                    <a:pt x="999058" y="47142"/>
                  </a:lnTo>
                  <a:lnTo>
                    <a:pt x="999261" y="47345"/>
                  </a:lnTo>
                  <a:lnTo>
                    <a:pt x="1008405" y="47345"/>
                  </a:lnTo>
                  <a:lnTo>
                    <a:pt x="1008710" y="47142"/>
                  </a:lnTo>
                  <a:lnTo>
                    <a:pt x="1012977" y="45720"/>
                  </a:lnTo>
                  <a:lnTo>
                    <a:pt x="1012977" y="44297"/>
                  </a:lnTo>
                  <a:lnTo>
                    <a:pt x="1014501" y="44297"/>
                  </a:lnTo>
                  <a:close/>
                </a:path>
                <a:path w="1884045" h="48894">
                  <a:moveTo>
                    <a:pt x="1074039" y="38100"/>
                  </a:moveTo>
                  <a:lnTo>
                    <a:pt x="1070991" y="36576"/>
                  </a:lnTo>
                  <a:lnTo>
                    <a:pt x="1061847" y="36576"/>
                  </a:lnTo>
                  <a:lnTo>
                    <a:pt x="1061669" y="36639"/>
                  </a:lnTo>
                  <a:lnTo>
                    <a:pt x="1057275" y="38100"/>
                  </a:lnTo>
                  <a:lnTo>
                    <a:pt x="1057275" y="39573"/>
                  </a:lnTo>
                  <a:lnTo>
                    <a:pt x="1057186" y="44297"/>
                  </a:lnTo>
                  <a:lnTo>
                    <a:pt x="1057275" y="45720"/>
                  </a:lnTo>
                  <a:lnTo>
                    <a:pt x="1061364" y="47091"/>
                  </a:lnTo>
                  <a:lnTo>
                    <a:pt x="1061758" y="47345"/>
                  </a:lnTo>
                  <a:lnTo>
                    <a:pt x="1070991" y="47345"/>
                  </a:lnTo>
                  <a:lnTo>
                    <a:pt x="1071194" y="47142"/>
                  </a:lnTo>
                  <a:lnTo>
                    <a:pt x="1074039" y="45720"/>
                  </a:lnTo>
                  <a:lnTo>
                    <a:pt x="1074039" y="44297"/>
                  </a:lnTo>
                  <a:lnTo>
                    <a:pt x="1074039" y="39624"/>
                  </a:lnTo>
                  <a:lnTo>
                    <a:pt x="1074039" y="38100"/>
                  </a:lnTo>
                  <a:close/>
                </a:path>
                <a:path w="1884045" h="48894">
                  <a:moveTo>
                    <a:pt x="1074039" y="27432"/>
                  </a:moveTo>
                  <a:lnTo>
                    <a:pt x="1070991" y="25908"/>
                  </a:lnTo>
                  <a:lnTo>
                    <a:pt x="1061847" y="25908"/>
                  </a:lnTo>
                  <a:lnTo>
                    <a:pt x="1057275" y="27432"/>
                  </a:lnTo>
                  <a:lnTo>
                    <a:pt x="1057275" y="33528"/>
                  </a:lnTo>
                  <a:lnTo>
                    <a:pt x="1061847" y="35052"/>
                  </a:lnTo>
                  <a:lnTo>
                    <a:pt x="1070991" y="35052"/>
                  </a:lnTo>
                  <a:lnTo>
                    <a:pt x="1074039" y="33528"/>
                  </a:lnTo>
                  <a:lnTo>
                    <a:pt x="1074039" y="27432"/>
                  </a:lnTo>
                  <a:close/>
                </a:path>
                <a:path w="1884045" h="48894">
                  <a:moveTo>
                    <a:pt x="1136523" y="38100"/>
                  </a:moveTo>
                  <a:lnTo>
                    <a:pt x="1133475" y="36576"/>
                  </a:lnTo>
                  <a:lnTo>
                    <a:pt x="1124331" y="36576"/>
                  </a:lnTo>
                  <a:lnTo>
                    <a:pt x="1119759" y="38100"/>
                  </a:lnTo>
                  <a:lnTo>
                    <a:pt x="1119759" y="39624"/>
                  </a:lnTo>
                  <a:lnTo>
                    <a:pt x="1119759" y="44196"/>
                  </a:lnTo>
                  <a:lnTo>
                    <a:pt x="1119759" y="45720"/>
                  </a:lnTo>
                  <a:lnTo>
                    <a:pt x="1124331" y="47244"/>
                  </a:lnTo>
                  <a:lnTo>
                    <a:pt x="1133475" y="47244"/>
                  </a:lnTo>
                  <a:lnTo>
                    <a:pt x="1136523" y="45720"/>
                  </a:lnTo>
                  <a:lnTo>
                    <a:pt x="1136523" y="39624"/>
                  </a:lnTo>
                  <a:lnTo>
                    <a:pt x="1136523" y="38100"/>
                  </a:lnTo>
                  <a:close/>
                </a:path>
                <a:path w="1884045" h="48894">
                  <a:moveTo>
                    <a:pt x="1199108" y="32004"/>
                  </a:moveTo>
                  <a:lnTo>
                    <a:pt x="1196060" y="30480"/>
                  </a:lnTo>
                  <a:lnTo>
                    <a:pt x="1185392" y="30480"/>
                  </a:lnTo>
                  <a:lnTo>
                    <a:pt x="1182344" y="32004"/>
                  </a:lnTo>
                  <a:lnTo>
                    <a:pt x="1182344" y="35052"/>
                  </a:lnTo>
                  <a:lnTo>
                    <a:pt x="1182344" y="38074"/>
                  </a:lnTo>
                  <a:lnTo>
                    <a:pt x="1182243" y="45720"/>
                  </a:lnTo>
                  <a:lnTo>
                    <a:pt x="1184529" y="46482"/>
                  </a:lnTo>
                  <a:lnTo>
                    <a:pt x="1185392" y="47345"/>
                  </a:lnTo>
                  <a:lnTo>
                    <a:pt x="1196060" y="47345"/>
                  </a:lnTo>
                  <a:lnTo>
                    <a:pt x="1196263" y="47142"/>
                  </a:lnTo>
                  <a:lnTo>
                    <a:pt x="1199108" y="45720"/>
                  </a:lnTo>
                  <a:lnTo>
                    <a:pt x="1199108" y="44297"/>
                  </a:lnTo>
                  <a:lnTo>
                    <a:pt x="1199108" y="38100"/>
                  </a:lnTo>
                  <a:lnTo>
                    <a:pt x="1199108" y="35052"/>
                  </a:lnTo>
                  <a:lnTo>
                    <a:pt x="1199108" y="32004"/>
                  </a:lnTo>
                  <a:close/>
                </a:path>
                <a:path w="1884045" h="48894">
                  <a:moveTo>
                    <a:pt x="1199108" y="19812"/>
                  </a:moveTo>
                  <a:lnTo>
                    <a:pt x="1196060" y="18288"/>
                  </a:lnTo>
                  <a:lnTo>
                    <a:pt x="1185392" y="18288"/>
                  </a:lnTo>
                  <a:lnTo>
                    <a:pt x="1182344" y="19812"/>
                  </a:lnTo>
                  <a:lnTo>
                    <a:pt x="1182344" y="25908"/>
                  </a:lnTo>
                  <a:lnTo>
                    <a:pt x="1185392" y="27432"/>
                  </a:lnTo>
                  <a:lnTo>
                    <a:pt x="1196060" y="27432"/>
                  </a:lnTo>
                  <a:lnTo>
                    <a:pt x="1199108" y="25908"/>
                  </a:lnTo>
                  <a:lnTo>
                    <a:pt x="1199108" y="19812"/>
                  </a:lnTo>
                  <a:close/>
                </a:path>
                <a:path w="1884045" h="48894">
                  <a:moveTo>
                    <a:pt x="1261592" y="35052"/>
                  </a:moveTo>
                  <a:lnTo>
                    <a:pt x="1257020" y="33528"/>
                  </a:lnTo>
                  <a:lnTo>
                    <a:pt x="1247876" y="33528"/>
                  </a:lnTo>
                  <a:lnTo>
                    <a:pt x="1244828" y="35052"/>
                  </a:lnTo>
                  <a:lnTo>
                    <a:pt x="1244828" y="36576"/>
                  </a:lnTo>
                  <a:lnTo>
                    <a:pt x="1244828" y="38100"/>
                  </a:lnTo>
                  <a:lnTo>
                    <a:pt x="1244828" y="44196"/>
                  </a:lnTo>
                  <a:lnTo>
                    <a:pt x="1245031" y="44399"/>
                  </a:lnTo>
                  <a:lnTo>
                    <a:pt x="1247876" y="47244"/>
                  </a:lnTo>
                  <a:lnTo>
                    <a:pt x="1257020" y="47244"/>
                  </a:lnTo>
                  <a:lnTo>
                    <a:pt x="1261287" y="44399"/>
                  </a:lnTo>
                  <a:lnTo>
                    <a:pt x="1261592" y="44297"/>
                  </a:lnTo>
                  <a:lnTo>
                    <a:pt x="1261592" y="38100"/>
                  </a:lnTo>
                  <a:lnTo>
                    <a:pt x="1261592" y="36576"/>
                  </a:lnTo>
                  <a:lnTo>
                    <a:pt x="1261592" y="35052"/>
                  </a:lnTo>
                  <a:close/>
                </a:path>
                <a:path w="1884045" h="48894">
                  <a:moveTo>
                    <a:pt x="1325689" y="45720"/>
                  </a:moveTo>
                  <a:lnTo>
                    <a:pt x="1324165" y="39624"/>
                  </a:lnTo>
                  <a:lnTo>
                    <a:pt x="1324165" y="38100"/>
                  </a:lnTo>
                  <a:lnTo>
                    <a:pt x="1319593" y="36576"/>
                  </a:lnTo>
                  <a:lnTo>
                    <a:pt x="1310449" y="36576"/>
                  </a:lnTo>
                  <a:lnTo>
                    <a:pt x="1307401" y="38100"/>
                  </a:lnTo>
                  <a:lnTo>
                    <a:pt x="1307401" y="39624"/>
                  </a:lnTo>
                  <a:lnTo>
                    <a:pt x="1307401" y="45720"/>
                  </a:lnTo>
                  <a:lnTo>
                    <a:pt x="1310449" y="47244"/>
                  </a:lnTo>
                  <a:lnTo>
                    <a:pt x="1319593" y="47244"/>
                  </a:lnTo>
                  <a:lnTo>
                    <a:pt x="1324165" y="45720"/>
                  </a:lnTo>
                  <a:lnTo>
                    <a:pt x="1325689" y="45720"/>
                  </a:lnTo>
                  <a:close/>
                </a:path>
                <a:path w="1884045" h="48894">
                  <a:moveTo>
                    <a:pt x="1447698" y="35052"/>
                  </a:moveTo>
                  <a:lnTo>
                    <a:pt x="1444650" y="33528"/>
                  </a:lnTo>
                  <a:lnTo>
                    <a:pt x="1435417" y="33528"/>
                  </a:lnTo>
                  <a:lnTo>
                    <a:pt x="1430845" y="35052"/>
                  </a:lnTo>
                  <a:lnTo>
                    <a:pt x="1430845" y="45720"/>
                  </a:lnTo>
                  <a:lnTo>
                    <a:pt x="1435290" y="47205"/>
                  </a:lnTo>
                  <a:lnTo>
                    <a:pt x="1435506" y="47345"/>
                  </a:lnTo>
                  <a:lnTo>
                    <a:pt x="1444650" y="47345"/>
                  </a:lnTo>
                  <a:lnTo>
                    <a:pt x="1444853" y="47142"/>
                  </a:lnTo>
                  <a:lnTo>
                    <a:pt x="1447698" y="45720"/>
                  </a:lnTo>
                  <a:lnTo>
                    <a:pt x="1447698" y="44297"/>
                  </a:lnTo>
                  <a:lnTo>
                    <a:pt x="1447698" y="39624"/>
                  </a:lnTo>
                  <a:lnTo>
                    <a:pt x="1447698" y="35052"/>
                  </a:lnTo>
                  <a:close/>
                </a:path>
                <a:path w="1884045" h="48894">
                  <a:moveTo>
                    <a:pt x="1574393" y="44297"/>
                  </a:moveTo>
                  <a:lnTo>
                    <a:pt x="1572869" y="38100"/>
                  </a:lnTo>
                  <a:lnTo>
                    <a:pt x="1572869" y="33528"/>
                  </a:lnTo>
                  <a:lnTo>
                    <a:pt x="1571726" y="32766"/>
                  </a:lnTo>
                  <a:lnTo>
                    <a:pt x="1572869" y="32004"/>
                  </a:lnTo>
                  <a:lnTo>
                    <a:pt x="1572869" y="27432"/>
                  </a:lnTo>
                  <a:lnTo>
                    <a:pt x="1568297" y="24384"/>
                  </a:lnTo>
                  <a:lnTo>
                    <a:pt x="1559153" y="24384"/>
                  </a:lnTo>
                  <a:lnTo>
                    <a:pt x="1556105" y="27432"/>
                  </a:lnTo>
                  <a:lnTo>
                    <a:pt x="1556105" y="32004"/>
                  </a:lnTo>
                  <a:lnTo>
                    <a:pt x="1556867" y="32766"/>
                  </a:lnTo>
                  <a:lnTo>
                    <a:pt x="1556105" y="33528"/>
                  </a:lnTo>
                  <a:lnTo>
                    <a:pt x="1556105" y="38100"/>
                  </a:lnTo>
                  <a:lnTo>
                    <a:pt x="1556105" y="44297"/>
                  </a:lnTo>
                  <a:lnTo>
                    <a:pt x="1559153" y="47345"/>
                  </a:lnTo>
                  <a:lnTo>
                    <a:pt x="1568297" y="47345"/>
                  </a:lnTo>
                  <a:lnTo>
                    <a:pt x="1572869" y="44297"/>
                  </a:lnTo>
                  <a:lnTo>
                    <a:pt x="1574393" y="44297"/>
                  </a:lnTo>
                  <a:close/>
                </a:path>
                <a:path w="1884045" h="48894">
                  <a:moveTo>
                    <a:pt x="1635353" y="38100"/>
                  </a:moveTo>
                  <a:lnTo>
                    <a:pt x="1630781" y="36576"/>
                  </a:lnTo>
                  <a:lnTo>
                    <a:pt x="1621637" y="36576"/>
                  </a:lnTo>
                  <a:lnTo>
                    <a:pt x="1618589" y="38100"/>
                  </a:lnTo>
                  <a:lnTo>
                    <a:pt x="1618589" y="45720"/>
                  </a:lnTo>
                  <a:lnTo>
                    <a:pt x="1621637" y="47244"/>
                  </a:lnTo>
                  <a:lnTo>
                    <a:pt x="1630781" y="47244"/>
                  </a:lnTo>
                  <a:lnTo>
                    <a:pt x="1635353" y="45720"/>
                  </a:lnTo>
                  <a:lnTo>
                    <a:pt x="1635353" y="38100"/>
                  </a:lnTo>
                  <a:close/>
                </a:path>
                <a:path w="1884045" h="48894">
                  <a:moveTo>
                    <a:pt x="1758975" y="28956"/>
                  </a:moveTo>
                  <a:lnTo>
                    <a:pt x="1755927" y="25908"/>
                  </a:lnTo>
                  <a:lnTo>
                    <a:pt x="1746694" y="25908"/>
                  </a:lnTo>
                  <a:lnTo>
                    <a:pt x="1742122" y="28956"/>
                  </a:lnTo>
                  <a:lnTo>
                    <a:pt x="1742122" y="33528"/>
                  </a:lnTo>
                  <a:lnTo>
                    <a:pt x="1745170" y="35052"/>
                  </a:lnTo>
                  <a:lnTo>
                    <a:pt x="1742122" y="38100"/>
                  </a:lnTo>
                  <a:lnTo>
                    <a:pt x="1742122" y="44297"/>
                  </a:lnTo>
                  <a:lnTo>
                    <a:pt x="1742122" y="45720"/>
                  </a:lnTo>
                  <a:lnTo>
                    <a:pt x="1746389" y="47142"/>
                  </a:lnTo>
                  <a:lnTo>
                    <a:pt x="1746694" y="47345"/>
                  </a:lnTo>
                  <a:lnTo>
                    <a:pt x="1755927" y="47345"/>
                  </a:lnTo>
                  <a:lnTo>
                    <a:pt x="1756130" y="47142"/>
                  </a:lnTo>
                  <a:lnTo>
                    <a:pt x="1758975" y="45720"/>
                  </a:lnTo>
                  <a:lnTo>
                    <a:pt x="1758975" y="44297"/>
                  </a:lnTo>
                  <a:lnTo>
                    <a:pt x="1758975" y="38100"/>
                  </a:lnTo>
                  <a:lnTo>
                    <a:pt x="1755927" y="35052"/>
                  </a:lnTo>
                  <a:lnTo>
                    <a:pt x="1758975" y="33528"/>
                  </a:lnTo>
                  <a:lnTo>
                    <a:pt x="1758975" y="28956"/>
                  </a:lnTo>
                  <a:close/>
                </a:path>
                <a:path w="1884045" h="48894">
                  <a:moveTo>
                    <a:pt x="1822983" y="45720"/>
                  </a:moveTo>
                  <a:lnTo>
                    <a:pt x="1821459" y="39624"/>
                  </a:lnTo>
                  <a:lnTo>
                    <a:pt x="1821459" y="38100"/>
                  </a:lnTo>
                  <a:lnTo>
                    <a:pt x="1821459" y="36576"/>
                  </a:lnTo>
                  <a:lnTo>
                    <a:pt x="1819935" y="35814"/>
                  </a:lnTo>
                  <a:lnTo>
                    <a:pt x="1821459" y="35052"/>
                  </a:lnTo>
                  <a:lnTo>
                    <a:pt x="1821459" y="30480"/>
                  </a:lnTo>
                  <a:lnTo>
                    <a:pt x="1818411" y="27432"/>
                  </a:lnTo>
                  <a:lnTo>
                    <a:pt x="1807743" y="27432"/>
                  </a:lnTo>
                  <a:lnTo>
                    <a:pt x="1804695" y="30480"/>
                  </a:lnTo>
                  <a:lnTo>
                    <a:pt x="1804695" y="35052"/>
                  </a:lnTo>
                  <a:lnTo>
                    <a:pt x="1806219" y="35814"/>
                  </a:lnTo>
                  <a:lnTo>
                    <a:pt x="1804695" y="36576"/>
                  </a:lnTo>
                  <a:lnTo>
                    <a:pt x="1804695" y="38100"/>
                  </a:lnTo>
                  <a:lnTo>
                    <a:pt x="1804695" y="39624"/>
                  </a:lnTo>
                  <a:lnTo>
                    <a:pt x="1804695" y="44196"/>
                  </a:lnTo>
                  <a:lnTo>
                    <a:pt x="1804974" y="44589"/>
                  </a:lnTo>
                  <a:lnTo>
                    <a:pt x="1804695" y="45720"/>
                  </a:lnTo>
                  <a:lnTo>
                    <a:pt x="1807540" y="47142"/>
                  </a:lnTo>
                  <a:lnTo>
                    <a:pt x="1807743" y="47345"/>
                  </a:lnTo>
                  <a:lnTo>
                    <a:pt x="1818411" y="47345"/>
                  </a:lnTo>
                  <a:lnTo>
                    <a:pt x="1818614" y="47142"/>
                  </a:lnTo>
                  <a:lnTo>
                    <a:pt x="1821459" y="45720"/>
                  </a:lnTo>
                  <a:lnTo>
                    <a:pt x="1822983" y="45720"/>
                  </a:lnTo>
                  <a:close/>
                </a:path>
                <a:path w="1884045" h="48894">
                  <a:moveTo>
                    <a:pt x="1884045" y="38100"/>
                  </a:moveTo>
                  <a:lnTo>
                    <a:pt x="1879473" y="36576"/>
                  </a:lnTo>
                  <a:lnTo>
                    <a:pt x="1870329" y="36576"/>
                  </a:lnTo>
                  <a:lnTo>
                    <a:pt x="1867281" y="38100"/>
                  </a:lnTo>
                  <a:lnTo>
                    <a:pt x="1867281" y="39624"/>
                  </a:lnTo>
                  <a:lnTo>
                    <a:pt x="1867281" y="44196"/>
                  </a:lnTo>
                  <a:lnTo>
                    <a:pt x="1870329" y="47244"/>
                  </a:lnTo>
                  <a:lnTo>
                    <a:pt x="1879473" y="47244"/>
                  </a:lnTo>
                  <a:lnTo>
                    <a:pt x="1884045" y="44196"/>
                  </a:lnTo>
                  <a:lnTo>
                    <a:pt x="1884045" y="39624"/>
                  </a:lnTo>
                  <a:lnTo>
                    <a:pt x="1884045" y="3810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3" name="object 2043" descr=""/>
            <p:cNvSpPr/>
            <p:nvPr/>
          </p:nvSpPr>
          <p:spPr>
            <a:xfrm>
              <a:off x="7016966" y="2310383"/>
              <a:ext cx="1821814" cy="40005"/>
            </a:xfrm>
            <a:custGeom>
              <a:avLst/>
              <a:gdLst/>
              <a:ahLst/>
              <a:cxnLst/>
              <a:rect l="l" t="t" r="r" b="b"/>
              <a:pathLst>
                <a:path w="1821815" h="40005">
                  <a:moveTo>
                    <a:pt x="18389" y="35153"/>
                  </a:moveTo>
                  <a:lnTo>
                    <a:pt x="16865" y="33629"/>
                  </a:lnTo>
                  <a:lnTo>
                    <a:pt x="16865" y="30480"/>
                  </a:lnTo>
                  <a:lnTo>
                    <a:pt x="16865" y="28956"/>
                  </a:lnTo>
                  <a:lnTo>
                    <a:pt x="16865" y="25908"/>
                  </a:lnTo>
                  <a:lnTo>
                    <a:pt x="12293" y="22860"/>
                  </a:lnTo>
                  <a:lnTo>
                    <a:pt x="3149" y="22860"/>
                  </a:lnTo>
                  <a:lnTo>
                    <a:pt x="101" y="25908"/>
                  </a:lnTo>
                  <a:lnTo>
                    <a:pt x="101" y="28854"/>
                  </a:lnTo>
                  <a:lnTo>
                    <a:pt x="0" y="36576"/>
                  </a:lnTo>
                  <a:lnTo>
                    <a:pt x="3048" y="38100"/>
                  </a:lnTo>
                  <a:lnTo>
                    <a:pt x="12293" y="38201"/>
                  </a:lnTo>
                  <a:lnTo>
                    <a:pt x="12687" y="37947"/>
                  </a:lnTo>
                  <a:lnTo>
                    <a:pt x="16865" y="36576"/>
                  </a:lnTo>
                  <a:lnTo>
                    <a:pt x="16865" y="35153"/>
                  </a:lnTo>
                  <a:lnTo>
                    <a:pt x="18389" y="35153"/>
                  </a:lnTo>
                  <a:close/>
                </a:path>
                <a:path w="1821815" h="40005">
                  <a:moveTo>
                    <a:pt x="140500" y="30480"/>
                  </a:moveTo>
                  <a:lnTo>
                    <a:pt x="137452" y="27432"/>
                  </a:lnTo>
                  <a:lnTo>
                    <a:pt x="128308" y="27432"/>
                  </a:lnTo>
                  <a:lnTo>
                    <a:pt x="123736" y="30480"/>
                  </a:lnTo>
                  <a:lnTo>
                    <a:pt x="123736" y="35052"/>
                  </a:lnTo>
                  <a:lnTo>
                    <a:pt x="123736" y="36576"/>
                  </a:lnTo>
                  <a:lnTo>
                    <a:pt x="128308" y="38100"/>
                  </a:lnTo>
                  <a:lnTo>
                    <a:pt x="137452" y="38100"/>
                  </a:lnTo>
                  <a:lnTo>
                    <a:pt x="140500" y="36576"/>
                  </a:lnTo>
                  <a:lnTo>
                    <a:pt x="140500" y="30480"/>
                  </a:lnTo>
                  <a:close/>
                </a:path>
                <a:path w="1821815" h="40005">
                  <a:moveTo>
                    <a:pt x="204508" y="35153"/>
                  </a:moveTo>
                  <a:lnTo>
                    <a:pt x="202984" y="27432"/>
                  </a:lnTo>
                  <a:lnTo>
                    <a:pt x="202984" y="25908"/>
                  </a:lnTo>
                  <a:lnTo>
                    <a:pt x="202984" y="24384"/>
                  </a:lnTo>
                  <a:lnTo>
                    <a:pt x="199936" y="22860"/>
                  </a:lnTo>
                  <a:lnTo>
                    <a:pt x="190792" y="22860"/>
                  </a:lnTo>
                  <a:lnTo>
                    <a:pt x="186220" y="24384"/>
                  </a:lnTo>
                  <a:lnTo>
                    <a:pt x="186220" y="25908"/>
                  </a:lnTo>
                  <a:lnTo>
                    <a:pt x="186207" y="35153"/>
                  </a:lnTo>
                  <a:lnTo>
                    <a:pt x="186220" y="36576"/>
                  </a:lnTo>
                  <a:lnTo>
                    <a:pt x="190461" y="37998"/>
                  </a:lnTo>
                  <a:lnTo>
                    <a:pt x="190779" y="38201"/>
                  </a:lnTo>
                  <a:lnTo>
                    <a:pt x="199923" y="38201"/>
                  </a:lnTo>
                  <a:lnTo>
                    <a:pt x="200139" y="37998"/>
                  </a:lnTo>
                  <a:lnTo>
                    <a:pt x="202984" y="36576"/>
                  </a:lnTo>
                  <a:lnTo>
                    <a:pt x="202984" y="35153"/>
                  </a:lnTo>
                  <a:lnTo>
                    <a:pt x="204508" y="35153"/>
                  </a:lnTo>
                  <a:close/>
                </a:path>
                <a:path w="1821815" h="40005">
                  <a:moveTo>
                    <a:pt x="265557" y="30480"/>
                  </a:moveTo>
                  <a:lnTo>
                    <a:pt x="260896" y="27432"/>
                  </a:lnTo>
                  <a:lnTo>
                    <a:pt x="251752" y="27432"/>
                  </a:lnTo>
                  <a:lnTo>
                    <a:pt x="248704" y="30480"/>
                  </a:lnTo>
                  <a:lnTo>
                    <a:pt x="248704" y="35052"/>
                  </a:lnTo>
                  <a:lnTo>
                    <a:pt x="251752" y="38201"/>
                  </a:lnTo>
                  <a:lnTo>
                    <a:pt x="260896" y="38201"/>
                  </a:lnTo>
                  <a:lnTo>
                    <a:pt x="265557" y="35052"/>
                  </a:lnTo>
                  <a:lnTo>
                    <a:pt x="265557" y="30480"/>
                  </a:lnTo>
                  <a:close/>
                </a:path>
                <a:path w="1821815" h="40005">
                  <a:moveTo>
                    <a:pt x="329666" y="35153"/>
                  </a:moveTo>
                  <a:lnTo>
                    <a:pt x="328142" y="30480"/>
                  </a:lnTo>
                  <a:lnTo>
                    <a:pt x="328142" y="28956"/>
                  </a:lnTo>
                  <a:lnTo>
                    <a:pt x="323570" y="25908"/>
                  </a:lnTo>
                  <a:lnTo>
                    <a:pt x="314426" y="25908"/>
                  </a:lnTo>
                  <a:lnTo>
                    <a:pt x="311277" y="28956"/>
                  </a:lnTo>
                  <a:lnTo>
                    <a:pt x="311277" y="30480"/>
                  </a:lnTo>
                  <a:lnTo>
                    <a:pt x="311277" y="35052"/>
                  </a:lnTo>
                  <a:lnTo>
                    <a:pt x="314325" y="38201"/>
                  </a:lnTo>
                  <a:lnTo>
                    <a:pt x="323469" y="38201"/>
                  </a:lnTo>
                  <a:lnTo>
                    <a:pt x="328142" y="35153"/>
                  </a:lnTo>
                  <a:lnTo>
                    <a:pt x="329666" y="35153"/>
                  </a:lnTo>
                  <a:close/>
                </a:path>
                <a:path w="1821815" h="40005">
                  <a:moveTo>
                    <a:pt x="389089" y="28956"/>
                  </a:moveTo>
                  <a:lnTo>
                    <a:pt x="386041" y="25908"/>
                  </a:lnTo>
                  <a:lnTo>
                    <a:pt x="376897" y="25908"/>
                  </a:lnTo>
                  <a:lnTo>
                    <a:pt x="372237" y="28956"/>
                  </a:lnTo>
                  <a:lnTo>
                    <a:pt x="372237" y="36576"/>
                  </a:lnTo>
                  <a:lnTo>
                    <a:pt x="376809" y="38100"/>
                  </a:lnTo>
                  <a:lnTo>
                    <a:pt x="386041" y="38100"/>
                  </a:lnTo>
                  <a:lnTo>
                    <a:pt x="389089" y="36576"/>
                  </a:lnTo>
                  <a:lnTo>
                    <a:pt x="389089" y="33528"/>
                  </a:lnTo>
                  <a:lnTo>
                    <a:pt x="389089" y="28956"/>
                  </a:lnTo>
                  <a:close/>
                </a:path>
                <a:path w="1821815" h="40005">
                  <a:moveTo>
                    <a:pt x="451675" y="30480"/>
                  </a:moveTo>
                  <a:lnTo>
                    <a:pt x="448627" y="27432"/>
                  </a:lnTo>
                  <a:lnTo>
                    <a:pt x="439483" y="27432"/>
                  </a:lnTo>
                  <a:lnTo>
                    <a:pt x="434911" y="30480"/>
                  </a:lnTo>
                  <a:lnTo>
                    <a:pt x="434911" y="35052"/>
                  </a:lnTo>
                  <a:lnTo>
                    <a:pt x="439483" y="38100"/>
                  </a:lnTo>
                  <a:lnTo>
                    <a:pt x="448627" y="38100"/>
                  </a:lnTo>
                  <a:lnTo>
                    <a:pt x="451675" y="36576"/>
                  </a:lnTo>
                  <a:lnTo>
                    <a:pt x="451675" y="30480"/>
                  </a:lnTo>
                  <a:close/>
                </a:path>
                <a:path w="1821815" h="40005">
                  <a:moveTo>
                    <a:pt x="578256" y="35153"/>
                  </a:moveTo>
                  <a:lnTo>
                    <a:pt x="576732" y="33629"/>
                  </a:lnTo>
                  <a:lnTo>
                    <a:pt x="576732" y="30480"/>
                  </a:lnTo>
                  <a:lnTo>
                    <a:pt x="576732" y="27432"/>
                  </a:lnTo>
                  <a:lnTo>
                    <a:pt x="572160" y="24384"/>
                  </a:lnTo>
                  <a:lnTo>
                    <a:pt x="563016" y="24384"/>
                  </a:lnTo>
                  <a:lnTo>
                    <a:pt x="559968" y="27432"/>
                  </a:lnTo>
                  <a:lnTo>
                    <a:pt x="559968" y="30480"/>
                  </a:lnTo>
                  <a:lnTo>
                    <a:pt x="559968" y="35052"/>
                  </a:lnTo>
                  <a:lnTo>
                    <a:pt x="559968" y="36576"/>
                  </a:lnTo>
                  <a:lnTo>
                    <a:pt x="563016" y="38100"/>
                  </a:lnTo>
                  <a:lnTo>
                    <a:pt x="572160" y="38100"/>
                  </a:lnTo>
                  <a:lnTo>
                    <a:pt x="576732" y="36576"/>
                  </a:lnTo>
                  <a:lnTo>
                    <a:pt x="576732" y="35153"/>
                  </a:lnTo>
                  <a:lnTo>
                    <a:pt x="578256" y="35153"/>
                  </a:lnTo>
                  <a:close/>
                </a:path>
                <a:path w="1821815" h="40005">
                  <a:moveTo>
                    <a:pt x="639318" y="30480"/>
                  </a:moveTo>
                  <a:lnTo>
                    <a:pt x="634746" y="27432"/>
                  </a:lnTo>
                  <a:lnTo>
                    <a:pt x="625602" y="27432"/>
                  </a:lnTo>
                  <a:lnTo>
                    <a:pt x="622452" y="30480"/>
                  </a:lnTo>
                  <a:lnTo>
                    <a:pt x="622452" y="35052"/>
                  </a:lnTo>
                  <a:lnTo>
                    <a:pt x="625500" y="38201"/>
                  </a:lnTo>
                  <a:lnTo>
                    <a:pt x="634644" y="38201"/>
                  </a:lnTo>
                  <a:lnTo>
                    <a:pt x="639318" y="35052"/>
                  </a:lnTo>
                  <a:lnTo>
                    <a:pt x="639318" y="30480"/>
                  </a:lnTo>
                  <a:close/>
                </a:path>
                <a:path w="1821815" h="40005">
                  <a:moveTo>
                    <a:pt x="700278" y="30480"/>
                  </a:moveTo>
                  <a:lnTo>
                    <a:pt x="697230" y="27432"/>
                  </a:lnTo>
                  <a:lnTo>
                    <a:pt x="688086" y="27432"/>
                  </a:lnTo>
                  <a:lnTo>
                    <a:pt x="683514" y="30480"/>
                  </a:lnTo>
                  <a:lnTo>
                    <a:pt x="683514" y="35052"/>
                  </a:lnTo>
                  <a:lnTo>
                    <a:pt x="688086" y="38100"/>
                  </a:lnTo>
                  <a:lnTo>
                    <a:pt x="697230" y="38100"/>
                  </a:lnTo>
                  <a:lnTo>
                    <a:pt x="700278" y="36576"/>
                  </a:lnTo>
                  <a:lnTo>
                    <a:pt x="700278" y="30480"/>
                  </a:lnTo>
                  <a:close/>
                </a:path>
                <a:path w="1821815" h="40005">
                  <a:moveTo>
                    <a:pt x="764387" y="35153"/>
                  </a:moveTo>
                  <a:lnTo>
                    <a:pt x="762863" y="30480"/>
                  </a:lnTo>
                  <a:lnTo>
                    <a:pt x="762863" y="28956"/>
                  </a:lnTo>
                  <a:lnTo>
                    <a:pt x="761339" y="27432"/>
                  </a:lnTo>
                  <a:lnTo>
                    <a:pt x="762863" y="25908"/>
                  </a:lnTo>
                  <a:lnTo>
                    <a:pt x="762863" y="19812"/>
                  </a:lnTo>
                  <a:lnTo>
                    <a:pt x="759815" y="18288"/>
                  </a:lnTo>
                  <a:lnTo>
                    <a:pt x="750671" y="18288"/>
                  </a:lnTo>
                  <a:lnTo>
                    <a:pt x="746099" y="19812"/>
                  </a:lnTo>
                  <a:lnTo>
                    <a:pt x="746099" y="25908"/>
                  </a:lnTo>
                  <a:lnTo>
                    <a:pt x="749147" y="27432"/>
                  </a:lnTo>
                  <a:lnTo>
                    <a:pt x="746099" y="28956"/>
                  </a:lnTo>
                  <a:lnTo>
                    <a:pt x="746099" y="30480"/>
                  </a:lnTo>
                  <a:lnTo>
                    <a:pt x="746099" y="35153"/>
                  </a:lnTo>
                  <a:lnTo>
                    <a:pt x="746099" y="36576"/>
                  </a:lnTo>
                  <a:lnTo>
                    <a:pt x="750366" y="37998"/>
                  </a:lnTo>
                  <a:lnTo>
                    <a:pt x="750671" y="38201"/>
                  </a:lnTo>
                  <a:lnTo>
                    <a:pt x="759815" y="38201"/>
                  </a:lnTo>
                  <a:lnTo>
                    <a:pt x="760018" y="37998"/>
                  </a:lnTo>
                  <a:lnTo>
                    <a:pt x="762863" y="36576"/>
                  </a:lnTo>
                  <a:lnTo>
                    <a:pt x="762863" y="35153"/>
                  </a:lnTo>
                  <a:lnTo>
                    <a:pt x="764387" y="35153"/>
                  </a:lnTo>
                  <a:close/>
                </a:path>
                <a:path w="1821815" h="40005">
                  <a:moveTo>
                    <a:pt x="889444" y="35153"/>
                  </a:moveTo>
                  <a:lnTo>
                    <a:pt x="887920" y="27432"/>
                  </a:lnTo>
                  <a:lnTo>
                    <a:pt x="887920" y="25908"/>
                  </a:lnTo>
                  <a:lnTo>
                    <a:pt x="887920" y="24384"/>
                  </a:lnTo>
                  <a:lnTo>
                    <a:pt x="883348" y="22860"/>
                  </a:lnTo>
                  <a:lnTo>
                    <a:pt x="874204" y="22860"/>
                  </a:lnTo>
                  <a:lnTo>
                    <a:pt x="871156" y="24384"/>
                  </a:lnTo>
                  <a:lnTo>
                    <a:pt x="871156" y="25908"/>
                  </a:lnTo>
                  <a:lnTo>
                    <a:pt x="871156" y="28956"/>
                  </a:lnTo>
                  <a:lnTo>
                    <a:pt x="871156" y="30480"/>
                  </a:lnTo>
                  <a:lnTo>
                    <a:pt x="871156" y="35153"/>
                  </a:lnTo>
                  <a:lnTo>
                    <a:pt x="871435" y="35445"/>
                  </a:lnTo>
                  <a:lnTo>
                    <a:pt x="871156" y="36576"/>
                  </a:lnTo>
                  <a:lnTo>
                    <a:pt x="874204" y="39624"/>
                  </a:lnTo>
                  <a:lnTo>
                    <a:pt x="883348" y="39624"/>
                  </a:lnTo>
                  <a:lnTo>
                    <a:pt x="887920" y="36576"/>
                  </a:lnTo>
                  <a:lnTo>
                    <a:pt x="889444" y="36576"/>
                  </a:lnTo>
                  <a:lnTo>
                    <a:pt x="889088" y="35153"/>
                  </a:lnTo>
                  <a:lnTo>
                    <a:pt x="889444" y="35153"/>
                  </a:lnTo>
                  <a:close/>
                </a:path>
                <a:path w="1821815" h="40005">
                  <a:moveTo>
                    <a:pt x="950493" y="22860"/>
                  </a:moveTo>
                  <a:lnTo>
                    <a:pt x="945921" y="21336"/>
                  </a:lnTo>
                  <a:lnTo>
                    <a:pt x="936777" y="21336"/>
                  </a:lnTo>
                  <a:lnTo>
                    <a:pt x="933729" y="22860"/>
                  </a:lnTo>
                  <a:lnTo>
                    <a:pt x="933729" y="27432"/>
                  </a:lnTo>
                  <a:lnTo>
                    <a:pt x="933729" y="28956"/>
                  </a:lnTo>
                  <a:lnTo>
                    <a:pt x="933729" y="35153"/>
                  </a:lnTo>
                  <a:lnTo>
                    <a:pt x="936777" y="38201"/>
                  </a:lnTo>
                  <a:lnTo>
                    <a:pt x="945921" y="38201"/>
                  </a:lnTo>
                  <a:lnTo>
                    <a:pt x="950493" y="35153"/>
                  </a:lnTo>
                  <a:lnTo>
                    <a:pt x="950493" y="28956"/>
                  </a:lnTo>
                  <a:lnTo>
                    <a:pt x="950493" y="27432"/>
                  </a:lnTo>
                  <a:lnTo>
                    <a:pt x="950493" y="22860"/>
                  </a:lnTo>
                  <a:close/>
                </a:path>
                <a:path w="1821815" h="40005">
                  <a:moveTo>
                    <a:pt x="1013079" y="35153"/>
                  </a:moveTo>
                  <a:lnTo>
                    <a:pt x="1011555" y="30480"/>
                  </a:lnTo>
                  <a:lnTo>
                    <a:pt x="1011555" y="28956"/>
                  </a:lnTo>
                  <a:lnTo>
                    <a:pt x="1008507" y="27432"/>
                  </a:lnTo>
                  <a:lnTo>
                    <a:pt x="999363" y="27432"/>
                  </a:lnTo>
                  <a:lnTo>
                    <a:pt x="994702" y="28956"/>
                  </a:lnTo>
                  <a:lnTo>
                    <a:pt x="994702" y="30480"/>
                  </a:lnTo>
                  <a:lnTo>
                    <a:pt x="994702" y="35153"/>
                  </a:lnTo>
                  <a:lnTo>
                    <a:pt x="994791" y="36576"/>
                  </a:lnTo>
                  <a:lnTo>
                    <a:pt x="998880" y="37947"/>
                  </a:lnTo>
                  <a:lnTo>
                    <a:pt x="999274" y="38201"/>
                  </a:lnTo>
                  <a:lnTo>
                    <a:pt x="1008507" y="38201"/>
                  </a:lnTo>
                  <a:lnTo>
                    <a:pt x="1008710" y="37998"/>
                  </a:lnTo>
                  <a:lnTo>
                    <a:pt x="1011555" y="36576"/>
                  </a:lnTo>
                  <a:lnTo>
                    <a:pt x="1011555" y="35153"/>
                  </a:lnTo>
                  <a:lnTo>
                    <a:pt x="1013079" y="35153"/>
                  </a:lnTo>
                  <a:close/>
                </a:path>
                <a:path w="1821815" h="40005">
                  <a:moveTo>
                    <a:pt x="1074039" y="28956"/>
                  </a:moveTo>
                  <a:lnTo>
                    <a:pt x="1070991" y="25908"/>
                  </a:lnTo>
                  <a:lnTo>
                    <a:pt x="1061758" y="25908"/>
                  </a:lnTo>
                  <a:lnTo>
                    <a:pt x="1057186" y="28956"/>
                  </a:lnTo>
                  <a:lnTo>
                    <a:pt x="1057186" y="36576"/>
                  </a:lnTo>
                  <a:lnTo>
                    <a:pt x="1061631" y="38061"/>
                  </a:lnTo>
                  <a:lnTo>
                    <a:pt x="1061847" y="38201"/>
                  </a:lnTo>
                  <a:lnTo>
                    <a:pt x="1070991" y="38201"/>
                  </a:lnTo>
                  <a:lnTo>
                    <a:pt x="1071194" y="37998"/>
                  </a:lnTo>
                  <a:lnTo>
                    <a:pt x="1074039" y="36576"/>
                  </a:lnTo>
                  <a:lnTo>
                    <a:pt x="1074039" y="35153"/>
                  </a:lnTo>
                  <a:lnTo>
                    <a:pt x="1074039" y="30480"/>
                  </a:lnTo>
                  <a:lnTo>
                    <a:pt x="1074039" y="28956"/>
                  </a:lnTo>
                  <a:close/>
                </a:path>
                <a:path w="1821815" h="40005">
                  <a:moveTo>
                    <a:pt x="1136624" y="3048"/>
                  </a:moveTo>
                  <a:lnTo>
                    <a:pt x="1133576" y="0"/>
                  </a:lnTo>
                  <a:lnTo>
                    <a:pt x="1122908" y="0"/>
                  </a:lnTo>
                  <a:lnTo>
                    <a:pt x="1119860" y="3048"/>
                  </a:lnTo>
                  <a:lnTo>
                    <a:pt x="1119860" y="7620"/>
                  </a:lnTo>
                  <a:lnTo>
                    <a:pt x="1122908" y="10668"/>
                  </a:lnTo>
                  <a:lnTo>
                    <a:pt x="1133576" y="10668"/>
                  </a:lnTo>
                  <a:lnTo>
                    <a:pt x="1136624" y="7620"/>
                  </a:lnTo>
                  <a:lnTo>
                    <a:pt x="1136624" y="3048"/>
                  </a:lnTo>
                  <a:close/>
                </a:path>
                <a:path w="1821815" h="40005">
                  <a:moveTo>
                    <a:pt x="1138148" y="35153"/>
                  </a:moveTo>
                  <a:lnTo>
                    <a:pt x="1136624" y="28956"/>
                  </a:lnTo>
                  <a:lnTo>
                    <a:pt x="1136624" y="27432"/>
                  </a:lnTo>
                  <a:lnTo>
                    <a:pt x="1136624" y="25908"/>
                  </a:lnTo>
                  <a:lnTo>
                    <a:pt x="1133576" y="24384"/>
                  </a:lnTo>
                  <a:lnTo>
                    <a:pt x="1122908" y="24384"/>
                  </a:lnTo>
                  <a:lnTo>
                    <a:pt x="1119860" y="25908"/>
                  </a:lnTo>
                  <a:lnTo>
                    <a:pt x="1119860" y="27432"/>
                  </a:lnTo>
                  <a:lnTo>
                    <a:pt x="1119860" y="28956"/>
                  </a:lnTo>
                  <a:lnTo>
                    <a:pt x="1119860" y="35153"/>
                  </a:lnTo>
                  <a:lnTo>
                    <a:pt x="1119860" y="36576"/>
                  </a:lnTo>
                  <a:lnTo>
                    <a:pt x="1122705" y="37998"/>
                  </a:lnTo>
                  <a:lnTo>
                    <a:pt x="1122908" y="38201"/>
                  </a:lnTo>
                  <a:lnTo>
                    <a:pt x="1133576" y="38201"/>
                  </a:lnTo>
                  <a:lnTo>
                    <a:pt x="1133779" y="37998"/>
                  </a:lnTo>
                  <a:lnTo>
                    <a:pt x="1136624" y="36576"/>
                  </a:lnTo>
                  <a:lnTo>
                    <a:pt x="1136624" y="35153"/>
                  </a:lnTo>
                  <a:lnTo>
                    <a:pt x="1138148" y="35153"/>
                  </a:lnTo>
                  <a:close/>
                </a:path>
                <a:path w="1821815" h="40005">
                  <a:moveTo>
                    <a:pt x="1199108" y="16764"/>
                  </a:moveTo>
                  <a:lnTo>
                    <a:pt x="1194536" y="15240"/>
                  </a:lnTo>
                  <a:lnTo>
                    <a:pt x="1185392" y="15240"/>
                  </a:lnTo>
                  <a:lnTo>
                    <a:pt x="1182344" y="16764"/>
                  </a:lnTo>
                  <a:lnTo>
                    <a:pt x="1182344" y="22860"/>
                  </a:lnTo>
                  <a:lnTo>
                    <a:pt x="1185392" y="24384"/>
                  </a:lnTo>
                  <a:lnTo>
                    <a:pt x="1194536" y="24384"/>
                  </a:lnTo>
                  <a:lnTo>
                    <a:pt x="1199108" y="22860"/>
                  </a:lnTo>
                  <a:lnTo>
                    <a:pt x="1199108" y="16764"/>
                  </a:lnTo>
                  <a:close/>
                </a:path>
                <a:path w="1821815" h="40005">
                  <a:moveTo>
                    <a:pt x="1200721" y="32105"/>
                  </a:moveTo>
                  <a:lnTo>
                    <a:pt x="1199108" y="28956"/>
                  </a:lnTo>
                  <a:lnTo>
                    <a:pt x="1199108" y="27432"/>
                  </a:lnTo>
                  <a:lnTo>
                    <a:pt x="1194536" y="25908"/>
                  </a:lnTo>
                  <a:lnTo>
                    <a:pt x="1185392" y="25908"/>
                  </a:lnTo>
                  <a:lnTo>
                    <a:pt x="1182344" y="27432"/>
                  </a:lnTo>
                  <a:lnTo>
                    <a:pt x="1182344" y="28956"/>
                  </a:lnTo>
                  <a:lnTo>
                    <a:pt x="1182344" y="30480"/>
                  </a:lnTo>
                  <a:lnTo>
                    <a:pt x="1182344" y="35052"/>
                  </a:lnTo>
                  <a:lnTo>
                    <a:pt x="1182344" y="36576"/>
                  </a:lnTo>
                  <a:lnTo>
                    <a:pt x="1185189" y="37998"/>
                  </a:lnTo>
                  <a:lnTo>
                    <a:pt x="1185392" y="38201"/>
                  </a:lnTo>
                  <a:lnTo>
                    <a:pt x="1194536" y="38201"/>
                  </a:lnTo>
                  <a:lnTo>
                    <a:pt x="1194841" y="37998"/>
                  </a:lnTo>
                  <a:lnTo>
                    <a:pt x="1199108" y="36576"/>
                  </a:lnTo>
                  <a:lnTo>
                    <a:pt x="1199108" y="35153"/>
                  </a:lnTo>
                  <a:lnTo>
                    <a:pt x="1200721" y="35153"/>
                  </a:lnTo>
                  <a:lnTo>
                    <a:pt x="1199108" y="32105"/>
                  </a:lnTo>
                  <a:lnTo>
                    <a:pt x="1200721" y="32105"/>
                  </a:lnTo>
                  <a:close/>
                </a:path>
                <a:path w="1821815" h="40005">
                  <a:moveTo>
                    <a:pt x="1263205" y="32105"/>
                  </a:moveTo>
                  <a:lnTo>
                    <a:pt x="1261681" y="30480"/>
                  </a:lnTo>
                  <a:lnTo>
                    <a:pt x="1261681" y="28956"/>
                  </a:lnTo>
                  <a:lnTo>
                    <a:pt x="1257109" y="27432"/>
                  </a:lnTo>
                  <a:lnTo>
                    <a:pt x="1247965" y="27432"/>
                  </a:lnTo>
                  <a:lnTo>
                    <a:pt x="1244917" y="28956"/>
                  </a:lnTo>
                  <a:lnTo>
                    <a:pt x="1244917" y="30480"/>
                  </a:lnTo>
                  <a:lnTo>
                    <a:pt x="1244917" y="35153"/>
                  </a:lnTo>
                  <a:lnTo>
                    <a:pt x="1244917" y="36576"/>
                  </a:lnTo>
                  <a:lnTo>
                    <a:pt x="1247762" y="37998"/>
                  </a:lnTo>
                  <a:lnTo>
                    <a:pt x="1247965" y="38201"/>
                  </a:lnTo>
                  <a:lnTo>
                    <a:pt x="1257109" y="38201"/>
                  </a:lnTo>
                  <a:lnTo>
                    <a:pt x="1257414" y="37998"/>
                  </a:lnTo>
                  <a:lnTo>
                    <a:pt x="1261681" y="36576"/>
                  </a:lnTo>
                  <a:lnTo>
                    <a:pt x="1261681" y="35153"/>
                  </a:lnTo>
                  <a:lnTo>
                    <a:pt x="1263205" y="35153"/>
                  </a:lnTo>
                  <a:lnTo>
                    <a:pt x="1261681" y="32105"/>
                  </a:lnTo>
                  <a:lnTo>
                    <a:pt x="1263205" y="32105"/>
                  </a:lnTo>
                  <a:close/>
                </a:path>
                <a:path w="1821815" h="40005">
                  <a:moveTo>
                    <a:pt x="1385214" y="27432"/>
                  </a:moveTo>
                  <a:lnTo>
                    <a:pt x="1382166" y="25819"/>
                  </a:lnTo>
                  <a:lnTo>
                    <a:pt x="1373022" y="25819"/>
                  </a:lnTo>
                  <a:lnTo>
                    <a:pt x="1368450" y="27432"/>
                  </a:lnTo>
                  <a:lnTo>
                    <a:pt x="1368450" y="30480"/>
                  </a:lnTo>
                  <a:lnTo>
                    <a:pt x="1368450" y="35052"/>
                  </a:lnTo>
                  <a:lnTo>
                    <a:pt x="1368450" y="36576"/>
                  </a:lnTo>
                  <a:lnTo>
                    <a:pt x="1373022" y="39624"/>
                  </a:lnTo>
                  <a:lnTo>
                    <a:pt x="1382166" y="39624"/>
                  </a:lnTo>
                  <a:lnTo>
                    <a:pt x="1385214" y="36576"/>
                  </a:lnTo>
                  <a:lnTo>
                    <a:pt x="1385214" y="30480"/>
                  </a:lnTo>
                  <a:lnTo>
                    <a:pt x="1385214" y="27432"/>
                  </a:lnTo>
                  <a:close/>
                </a:path>
                <a:path w="1821815" h="40005">
                  <a:moveTo>
                    <a:pt x="1447800" y="30480"/>
                  </a:moveTo>
                  <a:lnTo>
                    <a:pt x="1444752" y="27432"/>
                  </a:lnTo>
                  <a:lnTo>
                    <a:pt x="1434084" y="27432"/>
                  </a:lnTo>
                  <a:lnTo>
                    <a:pt x="1431036" y="30480"/>
                  </a:lnTo>
                  <a:lnTo>
                    <a:pt x="1431036" y="35052"/>
                  </a:lnTo>
                  <a:lnTo>
                    <a:pt x="1434084" y="38100"/>
                  </a:lnTo>
                  <a:lnTo>
                    <a:pt x="1444752" y="38100"/>
                  </a:lnTo>
                  <a:lnTo>
                    <a:pt x="1447800" y="35052"/>
                  </a:lnTo>
                  <a:lnTo>
                    <a:pt x="1447800" y="30480"/>
                  </a:lnTo>
                  <a:close/>
                </a:path>
                <a:path w="1821815" h="40005">
                  <a:moveTo>
                    <a:pt x="1511909" y="36576"/>
                  </a:moveTo>
                  <a:lnTo>
                    <a:pt x="1510385" y="30480"/>
                  </a:lnTo>
                  <a:lnTo>
                    <a:pt x="1510385" y="28956"/>
                  </a:lnTo>
                  <a:lnTo>
                    <a:pt x="1510385" y="27432"/>
                  </a:lnTo>
                  <a:lnTo>
                    <a:pt x="1505813" y="24384"/>
                  </a:lnTo>
                  <a:lnTo>
                    <a:pt x="1496669" y="24384"/>
                  </a:lnTo>
                  <a:lnTo>
                    <a:pt x="1493621" y="27432"/>
                  </a:lnTo>
                  <a:lnTo>
                    <a:pt x="1493621" y="28956"/>
                  </a:lnTo>
                  <a:lnTo>
                    <a:pt x="1493621" y="30480"/>
                  </a:lnTo>
                  <a:lnTo>
                    <a:pt x="1493621" y="33629"/>
                  </a:lnTo>
                  <a:lnTo>
                    <a:pt x="1493621" y="36576"/>
                  </a:lnTo>
                  <a:lnTo>
                    <a:pt x="1496669" y="38100"/>
                  </a:lnTo>
                  <a:lnTo>
                    <a:pt x="1505813" y="38100"/>
                  </a:lnTo>
                  <a:lnTo>
                    <a:pt x="1510385" y="36576"/>
                  </a:lnTo>
                  <a:lnTo>
                    <a:pt x="1511909" y="36576"/>
                  </a:lnTo>
                  <a:close/>
                </a:path>
                <a:path w="1821815" h="40005">
                  <a:moveTo>
                    <a:pt x="1696491" y="28956"/>
                  </a:moveTo>
                  <a:lnTo>
                    <a:pt x="1693443" y="27432"/>
                  </a:lnTo>
                  <a:lnTo>
                    <a:pt x="1684299" y="27432"/>
                  </a:lnTo>
                  <a:lnTo>
                    <a:pt x="1682775" y="27432"/>
                  </a:lnTo>
                  <a:lnTo>
                    <a:pt x="1679905" y="28867"/>
                  </a:lnTo>
                  <a:lnTo>
                    <a:pt x="1679638" y="28956"/>
                  </a:lnTo>
                  <a:lnTo>
                    <a:pt x="1679638" y="35153"/>
                  </a:lnTo>
                  <a:lnTo>
                    <a:pt x="1679727" y="36576"/>
                  </a:lnTo>
                  <a:lnTo>
                    <a:pt x="1682775" y="38100"/>
                  </a:lnTo>
                  <a:lnTo>
                    <a:pt x="1684058" y="38100"/>
                  </a:lnTo>
                  <a:lnTo>
                    <a:pt x="1684210" y="38201"/>
                  </a:lnTo>
                  <a:lnTo>
                    <a:pt x="1693443" y="38201"/>
                  </a:lnTo>
                  <a:lnTo>
                    <a:pt x="1693646" y="37998"/>
                  </a:lnTo>
                  <a:lnTo>
                    <a:pt x="1696491" y="36576"/>
                  </a:lnTo>
                  <a:lnTo>
                    <a:pt x="1696491" y="35153"/>
                  </a:lnTo>
                  <a:lnTo>
                    <a:pt x="1696491" y="30480"/>
                  </a:lnTo>
                  <a:lnTo>
                    <a:pt x="1696491" y="28956"/>
                  </a:lnTo>
                  <a:close/>
                </a:path>
                <a:path w="1821815" h="40005">
                  <a:moveTo>
                    <a:pt x="1760499" y="35153"/>
                  </a:moveTo>
                  <a:lnTo>
                    <a:pt x="1758975" y="27432"/>
                  </a:lnTo>
                  <a:lnTo>
                    <a:pt x="1758975" y="25908"/>
                  </a:lnTo>
                  <a:lnTo>
                    <a:pt x="1755927" y="22860"/>
                  </a:lnTo>
                  <a:lnTo>
                    <a:pt x="1745259" y="22860"/>
                  </a:lnTo>
                  <a:lnTo>
                    <a:pt x="1742211" y="25908"/>
                  </a:lnTo>
                  <a:lnTo>
                    <a:pt x="1742211" y="28956"/>
                  </a:lnTo>
                  <a:lnTo>
                    <a:pt x="1742211" y="35052"/>
                  </a:lnTo>
                  <a:lnTo>
                    <a:pt x="1742211" y="36576"/>
                  </a:lnTo>
                  <a:lnTo>
                    <a:pt x="1745056" y="37998"/>
                  </a:lnTo>
                  <a:lnTo>
                    <a:pt x="1745259" y="38201"/>
                  </a:lnTo>
                  <a:lnTo>
                    <a:pt x="1755927" y="38201"/>
                  </a:lnTo>
                  <a:lnTo>
                    <a:pt x="1756130" y="37998"/>
                  </a:lnTo>
                  <a:lnTo>
                    <a:pt x="1758975" y="36576"/>
                  </a:lnTo>
                  <a:lnTo>
                    <a:pt x="1758975" y="35153"/>
                  </a:lnTo>
                  <a:lnTo>
                    <a:pt x="1760499" y="35153"/>
                  </a:lnTo>
                  <a:close/>
                </a:path>
                <a:path w="1821815" h="40005">
                  <a:moveTo>
                    <a:pt x="1821561" y="30480"/>
                  </a:moveTo>
                  <a:lnTo>
                    <a:pt x="1816989" y="27432"/>
                  </a:lnTo>
                  <a:lnTo>
                    <a:pt x="1807845" y="27432"/>
                  </a:lnTo>
                  <a:lnTo>
                    <a:pt x="1804695" y="30480"/>
                  </a:lnTo>
                  <a:lnTo>
                    <a:pt x="1804695" y="35052"/>
                  </a:lnTo>
                  <a:lnTo>
                    <a:pt x="1807743" y="38201"/>
                  </a:lnTo>
                  <a:lnTo>
                    <a:pt x="1816887" y="38201"/>
                  </a:lnTo>
                  <a:lnTo>
                    <a:pt x="1821561" y="35052"/>
                  </a:lnTo>
                  <a:lnTo>
                    <a:pt x="1821561" y="3048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4" name="object 2044" descr=""/>
            <p:cNvSpPr/>
            <p:nvPr/>
          </p:nvSpPr>
          <p:spPr>
            <a:xfrm>
              <a:off x="7016966" y="2301239"/>
              <a:ext cx="1821814" cy="48895"/>
            </a:xfrm>
            <a:custGeom>
              <a:avLst/>
              <a:gdLst/>
              <a:ahLst/>
              <a:cxnLst/>
              <a:rect l="l" t="t" r="r" b="b"/>
              <a:pathLst>
                <a:path w="1821815" h="48894">
                  <a:moveTo>
                    <a:pt x="16865" y="36576"/>
                  </a:moveTo>
                  <a:lnTo>
                    <a:pt x="12192" y="35052"/>
                  </a:lnTo>
                  <a:lnTo>
                    <a:pt x="3048" y="35052"/>
                  </a:lnTo>
                  <a:lnTo>
                    <a:pt x="0" y="36576"/>
                  </a:lnTo>
                  <a:lnTo>
                    <a:pt x="0" y="44196"/>
                  </a:lnTo>
                  <a:lnTo>
                    <a:pt x="101" y="45720"/>
                  </a:lnTo>
                  <a:lnTo>
                    <a:pt x="2946" y="47142"/>
                  </a:lnTo>
                  <a:lnTo>
                    <a:pt x="3149" y="47244"/>
                  </a:lnTo>
                  <a:lnTo>
                    <a:pt x="12192" y="47244"/>
                  </a:lnTo>
                  <a:lnTo>
                    <a:pt x="16865" y="45720"/>
                  </a:lnTo>
                  <a:lnTo>
                    <a:pt x="16865" y="44196"/>
                  </a:lnTo>
                  <a:lnTo>
                    <a:pt x="16865" y="39624"/>
                  </a:lnTo>
                  <a:lnTo>
                    <a:pt x="16865" y="38100"/>
                  </a:lnTo>
                  <a:lnTo>
                    <a:pt x="16865" y="36576"/>
                  </a:lnTo>
                  <a:close/>
                </a:path>
                <a:path w="1821815" h="48894">
                  <a:moveTo>
                    <a:pt x="77914" y="39624"/>
                  </a:moveTo>
                  <a:lnTo>
                    <a:pt x="74866" y="36576"/>
                  </a:lnTo>
                  <a:lnTo>
                    <a:pt x="65722" y="36576"/>
                  </a:lnTo>
                  <a:lnTo>
                    <a:pt x="61150" y="39624"/>
                  </a:lnTo>
                  <a:lnTo>
                    <a:pt x="61150" y="45720"/>
                  </a:lnTo>
                  <a:lnTo>
                    <a:pt x="65722" y="47244"/>
                  </a:lnTo>
                  <a:lnTo>
                    <a:pt x="74866" y="47244"/>
                  </a:lnTo>
                  <a:lnTo>
                    <a:pt x="77914" y="45720"/>
                  </a:lnTo>
                  <a:lnTo>
                    <a:pt x="77914" y="39624"/>
                  </a:lnTo>
                  <a:close/>
                </a:path>
                <a:path w="1821815" h="48894">
                  <a:moveTo>
                    <a:pt x="140500" y="39624"/>
                  </a:moveTo>
                  <a:lnTo>
                    <a:pt x="137452" y="36576"/>
                  </a:lnTo>
                  <a:lnTo>
                    <a:pt x="128308" y="36576"/>
                  </a:lnTo>
                  <a:lnTo>
                    <a:pt x="123736" y="39624"/>
                  </a:lnTo>
                  <a:lnTo>
                    <a:pt x="123736" y="44196"/>
                  </a:lnTo>
                  <a:lnTo>
                    <a:pt x="128308" y="47244"/>
                  </a:lnTo>
                  <a:lnTo>
                    <a:pt x="137452" y="47244"/>
                  </a:lnTo>
                  <a:lnTo>
                    <a:pt x="140500" y="45720"/>
                  </a:lnTo>
                  <a:lnTo>
                    <a:pt x="140500" y="39624"/>
                  </a:lnTo>
                  <a:close/>
                </a:path>
                <a:path w="1821815" h="48894">
                  <a:moveTo>
                    <a:pt x="204508" y="30480"/>
                  </a:moveTo>
                  <a:lnTo>
                    <a:pt x="202984" y="28956"/>
                  </a:lnTo>
                  <a:lnTo>
                    <a:pt x="202984" y="24384"/>
                  </a:lnTo>
                  <a:lnTo>
                    <a:pt x="199923" y="22860"/>
                  </a:lnTo>
                  <a:lnTo>
                    <a:pt x="190779" y="22860"/>
                  </a:lnTo>
                  <a:lnTo>
                    <a:pt x="186207" y="24384"/>
                  </a:lnTo>
                  <a:lnTo>
                    <a:pt x="186207" y="28956"/>
                  </a:lnTo>
                  <a:lnTo>
                    <a:pt x="186207" y="32004"/>
                  </a:lnTo>
                  <a:lnTo>
                    <a:pt x="186207" y="36576"/>
                  </a:lnTo>
                  <a:lnTo>
                    <a:pt x="186207" y="44297"/>
                  </a:lnTo>
                  <a:lnTo>
                    <a:pt x="190779" y="47345"/>
                  </a:lnTo>
                  <a:lnTo>
                    <a:pt x="199923" y="47345"/>
                  </a:lnTo>
                  <a:lnTo>
                    <a:pt x="202984" y="44297"/>
                  </a:lnTo>
                  <a:lnTo>
                    <a:pt x="202984" y="36576"/>
                  </a:lnTo>
                  <a:lnTo>
                    <a:pt x="202984" y="32004"/>
                  </a:lnTo>
                  <a:lnTo>
                    <a:pt x="202984" y="30480"/>
                  </a:lnTo>
                  <a:lnTo>
                    <a:pt x="204508" y="30480"/>
                  </a:lnTo>
                  <a:close/>
                </a:path>
                <a:path w="1821815" h="48894">
                  <a:moveTo>
                    <a:pt x="265557" y="39624"/>
                  </a:moveTo>
                  <a:lnTo>
                    <a:pt x="260985" y="36576"/>
                  </a:lnTo>
                  <a:lnTo>
                    <a:pt x="251841" y="36576"/>
                  </a:lnTo>
                  <a:lnTo>
                    <a:pt x="248793" y="39624"/>
                  </a:lnTo>
                  <a:lnTo>
                    <a:pt x="248793" y="44196"/>
                  </a:lnTo>
                  <a:lnTo>
                    <a:pt x="251841" y="47244"/>
                  </a:lnTo>
                  <a:lnTo>
                    <a:pt x="260985" y="47244"/>
                  </a:lnTo>
                  <a:lnTo>
                    <a:pt x="265557" y="44196"/>
                  </a:lnTo>
                  <a:lnTo>
                    <a:pt x="265557" y="39624"/>
                  </a:lnTo>
                  <a:close/>
                </a:path>
                <a:path w="1821815" h="48894">
                  <a:moveTo>
                    <a:pt x="329666" y="44297"/>
                  </a:moveTo>
                  <a:lnTo>
                    <a:pt x="328142" y="33528"/>
                  </a:lnTo>
                  <a:lnTo>
                    <a:pt x="328142" y="32004"/>
                  </a:lnTo>
                  <a:lnTo>
                    <a:pt x="323469" y="28956"/>
                  </a:lnTo>
                  <a:lnTo>
                    <a:pt x="314325" y="28956"/>
                  </a:lnTo>
                  <a:lnTo>
                    <a:pt x="311277" y="32004"/>
                  </a:lnTo>
                  <a:lnTo>
                    <a:pt x="311277" y="36576"/>
                  </a:lnTo>
                  <a:lnTo>
                    <a:pt x="311277" y="44297"/>
                  </a:lnTo>
                  <a:lnTo>
                    <a:pt x="311378" y="45720"/>
                  </a:lnTo>
                  <a:lnTo>
                    <a:pt x="314020" y="47040"/>
                  </a:lnTo>
                  <a:lnTo>
                    <a:pt x="314325" y="47345"/>
                  </a:lnTo>
                  <a:lnTo>
                    <a:pt x="323469" y="47345"/>
                  </a:lnTo>
                  <a:lnTo>
                    <a:pt x="323672" y="47218"/>
                  </a:lnTo>
                  <a:lnTo>
                    <a:pt x="328142" y="45720"/>
                  </a:lnTo>
                  <a:lnTo>
                    <a:pt x="328142" y="44297"/>
                  </a:lnTo>
                  <a:lnTo>
                    <a:pt x="329666" y="44297"/>
                  </a:lnTo>
                  <a:close/>
                </a:path>
                <a:path w="1821815" h="48894">
                  <a:moveTo>
                    <a:pt x="389089" y="38100"/>
                  </a:moveTo>
                  <a:lnTo>
                    <a:pt x="386041" y="35052"/>
                  </a:lnTo>
                  <a:lnTo>
                    <a:pt x="376897" y="35052"/>
                  </a:lnTo>
                  <a:lnTo>
                    <a:pt x="372237" y="38100"/>
                  </a:lnTo>
                  <a:lnTo>
                    <a:pt x="372237" y="45720"/>
                  </a:lnTo>
                  <a:lnTo>
                    <a:pt x="376809" y="47244"/>
                  </a:lnTo>
                  <a:lnTo>
                    <a:pt x="386041" y="47244"/>
                  </a:lnTo>
                  <a:lnTo>
                    <a:pt x="389089" y="45720"/>
                  </a:lnTo>
                  <a:lnTo>
                    <a:pt x="389089" y="44196"/>
                  </a:lnTo>
                  <a:lnTo>
                    <a:pt x="389089" y="39624"/>
                  </a:lnTo>
                  <a:lnTo>
                    <a:pt x="389089" y="38100"/>
                  </a:lnTo>
                  <a:close/>
                </a:path>
                <a:path w="1821815" h="48894">
                  <a:moveTo>
                    <a:pt x="389089" y="21336"/>
                  </a:moveTo>
                  <a:lnTo>
                    <a:pt x="386041" y="19812"/>
                  </a:lnTo>
                  <a:lnTo>
                    <a:pt x="376897" y="19812"/>
                  </a:lnTo>
                  <a:lnTo>
                    <a:pt x="372325" y="21336"/>
                  </a:lnTo>
                  <a:lnTo>
                    <a:pt x="372325" y="27432"/>
                  </a:lnTo>
                  <a:lnTo>
                    <a:pt x="376897" y="28956"/>
                  </a:lnTo>
                  <a:lnTo>
                    <a:pt x="386041" y="28956"/>
                  </a:lnTo>
                  <a:lnTo>
                    <a:pt x="389089" y="27432"/>
                  </a:lnTo>
                  <a:lnTo>
                    <a:pt x="389089" y="21336"/>
                  </a:lnTo>
                  <a:close/>
                </a:path>
                <a:path w="1821815" h="48894">
                  <a:moveTo>
                    <a:pt x="576732" y="36576"/>
                  </a:moveTo>
                  <a:lnTo>
                    <a:pt x="572160" y="35052"/>
                  </a:lnTo>
                  <a:lnTo>
                    <a:pt x="563016" y="35052"/>
                  </a:lnTo>
                  <a:lnTo>
                    <a:pt x="559968" y="36576"/>
                  </a:lnTo>
                  <a:lnTo>
                    <a:pt x="559968" y="38100"/>
                  </a:lnTo>
                  <a:lnTo>
                    <a:pt x="559968" y="39624"/>
                  </a:lnTo>
                  <a:lnTo>
                    <a:pt x="559968" y="42672"/>
                  </a:lnTo>
                  <a:lnTo>
                    <a:pt x="559968" y="44196"/>
                  </a:lnTo>
                  <a:lnTo>
                    <a:pt x="559968" y="45720"/>
                  </a:lnTo>
                  <a:lnTo>
                    <a:pt x="563016" y="47244"/>
                  </a:lnTo>
                  <a:lnTo>
                    <a:pt x="572160" y="47244"/>
                  </a:lnTo>
                  <a:lnTo>
                    <a:pt x="576732" y="45720"/>
                  </a:lnTo>
                  <a:lnTo>
                    <a:pt x="576732" y="44196"/>
                  </a:lnTo>
                  <a:lnTo>
                    <a:pt x="576732" y="42672"/>
                  </a:lnTo>
                  <a:lnTo>
                    <a:pt x="576732" y="39624"/>
                  </a:lnTo>
                  <a:lnTo>
                    <a:pt x="576732" y="38100"/>
                  </a:lnTo>
                  <a:lnTo>
                    <a:pt x="576732" y="36576"/>
                  </a:lnTo>
                  <a:close/>
                </a:path>
                <a:path w="1821815" h="48894">
                  <a:moveTo>
                    <a:pt x="762863" y="28956"/>
                  </a:moveTo>
                  <a:lnTo>
                    <a:pt x="759815" y="27432"/>
                  </a:lnTo>
                  <a:lnTo>
                    <a:pt x="750671" y="27432"/>
                  </a:lnTo>
                  <a:lnTo>
                    <a:pt x="746099" y="28956"/>
                  </a:lnTo>
                  <a:lnTo>
                    <a:pt x="746099" y="30480"/>
                  </a:lnTo>
                  <a:lnTo>
                    <a:pt x="746099" y="32004"/>
                  </a:lnTo>
                  <a:lnTo>
                    <a:pt x="746099" y="35052"/>
                  </a:lnTo>
                  <a:lnTo>
                    <a:pt x="746099" y="38100"/>
                  </a:lnTo>
                  <a:lnTo>
                    <a:pt x="746099" y="44297"/>
                  </a:lnTo>
                  <a:lnTo>
                    <a:pt x="750671" y="47345"/>
                  </a:lnTo>
                  <a:lnTo>
                    <a:pt x="759815" y="47345"/>
                  </a:lnTo>
                  <a:lnTo>
                    <a:pt x="762863" y="44297"/>
                  </a:lnTo>
                  <a:lnTo>
                    <a:pt x="762863" y="38100"/>
                  </a:lnTo>
                  <a:lnTo>
                    <a:pt x="762863" y="35052"/>
                  </a:lnTo>
                  <a:lnTo>
                    <a:pt x="762863" y="32004"/>
                  </a:lnTo>
                  <a:lnTo>
                    <a:pt x="762863" y="30480"/>
                  </a:lnTo>
                  <a:lnTo>
                    <a:pt x="762863" y="28956"/>
                  </a:lnTo>
                  <a:close/>
                </a:path>
                <a:path w="1821815" h="48894">
                  <a:moveTo>
                    <a:pt x="762863" y="1524"/>
                  </a:moveTo>
                  <a:lnTo>
                    <a:pt x="759815" y="0"/>
                  </a:lnTo>
                  <a:lnTo>
                    <a:pt x="750671" y="0"/>
                  </a:lnTo>
                  <a:lnTo>
                    <a:pt x="746099" y="1524"/>
                  </a:lnTo>
                  <a:lnTo>
                    <a:pt x="746099" y="7620"/>
                  </a:lnTo>
                  <a:lnTo>
                    <a:pt x="750671" y="9144"/>
                  </a:lnTo>
                  <a:lnTo>
                    <a:pt x="759815" y="9144"/>
                  </a:lnTo>
                  <a:lnTo>
                    <a:pt x="762863" y="7620"/>
                  </a:lnTo>
                  <a:lnTo>
                    <a:pt x="762863" y="1524"/>
                  </a:lnTo>
                  <a:close/>
                </a:path>
                <a:path w="1821815" h="48894">
                  <a:moveTo>
                    <a:pt x="889444" y="44297"/>
                  </a:moveTo>
                  <a:lnTo>
                    <a:pt x="887920" y="38100"/>
                  </a:lnTo>
                  <a:lnTo>
                    <a:pt x="887920" y="35052"/>
                  </a:lnTo>
                  <a:lnTo>
                    <a:pt x="884872" y="33528"/>
                  </a:lnTo>
                  <a:lnTo>
                    <a:pt x="887920" y="32004"/>
                  </a:lnTo>
                  <a:lnTo>
                    <a:pt x="887920" y="25908"/>
                  </a:lnTo>
                  <a:lnTo>
                    <a:pt x="883348" y="24384"/>
                  </a:lnTo>
                  <a:lnTo>
                    <a:pt x="874204" y="24384"/>
                  </a:lnTo>
                  <a:lnTo>
                    <a:pt x="871156" y="25908"/>
                  </a:lnTo>
                  <a:lnTo>
                    <a:pt x="871156" y="32004"/>
                  </a:lnTo>
                  <a:lnTo>
                    <a:pt x="874204" y="33528"/>
                  </a:lnTo>
                  <a:lnTo>
                    <a:pt x="871156" y="35052"/>
                  </a:lnTo>
                  <a:lnTo>
                    <a:pt x="871156" y="38049"/>
                  </a:lnTo>
                  <a:lnTo>
                    <a:pt x="871054" y="39624"/>
                  </a:lnTo>
                  <a:lnTo>
                    <a:pt x="871156" y="43992"/>
                  </a:lnTo>
                  <a:lnTo>
                    <a:pt x="871054" y="44297"/>
                  </a:lnTo>
                  <a:lnTo>
                    <a:pt x="874102" y="47345"/>
                  </a:lnTo>
                  <a:lnTo>
                    <a:pt x="883246" y="47345"/>
                  </a:lnTo>
                  <a:lnTo>
                    <a:pt x="887920" y="44297"/>
                  </a:lnTo>
                  <a:lnTo>
                    <a:pt x="889444" y="44297"/>
                  </a:lnTo>
                  <a:close/>
                </a:path>
                <a:path w="1821815" h="48894">
                  <a:moveTo>
                    <a:pt x="950493" y="30480"/>
                  </a:moveTo>
                  <a:lnTo>
                    <a:pt x="945921" y="28956"/>
                  </a:lnTo>
                  <a:lnTo>
                    <a:pt x="936777" y="28956"/>
                  </a:lnTo>
                  <a:lnTo>
                    <a:pt x="933729" y="30480"/>
                  </a:lnTo>
                  <a:lnTo>
                    <a:pt x="933729" y="32004"/>
                  </a:lnTo>
                  <a:lnTo>
                    <a:pt x="933729" y="35052"/>
                  </a:lnTo>
                  <a:lnTo>
                    <a:pt x="933729" y="44297"/>
                  </a:lnTo>
                  <a:lnTo>
                    <a:pt x="936777" y="47345"/>
                  </a:lnTo>
                  <a:lnTo>
                    <a:pt x="945921" y="47345"/>
                  </a:lnTo>
                  <a:lnTo>
                    <a:pt x="950493" y="44297"/>
                  </a:lnTo>
                  <a:lnTo>
                    <a:pt x="950493" y="35052"/>
                  </a:lnTo>
                  <a:lnTo>
                    <a:pt x="950493" y="32004"/>
                  </a:lnTo>
                  <a:lnTo>
                    <a:pt x="950493" y="30480"/>
                  </a:lnTo>
                  <a:close/>
                </a:path>
                <a:path w="1821815" h="48894">
                  <a:moveTo>
                    <a:pt x="950493" y="19812"/>
                  </a:moveTo>
                  <a:lnTo>
                    <a:pt x="945832" y="16764"/>
                  </a:lnTo>
                  <a:lnTo>
                    <a:pt x="936688" y="16764"/>
                  </a:lnTo>
                  <a:lnTo>
                    <a:pt x="933640" y="19812"/>
                  </a:lnTo>
                  <a:lnTo>
                    <a:pt x="933640" y="24384"/>
                  </a:lnTo>
                  <a:lnTo>
                    <a:pt x="936688" y="27533"/>
                  </a:lnTo>
                  <a:lnTo>
                    <a:pt x="945832" y="27533"/>
                  </a:lnTo>
                  <a:lnTo>
                    <a:pt x="950493" y="24384"/>
                  </a:lnTo>
                  <a:lnTo>
                    <a:pt x="950493" y="19812"/>
                  </a:lnTo>
                  <a:close/>
                </a:path>
                <a:path w="1821815" h="48894">
                  <a:moveTo>
                    <a:pt x="1011555" y="25908"/>
                  </a:moveTo>
                  <a:lnTo>
                    <a:pt x="1008507" y="22860"/>
                  </a:lnTo>
                  <a:lnTo>
                    <a:pt x="999363" y="22860"/>
                  </a:lnTo>
                  <a:lnTo>
                    <a:pt x="994791" y="25908"/>
                  </a:lnTo>
                  <a:lnTo>
                    <a:pt x="994791" y="30480"/>
                  </a:lnTo>
                  <a:lnTo>
                    <a:pt x="999363" y="32004"/>
                  </a:lnTo>
                  <a:lnTo>
                    <a:pt x="994702" y="35052"/>
                  </a:lnTo>
                  <a:lnTo>
                    <a:pt x="994702" y="44196"/>
                  </a:lnTo>
                  <a:lnTo>
                    <a:pt x="995006" y="44411"/>
                  </a:lnTo>
                  <a:lnTo>
                    <a:pt x="999274" y="47244"/>
                  </a:lnTo>
                  <a:lnTo>
                    <a:pt x="1008507" y="47244"/>
                  </a:lnTo>
                  <a:lnTo>
                    <a:pt x="1011351" y="44399"/>
                  </a:lnTo>
                  <a:lnTo>
                    <a:pt x="1011555" y="44297"/>
                  </a:lnTo>
                  <a:lnTo>
                    <a:pt x="1011555" y="36576"/>
                  </a:lnTo>
                  <a:lnTo>
                    <a:pt x="1011555" y="35052"/>
                  </a:lnTo>
                  <a:lnTo>
                    <a:pt x="1008507" y="32004"/>
                  </a:lnTo>
                  <a:lnTo>
                    <a:pt x="1011555" y="30480"/>
                  </a:lnTo>
                  <a:lnTo>
                    <a:pt x="1011555" y="25908"/>
                  </a:lnTo>
                  <a:close/>
                </a:path>
                <a:path w="1821815" h="48894">
                  <a:moveTo>
                    <a:pt x="1074039" y="36576"/>
                  </a:moveTo>
                  <a:lnTo>
                    <a:pt x="1070991" y="34963"/>
                  </a:lnTo>
                  <a:lnTo>
                    <a:pt x="1061847" y="34963"/>
                  </a:lnTo>
                  <a:lnTo>
                    <a:pt x="1057275" y="36576"/>
                  </a:lnTo>
                  <a:lnTo>
                    <a:pt x="1057275" y="38100"/>
                  </a:lnTo>
                  <a:lnTo>
                    <a:pt x="1057275" y="39624"/>
                  </a:lnTo>
                  <a:lnTo>
                    <a:pt x="1057275" y="44196"/>
                  </a:lnTo>
                  <a:lnTo>
                    <a:pt x="1057275" y="45720"/>
                  </a:lnTo>
                  <a:lnTo>
                    <a:pt x="1061542" y="47142"/>
                  </a:lnTo>
                  <a:lnTo>
                    <a:pt x="1061847" y="47345"/>
                  </a:lnTo>
                  <a:lnTo>
                    <a:pt x="1070991" y="47345"/>
                  </a:lnTo>
                  <a:lnTo>
                    <a:pt x="1071194" y="47142"/>
                  </a:lnTo>
                  <a:lnTo>
                    <a:pt x="1074039" y="45720"/>
                  </a:lnTo>
                  <a:lnTo>
                    <a:pt x="1074039" y="44297"/>
                  </a:lnTo>
                  <a:lnTo>
                    <a:pt x="1074039" y="39624"/>
                  </a:lnTo>
                  <a:lnTo>
                    <a:pt x="1074039" y="38100"/>
                  </a:lnTo>
                  <a:lnTo>
                    <a:pt x="1074039" y="36576"/>
                  </a:lnTo>
                  <a:close/>
                </a:path>
                <a:path w="1821815" h="48894">
                  <a:moveTo>
                    <a:pt x="1138148" y="44297"/>
                  </a:moveTo>
                  <a:lnTo>
                    <a:pt x="1136624" y="38100"/>
                  </a:lnTo>
                  <a:lnTo>
                    <a:pt x="1136624" y="36576"/>
                  </a:lnTo>
                  <a:lnTo>
                    <a:pt x="1135100" y="35052"/>
                  </a:lnTo>
                  <a:lnTo>
                    <a:pt x="1136624" y="33528"/>
                  </a:lnTo>
                  <a:lnTo>
                    <a:pt x="1136624" y="28956"/>
                  </a:lnTo>
                  <a:lnTo>
                    <a:pt x="1136624" y="27432"/>
                  </a:lnTo>
                  <a:lnTo>
                    <a:pt x="1133576" y="25908"/>
                  </a:lnTo>
                  <a:lnTo>
                    <a:pt x="1122908" y="25908"/>
                  </a:lnTo>
                  <a:lnTo>
                    <a:pt x="1119860" y="27432"/>
                  </a:lnTo>
                  <a:lnTo>
                    <a:pt x="1119860" y="28956"/>
                  </a:lnTo>
                  <a:lnTo>
                    <a:pt x="1119860" y="33528"/>
                  </a:lnTo>
                  <a:lnTo>
                    <a:pt x="1122908" y="35052"/>
                  </a:lnTo>
                  <a:lnTo>
                    <a:pt x="1119860" y="36576"/>
                  </a:lnTo>
                  <a:lnTo>
                    <a:pt x="1119860" y="38100"/>
                  </a:lnTo>
                  <a:lnTo>
                    <a:pt x="1119860" y="44297"/>
                  </a:lnTo>
                  <a:lnTo>
                    <a:pt x="1122908" y="47345"/>
                  </a:lnTo>
                  <a:lnTo>
                    <a:pt x="1133576" y="47345"/>
                  </a:lnTo>
                  <a:lnTo>
                    <a:pt x="1136624" y="44297"/>
                  </a:lnTo>
                  <a:lnTo>
                    <a:pt x="1138148" y="44297"/>
                  </a:lnTo>
                  <a:close/>
                </a:path>
                <a:path w="1821815" h="48894">
                  <a:moveTo>
                    <a:pt x="1199108" y="36576"/>
                  </a:moveTo>
                  <a:lnTo>
                    <a:pt x="1194536" y="33439"/>
                  </a:lnTo>
                  <a:lnTo>
                    <a:pt x="1185392" y="33439"/>
                  </a:lnTo>
                  <a:lnTo>
                    <a:pt x="1182433" y="36487"/>
                  </a:lnTo>
                  <a:lnTo>
                    <a:pt x="1182243" y="36576"/>
                  </a:lnTo>
                  <a:lnTo>
                    <a:pt x="1182243" y="44196"/>
                  </a:lnTo>
                  <a:lnTo>
                    <a:pt x="1182344" y="45720"/>
                  </a:lnTo>
                  <a:lnTo>
                    <a:pt x="1185189" y="47142"/>
                  </a:lnTo>
                  <a:lnTo>
                    <a:pt x="1185392" y="47244"/>
                  </a:lnTo>
                  <a:lnTo>
                    <a:pt x="1194435" y="47244"/>
                  </a:lnTo>
                  <a:lnTo>
                    <a:pt x="1199108" y="45720"/>
                  </a:lnTo>
                  <a:lnTo>
                    <a:pt x="1199108" y="44196"/>
                  </a:lnTo>
                  <a:lnTo>
                    <a:pt x="1199108" y="36576"/>
                  </a:lnTo>
                  <a:close/>
                </a:path>
                <a:path w="1821815" h="48894">
                  <a:moveTo>
                    <a:pt x="1261681" y="38100"/>
                  </a:moveTo>
                  <a:lnTo>
                    <a:pt x="1257109" y="36576"/>
                  </a:lnTo>
                  <a:lnTo>
                    <a:pt x="1247965" y="36576"/>
                  </a:lnTo>
                  <a:lnTo>
                    <a:pt x="1247787" y="36664"/>
                  </a:lnTo>
                  <a:lnTo>
                    <a:pt x="1244917" y="38100"/>
                  </a:lnTo>
                  <a:lnTo>
                    <a:pt x="1244917" y="39535"/>
                  </a:lnTo>
                  <a:lnTo>
                    <a:pt x="1244828" y="44196"/>
                  </a:lnTo>
                  <a:lnTo>
                    <a:pt x="1244917" y="45720"/>
                  </a:lnTo>
                  <a:lnTo>
                    <a:pt x="1247597" y="47066"/>
                  </a:lnTo>
                  <a:lnTo>
                    <a:pt x="1247876" y="47345"/>
                  </a:lnTo>
                  <a:lnTo>
                    <a:pt x="1257020" y="47345"/>
                  </a:lnTo>
                  <a:lnTo>
                    <a:pt x="1257223" y="47205"/>
                  </a:lnTo>
                  <a:lnTo>
                    <a:pt x="1261681" y="45720"/>
                  </a:lnTo>
                  <a:lnTo>
                    <a:pt x="1261681" y="44196"/>
                  </a:lnTo>
                  <a:lnTo>
                    <a:pt x="1261681" y="39624"/>
                  </a:lnTo>
                  <a:lnTo>
                    <a:pt x="1261681" y="38100"/>
                  </a:lnTo>
                  <a:close/>
                </a:path>
                <a:path w="1821815" h="48894">
                  <a:moveTo>
                    <a:pt x="1386738" y="45720"/>
                  </a:moveTo>
                  <a:lnTo>
                    <a:pt x="1385214" y="39624"/>
                  </a:lnTo>
                  <a:lnTo>
                    <a:pt x="1385214" y="38100"/>
                  </a:lnTo>
                  <a:lnTo>
                    <a:pt x="1382166" y="35052"/>
                  </a:lnTo>
                  <a:lnTo>
                    <a:pt x="1373022" y="35052"/>
                  </a:lnTo>
                  <a:lnTo>
                    <a:pt x="1368450" y="38100"/>
                  </a:lnTo>
                  <a:lnTo>
                    <a:pt x="1368450" y="39624"/>
                  </a:lnTo>
                  <a:lnTo>
                    <a:pt x="1368450" y="44196"/>
                  </a:lnTo>
                  <a:lnTo>
                    <a:pt x="1368450" y="45720"/>
                  </a:lnTo>
                  <a:lnTo>
                    <a:pt x="1373022" y="48768"/>
                  </a:lnTo>
                  <a:lnTo>
                    <a:pt x="1382166" y="48768"/>
                  </a:lnTo>
                  <a:lnTo>
                    <a:pt x="1385214" y="45720"/>
                  </a:lnTo>
                  <a:lnTo>
                    <a:pt x="1386738" y="45720"/>
                  </a:lnTo>
                  <a:close/>
                </a:path>
                <a:path w="1821815" h="48894">
                  <a:moveTo>
                    <a:pt x="1510385" y="28956"/>
                  </a:moveTo>
                  <a:lnTo>
                    <a:pt x="1505813" y="27432"/>
                  </a:lnTo>
                  <a:lnTo>
                    <a:pt x="1496669" y="27432"/>
                  </a:lnTo>
                  <a:lnTo>
                    <a:pt x="1493621" y="28956"/>
                  </a:lnTo>
                  <a:lnTo>
                    <a:pt x="1493621" y="33528"/>
                  </a:lnTo>
                  <a:lnTo>
                    <a:pt x="1493621" y="36576"/>
                  </a:lnTo>
                  <a:lnTo>
                    <a:pt x="1493621" y="45720"/>
                  </a:lnTo>
                  <a:lnTo>
                    <a:pt x="1496466" y="47142"/>
                  </a:lnTo>
                  <a:lnTo>
                    <a:pt x="1496669" y="47345"/>
                  </a:lnTo>
                  <a:lnTo>
                    <a:pt x="1505813" y="47345"/>
                  </a:lnTo>
                  <a:lnTo>
                    <a:pt x="1506118" y="47142"/>
                  </a:lnTo>
                  <a:lnTo>
                    <a:pt x="1510385" y="45720"/>
                  </a:lnTo>
                  <a:lnTo>
                    <a:pt x="1510385" y="33528"/>
                  </a:lnTo>
                  <a:lnTo>
                    <a:pt x="1510385" y="28956"/>
                  </a:lnTo>
                  <a:close/>
                </a:path>
                <a:path w="1821815" h="48894">
                  <a:moveTo>
                    <a:pt x="1572869" y="38100"/>
                  </a:moveTo>
                  <a:lnTo>
                    <a:pt x="1568297" y="36576"/>
                  </a:lnTo>
                  <a:lnTo>
                    <a:pt x="1559153" y="36576"/>
                  </a:lnTo>
                  <a:lnTo>
                    <a:pt x="1556105" y="38100"/>
                  </a:lnTo>
                  <a:lnTo>
                    <a:pt x="1556105" y="39624"/>
                  </a:lnTo>
                  <a:lnTo>
                    <a:pt x="1556105" y="44196"/>
                  </a:lnTo>
                  <a:lnTo>
                    <a:pt x="1556105" y="45720"/>
                  </a:lnTo>
                  <a:lnTo>
                    <a:pt x="1559153" y="47244"/>
                  </a:lnTo>
                  <a:lnTo>
                    <a:pt x="1568297" y="47244"/>
                  </a:lnTo>
                  <a:lnTo>
                    <a:pt x="1572869" y="45720"/>
                  </a:lnTo>
                  <a:lnTo>
                    <a:pt x="1572869" y="44196"/>
                  </a:lnTo>
                  <a:lnTo>
                    <a:pt x="1572869" y="39624"/>
                  </a:lnTo>
                  <a:lnTo>
                    <a:pt x="1572869" y="38100"/>
                  </a:lnTo>
                  <a:close/>
                </a:path>
                <a:path w="1821815" h="48894">
                  <a:moveTo>
                    <a:pt x="1696491" y="35052"/>
                  </a:moveTo>
                  <a:lnTo>
                    <a:pt x="1693443" y="32004"/>
                  </a:lnTo>
                  <a:lnTo>
                    <a:pt x="1684210" y="32004"/>
                  </a:lnTo>
                  <a:lnTo>
                    <a:pt x="1679638" y="35052"/>
                  </a:lnTo>
                  <a:lnTo>
                    <a:pt x="1679638" y="36576"/>
                  </a:lnTo>
                  <a:lnTo>
                    <a:pt x="1679638" y="44297"/>
                  </a:lnTo>
                  <a:lnTo>
                    <a:pt x="1679638" y="45720"/>
                  </a:lnTo>
                  <a:lnTo>
                    <a:pt x="1683905" y="47142"/>
                  </a:lnTo>
                  <a:lnTo>
                    <a:pt x="1684210" y="47345"/>
                  </a:lnTo>
                  <a:lnTo>
                    <a:pt x="1693443" y="47345"/>
                  </a:lnTo>
                  <a:lnTo>
                    <a:pt x="1693646" y="47142"/>
                  </a:lnTo>
                  <a:lnTo>
                    <a:pt x="1696491" y="45720"/>
                  </a:lnTo>
                  <a:lnTo>
                    <a:pt x="1696491" y="44297"/>
                  </a:lnTo>
                  <a:lnTo>
                    <a:pt x="1696491" y="42672"/>
                  </a:lnTo>
                  <a:lnTo>
                    <a:pt x="1696491" y="36576"/>
                  </a:lnTo>
                  <a:lnTo>
                    <a:pt x="1696491" y="35052"/>
                  </a:lnTo>
                  <a:close/>
                </a:path>
                <a:path w="1821815" h="48894">
                  <a:moveTo>
                    <a:pt x="1696491" y="21336"/>
                  </a:moveTo>
                  <a:lnTo>
                    <a:pt x="1693443" y="19812"/>
                  </a:lnTo>
                  <a:lnTo>
                    <a:pt x="1684299" y="19812"/>
                  </a:lnTo>
                  <a:lnTo>
                    <a:pt x="1679727" y="21336"/>
                  </a:lnTo>
                  <a:lnTo>
                    <a:pt x="1679727" y="27432"/>
                  </a:lnTo>
                  <a:lnTo>
                    <a:pt x="1684299" y="28956"/>
                  </a:lnTo>
                  <a:lnTo>
                    <a:pt x="1693443" y="28956"/>
                  </a:lnTo>
                  <a:lnTo>
                    <a:pt x="1696491" y="27432"/>
                  </a:lnTo>
                  <a:lnTo>
                    <a:pt x="1696491" y="21336"/>
                  </a:lnTo>
                  <a:close/>
                </a:path>
                <a:path w="1821815" h="48894">
                  <a:moveTo>
                    <a:pt x="1758975" y="33528"/>
                  </a:moveTo>
                  <a:lnTo>
                    <a:pt x="1755927" y="32004"/>
                  </a:lnTo>
                  <a:lnTo>
                    <a:pt x="1745259" y="32004"/>
                  </a:lnTo>
                  <a:lnTo>
                    <a:pt x="1742211" y="33528"/>
                  </a:lnTo>
                  <a:lnTo>
                    <a:pt x="1742211" y="36550"/>
                  </a:lnTo>
                  <a:lnTo>
                    <a:pt x="1742122" y="44196"/>
                  </a:lnTo>
                  <a:lnTo>
                    <a:pt x="1745259" y="45821"/>
                  </a:lnTo>
                  <a:lnTo>
                    <a:pt x="1755927" y="45821"/>
                  </a:lnTo>
                  <a:lnTo>
                    <a:pt x="1758975" y="44297"/>
                  </a:lnTo>
                  <a:lnTo>
                    <a:pt x="1758975" y="36576"/>
                  </a:lnTo>
                  <a:lnTo>
                    <a:pt x="1758975" y="33528"/>
                  </a:lnTo>
                  <a:close/>
                </a:path>
                <a:path w="1821815" h="48894">
                  <a:moveTo>
                    <a:pt x="1758975" y="19812"/>
                  </a:moveTo>
                  <a:lnTo>
                    <a:pt x="1755927" y="18288"/>
                  </a:lnTo>
                  <a:lnTo>
                    <a:pt x="1745259" y="18288"/>
                  </a:lnTo>
                  <a:lnTo>
                    <a:pt x="1742211" y="19812"/>
                  </a:lnTo>
                  <a:lnTo>
                    <a:pt x="1742211" y="25908"/>
                  </a:lnTo>
                  <a:lnTo>
                    <a:pt x="1745259" y="27432"/>
                  </a:lnTo>
                  <a:lnTo>
                    <a:pt x="1755927" y="27432"/>
                  </a:lnTo>
                  <a:lnTo>
                    <a:pt x="1758975" y="25908"/>
                  </a:lnTo>
                  <a:lnTo>
                    <a:pt x="1758975" y="19812"/>
                  </a:lnTo>
                  <a:close/>
                </a:path>
                <a:path w="1821815" h="48894">
                  <a:moveTo>
                    <a:pt x="1821561" y="36576"/>
                  </a:moveTo>
                  <a:lnTo>
                    <a:pt x="1816989" y="35052"/>
                  </a:lnTo>
                  <a:lnTo>
                    <a:pt x="1807845" y="35052"/>
                  </a:lnTo>
                  <a:lnTo>
                    <a:pt x="1804797" y="36576"/>
                  </a:lnTo>
                  <a:lnTo>
                    <a:pt x="1804797" y="38100"/>
                  </a:lnTo>
                  <a:lnTo>
                    <a:pt x="1804797" y="39624"/>
                  </a:lnTo>
                  <a:lnTo>
                    <a:pt x="1804797" y="42672"/>
                  </a:lnTo>
                  <a:lnTo>
                    <a:pt x="1804797" y="44196"/>
                  </a:lnTo>
                  <a:lnTo>
                    <a:pt x="1804797" y="45720"/>
                  </a:lnTo>
                  <a:lnTo>
                    <a:pt x="1807845" y="47244"/>
                  </a:lnTo>
                  <a:lnTo>
                    <a:pt x="1816989" y="47244"/>
                  </a:lnTo>
                  <a:lnTo>
                    <a:pt x="1821561" y="45720"/>
                  </a:lnTo>
                  <a:lnTo>
                    <a:pt x="1821561" y="44196"/>
                  </a:lnTo>
                  <a:lnTo>
                    <a:pt x="1821561" y="42672"/>
                  </a:lnTo>
                  <a:lnTo>
                    <a:pt x="1821561" y="39624"/>
                  </a:lnTo>
                  <a:lnTo>
                    <a:pt x="1821561" y="38100"/>
                  </a:lnTo>
                  <a:lnTo>
                    <a:pt x="1821561" y="3657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5" name="object 2045" descr=""/>
            <p:cNvSpPr/>
            <p:nvPr/>
          </p:nvSpPr>
          <p:spPr>
            <a:xfrm>
              <a:off x="7017067" y="2316479"/>
              <a:ext cx="1821814" cy="33655"/>
            </a:xfrm>
            <a:custGeom>
              <a:avLst/>
              <a:gdLst/>
              <a:ahLst/>
              <a:cxnLst/>
              <a:rect l="l" t="t" r="r" b="b"/>
              <a:pathLst>
                <a:path w="1821815" h="33655">
                  <a:moveTo>
                    <a:pt x="16764" y="16764"/>
                  </a:moveTo>
                  <a:lnTo>
                    <a:pt x="12192" y="15240"/>
                  </a:lnTo>
                  <a:lnTo>
                    <a:pt x="3048" y="15240"/>
                  </a:lnTo>
                  <a:lnTo>
                    <a:pt x="0" y="16764"/>
                  </a:lnTo>
                  <a:lnTo>
                    <a:pt x="0" y="21336"/>
                  </a:lnTo>
                  <a:lnTo>
                    <a:pt x="0" y="22860"/>
                  </a:lnTo>
                  <a:lnTo>
                    <a:pt x="0" y="28956"/>
                  </a:lnTo>
                  <a:lnTo>
                    <a:pt x="3048" y="32105"/>
                  </a:lnTo>
                  <a:lnTo>
                    <a:pt x="12192" y="32105"/>
                  </a:lnTo>
                  <a:lnTo>
                    <a:pt x="16764" y="29057"/>
                  </a:lnTo>
                  <a:lnTo>
                    <a:pt x="16764" y="22860"/>
                  </a:lnTo>
                  <a:lnTo>
                    <a:pt x="16764" y="21336"/>
                  </a:lnTo>
                  <a:lnTo>
                    <a:pt x="16764" y="16764"/>
                  </a:lnTo>
                  <a:close/>
                </a:path>
                <a:path w="1821815" h="33655">
                  <a:moveTo>
                    <a:pt x="77812" y="18288"/>
                  </a:moveTo>
                  <a:lnTo>
                    <a:pt x="74764" y="15240"/>
                  </a:lnTo>
                  <a:lnTo>
                    <a:pt x="65620" y="15240"/>
                  </a:lnTo>
                  <a:lnTo>
                    <a:pt x="61048" y="18288"/>
                  </a:lnTo>
                  <a:lnTo>
                    <a:pt x="61048" y="21336"/>
                  </a:lnTo>
                  <a:lnTo>
                    <a:pt x="61048" y="22860"/>
                  </a:lnTo>
                  <a:lnTo>
                    <a:pt x="61048" y="24384"/>
                  </a:lnTo>
                  <a:lnTo>
                    <a:pt x="61048" y="25908"/>
                  </a:lnTo>
                  <a:lnTo>
                    <a:pt x="61048" y="28956"/>
                  </a:lnTo>
                  <a:lnTo>
                    <a:pt x="61048" y="30480"/>
                  </a:lnTo>
                  <a:lnTo>
                    <a:pt x="65620" y="32004"/>
                  </a:lnTo>
                  <a:lnTo>
                    <a:pt x="74764" y="32004"/>
                  </a:lnTo>
                  <a:lnTo>
                    <a:pt x="77812" y="30480"/>
                  </a:lnTo>
                  <a:lnTo>
                    <a:pt x="77812" y="27432"/>
                  </a:lnTo>
                  <a:lnTo>
                    <a:pt x="77812" y="24384"/>
                  </a:lnTo>
                  <a:lnTo>
                    <a:pt x="77812" y="21336"/>
                  </a:lnTo>
                  <a:lnTo>
                    <a:pt x="77812" y="18288"/>
                  </a:lnTo>
                  <a:close/>
                </a:path>
                <a:path w="1821815" h="33655">
                  <a:moveTo>
                    <a:pt x="140398" y="22860"/>
                  </a:moveTo>
                  <a:lnTo>
                    <a:pt x="137350" y="21336"/>
                  </a:lnTo>
                  <a:lnTo>
                    <a:pt x="128206" y="21336"/>
                  </a:lnTo>
                  <a:lnTo>
                    <a:pt x="123634" y="22860"/>
                  </a:lnTo>
                  <a:lnTo>
                    <a:pt x="123634" y="24384"/>
                  </a:lnTo>
                  <a:lnTo>
                    <a:pt x="123634" y="28956"/>
                  </a:lnTo>
                  <a:lnTo>
                    <a:pt x="128206" y="32004"/>
                  </a:lnTo>
                  <a:lnTo>
                    <a:pt x="137350" y="32004"/>
                  </a:lnTo>
                  <a:lnTo>
                    <a:pt x="140398" y="30480"/>
                  </a:lnTo>
                  <a:lnTo>
                    <a:pt x="140398" y="28956"/>
                  </a:lnTo>
                  <a:lnTo>
                    <a:pt x="140398" y="24384"/>
                  </a:lnTo>
                  <a:lnTo>
                    <a:pt x="140398" y="22860"/>
                  </a:lnTo>
                  <a:close/>
                </a:path>
                <a:path w="1821815" h="33655">
                  <a:moveTo>
                    <a:pt x="204406" y="19812"/>
                  </a:moveTo>
                  <a:lnTo>
                    <a:pt x="202882" y="16764"/>
                  </a:lnTo>
                  <a:lnTo>
                    <a:pt x="202882" y="13716"/>
                  </a:lnTo>
                  <a:lnTo>
                    <a:pt x="200837" y="12712"/>
                  </a:lnTo>
                  <a:lnTo>
                    <a:pt x="202882" y="10668"/>
                  </a:lnTo>
                  <a:lnTo>
                    <a:pt x="202882" y="3048"/>
                  </a:lnTo>
                  <a:lnTo>
                    <a:pt x="199834" y="0"/>
                  </a:lnTo>
                  <a:lnTo>
                    <a:pt x="190690" y="0"/>
                  </a:lnTo>
                  <a:lnTo>
                    <a:pt x="186118" y="3048"/>
                  </a:lnTo>
                  <a:lnTo>
                    <a:pt x="186118" y="10668"/>
                  </a:lnTo>
                  <a:lnTo>
                    <a:pt x="189153" y="12700"/>
                  </a:lnTo>
                  <a:lnTo>
                    <a:pt x="186105" y="13716"/>
                  </a:lnTo>
                  <a:lnTo>
                    <a:pt x="186105" y="19812"/>
                  </a:lnTo>
                  <a:lnTo>
                    <a:pt x="186105" y="21336"/>
                  </a:lnTo>
                  <a:lnTo>
                    <a:pt x="186105" y="29057"/>
                  </a:lnTo>
                  <a:lnTo>
                    <a:pt x="190677" y="32105"/>
                  </a:lnTo>
                  <a:lnTo>
                    <a:pt x="199821" y="32105"/>
                  </a:lnTo>
                  <a:lnTo>
                    <a:pt x="200012" y="31915"/>
                  </a:lnTo>
                  <a:lnTo>
                    <a:pt x="202882" y="30480"/>
                  </a:lnTo>
                  <a:lnTo>
                    <a:pt x="202882" y="29057"/>
                  </a:lnTo>
                  <a:lnTo>
                    <a:pt x="204406" y="29057"/>
                  </a:lnTo>
                  <a:lnTo>
                    <a:pt x="202882" y="21336"/>
                  </a:lnTo>
                  <a:lnTo>
                    <a:pt x="202882" y="19812"/>
                  </a:lnTo>
                  <a:lnTo>
                    <a:pt x="204406" y="19812"/>
                  </a:lnTo>
                  <a:close/>
                </a:path>
                <a:path w="1821815" h="33655">
                  <a:moveTo>
                    <a:pt x="265455" y="22860"/>
                  </a:moveTo>
                  <a:lnTo>
                    <a:pt x="260883" y="21336"/>
                  </a:lnTo>
                  <a:lnTo>
                    <a:pt x="251739" y="21336"/>
                  </a:lnTo>
                  <a:lnTo>
                    <a:pt x="248691" y="22860"/>
                  </a:lnTo>
                  <a:lnTo>
                    <a:pt x="248691" y="24384"/>
                  </a:lnTo>
                  <a:lnTo>
                    <a:pt x="248691" y="28956"/>
                  </a:lnTo>
                  <a:lnTo>
                    <a:pt x="251739" y="32004"/>
                  </a:lnTo>
                  <a:lnTo>
                    <a:pt x="260883" y="32004"/>
                  </a:lnTo>
                  <a:lnTo>
                    <a:pt x="265455" y="28956"/>
                  </a:lnTo>
                  <a:lnTo>
                    <a:pt x="265455" y="24384"/>
                  </a:lnTo>
                  <a:lnTo>
                    <a:pt x="265455" y="22860"/>
                  </a:lnTo>
                  <a:close/>
                </a:path>
                <a:path w="1821815" h="33655">
                  <a:moveTo>
                    <a:pt x="328041" y="13716"/>
                  </a:moveTo>
                  <a:lnTo>
                    <a:pt x="323367" y="10668"/>
                  </a:lnTo>
                  <a:lnTo>
                    <a:pt x="314223" y="10668"/>
                  </a:lnTo>
                  <a:lnTo>
                    <a:pt x="311175" y="13716"/>
                  </a:lnTo>
                  <a:lnTo>
                    <a:pt x="311175" y="18288"/>
                  </a:lnTo>
                  <a:lnTo>
                    <a:pt x="311988" y="19100"/>
                  </a:lnTo>
                  <a:lnTo>
                    <a:pt x="311277" y="19812"/>
                  </a:lnTo>
                  <a:lnTo>
                    <a:pt x="311175" y="24384"/>
                  </a:lnTo>
                  <a:lnTo>
                    <a:pt x="311175" y="28956"/>
                  </a:lnTo>
                  <a:lnTo>
                    <a:pt x="314223" y="32105"/>
                  </a:lnTo>
                  <a:lnTo>
                    <a:pt x="323367" y="32105"/>
                  </a:lnTo>
                  <a:lnTo>
                    <a:pt x="328041" y="29057"/>
                  </a:lnTo>
                  <a:lnTo>
                    <a:pt x="328041" y="24384"/>
                  </a:lnTo>
                  <a:lnTo>
                    <a:pt x="328041" y="19812"/>
                  </a:lnTo>
                  <a:lnTo>
                    <a:pt x="327126" y="19202"/>
                  </a:lnTo>
                  <a:lnTo>
                    <a:pt x="328041" y="18288"/>
                  </a:lnTo>
                  <a:lnTo>
                    <a:pt x="328041" y="13716"/>
                  </a:lnTo>
                  <a:close/>
                </a:path>
                <a:path w="1821815" h="33655">
                  <a:moveTo>
                    <a:pt x="388988" y="19812"/>
                  </a:moveTo>
                  <a:lnTo>
                    <a:pt x="385940" y="16764"/>
                  </a:lnTo>
                  <a:lnTo>
                    <a:pt x="376796" y="16764"/>
                  </a:lnTo>
                  <a:lnTo>
                    <a:pt x="372224" y="19812"/>
                  </a:lnTo>
                  <a:lnTo>
                    <a:pt x="372224" y="24384"/>
                  </a:lnTo>
                  <a:lnTo>
                    <a:pt x="372224" y="29057"/>
                  </a:lnTo>
                  <a:lnTo>
                    <a:pt x="376796" y="32105"/>
                  </a:lnTo>
                  <a:lnTo>
                    <a:pt x="385940" y="32105"/>
                  </a:lnTo>
                  <a:lnTo>
                    <a:pt x="388988" y="29057"/>
                  </a:lnTo>
                  <a:lnTo>
                    <a:pt x="388988" y="24384"/>
                  </a:lnTo>
                  <a:lnTo>
                    <a:pt x="388988" y="19812"/>
                  </a:lnTo>
                  <a:close/>
                </a:path>
                <a:path w="1821815" h="33655">
                  <a:moveTo>
                    <a:pt x="451573" y="24384"/>
                  </a:moveTo>
                  <a:lnTo>
                    <a:pt x="448525" y="21336"/>
                  </a:lnTo>
                  <a:lnTo>
                    <a:pt x="439381" y="21336"/>
                  </a:lnTo>
                  <a:lnTo>
                    <a:pt x="434809" y="24384"/>
                  </a:lnTo>
                  <a:lnTo>
                    <a:pt x="434809" y="28956"/>
                  </a:lnTo>
                  <a:lnTo>
                    <a:pt x="439381" y="32004"/>
                  </a:lnTo>
                  <a:lnTo>
                    <a:pt x="448525" y="32004"/>
                  </a:lnTo>
                  <a:lnTo>
                    <a:pt x="451573" y="30480"/>
                  </a:lnTo>
                  <a:lnTo>
                    <a:pt x="451573" y="24384"/>
                  </a:lnTo>
                  <a:close/>
                </a:path>
                <a:path w="1821815" h="33655">
                  <a:moveTo>
                    <a:pt x="578154" y="29057"/>
                  </a:moveTo>
                  <a:lnTo>
                    <a:pt x="576630" y="24384"/>
                  </a:lnTo>
                  <a:lnTo>
                    <a:pt x="572058" y="21336"/>
                  </a:lnTo>
                  <a:lnTo>
                    <a:pt x="562914" y="21336"/>
                  </a:lnTo>
                  <a:lnTo>
                    <a:pt x="559777" y="24384"/>
                  </a:lnTo>
                  <a:lnTo>
                    <a:pt x="559777" y="28956"/>
                  </a:lnTo>
                  <a:lnTo>
                    <a:pt x="560158" y="29349"/>
                  </a:lnTo>
                  <a:lnTo>
                    <a:pt x="562825" y="32105"/>
                  </a:lnTo>
                  <a:lnTo>
                    <a:pt x="571969" y="32105"/>
                  </a:lnTo>
                  <a:lnTo>
                    <a:pt x="576630" y="29057"/>
                  </a:lnTo>
                  <a:lnTo>
                    <a:pt x="578154" y="29057"/>
                  </a:lnTo>
                  <a:close/>
                </a:path>
                <a:path w="1821815" h="33655">
                  <a:moveTo>
                    <a:pt x="639216" y="24384"/>
                  </a:moveTo>
                  <a:lnTo>
                    <a:pt x="634644" y="21336"/>
                  </a:lnTo>
                  <a:lnTo>
                    <a:pt x="625500" y="21336"/>
                  </a:lnTo>
                  <a:lnTo>
                    <a:pt x="622452" y="24384"/>
                  </a:lnTo>
                  <a:lnTo>
                    <a:pt x="622452" y="30480"/>
                  </a:lnTo>
                  <a:lnTo>
                    <a:pt x="625500" y="32004"/>
                  </a:lnTo>
                  <a:lnTo>
                    <a:pt x="634644" y="32004"/>
                  </a:lnTo>
                  <a:lnTo>
                    <a:pt x="639216" y="30480"/>
                  </a:lnTo>
                  <a:lnTo>
                    <a:pt x="639216" y="24384"/>
                  </a:lnTo>
                  <a:close/>
                </a:path>
                <a:path w="1821815" h="33655">
                  <a:moveTo>
                    <a:pt x="764286" y="29057"/>
                  </a:moveTo>
                  <a:lnTo>
                    <a:pt x="762762" y="21336"/>
                  </a:lnTo>
                  <a:lnTo>
                    <a:pt x="762762" y="19812"/>
                  </a:lnTo>
                  <a:lnTo>
                    <a:pt x="762762" y="18288"/>
                  </a:lnTo>
                  <a:lnTo>
                    <a:pt x="762762" y="15240"/>
                  </a:lnTo>
                  <a:lnTo>
                    <a:pt x="759714" y="13716"/>
                  </a:lnTo>
                  <a:lnTo>
                    <a:pt x="750570" y="13716"/>
                  </a:lnTo>
                  <a:lnTo>
                    <a:pt x="745998" y="15240"/>
                  </a:lnTo>
                  <a:lnTo>
                    <a:pt x="745998" y="18288"/>
                  </a:lnTo>
                  <a:lnTo>
                    <a:pt x="745998" y="19812"/>
                  </a:lnTo>
                  <a:lnTo>
                    <a:pt x="745998" y="22860"/>
                  </a:lnTo>
                  <a:lnTo>
                    <a:pt x="745998" y="28956"/>
                  </a:lnTo>
                  <a:lnTo>
                    <a:pt x="750570" y="32105"/>
                  </a:lnTo>
                  <a:lnTo>
                    <a:pt x="759714" y="32105"/>
                  </a:lnTo>
                  <a:lnTo>
                    <a:pt x="762762" y="29057"/>
                  </a:lnTo>
                  <a:lnTo>
                    <a:pt x="764286" y="29057"/>
                  </a:lnTo>
                  <a:close/>
                </a:path>
                <a:path w="1821815" h="33655">
                  <a:moveTo>
                    <a:pt x="889342" y="29057"/>
                  </a:moveTo>
                  <a:lnTo>
                    <a:pt x="887818" y="22860"/>
                  </a:lnTo>
                  <a:lnTo>
                    <a:pt x="887818" y="21336"/>
                  </a:lnTo>
                  <a:lnTo>
                    <a:pt x="883335" y="19888"/>
                  </a:lnTo>
                  <a:lnTo>
                    <a:pt x="883145" y="19812"/>
                  </a:lnTo>
                  <a:lnTo>
                    <a:pt x="874102" y="19812"/>
                  </a:lnTo>
                  <a:lnTo>
                    <a:pt x="870953" y="21336"/>
                  </a:lnTo>
                  <a:lnTo>
                    <a:pt x="870953" y="28956"/>
                  </a:lnTo>
                  <a:lnTo>
                    <a:pt x="874001" y="32004"/>
                  </a:lnTo>
                  <a:lnTo>
                    <a:pt x="883246" y="32105"/>
                  </a:lnTo>
                  <a:lnTo>
                    <a:pt x="887818" y="29057"/>
                  </a:lnTo>
                  <a:lnTo>
                    <a:pt x="889342" y="29057"/>
                  </a:lnTo>
                  <a:close/>
                </a:path>
                <a:path w="1821815" h="33655">
                  <a:moveTo>
                    <a:pt x="950391" y="12192"/>
                  </a:moveTo>
                  <a:lnTo>
                    <a:pt x="945819" y="10668"/>
                  </a:lnTo>
                  <a:lnTo>
                    <a:pt x="936675" y="10668"/>
                  </a:lnTo>
                  <a:lnTo>
                    <a:pt x="933627" y="12192"/>
                  </a:lnTo>
                  <a:lnTo>
                    <a:pt x="933627" y="18288"/>
                  </a:lnTo>
                  <a:lnTo>
                    <a:pt x="933627" y="19812"/>
                  </a:lnTo>
                  <a:lnTo>
                    <a:pt x="933627" y="22860"/>
                  </a:lnTo>
                  <a:lnTo>
                    <a:pt x="933627" y="29057"/>
                  </a:lnTo>
                  <a:lnTo>
                    <a:pt x="936675" y="32105"/>
                  </a:lnTo>
                  <a:lnTo>
                    <a:pt x="945819" y="32105"/>
                  </a:lnTo>
                  <a:lnTo>
                    <a:pt x="950391" y="29057"/>
                  </a:lnTo>
                  <a:lnTo>
                    <a:pt x="950391" y="22860"/>
                  </a:lnTo>
                  <a:lnTo>
                    <a:pt x="950391" y="19812"/>
                  </a:lnTo>
                  <a:lnTo>
                    <a:pt x="949248" y="18669"/>
                  </a:lnTo>
                  <a:lnTo>
                    <a:pt x="950391" y="18288"/>
                  </a:lnTo>
                  <a:lnTo>
                    <a:pt x="950391" y="12192"/>
                  </a:lnTo>
                  <a:close/>
                </a:path>
                <a:path w="1821815" h="33655">
                  <a:moveTo>
                    <a:pt x="1011453" y="16764"/>
                  </a:moveTo>
                  <a:lnTo>
                    <a:pt x="1008405" y="13716"/>
                  </a:lnTo>
                  <a:lnTo>
                    <a:pt x="999172" y="13716"/>
                  </a:lnTo>
                  <a:lnTo>
                    <a:pt x="994600" y="16764"/>
                  </a:lnTo>
                  <a:lnTo>
                    <a:pt x="994600" y="21336"/>
                  </a:lnTo>
                  <a:lnTo>
                    <a:pt x="994600" y="29057"/>
                  </a:lnTo>
                  <a:lnTo>
                    <a:pt x="994689" y="30480"/>
                  </a:lnTo>
                  <a:lnTo>
                    <a:pt x="997737" y="32004"/>
                  </a:lnTo>
                  <a:lnTo>
                    <a:pt x="999020" y="32004"/>
                  </a:lnTo>
                  <a:lnTo>
                    <a:pt x="999172" y="32105"/>
                  </a:lnTo>
                  <a:lnTo>
                    <a:pt x="1008405" y="32105"/>
                  </a:lnTo>
                  <a:lnTo>
                    <a:pt x="1008608" y="31902"/>
                  </a:lnTo>
                  <a:lnTo>
                    <a:pt x="1011453" y="30480"/>
                  </a:lnTo>
                  <a:lnTo>
                    <a:pt x="1011453" y="29057"/>
                  </a:lnTo>
                  <a:lnTo>
                    <a:pt x="1011453" y="22860"/>
                  </a:lnTo>
                  <a:lnTo>
                    <a:pt x="1011453" y="21336"/>
                  </a:lnTo>
                  <a:lnTo>
                    <a:pt x="1011453" y="16764"/>
                  </a:lnTo>
                  <a:close/>
                </a:path>
                <a:path w="1821815" h="33655">
                  <a:moveTo>
                    <a:pt x="1075461" y="30480"/>
                  </a:moveTo>
                  <a:lnTo>
                    <a:pt x="1073937" y="24384"/>
                  </a:lnTo>
                  <a:lnTo>
                    <a:pt x="1073937" y="22860"/>
                  </a:lnTo>
                  <a:lnTo>
                    <a:pt x="1073937" y="19812"/>
                  </a:lnTo>
                  <a:lnTo>
                    <a:pt x="1070889" y="16675"/>
                  </a:lnTo>
                  <a:lnTo>
                    <a:pt x="1061745" y="16675"/>
                  </a:lnTo>
                  <a:lnTo>
                    <a:pt x="1057173" y="19812"/>
                  </a:lnTo>
                  <a:lnTo>
                    <a:pt x="1057173" y="22860"/>
                  </a:lnTo>
                  <a:lnTo>
                    <a:pt x="1057173" y="24384"/>
                  </a:lnTo>
                  <a:lnTo>
                    <a:pt x="1057173" y="28956"/>
                  </a:lnTo>
                  <a:lnTo>
                    <a:pt x="1057173" y="30480"/>
                  </a:lnTo>
                  <a:lnTo>
                    <a:pt x="1061745" y="33528"/>
                  </a:lnTo>
                  <a:lnTo>
                    <a:pt x="1070889" y="33528"/>
                  </a:lnTo>
                  <a:lnTo>
                    <a:pt x="1073937" y="30480"/>
                  </a:lnTo>
                  <a:lnTo>
                    <a:pt x="1075461" y="30480"/>
                  </a:lnTo>
                  <a:close/>
                </a:path>
                <a:path w="1821815" h="33655">
                  <a:moveTo>
                    <a:pt x="1136523" y="18288"/>
                  </a:moveTo>
                  <a:lnTo>
                    <a:pt x="1133475" y="15240"/>
                  </a:lnTo>
                  <a:lnTo>
                    <a:pt x="1122807" y="15240"/>
                  </a:lnTo>
                  <a:lnTo>
                    <a:pt x="1119759" y="18288"/>
                  </a:lnTo>
                  <a:lnTo>
                    <a:pt x="1119759" y="19812"/>
                  </a:lnTo>
                  <a:lnTo>
                    <a:pt x="1119759" y="27533"/>
                  </a:lnTo>
                  <a:lnTo>
                    <a:pt x="1119759" y="29057"/>
                  </a:lnTo>
                  <a:lnTo>
                    <a:pt x="1122807" y="32105"/>
                  </a:lnTo>
                  <a:lnTo>
                    <a:pt x="1133475" y="32105"/>
                  </a:lnTo>
                  <a:lnTo>
                    <a:pt x="1136523" y="29057"/>
                  </a:lnTo>
                  <a:lnTo>
                    <a:pt x="1136523" y="27533"/>
                  </a:lnTo>
                  <a:lnTo>
                    <a:pt x="1136523" y="19812"/>
                  </a:lnTo>
                  <a:lnTo>
                    <a:pt x="1136523" y="18288"/>
                  </a:lnTo>
                  <a:close/>
                </a:path>
                <a:path w="1821815" h="33655">
                  <a:moveTo>
                    <a:pt x="1199007" y="22860"/>
                  </a:moveTo>
                  <a:lnTo>
                    <a:pt x="1194435" y="19812"/>
                  </a:lnTo>
                  <a:lnTo>
                    <a:pt x="1185291" y="19812"/>
                  </a:lnTo>
                  <a:lnTo>
                    <a:pt x="1182243" y="22860"/>
                  </a:lnTo>
                  <a:lnTo>
                    <a:pt x="1182243" y="24282"/>
                  </a:lnTo>
                  <a:lnTo>
                    <a:pt x="1182141" y="28956"/>
                  </a:lnTo>
                  <a:lnTo>
                    <a:pt x="1182243" y="30480"/>
                  </a:lnTo>
                  <a:lnTo>
                    <a:pt x="1184897" y="31813"/>
                  </a:lnTo>
                  <a:lnTo>
                    <a:pt x="1185189" y="32105"/>
                  </a:lnTo>
                  <a:lnTo>
                    <a:pt x="1194333" y="32105"/>
                  </a:lnTo>
                  <a:lnTo>
                    <a:pt x="1194523" y="31978"/>
                  </a:lnTo>
                  <a:lnTo>
                    <a:pt x="1199007" y="30480"/>
                  </a:lnTo>
                  <a:lnTo>
                    <a:pt x="1199007" y="29057"/>
                  </a:lnTo>
                  <a:lnTo>
                    <a:pt x="1199007" y="24384"/>
                  </a:lnTo>
                  <a:lnTo>
                    <a:pt x="1199007" y="22860"/>
                  </a:lnTo>
                  <a:close/>
                </a:path>
                <a:path w="1821815" h="33655">
                  <a:moveTo>
                    <a:pt x="1261579" y="21336"/>
                  </a:moveTo>
                  <a:lnTo>
                    <a:pt x="1257007" y="19723"/>
                  </a:lnTo>
                  <a:lnTo>
                    <a:pt x="1247863" y="19723"/>
                  </a:lnTo>
                  <a:lnTo>
                    <a:pt x="1244815" y="21336"/>
                  </a:lnTo>
                  <a:lnTo>
                    <a:pt x="1244815" y="22860"/>
                  </a:lnTo>
                  <a:lnTo>
                    <a:pt x="1244815" y="24295"/>
                  </a:lnTo>
                  <a:lnTo>
                    <a:pt x="1244727" y="28956"/>
                  </a:lnTo>
                  <a:lnTo>
                    <a:pt x="1244815" y="30480"/>
                  </a:lnTo>
                  <a:lnTo>
                    <a:pt x="1247495" y="31826"/>
                  </a:lnTo>
                  <a:lnTo>
                    <a:pt x="1247775" y="32105"/>
                  </a:lnTo>
                  <a:lnTo>
                    <a:pt x="1256919" y="32105"/>
                  </a:lnTo>
                  <a:lnTo>
                    <a:pt x="1257122" y="31965"/>
                  </a:lnTo>
                  <a:lnTo>
                    <a:pt x="1261579" y="30480"/>
                  </a:lnTo>
                  <a:lnTo>
                    <a:pt x="1261579" y="28956"/>
                  </a:lnTo>
                  <a:lnTo>
                    <a:pt x="1261579" y="24384"/>
                  </a:lnTo>
                  <a:lnTo>
                    <a:pt x="1261579" y="22860"/>
                  </a:lnTo>
                  <a:lnTo>
                    <a:pt x="1261579" y="21336"/>
                  </a:lnTo>
                  <a:close/>
                </a:path>
                <a:path w="1821815" h="33655">
                  <a:moveTo>
                    <a:pt x="1386636" y="26009"/>
                  </a:moveTo>
                  <a:lnTo>
                    <a:pt x="1385112" y="24384"/>
                  </a:lnTo>
                  <a:lnTo>
                    <a:pt x="1385112" y="22860"/>
                  </a:lnTo>
                  <a:lnTo>
                    <a:pt x="1385112" y="21336"/>
                  </a:lnTo>
                  <a:lnTo>
                    <a:pt x="1382064" y="18288"/>
                  </a:lnTo>
                  <a:lnTo>
                    <a:pt x="1372920" y="18288"/>
                  </a:lnTo>
                  <a:lnTo>
                    <a:pt x="1368348" y="21336"/>
                  </a:lnTo>
                  <a:lnTo>
                    <a:pt x="1368348" y="22860"/>
                  </a:lnTo>
                  <a:lnTo>
                    <a:pt x="1368348" y="24384"/>
                  </a:lnTo>
                  <a:lnTo>
                    <a:pt x="1368348" y="28956"/>
                  </a:lnTo>
                  <a:lnTo>
                    <a:pt x="1372920" y="32105"/>
                  </a:lnTo>
                  <a:lnTo>
                    <a:pt x="1382064" y="32105"/>
                  </a:lnTo>
                  <a:lnTo>
                    <a:pt x="1385112" y="29057"/>
                  </a:lnTo>
                  <a:lnTo>
                    <a:pt x="1385112" y="26009"/>
                  </a:lnTo>
                  <a:lnTo>
                    <a:pt x="1386636" y="26009"/>
                  </a:lnTo>
                  <a:close/>
                </a:path>
                <a:path w="1821815" h="33655">
                  <a:moveTo>
                    <a:pt x="1510284" y="18288"/>
                  </a:moveTo>
                  <a:lnTo>
                    <a:pt x="1505712" y="16764"/>
                  </a:lnTo>
                  <a:lnTo>
                    <a:pt x="1496568" y="16764"/>
                  </a:lnTo>
                  <a:lnTo>
                    <a:pt x="1493520" y="18288"/>
                  </a:lnTo>
                  <a:lnTo>
                    <a:pt x="1493520" y="22860"/>
                  </a:lnTo>
                  <a:lnTo>
                    <a:pt x="1493520" y="24282"/>
                  </a:lnTo>
                  <a:lnTo>
                    <a:pt x="1493418" y="28956"/>
                  </a:lnTo>
                  <a:lnTo>
                    <a:pt x="1496466" y="32105"/>
                  </a:lnTo>
                  <a:lnTo>
                    <a:pt x="1505610" y="32105"/>
                  </a:lnTo>
                  <a:lnTo>
                    <a:pt x="1509979" y="29159"/>
                  </a:lnTo>
                  <a:lnTo>
                    <a:pt x="1510284" y="29057"/>
                  </a:lnTo>
                  <a:lnTo>
                    <a:pt x="1510284" y="24384"/>
                  </a:lnTo>
                  <a:lnTo>
                    <a:pt x="1510284" y="22860"/>
                  </a:lnTo>
                  <a:lnTo>
                    <a:pt x="1510284" y="18288"/>
                  </a:lnTo>
                  <a:close/>
                </a:path>
                <a:path w="1821815" h="33655">
                  <a:moveTo>
                    <a:pt x="1572768" y="24384"/>
                  </a:moveTo>
                  <a:lnTo>
                    <a:pt x="1568196" y="21336"/>
                  </a:lnTo>
                  <a:lnTo>
                    <a:pt x="1559052" y="21336"/>
                  </a:lnTo>
                  <a:lnTo>
                    <a:pt x="1555902" y="24384"/>
                  </a:lnTo>
                  <a:lnTo>
                    <a:pt x="1555902" y="28956"/>
                  </a:lnTo>
                  <a:lnTo>
                    <a:pt x="1558950" y="32105"/>
                  </a:lnTo>
                  <a:lnTo>
                    <a:pt x="1568094" y="32105"/>
                  </a:lnTo>
                  <a:lnTo>
                    <a:pt x="1572768" y="28956"/>
                  </a:lnTo>
                  <a:lnTo>
                    <a:pt x="1572768" y="24384"/>
                  </a:lnTo>
                  <a:close/>
                </a:path>
                <a:path w="1821815" h="33655">
                  <a:moveTo>
                    <a:pt x="1696389" y="16764"/>
                  </a:moveTo>
                  <a:lnTo>
                    <a:pt x="1693341" y="15240"/>
                  </a:lnTo>
                  <a:lnTo>
                    <a:pt x="1684108" y="15240"/>
                  </a:lnTo>
                  <a:lnTo>
                    <a:pt x="1679536" y="16764"/>
                  </a:lnTo>
                  <a:lnTo>
                    <a:pt x="1679536" y="19812"/>
                  </a:lnTo>
                  <a:lnTo>
                    <a:pt x="1679536" y="21336"/>
                  </a:lnTo>
                  <a:lnTo>
                    <a:pt x="1679536" y="29057"/>
                  </a:lnTo>
                  <a:lnTo>
                    <a:pt x="1679625" y="30480"/>
                  </a:lnTo>
                  <a:lnTo>
                    <a:pt x="1683715" y="31851"/>
                  </a:lnTo>
                  <a:lnTo>
                    <a:pt x="1684108" y="32105"/>
                  </a:lnTo>
                  <a:lnTo>
                    <a:pt x="1693341" y="32105"/>
                  </a:lnTo>
                  <a:lnTo>
                    <a:pt x="1693545" y="31902"/>
                  </a:lnTo>
                  <a:lnTo>
                    <a:pt x="1696389" y="30480"/>
                  </a:lnTo>
                  <a:lnTo>
                    <a:pt x="1696389" y="29057"/>
                  </a:lnTo>
                  <a:lnTo>
                    <a:pt x="1696389" y="22860"/>
                  </a:lnTo>
                  <a:lnTo>
                    <a:pt x="1696389" y="21336"/>
                  </a:lnTo>
                  <a:lnTo>
                    <a:pt x="1696389" y="19812"/>
                  </a:lnTo>
                  <a:lnTo>
                    <a:pt x="1696389" y="16764"/>
                  </a:lnTo>
                  <a:close/>
                </a:path>
                <a:path w="1821815" h="33655">
                  <a:moveTo>
                    <a:pt x="1758873" y="15240"/>
                  </a:moveTo>
                  <a:lnTo>
                    <a:pt x="1755825" y="12192"/>
                  </a:lnTo>
                  <a:lnTo>
                    <a:pt x="1745157" y="12192"/>
                  </a:lnTo>
                  <a:lnTo>
                    <a:pt x="1742109" y="15240"/>
                  </a:lnTo>
                  <a:lnTo>
                    <a:pt x="1742109" y="18288"/>
                  </a:lnTo>
                  <a:lnTo>
                    <a:pt x="1742109" y="19812"/>
                  </a:lnTo>
                  <a:lnTo>
                    <a:pt x="1742109" y="22860"/>
                  </a:lnTo>
                  <a:lnTo>
                    <a:pt x="1742109" y="24384"/>
                  </a:lnTo>
                  <a:lnTo>
                    <a:pt x="1742109" y="28956"/>
                  </a:lnTo>
                  <a:lnTo>
                    <a:pt x="1745157" y="30581"/>
                  </a:lnTo>
                  <a:lnTo>
                    <a:pt x="1755825" y="30581"/>
                  </a:lnTo>
                  <a:lnTo>
                    <a:pt x="1758873" y="29057"/>
                  </a:lnTo>
                  <a:lnTo>
                    <a:pt x="1758873" y="24384"/>
                  </a:lnTo>
                  <a:lnTo>
                    <a:pt x="1758873" y="22860"/>
                  </a:lnTo>
                  <a:lnTo>
                    <a:pt x="1758873" y="19812"/>
                  </a:lnTo>
                  <a:lnTo>
                    <a:pt x="1758873" y="18288"/>
                  </a:lnTo>
                  <a:lnTo>
                    <a:pt x="1758873" y="15240"/>
                  </a:lnTo>
                  <a:close/>
                </a:path>
                <a:path w="1821815" h="33655">
                  <a:moveTo>
                    <a:pt x="1821459" y="22860"/>
                  </a:moveTo>
                  <a:lnTo>
                    <a:pt x="1816887" y="19812"/>
                  </a:lnTo>
                  <a:lnTo>
                    <a:pt x="1807743" y="19812"/>
                  </a:lnTo>
                  <a:lnTo>
                    <a:pt x="1804695" y="22860"/>
                  </a:lnTo>
                  <a:lnTo>
                    <a:pt x="1804695" y="24384"/>
                  </a:lnTo>
                  <a:lnTo>
                    <a:pt x="1804695" y="28956"/>
                  </a:lnTo>
                  <a:lnTo>
                    <a:pt x="1807743" y="32004"/>
                  </a:lnTo>
                  <a:lnTo>
                    <a:pt x="1816887" y="32004"/>
                  </a:lnTo>
                  <a:lnTo>
                    <a:pt x="1821459" y="28956"/>
                  </a:lnTo>
                  <a:lnTo>
                    <a:pt x="1821459" y="24384"/>
                  </a:lnTo>
                  <a:lnTo>
                    <a:pt x="1821459" y="2286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6" name="object 2046" descr=""/>
            <p:cNvSpPr/>
            <p:nvPr/>
          </p:nvSpPr>
          <p:spPr>
            <a:xfrm>
              <a:off x="7017067" y="2316479"/>
              <a:ext cx="1821814" cy="33655"/>
            </a:xfrm>
            <a:custGeom>
              <a:avLst/>
              <a:gdLst/>
              <a:ahLst/>
              <a:cxnLst/>
              <a:rect l="l" t="t" r="r" b="b"/>
              <a:pathLst>
                <a:path w="1821815" h="33655">
                  <a:moveTo>
                    <a:pt x="16764" y="22860"/>
                  </a:moveTo>
                  <a:lnTo>
                    <a:pt x="12192" y="21336"/>
                  </a:lnTo>
                  <a:lnTo>
                    <a:pt x="3048" y="21336"/>
                  </a:lnTo>
                  <a:lnTo>
                    <a:pt x="0" y="22860"/>
                  </a:lnTo>
                  <a:lnTo>
                    <a:pt x="0" y="30480"/>
                  </a:lnTo>
                  <a:lnTo>
                    <a:pt x="3048" y="32004"/>
                  </a:lnTo>
                  <a:lnTo>
                    <a:pt x="12192" y="32004"/>
                  </a:lnTo>
                  <a:lnTo>
                    <a:pt x="16764" y="30480"/>
                  </a:lnTo>
                  <a:lnTo>
                    <a:pt x="16764" y="22860"/>
                  </a:lnTo>
                  <a:close/>
                </a:path>
                <a:path w="1821815" h="33655">
                  <a:moveTo>
                    <a:pt x="77812" y="22860"/>
                  </a:moveTo>
                  <a:lnTo>
                    <a:pt x="74764" y="21336"/>
                  </a:lnTo>
                  <a:lnTo>
                    <a:pt x="65620" y="21336"/>
                  </a:lnTo>
                  <a:lnTo>
                    <a:pt x="61048" y="22860"/>
                  </a:lnTo>
                  <a:lnTo>
                    <a:pt x="61048" y="28956"/>
                  </a:lnTo>
                  <a:lnTo>
                    <a:pt x="65620" y="30480"/>
                  </a:lnTo>
                  <a:lnTo>
                    <a:pt x="74764" y="30480"/>
                  </a:lnTo>
                  <a:lnTo>
                    <a:pt x="77812" y="28956"/>
                  </a:lnTo>
                  <a:lnTo>
                    <a:pt x="77812" y="22860"/>
                  </a:lnTo>
                  <a:close/>
                </a:path>
                <a:path w="1821815" h="33655">
                  <a:moveTo>
                    <a:pt x="202882" y="22860"/>
                  </a:moveTo>
                  <a:lnTo>
                    <a:pt x="199821" y="21336"/>
                  </a:lnTo>
                  <a:lnTo>
                    <a:pt x="190677" y="21336"/>
                  </a:lnTo>
                  <a:lnTo>
                    <a:pt x="186105" y="22860"/>
                  </a:lnTo>
                  <a:lnTo>
                    <a:pt x="186105" y="28956"/>
                  </a:lnTo>
                  <a:lnTo>
                    <a:pt x="190677" y="30480"/>
                  </a:lnTo>
                  <a:lnTo>
                    <a:pt x="199821" y="30480"/>
                  </a:lnTo>
                  <a:lnTo>
                    <a:pt x="202882" y="28956"/>
                  </a:lnTo>
                  <a:lnTo>
                    <a:pt x="202882" y="22860"/>
                  </a:lnTo>
                  <a:close/>
                </a:path>
                <a:path w="1821815" h="33655">
                  <a:moveTo>
                    <a:pt x="202882" y="3048"/>
                  </a:moveTo>
                  <a:lnTo>
                    <a:pt x="199834" y="0"/>
                  </a:lnTo>
                  <a:lnTo>
                    <a:pt x="190690" y="0"/>
                  </a:lnTo>
                  <a:lnTo>
                    <a:pt x="186118" y="3048"/>
                  </a:lnTo>
                  <a:lnTo>
                    <a:pt x="186118" y="10668"/>
                  </a:lnTo>
                  <a:lnTo>
                    <a:pt x="190690" y="13716"/>
                  </a:lnTo>
                  <a:lnTo>
                    <a:pt x="199834" y="13716"/>
                  </a:lnTo>
                  <a:lnTo>
                    <a:pt x="202882" y="10668"/>
                  </a:lnTo>
                  <a:lnTo>
                    <a:pt x="202882" y="3048"/>
                  </a:lnTo>
                  <a:close/>
                </a:path>
                <a:path w="1821815" h="33655">
                  <a:moveTo>
                    <a:pt x="265455" y="24384"/>
                  </a:moveTo>
                  <a:lnTo>
                    <a:pt x="260883" y="21336"/>
                  </a:lnTo>
                  <a:lnTo>
                    <a:pt x="251739" y="21336"/>
                  </a:lnTo>
                  <a:lnTo>
                    <a:pt x="248691" y="24384"/>
                  </a:lnTo>
                  <a:lnTo>
                    <a:pt x="248691" y="28956"/>
                  </a:lnTo>
                  <a:lnTo>
                    <a:pt x="251739" y="32004"/>
                  </a:lnTo>
                  <a:lnTo>
                    <a:pt x="260883" y="32004"/>
                  </a:lnTo>
                  <a:lnTo>
                    <a:pt x="265455" y="28956"/>
                  </a:lnTo>
                  <a:lnTo>
                    <a:pt x="265455" y="24384"/>
                  </a:lnTo>
                  <a:close/>
                </a:path>
                <a:path w="1821815" h="33655">
                  <a:moveTo>
                    <a:pt x="328041" y="13716"/>
                  </a:moveTo>
                  <a:lnTo>
                    <a:pt x="323367" y="12192"/>
                  </a:lnTo>
                  <a:lnTo>
                    <a:pt x="314223" y="12192"/>
                  </a:lnTo>
                  <a:lnTo>
                    <a:pt x="311175" y="13716"/>
                  </a:lnTo>
                  <a:lnTo>
                    <a:pt x="311175" y="19812"/>
                  </a:lnTo>
                  <a:lnTo>
                    <a:pt x="312699" y="19812"/>
                  </a:lnTo>
                  <a:lnTo>
                    <a:pt x="311175" y="21336"/>
                  </a:lnTo>
                  <a:lnTo>
                    <a:pt x="311175" y="29057"/>
                  </a:lnTo>
                  <a:lnTo>
                    <a:pt x="314223" y="32105"/>
                  </a:lnTo>
                  <a:lnTo>
                    <a:pt x="323367" y="32105"/>
                  </a:lnTo>
                  <a:lnTo>
                    <a:pt x="328041" y="29057"/>
                  </a:lnTo>
                  <a:lnTo>
                    <a:pt x="328041" y="21336"/>
                  </a:lnTo>
                  <a:lnTo>
                    <a:pt x="326517" y="19812"/>
                  </a:lnTo>
                  <a:lnTo>
                    <a:pt x="328041" y="19812"/>
                  </a:lnTo>
                  <a:lnTo>
                    <a:pt x="328041" y="13716"/>
                  </a:lnTo>
                  <a:close/>
                </a:path>
                <a:path w="1821815" h="33655">
                  <a:moveTo>
                    <a:pt x="388988" y="15240"/>
                  </a:moveTo>
                  <a:lnTo>
                    <a:pt x="385940" y="12192"/>
                  </a:lnTo>
                  <a:lnTo>
                    <a:pt x="376796" y="12192"/>
                  </a:lnTo>
                  <a:lnTo>
                    <a:pt x="372224" y="15240"/>
                  </a:lnTo>
                  <a:lnTo>
                    <a:pt x="372224" y="22860"/>
                  </a:lnTo>
                  <a:lnTo>
                    <a:pt x="373748" y="22860"/>
                  </a:lnTo>
                  <a:lnTo>
                    <a:pt x="372224" y="24384"/>
                  </a:lnTo>
                  <a:lnTo>
                    <a:pt x="372224" y="28956"/>
                  </a:lnTo>
                  <a:lnTo>
                    <a:pt x="376796" y="32105"/>
                  </a:lnTo>
                  <a:lnTo>
                    <a:pt x="385940" y="32105"/>
                  </a:lnTo>
                  <a:lnTo>
                    <a:pt x="386143" y="31902"/>
                  </a:lnTo>
                  <a:lnTo>
                    <a:pt x="388988" y="30480"/>
                  </a:lnTo>
                  <a:lnTo>
                    <a:pt x="388988" y="29057"/>
                  </a:lnTo>
                  <a:lnTo>
                    <a:pt x="388988" y="24384"/>
                  </a:lnTo>
                  <a:lnTo>
                    <a:pt x="388988" y="15240"/>
                  </a:lnTo>
                  <a:close/>
                </a:path>
                <a:path w="1821815" h="33655">
                  <a:moveTo>
                    <a:pt x="451573" y="24384"/>
                  </a:moveTo>
                  <a:lnTo>
                    <a:pt x="448525" y="21336"/>
                  </a:lnTo>
                  <a:lnTo>
                    <a:pt x="439381" y="21336"/>
                  </a:lnTo>
                  <a:lnTo>
                    <a:pt x="434809" y="24384"/>
                  </a:lnTo>
                  <a:lnTo>
                    <a:pt x="434809" y="28956"/>
                  </a:lnTo>
                  <a:lnTo>
                    <a:pt x="439381" y="32004"/>
                  </a:lnTo>
                  <a:lnTo>
                    <a:pt x="448525" y="32004"/>
                  </a:lnTo>
                  <a:lnTo>
                    <a:pt x="451573" y="30480"/>
                  </a:lnTo>
                  <a:lnTo>
                    <a:pt x="451573" y="24384"/>
                  </a:lnTo>
                  <a:close/>
                </a:path>
                <a:path w="1821815" h="33655">
                  <a:moveTo>
                    <a:pt x="576630" y="18288"/>
                  </a:moveTo>
                  <a:lnTo>
                    <a:pt x="572058" y="16675"/>
                  </a:lnTo>
                  <a:lnTo>
                    <a:pt x="562914" y="16675"/>
                  </a:lnTo>
                  <a:lnTo>
                    <a:pt x="559866" y="18288"/>
                  </a:lnTo>
                  <a:lnTo>
                    <a:pt x="559866" y="22860"/>
                  </a:lnTo>
                  <a:lnTo>
                    <a:pt x="559866" y="27432"/>
                  </a:lnTo>
                  <a:lnTo>
                    <a:pt x="559866" y="28956"/>
                  </a:lnTo>
                  <a:lnTo>
                    <a:pt x="562914" y="30480"/>
                  </a:lnTo>
                  <a:lnTo>
                    <a:pt x="572058" y="30480"/>
                  </a:lnTo>
                  <a:lnTo>
                    <a:pt x="576630" y="28956"/>
                  </a:lnTo>
                  <a:lnTo>
                    <a:pt x="576630" y="27432"/>
                  </a:lnTo>
                  <a:lnTo>
                    <a:pt x="576630" y="22860"/>
                  </a:lnTo>
                  <a:lnTo>
                    <a:pt x="576630" y="18288"/>
                  </a:lnTo>
                  <a:close/>
                </a:path>
                <a:path w="1821815" h="33655">
                  <a:moveTo>
                    <a:pt x="762762" y="22860"/>
                  </a:moveTo>
                  <a:lnTo>
                    <a:pt x="759714" y="19723"/>
                  </a:lnTo>
                  <a:lnTo>
                    <a:pt x="750570" y="19723"/>
                  </a:lnTo>
                  <a:lnTo>
                    <a:pt x="745998" y="22860"/>
                  </a:lnTo>
                  <a:lnTo>
                    <a:pt x="745998" y="30480"/>
                  </a:lnTo>
                  <a:lnTo>
                    <a:pt x="750570" y="33528"/>
                  </a:lnTo>
                  <a:lnTo>
                    <a:pt x="759714" y="33528"/>
                  </a:lnTo>
                  <a:lnTo>
                    <a:pt x="762762" y="30480"/>
                  </a:lnTo>
                  <a:lnTo>
                    <a:pt x="762762" y="22860"/>
                  </a:lnTo>
                  <a:close/>
                </a:path>
                <a:path w="1821815" h="33655">
                  <a:moveTo>
                    <a:pt x="762762" y="10668"/>
                  </a:moveTo>
                  <a:lnTo>
                    <a:pt x="759714" y="7620"/>
                  </a:lnTo>
                  <a:lnTo>
                    <a:pt x="750570" y="7620"/>
                  </a:lnTo>
                  <a:lnTo>
                    <a:pt x="745998" y="10668"/>
                  </a:lnTo>
                  <a:lnTo>
                    <a:pt x="745998" y="15240"/>
                  </a:lnTo>
                  <a:lnTo>
                    <a:pt x="750570" y="18288"/>
                  </a:lnTo>
                  <a:lnTo>
                    <a:pt x="759714" y="18288"/>
                  </a:lnTo>
                  <a:lnTo>
                    <a:pt x="762762" y="15240"/>
                  </a:lnTo>
                  <a:lnTo>
                    <a:pt x="762762" y="10668"/>
                  </a:lnTo>
                  <a:close/>
                </a:path>
                <a:path w="1821815" h="33655">
                  <a:moveTo>
                    <a:pt x="889342" y="29057"/>
                  </a:moveTo>
                  <a:lnTo>
                    <a:pt x="887818" y="19812"/>
                  </a:lnTo>
                  <a:lnTo>
                    <a:pt x="886294" y="18288"/>
                  </a:lnTo>
                  <a:lnTo>
                    <a:pt x="887818" y="18288"/>
                  </a:lnTo>
                  <a:lnTo>
                    <a:pt x="887818" y="12192"/>
                  </a:lnTo>
                  <a:lnTo>
                    <a:pt x="883246" y="10668"/>
                  </a:lnTo>
                  <a:lnTo>
                    <a:pt x="874102" y="10668"/>
                  </a:lnTo>
                  <a:lnTo>
                    <a:pt x="871054" y="12192"/>
                  </a:lnTo>
                  <a:lnTo>
                    <a:pt x="871054" y="18288"/>
                  </a:lnTo>
                  <a:lnTo>
                    <a:pt x="872578" y="18288"/>
                  </a:lnTo>
                  <a:lnTo>
                    <a:pt x="871054" y="19812"/>
                  </a:lnTo>
                  <a:lnTo>
                    <a:pt x="871054" y="21234"/>
                  </a:lnTo>
                  <a:lnTo>
                    <a:pt x="870953" y="25908"/>
                  </a:lnTo>
                  <a:lnTo>
                    <a:pt x="871054" y="29057"/>
                  </a:lnTo>
                  <a:lnTo>
                    <a:pt x="874102" y="32105"/>
                  </a:lnTo>
                  <a:lnTo>
                    <a:pt x="883246" y="32105"/>
                  </a:lnTo>
                  <a:lnTo>
                    <a:pt x="887818" y="29057"/>
                  </a:lnTo>
                  <a:lnTo>
                    <a:pt x="889342" y="29057"/>
                  </a:lnTo>
                  <a:close/>
                </a:path>
                <a:path w="1821815" h="33655">
                  <a:moveTo>
                    <a:pt x="950391" y="9144"/>
                  </a:moveTo>
                  <a:lnTo>
                    <a:pt x="945819" y="7620"/>
                  </a:lnTo>
                  <a:lnTo>
                    <a:pt x="936675" y="7620"/>
                  </a:lnTo>
                  <a:lnTo>
                    <a:pt x="933627" y="9144"/>
                  </a:lnTo>
                  <a:lnTo>
                    <a:pt x="933627" y="15240"/>
                  </a:lnTo>
                  <a:lnTo>
                    <a:pt x="935151" y="16764"/>
                  </a:lnTo>
                  <a:lnTo>
                    <a:pt x="933627" y="18288"/>
                  </a:lnTo>
                  <a:lnTo>
                    <a:pt x="933627" y="21336"/>
                  </a:lnTo>
                  <a:lnTo>
                    <a:pt x="933627" y="29057"/>
                  </a:lnTo>
                  <a:lnTo>
                    <a:pt x="936675" y="32105"/>
                  </a:lnTo>
                  <a:lnTo>
                    <a:pt x="945819" y="32105"/>
                  </a:lnTo>
                  <a:lnTo>
                    <a:pt x="950391" y="29057"/>
                  </a:lnTo>
                  <a:lnTo>
                    <a:pt x="950391" y="21336"/>
                  </a:lnTo>
                  <a:lnTo>
                    <a:pt x="950391" y="18288"/>
                  </a:lnTo>
                  <a:lnTo>
                    <a:pt x="947343" y="16764"/>
                  </a:lnTo>
                  <a:lnTo>
                    <a:pt x="950391" y="15240"/>
                  </a:lnTo>
                  <a:lnTo>
                    <a:pt x="950391" y="9144"/>
                  </a:lnTo>
                  <a:close/>
                </a:path>
                <a:path w="1821815" h="33655">
                  <a:moveTo>
                    <a:pt x="1011453" y="7620"/>
                  </a:moveTo>
                  <a:lnTo>
                    <a:pt x="1008405" y="6096"/>
                  </a:lnTo>
                  <a:lnTo>
                    <a:pt x="999261" y="6096"/>
                  </a:lnTo>
                  <a:lnTo>
                    <a:pt x="994689" y="7620"/>
                  </a:lnTo>
                  <a:lnTo>
                    <a:pt x="994689" y="13716"/>
                  </a:lnTo>
                  <a:lnTo>
                    <a:pt x="999261" y="15240"/>
                  </a:lnTo>
                  <a:lnTo>
                    <a:pt x="1008405" y="15240"/>
                  </a:lnTo>
                  <a:lnTo>
                    <a:pt x="1011453" y="13716"/>
                  </a:lnTo>
                  <a:lnTo>
                    <a:pt x="1011453" y="7620"/>
                  </a:lnTo>
                  <a:close/>
                </a:path>
                <a:path w="1821815" h="33655">
                  <a:moveTo>
                    <a:pt x="1012977" y="29057"/>
                  </a:moveTo>
                  <a:lnTo>
                    <a:pt x="1011453" y="22860"/>
                  </a:lnTo>
                  <a:lnTo>
                    <a:pt x="1011453" y="21336"/>
                  </a:lnTo>
                  <a:lnTo>
                    <a:pt x="1011453" y="19812"/>
                  </a:lnTo>
                  <a:lnTo>
                    <a:pt x="1008405" y="18288"/>
                  </a:lnTo>
                  <a:lnTo>
                    <a:pt x="999261" y="18288"/>
                  </a:lnTo>
                  <a:lnTo>
                    <a:pt x="999083" y="18351"/>
                  </a:lnTo>
                  <a:lnTo>
                    <a:pt x="994689" y="19812"/>
                  </a:lnTo>
                  <a:lnTo>
                    <a:pt x="994689" y="21285"/>
                  </a:lnTo>
                  <a:lnTo>
                    <a:pt x="994600" y="29057"/>
                  </a:lnTo>
                  <a:lnTo>
                    <a:pt x="999172" y="32105"/>
                  </a:lnTo>
                  <a:lnTo>
                    <a:pt x="1008405" y="32105"/>
                  </a:lnTo>
                  <a:lnTo>
                    <a:pt x="1011453" y="29057"/>
                  </a:lnTo>
                  <a:lnTo>
                    <a:pt x="1012977" y="29057"/>
                  </a:lnTo>
                  <a:close/>
                </a:path>
                <a:path w="1821815" h="33655">
                  <a:moveTo>
                    <a:pt x="1073937" y="21336"/>
                  </a:moveTo>
                  <a:lnTo>
                    <a:pt x="1070889" y="18288"/>
                  </a:lnTo>
                  <a:lnTo>
                    <a:pt x="1061745" y="18288"/>
                  </a:lnTo>
                  <a:lnTo>
                    <a:pt x="1057173" y="21336"/>
                  </a:lnTo>
                  <a:lnTo>
                    <a:pt x="1057173" y="24384"/>
                  </a:lnTo>
                  <a:lnTo>
                    <a:pt x="1057173" y="28956"/>
                  </a:lnTo>
                  <a:lnTo>
                    <a:pt x="1061745" y="32105"/>
                  </a:lnTo>
                  <a:lnTo>
                    <a:pt x="1070889" y="32105"/>
                  </a:lnTo>
                  <a:lnTo>
                    <a:pt x="1071092" y="31902"/>
                  </a:lnTo>
                  <a:lnTo>
                    <a:pt x="1073937" y="30480"/>
                  </a:lnTo>
                  <a:lnTo>
                    <a:pt x="1073937" y="29057"/>
                  </a:lnTo>
                  <a:lnTo>
                    <a:pt x="1073937" y="24384"/>
                  </a:lnTo>
                  <a:lnTo>
                    <a:pt x="1073937" y="21336"/>
                  </a:lnTo>
                  <a:close/>
                </a:path>
                <a:path w="1821815" h="33655">
                  <a:moveTo>
                    <a:pt x="1136523" y="16764"/>
                  </a:moveTo>
                  <a:lnTo>
                    <a:pt x="1133475" y="13716"/>
                  </a:lnTo>
                  <a:lnTo>
                    <a:pt x="1122807" y="13716"/>
                  </a:lnTo>
                  <a:lnTo>
                    <a:pt x="1119759" y="16764"/>
                  </a:lnTo>
                  <a:lnTo>
                    <a:pt x="1119759" y="19812"/>
                  </a:lnTo>
                  <a:lnTo>
                    <a:pt x="1119759" y="24384"/>
                  </a:lnTo>
                  <a:lnTo>
                    <a:pt x="1119759" y="29057"/>
                  </a:lnTo>
                  <a:lnTo>
                    <a:pt x="1122807" y="30581"/>
                  </a:lnTo>
                  <a:lnTo>
                    <a:pt x="1133475" y="30581"/>
                  </a:lnTo>
                  <a:lnTo>
                    <a:pt x="1136523" y="29057"/>
                  </a:lnTo>
                  <a:lnTo>
                    <a:pt x="1136523" y="24384"/>
                  </a:lnTo>
                  <a:lnTo>
                    <a:pt x="1136523" y="19812"/>
                  </a:lnTo>
                  <a:lnTo>
                    <a:pt x="1136523" y="16764"/>
                  </a:lnTo>
                  <a:close/>
                </a:path>
                <a:path w="1821815" h="33655">
                  <a:moveTo>
                    <a:pt x="1199007" y="18288"/>
                  </a:moveTo>
                  <a:lnTo>
                    <a:pt x="1194435" y="16764"/>
                  </a:lnTo>
                  <a:lnTo>
                    <a:pt x="1185291" y="16764"/>
                  </a:lnTo>
                  <a:lnTo>
                    <a:pt x="1182243" y="18288"/>
                  </a:lnTo>
                  <a:lnTo>
                    <a:pt x="1182243" y="22860"/>
                  </a:lnTo>
                  <a:lnTo>
                    <a:pt x="1182243" y="24384"/>
                  </a:lnTo>
                  <a:lnTo>
                    <a:pt x="1182243" y="30480"/>
                  </a:lnTo>
                  <a:lnTo>
                    <a:pt x="1185291" y="32004"/>
                  </a:lnTo>
                  <a:lnTo>
                    <a:pt x="1194435" y="32004"/>
                  </a:lnTo>
                  <a:lnTo>
                    <a:pt x="1199007" y="30480"/>
                  </a:lnTo>
                  <a:lnTo>
                    <a:pt x="1199007" y="24384"/>
                  </a:lnTo>
                  <a:lnTo>
                    <a:pt x="1199007" y="22860"/>
                  </a:lnTo>
                  <a:lnTo>
                    <a:pt x="1199007" y="18288"/>
                  </a:lnTo>
                  <a:close/>
                </a:path>
                <a:path w="1821815" h="33655">
                  <a:moveTo>
                    <a:pt x="1261579" y="22860"/>
                  </a:moveTo>
                  <a:lnTo>
                    <a:pt x="1257007" y="21336"/>
                  </a:lnTo>
                  <a:lnTo>
                    <a:pt x="1247863" y="21336"/>
                  </a:lnTo>
                  <a:lnTo>
                    <a:pt x="1244815" y="22860"/>
                  </a:lnTo>
                  <a:lnTo>
                    <a:pt x="1244815" y="28956"/>
                  </a:lnTo>
                  <a:lnTo>
                    <a:pt x="1247863" y="30480"/>
                  </a:lnTo>
                  <a:lnTo>
                    <a:pt x="1257007" y="30480"/>
                  </a:lnTo>
                  <a:lnTo>
                    <a:pt x="1261579" y="28956"/>
                  </a:lnTo>
                  <a:lnTo>
                    <a:pt x="1261579" y="22860"/>
                  </a:lnTo>
                  <a:close/>
                </a:path>
                <a:path w="1821815" h="33655">
                  <a:moveTo>
                    <a:pt x="1385112" y="24384"/>
                  </a:moveTo>
                  <a:lnTo>
                    <a:pt x="1382064" y="21336"/>
                  </a:lnTo>
                  <a:lnTo>
                    <a:pt x="1372920" y="21336"/>
                  </a:lnTo>
                  <a:lnTo>
                    <a:pt x="1368348" y="24384"/>
                  </a:lnTo>
                  <a:lnTo>
                    <a:pt x="1368348" y="28956"/>
                  </a:lnTo>
                  <a:lnTo>
                    <a:pt x="1372920" y="32004"/>
                  </a:lnTo>
                  <a:lnTo>
                    <a:pt x="1382064" y="32004"/>
                  </a:lnTo>
                  <a:lnTo>
                    <a:pt x="1385112" y="30480"/>
                  </a:lnTo>
                  <a:lnTo>
                    <a:pt x="1385112" y="24384"/>
                  </a:lnTo>
                  <a:close/>
                </a:path>
                <a:path w="1821815" h="33655">
                  <a:moveTo>
                    <a:pt x="1510284" y="16764"/>
                  </a:moveTo>
                  <a:lnTo>
                    <a:pt x="1505712" y="15240"/>
                  </a:lnTo>
                  <a:lnTo>
                    <a:pt x="1496568" y="15240"/>
                  </a:lnTo>
                  <a:lnTo>
                    <a:pt x="1493520" y="16764"/>
                  </a:lnTo>
                  <a:lnTo>
                    <a:pt x="1493520" y="22860"/>
                  </a:lnTo>
                  <a:lnTo>
                    <a:pt x="1493520" y="28956"/>
                  </a:lnTo>
                  <a:lnTo>
                    <a:pt x="1496568" y="30581"/>
                  </a:lnTo>
                  <a:lnTo>
                    <a:pt x="1505712" y="30581"/>
                  </a:lnTo>
                  <a:lnTo>
                    <a:pt x="1510284" y="29057"/>
                  </a:lnTo>
                  <a:lnTo>
                    <a:pt x="1510284" y="22860"/>
                  </a:lnTo>
                  <a:lnTo>
                    <a:pt x="1509141" y="22479"/>
                  </a:lnTo>
                  <a:lnTo>
                    <a:pt x="1510284" y="21336"/>
                  </a:lnTo>
                  <a:lnTo>
                    <a:pt x="1510284" y="16764"/>
                  </a:lnTo>
                  <a:close/>
                </a:path>
                <a:path w="1821815" h="33655">
                  <a:moveTo>
                    <a:pt x="1510284" y="6096"/>
                  </a:moveTo>
                  <a:lnTo>
                    <a:pt x="1505610" y="3048"/>
                  </a:lnTo>
                  <a:lnTo>
                    <a:pt x="1496466" y="3048"/>
                  </a:lnTo>
                  <a:lnTo>
                    <a:pt x="1493418" y="6096"/>
                  </a:lnTo>
                  <a:lnTo>
                    <a:pt x="1493418" y="10668"/>
                  </a:lnTo>
                  <a:lnTo>
                    <a:pt x="1496466" y="13817"/>
                  </a:lnTo>
                  <a:lnTo>
                    <a:pt x="1505610" y="13817"/>
                  </a:lnTo>
                  <a:lnTo>
                    <a:pt x="1510284" y="10668"/>
                  </a:lnTo>
                  <a:lnTo>
                    <a:pt x="1510284" y="6096"/>
                  </a:lnTo>
                  <a:close/>
                </a:path>
                <a:path w="1821815" h="33655">
                  <a:moveTo>
                    <a:pt x="1572768" y="19812"/>
                  </a:moveTo>
                  <a:lnTo>
                    <a:pt x="1568196" y="18199"/>
                  </a:lnTo>
                  <a:lnTo>
                    <a:pt x="1559052" y="18199"/>
                  </a:lnTo>
                  <a:lnTo>
                    <a:pt x="1556004" y="19812"/>
                  </a:lnTo>
                  <a:lnTo>
                    <a:pt x="1556004" y="28956"/>
                  </a:lnTo>
                  <a:lnTo>
                    <a:pt x="1559052" y="30480"/>
                  </a:lnTo>
                  <a:lnTo>
                    <a:pt x="1568196" y="30480"/>
                  </a:lnTo>
                  <a:lnTo>
                    <a:pt x="1572768" y="28956"/>
                  </a:lnTo>
                  <a:lnTo>
                    <a:pt x="1572768" y="19812"/>
                  </a:lnTo>
                  <a:close/>
                </a:path>
                <a:path w="1821815" h="33655">
                  <a:moveTo>
                    <a:pt x="1696389" y="18288"/>
                  </a:moveTo>
                  <a:lnTo>
                    <a:pt x="1693341" y="16764"/>
                  </a:lnTo>
                  <a:lnTo>
                    <a:pt x="1684197" y="16764"/>
                  </a:lnTo>
                  <a:lnTo>
                    <a:pt x="1679536" y="18288"/>
                  </a:lnTo>
                  <a:lnTo>
                    <a:pt x="1679536" y="29057"/>
                  </a:lnTo>
                  <a:lnTo>
                    <a:pt x="1684108" y="32105"/>
                  </a:lnTo>
                  <a:lnTo>
                    <a:pt x="1693341" y="32105"/>
                  </a:lnTo>
                  <a:lnTo>
                    <a:pt x="1696389" y="29057"/>
                  </a:lnTo>
                  <a:lnTo>
                    <a:pt x="1696389" y="27432"/>
                  </a:lnTo>
                  <a:lnTo>
                    <a:pt x="1696389" y="18288"/>
                  </a:lnTo>
                  <a:close/>
                </a:path>
                <a:path w="1821815" h="33655">
                  <a:moveTo>
                    <a:pt x="1696389" y="1524"/>
                  </a:moveTo>
                  <a:lnTo>
                    <a:pt x="1693341" y="0"/>
                  </a:lnTo>
                  <a:lnTo>
                    <a:pt x="1684197" y="0"/>
                  </a:lnTo>
                  <a:lnTo>
                    <a:pt x="1679625" y="1524"/>
                  </a:lnTo>
                  <a:lnTo>
                    <a:pt x="1679625" y="7620"/>
                  </a:lnTo>
                  <a:lnTo>
                    <a:pt x="1684197" y="9144"/>
                  </a:lnTo>
                  <a:lnTo>
                    <a:pt x="1693341" y="9144"/>
                  </a:lnTo>
                  <a:lnTo>
                    <a:pt x="1696389" y="7620"/>
                  </a:lnTo>
                  <a:lnTo>
                    <a:pt x="1696389" y="1524"/>
                  </a:lnTo>
                  <a:close/>
                </a:path>
                <a:path w="1821815" h="33655">
                  <a:moveTo>
                    <a:pt x="1758873" y="13716"/>
                  </a:moveTo>
                  <a:lnTo>
                    <a:pt x="1755825" y="12192"/>
                  </a:lnTo>
                  <a:lnTo>
                    <a:pt x="1745157" y="12192"/>
                  </a:lnTo>
                  <a:lnTo>
                    <a:pt x="1742109" y="13716"/>
                  </a:lnTo>
                  <a:lnTo>
                    <a:pt x="1742109" y="24384"/>
                  </a:lnTo>
                  <a:lnTo>
                    <a:pt x="1742109" y="28956"/>
                  </a:lnTo>
                  <a:lnTo>
                    <a:pt x="1745157" y="32105"/>
                  </a:lnTo>
                  <a:lnTo>
                    <a:pt x="1755825" y="32105"/>
                  </a:lnTo>
                  <a:lnTo>
                    <a:pt x="1758873" y="29057"/>
                  </a:lnTo>
                  <a:lnTo>
                    <a:pt x="1758873" y="24384"/>
                  </a:lnTo>
                  <a:lnTo>
                    <a:pt x="1758873" y="13716"/>
                  </a:lnTo>
                  <a:close/>
                </a:path>
                <a:path w="1821815" h="33655">
                  <a:moveTo>
                    <a:pt x="1821459" y="21336"/>
                  </a:moveTo>
                  <a:lnTo>
                    <a:pt x="1816887" y="18288"/>
                  </a:lnTo>
                  <a:lnTo>
                    <a:pt x="1807743" y="18288"/>
                  </a:lnTo>
                  <a:lnTo>
                    <a:pt x="1804695" y="21336"/>
                  </a:lnTo>
                  <a:lnTo>
                    <a:pt x="1804695" y="24384"/>
                  </a:lnTo>
                  <a:lnTo>
                    <a:pt x="1804695" y="27432"/>
                  </a:lnTo>
                  <a:lnTo>
                    <a:pt x="1804695" y="28956"/>
                  </a:lnTo>
                  <a:lnTo>
                    <a:pt x="1807743" y="32004"/>
                  </a:lnTo>
                  <a:lnTo>
                    <a:pt x="1816887" y="32004"/>
                  </a:lnTo>
                  <a:lnTo>
                    <a:pt x="1821459" y="28956"/>
                  </a:lnTo>
                  <a:lnTo>
                    <a:pt x="1821459" y="27432"/>
                  </a:lnTo>
                  <a:lnTo>
                    <a:pt x="1821459" y="24384"/>
                  </a:lnTo>
                  <a:lnTo>
                    <a:pt x="1821459" y="2133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7" name="object 2047" descr=""/>
            <p:cNvSpPr/>
            <p:nvPr/>
          </p:nvSpPr>
          <p:spPr>
            <a:xfrm>
              <a:off x="6941820" y="2057400"/>
              <a:ext cx="407034" cy="0"/>
            </a:xfrm>
            <a:custGeom>
              <a:avLst/>
              <a:gdLst/>
              <a:ahLst/>
              <a:cxnLst/>
              <a:rect l="l" t="t" r="r" b="b"/>
              <a:pathLst>
                <a:path w="407034" h="0">
                  <a:moveTo>
                    <a:pt x="0" y="0"/>
                  </a:moveTo>
                  <a:lnTo>
                    <a:pt x="406908" y="0"/>
                  </a:lnTo>
                </a:path>
              </a:pathLst>
            </a:custGeom>
            <a:ln w="9143">
              <a:solidFill>
                <a:srgbClr val="54545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8" name="object 2048" descr=""/>
            <p:cNvSpPr/>
            <p:nvPr/>
          </p:nvSpPr>
          <p:spPr>
            <a:xfrm>
              <a:off x="7377112" y="2047874"/>
              <a:ext cx="37465" cy="13970"/>
            </a:xfrm>
            <a:custGeom>
              <a:avLst/>
              <a:gdLst/>
              <a:ahLst/>
              <a:cxnLst/>
              <a:rect l="l" t="t" r="r" b="b"/>
              <a:pathLst>
                <a:path w="37465" h="13969">
                  <a:moveTo>
                    <a:pt x="37147" y="4953"/>
                  </a:moveTo>
                  <a:lnTo>
                    <a:pt x="36576" y="4953"/>
                  </a:lnTo>
                  <a:lnTo>
                    <a:pt x="36576" y="0"/>
                  </a:lnTo>
                  <a:lnTo>
                    <a:pt x="0" y="0"/>
                  </a:lnTo>
                  <a:lnTo>
                    <a:pt x="0" y="13817"/>
                  </a:lnTo>
                  <a:lnTo>
                    <a:pt x="36576" y="13817"/>
                  </a:lnTo>
                  <a:lnTo>
                    <a:pt x="36576" y="9525"/>
                  </a:lnTo>
                  <a:lnTo>
                    <a:pt x="37147" y="9525"/>
                  </a:lnTo>
                  <a:lnTo>
                    <a:pt x="37147" y="495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9" name="object 2049" descr=""/>
            <p:cNvSpPr/>
            <p:nvPr/>
          </p:nvSpPr>
          <p:spPr>
            <a:xfrm>
              <a:off x="7443216" y="2057400"/>
              <a:ext cx="1211580" cy="0"/>
            </a:xfrm>
            <a:custGeom>
              <a:avLst/>
              <a:gdLst/>
              <a:ahLst/>
              <a:cxnLst/>
              <a:rect l="l" t="t" r="r" b="b"/>
              <a:pathLst>
                <a:path w="1211579" h="0">
                  <a:moveTo>
                    <a:pt x="0" y="0"/>
                  </a:moveTo>
                  <a:lnTo>
                    <a:pt x="1211580" y="0"/>
                  </a:lnTo>
                </a:path>
              </a:pathLst>
            </a:custGeom>
            <a:ln w="9143">
              <a:solidFill>
                <a:srgbClr val="545454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0" name="object 2050" descr=""/>
            <p:cNvSpPr/>
            <p:nvPr/>
          </p:nvSpPr>
          <p:spPr>
            <a:xfrm>
              <a:off x="8682228" y="2047874"/>
              <a:ext cx="161925" cy="14604"/>
            </a:xfrm>
            <a:custGeom>
              <a:avLst/>
              <a:gdLst/>
              <a:ahLst/>
              <a:cxnLst/>
              <a:rect l="l" t="t" r="r" b="b"/>
              <a:pathLst>
                <a:path w="161925" h="14605">
                  <a:moveTo>
                    <a:pt x="38100" y="4953"/>
                  </a:moveTo>
                  <a:lnTo>
                    <a:pt x="37338" y="4953"/>
                  </a:lnTo>
                  <a:lnTo>
                    <a:pt x="37338" y="0"/>
                  </a:lnTo>
                  <a:lnTo>
                    <a:pt x="762" y="0"/>
                  </a:lnTo>
                  <a:lnTo>
                    <a:pt x="762" y="4953"/>
                  </a:lnTo>
                  <a:lnTo>
                    <a:pt x="0" y="4953"/>
                  </a:lnTo>
                  <a:lnTo>
                    <a:pt x="0" y="9525"/>
                  </a:lnTo>
                  <a:lnTo>
                    <a:pt x="762" y="9525"/>
                  </a:lnTo>
                  <a:lnTo>
                    <a:pt x="762" y="13817"/>
                  </a:lnTo>
                  <a:lnTo>
                    <a:pt x="37338" y="13817"/>
                  </a:lnTo>
                  <a:lnTo>
                    <a:pt x="37338" y="9525"/>
                  </a:lnTo>
                  <a:lnTo>
                    <a:pt x="38100" y="9525"/>
                  </a:lnTo>
                  <a:lnTo>
                    <a:pt x="38100" y="4953"/>
                  </a:lnTo>
                  <a:close/>
                </a:path>
                <a:path w="161925" h="14605">
                  <a:moveTo>
                    <a:pt x="97536" y="4953"/>
                  </a:moveTo>
                  <a:lnTo>
                    <a:pt x="95250" y="4953"/>
                  </a:lnTo>
                  <a:lnTo>
                    <a:pt x="95250" y="0"/>
                  </a:lnTo>
                  <a:lnTo>
                    <a:pt x="66294" y="0"/>
                  </a:lnTo>
                  <a:lnTo>
                    <a:pt x="66294" y="13817"/>
                  </a:lnTo>
                  <a:lnTo>
                    <a:pt x="95250" y="13817"/>
                  </a:lnTo>
                  <a:lnTo>
                    <a:pt x="95250" y="9525"/>
                  </a:lnTo>
                  <a:lnTo>
                    <a:pt x="97536" y="9525"/>
                  </a:lnTo>
                  <a:lnTo>
                    <a:pt x="97536" y="4953"/>
                  </a:lnTo>
                  <a:close/>
                </a:path>
                <a:path w="161925" h="14605">
                  <a:moveTo>
                    <a:pt x="161531" y="4953"/>
                  </a:moveTo>
                  <a:lnTo>
                    <a:pt x="124968" y="4953"/>
                  </a:lnTo>
                  <a:lnTo>
                    <a:pt x="124968" y="14097"/>
                  </a:lnTo>
                  <a:lnTo>
                    <a:pt x="161531" y="14097"/>
                  </a:lnTo>
                  <a:lnTo>
                    <a:pt x="161531" y="495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1" name="object 2051" descr=""/>
            <p:cNvSpPr/>
            <p:nvPr/>
          </p:nvSpPr>
          <p:spPr>
            <a:xfrm>
              <a:off x="6928579" y="2011299"/>
              <a:ext cx="1928495" cy="53975"/>
            </a:xfrm>
            <a:custGeom>
              <a:avLst/>
              <a:gdLst/>
              <a:ahLst/>
              <a:cxnLst/>
              <a:rect l="l" t="t" r="r" b="b"/>
              <a:pathLst>
                <a:path w="1928495" h="53975">
                  <a:moveTo>
                    <a:pt x="0" y="0"/>
                  </a:moveTo>
                  <a:lnTo>
                    <a:pt x="0" y="53435"/>
                  </a:lnTo>
                </a:path>
                <a:path w="1928495" h="53975">
                  <a:moveTo>
                    <a:pt x="1928241" y="0"/>
                  </a:moveTo>
                  <a:lnTo>
                    <a:pt x="1928241" y="53435"/>
                  </a:lnTo>
                </a:path>
              </a:pathLst>
            </a:custGeom>
            <a:ln w="16783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2" name="object 2052" descr=""/>
            <p:cNvSpPr/>
            <p:nvPr/>
          </p:nvSpPr>
          <p:spPr>
            <a:xfrm>
              <a:off x="6928574" y="2002916"/>
              <a:ext cx="1928495" cy="70485"/>
            </a:xfrm>
            <a:custGeom>
              <a:avLst/>
              <a:gdLst/>
              <a:ahLst/>
              <a:cxnLst/>
              <a:rect l="l" t="t" r="r" b="b"/>
              <a:pathLst>
                <a:path w="1928495" h="70485">
                  <a:moveTo>
                    <a:pt x="1928241" y="53428"/>
                  </a:moveTo>
                  <a:lnTo>
                    <a:pt x="0" y="53428"/>
                  </a:lnTo>
                  <a:lnTo>
                    <a:pt x="0" y="70218"/>
                  </a:lnTo>
                  <a:lnTo>
                    <a:pt x="1928241" y="70218"/>
                  </a:lnTo>
                  <a:lnTo>
                    <a:pt x="1928241" y="53428"/>
                  </a:lnTo>
                  <a:close/>
                </a:path>
                <a:path w="1928495" h="70485">
                  <a:moveTo>
                    <a:pt x="1928241" y="0"/>
                  </a:moveTo>
                  <a:lnTo>
                    <a:pt x="0" y="0"/>
                  </a:lnTo>
                  <a:lnTo>
                    <a:pt x="0" y="16776"/>
                  </a:lnTo>
                  <a:lnTo>
                    <a:pt x="1928241" y="16776"/>
                  </a:lnTo>
                  <a:lnTo>
                    <a:pt x="1928241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3" name="object 2053" descr=""/>
            <p:cNvSpPr/>
            <p:nvPr/>
          </p:nvSpPr>
          <p:spPr>
            <a:xfrm>
              <a:off x="6941820" y="2116836"/>
              <a:ext cx="1902460" cy="0"/>
            </a:xfrm>
            <a:custGeom>
              <a:avLst/>
              <a:gdLst/>
              <a:ahLst/>
              <a:cxnLst/>
              <a:rect l="l" t="t" r="r" b="b"/>
              <a:pathLst>
                <a:path w="1902459" h="0">
                  <a:moveTo>
                    <a:pt x="0" y="0"/>
                  </a:moveTo>
                  <a:lnTo>
                    <a:pt x="1901951" y="0"/>
                  </a:lnTo>
                </a:path>
              </a:pathLst>
            </a:custGeom>
            <a:ln w="9144">
              <a:solidFill>
                <a:srgbClr val="545454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4" name="object 2054" descr=""/>
            <p:cNvSpPr/>
            <p:nvPr/>
          </p:nvSpPr>
          <p:spPr>
            <a:xfrm>
              <a:off x="6926580" y="2065032"/>
              <a:ext cx="1932939" cy="59690"/>
            </a:xfrm>
            <a:custGeom>
              <a:avLst/>
              <a:gdLst/>
              <a:ahLst/>
              <a:cxnLst/>
              <a:rect l="l" t="t" r="r" b="b"/>
              <a:pathLst>
                <a:path w="1932940" h="59689">
                  <a:moveTo>
                    <a:pt x="4572" y="0"/>
                  </a:moveTo>
                  <a:lnTo>
                    <a:pt x="0" y="0"/>
                  </a:lnTo>
                  <a:lnTo>
                    <a:pt x="0" y="59423"/>
                  </a:lnTo>
                  <a:lnTo>
                    <a:pt x="4572" y="59423"/>
                  </a:lnTo>
                  <a:lnTo>
                    <a:pt x="4572" y="0"/>
                  </a:lnTo>
                  <a:close/>
                </a:path>
                <a:path w="1932940" h="59689">
                  <a:moveTo>
                    <a:pt x="1932432" y="0"/>
                  </a:moveTo>
                  <a:lnTo>
                    <a:pt x="1927860" y="0"/>
                  </a:lnTo>
                  <a:lnTo>
                    <a:pt x="1927860" y="59423"/>
                  </a:lnTo>
                  <a:lnTo>
                    <a:pt x="1932432" y="59423"/>
                  </a:lnTo>
                  <a:lnTo>
                    <a:pt x="19324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5" name="object 2055" descr=""/>
            <p:cNvSpPr/>
            <p:nvPr/>
          </p:nvSpPr>
          <p:spPr>
            <a:xfrm>
              <a:off x="6928574" y="2056345"/>
              <a:ext cx="1928495" cy="76835"/>
            </a:xfrm>
            <a:custGeom>
              <a:avLst/>
              <a:gdLst/>
              <a:ahLst/>
              <a:cxnLst/>
              <a:rect l="l" t="t" r="r" b="b"/>
              <a:pathLst>
                <a:path w="1928495" h="76835">
                  <a:moveTo>
                    <a:pt x="1928241" y="59436"/>
                  </a:moveTo>
                  <a:lnTo>
                    <a:pt x="0" y="59436"/>
                  </a:lnTo>
                  <a:lnTo>
                    <a:pt x="0" y="76225"/>
                  </a:lnTo>
                  <a:lnTo>
                    <a:pt x="1928241" y="76225"/>
                  </a:lnTo>
                  <a:lnTo>
                    <a:pt x="1928241" y="59436"/>
                  </a:lnTo>
                  <a:close/>
                </a:path>
                <a:path w="1928495" h="76835">
                  <a:moveTo>
                    <a:pt x="1928241" y="0"/>
                  </a:moveTo>
                  <a:lnTo>
                    <a:pt x="0" y="0"/>
                  </a:lnTo>
                  <a:lnTo>
                    <a:pt x="0" y="16789"/>
                  </a:lnTo>
                  <a:lnTo>
                    <a:pt x="1928241" y="16789"/>
                  </a:lnTo>
                  <a:lnTo>
                    <a:pt x="1928241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6" name="object 2056" descr=""/>
            <p:cNvSpPr/>
            <p:nvPr/>
          </p:nvSpPr>
          <p:spPr>
            <a:xfrm>
              <a:off x="6941820" y="2171700"/>
              <a:ext cx="654050" cy="0"/>
            </a:xfrm>
            <a:custGeom>
              <a:avLst/>
              <a:gdLst/>
              <a:ahLst/>
              <a:cxnLst/>
              <a:rect l="l" t="t" r="r" b="b"/>
              <a:pathLst>
                <a:path w="654050" h="0">
                  <a:moveTo>
                    <a:pt x="0" y="0"/>
                  </a:moveTo>
                  <a:lnTo>
                    <a:pt x="653796" y="0"/>
                  </a:lnTo>
                </a:path>
              </a:pathLst>
            </a:custGeom>
            <a:ln w="9143">
              <a:solidFill>
                <a:srgbClr val="54545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7" name="object 2057" descr=""/>
            <p:cNvSpPr/>
            <p:nvPr/>
          </p:nvSpPr>
          <p:spPr>
            <a:xfrm>
              <a:off x="7624178" y="2162365"/>
              <a:ext cx="37465" cy="12700"/>
            </a:xfrm>
            <a:custGeom>
              <a:avLst/>
              <a:gdLst/>
              <a:ahLst/>
              <a:cxnLst/>
              <a:rect l="l" t="t" r="r" b="b"/>
              <a:pathLst>
                <a:path w="37465" h="12700">
                  <a:moveTo>
                    <a:pt x="36969" y="4762"/>
                  </a:moveTo>
                  <a:lnTo>
                    <a:pt x="36677" y="4762"/>
                  </a:lnTo>
                  <a:lnTo>
                    <a:pt x="36677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36677" y="12192"/>
                  </a:lnTo>
                  <a:lnTo>
                    <a:pt x="36677" y="9334"/>
                  </a:lnTo>
                  <a:lnTo>
                    <a:pt x="36969" y="9334"/>
                  </a:lnTo>
                  <a:lnTo>
                    <a:pt x="36969" y="4762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8" name="object 2058" descr=""/>
            <p:cNvSpPr/>
            <p:nvPr/>
          </p:nvSpPr>
          <p:spPr>
            <a:xfrm>
              <a:off x="7690103" y="2171700"/>
              <a:ext cx="1153795" cy="0"/>
            </a:xfrm>
            <a:custGeom>
              <a:avLst/>
              <a:gdLst/>
              <a:ahLst/>
              <a:cxnLst/>
              <a:rect l="l" t="t" r="r" b="b"/>
              <a:pathLst>
                <a:path w="1153795" h="0">
                  <a:moveTo>
                    <a:pt x="0" y="0"/>
                  </a:moveTo>
                  <a:lnTo>
                    <a:pt x="1153667" y="0"/>
                  </a:lnTo>
                </a:path>
              </a:pathLst>
            </a:custGeom>
            <a:ln w="9143">
              <a:solidFill>
                <a:srgbClr val="545454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9" name="object 2059" descr=""/>
            <p:cNvSpPr/>
            <p:nvPr/>
          </p:nvSpPr>
          <p:spPr>
            <a:xfrm>
              <a:off x="6926580" y="2124455"/>
              <a:ext cx="1932939" cy="55244"/>
            </a:xfrm>
            <a:custGeom>
              <a:avLst/>
              <a:gdLst/>
              <a:ahLst/>
              <a:cxnLst/>
              <a:rect l="l" t="t" r="r" b="b"/>
              <a:pathLst>
                <a:path w="1932940" h="55244">
                  <a:moveTo>
                    <a:pt x="4572" y="0"/>
                  </a:moveTo>
                  <a:lnTo>
                    <a:pt x="0" y="0"/>
                  </a:lnTo>
                  <a:lnTo>
                    <a:pt x="0" y="54876"/>
                  </a:lnTo>
                  <a:lnTo>
                    <a:pt x="4572" y="54876"/>
                  </a:lnTo>
                  <a:lnTo>
                    <a:pt x="4572" y="0"/>
                  </a:lnTo>
                  <a:close/>
                </a:path>
                <a:path w="1932940" h="55244">
                  <a:moveTo>
                    <a:pt x="1932432" y="0"/>
                  </a:moveTo>
                  <a:lnTo>
                    <a:pt x="1927860" y="0"/>
                  </a:lnTo>
                  <a:lnTo>
                    <a:pt x="1927860" y="54876"/>
                  </a:lnTo>
                  <a:lnTo>
                    <a:pt x="1932432" y="54876"/>
                  </a:lnTo>
                  <a:lnTo>
                    <a:pt x="19324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0" name="object 2060" descr=""/>
            <p:cNvSpPr/>
            <p:nvPr/>
          </p:nvSpPr>
          <p:spPr>
            <a:xfrm>
              <a:off x="6928574" y="2115781"/>
              <a:ext cx="1928495" cy="71755"/>
            </a:xfrm>
            <a:custGeom>
              <a:avLst/>
              <a:gdLst/>
              <a:ahLst/>
              <a:cxnLst/>
              <a:rect l="l" t="t" r="r" b="b"/>
              <a:pathLst>
                <a:path w="1928495" h="71755">
                  <a:moveTo>
                    <a:pt x="1928241" y="54965"/>
                  </a:moveTo>
                  <a:lnTo>
                    <a:pt x="0" y="54965"/>
                  </a:lnTo>
                  <a:lnTo>
                    <a:pt x="0" y="71742"/>
                  </a:lnTo>
                  <a:lnTo>
                    <a:pt x="1928241" y="71742"/>
                  </a:lnTo>
                  <a:lnTo>
                    <a:pt x="1928241" y="54965"/>
                  </a:lnTo>
                  <a:close/>
                </a:path>
                <a:path w="1928495" h="71755">
                  <a:moveTo>
                    <a:pt x="1928241" y="0"/>
                  </a:moveTo>
                  <a:lnTo>
                    <a:pt x="0" y="0"/>
                  </a:lnTo>
                  <a:lnTo>
                    <a:pt x="0" y="16789"/>
                  </a:lnTo>
                  <a:lnTo>
                    <a:pt x="1928241" y="16789"/>
                  </a:lnTo>
                  <a:lnTo>
                    <a:pt x="1928241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1" name="object 2061" descr=""/>
            <p:cNvSpPr/>
            <p:nvPr/>
          </p:nvSpPr>
          <p:spPr>
            <a:xfrm>
              <a:off x="6941820" y="2226564"/>
              <a:ext cx="1902460" cy="0"/>
            </a:xfrm>
            <a:custGeom>
              <a:avLst/>
              <a:gdLst/>
              <a:ahLst/>
              <a:cxnLst/>
              <a:rect l="l" t="t" r="r" b="b"/>
              <a:pathLst>
                <a:path w="1902459" h="0">
                  <a:moveTo>
                    <a:pt x="0" y="0"/>
                  </a:moveTo>
                  <a:lnTo>
                    <a:pt x="1901951" y="0"/>
                  </a:lnTo>
                </a:path>
              </a:pathLst>
            </a:custGeom>
            <a:ln w="9144">
              <a:solidFill>
                <a:srgbClr val="545454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2" name="object 2062" descr=""/>
            <p:cNvSpPr/>
            <p:nvPr/>
          </p:nvSpPr>
          <p:spPr>
            <a:xfrm>
              <a:off x="6926580" y="2179332"/>
              <a:ext cx="1932939" cy="55244"/>
            </a:xfrm>
            <a:custGeom>
              <a:avLst/>
              <a:gdLst/>
              <a:ahLst/>
              <a:cxnLst/>
              <a:rect l="l" t="t" r="r" b="b"/>
              <a:pathLst>
                <a:path w="1932940" h="55244">
                  <a:moveTo>
                    <a:pt x="4572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4572" y="54851"/>
                  </a:lnTo>
                  <a:lnTo>
                    <a:pt x="4572" y="0"/>
                  </a:lnTo>
                  <a:close/>
                </a:path>
                <a:path w="1932940" h="55244">
                  <a:moveTo>
                    <a:pt x="1932432" y="0"/>
                  </a:moveTo>
                  <a:lnTo>
                    <a:pt x="1927860" y="0"/>
                  </a:lnTo>
                  <a:lnTo>
                    <a:pt x="1927860" y="54851"/>
                  </a:lnTo>
                  <a:lnTo>
                    <a:pt x="1932432" y="54851"/>
                  </a:lnTo>
                  <a:lnTo>
                    <a:pt x="19324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3" name="object 2063" descr=""/>
            <p:cNvSpPr/>
            <p:nvPr/>
          </p:nvSpPr>
          <p:spPr>
            <a:xfrm>
              <a:off x="6928574" y="2170747"/>
              <a:ext cx="1928495" cy="71755"/>
            </a:xfrm>
            <a:custGeom>
              <a:avLst/>
              <a:gdLst/>
              <a:ahLst/>
              <a:cxnLst/>
              <a:rect l="l" t="t" r="r" b="b"/>
              <a:pathLst>
                <a:path w="1928495" h="71755">
                  <a:moveTo>
                    <a:pt x="1928241" y="54952"/>
                  </a:moveTo>
                  <a:lnTo>
                    <a:pt x="0" y="54952"/>
                  </a:lnTo>
                  <a:lnTo>
                    <a:pt x="0" y="71742"/>
                  </a:lnTo>
                  <a:lnTo>
                    <a:pt x="1928241" y="71742"/>
                  </a:lnTo>
                  <a:lnTo>
                    <a:pt x="1928241" y="54952"/>
                  </a:lnTo>
                  <a:close/>
                </a:path>
                <a:path w="1928495" h="71755">
                  <a:moveTo>
                    <a:pt x="1928241" y="0"/>
                  </a:moveTo>
                  <a:lnTo>
                    <a:pt x="0" y="0"/>
                  </a:lnTo>
                  <a:lnTo>
                    <a:pt x="0" y="16776"/>
                  </a:lnTo>
                  <a:lnTo>
                    <a:pt x="1928241" y="16776"/>
                  </a:lnTo>
                  <a:lnTo>
                    <a:pt x="1928241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4" name="object 2064" descr=""/>
            <p:cNvSpPr/>
            <p:nvPr/>
          </p:nvSpPr>
          <p:spPr>
            <a:xfrm>
              <a:off x="6941820" y="2284476"/>
              <a:ext cx="1902460" cy="0"/>
            </a:xfrm>
            <a:custGeom>
              <a:avLst/>
              <a:gdLst/>
              <a:ahLst/>
              <a:cxnLst/>
              <a:rect l="l" t="t" r="r" b="b"/>
              <a:pathLst>
                <a:path w="1902459" h="0">
                  <a:moveTo>
                    <a:pt x="0" y="0"/>
                  </a:moveTo>
                  <a:lnTo>
                    <a:pt x="1901951" y="0"/>
                  </a:lnTo>
                </a:path>
              </a:pathLst>
            </a:custGeom>
            <a:ln w="9144">
              <a:solidFill>
                <a:srgbClr val="545454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5" name="object 2065" descr=""/>
            <p:cNvSpPr/>
            <p:nvPr/>
          </p:nvSpPr>
          <p:spPr>
            <a:xfrm>
              <a:off x="6926580" y="2234183"/>
              <a:ext cx="1932939" cy="59690"/>
            </a:xfrm>
            <a:custGeom>
              <a:avLst/>
              <a:gdLst/>
              <a:ahLst/>
              <a:cxnLst/>
              <a:rect l="l" t="t" r="r" b="b"/>
              <a:pathLst>
                <a:path w="1932940" h="59689">
                  <a:moveTo>
                    <a:pt x="4572" y="0"/>
                  </a:moveTo>
                  <a:lnTo>
                    <a:pt x="0" y="0"/>
                  </a:lnTo>
                  <a:lnTo>
                    <a:pt x="0" y="59448"/>
                  </a:lnTo>
                  <a:lnTo>
                    <a:pt x="4572" y="59448"/>
                  </a:lnTo>
                  <a:lnTo>
                    <a:pt x="4572" y="0"/>
                  </a:lnTo>
                  <a:close/>
                </a:path>
                <a:path w="1932940" h="59689">
                  <a:moveTo>
                    <a:pt x="1932432" y="0"/>
                  </a:moveTo>
                  <a:lnTo>
                    <a:pt x="1927860" y="0"/>
                  </a:lnTo>
                  <a:lnTo>
                    <a:pt x="1927860" y="59448"/>
                  </a:lnTo>
                  <a:lnTo>
                    <a:pt x="1932432" y="59448"/>
                  </a:lnTo>
                  <a:lnTo>
                    <a:pt x="19324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6" name="object 2066" descr=""/>
            <p:cNvSpPr/>
            <p:nvPr/>
          </p:nvSpPr>
          <p:spPr>
            <a:xfrm>
              <a:off x="6928574" y="2225700"/>
              <a:ext cx="1928495" cy="76835"/>
            </a:xfrm>
            <a:custGeom>
              <a:avLst/>
              <a:gdLst/>
              <a:ahLst/>
              <a:cxnLst/>
              <a:rect l="l" t="t" r="r" b="b"/>
              <a:pathLst>
                <a:path w="1928495" h="76835">
                  <a:moveTo>
                    <a:pt x="1928241" y="59537"/>
                  </a:moveTo>
                  <a:lnTo>
                    <a:pt x="0" y="59537"/>
                  </a:lnTo>
                  <a:lnTo>
                    <a:pt x="0" y="76314"/>
                  </a:lnTo>
                  <a:lnTo>
                    <a:pt x="1928241" y="76314"/>
                  </a:lnTo>
                  <a:lnTo>
                    <a:pt x="1928241" y="59537"/>
                  </a:lnTo>
                  <a:close/>
                </a:path>
                <a:path w="1928495" h="76835">
                  <a:moveTo>
                    <a:pt x="1928241" y="0"/>
                  </a:moveTo>
                  <a:lnTo>
                    <a:pt x="0" y="0"/>
                  </a:lnTo>
                  <a:lnTo>
                    <a:pt x="0" y="16789"/>
                  </a:lnTo>
                  <a:lnTo>
                    <a:pt x="1928241" y="16789"/>
                  </a:lnTo>
                  <a:lnTo>
                    <a:pt x="1928241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7" name="object 2067" descr=""/>
            <p:cNvSpPr/>
            <p:nvPr/>
          </p:nvSpPr>
          <p:spPr>
            <a:xfrm>
              <a:off x="6941820" y="2331719"/>
              <a:ext cx="407034" cy="12700"/>
            </a:xfrm>
            <a:custGeom>
              <a:avLst/>
              <a:gdLst/>
              <a:ahLst/>
              <a:cxnLst/>
              <a:rect l="l" t="t" r="r" b="b"/>
              <a:pathLst>
                <a:path w="407034" h="12700">
                  <a:moveTo>
                    <a:pt x="36576" y="3048"/>
                  </a:moveTo>
                  <a:lnTo>
                    <a:pt x="0" y="3048"/>
                  </a:lnTo>
                  <a:lnTo>
                    <a:pt x="0" y="12204"/>
                  </a:lnTo>
                  <a:lnTo>
                    <a:pt x="36576" y="12204"/>
                  </a:lnTo>
                  <a:lnTo>
                    <a:pt x="36576" y="3048"/>
                  </a:lnTo>
                  <a:close/>
                </a:path>
                <a:path w="407034" h="12700">
                  <a:moveTo>
                    <a:pt x="94475" y="3048"/>
                  </a:moveTo>
                  <a:lnTo>
                    <a:pt x="64008" y="3048"/>
                  </a:lnTo>
                  <a:lnTo>
                    <a:pt x="64008" y="12204"/>
                  </a:lnTo>
                  <a:lnTo>
                    <a:pt x="94475" y="12204"/>
                  </a:lnTo>
                  <a:lnTo>
                    <a:pt x="94475" y="3048"/>
                  </a:lnTo>
                  <a:close/>
                </a:path>
                <a:path w="407034" h="12700">
                  <a:moveTo>
                    <a:pt x="160007" y="3048"/>
                  </a:moveTo>
                  <a:lnTo>
                    <a:pt x="123444" y="3048"/>
                  </a:lnTo>
                  <a:lnTo>
                    <a:pt x="123444" y="12204"/>
                  </a:lnTo>
                  <a:lnTo>
                    <a:pt x="160007" y="12204"/>
                  </a:lnTo>
                  <a:lnTo>
                    <a:pt x="160007" y="3048"/>
                  </a:lnTo>
                  <a:close/>
                </a:path>
                <a:path w="407034" h="12700">
                  <a:moveTo>
                    <a:pt x="219456" y="3048"/>
                  </a:moveTo>
                  <a:lnTo>
                    <a:pt x="187452" y="3048"/>
                  </a:lnTo>
                  <a:lnTo>
                    <a:pt x="187452" y="12204"/>
                  </a:lnTo>
                  <a:lnTo>
                    <a:pt x="219456" y="12204"/>
                  </a:lnTo>
                  <a:lnTo>
                    <a:pt x="219456" y="3048"/>
                  </a:lnTo>
                  <a:close/>
                </a:path>
                <a:path w="407034" h="12700">
                  <a:moveTo>
                    <a:pt x="284975" y="3048"/>
                  </a:moveTo>
                  <a:lnTo>
                    <a:pt x="284226" y="3048"/>
                  </a:lnTo>
                  <a:lnTo>
                    <a:pt x="284226" y="0"/>
                  </a:lnTo>
                  <a:lnTo>
                    <a:pt x="247650" y="0"/>
                  </a:lnTo>
                  <a:lnTo>
                    <a:pt x="247650" y="12293"/>
                  </a:lnTo>
                  <a:lnTo>
                    <a:pt x="284226" y="12293"/>
                  </a:lnTo>
                  <a:lnTo>
                    <a:pt x="284226" y="7620"/>
                  </a:lnTo>
                  <a:lnTo>
                    <a:pt x="284975" y="7620"/>
                  </a:lnTo>
                  <a:lnTo>
                    <a:pt x="284975" y="3048"/>
                  </a:lnTo>
                  <a:close/>
                </a:path>
                <a:path w="407034" h="12700">
                  <a:moveTo>
                    <a:pt x="342887" y="3048"/>
                  </a:moveTo>
                  <a:lnTo>
                    <a:pt x="312407" y="3048"/>
                  </a:lnTo>
                  <a:lnTo>
                    <a:pt x="312407" y="12192"/>
                  </a:lnTo>
                  <a:lnTo>
                    <a:pt x="342887" y="12192"/>
                  </a:lnTo>
                  <a:lnTo>
                    <a:pt x="342887" y="3048"/>
                  </a:lnTo>
                  <a:close/>
                </a:path>
                <a:path w="407034" h="12700">
                  <a:moveTo>
                    <a:pt x="406908" y="3048"/>
                  </a:moveTo>
                  <a:lnTo>
                    <a:pt x="406336" y="3048"/>
                  </a:lnTo>
                  <a:lnTo>
                    <a:pt x="406336" y="0"/>
                  </a:lnTo>
                  <a:lnTo>
                    <a:pt x="371182" y="0"/>
                  </a:lnTo>
                  <a:lnTo>
                    <a:pt x="371182" y="3048"/>
                  </a:lnTo>
                  <a:lnTo>
                    <a:pt x="370319" y="3048"/>
                  </a:lnTo>
                  <a:lnTo>
                    <a:pt x="370319" y="7620"/>
                  </a:lnTo>
                  <a:lnTo>
                    <a:pt x="371182" y="7620"/>
                  </a:lnTo>
                  <a:lnTo>
                    <a:pt x="371182" y="12293"/>
                  </a:lnTo>
                  <a:lnTo>
                    <a:pt x="406336" y="12293"/>
                  </a:lnTo>
                  <a:lnTo>
                    <a:pt x="406336" y="7620"/>
                  </a:lnTo>
                  <a:lnTo>
                    <a:pt x="406908" y="7620"/>
                  </a:lnTo>
                  <a:lnTo>
                    <a:pt x="406908" y="3048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8" name="object 206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77112" y="2331720"/>
              <a:ext cx="38671" cy="12287"/>
            </a:xfrm>
            <a:prstGeom prst="rect">
              <a:avLst/>
            </a:prstGeom>
          </p:spPr>
        </p:pic>
        <p:sp>
          <p:nvSpPr>
            <p:cNvPr id="2069" name="object 2069" descr=""/>
            <p:cNvSpPr/>
            <p:nvPr/>
          </p:nvSpPr>
          <p:spPr>
            <a:xfrm>
              <a:off x="7377112" y="2331719"/>
              <a:ext cx="97155" cy="12700"/>
            </a:xfrm>
            <a:custGeom>
              <a:avLst/>
              <a:gdLst/>
              <a:ahLst/>
              <a:cxnLst/>
              <a:rect l="l" t="t" r="r" b="b"/>
              <a:pathLst>
                <a:path w="97154" h="12700">
                  <a:moveTo>
                    <a:pt x="3657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6576" y="7620"/>
                  </a:lnTo>
                  <a:lnTo>
                    <a:pt x="36576" y="0"/>
                  </a:lnTo>
                  <a:close/>
                </a:path>
                <a:path w="97154" h="12700">
                  <a:moveTo>
                    <a:pt x="96583" y="3048"/>
                  </a:moveTo>
                  <a:lnTo>
                    <a:pt x="66103" y="3048"/>
                  </a:lnTo>
                  <a:lnTo>
                    <a:pt x="66103" y="12204"/>
                  </a:lnTo>
                  <a:lnTo>
                    <a:pt x="96583" y="12204"/>
                  </a:lnTo>
                  <a:lnTo>
                    <a:pt x="96583" y="3048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0" name="object 2070" descr=""/>
            <p:cNvSpPr/>
            <p:nvPr/>
          </p:nvSpPr>
          <p:spPr>
            <a:xfrm>
              <a:off x="7501128" y="233934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 h="0">
                  <a:moveTo>
                    <a:pt x="0" y="0"/>
                  </a:moveTo>
                  <a:lnTo>
                    <a:pt x="594359" y="0"/>
                  </a:lnTo>
                </a:path>
              </a:pathLst>
            </a:custGeom>
            <a:ln w="9144">
              <a:solidFill>
                <a:srgbClr val="545454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1" name="object 2071" descr=""/>
            <p:cNvSpPr/>
            <p:nvPr/>
          </p:nvSpPr>
          <p:spPr>
            <a:xfrm>
              <a:off x="8124444" y="2331719"/>
              <a:ext cx="719455" cy="12700"/>
            </a:xfrm>
            <a:custGeom>
              <a:avLst/>
              <a:gdLst/>
              <a:ahLst/>
              <a:cxnLst/>
              <a:rect l="l" t="t" r="r" b="b"/>
              <a:pathLst>
                <a:path w="719454" h="12700">
                  <a:moveTo>
                    <a:pt x="36766" y="0"/>
                  </a:moveTo>
                  <a:lnTo>
                    <a:pt x="190" y="0"/>
                  </a:lnTo>
                  <a:lnTo>
                    <a:pt x="190" y="3048"/>
                  </a:lnTo>
                  <a:lnTo>
                    <a:pt x="0" y="3048"/>
                  </a:lnTo>
                  <a:lnTo>
                    <a:pt x="0" y="7620"/>
                  </a:lnTo>
                  <a:lnTo>
                    <a:pt x="190" y="7620"/>
                  </a:lnTo>
                  <a:lnTo>
                    <a:pt x="190" y="12293"/>
                  </a:lnTo>
                  <a:lnTo>
                    <a:pt x="36766" y="12293"/>
                  </a:lnTo>
                  <a:lnTo>
                    <a:pt x="36766" y="0"/>
                  </a:lnTo>
                  <a:close/>
                </a:path>
                <a:path w="719454" h="12700">
                  <a:moveTo>
                    <a:pt x="94767" y="0"/>
                  </a:moveTo>
                  <a:lnTo>
                    <a:pt x="65709" y="0"/>
                  </a:lnTo>
                  <a:lnTo>
                    <a:pt x="65709" y="3048"/>
                  </a:lnTo>
                  <a:lnTo>
                    <a:pt x="63995" y="3048"/>
                  </a:lnTo>
                  <a:lnTo>
                    <a:pt x="63995" y="7620"/>
                  </a:lnTo>
                  <a:lnTo>
                    <a:pt x="65709" y="7620"/>
                  </a:lnTo>
                  <a:lnTo>
                    <a:pt x="65709" y="12293"/>
                  </a:lnTo>
                  <a:lnTo>
                    <a:pt x="94767" y="12293"/>
                  </a:lnTo>
                  <a:lnTo>
                    <a:pt x="94767" y="0"/>
                  </a:lnTo>
                  <a:close/>
                </a:path>
                <a:path w="719454" h="12700">
                  <a:moveTo>
                    <a:pt x="160020" y="3048"/>
                  </a:moveTo>
                  <a:lnTo>
                    <a:pt x="123444" y="3048"/>
                  </a:lnTo>
                  <a:lnTo>
                    <a:pt x="123444" y="12204"/>
                  </a:lnTo>
                  <a:lnTo>
                    <a:pt x="160020" y="12204"/>
                  </a:lnTo>
                  <a:lnTo>
                    <a:pt x="160020" y="3048"/>
                  </a:lnTo>
                  <a:close/>
                </a:path>
                <a:path w="719454" h="12700">
                  <a:moveTo>
                    <a:pt x="217932" y="3048"/>
                  </a:moveTo>
                  <a:lnTo>
                    <a:pt x="187452" y="3048"/>
                  </a:lnTo>
                  <a:lnTo>
                    <a:pt x="187452" y="12204"/>
                  </a:lnTo>
                  <a:lnTo>
                    <a:pt x="217932" y="12204"/>
                  </a:lnTo>
                  <a:lnTo>
                    <a:pt x="217932" y="3048"/>
                  </a:lnTo>
                  <a:close/>
                </a:path>
                <a:path w="719454" h="12700">
                  <a:moveTo>
                    <a:pt x="283451" y="3048"/>
                  </a:moveTo>
                  <a:lnTo>
                    <a:pt x="246888" y="3048"/>
                  </a:lnTo>
                  <a:lnTo>
                    <a:pt x="246888" y="12204"/>
                  </a:lnTo>
                  <a:lnTo>
                    <a:pt x="283451" y="12204"/>
                  </a:lnTo>
                  <a:lnTo>
                    <a:pt x="283451" y="3048"/>
                  </a:lnTo>
                  <a:close/>
                </a:path>
                <a:path w="719454" h="12700">
                  <a:moveTo>
                    <a:pt x="347472" y="3048"/>
                  </a:moveTo>
                  <a:lnTo>
                    <a:pt x="310896" y="3048"/>
                  </a:lnTo>
                  <a:lnTo>
                    <a:pt x="310896" y="12204"/>
                  </a:lnTo>
                  <a:lnTo>
                    <a:pt x="347472" y="12204"/>
                  </a:lnTo>
                  <a:lnTo>
                    <a:pt x="347472" y="3048"/>
                  </a:lnTo>
                  <a:close/>
                </a:path>
                <a:path w="719454" h="12700">
                  <a:moveTo>
                    <a:pt x="406895" y="3048"/>
                  </a:moveTo>
                  <a:lnTo>
                    <a:pt x="405955" y="3048"/>
                  </a:lnTo>
                  <a:lnTo>
                    <a:pt x="405955" y="0"/>
                  </a:lnTo>
                  <a:lnTo>
                    <a:pt x="376897" y="0"/>
                  </a:lnTo>
                  <a:lnTo>
                    <a:pt x="376897" y="3048"/>
                  </a:lnTo>
                  <a:lnTo>
                    <a:pt x="376415" y="3048"/>
                  </a:lnTo>
                  <a:lnTo>
                    <a:pt x="376415" y="7620"/>
                  </a:lnTo>
                  <a:lnTo>
                    <a:pt x="376897" y="7620"/>
                  </a:lnTo>
                  <a:lnTo>
                    <a:pt x="376897" y="12293"/>
                  </a:lnTo>
                  <a:lnTo>
                    <a:pt x="405955" y="12293"/>
                  </a:lnTo>
                  <a:lnTo>
                    <a:pt x="405955" y="7620"/>
                  </a:lnTo>
                  <a:lnTo>
                    <a:pt x="406895" y="7620"/>
                  </a:lnTo>
                  <a:lnTo>
                    <a:pt x="406895" y="3048"/>
                  </a:lnTo>
                  <a:close/>
                </a:path>
                <a:path w="719454" h="12700">
                  <a:moveTo>
                    <a:pt x="470916" y="3048"/>
                  </a:moveTo>
                  <a:lnTo>
                    <a:pt x="434340" y="3048"/>
                  </a:lnTo>
                  <a:lnTo>
                    <a:pt x="434340" y="12204"/>
                  </a:lnTo>
                  <a:lnTo>
                    <a:pt x="470916" y="12204"/>
                  </a:lnTo>
                  <a:lnTo>
                    <a:pt x="470916" y="3048"/>
                  </a:lnTo>
                  <a:close/>
                </a:path>
                <a:path w="719454" h="12700">
                  <a:moveTo>
                    <a:pt x="530352" y="3048"/>
                  </a:moveTo>
                  <a:lnTo>
                    <a:pt x="499872" y="3048"/>
                  </a:lnTo>
                  <a:lnTo>
                    <a:pt x="499872" y="12204"/>
                  </a:lnTo>
                  <a:lnTo>
                    <a:pt x="530352" y="12204"/>
                  </a:lnTo>
                  <a:lnTo>
                    <a:pt x="530352" y="3048"/>
                  </a:lnTo>
                  <a:close/>
                </a:path>
                <a:path w="719454" h="12700">
                  <a:moveTo>
                    <a:pt x="595884" y="3048"/>
                  </a:moveTo>
                  <a:lnTo>
                    <a:pt x="595122" y="3048"/>
                  </a:lnTo>
                  <a:lnTo>
                    <a:pt x="595122" y="0"/>
                  </a:lnTo>
                  <a:lnTo>
                    <a:pt x="558546" y="0"/>
                  </a:lnTo>
                  <a:lnTo>
                    <a:pt x="558546" y="3048"/>
                  </a:lnTo>
                  <a:lnTo>
                    <a:pt x="557784" y="3048"/>
                  </a:lnTo>
                  <a:lnTo>
                    <a:pt x="557784" y="7620"/>
                  </a:lnTo>
                  <a:lnTo>
                    <a:pt x="558546" y="7620"/>
                  </a:lnTo>
                  <a:lnTo>
                    <a:pt x="558546" y="12293"/>
                  </a:lnTo>
                  <a:lnTo>
                    <a:pt x="595122" y="12293"/>
                  </a:lnTo>
                  <a:lnTo>
                    <a:pt x="595122" y="7620"/>
                  </a:lnTo>
                  <a:lnTo>
                    <a:pt x="595884" y="7620"/>
                  </a:lnTo>
                  <a:lnTo>
                    <a:pt x="595884" y="3048"/>
                  </a:lnTo>
                  <a:close/>
                </a:path>
                <a:path w="719454" h="12700">
                  <a:moveTo>
                    <a:pt x="655320" y="3048"/>
                  </a:moveTo>
                  <a:lnTo>
                    <a:pt x="653034" y="3048"/>
                  </a:lnTo>
                  <a:lnTo>
                    <a:pt x="653034" y="0"/>
                  </a:lnTo>
                  <a:lnTo>
                    <a:pt x="623976" y="0"/>
                  </a:lnTo>
                  <a:lnTo>
                    <a:pt x="623976" y="12293"/>
                  </a:lnTo>
                  <a:lnTo>
                    <a:pt x="653034" y="12293"/>
                  </a:lnTo>
                  <a:lnTo>
                    <a:pt x="653034" y="7620"/>
                  </a:lnTo>
                  <a:lnTo>
                    <a:pt x="655320" y="7620"/>
                  </a:lnTo>
                  <a:lnTo>
                    <a:pt x="655320" y="3048"/>
                  </a:lnTo>
                  <a:close/>
                </a:path>
                <a:path w="719454" h="12700">
                  <a:moveTo>
                    <a:pt x="719315" y="3048"/>
                  </a:moveTo>
                  <a:lnTo>
                    <a:pt x="682752" y="3048"/>
                  </a:lnTo>
                  <a:lnTo>
                    <a:pt x="682752" y="12192"/>
                  </a:lnTo>
                  <a:lnTo>
                    <a:pt x="719315" y="12192"/>
                  </a:lnTo>
                  <a:lnTo>
                    <a:pt x="719315" y="3048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2" name="object 2072" descr=""/>
            <p:cNvSpPr/>
            <p:nvPr/>
          </p:nvSpPr>
          <p:spPr>
            <a:xfrm>
              <a:off x="6926580" y="2293632"/>
              <a:ext cx="1932939" cy="55244"/>
            </a:xfrm>
            <a:custGeom>
              <a:avLst/>
              <a:gdLst/>
              <a:ahLst/>
              <a:cxnLst/>
              <a:rect l="l" t="t" r="r" b="b"/>
              <a:pathLst>
                <a:path w="1932940" h="55244">
                  <a:moveTo>
                    <a:pt x="4572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4572" y="54851"/>
                  </a:lnTo>
                  <a:lnTo>
                    <a:pt x="4572" y="0"/>
                  </a:lnTo>
                  <a:close/>
                </a:path>
                <a:path w="1932940" h="55244">
                  <a:moveTo>
                    <a:pt x="1932432" y="0"/>
                  </a:moveTo>
                  <a:lnTo>
                    <a:pt x="1927860" y="0"/>
                  </a:lnTo>
                  <a:lnTo>
                    <a:pt x="1927860" y="54851"/>
                  </a:lnTo>
                  <a:lnTo>
                    <a:pt x="1932432" y="54851"/>
                  </a:lnTo>
                  <a:lnTo>
                    <a:pt x="193243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3" name="object 2073" descr=""/>
            <p:cNvSpPr/>
            <p:nvPr/>
          </p:nvSpPr>
          <p:spPr>
            <a:xfrm>
              <a:off x="6928574" y="2285237"/>
              <a:ext cx="1928495" cy="71755"/>
            </a:xfrm>
            <a:custGeom>
              <a:avLst/>
              <a:gdLst/>
              <a:ahLst/>
              <a:cxnLst/>
              <a:rect l="l" t="t" r="r" b="b"/>
              <a:pathLst>
                <a:path w="1928495" h="71755">
                  <a:moveTo>
                    <a:pt x="1928241" y="54952"/>
                  </a:moveTo>
                  <a:lnTo>
                    <a:pt x="0" y="54952"/>
                  </a:lnTo>
                  <a:lnTo>
                    <a:pt x="0" y="71742"/>
                  </a:lnTo>
                  <a:lnTo>
                    <a:pt x="1928241" y="71742"/>
                  </a:lnTo>
                  <a:lnTo>
                    <a:pt x="1928241" y="54952"/>
                  </a:lnTo>
                  <a:close/>
                </a:path>
                <a:path w="1928495" h="71755">
                  <a:moveTo>
                    <a:pt x="1928241" y="0"/>
                  </a:moveTo>
                  <a:lnTo>
                    <a:pt x="0" y="0"/>
                  </a:lnTo>
                  <a:lnTo>
                    <a:pt x="0" y="16776"/>
                  </a:lnTo>
                  <a:lnTo>
                    <a:pt x="1928241" y="16776"/>
                  </a:lnTo>
                  <a:lnTo>
                    <a:pt x="1928241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4" name="object 2074" descr=""/>
            <p:cNvSpPr/>
            <p:nvPr/>
          </p:nvSpPr>
          <p:spPr>
            <a:xfrm>
              <a:off x="6422123" y="1799843"/>
              <a:ext cx="787400" cy="63500"/>
            </a:xfrm>
            <a:custGeom>
              <a:avLst/>
              <a:gdLst/>
              <a:ahLst/>
              <a:cxnLst/>
              <a:rect l="l" t="t" r="r" b="b"/>
              <a:pathLst>
                <a:path w="787400" h="63500">
                  <a:moveTo>
                    <a:pt x="86969" y="2387"/>
                  </a:moveTo>
                  <a:lnTo>
                    <a:pt x="0" y="2387"/>
                  </a:lnTo>
                  <a:lnTo>
                    <a:pt x="0" y="10007"/>
                  </a:lnTo>
                  <a:lnTo>
                    <a:pt x="36576" y="10007"/>
                  </a:lnTo>
                  <a:lnTo>
                    <a:pt x="36576" y="61823"/>
                  </a:lnTo>
                  <a:lnTo>
                    <a:pt x="50292" y="61823"/>
                  </a:lnTo>
                  <a:lnTo>
                    <a:pt x="50292" y="10007"/>
                  </a:lnTo>
                  <a:lnTo>
                    <a:pt x="86969" y="10007"/>
                  </a:lnTo>
                  <a:lnTo>
                    <a:pt x="86969" y="2387"/>
                  </a:lnTo>
                  <a:close/>
                </a:path>
                <a:path w="787400" h="63500">
                  <a:moveTo>
                    <a:pt x="160210" y="32867"/>
                  </a:moveTo>
                  <a:lnTo>
                    <a:pt x="157162" y="26771"/>
                  </a:lnTo>
                  <a:lnTo>
                    <a:pt x="151066" y="22199"/>
                  </a:lnTo>
                  <a:lnTo>
                    <a:pt x="146494" y="20434"/>
                  </a:lnTo>
                  <a:lnTo>
                    <a:pt x="146494" y="34391"/>
                  </a:lnTo>
                  <a:lnTo>
                    <a:pt x="146494" y="45148"/>
                  </a:lnTo>
                  <a:lnTo>
                    <a:pt x="144970" y="49720"/>
                  </a:lnTo>
                  <a:lnTo>
                    <a:pt x="140309" y="52768"/>
                  </a:lnTo>
                  <a:lnTo>
                    <a:pt x="137261" y="55816"/>
                  </a:lnTo>
                  <a:lnTo>
                    <a:pt x="131165" y="57340"/>
                  </a:lnTo>
                  <a:lnTo>
                    <a:pt x="117449" y="57340"/>
                  </a:lnTo>
                  <a:lnTo>
                    <a:pt x="111353" y="55816"/>
                  </a:lnTo>
                  <a:lnTo>
                    <a:pt x="108305" y="52768"/>
                  </a:lnTo>
                  <a:lnTo>
                    <a:pt x="103733" y="49720"/>
                  </a:lnTo>
                  <a:lnTo>
                    <a:pt x="102209" y="45148"/>
                  </a:lnTo>
                  <a:lnTo>
                    <a:pt x="102209" y="34391"/>
                  </a:lnTo>
                  <a:lnTo>
                    <a:pt x="103733" y="29819"/>
                  </a:lnTo>
                  <a:lnTo>
                    <a:pt x="108305" y="26771"/>
                  </a:lnTo>
                  <a:lnTo>
                    <a:pt x="111353" y="23723"/>
                  </a:lnTo>
                  <a:lnTo>
                    <a:pt x="117449" y="22199"/>
                  </a:lnTo>
                  <a:lnTo>
                    <a:pt x="131165" y="22199"/>
                  </a:lnTo>
                  <a:lnTo>
                    <a:pt x="137261" y="23723"/>
                  </a:lnTo>
                  <a:lnTo>
                    <a:pt x="140309" y="26771"/>
                  </a:lnTo>
                  <a:lnTo>
                    <a:pt x="144970" y="29819"/>
                  </a:lnTo>
                  <a:lnTo>
                    <a:pt x="125069" y="16103"/>
                  </a:lnTo>
                  <a:lnTo>
                    <a:pt x="116713" y="16624"/>
                  </a:lnTo>
                  <a:lnTo>
                    <a:pt x="88493" y="32867"/>
                  </a:lnTo>
                  <a:lnTo>
                    <a:pt x="88493" y="48196"/>
                  </a:lnTo>
                  <a:lnTo>
                    <a:pt x="125069" y="63436"/>
                  </a:lnTo>
                  <a:lnTo>
                    <a:pt x="132562" y="63131"/>
                  </a:lnTo>
                  <a:lnTo>
                    <a:pt x="160210" y="48196"/>
                  </a:lnTo>
                  <a:lnTo>
                    <a:pt x="160210" y="32867"/>
                  </a:lnTo>
                  <a:close/>
                </a:path>
                <a:path w="787400" h="63500">
                  <a:moveTo>
                    <a:pt x="219646" y="17627"/>
                  </a:moveTo>
                  <a:lnTo>
                    <a:pt x="193738" y="17627"/>
                  </a:lnTo>
                  <a:lnTo>
                    <a:pt x="193738" y="5435"/>
                  </a:lnTo>
                  <a:lnTo>
                    <a:pt x="180022" y="5435"/>
                  </a:lnTo>
                  <a:lnTo>
                    <a:pt x="180022" y="17627"/>
                  </a:lnTo>
                  <a:lnTo>
                    <a:pt x="170878" y="17627"/>
                  </a:lnTo>
                  <a:lnTo>
                    <a:pt x="170878" y="23723"/>
                  </a:lnTo>
                  <a:lnTo>
                    <a:pt x="180022" y="23723"/>
                  </a:lnTo>
                  <a:lnTo>
                    <a:pt x="180022" y="52768"/>
                  </a:lnTo>
                  <a:lnTo>
                    <a:pt x="181546" y="57340"/>
                  </a:lnTo>
                  <a:lnTo>
                    <a:pt x="186118" y="60388"/>
                  </a:lnTo>
                  <a:lnTo>
                    <a:pt x="190690" y="61912"/>
                  </a:lnTo>
                  <a:lnTo>
                    <a:pt x="196786" y="63436"/>
                  </a:lnTo>
                  <a:lnTo>
                    <a:pt x="215074" y="63436"/>
                  </a:lnTo>
                  <a:lnTo>
                    <a:pt x="218122" y="61912"/>
                  </a:lnTo>
                  <a:lnTo>
                    <a:pt x="219646" y="61912"/>
                  </a:lnTo>
                  <a:lnTo>
                    <a:pt x="219646" y="55816"/>
                  </a:lnTo>
                  <a:lnTo>
                    <a:pt x="213550" y="55816"/>
                  </a:lnTo>
                  <a:lnTo>
                    <a:pt x="212026" y="57340"/>
                  </a:lnTo>
                  <a:lnTo>
                    <a:pt x="204406" y="57340"/>
                  </a:lnTo>
                  <a:lnTo>
                    <a:pt x="201358" y="55816"/>
                  </a:lnTo>
                  <a:lnTo>
                    <a:pt x="198310" y="55816"/>
                  </a:lnTo>
                  <a:lnTo>
                    <a:pt x="196786" y="54292"/>
                  </a:lnTo>
                  <a:lnTo>
                    <a:pt x="195262" y="54292"/>
                  </a:lnTo>
                  <a:lnTo>
                    <a:pt x="193738" y="52768"/>
                  </a:lnTo>
                  <a:lnTo>
                    <a:pt x="193738" y="23723"/>
                  </a:lnTo>
                  <a:lnTo>
                    <a:pt x="219646" y="23723"/>
                  </a:lnTo>
                  <a:lnTo>
                    <a:pt x="219646" y="17627"/>
                  </a:lnTo>
                  <a:close/>
                </a:path>
                <a:path w="787400" h="63500">
                  <a:moveTo>
                    <a:pt x="303568" y="29819"/>
                  </a:moveTo>
                  <a:lnTo>
                    <a:pt x="302044" y="26771"/>
                  </a:lnTo>
                  <a:lnTo>
                    <a:pt x="300520" y="25247"/>
                  </a:lnTo>
                  <a:lnTo>
                    <a:pt x="299758" y="23723"/>
                  </a:lnTo>
                  <a:lnTo>
                    <a:pt x="298996" y="22199"/>
                  </a:lnTo>
                  <a:lnTo>
                    <a:pt x="297472" y="20675"/>
                  </a:lnTo>
                  <a:lnTo>
                    <a:pt x="294424" y="20675"/>
                  </a:lnTo>
                  <a:lnTo>
                    <a:pt x="288328" y="17627"/>
                  </a:lnTo>
                  <a:lnTo>
                    <a:pt x="283756" y="17627"/>
                  </a:lnTo>
                  <a:lnTo>
                    <a:pt x="279184" y="16103"/>
                  </a:lnTo>
                  <a:lnTo>
                    <a:pt x="259372" y="16103"/>
                  </a:lnTo>
                  <a:lnTo>
                    <a:pt x="254800" y="17627"/>
                  </a:lnTo>
                  <a:lnTo>
                    <a:pt x="247180" y="17627"/>
                  </a:lnTo>
                  <a:lnTo>
                    <a:pt x="244132" y="19151"/>
                  </a:lnTo>
                  <a:lnTo>
                    <a:pt x="244132" y="26771"/>
                  </a:lnTo>
                  <a:lnTo>
                    <a:pt x="245656" y="26771"/>
                  </a:lnTo>
                  <a:lnTo>
                    <a:pt x="250228" y="25247"/>
                  </a:lnTo>
                  <a:lnTo>
                    <a:pt x="253276" y="25247"/>
                  </a:lnTo>
                  <a:lnTo>
                    <a:pt x="257848" y="23723"/>
                  </a:lnTo>
                  <a:lnTo>
                    <a:pt x="282232" y="23723"/>
                  </a:lnTo>
                  <a:lnTo>
                    <a:pt x="283756" y="25247"/>
                  </a:lnTo>
                  <a:lnTo>
                    <a:pt x="286804" y="25247"/>
                  </a:lnTo>
                  <a:lnTo>
                    <a:pt x="286804" y="26771"/>
                  </a:lnTo>
                  <a:lnTo>
                    <a:pt x="288328" y="26771"/>
                  </a:lnTo>
                  <a:lnTo>
                    <a:pt x="289852" y="28295"/>
                  </a:lnTo>
                  <a:lnTo>
                    <a:pt x="289852" y="32867"/>
                  </a:lnTo>
                  <a:lnTo>
                    <a:pt x="289852" y="39052"/>
                  </a:lnTo>
                  <a:lnTo>
                    <a:pt x="289852" y="51244"/>
                  </a:lnTo>
                  <a:lnTo>
                    <a:pt x="283756" y="54292"/>
                  </a:lnTo>
                  <a:lnTo>
                    <a:pt x="279184" y="55816"/>
                  </a:lnTo>
                  <a:lnTo>
                    <a:pt x="276136" y="55816"/>
                  </a:lnTo>
                  <a:lnTo>
                    <a:pt x="271564" y="57340"/>
                  </a:lnTo>
                  <a:lnTo>
                    <a:pt x="262420" y="57340"/>
                  </a:lnTo>
                  <a:lnTo>
                    <a:pt x="257848" y="55816"/>
                  </a:lnTo>
                  <a:lnTo>
                    <a:pt x="254800" y="54292"/>
                  </a:lnTo>
                  <a:lnTo>
                    <a:pt x="251752" y="54292"/>
                  </a:lnTo>
                  <a:lnTo>
                    <a:pt x="250228" y="51244"/>
                  </a:lnTo>
                  <a:lnTo>
                    <a:pt x="250228" y="46672"/>
                  </a:lnTo>
                  <a:lnTo>
                    <a:pt x="251752" y="45148"/>
                  </a:lnTo>
                  <a:lnTo>
                    <a:pt x="254800" y="43624"/>
                  </a:lnTo>
                  <a:lnTo>
                    <a:pt x="256324" y="42100"/>
                  </a:lnTo>
                  <a:lnTo>
                    <a:pt x="259372" y="42100"/>
                  </a:lnTo>
                  <a:lnTo>
                    <a:pt x="263944" y="40576"/>
                  </a:lnTo>
                  <a:lnTo>
                    <a:pt x="271564" y="40576"/>
                  </a:lnTo>
                  <a:lnTo>
                    <a:pt x="276136" y="39052"/>
                  </a:lnTo>
                  <a:lnTo>
                    <a:pt x="289852" y="39052"/>
                  </a:lnTo>
                  <a:lnTo>
                    <a:pt x="289852" y="32867"/>
                  </a:lnTo>
                  <a:lnTo>
                    <a:pt x="276136" y="32867"/>
                  </a:lnTo>
                  <a:lnTo>
                    <a:pt x="268516" y="34391"/>
                  </a:lnTo>
                  <a:lnTo>
                    <a:pt x="256324" y="34391"/>
                  </a:lnTo>
                  <a:lnTo>
                    <a:pt x="247180" y="37439"/>
                  </a:lnTo>
                  <a:lnTo>
                    <a:pt x="244132" y="39052"/>
                  </a:lnTo>
                  <a:lnTo>
                    <a:pt x="241084" y="40576"/>
                  </a:lnTo>
                  <a:lnTo>
                    <a:pt x="239560" y="43624"/>
                  </a:lnTo>
                  <a:lnTo>
                    <a:pt x="237934" y="46672"/>
                  </a:lnTo>
                  <a:lnTo>
                    <a:pt x="237934" y="54292"/>
                  </a:lnTo>
                  <a:lnTo>
                    <a:pt x="239560" y="57340"/>
                  </a:lnTo>
                  <a:lnTo>
                    <a:pt x="244132" y="60388"/>
                  </a:lnTo>
                  <a:lnTo>
                    <a:pt x="250228" y="61912"/>
                  </a:lnTo>
                  <a:lnTo>
                    <a:pt x="254800" y="63436"/>
                  </a:lnTo>
                  <a:lnTo>
                    <a:pt x="274612" y="63436"/>
                  </a:lnTo>
                  <a:lnTo>
                    <a:pt x="277660" y="61912"/>
                  </a:lnTo>
                  <a:lnTo>
                    <a:pt x="282232" y="61912"/>
                  </a:lnTo>
                  <a:lnTo>
                    <a:pt x="283756" y="60388"/>
                  </a:lnTo>
                  <a:lnTo>
                    <a:pt x="285280" y="60388"/>
                  </a:lnTo>
                  <a:lnTo>
                    <a:pt x="286804" y="58864"/>
                  </a:lnTo>
                  <a:lnTo>
                    <a:pt x="288328" y="58864"/>
                  </a:lnTo>
                  <a:lnTo>
                    <a:pt x="289852" y="57340"/>
                  </a:lnTo>
                  <a:lnTo>
                    <a:pt x="289852" y="61912"/>
                  </a:lnTo>
                  <a:lnTo>
                    <a:pt x="303568" y="61912"/>
                  </a:lnTo>
                  <a:lnTo>
                    <a:pt x="303568" y="39052"/>
                  </a:lnTo>
                  <a:lnTo>
                    <a:pt x="303568" y="29819"/>
                  </a:lnTo>
                  <a:close/>
                </a:path>
                <a:path w="787400" h="63500">
                  <a:moveTo>
                    <a:pt x="341388" y="0"/>
                  </a:moveTo>
                  <a:lnTo>
                    <a:pt x="327672" y="0"/>
                  </a:lnTo>
                  <a:lnTo>
                    <a:pt x="327672" y="62484"/>
                  </a:lnTo>
                  <a:lnTo>
                    <a:pt x="341388" y="62484"/>
                  </a:lnTo>
                  <a:lnTo>
                    <a:pt x="341388" y="0"/>
                  </a:lnTo>
                  <a:close/>
                </a:path>
                <a:path w="787400" h="63500">
                  <a:moveTo>
                    <a:pt x="447014" y="46672"/>
                  </a:moveTo>
                  <a:lnTo>
                    <a:pt x="445490" y="43624"/>
                  </a:lnTo>
                  <a:lnTo>
                    <a:pt x="439394" y="40576"/>
                  </a:lnTo>
                  <a:lnTo>
                    <a:pt x="434822" y="39052"/>
                  </a:lnTo>
                  <a:lnTo>
                    <a:pt x="428625" y="37439"/>
                  </a:lnTo>
                  <a:lnTo>
                    <a:pt x="421005" y="37439"/>
                  </a:lnTo>
                  <a:lnTo>
                    <a:pt x="417957" y="35915"/>
                  </a:lnTo>
                  <a:lnTo>
                    <a:pt x="413385" y="35915"/>
                  </a:lnTo>
                  <a:lnTo>
                    <a:pt x="408813" y="34391"/>
                  </a:lnTo>
                  <a:lnTo>
                    <a:pt x="405765" y="34391"/>
                  </a:lnTo>
                  <a:lnTo>
                    <a:pt x="402717" y="32867"/>
                  </a:lnTo>
                  <a:lnTo>
                    <a:pt x="401193" y="32867"/>
                  </a:lnTo>
                  <a:lnTo>
                    <a:pt x="401193" y="26771"/>
                  </a:lnTo>
                  <a:lnTo>
                    <a:pt x="402717" y="25247"/>
                  </a:lnTo>
                  <a:lnTo>
                    <a:pt x="405765" y="25247"/>
                  </a:lnTo>
                  <a:lnTo>
                    <a:pt x="408813" y="23723"/>
                  </a:lnTo>
                  <a:lnTo>
                    <a:pt x="413385" y="22199"/>
                  </a:lnTo>
                  <a:lnTo>
                    <a:pt x="422529" y="22199"/>
                  </a:lnTo>
                  <a:lnTo>
                    <a:pt x="427101" y="23723"/>
                  </a:lnTo>
                  <a:lnTo>
                    <a:pt x="431673" y="23723"/>
                  </a:lnTo>
                  <a:lnTo>
                    <a:pt x="440918" y="26771"/>
                  </a:lnTo>
                  <a:lnTo>
                    <a:pt x="443966" y="28295"/>
                  </a:lnTo>
                  <a:lnTo>
                    <a:pt x="443966" y="22199"/>
                  </a:lnTo>
                  <a:lnTo>
                    <a:pt x="443966" y="20675"/>
                  </a:lnTo>
                  <a:lnTo>
                    <a:pt x="440918" y="19151"/>
                  </a:lnTo>
                  <a:lnTo>
                    <a:pt x="436346" y="17627"/>
                  </a:lnTo>
                  <a:lnTo>
                    <a:pt x="427101" y="17627"/>
                  </a:lnTo>
                  <a:lnTo>
                    <a:pt x="422529" y="16103"/>
                  </a:lnTo>
                  <a:lnTo>
                    <a:pt x="413385" y="16103"/>
                  </a:lnTo>
                  <a:lnTo>
                    <a:pt x="408813" y="17627"/>
                  </a:lnTo>
                  <a:lnTo>
                    <a:pt x="404241" y="17627"/>
                  </a:lnTo>
                  <a:lnTo>
                    <a:pt x="401193" y="19151"/>
                  </a:lnTo>
                  <a:lnTo>
                    <a:pt x="398145" y="19151"/>
                  </a:lnTo>
                  <a:lnTo>
                    <a:pt x="392049" y="22199"/>
                  </a:lnTo>
                  <a:lnTo>
                    <a:pt x="387477" y="26771"/>
                  </a:lnTo>
                  <a:lnTo>
                    <a:pt x="387477" y="32867"/>
                  </a:lnTo>
                  <a:lnTo>
                    <a:pt x="389001" y="35915"/>
                  </a:lnTo>
                  <a:lnTo>
                    <a:pt x="392049" y="37439"/>
                  </a:lnTo>
                  <a:lnTo>
                    <a:pt x="393573" y="40576"/>
                  </a:lnTo>
                  <a:lnTo>
                    <a:pt x="399669" y="42100"/>
                  </a:lnTo>
                  <a:lnTo>
                    <a:pt x="408813" y="42100"/>
                  </a:lnTo>
                  <a:lnTo>
                    <a:pt x="410337" y="43624"/>
                  </a:lnTo>
                  <a:lnTo>
                    <a:pt x="421005" y="43624"/>
                  </a:lnTo>
                  <a:lnTo>
                    <a:pt x="425577" y="45148"/>
                  </a:lnTo>
                  <a:lnTo>
                    <a:pt x="430149" y="45148"/>
                  </a:lnTo>
                  <a:lnTo>
                    <a:pt x="431673" y="46672"/>
                  </a:lnTo>
                  <a:lnTo>
                    <a:pt x="433298" y="48196"/>
                  </a:lnTo>
                  <a:lnTo>
                    <a:pt x="433298" y="52768"/>
                  </a:lnTo>
                  <a:lnTo>
                    <a:pt x="431673" y="54292"/>
                  </a:lnTo>
                  <a:lnTo>
                    <a:pt x="425577" y="57340"/>
                  </a:lnTo>
                  <a:lnTo>
                    <a:pt x="405765" y="57340"/>
                  </a:lnTo>
                  <a:lnTo>
                    <a:pt x="387477" y="51244"/>
                  </a:lnTo>
                  <a:lnTo>
                    <a:pt x="387477" y="60388"/>
                  </a:lnTo>
                  <a:lnTo>
                    <a:pt x="390525" y="60388"/>
                  </a:lnTo>
                  <a:lnTo>
                    <a:pt x="393573" y="61912"/>
                  </a:lnTo>
                  <a:lnTo>
                    <a:pt x="398145" y="61912"/>
                  </a:lnTo>
                  <a:lnTo>
                    <a:pt x="404241" y="63436"/>
                  </a:lnTo>
                  <a:lnTo>
                    <a:pt x="424053" y="63436"/>
                  </a:lnTo>
                  <a:lnTo>
                    <a:pt x="433298" y="61912"/>
                  </a:lnTo>
                  <a:lnTo>
                    <a:pt x="437870" y="60388"/>
                  </a:lnTo>
                  <a:lnTo>
                    <a:pt x="443966" y="57340"/>
                  </a:lnTo>
                  <a:lnTo>
                    <a:pt x="447014" y="54292"/>
                  </a:lnTo>
                  <a:lnTo>
                    <a:pt x="447014" y="46672"/>
                  </a:lnTo>
                  <a:close/>
                </a:path>
                <a:path w="787400" h="63500">
                  <a:moveTo>
                    <a:pt x="532460" y="29819"/>
                  </a:moveTo>
                  <a:lnTo>
                    <a:pt x="529310" y="25247"/>
                  </a:lnTo>
                  <a:lnTo>
                    <a:pt x="523214" y="22199"/>
                  </a:lnTo>
                  <a:lnTo>
                    <a:pt x="518642" y="18770"/>
                  </a:lnTo>
                  <a:lnTo>
                    <a:pt x="518642" y="31343"/>
                  </a:lnTo>
                  <a:lnTo>
                    <a:pt x="518642" y="34391"/>
                  </a:lnTo>
                  <a:lnTo>
                    <a:pt x="474446" y="34391"/>
                  </a:lnTo>
                  <a:lnTo>
                    <a:pt x="477494" y="28295"/>
                  </a:lnTo>
                  <a:lnTo>
                    <a:pt x="482066" y="26771"/>
                  </a:lnTo>
                  <a:lnTo>
                    <a:pt x="486638" y="23723"/>
                  </a:lnTo>
                  <a:lnTo>
                    <a:pt x="491210" y="22199"/>
                  </a:lnTo>
                  <a:lnTo>
                    <a:pt x="504926" y="22199"/>
                  </a:lnTo>
                  <a:lnTo>
                    <a:pt x="511022" y="23723"/>
                  </a:lnTo>
                  <a:lnTo>
                    <a:pt x="514070" y="25247"/>
                  </a:lnTo>
                  <a:lnTo>
                    <a:pt x="517118" y="28295"/>
                  </a:lnTo>
                  <a:lnTo>
                    <a:pt x="518642" y="31343"/>
                  </a:lnTo>
                  <a:lnTo>
                    <a:pt x="518642" y="18770"/>
                  </a:lnTo>
                  <a:lnTo>
                    <a:pt x="517118" y="17627"/>
                  </a:lnTo>
                  <a:lnTo>
                    <a:pt x="509498" y="16103"/>
                  </a:lnTo>
                  <a:lnTo>
                    <a:pt x="498830" y="16103"/>
                  </a:lnTo>
                  <a:lnTo>
                    <a:pt x="462254" y="32867"/>
                  </a:lnTo>
                  <a:lnTo>
                    <a:pt x="462254" y="48196"/>
                  </a:lnTo>
                  <a:lnTo>
                    <a:pt x="465302" y="54292"/>
                  </a:lnTo>
                  <a:lnTo>
                    <a:pt x="472922" y="57340"/>
                  </a:lnTo>
                  <a:lnTo>
                    <a:pt x="478307" y="60223"/>
                  </a:lnTo>
                  <a:lnTo>
                    <a:pt x="485114" y="62103"/>
                  </a:lnTo>
                  <a:lnTo>
                    <a:pt x="493064" y="63131"/>
                  </a:lnTo>
                  <a:lnTo>
                    <a:pt x="501878" y="63436"/>
                  </a:lnTo>
                  <a:lnTo>
                    <a:pt x="512546" y="63436"/>
                  </a:lnTo>
                  <a:lnTo>
                    <a:pt x="517118" y="61912"/>
                  </a:lnTo>
                  <a:lnTo>
                    <a:pt x="521690" y="61912"/>
                  </a:lnTo>
                  <a:lnTo>
                    <a:pt x="526262" y="60388"/>
                  </a:lnTo>
                  <a:lnTo>
                    <a:pt x="530936" y="60388"/>
                  </a:lnTo>
                  <a:lnTo>
                    <a:pt x="530936" y="57340"/>
                  </a:lnTo>
                  <a:lnTo>
                    <a:pt x="530936" y="51244"/>
                  </a:lnTo>
                  <a:lnTo>
                    <a:pt x="529310" y="51244"/>
                  </a:lnTo>
                  <a:lnTo>
                    <a:pt x="527786" y="52768"/>
                  </a:lnTo>
                  <a:lnTo>
                    <a:pt x="518642" y="55816"/>
                  </a:lnTo>
                  <a:lnTo>
                    <a:pt x="512546" y="55816"/>
                  </a:lnTo>
                  <a:lnTo>
                    <a:pt x="507974" y="57340"/>
                  </a:lnTo>
                  <a:lnTo>
                    <a:pt x="494258" y="57340"/>
                  </a:lnTo>
                  <a:lnTo>
                    <a:pt x="491210" y="55816"/>
                  </a:lnTo>
                  <a:lnTo>
                    <a:pt x="488162" y="55816"/>
                  </a:lnTo>
                  <a:lnTo>
                    <a:pt x="485114" y="54292"/>
                  </a:lnTo>
                  <a:lnTo>
                    <a:pt x="483590" y="52768"/>
                  </a:lnTo>
                  <a:lnTo>
                    <a:pt x="480542" y="51244"/>
                  </a:lnTo>
                  <a:lnTo>
                    <a:pt x="475970" y="46672"/>
                  </a:lnTo>
                  <a:lnTo>
                    <a:pt x="474446" y="43624"/>
                  </a:lnTo>
                  <a:lnTo>
                    <a:pt x="474446" y="40576"/>
                  </a:lnTo>
                  <a:lnTo>
                    <a:pt x="532460" y="40576"/>
                  </a:lnTo>
                  <a:lnTo>
                    <a:pt x="532460" y="34391"/>
                  </a:lnTo>
                  <a:lnTo>
                    <a:pt x="532460" y="29819"/>
                  </a:lnTo>
                  <a:close/>
                </a:path>
                <a:path w="787400" h="63500">
                  <a:moveTo>
                    <a:pt x="596455" y="17627"/>
                  </a:moveTo>
                  <a:lnTo>
                    <a:pt x="579691" y="17627"/>
                  </a:lnTo>
                  <a:lnTo>
                    <a:pt x="575119" y="19151"/>
                  </a:lnTo>
                  <a:lnTo>
                    <a:pt x="572071" y="20675"/>
                  </a:lnTo>
                  <a:lnTo>
                    <a:pt x="567499" y="22199"/>
                  </a:lnTo>
                  <a:lnTo>
                    <a:pt x="561403" y="23723"/>
                  </a:lnTo>
                  <a:lnTo>
                    <a:pt x="561403" y="17627"/>
                  </a:lnTo>
                  <a:lnTo>
                    <a:pt x="549211" y="17627"/>
                  </a:lnTo>
                  <a:lnTo>
                    <a:pt x="549211" y="61912"/>
                  </a:lnTo>
                  <a:lnTo>
                    <a:pt x="561403" y="61912"/>
                  </a:lnTo>
                  <a:lnTo>
                    <a:pt x="561403" y="31343"/>
                  </a:lnTo>
                  <a:lnTo>
                    <a:pt x="565975" y="28295"/>
                  </a:lnTo>
                  <a:lnTo>
                    <a:pt x="569023" y="28295"/>
                  </a:lnTo>
                  <a:lnTo>
                    <a:pt x="572071" y="26771"/>
                  </a:lnTo>
                  <a:lnTo>
                    <a:pt x="576643" y="25247"/>
                  </a:lnTo>
                  <a:lnTo>
                    <a:pt x="596455" y="25247"/>
                  </a:lnTo>
                  <a:lnTo>
                    <a:pt x="596455" y="17627"/>
                  </a:lnTo>
                  <a:close/>
                </a:path>
                <a:path w="787400" h="63500">
                  <a:moveTo>
                    <a:pt x="622376" y="17716"/>
                  </a:moveTo>
                  <a:lnTo>
                    <a:pt x="608660" y="17716"/>
                  </a:lnTo>
                  <a:lnTo>
                    <a:pt x="608660" y="61912"/>
                  </a:lnTo>
                  <a:lnTo>
                    <a:pt x="622376" y="61912"/>
                  </a:lnTo>
                  <a:lnTo>
                    <a:pt x="622376" y="17716"/>
                  </a:lnTo>
                  <a:close/>
                </a:path>
                <a:path w="787400" h="63500">
                  <a:moveTo>
                    <a:pt x="622376" y="2387"/>
                  </a:moveTo>
                  <a:lnTo>
                    <a:pt x="607136" y="2387"/>
                  </a:lnTo>
                  <a:lnTo>
                    <a:pt x="607136" y="10007"/>
                  </a:lnTo>
                  <a:lnTo>
                    <a:pt x="622376" y="10007"/>
                  </a:lnTo>
                  <a:lnTo>
                    <a:pt x="622376" y="2387"/>
                  </a:lnTo>
                  <a:close/>
                </a:path>
                <a:path w="787400" h="63500">
                  <a:moveTo>
                    <a:pt x="713905" y="29819"/>
                  </a:moveTo>
                  <a:lnTo>
                    <a:pt x="710857" y="25247"/>
                  </a:lnTo>
                  <a:lnTo>
                    <a:pt x="706285" y="22199"/>
                  </a:lnTo>
                  <a:lnTo>
                    <a:pt x="701713" y="18770"/>
                  </a:lnTo>
                  <a:lnTo>
                    <a:pt x="701713" y="31343"/>
                  </a:lnTo>
                  <a:lnTo>
                    <a:pt x="701713" y="34391"/>
                  </a:lnTo>
                  <a:lnTo>
                    <a:pt x="657517" y="34391"/>
                  </a:lnTo>
                  <a:lnTo>
                    <a:pt x="657517" y="31343"/>
                  </a:lnTo>
                  <a:lnTo>
                    <a:pt x="660565" y="28295"/>
                  </a:lnTo>
                  <a:lnTo>
                    <a:pt x="663613" y="26771"/>
                  </a:lnTo>
                  <a:lnTo>
                    <a:pt x="668185" y="23723"/>
                  </a:lnTo>
                  <a:lnTo>
                    <a:pt x="674281" y="22199"/>
                  </a:lnTo>
                  <a:lnTo>
                    <a:pt x="687997" y="22199"/>
                  </a:lnTo>
                  <a:lnTo>
                    <a:pt x="692569" y="23723"/>
                  </a:lnTo>
                  <a:lnTo>
                    <a:pt x="695617" y="25247"/>
                  </a:lnTo>
                  <a:lnTo>
                    <a:pt x="700189" y="28295"/>
                  </a:lnTo>
                  <a:lnTo>
                    <a:pt x="701713" y="31343"/>
                  </a:lnTo>
                  <a:lnTo>
                    <a:pt x="701713" y="18770"/>
                  </a:lnTo>
                  <a:lnTo>
                    <a:pt x="700189" y="17627"/>
                  </a:lnTo>
                  <a:lnTo>
                    <a:pt x="692569" y="16103"/>
                  </a:lnTo>
                  <a:lnTo>
                    <a:pt x="681901" y="16103"/>
                  </a:lnTo>
                  <a:lnTo>
                    <a:pt x="643801" y="32867"/>
                  </a:lnTo>
                  <a:lnTo>
                    <a:pt x="643801" y="48196"/>
                  </a:lnTo>
                  <a:lnTo>
                    <a:pt x="684949" y="63436"/>
                  </a:lnTo>
                  <a:lnTo>
                    <a:pt x="694093" y="63436"/>
                  </a:lnTo>
                  <a:lnTo>
                    <a:pt x="698665" y="61912"/>
                  </a:lnTo>
                  <a:lnTo>
                    <a:pt x="703237" y="61912"/>
                  </a:lnTo>
                  <a:lnTo>
                    <a:pt x="707809" y="60388"/>
                  </a:lnTo>
                  <a:lnTo>
                    <a:pt x="712381" y="60388"/>
                  </a:lnTo>
                  <a:lnTo>
                    <a:pt x="712381" y="57340"/>
                  </a:lnTo>
                  <a:lnTo>
                    <a:pt x="712381" y="51244"/>
                  </a:lnTo>
                  <a:lnTo>
                    <a:pt x="706285" y="54292"/>
                  </a:lnTo>
                  <a:lnTo>
                    <a:pt x="700189" y="55816"/>
                  </a:lnTo>
                  <a:lnTo>
                    <a:pt x="695617" y="55816"/>
                  </a:lnTo>
                  <a:lnTo>
                    <a:pt x="689521" y="57340"/>
                  </a:lnTo>
                  <a:lnTo>
                    <a:pt x="677329" y="57340"/>
                  </a:lnTo>
                  <a:lnTo>
                    <a:pt x="674281" y="55816"/>
                  </a:lnTo>
                  <a:lnTo>
                    <a:pt x="671233" y="55816"/>
                  </a:lnTo>
                  <a:lnTo>
                    <a:pt x="662089" y="51244"/>
                  </a:lnTo>
                  <a:lnTo>
                    <a:pt x="657517" y="46672"/>
                  </a:lnTo>
                  <a:lnTo>
                    <a:pt x="657517" y="40576"/>
                  </a:lnTo>
                  <a:lnTo>
                    <a:pt x="713905" y="40576"/>
                  </a:lnTo>
                  <a:lnTo>
                    <a:pt x="713905" y="34391"/>
                  </a:lnTo>
                  <a:lnTo>
                    <a:pt x="713905" y="29819"/>
                  </a:lnTo>
                  <a:close/>
                </a:path>
                <a:path w="787400" h="63500">
                  <a:moveTo>
                    <a:pt x="787158" y="46672"/>
                  </a:moveTo>
                  <a:lnTo>
                    <a:pt x="785634" y="43624"/>
                  </a:lnTo>
                  <a:lnTo>
                    <a:pt x="781062" y="42100"/>
                  </a:lnTo>
                  <a:lnTo>
                    <a:pt x="778014" y="40576"/>
                  </a:lnTo>
                  <a:lnTo>
                    <a:pt x="773442" y="39052"/>
                  </a:lnTo>
                  <a:lnTo>
                    <a:pt x="767346" y="37439"/>
                  </a:lnTo>
                  <a:lnTo>
                    <a:pt x="759726" y="37439"/>
                  </a:lnTo>
                  <a:lnTo>
                    <a:pt x="756678" y="35915"/>
                  </a:lnTo>
                  <a:lnTo>
                    <a:pt x="752106" y="35915"/>
                  </a:lnTo>
                  <a:lnTo>
                    <a:pt x="747534" y="34391"/>
                  </a:lnTo>
                  <a:lnTo>
                    <a:pt x="744486" y="34391"/>
                  </a:lnTo>
                  <a:lnTo>
                    <a:pt x="742962" y="32867"/>
                  </a:lnTo>
                  <a:lnTo>
                    <a:pt x="741438" y="32867"/>
                  </a:lnTo>
                  <a:lnTo>
                    <a:pt x="739914" y="31343"/>
                  </a:lnTo>
                  <a:lnTo>
                    <a:pt x="739914" y="26771"/>
                  </a:lnTo>
                  <a:lnTo>
                    <a:pt x="741438" y="25247"/>
                  </a:lnTo>
                  <a:lnTo>
                    <a:pt x="744486" y="25247"/>
                  </a:lnTo>
                  <a:lnTo>
                    <a:pt x="747534" y="23723"/>
                  </a:lnTo>
                  <a:lnTo>
                    <a:pt x="752106" y="22199"/>
                  </a:lnTo>
                  <a:lnTo>
                    <a:pt x="761250" y="22199"/>
                  </a:lnTo>
                  <a:lnTo>
                    <a:pt x="765822" y="23723"/>
                  </a:lnTo>
                  <a:lnTo>
                    <a:pt x="770394" y="23723"/>
                  </a:lnTo>
                  <a:lnTo>
                    <a:pt x="779538" y="26771"/>
                  </a:lnTo>
                  <a:lnTo>
                    <a:pt x="782586" y="28295"/>
                  </a:lnTo>
                  <a:lnTo>
                    <a:pt x="784110" y="28295"/>
                  </a:lnTo>
                  <a:lnTo>
                    <a:pt x="784110" y="20675"/>
                  </a:lnTo>
                  <a:lnTo>
                    <a:pt x="781062" y="19151"/>
                  </a:lnTo>
                  <a:lnTo>
                    <a:pt x="776490" y="17627"/>
                  </a:lnTo>
                  <a:lnTo>
                    <a:pt x="767346" y="17627"/>
                  </a:lnTo>
                  <a:lnTo>
                    <a:pt x="762774" y="16103"/>
                  </a:lnTo>
                  <a:lnTo>
                    <a:pt x="753630" y="16103"/>
                  </a:lnTo>
                  <a:lnTo>
                    <a:pt x="749058" y="17627"/>
                  </a:lnTo>
                  <a:lnTo>
                    <a:pt x="744486" y="17627"/>
                  </a:lnTo>
                  <a:lnTo>
                    <a:pt x="739914" y="19151"/>
                  </a:lnTo>
                  <a:lnTo>
                    <a:pt x="736866" y="19151"/>
                  </a:lnTo>
                  <a:lnTo>
                    <a:pt x="735342" y="20675"/>
                  </a:lnTo>
                  <a:lnTo>
                    <a:pt x="729246" y="23723"/>
                  </a:lnTo>
                  <a:lnTo>
                    <a:pt x="729246" y="25247"/>
                  </a:lnTo>
                  <a:lnTo>
                    <a:pt x="726198" y="28295"/>
                  </a:lnTo>
                  <a:lnTo>
                    <a:pt x="726198" y="32867"/>
                  </a:lnTo>
                  <a:lnTo>
                    <a:pt x="727722" y="35915"/>
                  </a:lnTo>
                  <a:lnTo>
                    <a:pt x="730770" y="37439"/>
                  </a:lnTo>
                  <a:lnTo>
                    <a:pt x="733818" y="40576"/>
                  </a:lnTo>
                  <a:lnTo>
                    <a:pt x="738390" y="42100"/>
                  </a:lnTo>
                  <a:lnTo>
                    <a:pt x="747534" y="42100"/>
                  </a:lnTo>
                  <a:lnTo>
                    <a:pt x="750582" y="43624"/>
                  </a:lnTo>
                  <a:lnTo>
                    <a:pt x="761250" y="43624"/>
                  </a:lnTo>
                  <a:lnTo>
                    <a:pt x="765822" y="45148"/>
                  </a:lnTo>
                  <a:lnTo>
                    <a:pt x="768870" y="45148"/>
                  </a:lnTo>
                  <a:lnTo>
                    <a:pt x="771918" y="48196"/>
                  </a:lnTo>
                  <a:lnTo>
                    <a:pt x="773442" y="48196"/>
                  </a:lnTo>
                  <a:lnTo>
                    <a:pt x="773442" y="52768"/>
                  </a:lnTo>
                  <a:lnTo>
                    <a:pt x="771918" y="54292"/>
                  </a:lnTo>
                  <a:lnTo>
                    <a:pt x="765822" y="57340"/>
                  </a:lnTo>
                  <a:lnTo>
                    <a:pt x="746010" y="57340"/>
                  </a:lnTo>
                  <a:lnTo>
                    <a:pt x="741438" y="55816"/>
                  </a:lnTo>
                  <a:lnTo>
                    <a:pt x="735342" y="54292"/>
                  </a:lnTo>
                  <a:lnTo>
                    <a:pt x="730770" y="52768"/>
                  </a:lnTo>
                  <a:lnTo>
                    <a:pt x="727722" y="51244"/>
                  </a:lnTo>
                  <a:lnTo>
                    <a:pt x="726198" y="51244"/>
                  </a:lnTo>
                  <a:lnTo>
                    <a:pt x="726198" y="60388"/>
                  </a:lnTo>
                  <a:lnTo>
                    <a:pt x="729246" y="60388"/>
                  </a:lnTo>
                  <a:lnTo>
                    <a:pt x="733818" y="61912"/>
                  </a:lnTo>
                  <a:lnTo>
                    <a:pt x="738390" y="61912"/>
                  </a:lnTo>
                  <a:lnTo>
                    <a:pt x="742962" y="63436"/>
                  </a:lnTo>
                  <a:lnTo>
                    <a:pt x="764298" y="63436"/>
                  </a:lnTo>
                  <a:lnTo>
                    <a:pt x="771918" y="61912"/>
                  </a:lnTo>
                  <a:lnTo>
                    <a:pt x="778014" y="60388"/>
                  </a:lnTo>
                  <a:lnTo>
                    <a:pt x="784110" y="57340"/>
                  </a:lnTo>
                  <a:lnTo>
                    <a:pt x="787158" y="54292"/>
                  </a:lnTo>
                  <a:lnTo>
                    <a:pt x="787158" y="49720"/>
                  </a:lnTo>
                  <a:lnTo>
                    <a:pt x="787158" y="46672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678489" y="875919"/>
            <a:ext cx="447040" cy="100965"/>
            <a:chOff x="4678489" y="875919"/>
            <a:chExt cx="447040" cy="1009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8489" y="875919"/>
              <a:ext cx="77819" cy="8239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782210" y="888110"/>
              <a:ext cx="169545" cy="69215"/>
            </a:xfrm>
            <a:custGeom>
              <a:avLst/>
              <a:gdLst/>
              <a:ahLst/>
              <a:cxnLst/>
              <a:rect l="l" t="t" r="r" b="b"/>
              <a:pathLst>
                <a:path w="169545" h="69215">
                  <a:moveTo>
                    <a:pt x="53428" y="10668"/>
                  </a:moveTo>
                  <a:lnTo>
                    <a:pt x="28956" y="10668"/>
                  </a:lnTo>
                  <a:lnTo>
                    <a:pt x="28956" y="0"/>
                  </a:lnTo>
                  <a:lnTo>
                    <a:pt x="12192" y="0"/>
                  </a:lnTo>
                  <a:lnTo>
                    <a:pt x="12192" y="10668"/>
                  </a:lnTo>
                  <a:lnTo>
                    <a:pt x="0" y="10668"/>
                  </a:lnTo>
                  <a:lnTo>
                    <a:pt x="0" y="18389"/>
                  </a:lnTo>
                  <a:lnTo>
                    <a:pt x="12192" y="18389"/>
                  </a:lnTo>
                  <a:lnTo>
                    <a:pt x="12192" y="58013"/>
                  </a:lnTo>
                  <a:lnTo>
                    <a:pt x="15240" y="61061"/>
                  </a:lnTo>
                  <a:lnTo>
                    <a:pt x="24384" y="67157"/>
                  </a:lnTo>
                  <a:lnTo>
                    <a:pt x="30480" y="68681"/>
                  </a:lnTo>
                  <a:lnTo>
                    <a:pt x="48856" y="68681"/>
                  </a:lnTo>
                  <a:lnTo>
                    <a:pt x="53428" y="67157"/>
                  </a:lnTo>
                  <a:lnTo>
                    <a:pt x="53428" y="61061"/>
                  </a:lnTo>
                  <a:lnTo>
                    <a:pt x="35140" y="61061"/>
                  </a:lnTo>
                  <a:lnTo>
                    <a:pt x="28956" y="58013"/>
                  </a:lnTo>
                  <a:lnTo>
                    <a:pt x="28956" y="18389"/>
                  </a:lnTo>
                  <a:lnTo>
                    <a:pt x="53428" y="18389"/>
                  </a:lnTo>
                  <a:lnTo>
                    <a:pt x="53428" y="10668"/>
                  </a:lnTo>
                  <a:close/>
                </a:path>
                <a:path w="169545" h="69215">
                  <a:moveTo>
                    <a:pt x="169354" y="30581"/>
                  </a:moveTo>
                  <a:lnTo>
                    <a:pt x="164782" y="22961"/>
                  </a:lnTo>
                  <a:lnTo>
                    <a:pt x="157162" y="18389"/>
                  </a:lnTo>
                  <a:lnTo>
                    <a:pt x="154800" y="16865"/>
                  </a:lnTo>
                  <a:lnTo>
                    <a:pt x="151066" y="14465"/>
                  </a:lnTo>
                  <a:lnTo>
                    <a:pt x="151066" y="32105"/>
                  </a:lnTo>
                  <a:lnTo>
                    <a:pt x="151066" y="45821"/>
                  </a:lnTo>
                  <a:lnTo>
                    <a:pt x="149542" y="51917"/>
                  </a:lnTo>
                  <a:lnTo>
                    <a:pt x="144970" y="54965"/>
                  </a:lnTo>
                  <a:lnTo>
                    <a:pt x="138874" y="59537"/>
                  </a:lnTo>
                  <a:lnTo>
                    <a:pt x="132778" y="61061"/>
                  </a:lnTo>
                  <a:lnTo>
                    <a:pt x="115925" y="61061"/>
                  </a:lnTo>
                  <a:lnTo>
                    <a:pt x="109829" y="59537"/>
                  </a:lnTo>
                  <a:lnTo>
                    <a:pt x="105257" y="54965"/>
                  </a:lnTo>
                  <a:lnTo>
                    <a:pt x="99161" y="51917"/>
                  </a:lnTo>
                  <a:lnTo>
                    <a:pt x="97637" y="45821"/>
                  </a:lnTo>
                  <a:lnTo>
                    <a:pt x="97637" y="32105"/>
                  </a:lnTo>
                  <a:lnTo>
                    <a:pt x="99161" y="27533"/>
                  </a:lnTo>
                  <a:lnTo>
                    <a:pt x="105257" y="22961"/>
                  </a:lnTo>
                  <a:lnTo>
                    <a:pt x="109829" y="19913"/>
                  </a:lnTo>
                  <a:lnTo>
                    <a:pt x="115925" y="16865"/>
                  </a:lnTo>
                  <a:lnTo>
                    <a:pt x="132778" y="16865"/>
                  </a:lnTo>
                  <a:lnTo>
                    <a:pt x="144970" y="22961"/>
                  </a:lnTo>
                  <a:lnTo>
                    <a:pt x="149542" y="27533"/>
                  </a:lnTo>
                  <a:lnTo>
                    <a:pt x="151066" y="32105"/>
                  </a:lnTo>
                  <a:lnTo>
                    <a:pt x="151066" y="14465"/>
                  </a:lnTo>
                  <a:lnTo>
                    <a:pt x="150876" y="14338"/>
                  </a:lnTo>
                  <a:lnTo>
                    <a:pt x="143433" y="11442"/>
                  </a:lnTo>
                  <a:lnTo>
                    <a:pt x="134835" y="9728"/>
                  </a:lnTo>
                  <a:lnTo>
                    <a:pt x="125069" y="9144"/>
                  </a:lnTo>
                  <a:lnTo>
                    <a:pt x="114465" y="9728"/>
                  </a:lnTo>
                  <a:lnTo>
                    <a:pt x="105448" y="11442"/>
                  </a:lnTo>
                  <a:lnTo>
                    <a:pt x="97840" y="14338"/>
                  </a:lnTo>
                  <a:lnTo>
                    <a:pt x="91541" y="18389"/>
                  </a:lnTo>
                  <a:lnTo>
                    <a:pt x="83921" y="22961"/>
                  </a:lnTo>
                  <a:lnTo>
                    <a:pt x="79349" y="30581"/>
                  </a:lnTo>
                  <a:lnTo>
                    <a:pt x="79349" y="48869"/>
                  </a:lnTo>
                  <a:lnTo>
                    <a:pt x="114465" y="68351"/>
                  </a:lnTo>
                  <a:lnTo>
                    <a:pt x="125069" y="68681"/>
                  </a:lnTo>
                  <a:lnTo>
                    <a:pt x="134835" y="68351"/>
                  </a:lnTo>
                  <a:lnTo>
                    <a:pt x="143433" y="67157"/>
                  </a:lnTo>
                  <a:lnTo>
                    <a:pt x="150876" y="64820"/>
                  </a:lnTo>
                  <a:lnTo>
                    <a:pt x="157149" y="61061"/>
                  </a:lnTo>
                  <a:lnTo>
                    <a:pt x="164782" y="56489"/>
                  </a:lnTo>
                  <a:lnTo>
                    <a:pt x="169354" y="48869"/>
                  </a:lnTo>
                  <a:lnTo>
                    <a:pt x="169354" y="30581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5955" y="897255"/>
              <a:ext cx="149542" cy="79438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5186457" y="872871"/>
            <a:ext cx="483870" cy="84455"/>
            <a:chOff x="5186457" y="872871"/>
            <a:chExt cx="483870" cy="8445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6457" y="878967"/>
              <a:ext cx="79343" cy="7629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299424" y="897255"/>
              <a:ext cx="91440" cy="59690"/>
            </a:xfrm>
            <a:custGeom>
              <a:avLst/>
              <a:gdLst/>
              <a:ahLst/>
              <a:cxnLst/>
              <a:rect l="l" t="t" r="r" b="b"/>
              <a:pathLst>
                <a:path w="91439" h="59690">
                  <a:moveTo>
                    <a:pt x="45720" y="59531"/>
                  </a:moveTo>
                  <a:lnTo>
                    <a:pt x="4572" y="47339"/>
                  </a:lnTo>
                  <a:lnTo>
                    <a:pt x="0" y="39719"/>
                  </a:lnTo>
                  <a:lnTo>
                    <a:pt x="0" y="21431"/>
                  </a:lnTo>
                  <a:lnTo>
                    <a:pt x="35980" y="572"/>
                  </a:lnTo>
                  <a:lnTo>
                    <a:pt x="45720" y="0"/>
                  </a:lnTo>
                  <a:lnTo>
                    <a:pt x="55459" y="572"/>
                  </a:lnTo>
                  <a:lnTo>
                    <a:pt x="64198" y="2297"/>
                  </a:lnTo>
                  <a:lnTo>
                    <a:pt x="72080" y="5183"/>
                  </a:lnTo>
                  <a:lnTo>
                    <a:pt x="76554" y="7715"/>
                  </a:lnTo>
                  <a:lnTo>
                    <a:pt x="36576" y="7715"/>
                  </a:lnTo>
                  <a:lnTo>
                    <a:pt x="30480" y="10763"/>
                  </a:lnTo>
                  <a:lnTo>
                    <a:pt x="25908" y="13811"/>
                  </a:lnTo>
                  <a:lnTo>
                    <a:pt x="21336" y="18383"/>
                  </a:lnTo>
                  <a:lnTo>
                    <a:pt x="18288" y="22955"/>
                  </a:lnTo>
                  <a:lnTo>
                    <a:pt x="18288" y="36671"/>
                  </a:lnTo>
                  <a:lnTo>
                    <a:pt x="21336" y="42767"/>
                  </a:lnTo>
                  <a:lnTo>
                    <a:pt x="25908" y="45815"/>
                  </a:lnTo>
                  <a:lnTo>
                    <a:pt x="30480" y="50387"/>
                  </a:lnTo>
                  <a:lnTo>
                    <a:pt x="36576" y="51911"/>
                  </a:lnTo>
                  <a:lnTo>
                    <a:pt x="79248" y="51911"/>
                  </a:lnTo>
                  <a:lnTo>
                    <a:pt x="72080" y="55673"/>
                  </a:lnTo>
                  <a:lnTo>
                    <a:pt x="64198" y="58007"/>
                  </a:lnTo>
                  <a:lnTo>
                    <a:pt x="55459" y="59197"/>
                  </a:lnTo>
                  <a:lnTo>
                    <a:pt x="45720" y="59531"/>
                  </a:lnTo>
                  <a:close/>
                </a:path>
                <a:path w="91439" h="59690">
                  <a:moveTo>
                    <a:pt x="79248" y="51911"/>
                  </a:moveTo>
                  <a:lnTo>
                    <a:pt x="54864" y="51911"/>
                  </a:lnTo>
                  <a:lnTo>
                    <a:pt x="60960" y="50387"/>
                  </a:lnTo>
                  <a:lnTo>
                    <a:pt x="65532" y="45815"/>
                  </a:lnTo>
                  <a:lnTo>
                    <a:pt x="70104" y="42767"/>
                  </a:lnTo>
                  <a:lnTo>
                    <a:pt x="73152" y="36671"/>
                  </a:lnTo>
                  <a:lnTo>
                    <a:pt x="73152" y="22955"/>
                  </a:lnTo>
                  <a:lnTo>
                    <a:pt x="70104" y="18383"/>
                  </a:lnTo>
                  <a:lnTo>
                    <a:pt x="65532" y="13811"/>
                  </a:lnTo>
                  <a:lnTo>
                    <a:pt x="60960" y="10763"/>
                  </a:lnTo>
                  <a:lnTo>
                    <a:pt x="54864" y="7715"/>
                  </a:lnTo>
                  <a:lnTo>
                    <a:pt x="76554" y="7715"/>
                  </a:lnTo>
                  <a:lnTo>
                    <a:pt x="79248" y="9239"/>
                  </a:lnTo>
                  <a:lnTo>
                    <a:pt x="86868" y="13811"/>
                  </a:lnTo>
                  <a:lnTo>
                    <a:pt x="91440" y="21431"/>
                  </a:lnTo>
                  <a:lnTo>
                    <a:pt x="91440" y="39719"/>
                  </a:lnTo>
                  <a:lnTo>
                    <a:pt x="86868" y="47339"/>
                  </a:lnTo>
                  <a:lnTo>
                    <a:pt x="79248" y="51911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3819" y="872871"/>
              <a:ext cx="256222" cy="83915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387983" y="1071276"/>
            <a:ext cx="7582534" cy="369570"/>
            <a:chOff x="1387983" y="1071276"/>
            <a:chExt cx="7582534" cy="369570"/>
          </a:xfrm>
        </p:grpSpPr>
        <p:sp>
          <p:nvSpPr>
            <p:cNvPr id="11" name="object 11" descr=""/>
            <p:cNvSpPr/>
            <p:nvPr/>
          </p:nvSpPr>
          <p:spPr>
            <a:xfrm>
              <a:off x="1388351" y="1071371"/>
              <a:ext cx="1140460" cy="325120"/>
            </a:xfrm>
            <a:custGeom>
              <a:avLst/>
              <a:gdLst/>
              <a:ahLst/>
              <a:cxnLst/>
              <a:rect l="l" t="t" r="r" b="b"/>
              <a:pathLst>
                <a:path w="1140460" h="325119">
                  <a:moveTo>
                    <a:pt x="1139964" y="0"/>
                  </a:moveTo>
                  <a:lnTo>
                    <a:pt x="22872" y="0"/>
                  </a:lnTo>
                  <a:lnTo>
                    <a:pt x="0" y="0"/>
                  </a:lnTo>
                  <a:lnTo>
                    <a:pt x="0" y="320040"/>
                  </a:lnTo>
                  <a:lnTo>
                    <a:pt x="22872" y="320040"/>
                  </a:lnTo>
                  <a:lnTo>
                    <a:pt x="22872" y="324612"/>
                  </a:lnTo>
                  <a:lnTo>
                    <a:pt x="1139964" y="324612"/>
                  </a:lnTo>
                  <a:lnTo>
                    <a:pt x="1139964" y="320040"/>
                  </a:lnTo>
                  <a:lnTo>
                    <a:pt x="1139964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526791" y="1071372"/>
              <a:ext cx="6443980" cy="325120"/>
            </a:xfrm>
            <a:custGeom>
              <a:avLst/>
              <a:gdLst/>
              <a:ahLst/>
              <a:cxnLst/>
              <a:rect l="l" t="t" r="r" b="b"/>
              <a:pathLst>
                <a:path w="6443980" h="325119">
                  <a:moveTo>
                    <a:pt x="6443472" y="324611"/>
                  </a:moveTo>
                  <a:lnTo>
                    <a:pt x="0" y="324611"/>
                  </a:lnTo>
                  <a:lnTo>
                    <a:pt x="0" y="0"/>
                  </a:lnTo>
                  <a:lnTo>
                    <a:pt x="6443472" y="0"/>
                  </a:lnTo>
                  <a:lnTo>
                    <a:pt x="6443472" y="32461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10938" y="1071276"/>
              <a:ext cx="7559040" cy="331470"/>
            </a:xfrm>
            <a:custGeom>
              <a:avLst/>
              <a:gdLst/>
              <a:ahLst/>
              <a:cxnLst/>
              <a:rect l="l" t="t" r="r" b="b"/>
              <a:pathLst>
                <a:path w="7559040" h="331469">
                  <a:moveTo>
                    <a:pt x="1115091" y="0"/>
                  </a:moveTo>
                  <a:lnTo>
                    <a:pt x="1115091" y="331088"/>
                  </a:lnTo>
                </a:path>
                <a:path w="7559040" h="331469">
                  <a:moveTo>
                    <a:pt x="2269902" y="0"/>
                  </a:moveTo>
                  <a:lnTo>
                    <a:pt x="2269902" y="331088"/>
                  </a:lnTo>
                </a:path>
                <a:path w="7559040" h="331469">
                  <a:moveTo>
                    <a:pt x="3423189" y="0"/>
                  </a:moveTo>
                  <a:lnTo>
                    <a:pt x="3423189" y="331088"/>
                  </a:lnTo>
                </a:path>
                <a:path w="7559040" h="331469">
                  <a:moveTo>
                    <a:pt x="4576476" y="0"/>
                  </a:moveTo>
                  <a:lnTo>
                    <a:pt x="4576476" y="331088"/>
                  </a:lnTo>
                </a:path>
                <a:path w="7559040" h="331469">
                  <a:moveTo>
                    <a:pt x="5729668" y="0"/>
                  </a:moveTo>
                  <a:lnTo>
                    <a:pt x="5729668" y="331088"/>
                  </a:lnTo>
                </a:path>
                <a:path w="7559040" h="331469">
                  <a:moveTo>
                    <a:pt x="6884479" y="0"/>
                  </a:moveTo>
                  <a:lnTo>
                    <a:pt x="6884479" y="331088"/>
                  </a:lnTo>
                </a:path>
                <a:path w="7559040" h="331469">
                  <a:moveTo>
                    <a:pt x="0" y="324992"/>
                  </a:moveTo>
                  <a:lnTo>
                    <a:pt x="7558754" y="324992"/>
                  </a:lnTo>
                </a:path>
              </a:pathLst>
            </a:custGeom>
            <a:ln w="228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59699" y="1132331"/>
              <a:ext cx="661035" cy="40005"/>
            </a:xfrm>
            <a:custGeom>
              <a:avLst/>
              <a:gdLst/>
              <a:ahLst/>
              <a:cxnLst/>
              <a:rect l="l" t="t" r="r" b="b"/>
              <a:pathLst>
                <a:path w="661035" h="40005">
                  <a:moveTo>
                    <a:pt x="56476" y="4572"/>
                  </a:moveTo>
                  <a:lnTo>
                    <a:pt x="51904" y="3048"/>
                  </a:lnTo>
                  <a:lnTo>
                    <a:pt x="47332" y="3048"/>
                  </a:lnTo>
                  <a:lnTo>
                    <a:pt x="44196" y="1524"/>
                  </a:lnTo>
                  <a:lnTo>
                    <a:pt x="22860" y="1524"/>
                  </a:lnTo>
                  <a:lnTo>
                    <a:pt x="15240" y="3048"/>
                  </a:lnTo>
                  <a:lnTo>
                    <a:pt x="9144" y="6096"/>
                  </a:lnTo>
                  <a:lnTo>
                    <a:pt x="3048" y="10668"/>
                  </a:lnTo>
                  <a:lnTo>
                    <a:pt x="0" y="15240"/>
                  </a:lnTo>
                  <a:lnTo>
                    <a:pt x="0" y="24384"/>
                  </a:lnTo>
                  <a:lnTo>
                    <a:pt x="1524" y="27432"/>
                  </a:lnTo>
                  <a:lnTo>
                    <a:pt x="3048" y="28956"/>
                  </a:lnTo>
                  <a:lnTo>
                    <a:pt x="4572" y="32004"/>
                  </a:lnTo>
                  <a:lnTo>
                    <a:pt x="6096" y="33528"/>
                  </a:lnTo>
                  <a:lnTo>
                    <a:pt x="15240" y="38100"/>
                  </a:lnTo>
                  <a:lnTo>
                    <a:pt x="19812" y="39624"/>
                  </a:lnTo>
                  <a:lnTo>
                    <a:pt x="44196" y="39624"/>
                  </a:lnTo>
                  <a:lnTo>
                    <a:pt x="48856" y="38100"/>
                  </a:lnTo>
                  <a:lnTo>
                    <a:pt x="53428" y="38100"/>
                  </a:lnTo>
                  <a:lnTo>
                    <a:pt x="56476" y="36576"/>
                  </a:lnTo>
                  <a:lnTo>
                    <a:pt x="56476" y="21336"/>
                  </a:lnTo>
                  <a:lnTo>
                    <a:pt x="30480" y="21336"/>
                  </a:lnTo>
                  <a:lnTo>
                    <a:pt x="30480" y="24384"/>
                  </a:lnTo>
                  <a:lnTo>
                    <a:pt x="47332" y="24384"/>
                  </a:lnTo>
                  <a:lnTo>
                    <a:pt x="47332" y="33528"/>
                  </a:lnTo>
                  <a:lnTo>
                    <a:pt x="45720" y="35052"/>
                  </a:lnTo>
                  <a:lnTo>
                    <a:pt x="38100" y="35052"/>
                  </a:lnTo>
                  <a:lnTo>
                    <a:pt x="35052" y="36576"/>
                  </a:lnTo>
                  <a:lnTo>
                    <a:pt x="25908" y="36576"/>
                  </a:lnTo>
                  <a:lnTo>
                    <a:pt x="19812" y="35052"/>
                  </a:lnTo>
                  <a:lnTo>
                    <a:pt x="10668" y="28956"/>
                  </a:lnTo>
                  <a:lnTo>
                    <a:pt x="9144" y="25908"/>
                  </a:lnTo>
                  <a:lnTo>
                    <a:pt x="9144" y="15240"/>
                  </a:lnTo>
                  <a:lnTo>
                    <a:pt x="10668" y="12192"/>
                  </a:lnTo>
                  <a:lnTo>
                    <a:pt x="15240" y="9144"/>
                  </a:lnTo>
                  <a:lnTo>
                    <a:pt x="24384" y="6096"/>
                  </a:lnTo>
                  <a:lnTo>
                    <a:pt x="42672" y="6096"/>
                  </a:lnTo>
                  <a:lnTo>
                    <a:pt x="44196" y="7620"/>
                  </a:lnTo>
                  <a:lnTo>
                    <a:pt x="48856" y="7620"/>
                  </a:lnTo>
                  <a:lnTo>
                    <a:pt x="50380" y="9144"/>
                  </a:lnTo>
                  <a:lnTo>
                    <a:pt x="53428" y="9144"/>
                  </a:lnTo>
                  <a:lnTo>
                    <a:pt x="54952" y="10668"/>
                  </a:lnTo>
                  <a:lnTo>
                    <a:pt x="56476" y="10668"/>
                  </a:lnTo>
                  <a:lnTo>
                    <a:pt x="56476" y="6096"/>
                  </a:lnTo>
                  <a:lnTo>
                    <a:pt x="56476" y="4572"/>
                  </a:lnTo>
                  <a:close/>
                </a:path>
                <a:path w="661035" h="40005">
                  <a:moveTo>
                    <a:pt x="108292" y="19812"/>
                  </a:moveTo>
                  <a:lnTo>
                    <a:pt x="103720" y="15240"/>
                  </a:lnTo>
                  <a:lnTo>
                    <a:pt x="102196" y="13716"/>
                  </a:lnTo>
                  <a:lnTo>
                    <a:pt x="100672" y="12954"/>
                  </a:lnTo>
                  <a:lnTo>
                    <a:pt x="100672" y="19812"/>
                  </a:lnTo>
                  <a:lnTo>
                    <a:pt x="100672" y="22860"/>
                  </a:lnTo>
                  <a:lnTo>
                    <a:pt x="73240" y="22860"/>
                  </a:lnTo>
                  <a:lnTo>
                    <a:pt x="73240" y="19812"/>
                  </a:lnTo>
                  <a:lnTo>
                    <a:pt x="74764" y="18288"/>
                  </a:lnTo>
                  <a:lnTo>
                    <a:pt x="77812" y="16764"/>
                  </a:lnTo>
                  <a:lnTo>
                    <a:pt x="79336" y="15240"/>
                  </a:lnTo>
                  <a:lnTo>
                    <a:pt x="94576" y="15240"/>
                  </a:lnTo>
                  <a:lnTo>
                    <a:pt x="97624" y="16764"/>
                  </a:lnTo>
                  <a:lnTo>
                    <a:pt x="100672" y="19812"/>
                  </a:lnTo>
                  <a:lnTo>
                    <a:pt x="100672" y="12954"/>
                  </a:lnTo>
                  <a:lnTo>
                    <a:pt x="99148" y="12192"/>
                  </a:lnTo>
                  <a:lnTo>
                    <a:pt x="94576" y="10668"/>
                  </a:lnTo>
                  <a:lnTo>
                    <a:pt x="80860" y="10668"/>
                  </a:lnTo>
                  <a:lnTo>
                    <a:pt x="76288" y="12192"/>
                  </a:lnTo>
                  <a:lnTo>
                    <a:pt x="71716" y="15240"/>
                  </a:lnTo>
                  <a:lnTo>
                    <a:pt x="67144" y="16764"/>
                  </a:lnTo>
                  <a:lnTo>
                    <a:pt x="65620" y="21336"/>
                  </a:lnTo>
                  <a:lnTo>
                    <a:pt x="65620" y="30480"/>
                  </a:lnTo>
                  <a:lnTo>
                    <a:pt x="67144" y="33528"/>
                  </a:lnTo>
                  <a:lnTo>
                    <a:pt x="76288" y="39624"/>
                  </a:lnTo>
                  <a:lnTo>
                    <a:pt x="102196" y="39624"/>
                  </a:lnTo>
                  <a:lnTo>
                    <a:pt x="103720" y="38100"/>
                  </a:lnTo>
                  <a:lnTo>
                    <a:pt x="106768" y="38100"/>
                  </a:lnTo>
                  <a:lnTo>
                    <a:pt x="106768" y="36576"/>
                  </a:lnTo>
                  <a:lnTo>
                    <a:pt x="106768" y="32004"/>
                  </a:lnTo>
                  <a:lnTo>
                    <a:pt x="105244" y="33528"/>
                  </a:lnTo>
                  <a:lnTo>
                    <a:pt x="102196" y="33528"/>
                  </a:lnTo>
                  <a:lnTo>
                    <a:pt x="99148" y="35052"/>
                  </a:lnTo>
                  <a:lnTo>
                    <a:pt x="96100" y="35052"/>
                  </a:lnTo>
                  <a:lnTo>
                    <a:pt x="93052" y="36576"/>
                  </a:lnTo>
                  <a:lnTo>
                    <a:pt x="86956" y="36576"/>
                  </a:lnTo>
                  <a:lnTo>
                    <a:pt x="85432" y="35052"/>
                  </a:lnTo>
                  <a:lnTo>
                    <a:pt x="79336" y="35052"/>
                  </a:lnTo>
                  <a:lnTo>
                    <a:pt x="77812" y="33528"/>
                  </a:lnTo>
                  <a:lnTo>
                    <a:pt x="76288" y="33528"/>
                  </a:lnTo>
                  <a:lnTo>
                    <a:pt x="74764" y="32004"/>
                  </a:lnTo>
                  <a:lnTo>
                    <a:pt x="74764" y="30480"/>
                  </a:lnTo>
                  <a:lnTo>
                    <a:pt x="73240" y="28956"/>
                  </a:lnTo>
                  <a:lnTo>
                    <a:pt x="73240" y="25908"/>
                  </a:lnTo>
                  <a:lnTo>
                    <a:pt x="108292" y="25908"/>
                  </a:lnTo>
                  <a:lnTo>
                    <a:pt x="108292" y="22860"/>
                  </a:lnTo>
                  <a:lnTo>
                    <a:pt x="108292" y="19812"/>
                  </a:lnTo>
                  <a:close/>
                </a:path>
                <a:path w="661035" h="40005">
                  <a:moveTo>
                    <a:pt x="158686" y="18288"/>
                  </a:moveTo>
                  <a:lnTo>
                    <a:pt x="157162" y="15240"/>
                  </a:lnTo>
                  <a:lnTo>
                    <a:pt x="155638" y="13716"/>
                  </a:lnTo>
                  <a:lnTo>
                    <a:pt x="152590" y="12192"/>
                  </a:lnTo>
                  <a:lnTo>
                    <a:pt x="148018" y="10668"/>
                  </a:lnTo>
                  <a:lnTo>
                    <a:pt x="137261" y="10668"/>
                  </a:lnTo>
                  <a:lnTo>
                    <a:pt x="135737" y="12192"/>
                  </a:lnTo>
                  <a:lnTo>
                    <a:pt x="132689" y="12192"/>
                  </a:lnTo>
                  <a:lnTo>
                    <a:pt x="129641" y="13716"/>
                  </a:lnTo>
                  <a:lnTo>
                    <a:pt x="128117" y="15240"/>
                  </a:lnTo>
                  <a:lnTo>
                    <a:pt x="128117" y="10668"/>
                  </a:lnTo>
                  <a:lnTo>
                    <a:pt x="120497" y="10668"/>
                  </a:lnTo>
                  <a:lnTo>
                    <a:pt x="120497" y="39624"/>
                  </a:lnTo>
                  <a:lnTo>
                    <a:pt x="128117" y="39624"/>
                  </a:lnTo>
                  <a:lnTo>
                    <a:pt x="128117" y="18288"/>
                  </a:lnTo>
                  <a:lnTo>
                    <a:pt x="129641" y="16764"/>
                  </a:lnTo>
                  <a:lnTo>
                    <a:pt x="134213" y="16764"/>
                  </a:lnTo>
                  <a:lnTo>
                    <a:pt x="137261" y="15240"/>
                  </a:lnTo>
                  <a:lnTo>
                    <a:pt x="148018" y="15240"/>
                  </a:lnTo>
                  <a:lnTo>
                    <a:pt x="148018" y="16764"/>
                  </a:lnTo>
                  <a:lnTo>
                    <a:pt x="149542" y="16764"/>
                  </a:lnTo>
                  <a:lnTo>
                    <a:pt x="149542" y="18288"/>
                  </a:lnTo>
                  <a:lnTo>
                    <a:pt x="151066" y="18288"/>
                  </a:lnTo>
                  <a:lnTo>
                    <a:pt x="151066" y="39624"/>
                  </a:lnTo>
                  <a:lnTo>
                    <a:pt x="158686" y="39624"/>
                  </a:lnTo>
                  <a:lnTo>
                    <a:pt x="158686" y="18288"/>
                  </a:lnTo>
                  <a:close/>
                </a:path>
                <a:path w="661035" h="40005">
                  <a:moveTo>
                    <a:pt x="204406" y="12192"/>
                  </a:moveTo>
                  <a:lnTo>
                    <a:pt x="201358" y="12192"/>
                  </a:lnTo>
                  <a:lnTo>
                    <a:pt x="199834" y="10668"/>
                  </a:lnTo>
                  <a:lnTo>
                    <a:pt x="195262" y="10668"/>
                  </a:lnTo>
                  <a:lnTo>
                    <a:pt x="193738" y="12192"/>
                  </a:lnTo>
                  <a:lnTo>
                    <a:pt x="190690" y="12192"/>
                  </a:lnTo>
                  <a:lnTo>
                    <a:pt x="189166" y="13716"/>
                  </a:lnTo>
                  <a:lnTo>
                    <a:pt x="186118" y="13716"/>
                  </a:lnTo>
                  <a:lnTo>
                    <a:pt x="183070" y="15240"/>
                  </a:lnTo>
                  <a:lnTo>
                    <a:pt x="183070" y="10668"/>
                  </a:lnTo>
                  <a:lnTo>
                    <a:pt x="173926" y="10668"/>
                  </a:lnTo>
                  <a:lnTo>
                    <a:pt x="173926" y="39624"/>
                  </a:lnTo>
                  <a:lnTo>
                    <a:pt x="183070" y="39624"/>
                  </a:lnTo>
                  <a:lnTo>
                    <a:pt x="183070" y="19812"/>
                  </a:lnTo>
                  <a:lnTo>
                    <a:pt x="184594" y="18288"/>
                  </a:lnTo>
                  <a:lnTo>
                    <a:pt x="186118" y="18288"/>
                  </a:lnTo>
                  <a:lnTo>
                    <a:pt x="189166" y="16764"/>
                  </a:lnTo>
                  <a:lnTo>
                    <a:pt x="204406" y="16764"/>
                  </a:lnTo>
                  <a:lnTo>
                    <a:pt x="204406" y="15240"/>
                  </a:lnTo>
                  <a:lnTo>
                    <a:pt x="204406" y="12192"/>
                  </a:lnTo>
                  <a:close/>
                </a:path>
                <a:path w="661035" h="40005">
                  <a:moveTo>
                    <a:pt x="251739" y="19812"/>
                  </a:moveTo>
                  <a:lnTo>
                    <a:pt x="250215" y="16764"/>
                  </a:lnTo>
                  <a:lnTo>
                    <a:pt x="248691" y="15240"/>
                  </a:lnTo>
                  <a:lnTo>
                    <a:pt x="247167" y="13716"/>
                  </a:lnTo>
                  <a:lnTo>
                    <a:pt x="244119" y="12712"/>
                  </a:lnTo>
                  <a:lnTo>
                    <a:pt x="244119" y="19812"/>
                  </a:lnTo>
                  <a:lnTo>
                    <a:pt x="244119" y="22860"/>
                  </a:lnTo>
                  <a:lnTo>
                    <a:pt x="216598" y="22860"/>
                  </a:lnTo>
                  <a:lnTo>
                    <a:pt x="218122" y="19812"/>
                  </a:lnTo>
                  <a:lnTo>
                    <a:pt x="221170" y="16764"/>
                  </a:lnTo>
                  <a:lnTo>
                    <a:pt x="224218" y="15240"/>
                  </a:lnTo>
                  <a:lnTo>
                    <a:pt x="239458" y="15240"/>
                  </a:lnTo>
                  <a:lnTo>
                    <a:pt x="240982" y="16764"/>
                  </a:lnTo>
                  <a:lnTo>
                    <a:pt x="242595" y="18288"/>
                  </a:lnTo>
                  <a:lnTo>
                    <a:pt x="244119" y="19812"/>
                  </a:lnTo>
                  <a:lnTo>
                    <a:pt x="244119" y="12712"/>
                  </a:lnTo>
                  <a:lnTo>
                    <a:pt x="237934" y="10668"/>
                  </a:lnTo>
                  <a:lnTo>
                    <a:pt x="225742" y="10668"/>
                  </a:lnTo>
                  <a:lnTo>
                    <a:pt x="219646" y="12192"/>
                  </a:lnTo>
                  <a:lnTo>
                    <a:pt x="215074" y="15240"/>
                  </a:lnTo>
                  <a:lnTo>
                    <a:pt x="212026" y="16764"/>
                  </a:lnTo>
                  <a:lnTo>
                    <a:pt x="208978" y="21336"/>
                  </a:lnTo>
                  <a:lnTo>
                    <a:pt x="208978" y="30480"/>
                  </a:lnTo>
                  <a:lnTo>
                    <a:pt x="215074" y="36576"/>
                  </a:lnTo>
                  <a:lnTo>
                    <a:pt x="219646" y="39624"/>
                  </a:lnTo>
                  <a:lnTo>
                    <a:pt x="245643" y="39624"/>
                  </a:lnTo>
                  <a:lnTo>
                    <a:pt x="248691" y="38100"/>
                  </a:lnTo>
                  <a:lnTo>
                    <a:pt x="250215" y="38100"/>
                  </a:lnTo>
                  <a:lnTo>
                    <a:pt x="250215" y="36576"/>
                  </a:lnTo>
                  <a:lnTo>
                    <a:pt x="250215" y="32004"/>
                  </a:lnTo>
                  <a:lnTo>
                    <a:pt x="248691" y="33528"/>
                  </a:lnTo>
                  <a:lnTo>
                    <a:pt x="247167" y="33528"/>
                  </a:lnTo>
                  <a:lnTo>
                    <a:pt x="244119" y="35052"/>
                  </a:lnTo>
                  <a:lnTo>
                    <a:pt x="239458" y="35052"/>
                  </a:lnTo>
                  <a:lnTo>
                    <a:pt x="236410" y="36576"/>
                  </a:lnTo>
                  <a:lnTo>
                    <a:pt x="231838" y="36576"/>
                  </a:lnTo>
                  <a:lnTo>
                    <a:pt x="228790" y="35052"/>
                  </a:lnTo>
                  <a:lnTo>
                    <a:pt x="224218" y="35052"/>
                  </a:lnTo>
                  <a:lnTo>
                    <a:pt x="222694" y="33528"/>
                  </a:lnTo>
                  <a:lnTo>
                    <a:pt x="221170" y="33528"/>
                  </a:lnTo>
                  <a:lnTo>
                    <a:pt x="218122" y="30480"/>
                  </a:lnTo>
                  <a:lnTo>
                    <a:pt x="218122" y="28956"/>
                  </a:lnTo>
                  <a:lnTo>
                    <a:pt x="216598" y="27432"/>
                  </a:lnTo>
                  <a:lnTo>
                    <a:pt x="216598" y="25908"/>
                  </a:lnTo>
                  <a:lnTo>
                    <a:pt x="251739" y="25908"/>
                  </a:lnTo>
                  <a:lnTo>
                    <a:pt x="251739" y="22860"/>
                  </a:lnTo>
                  <a:lnTo>
                    <a:pt x="251739" y="19812"/>
                  </a:lnTo>
                  <a:close/>
                </a:path>
                <a:path w="661035" h="40005">
                  <a:moveTo>
                    <a:pt x="337083" y="10668"/>
                  </a:moveTo>
                  <a:lnTo>
                    <a:pt x="327939" y="10668"/>
                  </a:lnTo>
                  <a:lnTo>
                    <a:pt x="320319" y="33528"/>
                  </a:lnTo>
                  <a:lnTo>
                    <a:pt x="308127" y="10668"/>
                  </a:lnTo>
                  <a:lnTo>
                    <a:pt x="302031" y="10668"/>
                  </a:lnTo>
                  <a:lnTo>
                    <a:pt x="289839" y="33528"/>
                  </a:lnTo>
                  <a:lnTo>
                    <a:pt x="282219" y="10668"/>
                  </a:lnTo>
                  <a:lnTo>
                    <a:pt x="273075" y="10668"/>
                  </a:lnTo>
                  <a:lnTo>
                    <a:pt x="285267" y="39624"/>
                  </a:lnTo>
                  <a:lnTo>
                    <a:pt x="292887" y="39624"/>
                  </a:lnTo>
                  <a:lnTo>
                    <a:pt x="305079" y="18288"/>
                  </a:lnTo>
                  <a:lnTo>
                    <a:pt x="317271" y="39624"/>
                  </a:lnTo>
                  <a:lnTo>
                    <a:pt x="324891" y="39624"/>
                  </a:lnTo>
                  <a:lnTo>
                    <a:pt x="337083" y="10668"/>
                  </a:lnTo>
                  <a:close/>
                </a:path>
                <a:path w="661035" h="40005">
                  <a:moveTo>
                    <a:pt x="353949" y="10668"/>
                  </a:moveTo>
                  <a:lnTo>
                    <a:pt x="346329" y="10668"/>
                  </a:lnTo>
                  <a:lnTo>
                    <a:pt x="346329" y="39624"/>
                  </a:lnTo>
                  <a:lnTo>
                    <a:pt x="353949" y="39624"/>
                  </a:lnTo>
                  <a:lnTo>
                    <a:pt x="353949" y="10668"/>
                  </a:lnTo>
                  <a:close/>
                </a:path>
                <a:path w="661035" h="40005">
                  <a:moveTo>
                    <a:pt x="353949" y="1524"/>
                  </a:moveTo>
                  <a:lnTo>
                    <a:pt x="346329" y="1524"/>
                  </a:lnTo>
                  <a:lnTo>
                    <a:pt x="346329" y="6096"/>
                  </a:lnTo>
                  <a:lnTo>
                    <a:pt x="353949" y="6096"/>
                  </a:lnTo>
                  <a:lnTo>
                    <a:pt x="353949" y="1524"/>
                  </a:lnTo>
                  <a:close/>
                </a:path>
                <a:path w="661035" h="40005">
                  <a:moveTo>
                    <a:pt x="390525" y="10668"/>
                  </a:moveTo>
                  <a:lnTo>
                    <a:pt x="375285" y="10668"/>
                  </a:lnTo>
                  <a:lnTo>
                    <a:pt x="375285" y="3048"/>
                  </a:lnTo>
                  <a:lnTo>
                    <a:pt x="367665" y="3048"/>
                  </a:lnTo>
                  <a:lnTo>
                    <a:pt x="367665" y="10668"/>
                  </a:lnTo>
                  <a:lnTo>
                    <a:pt x="361569" y="10668"/>
                  </a:lnTo>
                  <a:lnTo>
                    <a:pt x="361569" y="15240"/>
                  </a:lnTo>
                  <a:lnTo>
                    <a:pt x="367665" y="15240"/>
                  </a:lnTo>
                  <a:lnTo>
                    <a:pt x="367665" y="36576"/>
                  </a:lnTo>
                  <a:lnTo>
                    <a:pt x="373761" y="39624"/>
                  </a:lnTo>
                  <a:lnTo>
                    <a:pt x="390525" y="39624"/>
                  </a:lnTo>
                  <a:lnTo>
                    <a:pt x="390525" y="36576"/>
                  </a:lnTo>
                  <a:lnTo>
                    <a:pt x="390525" y="35052"/>
                  </a:lnTo>
                  <a:lnTo>
                    <a:pt x="385953" y="35052"/>
                  </a:lnTo>
                  <a:lnTo>
                    <a:pt x="384429" y="36576"/>
                  </a:lnTo>
                  <a:lnTo>
                    <a:pt x="381381" y="36576"/>
                  </a:lnTo>
                  <a:lnTo>
                    <a:pt x="379857" y="35052"/>
                  </a:lnTo>
                  <a:lnTo>
                    <a:pt x="376809" y="35052"/>
                  </a:lnTo>
                  <a:lnTo>
                    <a:pt x="376809" y="33528"/>
                  </a:lnTo>
                  <a:lnTo>
                    <a:pt x="375285" y="33528"/>
                  </a:lnTo>
                  <a:lnTo>
                    <a:pt x="375285" y="15240"/>
                  </a:lnTo>
                  <a:lnTo>
                    <a:pt x="390525" y="15240"/>
                  </a:lnTo>
                  <a:lnTo>
                    <a:pt x="390525" y="10668"/>
                  </a:lnTo>
                  <a:close/>
                </a:path>
                <a:path w="661035" h="40005">
                  <a:moveTo>
                    <a:pt x="439394" y="15240"/>
                  </a:moveTo>
                  <a:lnTo>
                    <a:pt x="436346" y="13716"/>
                  </a:lnTo>
                  <a:lnTo>
                    <a:pt x="433197" y="12192"/>
                  </a:lnTo>
                  <a:lnTo>
                    <a:pt x="430149" y="10668"/>
                  </a:lnTo>
                  <a:lnTo>
                    <a:pt x="419481" y="10668"/>
                  </a:lnTo>
                  <a:lnTo>
                    <a:pt x="416433" y="12192"/>
                  </a:lnTo>
                  <a:lnTo>
                    <a:pt x="413385" y="12192"/>
                  </a:lnTo>
                  <a:lnTo>
                    <a:pt x="411861" y="13716"/>
                  </a:lnTo>
                  <a:lnTo>
                    <a:pt x="408813" y="15240"/>
                  </a:lnTo>
                  <a:lnTo>
                    <a:pt x="408813" y="0"/>
                  </a:lnTo>
                  <a:lnTo>
                    <a:pt x="401193" y="0"/>
                  </a:lnTo>
                  <a:lnTo>
                    <a:pt x="401193" y="39624"/>
                  </a:lnTo>
                  <a:lnTo>
                    <a:pt x="408813" y="39624"/>
                  </a:lnTo>
                  <a:lnTo>
                    <a:pt x="408813" y="18288"/>
                  </a:lnTo>
                  <a:lnTo>
                    <a:pt x="410337" y="16764"/>
                  </a:lnTo>
                  <a:lnTo>
                    <a:pt x="414909" y="16764"/>
                  </a:lnTo>
                  <a:lnTo>
                    <a:pt x="417957" y="15240"/>
                  </a:lnTo>
                  <a:lnTo>
                    <a:pt x="428625" y="15240"/>
                  </a:lnTo>
                  <a:lnTo>
                    <a:pt x="431673" y="18288"/>
                  </a:lnTo>
                  <a:lnTo>
                    <a:pt x="431673" y="39624"/>
                  </a:lnTo>
                  <a:lnTo>
                    <a:pt x="439394" y="39624"/>
                  </a:lnTo>
                  <a:lnTo>
                    <a:pt x="439394" y="15240"/>
                  </a:lnTo>
                  <a:close/>
                </a:path>
                <a:path w="661035" h="40005">
                  <a:moveTo>
                    <a:pt x="501878" y="12192"/>
                  </a:moveTo>
                  <a:lnTo>
                    <a:pt x="498830" y="12192"/>
                  </a:lnTo>
                  <a:lnTo>
                    <a:pt x="498830" y="10668"/>
                  </a:lnTo>
                  <a:lnTo>
                    <a:pt x="494258" y="10668"/>
                  </a:lnTo>
                  <a:lnTo>
                    <a:pt x="491210" y="12192"/>
                  </a:lnTo>
                  <a:lnTo>
                    <a:pt x="489686" y="12192"/>
                  </a:lnTo>
                  <a:lnTo>
                    <a:pt x="486638" y="13716"/>
                  </a:lnTo>
                  <a:lnTo>
                    <a:pt x="483590" y="13716"/>
                  </a:lnTo>
                  <a:lnTo>
                    <a:pt x="480542" y="15240"/>
                  </a:lnTo>
                  <a:lnTo>
                    <a:pt x="480542" y="10668"/>
                  </a:lnTo>
                  <a:lnTo>
                    <a:pt x="472922" y="10668"/>
                  </a:lnTo>
                  <a:lnTo>
                    <a:pt x="472922" y="39624"/>
                  </a:lnTo>
                  <a:lnTo>
                    <a:pt x="480542" y="39624"/>
                  </a:lnTo>
                  <a:lnTo>
                    <a:pt x="480542" y="19812"/>
                  </a:lnTo>
                  <a:lnTo>
                    <a:pt x="483590" y="18288"/>
                  </a:lnTo>
                  <a:lnTo>
                    <a:pt x="485114" y="18288"/>
                  </a:lnTo>
                  <a:lnTo>
                    <a:pt x="486638" y="16764"/>
                  </a:lnTo>
                  <a:lnTo>
                    <a:pt x="501878" y="16764"/>
                  </a:lnTo>
                  <a:lnTo>
                    <a:pt x="501878" y="12192"/>
                  </a:lnTo>
                  <a:close/>
                </a:path>
                <a:path w="661035" h="40005">
                  <a:moveTo>
                    <a:pt x="546163" y="15240"/>
                  </a:moveTo>
                  <a:lnTo>
                    <a:pt x="544639" y="15240"/>
                  </a:lnTo>
                  <a:lnTo>
                    <a:pt x="541591" y="12192"/>
                  </a:lnTo>
                  <a:lnTo>
                    <a:pt x="537019" y="12192"/>
                  </a:lnTo>
                  <a:lnTo>
                    <a:pt x="535495" y="10668"/>
                  </a:lnTo>
                  <a:lnTo>
                    <a:pt x="518629" y="10668"/>
                  </a:lnTo>
                  <a:lnTo>
                    <a:pt x="515581" y="12192"/>
                  </a:lnTo>
                  <a:lnTo>
                    <a:pt x="511009" y="12192"/>
                  </a:lnTo>
                  <a:lnTo>
                    <a:pt x="511009" y="16764"/>
                  </a:lnTo>
                  <a:lnTo>
                    <a:pt x="514057" y="16764"/>
                  </a:lnTo>
                  <a:lnTo>
                    <a:pt x="517105" y="15240"/>
                  </a:lnTo>
                  <a:lnTo>
                    <a:pt x="535495" y="15240"/>
                  </a:lnTo>
                  <a:lnTo>
                    <a:pt x="537019" y="16764"/>
                  </a:lnTo>
                  <a:lnTo>
                    <a:pt x="538543" y="16764"/>
                  </a:lnTo>
                  <a:lnTo>
                    <a:pt x="538543" y="21336"/>
                  </a:lnTo>
                  <a:lnTo>
                    <a:pt x="538543" y="24384"/>
                  </a:lnTo>
                  <a:lnTo>
                    <a:pt x="538543" y="32004"/>
                  </a:lnTo>
                  <a:lnTo>
                    <a:pt x="537019" y="33528"/>
                  </a:lnTo>
                  <a:lnTo>
                    <a:pt x="535495" y="33528"/>
                  </a:lnTo>
                  <a:lnTo>
                    <a:pt x="532345" y="35052"/>
                  </a:lnTo>
                  <a:lnTo>
                    <a:pt x="530821" y="35052"/>
                  </a:lnTo>
                  <a:lnTo>
                    <a:pt x="527773" y="36576"/>
                  </a:lnTo>
                  <a:lnTo>
                    <a:pt x="521677" y="36576"/>
                  </a:lnTo>
                  <a:lnTo>
                    <a:pt x="518629" y="35052"/>
                  </a:lnTo>
                  <a:lnTo>
                    <a:pt x="517105" y="35052"/>
                  </a:lnTo>
                  <a:lnTo>
                    <a:pt x="515581" y="33528"/>
                  </a:lnTo>
                  <a:lnTo>
                    <a:pt x="515581" y="28956"/>
                  </a:lnTo>
                  <a:lnTo>
                    <a:pt x="517105" y="27432"/>
                  </a:lnTo>
                  <a:lnTo>
                    <a:pt x="518629" y="27432"/>
                  </a:lnTo>
                  <a:lnTo>
                    <a:pt x="520153" y="25908"/>
                  </a:lnTo>
                  <a:lnTo>
                    <a:pt x="527773" y="25908"/>
                  </a:lnTo>
                  <a:lnTo>
                    <a:pt x="530821" y="24384"/>
                  </a:lnTo>
                  <a:lnTo>
                    <a:pt x="538543" y="24384"/>
                  </a:lnTo>
                  <a:lnTo>
                    <a:pt x="538543" y="21336"/>
                  </a:lnTo>
                  <a:lnTo>
                    <a:pt x="521677" y="21336"/>
                  </a:lnTo>
                  <a:lnTo>
                    <a:pt x="518629" y="22860"/>
                  </a:lnTo>
                  <a:lnTo>
                    <a:pt x="515581" y="22860"/>
                  </a:lnTo>
                  <a:lnTo>
                    <a:pt x="512533" y="24384"/>
                  </a:lnTo>
                  <a:lnTo>
                    <a:pt x="511009" y="24384"/>
                  </a:lnTo>
                  <a:lnTo>
                    <a:pt x="506437" y="28956"/>
                  </a:lnTo>
                  <a:lnTo>
                    <a:pt x="506437" y="33528"/>
                  </a:lnTo>
                  <a:lnTo>
                    <a:pt x="507961" y="36576"/>
                  </a:lnTo>
                  <a:lnTo>
                    <a:pt x="514057" y="39624"/>
                  </a:lnTo>
                  <a:lnTo>
                    <a:pt x="532345" y="39624"/>
                  </a:lnTo>
                  <a:lnTo>
                    <a:pt x="533971" y="38100"/>
                  </a:lnTo>
                  <a:lnTo>
                    <a:pt x="537019" y="38100"/>
                  </a:lnTo>
                  <a:lnTo>
                    <a:pt x="537019" y="36576"/>
                  </a:lnTo>
                  <a:lnTo>
                    <a:pt x="538543" y="36576"/>
                  </a:lnTo>
                  <a:lnTo>
                    <a:pt x="538543" y="39624"/>
                  </a:lnTo>
                  <a:lnTo>
                    <a:pt x="546163" y="39624"/>
                  </a:lnTo>
                  <a:lnTo>
                    <a:pt x="546163" y="15240"/>
                  </a:lnTo>
                  <a:close/>
                </a:path>
                <a:path w="661035" h="40005">
                  <a:moveTo>
                    <a:pt x="601027" y="18288"/>
                  </a:moveTo>
                  <a:lnTo>
                    <a:pt x="599503" y="15240"/>
                  </a:lnTo>
                  <a:lnTo>
                    <a:pt x="596455" y="13716"/>
                  </a:lnTo>
                  <a:lnTo>
                    <a:pt x="594931" y="12192"/>
                  </a:lnTo>
                  <a:lnTo>
                    <a:pt x="590359" y="10668"/>
                  </a:lnTo>
                  <a:lnTo>
                    <a:pt x="579691" y="10668"/>
                  </a:lnTo>
                  <a:lnTo>
                    <a:pt x="578167" y="12192"/>
                  </a:lnTo>
                  <a:lnTo>
                    <a:pt x="575119" y="12192"/>
                  </a:lnTo>
                  <a:lnTo>
                    <a:pt x="572071" y="13716"/>
                  </a:lnTo>
                  <a:lnTo>
                    <a:pt x="570547" y="15240"/>
                  </a:lnTo>
                  <a:lnTo>
                    <a:pt x="570547" y="10668"/>
                  </a:lnTo>
                  <a:lnTo>
                    <a:pt x="561403" y="10668"/>
                  </a:lnTo>
                  <a:lnTo>
                    <a:pt x="561403" y="39624"/>
                  </a:lnTo>
                  <a:lnTo>
                    <a:pt x="570547" y="39624"/>
                  </a:lnTo>
                  <a:lnTo>
                    <a:pt x="570547" y="18288"/>
                  </a:lnTo>
                  <a:lnTo>
                    <a:pt x="572071" y="16764"/>
                  </a:lnTo>
                  <a:lnTo>
                    <a:pt x="576643" y="16764"/>
                  </a:lnTo>
                  <a:lnTo>
                    <a:pt x="579691" y="15240"/>
                  </a:lnTo>
                  <a:lnTo>
                    <a:pt x="590359" y="15240"/>
                  </a:lnTo>
                  <a:lnTo>
                    <a:pt x="590359" y="16764"/>
                  </a:lnTo>
                  <a:lnTo>
                    <a:pt x="591883" y="16764"/>
                  </a:lnTo>
                  <a:lnTo>
                    <a:pt x="591883" y="18288"/>
                  </a:lnTo>
                  <a:lnTo>
                    <a:pt x="593407" y="19812"/>
                  </a:lnTo>
                  <a:lnTo>
                    <a:pt x="593407" y="39624"/>
                  </a:lnTo>
                  <a:lnTo>
                    <a:pt x="601027" y="39624"/>
                  </a:lnTo>
                  <a:lnTo>
                    <a:pt x="601027" y="18288"/>
                  </a:lnTo>
                  <a:close/>
                </a:path>
                <a:path w="661035" h="40005">
                  <a:moveTo>
                    <a:pt x="660565" y="39624"/>
                  </a:moveTo>
                  <a:lnTo>
                    <a:pt x="636181" y="24384"/>
                  </a:lnTo>
                  <a:lnTo>
                    <a:pt x="659041" y="10668"/>
                  </a:lnTo>
                  <a:lnTo>
                    <a:pt x="648373" y="10668"/>
                  </a:lnTo>
                  <a:lnTo>
                    <a:pt x="625411" y="25908"/>
                  </a:lnTo>
                  <a:lnTo>
                    <a:pt x="625411" y="0"/>
                  </a:lnTo>
                  <a:lnTo>
                    <a:pt x="617791" y="0"/>
                  </a:lnTo>
                  <a:lnTo>
                    <a:pt x="617791" y="39624"/>
                  </a:lnTo>
                  <a:lnTo>
                    <a:pt x="625411" y="39624"/>
                  </a:lnTo>
                  <a:lnTo>
                    <a:pt x="625411" y="30480"/>
                  </a:lnTo>
                  <a:lnTo>
                    <a:pt x="631609" y="27432"/>
                  </a:lnTo>
                  <a:lnTo>
                    <a:pt x="649897" y="39624"/>
                  </a:lnTo>
                  <a:lnTo>
                    <a:pt x="660565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4517" y="1123187"/>
              <a:ext cx="736758" cy="12811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3232" y="1132331"/>
              <a:ext cx="686466" cy="5029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8043" y="1132331"/>
              <a:ext cx="901540" cy="5029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1330" y="1123188"/>
              <a:ext cx="826770" cy="12811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617" y="1123188"/>
              <a:ext cx="860393" cy="128111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8379422" y="1124711"/>
              <a:ext cx="459105" cy="127000"/>
            </a:xfrm>
            <a:custGeom>
              <a:avLst/>
              <a:gdLst/>
              <a:ahLst/>
              <a:cxnLst/>
              <a:rect l="l" t="t" r="r" b="b"/>
              <a:pathLst>
                <a:path w="459104" h="127000">
                  <a:moveTo>
                    <a:pt x="53340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22860" y="4572"/>
                  </a:lnTo>
                  <a:lnTo>
                    <a:pt x="22860" y="38100"/>
                  </a:lnTo>
                  <a:lnTo>
                    <a:pt x="30480" y="38100"/>
                  </a:lnTo>
                  <a:lnTo>
                    <a:pt x="30480" y="4572"/>
                  </a:lnTo>
                  <a:lnTo>
                    <a:pt x="53340" y="4572"/>
                  </a:lnTo>
                  <a:lnTo>
                    <a:pt x="53340" y="0"/>
                  </a:lnTo>
                  <a:close/>
                </a:path>
                <a:path w="459104" h="127000">
                  <a:moveTo>
                    <a:pt x="57912" y="79349"/>
                  </a:moveTo>
                  <a:lnTo>
                    <a:pt x="48768" y="79349"/>
                  </a:lnTo>
                  <a:lnTo>
                    <a:pt x="30378" y="111353"/>
                  </a:lnTo>
                  <a:lnTo>
                    <a:pt x="10566" y="79349"/>
                  </a:lnTo>
                  <a:lnTo>
                    <a:pt x="1422" y="79349"/>
                  </a:lnTo>
                  <a:lnTo>
                    <a:pt x="24282" y="115925"/>
                  </a:lnTo>
                  <a:lnTo>
                    <a:pt x="35052" y="115925"/>
                  </a:lnTo>
                  <a:lnTo>
                    <a:pt x="57912" y="79349"/>
                  </a:lnTo>
                  <a:close/>
                </a:path>
                <a:path w="459104" h="127000">
                  <a:moveTo>
                    <a:pt x="99060" y="18288"/>
                  </a:moveTo>
                  <a:lnTo>
                    <a:pt x="97536" y="15240"/>
                  </a:lnTo>
                  <a:lnTo>
                    <a:pt x="92964" y="12192"/>
                  </a:lnTo>
                  <a:lnTo>
                    <a:pt x="91440" y="11430"/>
                  </a:lnTo>
                  <a:lnTo>
                    <a:pt x="91440" y="19812"/>
                  </a:lnTo>
                  <a:lnTo>
                    <a:pt x="91440" y="27432"/>
                  </a:lnTo>
                  <a:lnTo>
                    <a:pt x="89916" y="30480"/>
                  </a:lnTo>
                  <a:lnTo>
                    <a:pt x="88392" y="32004"/>
                  </a:lnTo>
                  <a:lnTo>
                    <a:pt x="82296" y="35052"/>
                  </a:lnTo>
                  <a:lnTo>
                    <a:pt x="73152" y="35052"/>
                  </a:lnTo>
                  <a:lnTo>
                    <a:pt x="70104" y="33528"/>
                  </a:lnTo>
                  <a:lnTo>
                    <a:pt x="68580" y="32004"/>
                  </a:lnTo>
                  <a:lnTo>
                    <a:pt x="65532" y="30480"/>
                  </a:lnTo>
                  <a:lnTo>
                    <a:pt x="64008" y="27432"/>
                  </a:lnTo>
                  <a:lnTo>
                    <a:pt x="64008" y="19812"/>
                  </a:lnTo>
                  <a:lnTo>
                    <a:pt x="65532" y="16764"/>
                  </a:lnTo>
                  <a:lnTo>
                    <a:pt x="68580" y="15240"/>
                  </a:lnTo>
                  <a:lnTo>
                    <a:pt x="70104" y="13716"/>
                  </a:lnTo>
                  <a:lnTo>
                    <a:pt x="73152" y="12192"/>
                  </a:lnTo>
                  <a:lnTo>
                    <a:pt x="82296" y="12192"/>
                  </a:lnTo>
                  <a:lnTo>
                    <a:pt x="88392" y="15240"/>
                  </a:lnTo>
                  <a:lnTo>
                    <a:pt x="89916" y="16764"/>
                  </a:lnTo>
                  <a:lnTo>
                    <a:pt x="91440" y="19812"/>
                  </a:lnTo>
                  <a:lnTo>
                    <a:pt x="91440" y="11430"/>
                  </a:lnTo>
                  <a:lnTo>
                    <a:pt x="89916" y="10668"/>
                  </a:lnTo>
                  <a:lnTo>
                    <a:pt x="83820" y="9144"/>
                  </a:lnTo>
                  <a:lnTo>
                    <a:pt x="71628" y="9144"/>
                  </a:lnTo>
                  <a:lnTo>
                    <a:pt x="65532" y="10668"/>
                  </a:lnTo>
                  <a:lnTo>
                    <a:pt x="62484" y="12192"/>
                  </a:lnTo>
                  <a:lnTo>
                    <a:pt x="57912" y="15240"/>
                  </a:lnTo>
                  <a:lnTo>
                    <a:pt x="56388" y="18288"/>
                  </a:lnTo>
                  <a:lnTo>
                    <a:pt x="56388" y="28956"/>
                  </a:lnTo>
                  <a:lnTo>
                    <a:pt x="57912" y="32004"/>
                  </a:lnTo>
                  <a:lnTo>
                    <a:pt x="62484" y="35052"/>
                  </a:lnTo>
                  <a:lnTo>
                    <a:pt x="65532" y="36576"/>
                  </a:lnTo>
                  <a:lnTo>
                    <a:pt x="71628" y="38100"/>
                  </a:lnTo>
                  <a:lnTo>
                    <a:pt x="83820" y="38100"/>
                  </a:lnTo>
                  <a:lnTo>
                    <a:pt x="89916" y="36576"/>
                  </a:lnTo>
                  <a:lnTo>
                    <a:pt x="92964" y="35052"/>
                  </a:lnTo>
                  <a:lnTo>
                    <a:pt x="97536" y="32004"/>
                  </a:lnTo>
                  <a:lnTo>
                    <a:pt x="99060" y="28956"/>
                  </a:lnTo>
                  <a:lnTo>
                    <a:pt x="99060" y="18288"/>
                  </a:lnTo>
                  <a:close/>
                </a:path>
                <a:path w="459104" h="127000">
                  <a:moveTo>
                    <a:pt x="103632" y="88493"/>
                  </a:moveTo>
                  <a:lnTo>
                    <a:pt x="96012" y="88493"/>
                  </a:lnTo>
                  <a:lnTo>
                    <a:pt x="96012" y="93065"/>
                  </a:lnTo>
                  <a:lnTo>
                    <a:pt x="96012" y="108305"/>
                  </a:lnTo>
                  <a:lnTo>
                    <a:pt x="94488" y="109829"/>
                  </a:lnTo>
                  <a:lnTo>
                    <a:pt x="89916" y="109829"/>
                  </a:lnTo>
                  <a:lnTo>
                    <a:pt x="88392" y="111353"/>
                  </a:lnTo>
                  <a:lnTo>
                    <a:pt x="79248" y="111353"/>
                  </a:lnTo>
                  <a:lnTo>
                    <a:pt x="76200" y="109829"/>
                  </a:lnTo>
                  <a:lnTo>
                    <a:pt x="74676" y="108305"/>
                  </a:lnTo>
                  <a:lnTo>
                    <a:pt x="71628" y="106781"/>
                  </a:lnTo>
                  <a:lnTo>
                    <a:pt x="71628" y="97637"/>
                  </a:lnTo>
                  <a:lnTo>
                    <a:pt x="74676" y="94589"/>
                  </a:lnTo>
                  <a:lnTo>
                    <a:pt x="80772" y="91541"/>
                  </a:lnTo>
                  <a:lnTo>
                    <a:pt x="92964" y="91541"/>
                  </a:lnTo>
                  <a:lnTo>
                    <a:pt x="94488" y="93065"/>
                  </a:lnTo>
                  <a:lnTo>
                    <a:pt x="96012" y="93065"/>
                  </a:lnTo>
                  <a:lnTo>
                    <a:pt x="96012" y="88493"/>
                  </a:lnTo>
                  <a:lnTo>
                    <a:pt x="92964" y="88493"/>
                  </a:lnTo>
                  <a:lnTo>
                    <a:pt x="89916" y="86969"/>
                  </a:lnTo>
                  <a:lnTo>
                    <a:pt x="79248" y="86969"/>
                  </a:lnTo>
                  <a:lnTo>
                    <a:pt x="76200" y="88493"/>
                  </a:lnTo>
                  <a:lnTo>
                    <a:pt x="73152" y="88493"/>
                  </a:lnTo>
                  <a:lnTo>
                    <a:pt x="70104" y="91541"/>
                  </a:lnTo>
                  <a:lnTo>
                    <a:pt x="67056" y="91541"/>
                  </a:lnTo>
                  <a:lnTo>
                    <a:pt x="65532" y="93065"/>
                  </a:lnTo>
                  <a:lnTo>
                    <a:pt x="65532" y="96113"/>
                  </a:lnTo>
                  <a:lnTo>
                    <a:pt x="62484" y="99161"/>
                  </a:lnTo>
                  <a:lnTo>
                    <a:pt x="62484" y="106781"/>
                  </a:lnTo>
                  <a:lnTo>
                    <a:pt x="65532" y="109829"/>
                  </a:lnTo>
                  <a:lnTo>
                    <a:pt x="68580" y="111353"/>
                  </a:lnTo>
                  <a:lnTo>
                    <a:pt x="71628" y="114401"/>
                  </a:lnTo>
                  <a:lnTo>
                    <a:pt x="76200" y="115925"/>
                  </a:lnTo>
                  <a:lnTo>
                    <a:pt x="86868" y="115925"/>
                  </a:lnTo>
                  <a:lnTo>
                    <a:pt x="89916" y="114401"/>
                  </a:lnTo>
                  <a:lnTo>
                    <a:pt x="91440" y="114401"/>
                  </a:lnTo>
                  <a:lnTo>
                    <a:pt x="94488" y="112877"/>
                  </a:lnTo>
                  <a:lnTo>
                    <a:pt x="96012" y="112877"/>
                  </a:lnTo>
                  <a:lnTo>
                    <a:pt x="96012" y="118973"/>
                  </a:lnTo>
                  <a:lnTo>
                    <a:pt x="94488" y="118973"/>
                  </a:lnTo>
                  <a:lnTo>
                    <a:pt x="91440" y="122021"/>
                  </a:lnTo>
                  <a:lnTo>
                    <a:pt x="71628" y="122021"/>
                  </a:lnTo>
                  <a:lnTo>
                    <a:pt x="70104" y="120497"/>
                  </a:lnTo>
                  <a:lnTo>
                    <a:pt x="68580" y="120497"/>
                  </a:lnTo>
                  <a:lnTo>
                    <a:pt x="68580" y="125069"/>
                  </a:lnTo>
                  <a:lnTo>
                    <a:pt x="70104" y="126593"/>
                  </a:lnTo>
                  <a:lnTo>
                    <a:pt x="89916" y="126593"/>
                  </a:lnTo>
                  <a:lnTo>
                    <a:pt x="96012" y="125069"/>
                  </a:lnTo>
                  <a:lnTo>
                    <a:pt x="99060" y="123545"/>
                  </a:lnTo>
                  <a:lnTo>
                    <a:pt x="100584" y="122021"/>
                  </a:lnTo>
                  <a:lnTo>
                    <a:pt x="102108" y="120497"/>
                  </a:lnTo>
                  <a:lnTo>
                    <a:pt x="103632" y="117449"/>
                  </a:lnTo>
                  <a:lnTo>
                    <a:pt x="103632" y="112877"/>
                  </a:lnTo>
                  <a:lnTo>
                    <a:pt x="103632" y="111353"/>
                  </a:lnTo>
                  <a:lnTo>
                    <a:pt x="103632" y="88493"/>
                  </a:lnTo>
                  <a:close/>
                </a:path>
                <a:path w="459104" h="127000">
                  <a:moveTo>
                    <a:pt x="152488" y="18288"/>
                  </a:moveTo>
                  <a:lnTo>
                    <a:pt x="150964" y="15240"/>
                  </a:lnTo>
                  <a:lnTo>
                    <a:pt x="149440" y="13716"/>
                  </a:lnTo>
                  <a:lnTo>
                    <a:pt x="147916" y="12192"/>
                  </a:lnTo>
                  <a:lnTo>
                    <a:pt x="144868" y="10668"/>
                  </a:lnTo>
                  <a:lnTo>
                    <a:pt x="143344" y="10160"/>
                  </a:lnTo>
                  <a:lnTo>
                    <a:pt x="143344" y="16764"/>
                  </a:lnTo>
                  <a:lnTo>
                    <a:pt x="143344" y="28956"/>
                  </a:lnTo>
                  <a:lnTo>
                    <a:pt x="140296" y="32004"/>
                  </a:lnTo>
                  <a:lnTo>
                    <a:pt x="137248" y="33528"/>
                  </a:lnTo>
                  <a:lnTo>
                    <a:pt x="120484" y="33528"/>
                  </a:lnTo>
                  <a:lnTo>
                    <a:pt x="118960" y="32004"/>
                  </a:lnTo>
                  <a:lnTo>
                    <a:pt x="118960" y="16764"/>
                  </a:lnTo>
                  <a:lnTo>
                    <a:pt x="120484" y="15240"/>
                  </a:lnTo>
                  <a:lnTo>
                    <a:pt x="123532" y="15240"/>
                  </a:lnTo>
                  <a:lnTo>
                    <a:pt x="125056" y="13716"/>
                  </a:lnTo>
                  <a:lnTo>
                    <a:pt x="138772" y="13716"/>
                  </a:lnTo>
                  <a:lnTo>
                    <a:pt x="141820" y="15240"/>
                  </a:lnTo>
                  <a:lnTo>
                    <a:pt x="143344" y="16764"/>
                  </a:lnTo>
                  <a:lnTo>
                    <a:pt x="143344" y="10160"/>
                  </a:lnTo>
                  <a:lnTo>
                    <a:pt x="140296" y="9144"/>
                  </a:lnTo>
                  <a:lnTo>
                    <a:pt x="126580" y="9144"/>
                  </a:lnTo>
                  <a:lnTo>
                    <a:pt x="120484" y="12192"/>
                  </a:lnTo>
                  <a:lnTo>
                    <a:pt x="118960" y="12192"/>
                  </a:lnTo>
                  <a:lnTo>
                    <a:pt x="118960" y="9144"/>
                  </a:lnTo>
                  <a:lnTo>
                    <a:pt x="111340" y="9144"/>
                  </a:lnTo>
                  <a:lnTo>
                    <a:pt x="111340" y="48768"/>
                  </a:lnTo>
                  <a:lnTo>
                    <a:pt x="118960" y="48768"/>
                  </a:lnTo>
                  <a:lnTo>
                    <a:pt x="118960" y="36576"/>
                  </a:lnTo>
                  <a:lnTo>
                    <a:pt x="120484" y="36576"/>
                  </a:lnTo>
                  <a:lnTo>
                    <a:pt x="123532" y="38100"/>
                  </a:lnTo>
                  <a:lnTo>
                    <a:pt x="137248" y="38100"/>
                  </a:lnTo>
                  <a:lnTo>
                    <a:pt x="138772" y="36576"/>
                  </a:lnTo>
                  <a:lnTo>
                    <a:pt x="141820" y="36576"/>
                  </a:lnTo>
                  <a:lnTo>
                    <a:pt x="143344" y="35052"/>
                  </a:lnTo>
                  <a:lnTo>
                    <a:pt x="146392" y="35052"/>
                  </a:lnTo>
                  <a:lnTo>
                    <a:pt x="147916" y="33528"/>
                  </a:lnTo>
                  <a:lnTo>
                    <a:pt x="149440" y="32004"/>
                  </a:lnTo>
                  <a:lnTo>
                    <a:pt x="150964" y="28956"/>
                  </a:lnTo>
                  <a:lnTo>
                    <a:pt x="150964" y="27432"/>
                  </a:lnTo>
                  <a:lnTo>
                    <a:pt x="152488" y="25908"/>
                  </a:lnTo>
                  <a:lnTo>
                    <a:pt x="152488" y="18288"/>
                  </a:lnTo>
                  <a:close/>
                </a:path>
                <a:path w="459104" h="127000">
                  <a:moveTo>
                    <a:pt x="221081" y="33439"/>
                  </a:moveTo>
                  <a:lnTo>
                    <a:pt x="207264" y="33439"/>
                  </a:lnTo>
                  <a:lnTo>
                    <a:pt x="207264" y="1435"/>
                  </a:lnTo>
                  <a:lnTo>
                    <a:pt x="201168" y="1435"/>
                  </a:lnTo>
                  <a:lnTo>
                    <a:pt x="201168" y="2959"/>
                  </a:lnTo>
                  <a:lnTo>
                    <a:pt x="199644" y="4483"/>
                  </a:lnTo>
                  <a:lnTo>
                    <a:pt x="198120" y="4483"/>
                  </a:lnTo>
                  <a:lnTo>
                    <a:pt x="196596" y="6007"/>
                  </a:lnTo>
                  <a:lnTo>
                    <a:pt x="187452" y="6007"/>
                  </a:lnTo>
                  <a:lnTo>
                    <a:pt x="187452" y="9055"/>
                  </a:lnTo>
                  <a:lnTo>
                    <a:pt x="199644" y="9055"/>
                  </a:lnTo>
                  <a:lnTo>
                    <a:pt x="199644" y="33439"/>
                  </a:lnTo>
                  <a:lnTo>
                    <a:pt x="187452" y="33439"/>
                  </a:lnTo>
                  <a:lnTo>
                    <a:pt x="187452" y="38100"/>
                  </a:lnTo>
                  <a:lnTo>
                    <a:pt x="221081" y="38100"/>
                  </a:lnTo>
                  <a:lnTo>
                    <a:pt x="221081" y="33439"/>
                  </a:lnTo>
                  <a:close/>
                </a:path>
                <a:path w="459104" h="127000">
                  <a:moveTo>
                    <a:pt x="279082" y="12192"/>
                  </a:moveTo>
                  <a:lnTo>
                    <a:pt x="277558" y="7620"/>
                  </a:lnTo>
                  <a:lnTo>
                    <a:pt x="272986" y="4572"/>
                  </a:lnTo>
                  <a:lnTo>
                    <a:pt x="271462" y="3048"/>
                  </a:lnTo>
                  <a:lnTo>
                    <a:pt x="269938" y="1524"/>
                  </a:lnTo>
                  <a:lnTo>
                    <a:pt x="269938" y="10668"/>
                  </a:lnTo>
                  <a:lnTo>
                    <a:pt x="269938" y="27432"/>
                  </a:lnTo>
                  <a:lnTo>
                    <a:pt x="268414" y="28956"/>
                  </a:lnTo>
                  <a:lnTo>
                    <a:pt x="268414" y="30480"/>
                  </a:lnTo>
                  <a:lnTo>
                    <a:pt x="266890" y="32004"/>
                  </a:lnTo>
                  <a:lnTo>
                    <a:pt x="265366" y="32004"/>
                  </a:lnTo>
                  <a:lnTo>
                    <a:pt x="263842" y="33528"/>
                  </a:lnTo>
                  <a:lnTo>
                    <a:pt x="262318" y="33528"/>
                  </a:lnTo>
                  <a:lnTo>
                    <a:pt x="259270" y="35052"/>
                  </a:lnTo>
                  <a:lnTo>
                    <a:pt x="254698" y="35052"/>
                  </a:lnTo>
                  <a:lnTo>
                    <a:pt x="251650" y="33528"/>
                  </a:lnTo>
                  <a:lnTo>
                    <a:pt x="250126" y="33528"/>
                  </a:lnTo>
                  <a:lnTo>
                    <a:pt x="248602" y="32004"/>
                  </a:lnTo>
                  <a:lnTo>
                    <a:pt x="247078" y="32004"/>
                  </a:lnTo>
                  <a:lnTo>
                    <a:pt x="247078" y="30480"/>
                  </a:lnTo>
                  <a:lnTo>
                    <a:pt x="245554" y="28956"/>
                  </a:lnTo>
                  <a:lnTo>
                    <a:pt x="245554" y="27432"/>
                  </a:lnTo>
                  <a:lnTo>
                    <a:pt x="244030" y="25908"/>
                  </a:lnTo>
                  <a:lnTo>
                    <a:pt x="244030" y="12192"/>
                  </a:lnTo>
                  <a:lnTo>
                    <a:pt x="245554" y="10668"/>
                  </a:lnTo>
                  <a:lnTo>
                    <a:pt x="245554" y="9144"/>
                  </a:lnTo>
                  <a:lnTo>
                    <a:pt x="247078" y="7620"/>
                  </a:lnTo>
                  <a:lnTo>
                    <a:pt x="247078" y="6096"/>
                  </a:lnTo>
                  <a:lnTo>
                    <a:pt x="248602" y="4572"/>
                  </a:lnTo>
                  <a:lnTo>
                    <a:pt x="253174" y="4572"/>
                  </a:lnTo>
                  <a:lnTo>
                    <a:pt x="254698" y="3048"/>
                  </a:lnTo>
                  <a:lnTo>
                    <a:pt x="259270" y="3048"/>
                  </a:lnTo>
                  <a:lnTo>
                    <a:pt x="262318" y="4572"/>
                  </a:lnTo>
                  <a:lnTo>
                    <a:pt x="265366" y="4572"/>
                  </a:lnTo>
                  <a:lnTo>
                    <a:pt x="268414" y="7620"/>
                  </a:lnTo>
                  <a:lnTo>
                    <a:pt x="268414" y="9144"/>
                  </a:lnTo>
                  <a:lnTo>
                    <a:pt x="269938" y="10668"/>
                  </a:lnTo>
                  <a:lnTo>
                    <a:pt x="269938" y="1524"/>
                  </a:lnTo>
                  <a:lnTo>
                    <a:pt x="265366" y="0"/>
                  </a:lnTo>
                  <a:lnTo>
                    <a:pt x="250126" y="0"/>
                  </a:lnTo>
                  <a:lnTo>
                    <a:pt x="244030" y="1524"/>
                  </a:lnTo>
                  <a:lnTo>
                    <a:pt x="237934" y="7620"/>
                  </a:lnTo>
                  <a:lnTo>
                    <a:pt x="236410" y="12192"/>
                  </a:lnTo>
                  <a:lnTo>
                    <a:pt x="236410" y="25908"/>
                  </a:lnTo>
                  <a:lnTo>
                    <a:pt x="237934" y="30480"/>
                  </a:lnTo>
                  <a:lnTo>
                    <a:pt x="244030" y="36576"/>
                  </a:lnTo>
                  <a:lnTo>
                    <a:pt x="250126" y="38100"/>
                  </a:lnTo>
                  <a:lnTo>
                    <a:pt x="265366" y="38100"/>
                  </a:lnTo>
                  <a:lnTo>
                    <a:pt x="269938" y="36576"/>
                  </a:lnTo>
                  <a:lnTo>
                    <a:pt x="271462" y="35052"/>
                  </a:lnTo>
                  <a:lnTo>
                    <a:pt x="272986" y="33528"/>
                  </a:lnTo>
                  <a:lnTo>
                    <a:pt x="277558" y="30480"/>
                  </a:lnTo>
                  <a:lnTo>
                    <a:pt x="279082" y="25908"/>
                  </a:lnTo>
                  <a:lnTo>
                    <a:pt x="279082" y="12192"/>
                  </a:lnTo>
                  <a:close/>
                </a:path>
                <a:path w="459104" h="127000">
                  <a:moveTo>
                    <a:pt x="350799" y="0"/>
                  </a:moveTo>
                  <a:lnTo>
                    <a:pt x="309562" y="0"/>
                  </a:lnTo>
                  <a:lnTo>
                    <a:pt x="309562" y="38100"/>
                  </a:lnTo>
                  <a:lnTo>
                    <a:pt x="350799" y="38100"/>
                  </a:lnTo>
                  <a:lnTo>
                    <a:pt x="350799" y="33528"/>
                  </a:lnTo>
                  <a:lnTo>
                    <a:pt x="318706" y="33528"/>
                  </a:lnTo>
                  <a:lnTo>
                    <a:pt x="318706" y="19812"/>
                  </a:lnTo>
                  <a:lnTo>
                    <a:pt x="350799" y="19812"/>
                  </a:lnTo>
                  <a:lnTo>
                    <a:pt x="350799" y="15240"/>
                  </a:lnTo>
                  <a:lnTo>
                    <a:pt x="318706" y="15240"/>
                  </a:lnTo>
                  <a:lnTo>
                    <a:pt x="318706" y="4572"/>
                  </a:lnTo>
                  <a:lnTo>
                    <a:pt x="350799" y="4572"/>
                  </a:lnTo>
                  <a:lnTo>
                    <a:pt x="350799" y="0"/>
                  </a:lnTo>
                  <a:close/>
                </a:path>
                <a:path w="459104" h="127000">
                  <a:moveTo>
                    <a:pt x="411772" y="0"/>
                  </a:moveTo>
                  <a:lnTo>
                    <a:pt x="404152" y="0"/>
                  </a:lnTo>
                  <a:lnTo>
                    <a:pt x="404152" y="25908"/>
                  </a:lnTo>
                  <a:lnTo>
                    <a:pt x="402628" y="27432"/>
                  </a:lnTo>
                  <a:lnTo>
                    <a:pt x="402628" y="28956"/>
                  </a:lnTo>
                  <a:lnTo>
                    <a:pt x="398056" y="33528"/>
                  </a:lnTo>
                  <a:lnTo>
                    <a:pt x="378244" y="33528"/>
                  </a:lnTo>
                  <a:lnTo>
                    <a:pt x="373672" y="28956"/>
                  </a:lnTo>
                  <a:lnTo>
                    <a:pt x="373672" y="27432"/>
                  </a:lnTo>
                  <a:lnTo>
                    <a:pt x="372148" y="25908"/>
                  </a:lnTo>
                  <a:lnTo>
                    <a:pt x="372148" y="0"/>
                  </a:lnTo>
                  <a:lnTo>
                    <a:pt x="364528" y="0"/>
                  </a:lnTo>
                  <a:lnTo>
                    <a:pt x="364528" y="27432"/>
                  </a:lnTo>
                  <a:lnTo>
                    <a:pt x="366052" y="30480"/>
                  </a:lnTo>
                  <a:lnTo>
                    <a:pt x="366052" y="32004"/>
                  </a:lnTo>
                  <a:lnTo>
                    <a:pt x="369100" y="33528"/>
                  </a:lnTo>
                  <a:lnTo>
                    <a:pt x="372148" y="36576"/>
                  </a:lnTo>
                  <a:lnTo>
                    <a:pt x="375196" y="36576"/>
                  </a:lnTo>
                  <a:lnTo>
                    <a:pt x="378244" y="38100"/>
                  </a:lnTo>
                  <a:lnTo>
                    <a:pt x="398056" y="38100"/>
                  </a:lnTo>
                  <a:lnTo>
                    <a:pt x="401104" y="36576"/>
                  </a:lnTo>
                  <a:lnTo>
                    <a:pt x="404152" y="36576"/>
                  </a:lnTo>
                  <a:lnTo>
                    <a:pt x="407200" y="33528"/>
                  </a:lnTo>
                  <a:lnTo>
                    <a:pt x="410248" y="32004"/>
                  </a:lnTo>
                  <a:lnTo>
                    <a:pt x="410248" y="30480"/>
                  </a:lnTo>
                  <a:lnTo>
                    <a:pt x="411772" y="27432"/>
                  </a:lnTo>
                  <a:lnTo>
                    <a:pt x="411772" y="0"/>
                  </a:lnTo>
                  <a:close/>
                </a:path>
                <a:path w="459104" h="127000">
                  <a:moveTo>
                    <a:pt x="459105" y="25908"/>
                  </a:moveTo>
                  <a:lnTo>
                    <a:pt x="456057" y="24384"/>
                  </a:lnTo>
                  <a:lnTo>
                    <a:pt x="454533" y="22860"/>
                  </a:lnTo>
                  <a:lnTo>
                    <a:pt x="451485" y="22860"/>
                  </a:lnTo>
                  <a:lnTo>
                    <a:pt x="448437" y="21336"/>
                  </a:lnTo>
                  <a:lnTo>
                    <a:pt x="439293" y="21336"/>
                  </a:lnTo>
                  <a:lnTo>
                    <a:pt x="436245" y="19812"/>
                  </a:lnTo>
                  <a:lnTo>
                    <a:pt x="433197" y="19812"/>
                  </a:lnTo>
                  <a:lnTo>
                    <a:pt x="431673" y="18288"/>
                  </a:lnTo>
                  <a:lnTo>
                    <a:pt x="431673" y="15240"/>
                  </a:lnTo>
                  <a:lnTo>
                    <a:pt x="434721" y="13716"/>
                  </a:lnTo>
                  <a:lnTo>
                    <a:pt x="436245" y="13716"/>
                  </a:lnTo>
                  <a:lnTo>
                    <a:pt x="439293" y="12192"/>
                  </a:lnTo>
                  <a:lnTo>
                    <a:pt x="443865" y="12192"/>
                  </a:lnTo>
                  <a:lnTo>
                    <a:pt x="446913" y="13716"/>
                  </a:lnTo>
                  <a:lnTo>
                    <a:pt x="453009" y="13716"/>
                  </a:lnTo>
                  <a:lnTo>
                    <a:pt x="456057" y="15240"/>
                  </a:lnTo>
                  <a:lnTo>
                    <a:pt x="457581" y="16764"/>
                  </a:lnTo>
                  <a:lnTo>
                    <a:pt x="457581" y="10668"/>
                  </a:lnTo>
                  <a:lnTo>
                    <a:pt x="456057" y="10668"/>
                  </a:lnTo>
                  <a:lnTo>
                    <a:pt x="453009" y="9144"/>
                  </a:lnTo>
                  <a:lnTo>
                    <a:pt x="434721" y="9144"/>
                  </a:lnTo>
                  <a:lnTo>
                    <a:pt x="431673" y="10668"/>
                  </a:lnTo>
                  <a:lnTo>
                    <a:pt x="430149" y="10668"/>
                  </a:lnTo>
                  <a:lnTo>
                    <a:pt x="428625" y="12192"/>
                  </a:lnTo>
                  <a:lnTo>
                    <a:pt x="427101" y="12192"/>
                  </a:lnTo>
                  <a:lnTo>
                    <a:pt x="425577" y="13716"/>
                  </a:lnTo>
                  <a:lnTo>
                    <a:pt x="424053" y="13716"/>
                  </a:lnTo>
                  <a:lnTo>
                    <a:pt x="424053" y="21336"/>
                  </a:lnTo>
                  <a:lnTo>
                    <a:pt x="425577" y="22860"/>
                  </a:lnTo>
                  <a:lnTo>
                    <a:pt x="427101" y="22860"/>
                  </a:lnTo>
                  <a:lnTo>
                    <a:pt x="430149" y="24384"/>
                  </a:lnTo>
                  <a:lnTo>
                    <a:pt x="434721" y="24384"/>
                  </a:lnTo>
                  <a:lnTo>
                    <a:pt x="436245" y="25908"/>
                  </a:lnTo>
                  <a:lnTo>
                    <a:pt x="446913" y="25908"/>
                  </a:lnTo>
                  <a:lnTo>
                    <a:pt x="448437" y="27432"/>
                  </a:lnTo>
                  <a:lnTo>
                    <a:pt x="449961" y="27432"/>
                  </a:lnTo>
                  <a:lnTo>
                    <a:pt x="451485" y="28956"/>
                  </a:lnTo>
                  <a:lnTo>
                    <a:pt x="451485" y="32004"/>
                  </a:lnTo>
                  <a:lnTo>
                    <a:pt x="449961" y="32004"/>
                  </a:lnTo>
                  <a:lnTo>
                    <a:pt x="448437" y="33528"/>
                  </a:lnTo>
                  <a:lnTo>
                    <a:pt x="446913" y="33528"/>
                  </a:lnTo>
                  <a:lnTo>
                    <a:pt x="443865" y="35052"/>
                  </a:lnTo>
                  <a:lnTo>
                    <a:pt x="437769" y="35052"/>
                  </a:lnTo>
                  <a:lnTo>
                    <a:pt x="434721" y="33528"/>
                  </a:lnTo>
                  <a:lnTo>
                    <a:pt x="431673" y="33528"/>
                  </a:lnTo>
                  <a:lnTo>
                    <a:pt x="428625" y="32004"/>
                  </a:lnTo>
                  <a:lnTo>
                    <a:pt x="425577" y="32004"/>
                  </a:lnTo>
                  <a:lnTo>
                    <a:pt x="424053" y="30480"/>
                  </a:lnTo>
                  <a:lnTo>
                    <a:pt x="422529" y="30480"/>
                  </a:lnTo>
                  <a:lnTo>
                    <a:pt x="422529" y="36576"/>
                  </a:lnTo>
                  <a:lnTo>
                    <a:pt x="427101" y="36576"/>
                  </a:lnTo>
                  <a:lnTo>
                    <a:pt x="430149" y="38100"/>
                  </a:lnTo>
                  <a:lnTo>
                    <a:pt x="451485" y="38100"/>
                  </a:lnTo>
                  <a:lnTo>
                    <a:pt x="454533" y="36576"/>
                  </a:lnTo>
                  <a:lnTo>
                    <a:pt x="456057" y="35052"/>
                  </a:lnTo>
                  <a:lnTo>
                    <a:pt x="459105" y="32004"/>
                  </a:lnTo>
                  <a:lnTo>
                    <a:pt x="459105" y="25908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387983" y="1400841"/>
              <a:ext cx="6261100" cy="40005"/>
            </a:xfrm>
            <a:custGeom>
              <a:avLst/>
              <a:gdLst/>
              <a:ahLst/>
              <a:cxnLst/>
              <a:rect l="l" t="t" r="r" b="b"/>
              <a:pathLst>
                <a:path w="6261100" h="40005">
                  <a:moveTo>
                    <a:pt x="6225539" y="39719"/>
                  </a:moveTo>
                  <a:lnTo>
                    <a:pt x="30574" y="39719"/>
                  </a:lnTo>
                  <a:lnTo>
                    <a:pt x="21335" y="38195"/>
                  </a:lnTo>
                  <a:lnTo>
                    <a:pt x="10667" y="35147"/>
                  </a:lnTo>
                  <a:lnTo>
                    <a:pt x="3048" y="27527"/>
                  </a:lnTo>
                  <a:lnTo>
                    <a:pt x="0" y="19907"/>
                  </a:lnTo>
                  <a:lnTo>
                    <a:pt x="3048" y="12287"/>
                  </a:lnTo>
                  <a:lnTo>
                    <a:pt x="10667" y="4667"/>
                  </a:lnTo>
                  <a:lnTo>
                    <a:pt x="21335" y="1524"/>
                  </a:lnTo>
                  <a:lnTo>
                    <a:pt x="30574" y="0"/>
                  </a:lnTo>
                  <a:lnTo>
                    <a:pt x="6225539" y="0"/>
                  </a:lnTo>
                  <a:lnTo>
                    <a:pt x="6239255" y="1524"/>
                  </a:lnTo>
                  <a:lnTo>
                    <a:pt x="6250019" y="4667"/>
                  </a:lnTo>
                  <a:lnTo>
                    <a:pt x="6257639" y="12287"/>
                  </a:lnTo>
                  <a:lnTo>
                    <a:pt x="6260687" y="19907"/>
                  </a:lnTo>
                  <a:lnTo>
                    <a:pt x="6257639" y="27527"/>
                  </a:lnTo>
                  <a:lnTo>
                    <a:pt x="6250019" y="35147"/>
                  </a:lnTo>
                  <a:lnTo>
                    <a:pt x="6239255" y="38195"/>
                  </a:lnTo>
                  <a:lnTo>
                    <a:pt x="6225539" y="3971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/>
          <p:nvPr/>
        </p:nvSpPr>
        <p:spPr>
          <a:xfrm>
            <a:off x="4646485" y="1519427"/>
            <a:ext cx="337185" cy="43815"/>
          </a:xfrm>
          <a:custGeom>
            <a:avLst/>
            <a:gdLst/>
            <a:ahLst/>
            <a:cxnLst/>
            <a:rect l="l" t="t" r="r" b="b"/>
            <a:pathLst>
              <a:path w="337185" h="43815">
                <a:moveTo>
                  <a:pt x="36576" y="37147"/>
                </a:moveTo>
                <a:lnTo>
                  <a:pt x="9144" y="37147"/>
                </a:lnTo>
                <a:lnTo>
                  <a:pt x="9144" y="23342"/>
                </a:lnTo>
                <a:lnTo>
                  <a:pt x="30480" y="23342"/>
                </a:lnTo>
                <a:lnTo>
                  <a:pt x="30480" y="20294"/>
                </a:lnTo>
                <a:lnTo>
                  <a:pt x="9144" y="20294"/>
                </a:lnTo>
                <a:lnTo>
                  <a:pt x="9144" y="8102"/>
                </a:lnTo>
                <a:lnTo>
                  <a:pt x="35052" y="8102"/>
                </a:lnTo>
                <a:lnTo>
                  <a:pt x="35052" y="3530"/>
                </a:lnTo>
                <a:lnTo>
                  <a:pt x="0" y="3530"/>
                </a:lnTo>
                <a:lnTo>
                  <a:pt x="0" y="41719"/>
                </a:lnTo>
                <a:lnTo>
                  <a:pt x="36576" y="41719"/>
                </a:lnTo>
                <a:lnTo>
                  <a:pt x="36576" y="37147"/>
                </a:lnTo>
                <a:close/>
              </a:path>
              <a:path w="337185" h="43815">
                <a:moveTo>
                  <a:pt x="99148" y="3530"/>
                </a:moveTo>
                <a:lnTo>
                  <a:pt x="91528" y="3530"/>
                </a:lnTo>
                <a:lnTo>
                  <a:pt x="91528" y="32575"/>
                </a:lnTo>
                <a:lnTo>
                  <a:pt x="86956" y="37147"/>
                </a:lnTo>
                <a:lnTo>
                  <a:pt x="82384" y="38671"/>
                </a:lnTo>
                <a:lnTo>
                  <a:pt x="73240" y="38671"/>
                </a:lnTo>
                <a:lnTo>
                  <a:pt x="68567" y="37147"/>
                </a:lnTo>
                <a:lnTo>
                  <a:pt x="67043" y="35623"/>
                </a:lnTo>
                <a:lnTo>
                  <a:pt x="63995" y="34099"/>
                </a:lnTo>
                <a:lnTo>
                  <a:pt x="63995" y="3530"/>
                </a:lnTo>
                <a:lnTo>
                  <a:pt x="54851" y="3530"/>
                </a:lnTo>
                <a:lnTo>
                  <a:pt x="54851" y="32575"/>
                </a:lnTo>
                <a:lnTo>
                  <a:pt x="56375" y="37147"/>
                </a:lnTo>
                <a:lnTo>
                  <a:pt x="59423" y="38671"/>
                </a:lnTo>
                <a:lnTo>
                  <a:pt x="63995" y="41719"/>
                </a:lnTo>
                <a:lnTo>
                  <a:pt x="70192" y="43243"/>
                </a:lnTo>
                <a:lnTo>
                  <a:pt x="83908" y="43243"/>
                </a:lnTo>
                <a:lnTo>
                  <a:pt x="88480" y="41719"/>
                </a:lnTo>
                <a:lnTo>
                  <a:pt x="94576" y="38671"/>
                </a:lnTo>
                <a:lnTo>
                  <a:pt x="99148" y="34099"/>
                </a:lnTo>
                <a:lnTo>
                  <a:pt x="99148" y="3530"/>
                </a:lnTo>
                <a:close/>
              </a:path>
              <a:path w="337185" h="43815">
                <a:moveTo>
                  <a:pt x="167817" y="29438"/>
                </a:moveTo>
                <a:lnTo>
                  <a:pt x="166204" y="27914"/>
                </a:lnTo>
                <a:lnTo>
                  <a:pt x="163156" y="24866"/>
                </a:lnTo>
                <a:lnTo>
                  <a:pt x="158584" y="21818"/>
                </a:lnTo>
                <a:lnTo>
                  <a:pt x="144868" y="17246"/>
                </a:lnTo>
                <a:lnTo>
                  <a:pt x="141820" y="17246"/>
                </a:lnTo>
                <a:lnTo>
                  <a:pt x="141820" y="15722"/>
                </a:lnTo>
                <a:lnTo>
                  <a:pt x="140296" y="14198"/>
                </a:lnTo>
                <a:lnTo>
                  <a:pt x="138772" y="14198"/>
                </a:lnTo>
                <a:lnTo>
                  <a:pt x="138772" y="11150"/>
                </a:lnTo>
                <a:lnTo>
                  <a:pt x="141820" y="8102"/>
                </a:lnTo>
                <a:lnTo>
                  <a:pt x="143344" y="8102"/>
                </a:lnTo>
                <a:lnTo>
                  <a:pt x="146392" y="6578"/>
                </a:lnTo>
                <a:lnTo>
                  <a:pt x="152488" y="6578"/>
                </a:lnTo>
                <a:lnTo>
                  <a:pt x="157060" y="8102"/>
                </a:lnTo>
                <a:lnTo>
                  <a:pt x="164680" y="9626"/>
                </a:lnTo>
                <a:lnTo>
                  <a:pt x="164680" y="5054"/>
                </a:lnTo>
                <a:lnTo>
                  <a:pt x="158584" y="3530"/>
                </a:lnTo>
                <a:lnTo>
                  <a:pt x="138772" y="3530"/>
                </a:lnTo>
                <a:lnTo>
                  <a:pt x="135724" y="6578"/>
                </a:lnTo>
                <a:lnTo>
                  <a:pt x="132676" y="8102"/>
                </a:lnTo>
                <a:lnTo>
                  <a:pt x="131152" y="9626"/>
                </a:lnTo>
                <a:lnTo>
                  <a:pt x="131152" y="17246"/>
                </a:lnTo>
                <a:lnTo>
                  <a:pt x="134200" y="18770"/>
                </a:lnTo>
                <a:lnTo>
                  <a:pt x="135724" y="20294"/>
                </a:lnTo>
                <a:lnTo>
                  <a:pt x="149440" y="24866"/>
                </a:lnTo>
                <a:lnTo>
                  <a:pt x="155536" y="27914"/>
                </a:lnTo>
                <a:lnTo>
                  <a:pt x="157060" y="29438"/>
                </a:lnTo>
                <a:lnTo>
                  <a:pt x="158584" y="29438"/>
                </a:lnTo>
                <a:lnTo>
                  <a:pt x="158584" y="34099"/>
                </a:lnTo>
                <a:lnTo>
                  <a:pt x="154012" y="38671"/>
                </a:lnTo>
                <a:lnTo>
                  <a:pt x="143344" y="38671"/>
                </a:lnTo>
                <a:lnTo>
                  <a:pt x="137248" y="37147"/>
                </a:lnTo>
                <a:lnTo>
                  <a:pt x="129628" y="35623"/>
                </a:lnTo>
                <a:lnTo>
                  <a:pt x="129628" y="40195"/>
                </a:lnTo>
                <a:lnTo>
                  <a:pt x="137248" y="41719"/>
                </a:lnTo>
                <a:lnTo>
                  <a:pt x="141820" y="43243"/>
                </a:lnTo>
                <a:lnTo>
                  <a:pt x="152488" y="43243"/>
                </a:lnTo>
                <a:lnTo>
                  <a:pt x="158584" y="41719"/>
                </a:lnTo>
                <a:lnTo>
                  <a:pt x="161632" y="40195"/>
                </a:lnTo>
                <a:lnTo>
                  <a:pt x="166204" y="37147"/>
                </a:lnTo>
                <a:lnTo>
                  <a:pt x="167817" y="35623"/>
                </a:lnTo>
                <a:lnTo>
                  <a:pt x="167817" y="29438"/>
                </a:lnTo>
                <a:close/>
              </a:path>
              <a:path w="337185" h="43815">
                <a:moveTo>
                  <a:pt x="222694" y="38671"/>
                </a:moveTo>
                <a:lnTo>
                  <a:pt x="218122" y="38671"/>
                </a:lnTo>
                <a:lnTo>
                  <a:pt x="216598" y="37147"/>
                </a:lnTo>
                <a:lnTo>
                  <a:pt x="216598" y="27914"/>
                </a:lnTo>
                <a:lnTo>
                  <a:pt x="216598" y="18770"/>
                </a:lnTo>
                <a:lnTo>
                  <a:pt x="215074" y="17246"/>
                </a:lnTo>
                <a:lnTo>
                  <a:pt x="212026" y="15722"/>
                </a:lnTo>
                <a:lnTo>
                  <a:pt x="210502" y="14198"/>
                </a:lnTo>
                <a:lnTo>
                  <a:pt x="190690" y="14198"/>
                </a:lnTo>
                <a:lnTo>
                  <a:pt x="186118" y="15722"/>
                </a:lnTo>
                <a:lnTo>
                  <a:pt x="186118" y="20294"/>
                </a:lnTo>
                <a:lnTo>
                  <a:pt x="195262" y="17246"/>
                </a:lnTo>
                <a:lnTo>
                  <a:pt x="204406" y="17246"/>
                </a:lnTo>
                <a:lnTo>
                  <a:pt x="207454" y="18770"/>
                </a:lnTo>
                <a:lnTo>
                  <a:pt x="207454" y="24866"/>
                </a:lnTo>
                <a:lnTo>
                  <a:pt x="207454" y="27914"/>
                </a:lnTo>
                <a:lnTo>
                  <a:pt x="207454" y="35623"/>
                </a:lnTo>
                <a:lnTo>
                  <a:pt x="204406" y="37147"/>
                </a:lnTo>
                <a:lnTo>
                  <a:pt x="199834" y="38671"/>
                </a:lnTo>
                <a:lnTo>
                  <a:pt x="195262" y="38671"/>
                </a:lnTo>
                <a:lnTo>
                  <a:pt x="193738" y="37147"/>
                </a:lnTo>
                <a:lnTo>
                  <a:pt x="192214" y="37147"/>
                </a:lnTo>
                <a:lnTo>
                  <a:pt x="190690" y="35623"/>
                </a:lnTo>
                <a:lnTo>
                  <a:pt x="190690" y="31051"/>
                </a:lnTo>
                <a:lnTo>
                  <a:pt x="193738" y="29438"/>
                </a:lnTo>
                <a:lnTo>
                  <a:pt x="196786" y="29438"/>
                </a:lnTo>
                <a:lnTo>
                  <a:pt x="201358" y="27914"/>
                </a:lnTo>
                <a:lnTo>
                  <a:pt x="207454" y="27914"/>
                </a:lnTo>
                <a:lnTo>
                  <a:pt x="207454" y="24866"/>
                </a:lnTo>
                <a:lnTo>
                  <a:pt x="198310" y="24866"/>
                </a:lnTo>
                <a:lnTo>
                  <a:pt x="192214" y="26390"/>
                </a:lnTo>
                <a:lnTo>
                  <a:pt x="183070" y="29438"/>
                </a:lnTo>
                <a:lnTo>
                  <a:pt x="181546" y="31051"/>
                </a:lnTo>
                <a:lnTo>
                  <a:pt x="181546" y="37147"/>
                </a:lnTo>
                <a:lnTo>
                  <a:pt x="183070" y="38671"/>
                </a:lnTo>
                <a:lnTo>
                  <a:pt x="186118" y="40195"/>
                </a:lnTo>
                <a:lnTo>
                  <a:pt x="187642" y="41719"/>
                </a:lnTo>
                <a:lnTo>
                  <a:pt x="199834" y="41719"/>
                </a:lnTo>
                <a:lnTo>
                  <a:pt x="208978" y="38671"/>
                </a:lnTo>
                <a:lnTo>
                  <a:pt x="212026" y="41719"/>
                </a:lnTo>
                <a:lnTo>
                  <a:pt x="222694" y="41719"/>
                </a:lnTo>
                <a:lnTo>
                  <a:pt x="222694" y="38671"/>
                </a:lnTo>
                <a:close/>
              </a:path>
              <a:path w="337185" h="43815">
                <a:moveTo>
                  <a:pt x="245541" y="0"/>
                </a:moveTo>
                <a:lnTo>
                  <a:pt x="236410" y="0"/>
                </a:lnTo>
                <a:lnTo>
                  <a:pt x="236410" y="41148"/>
                </a:lnTo>
                <a:lnTo>
                  <a:pt x="245541" y="41148"/>
                </a:lnTo>
                <a:lnTo>
                  <a:pt x="245541" y="0"/>
                </a:lnTo>
                <a:close/>
              </a:path>
              <a:path w="337185" h="43815">
                <a:moveTo>
                  <a:pt x="294411" y="23342"/>
                </a:moveTo>
                <a:lnTo>
                  <a:pt x="292887" y="18770"/>
                </a:lnTo>
                <a:lnTo>
                  <a:pt x="289839" y="17246"/>
                </a:lnTo>
                <a:lnTo>
                  <a:pt x="286791" y="14198"/>
                </a:lnTo>
                <a:lnTo>
                  <a:pt x="286791" y="20294"/>
                </a:lnTo>
                <a:lnTo>
                  <a:pt x="286791" y="24866"/>
                </a:lnTo>
                <a:lnTo>
                  <a:pt x="266979" y="24866"/>
                </a:lnTo>
                <a:lnTo>
                  <a:pt x="266979" y="20294"/>
                </a:lnTo>
                <a:lnTo>
                  <a:pt x="270027" y="17246"/>
                </a:lnTo>
                <a:lnTo>
                  <a:pt x="283743" y="17246"/>
                </a:lnTo>
                <a:lnTo>
                  <a:pt x="286791" y="20294"/>
                </a:lnTo>
                <a:lnTo>
                  <a:pt x="286791" y="14198"/>
                </a:lnTo>
                <a:lnTo>
                  <a:pt x="266979" y="14198"/>
                </a:lnTo>
                <a:lnTo>
                  <a:pt x="262305" y="17246"/>
                </a:lnTo>
                <a:lnTo>
                  <a:pt x="259257" y="20294"/>
                </a:lnTo>
                <a:lnTo>
                  <a:pt x="257733" y="23342"/>
                </a:lnTo>
                <a:lnTo>
                  <a:pt x="257733" y="32575"/>
                </a:lnTo>
                <a:lnTo>
                  <a:pt x="259257" y="35623"/>
                </a:lnTo>
                <a:lnTo>
                  <a:pt x="263931" y="38671"/>
                </a:lnTo>
                <a:lnTo>
                  <a:pt x="273075" y="41719"/>
                </a:lnTo>
                <a:lnTo>
                  <a:pt x="288315" y="41719"/>
                </a:lnTo>
                <a:lnTo>
                  <a:pt x="294411" y="40195"/>
                </a:lnTo>
                <a:lnTo>
                  <a:pt x="294411" y="38671"/>
                </a:lnTo>
                <a:lnTo>
                  <a:pt x="294411" y="37147"/>
                </a:lnTo>
                <a:lnTo>
                  <a:pt x="289839" y="37147"/>
                </a:lnTo>
                <a:lnTo>
                  <a:pt x="285267" y="38671"/>
                </a:lnTo>
                <a:lnTo>
                  <a:pt x="273075" y="38671"/>
                </a:lnTo>
                <a:lnTo>
                  <a:pt x="266979" y="35623"/>
                </a:lnTo>
                <a:lnTo>
                  <a:pt x="265455" y="27914"/>
                </a:lnTo>
                <a:lnTo>
                  <a:pt x="294411" y="27914"/>
                </a:lnTo>
                <a:lnTo>
                  <a:pt x="294411" y="24866"/>
                </a:lnTo>
                <a:lnTo>
                  <a:pt x="294411" y="23342"/>
                </a:lnTo>
                <a:close/>
              </a:path>
              <a:path w="337185" h="43815">
                <a:moveTo>
                  <a:pt x="337083" y="31051"/>
                </a:moveTo>
                <a:lnTo>
                  <a:pt x="335559" y="29438"/>
                </a:lnTo>
                <a:lnTo>
                  <a:pt x="329463" y="26390"/>
                </a:lnTo>
                <a:lnTo>
                  <a:pt x="324891" y="24866"/>
                </a:lnTo>
                <a:lnTo>
                  <a:pt x="321843" y="24866"/>
                </a:lnTo>
                <a:lnTo>
                  <a:pt x="317271" y="23342"/>
                </a:lnTo>
                <a:lnTo>
                  <a:pt x="315747" y="21818"/>
                </a:lnTo>
                <a:lnTo>
                  <a:pt x="315747" y="18770"/>
                </a:lnTo>
                <a:lnTo>
                  <a:pt x="317271" y="18770"/>
                </a:lnTo>
                <a:lnTo>
                  <a:pt x="318795" y="17246"/>
                </a:lnTo>
                <a:lnTo>
                  <a:pt x="329463" y="17246"/>
                </a:lnTo>
                <a:lnTo>
                  <a:pt x="334035" y="18770"/>
                </a:lnTo>
                <a:lnTo>
                  <a:pt x="334035" y="14198"/>
                </a:lnTo>
                <a:lnTo>
                  <a:pt x="314223" y="14198"/>
                </a:lnTo>
                <a:lnTo>
                  <a:pt x="311175" y="15722"/>
                </a:lnTo>
                <a:lnTo>
                  <a:pt x="308127" y="18770"/>
                </a:lnTo>
                <a:lnTo>
                  <a:pt x="308127" y="24866"/>
                </a:lnTo>
                <a:lnTo>
                  <a:pt x="311175" y="26390"/>
                </a:lnTo>
                <a:lnTo>
                  <a:pt x="318795" y="29438"/>
                </a:lnTo>
                <a:lnTo>
                  <a:pt x="323367" y="29438"/>
                </a:lnTo>
                <a:lnTo>
                  <a:pt x="327939" y="31051"/>
                </a:lnTo>
                <a:lnTo>
                  <a:pt x="329463" y="32575"/>
                </a:lnTo>
                <a:lnTo>
                  <a:pt x="329463" y="37147"/>
                </a:lnTo>
                <a:lnTo>
                  <a:pt x="327939" y="37147"/>
                </a:lnTo>
                <a:lnTo>
                  <a:pt x="326415" y="38671"/>
                </a:lnTo>
                <a:lnTo>
                  <a:pt x="317271" y="38671"/>
                </a:lnTo>
                <a:lnTo>
                  <a:pt x="312699" y="37147"/>
                </a:lnTo>
                <a:lnTo>
                  <a:pt x="306603" y="35623"/>
                </a:lnTo>
                <a:lnTo>
                  <a:pt x="306603" y="40195"/>
                </a:lnTo>
                <a:lnTo>
                  <a:pt x="312699" y="41719"/>
                </a:lnTo>
                <a:lnTo>
                  <a:pt x="329463" y="41719"/>
                </a:lnTo>
                <a:lnTo>
                  <a:pt x="335559" y="38671"/>
                </a:lnTo>
                <a:lnTo>
                  <a:pt x="337083" y="35623"/>
                </a:lnTo>
                <a:lnTo>
                  <a:pt x="337083" y="3105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2155317" y="1622202"/>
            <a:ext cx="43180" cy="40005"/>
          </a:xfrm>
          <a:custGeom>
            <a:avLst/>
            <a:gdLst/>
            <a:ahLst/>
            <a:cxnLst/>
            <a:rect l="l" t="t" r="r" b="b"/>
            <a:pathLst>
              <a:path w="43180" h="40005">
                <a:moveTo>
                  <a:pt x="28956" y="39624"/>
                </a:moveTo>
                <a:lnTo>
                  <a:pt x="13716" y="39624"/>
                </a:lnTo>
                <a:lnTo>
                  <a:pt x="9144" y="38100"/>
                </a:lnTo>
                <a:lnTo>
                  <a:pt x="4572" y="35052"/>
                </a:lnTo>
                <a:lnTo>
                  <a:pt x="1524" y="32004"/>
                </a:lnTo>
                <a:lnTo>
                  <a:pt x="0" y="25908"/>
                </a:lnTo>
                <a:lnTo>
                  <a:pt x="0" y="13716"/>
                </a:lnTo>
                <a:lnTo>
                  <a:pt x="1524" y="9144"/>
                </a:lnTo>
                <a:lnTo>
                  <a:pt x="4572" y="4572"/>
                </a:lnTo>
                <a:lnTo>
                  <a:pt x="9144" y="1524"/>
                </a:lnTo>
                <a:lnTo>
                  <a:pt x="13716" y="0"/>
                </a:lnTo>
                <a:lnTo>
                  <a:pt x="28956" y="0"/>
                </a:lnTo>
                <a:lnTo>
                  <a:pt x="35147" y="1524"/>
                </a:lnTo>
                <a:lnTo>
                  <a:pt x="38195" y="4572"/>
                </a:lnTo>
                <a:lnTo>
                  <a:pt x="16764" y="4572"/>
                </a:lnTo>
                <a:lnTo>
                  <a:pt x="15240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9144" y="28956"/>
                </a:lnTo>
                <a:lnTo>
                  <a:pt x="10668" y="30480"/>
                </a:lnTo>
                <a:lnTo>
                  <a:pt x="10668" y="32004"/>
                </a:lnTo>
                <a:lnTo>
                  <a:pt x="12192" y="32004"/>
                </a:lnTo>
                <a:lnTo>
                  <a:pt x="13716" y="33528"/>
                </a:lnTo>
                <a:lnTo>
                  <a:pt x="15240" y="33528"/>
                </a:lnTo>
                <a:lnTo>
                  <a:pt x="16764" y="35052"/>
                </a:lnTo>
                <a:lnTo>
                  <a:pt x="38195" y="35052"/>
                </a:lnTo>
                <a:lnTo>
                  <a:pt x="35147" y="38100"/>
                </a:lnTo>
                <a:lnTo>
                  <a:pt x="28956" y="39624"/>
                </a:lnTo>
                <a:close/>
              </a:path>
              <a:path w="43180" h="40005">
                <a:moveTo>
                  <a:pt x="38195" y="35052"/>
                </a:moveTo>
                <a:lnTo>
                  <a:pt x="27432" y="35052"/>
                </a:lnTo>
                <a:lnTo>
                  <a:pt x="30480" y="33528"/>
                </a:lnTo>
                <a:lnTo>
                  <a:pt x="30480" y="32004"/>
                </a:lnTo>
                <a:lnTo>
                  <a:pt x="32004" y="32004"/>
                </a:lnTo>
                <a:lnTo>
                  <a:pt x="33623" y="30480"/>
                </a:lnTo>
                <a:lnTo>
                  <a:pt x="33623" y="25908"/>
                </a:lnTo>
                <a:lnTo>
                  <a:pt x="35147" y="24384"/>
                </a:lnTo>
                <a:lnTo>
                  <a:pt x="35147" y="15240"/>
                </a:lnTo>
                <a:lnTo>
                  <a:pt x="33623" y="13716"/>
                </a:lnTo>
                <a:lnTo>
                  <a:pt x="33623" y="9144"/>
                </a:lnTo>
                <a:lnTo>
                  <a:pt x="32004" y="9144"/>
                </a:lnTo>
                <a:lnTo>
                  <a:pt x="30480" y="7620"/>
                </a:lnTo>
                <a:lnTo>
                  <a:pt x="30480" y="6096"/>
                </a:lnTo>
                <a:lnTo>
                  <a:pt x="27432" y="6096"/>
                </a:lnTo>
                <a:lnTo>
                  <a:pt x="25908" y="4572"/>
                </a:lnTo>
                <a:lnTo>
                  <a:pt x="38195" y="4572"/>
                </a:lnTo>
                <a:lnTo>
                  <a:pt x="41243" y="9144"/>
                </a:lnTo>
                <a:lnTo>
                  <a:pt x="42767" y="13716"/>
                </a:lnTo>
                <a:lnTo>
                  <a:pt x="42767" y="25908"/>
                </a:lnTo>
                <a:lnTo>
                  <a:pt x="41243" y="32004"/>
                </a:lnTo>
                <a:lnTo>
                  <a:pt x="38195" y="3505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542794" y="1622208"/>
            <a:ext cx="177165" cy="40005"/>
          </a:xfrm>
          <a:custGeom>
            <a:avLst/>
            <a:gdLst/>
            <a:ahLst/>
            <a:cxnLst/>
            <a:rect l="l" t="t" r="r" b="b"/>
            <a:pathLst>
              <a:path w="177164" h="40005">
                <a:moveTo>
                  <a:pt x="42760" y="13716"/>
                </a:moveTo>
                <a:lnTo>
                  <a:pt x="41236" y="9144"/>
                </a:lnTo>
                <a:lnTo>
                  <a:pt x="38188" y="4572"/>
                </a:lnTo>
                <a:lnTo>
                  <a:pt x="35140" y="2590"/>
                </a:lnTo>
                <a:lnTo>
                  <a:pt x="35140" y="16764"/>
                </a:lnTo>
                <a:lnTo>
                  <a:pt x="35140" y="22860"/>
                </a:lnTo>
                <a:lnTo>
                  <a:pt x="33528" y="24384"/>
                </a:lnTo>
                <a:lnTo>
                  <a:pt x="33528" y="30480"/>
                </a:lnTo>
                <a:lnTo>
                  <a:pt x="32004" y="32004"/>
                </a:lnTo>
                <a:lnTo>
                  <a:pt x="30480" y="32004"/>
                </a:lnTo>
                <a:lnTo>
                  <a:pt x="27432" y="35052"/>
                </a:lnTo>
                <a:lnTo>
                  <a:pt x="16764" y="35052"/>
                </a:lnTo>
                <a:lnTo>
                  <a:pt x="15240" y="33528"/>
                </a:lnTo>
                <a:lnTo>
                  <a:pt x="13716" y="33528"/>
                </a:lnTo>
                <a:lnTo>
                  <a:pt x="12192" y="32004"/>
                </a:lnTo>
                <a:lnTo>
                  <a:pt x="10668" y="32004"/>
                </a:lnTo>
                <a:lnTo>
                  <a:pt x="9144" y="30480"/>
                </a:lnTo>
                <a:lnTo>
                  <a:pt x="9144" y="24384"/>
                </a:lnTo>
                <a:lnTo>
                  <a:pt x="7620" y="22860"/>
                </a:lnTo>
                <a:lnTo>
                  <a:pt x="7620" y="18288"/>
                </a:lnTo>
                <a:lnTo>
                  <a:pt x="9144" y="15240"/>
                </a:lnTo>
                <a:lnTo>
                  <a:pt x="9144" y="9144"/>
                </a:lnTo>
                <a:lnTo>
                  <a:pt x="10668" y="9144"/>
                </a:lnTo>
                <a:lnTo>
                  <a:pt x="13716" y="6096"/>
                </a:lnTo>
                <a:lnTo>
                  <a:pt x="15240" y="6096"/>
                </a:lnTo>
                <a:lnTo>
                  <a:pt x="16764" y="4572"/>
                </a:lnTo>
                <a:lnTo>
                  <a:pt x="25908" y="4572"/>
                </a:lnTo>
                <a:lnTo>
                  <a:pt x="27432" y="6096"/>
                </a:lnTo>
                <a:lnTo>
                  <a:pt x="28956" y="6096"/>
                </a:lnTo>
                <a:lnTo>
                  <a:pt x="32004" y="9144"/>
                </a:lnTo>
                <a:lnTo>
                  <a:pt x="33528" y="9144"/>
                </a:lnTo>
                <a:lnTo>
                  <a:pt x="33528" y="15240"/>
                </a:lnTo>
                <a:lnTo>
                  <a:pt x="35140" y="16764"/>
                </a:lnTo>
                <a:lnTo>
                  <a:pt x="35140" y="2590"/>
                </a:lnTo>
                <a:lnTo>
                  <a:pt x="33528" y="1524"/>
                </a:lnTo>
                <a:lnTo>
                  <a:pt x="28956" y="0"/>
                </a:lnTo>
                <a:lnTo>
                  <a:pt x="13716" y="0"/>
                </a:lnTo>
                <a:lnTo>
                  <a:pt x="9144" y="1524"/>
                </a:lnTo>
                <a:lnTo>
                  <a:pt x="4572" y="4572"/>
                </a:lnTo>
                <a:lnTo>
                  <a:pt x="1524" y="9144"/>
                </a:lnTo>
                <a:lnTo>
                  <a:pt x="0" y="13716"/>
                </a:lnTo>
                <a:lnTo>
                  <a:pt x="0" y="25908"/>
                </a:lnTo>
                <a:lnTo>
                  <a:pt x="1524" y="32004"/>
                </a:lnTo>
                <a:lnTo>
                  <a:pt x="4572" y="35052"/>
                </a:lnTo>
                <a:lnTo>
                  <a:pt x="9144" y="38100"/>
                </a:lnTo>
                <a:lnTo>
                  <a:pt x="13716" y="39624"/>
                </a:lnTo>
                <a:lnTo>
                  <a:pt x="28956" y="39624"/>
                </a:lnTo>
                <a:lnTo>
                  <a:pt x="33528" y="38100"/>
                </a:lnTo>
                <a:lnTo>
                  <a:pt x="38188" y="35052"/>
                </a:lnTo>
                <a:lnTo>
                  <a:pt x="41236" y="32004"/>
                </a:lnTo>
                <a:lnTo>
                  <a:pt x="42760" y="25908"/>
                </a:lnTo>
                <a:lnTo>
                  <a:pt x="42760" y="13716"/>
                </a:lnTo>
                <a:close/>
              </a:path>
              <a:path w="177164" h="40005">
                <a:moveTo>
                  <a:pt x="70853" y="31330"/>
                </a:moveTo>
                <a:lnTo>
                  <a:pt x="60185" y="31330"/>
                </a:lnTo>
                <a:lnTo>
                  <a:pt x="60185" y="38950"/>
                </a:lnTo>
                <a:lnTo>
                  <a:pt x="70853" y="38950"/>
                </a:lnTo>
                <a:lnTo>
                  <a:pt x="70853" y="31330"/>
                </a:lnTo>
                <a:close/>
              </a:path>
              <a:path w="177164" h="40005">
                <a:moveTo>
                  <a:pt x="125056" y="13716"/>
                </a:moveTo>
                <a:lnTo>
                  <a:pt x="123532" y="9144"/>
                </a:lnTo>
                <a:lnTo>
                  <a:pt x="120484" y="4572"/>
                </a:lnTo>
                <a:lnTo>
                  <a:pt x="115912" y="1524"/>
                </a:lnTo>
                <a:lnTo>
                  <a:pt x="115912" y="10668"/>
                </a:lnTo>
                <a:lnTo>
                  <a:pt x="115912" y="28956"/>
                </a:lnTo>
                <a:lnTo>
                  <a:pt x="114388" y="30480"/>
                </a:lnTo>
                <a:lnTo>
                  <a:pt x="114388" y="32004"/>
                </a:lnTo>
                <a:lnTo>
                  <a:pt x="112864" y="32004"/>
                </a:lnTo>
                <a:lnTo>
                  <a:pt x="109816" y="35052"/>
                </a:lnTo>
                <a:lnTo>
                  <a:pt x="99148" y="35052"/>
                </a:lnTo>
                <a:lnTo>
                  <a:pt x="97624" y="33528"/>
                </a:lnTo>
                <a:lnTo>
                  <a:pt x="94576" y="33528"/>
                </a:lnTo>
                <a:lnTo>
                  <a:pt x="94576" y="32004"/>
                </a:lnTo>
                <a:lnTo>
                  <a:pt x="93052" y="32004"/>
                </a:lnTo>
                <a:lnTo>
                  <a:pt x="91528" y="30480"/>
                </a:lnTo>
                <a:lnTo>
                  <a:pt x="91528" y="25908"/>
                </a:lnTo>
                <a:lnTo>
                  <a:pt x="90004" y="24384"/>
                </a:lnTo>
                <a:lnTo>
                  <a:pt x="90004" y="15240"/>
                </a:lnTo>
                <a:lnTo>
                  <a:pt x="91528" y="13716"/>
                </a:lnTo>
                <a:lnTo>
                  <a:pt x="91528" y="9144"/>
                </a:lnTo>
                <a:lnTo>
                  <a:pt x="93052" y="9144"/>
                </a:lnTo>
                <a:lnTo>
                  <a:pt x="96100" y="6096"/>
                </a:lnTo>
                <a:lnTo>
                  <a:pt x="97624" y="6096"/>
                </a:lnTo>
                <a:lnTo>
                  <a:pt x="99148" y="4572"/>
                </a:lnTo>
                <a:lnTo>
                  <a:pt x="108292" y="4572"/>
                </a:lnTo>
                <a:lnTo>
                  <a:pt x="109816" y="6096"/>
                </a:lnTo>
                <a:lnTo>
                  <a:pt x="111340" y="6096"/>
                </a:lnTo>
                <a:lnTo>
                  <a:pt x="115912" y="10668"/>
                </a:lnTo>
                <a:lnTo>
                  <a:pt x="115912" y="1524"/>
                </a:lnTo>
                <a:lnTo>
                  <a:pt x="111340" y="0"/>
                </a:lnTo>
                <a:lnTo>
                  <a:pt x="96100" y="0"/>
                </a:lnTo>
                <a:lnTo>
                  <a:pt x="91528" y="1524"/>
                </a:lnTo>
                <a:lnTo>
                  <a:pt x="86956" y="4572"/>
                </a:lnTo>
                <a:lnTo>
                  <a:pt x="83908" y="9144"/>
                </a:lnTo>
                <a:lnTo>
                  <a:pt x="82384" y="13716"/>
                </a:lnTo>
                <a:lnTo>
                  <a:pt x="82384" y="25908"/>
                </a:lnTo>
                <a:lnTo>
                  <a:pt x="83908" y="32004"/>
                </a:lnTo>
                <a:lnTo>
                  <a:pt x="90004" y="38100"/>
                </a:lnTo>
                <a:lnTo>
                  <a:pt x="96100" y="39624"/>
                </a:lnTo>
                <a:lnTo>
                  <a:pt x="111340" y="39624"/>
                </a:lnTo>
                <a:lnTo>
                  <a:pt x="115912" y="38100"/>
                </a:lnTo>
                <a:lnTo>
                  <a:pt x="120484" y="35052"/>
                </a:lnTo>
                <a:lnTo>
                  <a:pt x="123532" y="32004"/>
                </a:lnTo>
                <a:lnTo>
                  <a:pt x="125056" y="25908"/>
                </a:lnTo>
                <a:lnTo>
                  <a:pt x="125056" y="13716"/>
                </a:lnTo>
                <a:close/>
              </a:path>
              <a:path w="177164" h="40005">
                <a:moveTo>
                  <a:pt x="176974" y="35052"/>
                </a:moveTo>
                <a:lnTo>
                  <a:pt x="163156" y="35052"/>
                </a:lnTo>
                <a:lnTo>
                  <a:pt x="163156" y="2946"/>
                </a:lnTo>
                <a:lnTo>
                  <a:pt x="157060" y="2946"/>
                </a:lnTo>
                <a:lnTo>
                  <a:pt x="157060" y="4470"/>
                </a:lnTo>
                <a:lnTo>
                  <a:pt x="155536" y="4470"/>
                </a:lnTo>
                <a:lnTo>
                  <a:pt x="155536" y="5994"/>
                </a:lnTo>
                <a:lnTo>
                  <a:pt x="152488" y="5994"/>
                </a:lnTo>
                <a:lnTo>
                  <a:pt x="150964" y="7518"/>
                </a:lnTo>
                <a:lnTo>
                  <a:pt x="143344" y="7518"/>
                </a:lnTo>
                <a:lnTo>
                  <a:pt x="143344" y="10566"/>
                </a:lnTo>
                <a:lnTo>
                  <a:pt x="155536" y="10566"/>
                </a:lnTo>
                <a:lnTo>
                  <a:pt x="155536" y="35052"/>
                </a:lnTo>
                <a:lnTo>
                  <a:pt x="143344" y="35052"/>
                </a:lnTo>
                <a:lnTo>
                  <a:pt x="143344" y="38100"/>
                </a:lnTo>
                <a:lnTo>
                  <a:pt x="176974" y="38100"/>
                </a:lnTo>
                <a:lnTo>
                  <a:pt x="176974" y="3505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2998940" y="1622208"/>
            <a:ext cx="180340" cy="40005"/>
          </a:xfrm>
          <a:custGeom>
            <a:avLst/>
            <a:gdLst/>
            <a:ahLst/>
            <a:cxnLst/>
            <a:rect l="l" t="t" r="r" b="b"/>
            <a:pathLst>
              <a:path w="180339" h="40005">
                <a:moveTo>
                  <a:pt x="42672" y="13716"/>
                </a:moveTo>
                <a:lnTo>
                  <a:pt x="41148" y="9144"/>
                </a:lnTo>
                <a:lnTo>
                  <a:pt x="36576" y="4572"/>
                </a:lnTo>
                <a:lnTo>
                  <a:pt x="33528" y="1524"/>
                </a:lnTo>
                <a:lnTo>
                  <a:pt x="33528" y="10668"/>
                </a:lnTo>
                <a:lnTo>
                  <a:pt x="33528" y="28956"/>
                </a:lnTo>
                <a:lnTo>
                  <a:pt x="32004" y="30480"/>
                </a:lnTo>
                <a:lnTo>
                  <a:pt x="32004" y="32004"/>
                </a:lnTo>
                <a:lnTo>
                  <a:pt x="30480" y="32004"/>
                </a:lnTo>
                <a:lnTo>
                  <a:pt x="27432" y="35052"/>
                </a:lnTo>
                <a:lnTo>
                  <a:pt x="15240" y="35052"/>
                </a:lnTo>
                <a:lnTo>
                  <a:pt x="13716" y="33528"/>
                </a:lnTo>
                <a:lnTo>
                  <a:pt x="12192" y="33528"/>
                </a:lnTo>
                <a:lnTo>
                  <a:pt x="9144" y="30480"/>
                </a:lnTo>
                <a:lnTo>
                  <a:pt x="9144" y="25908"/>
                </a:lnTo>
                <a:lnTo>
                  <a:pt x="7620" y="24384"/>
                </a:lnTo>
                <a:lnTo>
                  <a:pt x="7620" y="15240"/>
                </a:lnTo>
                <a:lnTo>
                  <a:pt x="9144" y="13716"/>
                </a:lnTo>
                <a:lnTo>
                  <a:pt x="9144" y="9144"/>
                </a:lnTo>
                <a:lnTo>
                  <a:pt x="10668" y="9144"/>
                </a:lnTo>
                <a:lnTo>
                  <a:pt x="10668" y="7620"/>
                </a:lnTo>
                <a:lnTo>
                  <a:pt x="12192" y="6096"/>
                </a:lnTo>
                <a:lnTo>
                  <a:pt x="13716" y="6096"/>
                </a:lnTo>
                <a:lnTo>
                  <a:pt x="16764" y="4572"/>
                </a:lnTo>
                <a:lnTo>
                  <a:pt x="25908" y="4572"/>
                </a:lnTo>
                <a:lnTo>
                  <a:pt x="27432" y="6096"/>
                </a:lnTo>
                <a:lnTo>
                  <a:pt x="28956" y="6096"/>
                </a:lnTo>
                <a:lnTo>
                  <a:pt x="33528" y="10668"/>
                </a:lnTo>
                <a:lnTo>
                  <a:pt x="33528" y="1524"/>
                </a:lnTo>
                <a:lnTo>
                  <a:pt x="28956" y="0"/>
                </a:lnTo>
                <a:lnTo>
                  <a:pt x="13716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9144"/>
                </a:lnTo>
                <a:lnTo>
                  <a:pt x="0" y="13716"/>
                </a:lnTo>
                <a:lnTo>
                  <a:pt x="0" y="25908"/>
                </a:lnTo>
                <a:lnTo>
                  <a:pt x="1524" y="32004"/>
                </a:lnTo>
                <a:lnTo>
                  <a:pt x="7620" y="38100"/>
                </a:lnTo>
                <a:lnTo>
                  <a:pt x="13716" y="39624"/>
                </a:lnTo>
                <a:lnTo>
                  <a:pt x="28956" y="39624"/>
                </a:lnTo>
                <a:lnTo>
                  <a:pt x="33528" y="38100"/>
                </a:lnTo>
                <a:lnTo>
                  <a:pt x="36576" y="35052"/>
                </a:lnTo>
                <a:lnTo>
                  <a:pt x="41148" y="32004"/>
                </a:lnTo>
                <a:lnTo>
                  <a:pt x="42672" y="25908"/>
                </a:lnTo>
                <a:lnTo>
                  <a:pt x="42672" y="13716"/>
                </a:lnTo>
                <a:close/>
              </a:path>
              <a:path w="180339" h="40005">
                <a:moveTo>
                  <a:pt x="70383" y="31330"/>
                </a:moveTo>
                <a:lnTo>
                  <a:pt x="59715" y="31330"/>
                </a:lnTo>
                <a:lnTo>
                  <a:pt x="59715" y="38950"/>
                </a:lnTo>
                <a:lnTo>
                  <a:pt x="70383" y="38950"/>
                </a:lnTo>
                <a:lnTo>
                  <a:pt x="70383" y="31330"/>
                </a:lnTo>
                <a:close/>
              </a:path>
              <a:path w="180339" h="40005">
                <a:moveTo>
                  <a:pt x="125069" y="13716"/>
                </a:moveTo>
                <a:lnTo>
                  <a:pt x="123545" y="9144"/>
                </a:lnTo>
                <a:lnTo>
                  <a:pt x="118973" y="4572"/>
                </a:lnTo>
                <a:lnTo>
                  <a:pt x="115925" y="1524"/>
                </a:lnTo>
                <a:lnTo>
                  <a:pt x="115925" y="10668"/>
                </a:lnTo>
                <a:lnTo>
                  <a:pt x="115925" y="28956"/>
                </a:lnTo>
                <a:lnTo>
                  <a:pt x="114401" y="30480"/>
                </a:lnTo>
                <a:lnTo>
                  <a:pt x="114401" y="32004"/>
                </a:lnTo>
                <a:lnTo>
                  <a:pt x="112877" y="32004"/>
                </a:lnTo>
                <a:lnTo>
                  <a:pt x="109829" y="35052"/>
                </a:lnTo>
                <a:lnTo>
                  <a:pt x="97637" y="35052"/>
                </a:lnTo>
                <a:lnTo>
                  <a:pt x="96113" y="33528"/>
                </a:lnTo>
                <a:lnTo>
                  <a:pt x="94589" y="33528"/>
                </a:lnTo>
                <a:lnTo>
                  <a:pt x="91541" y="30480"/>
                </a:lnTo>
                <a:lnTo>
                  <a:pt x="91541" y="28956"/>
                </a:lnTo>
                <a:lnTo>
                  <a:pt x="90017" y="25908"/>
                </a:lnTo>
                <a:lnTo>
                  <a:pt x="90017" y="13716"/>
                </a:lnTo>
                <a:lnTo>
                  <a:pt x="91541" y="10668"/>
                </a:lnTo>
                <a:lnTo>
                  <a:pt x="91541" y="9144"/>
                </a:lnTo>
                <a:lnTo>
                  <a:pt x="93065" y="9144"/>
                </a:lnTo>
                <a:lnTo>
                  <a:pt x="93065" y="7620"/>
                </a:lnTo>
                <a:lnTo>
                  <a:pt x="94589" y="6096"/>
                </a:lnTo>
                <a:lnTo>
                  <a:pt x="96113" y="6096"/>
                </a:lnTo>
                <a:lnTo>
                  <a:pt x="99161" y="4572"/>
                </a:lnTo>
                <a:lnTo>
                  <a:pt x="108305" y="4572"/>
                </a:lnTo>
                <a:lnTo>
                  <a:pt x="109829" y="6096"/>
                </a:lnTo>
                <a:lnTo>
                  <a:pt x="111353" y="6096"/>
                </a:lnTo>
                <a:lnTo>
                  <a:pt x="115925" y="10668"/>
                </a:lnTo>
                <a:lnTo>
                  <a:pt x="115925" y="1524"/>
                </a:lnTo>
                <a:lnTo>
                  <a:pt x="111353" y="0"/>
                </a:lnTo>
                <a:lnTo>
                  <a:pt x="96113" y="0"/>
                </a:lnTo>
                <a:lnTo>
                  <a:pt x="90017" y="1524"/>
                </a:lnTo>
                <a:lnTo>
                  <a:pt x="86969" y="4572"/>
                </a:lnTo>
                <a:lnTo>
                  <a:pt x="83921" y="9144"/>
                </a:lnTo>
                <a:lnTo>
                  <a:pt x="82397" y="13716"/>
                </a:lnTo>
                <a:lnTo>
                  <a:pt x="82397" y="25908"/>
                </a:lnTo>
                <a:lnTo>
                  <a:pt x="83921" y="32004"/>
                </a:lnTo>
                <a:lnTo>
                  <a:pt x="90017" y="38100"/>
                </a:lnTo>
                <a:lnTo>
                  <a:pt x="96113" y="39624"/>
                </a:lnTo>
                <a:lnTo>
                  <a:pt x="109829" y="39624"/>
                </a:lnTo>
                <a:lnTo>
                  <a:pt x="115925" y="38100"/>
                </a:lnTo>
                <a:lnTo>
                  <a:pt x="118973" y="35052"/>
                </a:lnTo>
                <a:lnTo>
                  <a:pt x="123545" y="32004"/>
                </a:lnTo>
                <a:lnTo>
                  <a:pt x="125069" y="25908"/>
                </a:lnTo>
                <a:lnTo>
                  <a:pt x="125069" y="13716"/>
                </a:lnTo>
                <a:close/>
              </a:path>
              <a:path w="180339" h="40005">
                <a:moveTo>
                  <a:pt x="180022" y="35052"/>
                </a:moveTo>
                <a:lnTo>
                  <a:pt x="146392" y="35052"/>
                </a:lnTo>
                <a:lnTo>
                  <a:pt x="155536" y="30480"/>
                </a:lnTo>
                <a:lnTo>
                  <a:pt x="158584" y="27432"/>
                </a:lnTo>
                <a:lnTo>
                  <a:pt x="161734" y="25908"/>
                </a:lnTo>
                <a:lnTo>
                  <a:pt x="164782" y="24384"/>
                </a:lnTo>
                <a:lnTo>
                  <a:pt x="166306" y="22860"/>
                </a:lnTo>
                <a:lnTo>
                  <a:pt x="167830" y="22860"/>
                </a:lnTo>
                <a:lnTo>
                  <a:pt x="170878" y="19812"/>
                </a:lnTo>
                <a:lnTo>
                  <a:pt x="172402" y="19812"/>
                </a:lnTo>
                <a:lnTo>
                  <a:pt x="173926" y="18288"/>
                </a:lnTo>
                <a:lnTo>
                  <a:pt x="173926" y="16764"/>
                </a:lnTo>
                <a:lnTo>
                  <a:pt x="176974" y="13716"/>
                </a:lnTo>
                <a:lnTo>
                  <a:pt x="176974" y="7620"/>
                </a:lnTo>
                <a:lnTo>
                  <a:pt x="175450" y="4572"/>
                </a:lnTo>
                <a:lnTo>
                  <a:pt x="170878" y="3048"/>
                </a:lnTo>
                <a:lnTo>
                  <a:pt x="167830" y="1524"/>
                </a:lnTo>
                <a:lnTo>
                  <a:pt x="163258" y="0"/>
                </a:lnTo>
                <a:lnTo>
                  <a:pt x="150964" y="0"/>
                </a:lnTo>
                <a:lnTo>
                  <a:pt x="146392" y="1524"/>
                </a:lnTo>
                <a:lnTo>
                  <a:pt x="140296" y="1524"/>
                </a:lnTo>
                <a:lnTo>
                  <a:pt x="138772" y="3048"/>
                </a:lnTo>
                <a:lnTo>
                  <a:pt x="138772" y="7620"/>
                </a:lnTo>
                <a:lnTo>
                  <a:pt x="141820" y="7620"/>
                </a:lnTo>
                <a:lnTo>
                  <a:pt x="144868" y="6096"/>
                </a:lnTo>
                <a:lnTo>
                  <a:pt x="147916" y="6096"/>
                </a:lnTo>
                <a:lnTo>
                  <a:pt x="150964" y="4572"/>
                </a:lnTo>
                <a:lnTo>
                  <a:pt x="160108" y="4572"/>
                </a:lnTo>
                <a:lnTo>
                  <a:pt x="163258" y="6096"/>
                </a:lnTo>
                <a:lnTo>
                  <a:pt x="164782" y="6096"/>
                </a:lnTo>
                <a:lnTo>
                  <a:pt x="167830" y="7620"/>
                </a:lnTo>
                <a:lnTo>
                  <a:pt x="167830" y="15240"/>
                </a:lnTo>
                <a:lnTo>
                  <a:pt x="166306" y="16764"/>
                </a:lnTo>
                <a:lnTo>
                  <a:pt x="163258" y="18288"/>
                </a:lnTo>
                <a:lnTo>
                  <a:pt x="160108" y="21336"/>
                </a:lnTo>
                <a:lnTo>
                  <a:pt x="154012" y="24384"/>
                </a:lnTo>
                <a:lnTo>
                  <a:pt x="152488" y="25908"/>
                </a:lnTo>
                <a:lnTo>
                  <a:pt x="137248" y="33528"/>
                </a:lnTo>
                <a:lnTo>
                  <a:pt x="137248" y="38100"/>
                </a:lnTo>
                <a:lnTo>
                  <a:pt x="180022" y="38100"/>
                </a:lnTo>
                <a:lnTo>
                  <a:pt x="180022" y="3505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3453574" y="1622208"/>
            <a:ext cx="180340" cy="40005"/>
          </a:xfrm>
          <a:custGeom>
            <a:avLst/>
            <a:gdLst/>
            <a:ahLst/>
            <a:cxnLst/>
            <a:rect l="l" t="t" r="r" b="b"/>
            <a:pathLst>
              <a:path w="180339" h="40005">
                <a:moveTo>
                  <a:pt x="44196" y="13716"/>
                </a:moveTo>
                <a:lnTo>
                  <a:pt x="38100" y="4572"/>
                </a:lnTo>
                <a:lnTo>
                  <a:pt x="35052" y="1524"/>
                </a:lnTo>
                <a:lnTo>
                  <a:pt x="35052" y="10668"/>
                </a:lnTo>
                <a:lnTo>
                  <a:pt x="35052" y="25908"/>
                </a:lnTo>
                <a:lnTo>
                  <a:pt x="33528" y="28956"/>
                </a:lnTo>
                <a:lnTo>
                  <a:pt x="33528" y="30480"/>
                </a:lnTo>
                <a:lnTo>
                  <a:pt x="28956" y="35052"/>
                </a:lnTo>
                <a:lnTo>
                  <a:pt x="16764" y="35052"/>
                </a:lnTo>
                <a:lnTo>
                  <a:pt x="15240" y="33528"/>
                </a:lnTo>
                <a:lnTo>
                  <a:pt x="13716" y="33528"/>
                </a:lnTo>
                <a:lnTo>
                  <a:pt x="9144" y="28956"/>
                </a:lnTo>
                <a:lnTo>
                  <a:pt x="9144" y="13716"/>
                </a:lnTo>
                <a:lnTo>
                  <a:pt x="10668" y="10668"/>
                </a:lnTo>
                <a:lnTo>
                  <a:pt x="10668" y="9144"/>
                </a:lnTo>
                <a:lnTo>
                  <a:pt x="12192" y="9144"/>
                </a:lnTo>
                <a:lnTo>
                  <a:pt x="12192" y="7620"/>
                </a:lnTo>
                <a:lnTo>
                  <a:pt x="13716" y="6096"/>
                </a:lnTo>
                <a:lnTo>
                  <a:pt x="15240" y="6096"/>
                </a:lnTo>
                <a:lnTo>
                  <a:pt x="16764" y="4572"/>
                </a:lnTo>
                <a:lnTo>
                  <a:pt x="27432" y="4572"/>
                </a:lnTo>
                <a:lnTo>
                  <a:pt x="28956" y="6096"/>
                </a:lnTo>
                <a:lnTo>
                  <a:pt x="30480" y="6096"/>
                </a:lnTo>
                <a:lnTo>
                  <a:pt x="32004" y="7620"/>
                </a:lnTo>
                <a:lnTo>
                  <a:pt x="32004" y="9144"/>
                </a:lnTo>
                <a:lnTo>
                  <a:pt x="33528" y="9144"/>
                </a:lnTo>
                <a:lnTo>
                  <a:pt x="35052" y="10668"/>
                </a:lnTo>
                <a:lnTo>
                  <a:pt x="35052" y="1524"/>
                </a:lnTo>
                <a:lnTo>
                  <a:pt x="28956" y="0"/>
                </a:lnTo>
                <a:lnTo>
                  <a:pt x="15240" y="0"/>
                </a:lnTo>
                <a:lnTo>
                  <a:pt x="9144" y="1524"/>
                </a:lnTo>
                <a:lnTo>
                  <a:pt x="6096" y="4572"/>
                </a:lnTo>
                <a:lnTo>
                  <a:pt x="0" y="13716"/>
                </a:lnTo>
                <a:lnTo>
                  <a:pt x="0" y="25908"/>
                </a:lnTo>
                <a:lnTo>
                  <a:pt x="3048" y="32004"/>
                </a:lnTo>
                <a:lnTo>
                  <a:pt x="9144" y="38100"/>
                </a:lnTo>
                <a:lnTo>
                  <a:pt x="15240" y="39624"/>
                </a:lnTo>
                <a:lnTo>
                  <a:pt x="28956" y="39624"/>
                </a:lnTo>
                <a:lnTo>
                  <a:pt x="35052" y="38100"/>
                </a:lnTo>
                <a:lnTo>
                  <a:pt x="38100" y="35052"/>
                </a:lnTo>
                <a:lnTo>
                  <a:pt x="41148" y="32004"/>
                </a:lnTo>
                <a:lnTo>
                  <a:pt x="44196" y="25908"/>
                </a:lnTo>
                <a:lnTo>
                  <a:pt x="44196" y="13716"/>
                </a:lnTo>
                <a:close/>
              </a:path>
              <a:path w="180339" h="40005">
                <a:moveTo>
                  <a:pt x="69913" y="31330"/>
                </a:moveTo>
                <a:lnTo>
                  <a:pt x="59232" y="31330"/>
                </a:lnTo>
                <a:lnTo>
                  <a:pt x="59232" y="38950"/>
                </a:lnTo>
                <a:lnTo>
                  <a:pt x="69913" y="38950"/>
                </a:lnTo>
                <a:lnTo>
                  <a:pt x="69913" y="31330"/>
                </a:lnTo>
                <a:close/>
              </a:path>
              <a:path w="180339" h="40005">
                <a:moveTo>
                  <a:pt x="126580" y="13716"/>
                </a:moveTo>
                <a:lnTo>
                  <a:pt x="120484" y="4572"/>
                </a:lnTo>
                <a:lnTo>
                  <a:pt x="117436" y="1524"/>
                </a:lnTo>
                <a:lnTo>
                  <a:pt x="117436" y="13716"/>
                </a:lnTo>
                <a:lnTo>
                  <a:pt x="117436" y="25908"/>
                </a:lnTo>
                <a:lnTo>
                  <a:pt x="115912" y="28956"/>
                </a:lnTo>
                <a:lnTo>
                  <a:pt x="115912" y="30480"/>
                </a:lnTo>
                <a:lnTo>
                  <a:pt x="111340" y="35052"/>
                </a:lnTo>
                <a:lnTo>
                  <a:pt x="99148" y="35052"/>
                </a:lnTo>
                <a:lnTo>
                  <a:pt x="97624" y="33528"/>
                </a:lnTo>
                <a:lnTo>
                  <a:pt x="96100" y="33528"/>
                </a:lnTo>
                <a:lnTo>
                  <a:pt x="94475" y="32004"/>
                </a:lnTo>
                <a:lnTo>
                  <a:pt x="92951" y="32004"/>
                </a:lnTo>
                <a:lnTo>
                  <a:pt x="92951" y="30480"/>
                </a:lnTo>
                <a:lnTo>
                  <a:pt x="91427" y="28956"/>
                </a:lnTo>
                <a:lnTo>
                  <a:pt x="91427" y="10668"/>
                </a:lnTo>
                <a:lnTo>
                  <a:pt x="94475" y="7620"/>
                </a:lnTo>
                <a:lnTo>
                  <a:pt x="96100" y="6096"/>
                </a:lnTo>
                <a:lnTo>
                  <a:pt x="97624" y="6096"/>
                </a:lnTo>
                <a:lnTo>
                  <a:pt x="99148" y="4572"/>
                </a:lnTo>
                <a:lnTo>
                  <a:pt x="109816" y="4572"/>
                </a:lnTo>
                <a:lnTo>
                  <a:pt x="111340" y="6096"/>
                </a:lnTo>
                <a:lnTo>
                  <a:pt x="112864" y="6096"/>
                </a:lnTo>
                <a:lnTo>
                  <a:pt x="114388" y="7620"/>
                </a:lnTo>
                <a:lnTo>
                  <a:pt x="114388" y="9144"/>
                </a:lnTo>
                <a:lnTo>
                  <a:pt x="115912" y="9144"/>
                </a:lnTo>
                <a:lnTo>
                  <a:pt x="115912" y="10668"/>
                </a:lnTo>
                <a:lnTo>
                  <a:pt x="117436" y="13716"/>
                </a:lnTo>
                <a:lnTo>
                  <a:pt x="117436" y="1524"/>
                </a:lnTo>
                <a:lnTo>
                  <a:pt x="111340" y="0"/>
                </a:lnTo>
                <a:lnTo>
                  <a:pt x="97624" y="0"/>
                </a:lnTo>
                <a:lnTo>
                  <a:pt x="91427" y="1524"/>
                </a:lnTo>
                <a:lnTo>
                  <a:pt x="83807" y="9144"/>
                </a:lnTo>
                <a:lnTo>
                  <a:pt x="82283" y="13716"/>
                </a:lnTo>
                <a:lnTo>
                  <a:pt x="82283" y="25908"/>
                </a:lnTo>
                <a:lnTo>
                  <a:pt x="83807" y="32004"/>
                </a:lnTo>
                <a:lnTo>
                  <a:pt x="88379" y="35052"/>
                </a:lnTo>
                <a:lnTo>
                  <a:pt x="91427" y="38100"/>
                </a:lnTo>
                <a:lnTo>
                  <a:pt x="97624" y="39624"/>
                </a:lnTo>
                <a:lnTo>
                  <a:pt x="111340" y="39624"/>
                </a:lnTo>
                <a:lnTo>
                  <a:pt x="117436" y="38100"/>
                </a:lnTo>
                <a:lnTo>
                  <a:pt x="120484" y="35052"/>
                </a:lnTo>
                <a:lnTo>
                  <a:pt x="123532" y="32004"/>
                </a:lnTo>
                <a:lnTo>
                  <a:pt x="126580" y="25908"/>
                </a:lnTo>
                <a:lnTo>
                  <a:pt x="126580" y="13716"/>
                </a:lnTo>
                <a:close/>
              </a:path>
              <a:path w="180339" h="40005">
                <a:moveTo>
                  <a:pt x="179920" y="24384"/>
                </a:moveTo>
                <a:lnTo>
                  <a:pt x="176872" y="21336"/>
                </a:lnTo>
                <a:lnTo>
                  <a:pt x="175348" y="21336"/>
                </a:lnTo>
                <a:lnTo>
                  <a:pt x="173824" y="19812"/>
                </a:lnTo>
                <a:lnTo>
                  <a:pt x="172300" y="19812"/>
                </a:lnTo>
                <a:lnTo>
                  <a:pt x="170776" y="18288"/>
                </a:lnTo>
                <a:lnTo>
                  <a:pt x="166204" y="18288"/>
                </a:lnTo>
                <a:lnTo>
                  <a:pt x="169252" y="16764"/>
                </a:lnTo>
                <a:lnTo>
                  <a:pt x="172300" y="16764"/>
                </a:lnTo>
                <a:lnTo>
                  <a:pt x="175348" y="15240"/>
                </a:lnTo>
                <a:lnTo>
                  <a:pt x="178396" y="12192"/>
                </a:lnTo>
                <a:lnTo>
                  <a:pt x="178396" y="6096"/>
                </a:lnTo>
                <a:lnTo>
                  <a:pt x="176872" y="6096"/>
                </a:lnTo>
                <a:lnTo>
                  <a:pt x="175348" y="4572"/>
                </a:lnTo>
                <a:lnTo>
                  <a:pt x="173824" y="3048"/>
                </a:lnTo>
                <a:lnTo>
                  <a:pt x="172300" y="3048"/>
                </a:lnTo>
                <a:lnTo>
                  <a:pt x="170776" y="1524"/>
                </a:lnTo>
                <a:lnTo>
                  <a:pt x="166204" y="1524"/>
                </a:lnTo>
                <a:lnTo>
                  <a:pt x="163156" y="0"/>
                </a:lnTo>
                <a:lnTo>
                  <a:pt x="152488" y="0"/>
                </a:lnTo>
                <a:lnTo>
                  <a:pt x="147916" y="1524"/>
                </a:lnTo>
                <a:lnTo>
                  <a:pt x="143344" y="1524"/>
                </a:lnTo>
                <a:lnTo>
                  <a:pt x="140296" y="3048"/>
                </a:lnTo>
                <a:lnTo>
                  <a:pt x="140296" y="7620"/>
                </a:lnTo>
                <a:lnTo>
                  <a:pt x="143344" y="7620"/>
                </a:lnTo>
                <a:lnTo>
                  <a:pt x="146392" y="6096"/>
                </a:lnTo>
                <a:lnTo>
                  <a:pt x="149440" y="6096"/>
                </a:lnTo>
                <a:lnTo>
                  <a:pt x="152488" y="4572"/>
                </a:lnTo>
                <a:lnTo>
                  <a:pt x="164680" y="4572"/>
                </a:lnTo>
                <a:lnTo>
                  <a:pt x="164680" y="6096"/>
                </a:lnTo>
                <a:lnTo>
                  <a:pt x="167728" y="6096"/>
                </a:lnTo>
                <a:lnTo>
                  <a:pt x="170776" y="9144"/>
                </a:lnTo>
                <a:lnTo>
                  <a:pt x="170776" y="12192"/>
                </a:lnTo>
                <a:lnTo>
                  <a:pt x="169252" y="13716"/>
                </a:lnTo>
                <a:lnTo>
                  <a:pt x="166204" y="15240"/>
                </a:lnTo>
                <a:lnTo>
                  <a:pt x="163156" y="15240"/>
                </a:lnTo>
                <a:lnTo>
                  <a:pt x="160108" y="16764"/>
                </a:lnTo>
                <a:lnTo>
                  <a:pt x="152488" y="16764"/>
                </a:lnTo>
                <a:lnTo>
                  <a:pt x="152488" y="19812"/>
                </a:lnTo>
                <a:lnTo>
                  <a:pt x="161632" y="19812"/>
                </a:lnTo>
                <a:lnTo>
                  <a:pt x="163156" y="21336"/>
                </a:lnTo>
                <a:lnTo>
                  <a:pt x="167728" y="21336"/>
                </a:lnTo>
                <a:lnTo>
                  <a:pt x="170776" y="24384"/>
                </a:lnTo>
                <a:lnTo>
                  <a:pt x="170776" y="30480"/>
                </a:lnTo>
                <a:lnTo>
                  <a:pt x="167728" y="33528"/>
                </a:lnTo>
                <a:lnTo>
                  <a:pt x="164680" y="33528"/>
                </a:lnTo>
                <a:lnTo>
                  <a:pt x="163156" y="35052"/>
                </a:lnTo>
                <a:lnTo>
                  <a:pt x="150964" y="35052"/>
                </a:lnTo>
                <a:lnTo>
                  <a:pt x="147916" y="33528"/>
                </a:lnTo>
                <a:lnTo>
                  <a:pt x="141820" y="33528"/>
                </a:lnTo>
                <a:lnTo>
                  <a:pt x="138772" y="32004"/>
                </a:lnTo>
                <a:lnTo>
                  <a:pt x="138772" y="36576"/>
                </a:lnTo>
                <a:lnTo>
                  <a:pt x="140296" y="38100"/>
                </a:lnTo>
                <a:lnTo>
                  <a:pt x="146392" y="38100"/>
                </a:lnTo>
                <a:lnTo>
                  <a:pt x="150964" y="39624"/>
                </a:lnTo>
                <a:lnTo>
                  <a:pt x="163156" y="39624"/>
                </a:lnTo>
                <a:lnTo>
                  <a:pt x="166204" y="38100"/>
                </a:lnTo>
                <a:lnTo>
                  <a:pt x="169252" y="38100"/>
                </a:lnTo>
                <a:lnTo>
                  <a:pt x="172300" y="36576"/>
                </a:lnTo>
                <a:lnTo>
                  <a:pt x="173824" y="36576"/>
                </a:lnTo>
                <a:lnTo>
                  <a:pt x="175348" y="35052"/>
                </a:lnTo>
                <a:lnTo>
                  <a:pt x="179920" y="30480"/>
                </a:lnTo>
                <a:lnTo>
                  <a:pt x="179920" y="2438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3909631" y="1622208"/>
            <a:ext cx="181610" cy="40005"/>
          </a:xfrm>
          <a:custGeom>
            <a:avLst/>
            <a:gdLst/>
            <a:ahLst/>
            <a:cxnLst/>
            <a:rect l="l" t="t" r="r" b="b"/>
            <a:pathLst>
              <a:path w="181610" h="40005">
                <a:moveTo>
                  <a:pt x="42760" y="13716"/>
                </a:moveTo>
                <a:lnTo>
                  <a:pt x="41236" y="9144"/>
                </a:lnTo>
                <a:lnTo>
                  <a:pt x="38188" y="4572"/>
                </a:lnTo>
                <a:lnTo>
                  <a:pt x="33616" y="1524"/>
                </a:lnTo>
                <a:lnTo>
                  <a:pt x="33616" y="10668"/>
                </a:lnTo>
                <a:lnTo>
                  <a:pt x="33616" y="28956"/>
                </a:lnTo>
                <a:lnTo>
                  <a:pt x="32092" y="30480"/>
                </a:lnTo>
                <a:lnTo>
                  <a:pt x="32092" y="32004"/>
                </a:lnTo>
                <a:lnTo>
                  <a:pt x="30568" y="32004"/>
                </a:lnTo>
                <a:lnTo>
                  <a:pt x="29044" y="33528"/>
                </a:lnTo>
                <a:lnTo>
                  <a:pt x="27432" y="35052"/>
                </a:lnTo>
                <a:lnTo>
                  <a:pt x="16764" y="35052"/>
                </a:lnTo>
                <a:lnTo>
                  <a:pt x="13716" y="33528"/>
                </a:lnTo>
                <a:lnTo>
                  <a:pt x="12192" y="33528"/>
                </a:lnTo>
                <a:lnTo>
                  <a:pt x="12192" y="32004"/>
                </a:lnTo>
                <a:lnTo>
                  <a:pt x="10668" y="32004"/>
                </a:lnTo>
                <a:lnTo>
                  <a:pt x="9144" y="30480"/>
                </a:lnTo>
                <a:lnTo>
                  <a:pt x="9144" y="25908"/>
                </a:lnTo>
                <a:lnTo>
                  <a:pt x="7620" y="24384"/>
                </a:lnTo>
                <a:lnTo>
                  <a:pt x="7620" y="15240"/>
                </a:lnTo>
                <a:lnTo>
                  <a:pt x="9144" y="13716"/>
                </a:lnTo>
                <a:lnTo>
                  <a:pt x="9144" y="9144"/>
                </a:lnTo>
                <a:lnTo>
                  <a:pt x="10668" y="9144"/>
                </a:lnTo>
                <a:lnTo>
                  <a:pt x="12192" y="7620"/>
                </a:lnTo>
                <a:lnTo>
                  <a:pt x="12192" y="6096"/>
                </a:lnTo>
                <a:lnTo>
                  <a:pt x="15240" y="6096"/>
                </a:lnTo>
                <a:lnTo>
                  <a:pt x="16764" y="4572"/>
                </a:lnTo>
                <a:lnTo>
                  <a:pt x="25908" y="4572"/>
                </a:lnTo>
                <a:lnTo>
                  <a:pt x="27432" y="6096"/>
                </a:lnTo>
                <a:lnTo>
                  <a:pt x="29044" y="6096"/>
                </a:lnTo>
                <a:lnTo>
                  <a:pt x="33616" y="10668"/>
                </a:lnTo>
                <a:lnTo>
                  <a:pt x="33616" y="1524"/>
                </a:lnTo>
                <a:lnTo>
                  <a:pt x="29044" y="0"/>
                </a:lnTo>
                <a:lnTo>
                  <a:pt x="13716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9144"/>
                </a:lnTo>
                <a:lnTo>
                  <a:pt x="0" y="13716"/>
                </a:lnTo>
                <a:lnTo>
                  <a:pt x="0" y="25908"/>
                </a:lnTo>
                <a:lnTo>
                  <a:pt x="1524" y="32004"/>
                </a:lnTo>
                <a:lnTo>
                  <a:pt x="7620" y="38100"/>
                </a:lnTo>
                <a:lnTo>
                  <a:pt x="13716" y="39624"/>
                </a:lnTo>
                <a:lnTo>
                  <a:pt x="29044" y="39624"/>
                </a:lnTo>
                <a:lnTo>
                  <a:pt x="33616" y="38100"/>
                </a:lnTo>
                <a:lnTo>
                  <a:pt x="38188" y="35052"/>
                </a:lnTo>
                <a:lnTo>
                  <a:pt x="41236" y="32004"/>
                </a:lnTo>
                <a:lnTo>
                  <a:pt x="42760" y="25908"/>
                </a:lnTo>
                <a:lnTo>
                  <a:pt x="42760" y="13716"/>
                </a:lnTo>
                <a:close/>
              </a:path>
              <a:path w="181610" h="40005">
                <a:moveTo>
                  <a:pt x="69532" y="31330"/>
                </a:moveTo>
                <a:lnTo>
                  <a:pt x="58864" y="31330"/>
                </a:lnTo>
                <a:lnTo>
                  <a:pt x="58864" y="38950"/>
                </a:lnTo>
                <a:lnTo>
                  <a:pt x="69532" y="38950"/>
                </a:lnTo>
                <a:lnTo>
                  <a:pt x="69532" y="31330"/>
                </a:lnTo>
                <a:close/>
              </a:path>
              <a:path w="181610" h="40005">
                <a:moveTo>
                  <a:pt x="125056" y="13716"/>
                </a:moveTo>
                <a:lnTo>
                  <a:pt x="123532" y="9144"/>
                </a:lnTo>
                <a:lnTo>
                  <a:pt x="120484" y="4572"/>
                </a:lnTo>
                <a:lnTo>
                  <a:pt x="115912" y="1524"/>
                </a:lnTo>
                <a:lnTo>
                  <a:pt x="115912" y="10668"/>
                </a:lnTo>
                <a:lnTo>
                  <a:pt x="115912" y="28956"/>
                </a:lnTo>
                <a:lnTo>
                  <a:pt x="114388" y="30480"/>
                </a:lnTo>
                <a:lnTo>
                  <a:pt x="114388" y="32004"/>
                </a:lnTo>
                <a:lnTo>
                  <a:pt x="112864" y="32004"/>
                </a:lnTo>
                <a:lnTo>
                  <a:pt x="109816" y="35052"/>
                </a:lnTo>
                <a:lnTo>
                  <a:pt x="97624" y="35052"/>
                </a:lnTo>
                <a:lnTo>
                  <a:pt x="96100" y="33528"/>
                </a:lnTo>
                <a:lnTo>
                  <a:pt x="94576" y="33528"/>
                </a:lnTo>
                <a:lnTo>
                  <a:pt x="91528" y="30480"/>
                </a:lnTo>
                <a:lnTo>
                  <a:pt x="91528" y="25908"/>
                </a:lnTo>
                <a:lnTo>
                  <a:pt x="90004" y="24384"/>
                </a:lnTo>
                <a:lnTo>
                  <a:pt x="90004" y="15240"/>
                </a:lnTo>
                <a:lnTo>
                  <a:pt x="91528" y="13716"/>
                </a:lnTo>
                <a:lnTo>
                  <a:pt x="91528" y="9144"/>
                </a:lnTo>
                <a:lnTo>
                  <a:pt x="93052" y="9144"/>
                </a:lnTo>
                <a:lnTo>
                  <a:pt x="94576" y="7620"/>
                </a:lnTo>
                <a:lnTo>
                  <a:pt x="94576" y="6096"/>
                </a:lnTo>
                <a:lnTo>
                  <a:pt x="97624" y="6096"/>
                </a:lnTo>
                <a:lnTo>
                  <a:pt x="99148" y="4572"/>
                </a:lnTo>
                <a:lnTo>
                  <a:pt x="108292" y="4572"/>
                </a:lnTo>
                <a:lnTo>
                  <a:pt x="109816" y="6096"/>
                </a:lnTo>
                <a:lnTo>
                  <a:pt x="111340" y="6096"/>
                </a:lnTo>
                <a:lnTo>
                  <a:pt x="115912" y="10668"/>
                </a:lnTo>
                <a:lnTo>
                  <a:pt x="115912" y="1524"/>
                </a:lnTo>
                <a:lnTo>
                  <a:pt x="111340" y="0"/>
                </a:lnTo>
                <a:lnTo>
                  <a:pt x="96100" y="0"/>
                </a:lnTo>
                <a:lnTo>
                  <a:pt x="90004" y="1524"/>
                </a:lnTo>
                <a:lnTo>
                  <a:pt x="86956" y="4572"/>
                </a:lnTo>
                <a:lnTo>
                  <a:pt x="83908" y="9144"/>
                </a:lnTo>
                <a:lnTo>
                  <a:pt x="82384" y="13716"/>
                </a:lnTo>
                <a:lnTo>
                  <a:pt x="82384" y="25908"/>
                </a:lnTo>
                <a:lnTo>
                  <a:pt x="83908" y="32004"/>
                </a:lnTo>
                <a:lnTo>
                  <a:pt x="90004" y="38100"/>
                </a:lnTo>
                <a:lnTo>
                  <a:pt x="96100" y="39624"/>
                </a:lnTo>
                <a:lnTo>
                  <a:pt x="111340" y="39624"/>
                </a:lnTo>
                <a:lnTo>
                  <a:pt x="115912" y="38100"/>
                </a:lnTo>
                <a:lnTo>
                  <a:pt x="118960" y="35052"/>
                </a:lnTo>
                <a:lnTo>
                  <a:pt x="123532" y="32004"/>
                </a:lnTo>
                <a:lnTo>
                  <a:pt x="125056" y="25908"/>
                </a:lnTo>
                <a:lnTo>
                  <a:pt x="125056" y="13716"/>
                </a:lnTo>
                <a:close/>
              </a:path>
              <a:path w="181610" h="40005">
                <a:moveTo>
                  <a:pt x="181533" y="24384"/>
                </a:moveTo>
                <a:lnTo>
                  <a:pt x="172389" y="24384"/>
                </a:lnTo>
                <a:lnTo>
                  <a:pt x="172389" y="7620"/>
                </a:lnTo>
                <a:lnTo>
                  <a:pt x="172389" y="1524"/>
                </a:lnTo>
                <a:lnTo>
                  <a:pt x="164769" y="1524"/>
                </a:lnTo>
                <a:lnTo>
                  <a:pt x="164769" y="7620"/>
                </a:lnTo>
                <a:lnTo>
                  <a:pt x="164769" y="24384"/>
                </a:lnTo>
                <a:lnTo>
                  <a:pt x="140385" y="24384"/>
                </a:lnTo>
                <a:lnTo>
                  <a:pt x="164769" y="7620"/>
                </a:lnTo>
                <a:lnTo>
                  <a:pt x="164769" y="1524"/>
                </a:lnTo>
                <a:lnTo>
                  <a:pt x="134289" y="22860"/>
                </a:lnTo>
                <a:lnTo>
                  <a:pt x="134289" y="27432"/>
                </a:lnTo>
                <a:lnTo>
                  <a:pt x="164769" y="27432"/>
                </a:lnTo>
                <a:lnTo>
                  <a:pt x="164769" y="38100"/>
                </a:lnTo>
                <a:lnTo>
                  <a:pt x="172389" y="38100"/>
                </a:lnTo>
                <a:lnTo>
                  <a:pt x="172389" y="27432"/>
                </a:lnTo>
                <a:lnTo>
                  <a:pt x="181533" y="27432"/>
                </a:lnTo>
                <a:lnTo>
                  <a:pt x="181533" y="2438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4365777" y="1622208"/>
            <a:ext cx="179070" cy="40005"/>
          </a:xfrm>
          <a:custGeom>
            <a:avLst/>
            <a:gdLst/>
            <a:ahLst/>
            <a:cxnLst/>
            <a:rect l="l" t="t" r="r" b="b"/>
            <a:pathLst>
              <a:path w="179070" h="40005">
                <a:moveTo>
                  <a:pt x="42672" y="13716"/>
                </a:moveTo>
                <a:lnTo>
                  <a:pt x="41148" y="9144"/>
                </a:lnTo>
                <a:lnTo>
                  <a:pt x="36576" y="4572"/>
                </a:lnTo>
                <a:lnTo>
                  <a:pt x="33528" y="1524"/>
                </a:lnTo>
                <a:lnTo>
                  <a:pt x="33528" y="10668"/>
                </a:lnTo>
                <a:lnTo>
                  <a:pt x="33528" y="28956"/>
                </a:lnTo>
                <a:lnTo>
                  <a:pt x="32004" y="30480"/>
                </a:lnTo>
                <a:lnTo>
                  <a:pt x="32004" y="32004"/>
                </a:lnTo>
                <a:lnTo>
                  <a:pt x="30480" y="32004"/>
                </a:lnTo>
                <a:lnTo>
                  <a:pt x="27432" y="35052"/>
                </a:lnTo>
                <a:lnTo>
                  <a:pt x="15240" y="35052"/>
                </a:lnTo>
                <a:lnTo>
                  <a:pt x="13716" y="33528"/>
                </a:lnTo>
                <a:lnTo>
                  <a:pt x="12192" y="33528"/>
                </a:lnTo>
                <a:lnTo>
                  <a:pt x="9144" y="30480"/>
                </a:lnTo>
                <a:lnTo>
                  <a:pt x="9144" y="28956"/>
                </a:lnTo>
                <a:lnTo>
                  <a:pt x="7620" y="25908"/>
                </a:lnTo>
                <a:lnTo>
                  <a:pt x="7620" y="13716"/>
                </a:lnTo>
                <a:lnTo>
                  <a:pt x="9144" y="10668"/>
                </a:lnTo>
                <a:lnTo>
                  <a:pt x="9144" y="9144"/>
                </a:lnTo>
                <a:lnTo>
                  <a:pt x="10668" y="9144"/>
                </a:lnTo>
                <a:lnTo>
                  <a:pt x="10668" y="7620"/>
                </a:lnTo>
                <a:lnTo>
                  <a:pt x="12192" y="6096"/>
                </a:lnTo>
                <a:lnTo>
                  <a:pt x="13716" y="6096"/>
                </a:lnTo>
                <a:lnTo>
                  <a:pt x="15240" y="4572"/>
                </a:lnTo>
                <a:lnTo>
                  <a:pt x="25908" y="4572"/>
                </a:lnTo>
                <a:lnTo>
                  <a:pt x="27432" y="6096"/>
                </a:lnTo>
                <a:lnTo>
                  <a:pt x="28956" y="6096"/>
                </a:lnTo>
                <a:lnTo>
                  <a:pt x="33528" y="10668"/>
                </a:lnTo>
                <a:lnTo>
                  <a:pt x="33528" y="1524"/>
                </a:lnTo>
                <a:lnTo>
                  <a:pt x="28956" y="0"/>
                </a:lnTo>
                <a:lnTo>
                  <a:pt x="13716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9144"/>
                </a:lnTo>
                <a:lnTo>
                  <a:pt x="0" y="13716"/>
                </a:lnTo>
                <a:lnTo>
                  <a:pt x="0" y="25908"/>
                </a:lnTo>
                <a:lnTo>
                  <a:pt x="1524" y="32004"/>
                </a:lnTo>
                <a:lnTo>
                  <a:pt x="7620" y="38100"/>
                </a:lnTo>
                <a:lnTo>
                  <a:pt x="13716" y="39624"/>
                </a:lnTo>
                <a:lnTo>
                  <a:pt x="27432" y="39624"/>
                </a:lnTo>
                <a:lnTo>
                  <a:pt x="33528" y="38100"/>
                </a:lnTo>
                <a:lnTo>
                  <a:pt x="36576" y="35052"/>
                </a:lnTo>
                <a:lnTo>
                  <a:pt x="41148" y="32004"/>
                </a:lnTo>
                <a:lnTo>
                  <a:pt x="42672" y="25908"/>
                </a:lnTo>
                <a:lnTo>
                  <a:pt x="42672" y="13716"/>
                </a:lnTo>
                <a:close/>
              </a:path>
              <a:path w="179070" h="40005">
                <a:moveTo>
                  <a:pt x="69062" y="31330"/>
                </a:moveTo>
                <a:lnTo>
                  <a:pt x="58394" y="31330"/>
                </a:lnTo>
                <a:lnTo>
                  <a:pt x="58394" y="38950"/>
                </a:lnTo>
                <a:lnTo>
                  <a:pt x="69062" y="38950"/>
                </a:lnTo>
                <a:lnTo>
                  <a:pt x="69062" y="31330"/>
                </a:lnTo>
                <a:close/>
              </a:path>
              <a:path w="179070" h="40005">
                <a:moveTo>
                  <a:pt x="125069" y="13716"/>
                </a:moveTo>
                <a:lnTo>
                  <a:pt x="123545" y="9144"/>
                </a:lnTo>
                <a:lnTo>
                  <a:pt x="118973" y="4572"/>
                </a:lnTo>
                <a:lnTo>
                  <a:pt x="115925" y="1524"/>
                </a:lnTo>
                <a:lnTo>
                  <a:pt x="115925" y="10668"/>
                </a:lnTo>
                <a:lnTo>
                  <a:pt x="115925" y="28956"/>
                </a:lnTo>
                <a:lnTo>
                  <a:pt x="109829" y="35052"/>
                </a:lnTo>
                <a:lnTo>
                  <a:pt x="97637" y="35052"/>
                </a:lnTo>
                <a:lnTo>
                  <a:pt x="96113" y="33528"/>
                </a:lnTo>
                <a:lnTo>
                  <a:pt x="94589" y="33528"/>
                </a:lnTo>
                <a:lnTo>
                  <a:pt x="90017" y="28956"/>
                </a:lnTo>
                <a:lnTo>
                  <a:pt x="90017" y="13716"/>
                </a:lnTo>
                <a:lnTo>
                  <a:pt x="91541" y="10668"/>
                </a:lnTo>
                <a:lnTo>
                  <a:pt x="91541" y="9144"/>
                </a:lnTo>
                <a:lnTo>
                  <a:pt x="93065" y="9144"/>
                </a:lnTo>
                <a:lnTo>
                  <a:pt x="93065" y="7620"/>
                </a:lnTo>
                <a:lnTo>
                  <a:pt x="94589" y="6096"/>
                </a:lnTo>
                <a:lnTo>
                  <a:pt x="96113" y="6096"/>
                </a:lnTo>
                <a:lnTo>
                  <a:pt x="97637" y="4572"/>
                </a:lnTo>
                <a:lnTo>
                  <a:pt x="108305" y="4572"/>
                </a:lnTo>
                <a:lnTo>
                  <a:pt x="109829" y="6096"/>
                </a:lnTo>
                <a:lnTo>
                  <a:pt x="111353" y="6096"/>
                </a:lnTo>
                <a:lnTo>
                  <a:pt x="112877" y="7620"/>
                </a:lnTo>
                <a:lnTo>
                  <a:pt x="112877" y="9144"/>
                </a:lnTo>
                <a:lnTo>
                  <a:pt x="114401" y="9144"/>
                </a:lnTo>
                <a:lnTo>
                  <a:pt x="115925" y="10668"/>
                </a:lnTo>
                <a:lnTo>
                  <a:pt x="115925" y="1524"/>
                </a:lnTo>
                <a:lnTo>
                  <a:pt x="109829" y="0"/>
                </a:lnTo>
                <a:lnTo>
                  <a:pt x="96113" y="0"/>
                </a:lnTo>
                <a:lnTo>
                  <a:pt x="90017" y="1524"/>
                </a:lnTo>
                <a:lnTo>
                  <a:pt x="86969" y="4572"/>
                </a:lnTo>
                <a:lnTo>
                  <a:pt x="80873" y="13716"/>
                </a:lnTo>
                <a:lnTo>
                  <a:pt x="80873" y="25908"/>
                </a:lnTo>
                <a:lnTo>
                  <a:pt x="83921" y="32004"/>
                </a:lnTo>
                <a:lnTo>
                  <a:pt x="90017" y="38100"/>
                </a:lnTo>
                <a:lnTo>
                  <a:pt x="96113" y="39624"/>
                </a:lnTo>
                <a:lnTo>
                  <a:pt x="109829" y="39624"/>
                </a:lnTo>
                <a:lnTo>
                  <a:pt x="115925" y="38100"/>
                </a:lnTo>
                <a:lnTo>
                  <a:pt x="118973" y="35052"/>
                </a:lnTo>
                <a:lnTo>
                  <a:pt x="123545" y="32004"/>
                </a:lnTo>
                <a:lnTo>
                  <a:pt x="125069" y="25908"/>
                </a:lnTo>
                <a:lnTo>
                  <a:pt x="125069" y="13716"/>
                </a:lnTo>
                <a:close/>
              </a:path>
              <a:path w="179070" h="40005">
                <a:moveTo>
                  <a:pt x="178498" y="1524"/>
                </a:moveTo>
                <a:lnTo>
                  <a:pt x="140296" y="1524"/>
                </a:lnTo>
                <a:lnTo>
                  <a:pt x="140296" y="19812"/>
                </a:lnTo>
                <a:lnTo>
                  <a:pt x="163258" y="19812"/>
                </a:lnTo>
                <a:lnTo>
                  <a:pt x="164782" y="21336"/>
                </a:lnTo>
                <a:lnTo>
                  <a:pt x="167830" y="21336"/>
                </a:lnTo>
                <a:lnTo>
                  <a:pt x="170878" y="24384"/>
                </a:lnTo>
                <a:lnTo>
                  <a:pt x="170878" y="28956"/>
                </a:lnTo>
                <a:lnTo>
                  <a:pt x="169354" y="30480"/>
                </a:lnTo>
                <a:lnTo>
                  <a:pt x="169354" y="32004"/>
                </a:lnTo>
                <a:lnTo>
                  <a:pt x="167830" y="32004"/>
                </a:lnTo>
                <a:lnTo>
                  <a:pt x="166306" y="33528"/>
                </a:lnTo>
                <a:lnTo>
                  <a:pt x="163258" y="33528"/>
                </a:lnTo>
                <a:lnTo>
                  <a:pt x="161734" y="35052"/>
                </a:lnTo>
                <a:lnTo>
                  <a:pt x="149440" y="35052"/>
                </a:lnTo>
                <a:lnTo>
                  <a:pt x="146392" y="33528"/>
                </a:lnTo>
                <a:lnTo>
                  <a:pt x="141820" y="33528"/>
                </a:lnTo>
                <a:lnTo>
                  <a:pt x="138772" y="32004"/>
                </a:lnTo>
                <a:lnTo>
                  <a:pt x="138772" y="36576"/>
                </a:lnTo>
                <a:lnTo>
                  <a:pt x="140296" y="38100"/>
                </a:lnTo>
                <a:lnTo>
                  <a:pt x="146392" y="38100"/>
                </a:lnTo>
                <a:lnTo>
                  <a:pt x="149440" y="39624"/>
                </a:lnTo>
                <a:lnTo>
                  <a:pt x="163258" y="39624"/>
                </a:lnTo>
                <a:lnTo>
                  <a:pt x="166306" y="38100"/>
                </a:lnTo>
                <a:lnTo>
                  <a:pt x="169354" y="38100"/>
                </a:lnTo>
                <a:lnTo>
                  <a:pt x="172402" y="35052"/>
                </a:lnTo>
                <a:lnTo>
                  <a:pt x="175450" y="35052"/>
                </a:lnTo>
                <a:lnTo>
                  <a:pt x="176974" y="33528"/>
                </a:lnTo>
                <a:lnTo>
                  <a:pt x="176974" y="32004"/>
                </a:lnTo>
                <a:lnTo>
                  <a:pt x="178498" y="30480"/>
                </a:lnTo>
                <a:lnTo>
                  <a:pt x="178498" y="22860"/>
                </a:lnTo>
                <a:lnTo>
                  <a:pt x="173926" y="18288"/>
                </a:lnTo>
                <a:lnTo>
                  <a:pt x="172402" y="18288"/>
                </a:lnTo>
                <a:lnTo>
                  <a:pt x="169354" y="16764"/>
                </a:lnTo>
                <a:lnTo>
                  <a:pt x="167830" y="16764"/>
                </a:lnTo>
                <a:lnTo>
                  <a:pt x="164782" y="15240"/>
                </a:lnTo>
                <a:lnTo>
                  <a:pt x="149440" y="15240"/>
                </a:lnTo>
                <a:lnTo>
                  <a:pt x="149440" y="6096"/>
                </a:lnTo>
                <a:lnTo>
                  <a:pt x="178498" y="6096"/>
                </a:lnTo>
                <a:lnTo>
                  <a:pt x="178498" y="15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4820310" y="1622208"/>
            <a:ext cx="180340" cy="40005"/>
          </a:xfrm>
          <a:custGeom>
            <a:avLst/>
            <a:gdLst/>
            <a:ahLst/>
            <a:cxnLst/>
            <a:rect l="l" t="t" r="r" b="b"/>
            <a:pathLst>
              <a:path w="180339" h="40005">
                <a:moveTo>
                  <a:pt x="42760" y="13716"/>
                </a:moveTo>
                <a:lnTo>
                  <a:pt x="41236" y="9144"/>
                </a:lnTo>
                <a:lnTo>
                  <a:pt x="38188" y="4572"/>
                </a:lnTo>
                <a:lnTo>
                  <a:pt x="33616" y="1524"/>
                </a:lnTo>
                <a:lnTo>
                  <a:pt x="33616" y="10668"/>
                </a:lnTo>
                <a:lnTo>
                  <a:pt x="33616" y="28956"/>
                </a:lnTo>
                <a:lnTo>
                  <a:pt x="32092" y="30480"/>
                </a:lnTo>
                <a:lnTo>
                  <a:pt x="32092" y="32004"/>
                </a:lnTo>
                <a:lnTo>
                  <a:pt x="30568" y="32004"/>
                </a:lnTo>
                <a:lnTo>
                  <a:pt x="29044" y="33528"/>
                </a:lnTo>
                <a:lnTo>
                  <a:pt x="27432" y="35052"/>
                </a:lnTo>
                <a:lnTo>
                  <a:pt x="16764" y="35052"/>
                </a:lnTo>
                <a:lnTo>
                  <a:pt x="13716" y="33528"/>
                </a:lnTo>
                <a:lnTo>
                  <a:pt x="12192" y="33528"/>
                </a:lnTo>
                <a:lnTo>
                  <a:pt x="12192" y="32004"/>
                </a:lnTo>
                <a:lnTo>
                  <a:pt x="10668" y="32004"/>
                </a:lnTo>
                <a:lnTo>
                  <a:pt x="9144" y="30480"/>
                </a:lnTo>
                <a:lnTo>
                  <a:pt x="9144" y="25908"/>
                </a:lnTo>
                <a:lnTo>
                  <a:pt x="7620" y="24384"/>
                </a:lnTo>
                <a:lnTo>
                  <a:pt x="7620" y="15240"/>
                </a:lnTo>
                <a:lnTo>
                  <a:pt x="9144" y="13716"/>
                </a:lnTo>
                <a:lnTo>
                  <a:pt x="9144" y="9144"/>
                </a:lnTo>
                <a:lnTo>
                  <a:pt x="10668" y="9144"/>
                </a:lnTo>
                <a:lnTo>
                  <a:pt x="12192" y="7620"/>
                </a:lnTo>
                <a:lnTo>
                  <a:pt x="12192" y="6096"/>
                </a:lnTo>
                <a:lnTo>
                  <a:pt x="15240" y="6096"/>
                </a:lnTo>
                <a:lnTo>
                  <a:pt x="16764" y="4572"/>
                </a:lnTo>
                <a:lnTo>
                  <a:pt x="25908" y="4572"/>
                </a:lnTo>
                <a:lnTo>
                  <a:pt x="27432" y="6096"/>
                </a:lnTo>
                <a:lnTo>
                  <a:pt x="29044" y="6096"/>
                </a:lnTo>
                <a:lnTo>
                  <a:pt x="33616" y="10668"/>
                </a:lnTo>
                <a:lnTo>
                  <a:pt x="33616" y="1524"/>
                </a:lnTo>
                <a:lnTo>
                  <a:pt x="29044" y="0"/>
                </a:lnTo>
                <a:lnTo>
                  <a:pt x="13716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9144"/>
                </a:lnTo>
                <a:lnTo>
                  <a:pt x="0" y="13716"/>
                </a:lnTo>
                <a:lnTo>
                  <a:pt x="0" y="25908"/>
                </a:lnTo>
                <a:lnTo>
                  <a:pt x="1524" y="32004"/>
                </a:lnTo>
                <a:lnTo>
                  <a:pt x="7620" y="38100"/>
                </a:lnTo>
                <a:lnTo>
                  <a:pt x="13716" y="39624"/>
                </a:lnTo>
                <a:lnTo>
                  <a:pt x="29044" y="39624"/>
                </a:lnTo>
                <a:lnTo>
                  <a:pt x="33616" y="38100"/>
                </a:lnTo>
                <a:lnTo>
                  <a:pt x="38188" y="35052"/>
                </a:lnTo>
                <a:lnTo>
                  <a:pt x="41236" y="32004"/>
                </a:lnTo>
                <a:lnTo>
                  <a:pt x="42760" y="25908"/>
                </a:lnTo>
                <a:lnTo>
                  <a:pt x="42760" y="13716"/>
                </a:lnTo>
                <a:close/>
              </a:path>
              <a:path w="180339" h="40005">
                <a:moveTo>
                  <a:pt x="70205" y="31330"/>
                </a:moveTo>
                <a:lnTo>
                  <a:pt x="59537" y="31330"/>
                </a:lnTo>
                <a:lnTo>
                  <a:pt x="59537" y="38950"/>
                </a:lnTo>
                <a:lnTo>
                  <a:pt x="70205" y="38950"/>
                </a:lnTo>
                <a:lnTo>
                  <a:pt x="70205" y="31330"/>
                </a:lnTo>
                <a:close/>
              </a:path>
              <a:path w="180339" h="40005">
                <a:moveTo>
                  <a:pt x="125158" y="13716"/>
                </a:moveTo>
                <a:lnTo>
                  <a:pt x="123634" y="9144"/>
                </a:lnTo>
                <a:lnTo>
                  <a:pt x="119062" y="4572"/>
                </a:lnTo>
                <a:lnTo>
                  <a:pt x="116014" y="1524"/>
                </a:lnTo>
                <a:lnTo>
                  <a:pt x="116014" y="10668"/>
                </a:lnTo>
                <a:lnTo>
                  <a:pt x="116014" y="28956"/>
                </a:lnTo>
                <a:lnTo>
                  <a:pt x="114490" y="30480"/>
                </a:lnTo>
                <a:lnTo>
                  <a:pt x="114490" y="32004"/>
                </a:lnTo>
                <a:lnTo>
                  <a:pt x="112966" y="32004"/>
                </a:lnTo>
                <a:lnTo>
                  <a:pt x="109918" y="35052"/>
                </a:lnTo>
                <a:lnTo>
                  <a:pt x="97726" y="35052"/>
                </a:lnTo>
                <a:lnTo>
                  <a:pt x="96202" y="33528"/>
                </a:lnTo>
                <a:lnTo>
                  <a:pt x="94678" y="33528"/>
                </a:lnTo>
                <a:lnTo>
                  <a:pt x="91630" y="30480"/>
                </a:lnTo>
                <a:lnTo>
                  <a:pt x="91630" y="28956"/>
                </a:lnTo>
                <a:lnTo>
                  <a:pt x="90106" y="25908"/>
                </a:lnTo>
                <a:lnTo>
                  <a:pt x="90106" y="15240"/>
                </a:lnTo>
                <a:lnTo>
                  <a:pt x="91630" y="13716"/>
                </a:lnTo>
                <a:lnTo>
                  <a:pt x="91630" y="9144"/>
                </a:lnTo>
                <a:lnTo>
                  <a:pt x="93154" y="9144"/>
                </a:lnTo>
                <a:lnTo>
                  <a:pt x="93154" y="7620"/>
                </a:lnTo>
                <a:lnTo>
                  <a:pt x="94678" y="6096"/>
                </a:lnTo>
                <a:lnTo>
                  <a:pt x="96202" y="6096"/>
                </a:lnTo>
                <a:lnTo>
                  <a:pt x="99250" y="4572"/>
                </a:lnTo>
                <a:lnTo>
                  <a:pt x="108394" y="4572"/>
                </a:lnTo>
                <a:lnTo>
                  <a:pt x="109918" y="6096"/>
                </a:lnTo>
                <a:lnTo>
                  <a:pt x="111442" y="6096"/>
                </a:lnTo>
                <a:lnTo>
                  <a:pt x="116014" y="10668"/>
                </a:lnTo>
                <a:lnTo>
                  <a:pt x="116014" y="1524"/>
                </a:lnTo>
                <a:lnTo>
                  <a:pt x="111442" y="0"/>
                </a:lnTo>
                <a:lnTo>
                  <a:pt x="96202" y="0"/>
                </a:lnTo>
                <a:lnTo>
                  <a:pt x="90106" y="1524"/>
                </a:lnTo>
                <a:lnTo>
                  <a:pt x="86969" y="4572"/>
                </a:lnTo>
                <a:lnTo>
                  <a:pt x="83921" y="9144"/>
                </a:lnTo>
                <a:lnTo>
                  <a:pt x="82397" y="13716"/>
                </a:lnTo>
                <a:lnTo>
                  <a:pt x="82397" y="25908"/>
                </a:lnTo>
                <a:lnTo>
                  <a:pt x="83921" y="32004"/>
                </a:lnTo>
                <a:lnTo>
                  <a:pt x="86969" y="35052"/>
                </a:lnTo>
                <a:lnTo>
                  <a:pt x="90106" y="38100"/>
                </a:lnTo>
                <a:lnTo>
                  <a:pt x="96202" y="39624"/>
                </a:lnTo>
                <a:lnTo>
                  <a:pt x="111442" y="39624"/>
                </a:lnTo>
                <a:lnTo>
                  <a:pt x="116014" y="38100"/>
                </a:lnTo>
                <a:lnTo>
                  <a:pt x="119062" y="35052"/>
                </a:lnTo>
                <a:lnTo>
                  <a:pt x="123634" y="32004"/>
                </a:lnTo>
                <a:lnTo>
                  <a:pt x="125158" y="25908"/>
                </a:lnTo>
                <a:lnTo>
                  <a:pt x="125158" y="13716"/>
                </a:lnTo>
                <a:close/>
              </a:path>
              <a:path w="180339" h="40005">
                <a:moveTo>
                  <a:pt x="180022" y="22860"/>
                </a:moveTo>
                <a:lnTo>
                  <a:pt x="175450" y="18288"/>
                </a:lnTo>
                <a:lnTo>
                  <a:pt x="173926" y="16764"/>
                </a:lnTo>
                <a:lnTo>
                  <a:pt x="172402" y="16764"/>
                </a:lnTo>
                <a:lnTo>
                  <a:pt x="172402" y="24384"/>
                </a:lnTo>
                <a:lnTo>
                  <a:pt x="172402" y="28956"/>
                </a:lnTo>
                <a:lnTo>
                  <a:pt x="170878" y="32004"/>
                </a:lnTo>
                <a:lnTo>
                  <a:pt x="169354" y="33528"/>
                </a:lnTo>
                <a:lnTo>
                  <a:pt x="166306" y="35052"/>
                </a:lnTo>
                <a:lnTo>
                  <a:pt x="152590" y="35052"/>
                </a:lnTo>
                <a:lnTo>
                  <a:pt x="151066" y="33528"/>
                </a:lnTo>
                <a:lnTo>
                  <a:pt x="149542" y="33528"/>
                </a:lnTo>
                <a:lnTo>
                  <a:pt x="148018" y="32004"/>
                </a:lnTo>
                <a:lnTo>
                  <a:pt x="148018" y="30480"/>
                </a:lnTo>
                <a:lnTo>
                  <a:pt x="144970" y="27432"/>
                </a:lnTo>
                <a:lnTo>
                  <a:pt x="144970" y="21336"/>
                </a:lnTo>
                <a:lnTo>
                  <a:pt x="148018" y="19812"/>
                </a:lnTo>
                <a:lnTo>
                  <a:pt x="151066" y="19812"/>
                </a:lnTo>
                <a:lnTo>
                  <a:pt x="154114" y="18288"/>
                </a:lnTo>
                <a:lnTo>
                  <a:pt x="161734" y="18288"/>
                </a:lnTo>
                <a:lnTo>
                  <a:pt x="163258" y="19812"/>
                </a:lnTo>
                <a:lnTo>
                  <a:pt x="167830" y="19812"/>
                </a:lnTo>
                <a:lnTo>
                  <a:pt x="169354" y="21336"/>
                </a:lnTo>
                <a:lnTo>
                  <a:pt x="170878" y="21336"/>
                </a:lnTo>
                <a:lnTo>
                  <a:pt x="170878" y="22860"/>
                </a:lnTo>
                <a:lnTo>
                  <a:pt x="172402" y="24384"/>
                </a:lnTo>
                <a:lnTo>
                  <a:pt x="172402" y="16764"/>
                </a:lnTo>
                <a:lnTo>
                  <a:pt x="170878" y="16764"/>
                </a:lnTo>
                <a:lnTo>
                  <a:pt x="169354" y="15240"/>
                </a:lnTo>
                <a:lnTo>
                  <a:pt x="149542" y="15240"/>
                </a:lnTo>
                <a:lnTo>
                  <a:pt x="148018" y="16764"/>
                </a:lnTo>
                <a:lnTo>
                  <a:pt x="144970" y="16764"/>
                </a:lnTo>
                <a:lnTo>
                  <a:pt x="148018" y="10668"/>
                </a:lnTo>
                <a:lnTo>
                  <a:pt x="151066" y="7620"/>
                </a:lnTo>
                <a:lnTo>
                  <a:pt x="160210" y="4572"/>
                </a:lnTo>
                <a:lnTo>
                  <a:pt x="170878" y="4572"/>
                </a:lnTo>
                <a:lnTo>
                  <a:pt x="172402" y="6096"/>
                </a:lnTo>
                <a:lnTo>
                  <a:pt x="173926" y="6096"/>
                </a:lnTo>
                <a:lnTo>
                  <a:pt x="173926" y="4572"/>
                </a:lnTo>
                <a:lnTo>
                  <a:pt x="173926" y="1524"/>
                </a:lnTo>
                <a:lnTo>
                  <a:pt x="172402" y="0"/>
                </a:lnTo>
                <a:lnTo>
                  <a:pt x="161734" y="0"/>
                </a:lnTo>
                <a:lnTo>
                  <a:pt x="157162" y="1524"/>
                </a:lnTo>
                <a:lnTo>
                  <a:pt x="154114" y="1524"/>
                </a:lnTo>
                <a:lnTo>
                  <a:pt x="149542" y="3048"/>
                </a:lnTo>
                <a:lnTo>
                  <a:pt x="143446" y="6096"/>
                </a:lnTo>
                <a:lnTo>
                  <a:pt x="141922" y="9144"/>
                </a:lnTo>
                <a:lnTo>
                  <a:pt x="138874" y="10668"/>
                </a:lnTo>
                <a:lnTo>
                  <a:pt x="138874" y="13716"/>
                </a:lnTo>
                <a:lnTo>
                  <a:pt x="137350" y="15240"/>
                </a:lnTo>
                <a:lnTo>
                  <a:pt x="137350" y="28956"/>
                </a:lnTo>
                <a:lnTo>
                  <a:pt x="138874" y="30480"/>
                </a:lnTo>
                <a:lnTo>
                  <a:pt x="140398" y="33528"/>
                </a:lnTo>
                <a:lnTo>
                  <a:pt x="143446" y="36576"/>
                </a:lnTo>
                <a:lnTo>
                  <a:pt x="146494" y="36576"/>
                </a:lnTo>
                <a:lnTo>
                  <a:pt x="148018" y="38100"/>
                </a:lnTo>
                <a:lnTo>
                  <a:pt x="151066" y="38100"/>
                </a:lnTo>
                <a:lnTo>
                  <a:pt x="152590" y="39624"/>
                </a:lnTo>
                <a:lnTo>
                  <a:pt x="164782" y="39624"/>
                </a:lnTo>
                <a:lnTo>
                  <a:pt x="170878" y="38100"/>
                </a:lnTo>
                <a:lnTo>
                  <a:pt x="173926" y="36576"/>
                </a:lnTo>
                <a:lnTo>
                  <a:pt x="176212" y="35052"/>
                </a:lnTo>
                <a:lnTo>
                  <a:pt x="178498" y="33528"/>
                </a:lnTo>
                <a:lnTo>
                  <a:pt x="180022" y="30480"/>
                </a:lnTo>
                <a:lnTo>
                  <a:pt x="180022" y="2286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275034" y="1622208"/>
            <a:ext cx="181610" cy="40005"/>
          </a:xfrm>
          <a:custGeom>
            <a:avLst/>
            <a:gdLst/>
            <a:ahLst/>
            <a:cxnLst/>
            <a:rect l="l" t="t" r="r" b="b"/>
            <a:pathLst>
              <a:path w="181610" h="40005">
                <a:moveTo>
                  <a:pt x="44196" y="13716"/>
                </a:moveTo>
                <a:lnTo>
                  <a:pt x="42672" y="9144"/>
                </a:lnTo>
                <a:lnTo>
                  <a:pt x="38100" y="4572"/>
                </a:lnTo>
                <a:lnTo>
                  <a:pt x="35052" y="1524"/>
                </a:lnTo>
                <a:lnTo>
                  <a:pt x="35052" y="10668"/>
                </a:lnTo>
                <a:lnTo>
                  <a:pt x="35052" y="28956"/>
                </a:lnTo>
                <a:lnTo>
                  <a:pt x="28956" y="35052"/>
                </a:lnTo>
                <a:lnTo>
                  <a:pt x="16764" y="35052"/>
                </a:lnTo>
                <a:lnTo>
                  <a:pt x="15240" y="33528"/>
                </a:lnTo>
                <a:lnTo>
                  <a:pt x="13716" y="33528"/>
                </a:lnTo>
                <a:lnTo>
                  <a:pt x="9144" y="28956"/>
                </a:lnTo>
                <a:lnTo>
                  <a:pt x="9144" y="13716"/>
                </a:lnTo>
                <a:lnTo>
                  <a:pt x="10668" y="10668"/>
                </a:lnTo>
                <a:lnTo>
                  <a:pt x="10668" y="9144"/>
                </a:lnTo>
                <a:lnTo>
                  <a:pt x="12192" y="9144"/>
                </a:lnTo>
                <a:lnTo>
                  <a:pt x="12192" y="7620"/>
                </a:lnTo>
                <a:lnTo>
                  <a:pt x="13716" y="6096"/>
                </a:lnTo>
                <a:lnTo>
                  <a:pt x="15240" y="6096"/>
                </a:lnTo>
                <a:lnTo>
                  <a:pt x="16764" y="4572"/>
                </a:lnTo>
                <a:lnTo>
                  <a:pt x="27432" y="4572"/>
                </a:lnTo>
                <a:lnTo>
                  <a:pt x="28956" y="6096"/>
                </a:lnTo>
                <a:lnTo>
                  <a:pt x="30480" y="6096"/>
                </a:lnTo>
                <a:lnTo>
                  <a:pt x="32004" y="7620"/>
                </a:lnTo>
                <a:lnTo>
                  <a:pt x="32004" y="9144"/>
                </a:lnTo>
                <a:lnTo>
                  <a:pt x="33528" y="9144"/>
                </a:lnTo>
                <a:lnTo>
                  <a:pt x="35052" y="10668"/>
                </a:lnTo>
                <a:lnTo>
                  <a:pt x="35052" y="1524"/>
                </a:lnTo>
                <a:lnTo>
                  <a:pt x="28956" y="0"/>
                </a:lnTo>
                <a:lnTo>
                  <a:pt x="15240" y="0"/>
                </a:lnTo>
                <a:lnTo>
                  <a:pt x="9144" y="1524"/>
                </a:lnTo>
                <a:lnTo>
                  <a:pt x="6096" y="4572"/>
                </a:lnTo>
                <a:lnTo>
                  <a:pt x="0" y="13716"/>
                </a:lnTo>
                <a:lnTo>
                  <a:pt x="0" y="25908"/>
                </a:lnTo>
                <a:lnTo>
                  <a:pt x="3048" y="32004"/>
                </a:lnTo>
                <a:lnTo>
                  <a:pt x="9144" y="38100"/>
                </a:lnTo>
                <a:lnTo>
                  <a:pt x="15240" y="39624"/>
                </a:lnTo>
                <a:lnTo>
                  <a:pt x="28956" y="39624"/>
                </a:lnTo>
                <a:lnTo>
                  <a:pt x="35052" y="38100"/>
                </a:lnTo>
                <a:lnTo>
                  <a:pt x="38100" y="35052"/>
                </a:lnTo>
                <a:lnTo>
                  <a:pt x="42672" y="32004"/>
                </a:lnTo>
                <a:lnTo>
                  <a:pt x="44196" y="25908"/>
                </a:lnTo>
                <a:lnTo>
                  <a:pt x="44196" y="13716"/>
                </a:lnTo>
                <a:close/>
              </a:path>
              <a:path w="181610" h="40005">
                <a:moveTo>
                  <a:pt x="69621" y="31330"/>
                </a:moveTo>
                <a:lnTo>
                  <a:pt x="58966" y="31330"/>
                </a:lnTo>
                <a:lnTo>
                  <a:pt x="58966" y="38950"/>
                </a:lnTo>
                <a:lnTo>
                  <a:pt x="69621" y="38950"/>
                </a:lnTo>
                <a:lnTo>
                  <a:pt x="69621" y="31330"/>
                </a:lnTo>
                <a:close/>
              </a:path>
              <a:path w="181610" h="40005">
                <a:moveTo>
                  <a:pt x="126580" y="13716"/>
                </a:moveTo>
                <a:lnTo>
                  <a:pt x="123532" y="9144"/>
                </a:lnTo>
                <a:lnTo>
                  <a:pt x="120396" y="4572"/>
                </a:lnTo>
                <a:lnTo>
                  <a:pt x="117348" y="1524"/>
                </a:lnTo>
                <a:lnTo>
                  <a:pt x="117348" y="13716"/>
                </a:lnTo>
                <a:lnTo>
                  <a:pt x="117348" y="25908"/>
                </a:lnTo>
                <a:lnTo>
                  <a:pt x="115824" y="28956"/>
                </a:lnTo>
                <a:lnTo>
                  <a:pt x="115824" y="30480"/>
                </a:lnTo>
                <a:lnTo>
                  <a:pt x="111252" y="35052"/>
                </a:lnTo>
                <a:lnTo>
                  <a:pt x="99060" y="35052"/>
                </a:lnTo>
                <a:lnTo>
                  <a:pt x="97536" y="33528"/>
                </a:lnTo>
                <a:lnTo>
                  <a:pt x="96012" y="33528"/>
                </a:lnTo>
                <a:lnTo>
                  <a:pt x="91440" y="28956"/>
                </a:lnTo>
                <a:lnTo>
                  <a:pt x="91440" y="10668"/>
                </a:lnTo>
                <a:lnTo>
                  <a:pt x="92964" y="9144"/>
                </a:lnTo>
                <a:lnTo>
                  <a:pt x="94488" y="9144"/>
                </a:lnTo>
                <a:lnTo>
                  <a:pt x="94488" y="7620"/>
                </a:lnTo>
                <a:lnTo>
                  <a:pt x="96012" y="6096"/>
                </a:lnTo>
                <a:lnTo>
                  <a:pt x="97536" y="6096"/>
                </a:lnTo>
                <a:lnTo>
                  <a:pt x="99060" y="4572"/>
                </a:lnTo>
                <a:lnTo>
                  <a:pt x="109728" y="4572"/>
                </a:lnTo>
                <a:lnTo>
                  <a:pt x="111252" y="6096"/>
                </a:lnTo>
                <a:lnTo>
                  <a:pt x="112776" y="6096"/>
                </a:lnTo>
                <a:lnTo>
                  <a:pt x="114300" y="7620"/>
                </a:lnTo>
                <a:lnTo>
                  <a:pt x="114300" y="9144"/>
                </a:lnTo>
                <a:lnTo>
                  <a:pt x="115824" y="9144"/>
                </a:lnTo>
                <a:lnTo>
                  <a:pt x="115824" y="10668"/>
                </a:lnTo>
                <a:lnTo>
                  <a:pt x="117348" y="13716"/>
                </a:lnTo>
                <a:lnTo>
                  <a:pt x="117348" y="1524"/>
                </a:lnTo>
                <a:lnTo>
                  <a:pt x="111252" y="0"/>
                </a:lnTo>
                <a:lnTo>
                  <a:pt x="97536" y="0"/>
                </a:lnTo>
                <a:lnTo>
                  <a:pt x="91440" y="1524"/>
                </a:lnTo>
                <a:lnTo>
                  <a:pt x="83820" y="9144"/>
                </a:lnTo>
                <a:lnTo>
                  <a:pt x="82296" y="13716"/>
                </a:lnTo>
                <a:lnTo>
                  <a:pt x="82296" y="25908"/>
                </a:lnTo>
                <a:lnTo>
                  <a:pt x="83820" y="32004"/>
                </a:lnTo>
                <a:lnTo>
                  <a:pt x="88392" y="35052"/>
                </a:lnTo>
                <a:lnTo>
                  <a:pt x="91440" y="38100"/>
                </a:lnTo>
                <a:lnTo>
                  <a:pt x="97536" y="39624"/>
                </a:lnTo>
                <a:lnTo>
                  <a:pt x="111252" y="39624"/>
                </a:lnTo>
                <a:lnTo>
                  <a:pt x="117348" y="38100"/>
                </a:lnTo>
                <a:lnTo>
                  <a:pt x="120396" y="35052"/>
                </a:lnTo>
                <a:lnTo>
                  <a:pt x="123532" y="32004"/>
                </a:lnTo>
                <a:lnTo>
                  <a:pt x="126580" y="25908"/>
                </a:lnTo>
                <a:lnTo>
                  <a:pt x="126580" y="13716"/>
                </a:lnTo>
                <a:close/>
              </a:path>
              <a:path w="181610" h="40005">
                <a:moveTo>
                  <a:pt x="181444" y="1524"/>
                </a:moveTo>
                <a:lnTo>
                  <a:pt x="138772" y="1524"/>
                </a:lnTo>
                <a:lnTo>
                  <a:pt x="138772" y="6096"/>
                </a:lnTo>
                <a:lnTo>
                  <a:pt x="173824" y="6096"/>
                </a:lnTo>
                <a:lnTo>
                  <a:pt x="143344" y="38100"/>
                </a:lnTo>
                <a:lnTo>
                  <a:pt x="152488" y="38100"/>
                </a:lnTo>
                <a:lnTo>
                  <a:pt x="181444" y="6096"/>
                </a:lnTo>
                <a:lnTo>
                  <a:pt x="181444" y="15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731091" y="1622208"/>
            <a:ext cx="181610" cy="40005"/>
          </a:xfrm>
          <a:custGeom>
            <a:avLst/>
            <a:gdLst/>
            <a:ahLst/>
            <a:cxnLst/>
            <a:rect l="l" t="t" r="r" b="b"/>
            <a:pathLst>
              <a:path w="181610" h="40005">
                <a:moveTo>
                  <a:pt x="42672" y="13716"/>
                </a:moveTo>
                <a:lnTo>
                  <a:pt x="41148" y="9144"/>
                </a:lnTo>
                <a:lnTo>
                  <a:pt x="38100" y="4572"/>
                </a:lnTo>
                <a:lnTo>
                  <a:pt x="35052" y="1524"/>
                </a:lnTo>
                <a:lnTo>
                  <a:pt x="35052" y="13716"/>
                </a:lnTo>
                <a:lnTo>
                  <a:pt x="35052" y="25908"/>
                </a:lnTo>
                <a:lnTo>
                  <a:pt x="33528" y="28956"/>
                </a:lnTo>
                <a:lnTo>
                  <a:pt x="33528" y="30480"/>
                </a:lnTo>
                <a:lnTo>
                  <a:pt x="28956" y="35052"/>
                </a:lnTo>
                <a:lnTo>
                  <a:pt x="16764" y="35052"/>
                </a:lnTo>
                <a:lnTo>
                  <a:pt x="15240" y="33528"/>
                </a:lnTo>
                <a:lnTo>
                  <a:pt x="13716" y="33528"/>
                </a:lnTo>
                <a:lnTo>
                  <a:pt x="12192" y="32004"/>
                </a:lnTo>
                <a:lnTo>
                  <a:pt x="10668" y="32004"/>
                </a:lnTo>
                <a:lnTo>
                  <a:pt x="10668" y="30480"/>
                </a:lnTo>
                <a:lnTo>
                  <a:pt x="9144" y="28956"/>
                </a:lnTo>
                <a:lnTo>
                  <a:pt x="9144" y="10668"/>
                </a:lnTo>
                <a:lnTo>
                  <a:pt x="13716" y="6096"/>
                </a:lnTo>
                <a:lnTo>
                  <a:pt x="15240" y="6096"/>
                </a:lnTo>
                <a:lnTo>
                  <a:pt x="16764" y="4572"/>
                </a:lnTo>
                <a:lnTo>
                  <a:pt x="25908" y="4572"/>
                </a:lnTo>
                <a:lnTo>
                  <a:pt x="28956" y="6096"/>
                </a:lnTo>
                <a:lnTo>
                  <a:pt x="30480" y="6096"/>
                </a:lnTo>
                <a:lnTo>
                  <a:pt x="32004" y="7620"/>
                </a:lnTo>
                <a:lnTo>
                  <a:pt x="32004" y="9144"/>
                </a:lnTo>
                <a:lnTo>
                  <a:pt x="33528" y="9144"/>
                </a:lnTo>
                <a:lnTo>
                  <a:pt x="33528" y="10668"/>
                </a:lnTo>
                <a:lnTo>
                  <a:pt x="35052" y="13716"/>
                </a:lnTo>
                <a:lnTo>
                  <a:pt x="35052" y="1524"/>
                </a:lnTo>
                <a:lnTo>
                  <a:pt x="28956" y="0"/>
                </a:lnTo>
                <a:lnTo>
                  <a:pt x="13716" y="0"/>
                </a:lnTo>
                <a:lnTo>
                  <a:pt x="9144" y="1524"/>
                </a:lnTo>
                <a:lnTo>
                  <a:pt x="1524" y="9144"/>
                </a:lnTo>
                <a:lnTo>
                  <a:pt x="0" y="13716"/>
                </a:lnTo>
                <a:lnTo>
                  <a:pt x="0" y="25908"/>
                </a:lnTo>
                <a:lnTo>
                  <a:pt x="1524" y="32004"/>
                </a:lnTo>
                <a:lnTo>
                  <a:pt x="6096" y="35052"/>
                </a:lnTo>
                <a:lnTo>
                  <a:pt x="9144" y="38100"/>
                </a:lnTo>
                <a:lnTo>
                  <a:pt x="13716" y="39624"/>
                </a:lnTo>
                <a:lnTo>
                  <a:pt x="28956" y="39624"/>
                </a:lnTo>
                <a:lnTo>
                  <a:pt x="35052" y="38100"/>
                </a:lnTo>
                <a:lnTo>
                  <a:pt x="38100" y="35052"/>
                </a:lnTo>
                <a:lnTo>
                  <a:pt x="41148" y="32004"/>
                </a:lnTo>
                <a:lnTo>
                  <a:pt x="42672" y="25908"/>
                </a:lnTo>
                <a:lnTo>
                  <a:pt x="42672" y="13716"/>
                </a:lnTo>
                <a:close/>
              </a:path>
              <a:path w="181610" h="40005">
                <a:moveTo>
                  <a:pt x="70764" y="31330"/>
                </a:moveTo>
                <a:lnTo>
                  <a:pt x="60109" y="31330"/>
                </a:lnTo>
                <a:lnTo>
                  <a:pt x="60109" y="38950"/>
                </a:lnTo>
                <a:lnTo>
                  <a:pt x="70764" y="38950"/>
                </a:lnTo>
                <a:lnTo>
                  <a:pt x="70764" y="31330"/>
                </a:lnTo>
                <a:close/>
              </a:path>
              <a:path w="181610" h="40005">
                <a:moveTo>
                  <a:pt x="125069" y="13716"/>
                </a:moveTo>
                <a:lnTo>
                  <a:pt x="123545" y="9144"/>
                </a:lnTo>
                <a:lnTo>
                  <a:pt x="120497" y="4572"/>
                </a:lnTo>
                <a:lnTo>
                  <a:pt x="117449" y="1524"/>
                </a:lnTo>
                <a:lnTo>
                  <a:pt x="117449" y="15240"/>
                </a:lnTo>
                <a:lnTo>
                  <a:pt x="117449" y="24384"/>
                </a:lnTo>
                <a:lnTo>
                  <a:pt x="115925" y="25908"/>
                </a:lnTo>
                <a:lnTo>
                  <a:pt x="115925" y="30480"/>
                </a:lnTo>
                <a:lnTo>
                  <a:pt x="111353" y="35052"/>
                </a:lnTo>
                <a:lnTo>
                  <a:pt x="99161" y="35052"/>
                </a:lnTo>
                <a:lnTo>
                  <a:pt x="97637" y="33528"/>
                </a:lnTo>
                <a:lnTo>
                  <a:pt x="96113" y="33528"/>
                </a:lnTo>
                <a:lnTo>
                  <a:pt x="94589" y="32004"/>
                </a:lnTo>
                <a:lnTo>
                  <a:pt x="93065" y="32004"/>
                </a:lnTo>
                <a:lnTo>
                  <a:pt x="93065" y="30480"/>
                </a:lnTo>
                <a:lnTo>
                  <a:pt x="91541" y="28956"/>
                </a:lnTo>
                <a:lnTo>
                  <a:pt x="91541" y="10668"/>
                </a:lnTo>
                <a:lnTo>
                  <a:pt x="96113" y="6096"/>
                </a:lnTo>
                <a:lnTo>
                  <a:pt x="97637" y="6096"/>
                </a:lnTo>
                <a:lnTo>
                  <a:pt x="99161" y="4572"/>
                </a:lnTo>
                <a:lnTo>
                  <a:pt x="108305" y="4572"/>
                </a:lnTo>
                <a:lnTo>
                  <a:pt x="109829" y="6096"/>
                </a:lnTo>
                <a:lnTo>
                  <a:pt x="112877" y="6096"/>
                </a:lnTo>
                <a:lnTo>
                  <a:pt x="112877" y="7620"/>
                </a:lnTo>
                <a:lnTo>
                  <a:pt x="114401" y="9144"/>
                </a:lnTo>
                <a:lnTo>
                  <a:pt x="115925" y="9144"/>
                </a:lnTo>
                <a:lnTo>
                  <a:pt x="115925" y="13716"/>
                </a:lnTo>
                <a:lnTo>
                  <a:pt x="117449" y="15240"/>
                </a:lnTo>
                <a:lnTo>
                  <a:pt x="117449" y="1524"/>
                </a:lnTo>
                <a:lnTo>
                  <a:pt x="111353" y="0"/>
                </a:lnTo>
                <a:lnTo>
                  <a:pt x="96113" y="0"/>
                </a:lnTo>
                <a:lnTo>
                  <a:pt x="91541" y="1524"/>
                </a:lnTo>
                <a:lnTo>
                  <a:pt x="83921" y="9144"/>
                </a:lnTo>
                <a:lnTo>
                  <a:pt x="82397" y="13716"/>
                </a:lnTo>
                <a:lnTo>
                  <a:pt x="82397" y="25908"/>
                </a:lnTo>
                <a:lnTo>
                  <a:pt x="83921" y="32004"/>
                </a:lnTo>
                <a:lnTo>
                  <a:pt x="86969" y="35052"/>
                </a:lnTo>
                <a:lnTo>
                  <a:pt x="91541" y="38100"/>
                </a:lnTo>
                <a:lnTo>
                  <a:pt x="96113" y="39624"/>
                </a:lnTo>
                <a:lnTo>
                  <a:pt x="111353" y="39624"/>
                </a:lnTo>
                <a:lnTo>
                  <a:pt x="117449" y="38100"/>
                </a:lnTo>
                <a:lnTo>
                  <a:pt x="120497" y="35052"/>
                </a:lnTo>
                <a:lnTo>
                  <a:pt x="123545" y="32004"/>
                </a:lnTo>
                <a:lnTo>
                  <a:pt x="125069" y="25908"/>
                </a:lnTo>
                <a:lnTo>
                  <a:pt x="125069" y="13716"/>
                </a:lnTo>
                <a:close/>
              </a:path>
              <a:path w="181610" h="40005">
                <a:moveTo>
                  <a:pt x="181546" y="25908"/>
                </a:moveTo>
                <a:lnTo>
                  <a:pt x="178498" y="22860"/>
                </a:lnTo>
                <a:lnTo>
                  <a:pt x="172402" y="19812"/>
                </a:lnTo>
                <a:lnTo>
                  <a:pt x="172402" y="25908"/>
                </a:lnTo>
                <a:lnTo>
                  <a:pt x="172402" y="30480"/>
                </a:lnTo>
                <a:lnTo>
                  <a:pt x="169354" y="33528"/>
                </a:lnTo>
                <a:lnTo>
                  <a:pt x="166306" y="35052"/>
                </a:lnTo>
                <a:lnTo>
                  <a:pt x="150964" y="35052"/>
                </a:lnTo>
                <a:lnTo>
                  <a:pt x="149440" y="33528"/>
                </a:lnTo>
                <a:lnTo>
                  <a:pt x="146392" y="32004"/>
                </a:lnTo>
                <a:lnTo>
                  <a:pt x="144868" y="30480"/>
                </a:lnTo>
                <a:lnTo>
                  <a:pt x="144868" y="25908"/>
                </a:lnTo>
                <a:lnTo>
                  <a:pt x="149440" y="21336"/>
                </a:lnTo>
                <a:lnTo>
                  <a:pt x="150964" y="21336"/>
                </a:lnTo>
                <a:lnTo>
                  <a:pt x="154114" y="19812"/>
                </a:lnTo>
                <a:lnTo>
                  <a:pt x="155638" y="19812"/>
                </a:lnTo>
                <a:lnTo>
                  <a:pt x="158686" y="21336"/>
                </a:lnTo>
                <a:lnTo>
                  <a:pt x="163258" y="21336"/>
                </a:lnTo>
                <a:lnTo>
                  <a:pt x="164782" y="22860"/>
                </a:lnTo>
                <a:lnTo>
                  <a:pt x="167830" y="22860"/>
                </a:lnTo>
                <a:lnTo>
                  <a:pt x="169354" y="24384"/>
                </a:lnTo>
                <a:lnTo>
                  <a:pt x="170878" y="24384"/>
                </a:lnTo>
                <a:lnTo>
                  <a:pt x="172402" y="25908"/>
                </a:lnTo>
                <a:lnTo>
                  <a:pt x="172402" y="19812"/>
                </a:lnTo>
                <a:lnTo>
                  <a:pt x="169354" y="18288"/>
                </a:lnTo>
                <a:lnTo>
                  <a:pt x="172402" y="18288"/>
                </a:lnTo>
                <a:lnTo>
                  <a:pt x="175450" y="16764"/>
                </a:lnTo>
                <a:lnTo>
                  <a:pt x="180022" y="12192"/>
                </a:lnTo>
                <a:lnTo>
                  <a:pt x="180022" y="7620"/>
                </a:lnTo>
                <a:lnTo>
                  <a:pt x="176974" y="4572"/>
                </a:lnTo>
                <a:lnTo>
                  <a:pt x="173926" y="3048"/>
                </a:lnTo>
                <a:lnTo>
                  <a:pt x="170878" y="2032"/>
                </a:lnTo>
                <a:lnTo>
                  <a:pt x="170878" y="7620"/>
                </a:lnTo>
                <a:lnTo>
                  <a:pt x="170878" y="12192"/>
                </a:lnTo>
                <a:lnTo>
                  <a:pt x="166306" y="16764"/>
                </a:lnTo>
                <a:lnTo>
                  <a:pt x="158686" y="16764"/>
                </a:lnTo>
                <a:lnTo>
                  <a:pt x="155638" y="15240"/>
                </a:lnTo>
                <a:lnTo>
                  <a:pt x="154114" y="15240"/>
                </a:lnTo>
                <a:lnTo>
                  <a:pt x="150964" y="13716"/>
                </a:lnTo>
                <a:lnTo>
                  <a:pt x="149440" y="13716"/>
                </a:lnTo>
                <a:lnTo>
                  <a:pt x="146392" y="10668"/>
                </a:lnTo>
                <a:lnTo>
                  <a:pt x="146392" y="7620"/>
                </a:lnTo>
                <a:lnTo>
                  <a:pt x="147916" y="6096"/>
                </a:lnTo>
                <a:lnTo>
                  <a:pt x="149440" y="6096"/>
                </a:lnTo>
                <a:lnTo>
                  <a:pt x="152590" y="4572"/>
                </a:lnTo>
                <a:lnTo>
                  <a:pt x="164782" y="4572"/>
                </a:lnTo>
                <a:lnTo>
                  <a:pt x="167830" y="6096"/>
                </a:lnTo>
                <a:lnTo>
                  <a:pt x="169354" y="6096"/>
                </a:lnTo>
                <a:lnTo>
                  <a:pt x="170878" y="7620"/>
                </a:lnTo>
                <a:lnTo>
                  <a:pt x="170878" y="2032"/>
                </a:lnTo>
                <a:lnTo>
                  <a:pt x="164782" y="0"/>
                </a:lnTo>
                <a:lnTo>
                  <a:pt x="152590" y="0"/>
                </a:lnTo>
                <a:lnTo>
                  <a:pt x="147916" y="1524"/>
                </a:lnTo>
                <a:lnTo>
                  <a:pt x="144868" y="3048"/>
                </a:lnTo>
                <a:lnTo>
                  <a:pt x="140296" y="4572"/>
                </a:lnTo>
                <a:lnTo>
                  <a:pt x="138772" y="7620"/>
                </a:lnTo>
                <a:lnTo>
                  <a:pt x="138772" y="13716"/>
                </a:lnTo>
                <a:lnTo>
                  <a:pt x="141820" y="16764"/>
                </a:lnTo>
                <a:lnTo>
                  <a:pt x="144868" y="16764"/>
                </a:lnTo>
                <a:lnTo>
                  <a:pt x="147916" y="18288"/>
                </a:lnTo>
                <a:lnTo>
                  <a:pt x="141820" y="21336"/>
                </a:lnTo>
                <a:lnTo>
                  <a:pt x="140296" y="22860"/>
                </a:lnTo>
                <a:lnTo>
                  <a:pt x="137248" y="24384"/>
                </a:lnTo>
                <a:lnTo>
                  <a:pt x="137248" y="32004"/>
                </a:lnTo>
                <a:lnTo>
                  <a:pt x="138772" y="35052"/>
                </a:lnTo>
                <a:lnTo>
                  <a:pt x="143344" y="36576"/>
                </a:lnTo>
                <a:lnTo>
                  <a:pt x="146392" y="38100"/>
                </a:lnTo>
                <a:lnTo>
                  <a:pt x="152590" y="39624"/>
                </a:lnTo>
                <a:lnTo>
                  <a:pt x="164782" y="39624"/>
                </a:lnTo>
                <a:lnTo>
                  <a:pt x="170878" y="38100"/>
                </a:lnTo>
                <a:lnTo>
                  <a:pt x="175450" y="36576"/>
                </a:lnTo>
                <a:lnTo>
                  <a:pt x="176974" y="35052"/>
                </a:lnTo>
                <a:lnTo>
                  <a:pt x="178498" y="33528"/>
                </a:lnTo>
                <a:lnTo>
                  <a:pt x="181546" y="32004"/>
                </a:lnTo>
                <a:lnTo>
                  <a:pt x="181546" y="2590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6187237" y="1622208"/>
            <a:ext cx="180340" cy="40005"/>
          </a:xfrm>
          <a:custGeom>
            <a:avLst/>
            <a:gdLst/>
            <a:ahLst/>
            <a:cxnLst/>
            <a:rect l="l" t="t" r="r" b="b"/>
            <a:pathLst>
              <a:path w="180339" h="40005">
                <a:moveTo>
                  <a:pt x="42672" y="13716"/>
                </a:moveTo>
                <a:lnTo>
                  <a:pt x="41148" y="9144"/>
                </a:lnTo>
                <a:lnTo>
                  <a:pt x="36576" y="4572"/>
                </a:lnTo>
                <a:lnTo>
                  <a:pt x="33528" y="1524"/>
                </a:lnTo>
                <a:lnTo>
                  <a:pt x="33528" y="10668"/>
                </a:lnTo>
                <a:lnTo>
                  <a:pt x="33528" y="28956"/>
                </a:lnTo>
                <a:lnTo>
                  <a:pt x="32004" y="30480"/>
                </a:lnTo>
                <a:lnTo>
                  <a:pt x="32004" y="32004"/>
                </a:lnTo>
                <a:lnTo>
                  <a:pt x="30480" y="32004"/>
                </a:lnTo>
                <a:lnTo>
                  <a:pt x="27432" y="35052"/>
                </a:lnTo>
                <a:lnTo>
                  <a:pt x="15240" y="35052"/>
                </a:lnTo>
                <a:lnTo>
                  <a:pt x="13716" y="33528"/>
                </a:lnTo>
                <a:lnTo>
                  <a:pt x="12192" y="33528"/>
                </a:lnTo>
                <a:lnTo>
                  <a:pt x="9144" y="30480"/>
                </a:lnTo>
                <a:lnTo>
                  <a:pt x="9144" y="28956"/>
                </a:lnTo>
                <a:lnTo>
                  <a:pt x="7620" y="25908"/>
                </a:lnTo>
                <a:lnTo>
                  <a:pt x="7620" y="13716"/>
                </a:lnTo>
                <a:lnTo>
                  <a:pt x="9144" y="10668"/>
                </a:lnTo>
                <a:lnTo>
                  <a:pt x="9144" y="9144"/>
                </a:lnTo>
                <a:lnTo>
                  <a:pt x="10668" y="9144"/>
                </a:lnTo>
                <a:lnTo>
                  <a:pt x="10668" y="7620"/>
                </a:lnTo>
                <a:lnTo>
                  <a:pt x="12192" y="6096"/>
                </a:lnTo>
                <a:lnTo>
                  <a:pt x="13716" y="6096"/>
                </a:lnTo>
                <a:lnTo>
                  <a:pt x="16764" y="4572"/>
                </a:lnTo>
                <a:lnTo>
                  <a:pt x="25908" y="4572"/>
                </a:lnTo>
                <a:lnTo>
                  <a:pt x="27432" y="6096"/>
                </a:lnTo>
                <a:lnTo>
                  <a:pt x="28956" y="6096"/>
                </a:lnTo>
                <a:lnTo>
                  <a:pt x="33528" y="10668"/>
                </a:lnTo>
                <a:lnTo>
                  <a:pt x="33528" y="1524"/>
                </a:lnTo>
                <a:lnTo>
                  <a:pt x="28956" y="0"/>
                </a:lnTo>
                <a:lnTo>
                  <a:pt x="13716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9144"/>
                </a:lnTo>
                <a:lnTo>
                  <a:pt x="0" y="13716"/>
                </a:lnTo>
                <a:lnTo>
                  <a:pt x="0" y="25908"/>
                </a:lnTo>
                <a:lnTo>
                  <a:pt x="1524" y="32004"/>
                </a:lnTo>
                <a:lnTo>
                  <a:pt x="7620" y="38100"/>
                </a:lnTo>
                <a:lnTo>
                  <a:pt x="13716" y="39624"/>
                </a:lnTo>
                <a:lnTo>
                  <a:pt x="28956" y="39624"/>
                </a:lnTo>
                <a:lnTo>
                  <a:pt x="33528" y="38100"/>
                </a:lnTo>
                <a:lnTo>
                  <a:pt x="36576" y="35052"/>
                </a:lnTo>
                <a:lnTo>
                  <a:pt x="41148" y="32004"/>
                </a:lnTo>
                <a:lnTo>
                  <a:pt x="42672" y="25908"/>
                </a:lnTo>
                <a:lnTo>
                  <a:pt x="42672" y="13716"/>
                </a:lnTo>
                <a:close/>
              </a:path>
              <a:path w="180339" h="40005">
                <a:moveTo>
                  <a:pt x="68770" y="31330"/>
                </a:moveTo>
                <a:lnTo>
                  <a:pt x="58102" y="31330"/>
                </a:lnTo>
                <a:lnTo>
                  <a:pt x="58102" y="38950"/>
                </a:lnTo>
                <a:lnTo>
                  <a:pt x="68770" y="38950"/>
                </a:lnTo>
                <a:lnTo>
                  <a:pt x="68770" y="31330"/>
                </a:lnTo>
                <a:close/>
              </a:path>
              <a:path w="180339" h="40005">
                <a:moveTo>
                  <a:pt x="125069" y="13716"/>
                </a:moveTo>
                <a:lnTo>
                  <a:pt x="123545" y="9144"/>
                </a:lnTo>
                <a:lnTo>
                  <a:pt x="118973" y="4572"/>
                </a:lnTo>
                <a:lnTo>
                  <a:pt x="115925" y="1524"/>
                </a:lnTo>
                <a:lnTo>
                  <a:pt x="115925" y="10668"/>
                </a:lnTo>
                <a:lnTo>
                  <a:pt x="115925" y="28956"/>
                </a:lnTo>
                <a:lnTo>
                  <a:pt x="114401" y="30480"/>
                </a:lnTo>
                <a:lnTo>
                  <a:pt x="114401" y="32004"/>
                </a:lnTo>
                <a:lnTo>
                  <a:pt x="112877" y="32004"/>
                </a:lnTo>
                <a:lnTo>
                  <a:pt x="109829" y="35052"/>
                </a:lnTo>
                <a:lnTo>
                  <a:pt x="97637" y="35052"/>
                </a:lnTo>
                <a:lnTo>
                  <a:pt x="96113" y="33528"/>
                </a:lnTo>
                <a:lnTo>
                  <a:pt x="94589" y="33528"/>
                </a:lnTo>
                <a:lnTo>
                  <a:pt x="91541" y="30480"/>
                </a:lnTo>
                <a:lnTo>
                  <a:pt x="91541" y="28956"/>
                </a:lnTo>
                <a:lnTo>
                  <a:pt x="90017" y="25908"/>
                </a:lnTo>
                <a:lnTo>
                  <a:pt x="90017" y="13716"/>
                </a:lnTo>
                <a:lnTo>
                  <a:pt x="91541" y="10668"/>
                </a:lnTo>
                <a:lnTo>
                  <a:pt x="91541" y="9144"/>
                </a:lnTo>
                <a:lnTo>
                  <a:pt x="93065" y="9144"/>
                </a:lnTo>
                <a:lnTo>
                  <a:pt x="93065" y="7620"/>
                </a:lnTo>
                <a:lnTo>
                  <a:pt x="94589" y="6096"/>
                </a:lnTo>
                <a:lnTo>
                  <a:pt x="96113" y="6096"/>
                </a:lnTo>
                <a:lnTo>
                  <a:pt x="97637" y="4572"/>
                </a:lnTo>
                <a:lnTo>
                  <a:pt x="108305" y="4572"/>
                </a:lnTo>
                <a:lnTo>
                  <a:pt x="109829" y="6096"/>
                </a:lnTo>
                <a:lnTo>
                  <a:pt x="111353" y="6096"/>
                </a:lnTo>
                <a:lnTo>
                  <a:pt x="112877" y="7620"/>
                </a:lnTo>
                <a:lnTo>
                  <a:pt x="112877" y="9144"/>
                </a:lnTo>
                <a:lnTo>
                  <a:pt x="114401" y="9144"/>
                </a:lnTo>
                <a:lnTo>
                  <a:pt x="115925" y="10668"/>
                </a:lnTo>
                <a:lnTo>
                  <a:pt x="115925" y="1524"/>
                </a:lnTo>
                <a:lnTo>
                  <a:pt x="109829" y="0"/>
                </a:lnTo>
                <a:lnTo>
                  <a:pt x="96113" y="0"/>
                </a:lnTo>
                <a:lnTo>
                  <a:pt x="90017" y="1524"/>
                </a:lnTo>
                <a:lnTo>
                  <a:pt x="86969" y="4572"/>
                </a:lnTo>
                <a:lnTo>
                  <a:pt x="83832" y="9144"/>
                </a:lnTo>
                <a:lnTo>
                  <a:pt x="80784" y="13716"/>
                </a:lnTo>
                <a:lnTo>
                  <a:pt x="80784" y="25908"/>
                </a:lnTo>
                <a:lnTo>
                  <a:pt x="83832" y="32004"/>
                </a:lnTo>
                <a:lnTo>
                  <a:pt x="86969" y="35052"/>
                </a:lnTo>
                <a:lnTo>
                  <a:pt x="90017" y="38100"/>
                </a:lnTo>
                <a:lnTo>
                  <a:pt x="96113" y="39624"/>
                </a:lnTo>
                <a:lnTo>
                  <a:pt x="109829" y="39624"/>
                </a:lnTo>
                <a:lnTo>
                  <a:pt x="115925" y="38100"/>
                </a:lnTo>
                <a:lnTo>
                  <a:pt x="118973" y="35052"/>
                </a:lnTo>
                <a:lnTo>
                  <a:pt x="123545" y="32004"/>
                </a:lnTo>
                <a:lnTo>
                  <a:pt x="125069" y="25908"/>
                </a:lnTo>
                <a:lnTo>
                  <a:pt x="125069" y="13716"/>
                </a:lnTo>
                <a:close/>
              </a:path>
              <a:path w="180339" h="40005">
                <a:moveTo>
                  <a:pt x="179933" y="13716"/>
                </a:moveTo>
                <a:lnTo>
                  <a:pt x="178409" y="10668"/>
                </a:lnTo>
                <a:lnTo>
                  <a:pt x="176885" y="9144"/>
                </a:lnTo>
                <a:lnTo>
                  <a:pt x="176885" y="7620"/>
                </a:lnTo>
                <a:lnTo>
                  <a:pt x="173837" y="4572"/>
                </a:lnTo>
                <a:lnTo>
                  <a:pt x="172313" y="4572"/>
                </a:lnTo>
                <a:lnTo>
                  <a:pt x="170789" y="3048"/>
                </a:lnTo>
                <a:lnTo>
                  <a:pt x="170789" y="12192"/>
                </a:lnTo>
                <a:lnTo>
                  <a:pt x="170789" y="18288"/>
                </a:lnTo>
                <a:lnTo>
                  <a:pt x="169265" y="19812"/>
                </a:lnTo>
                <a:lnTo>
                  <a:pt x="164693" y="19812"/>
                </a:lnTo>
                <a:lnTo>
                  <a:pt x="161645" y="21336"/>
                </a:lnTo>
                <a:lnTo>
                  <a:pt x="150977" y="21336"/>
                </a:lnTo>
                <a:lnTo>
                  <a:pt x="149453" y="19812"/>
                </a:lnTo>
                <a:lnTo>
                  <a:pt x="146405" y="18288"/>
                </a:lnTo>
                <a:lnTo>
                  <a:pt x="143357" y="15240"/>
                </a:lnTo>
                <a:lnTo>
                  <a:pt x="143357" y="10668"/>
                </a:lnTo>
                <a:lnTo>
                  <a:pt x="144881" y="7620"/>
                </a:lnTo>
                <a:lnTo>
                  <a:pt x="147929" y="6096"/>
                </a:lnTo>
                <a:lnTo>
                  <a:pt x="149453" y="4572"/>
                </a:lnTo>
                <a:lnTo>
                  <a:pt x="161645" y="4572"/>
                </a:lnTo>
                <a:lnTo>
                  <a:pt x="163169" y="6096"/>
                </a:lnTo>
                <a:lnTo>
                  <a:pt x="166217" y="6096"/>
                </a:lnTo>
                <a:lnTo>
                  <a:pt x="169265" y="9144"/>
                </a:lnTo>
                <a:lnTo>
                  <a:pt x="169265" y="10668"/>
                </a:lnTo>
                <a:lnTo>
                  <a:pt x="170789" y="12192"/>
                </a:lnTo>
                <a:lnTo>
                  <a:pt x="170789" y="3048"/>
                </a:lnTo>
                <a:lnTo>
                  <a:pt x="167741" y="1524"/>
                </a:lnTo>
                <a:lnTo>
                  <a:pt x="164693" y="1524"/>
                </a:lnTo>
                <a:lnTo>
                  <a:pt x="163169" y="0"/>
                </a:lnTo>
                <a:lnTo>
                  <a:pt x="150977" y="0"/>
                </a:lnTo>
                <a:lnTo>
                  <a:pt x="146405" y="1524"/>
                </a:lnTo>
                <a:lnTo>
                  <a:pt x="141833" y="4572"/>
                </a:lnTo>
                <a:lnTo>
                  <a:pt x="137261" y="6096"/>
                </a:lnTo>
                <a:lnTo>
                  <a:pt x="135737" y="9144"/>
                </a:lnTo>
                <a:lnTo>
                  <a:pt x="135737" y="16764"/>
                </a:lnTo>
                <a:lnTo>
                  <a:pt x="137261" y="19812"/>
                </a:lnTo>
                <a:lnTo>
                  <a:pt x="138785" y="21336"/>
                </a:lnTo>
                <a:lnTo>
                  <a:pt x="140309" y="21336"/>
                </a:lnTo>
                <a:lnTo>
                  <a:pt x="143357" y="22860"/>
                </a:lnTo>
                <a:lnTo>
                  <a:pt x="144881" y="24384"/>
                </a:lnTo>
                <a:lnTo>
                  <a:pt x="150977" y="24384"/>
                </a:lnTo>
                <a:lnTo>
                  <a:pt x="154025" y="25908"/>
                </a:lnTo>
                <a:lnTo>
                  <a:pt x="158597" y="25908"/>
                </a:lnTo>
                <a:lnTo>
                  <a:pt x="161645" y="24384"/>
                </a:lnTo>
                <a:lnTo>
                  <a:pt x="166217" y="24384"/>
                </a:lnTo>
                <a:lnTo>
                  <a:pt x="167741" y="22860"/>
                </a:lnTo>
                <a:lnTo>
                  <a:pt x="170789" y="22860"/>
                </a:lnTo>
                <a:lnTo>
                  <a:pt x="170789" y="25908"/>
                </a:lnTo>
                <a:lnTo>
                  <a:pt x="164693" y="32004"/>
                </a:lnTo>
                <a:lnTo>
                  <a:pt x="161645" y="33528"/>
                </a:lnTo>
                <a:lnTo>
                  <a:pt x="157073" y="35052"/>
                </a:lnTo>
                <a:lnTo>
                  <a:pt x="143357" y="35052"/>
                </a:lnTo>
                <a:lnTo>
                  <a:pt x="143357" y="33528"/>
                </a:lnTo>
                <a:lnTo>
                  <a:pt x="141833" y="33528"/>
                </a:lnTo>
                <a:lnTo>
                  <a:pt x="141833" y="39624"/>
                </a:lnTo>
                <a:lnTo>
                  <a:pt x="158597" y="39624"/>
                </a:lnTo>
                <a:lnTo>
                  <a:pt x="163169" y="38100"/>
                </a:lnTo>
                <a:lnTo>
                  <a:pt x="169265" y="35052"/>
                </a:lnTo>
                <a:lnTo>
                  <a:pt x="172313" y="33528"/>
                </a:lnTo>
                <a:lnTo>
                  <a:pt x="176885" y="28956"/>
                </a:lnTo>
                <a:lnTo>
                  <a:pt x="176885" y="25908"/>
                </a:lnTo>
                <a:lnTo>
                  <a:pt x="178409" y="24384"/>
                </a:lnTo>
                <a:lnTo>
                  <a:pt x="179171" y="22860"/>
                </a:lnTo>
                <a:lnTo>
                  <a:pt x="179933" y="21336"/>
                </a:lnTo>
                <a:lnTo>
                  <a:pt x="179933" y="1371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6669214" y="1622208"/>
            <a:ext cx="122555" cy="40005"/>
          </a:xfrm>
          <a:custGeom>
            <a:avLst/>
            <a:gdLst/>
            <a:ahLst/>
            <a:cxnLst/>
            <a:rect l="l" t="t" r="r" b="b"/>
            <a:pathLst>
              <a:path w="122554" h="40005">
                <a:moveTo>
                  <a:pt x="44284" y="13716"/>
                </a:moveTo>
                <a:lnTo>
                  <a:pt x="41236" y="9144"/>
                </a:lnTo>
                <a:lnTo>
                  <a:pt x="38100" y="4572"/>
                </a:lnTo>
                <a:lnTo>
                  <a:pt x="35052" y="1524"/>
                </a:lnTo>
                <a:lnTo>
                  <a:pt x="35052" y="13716"/>
                </a:lnTo>
                <a:lnTo>
                  <a:pt x="35052" y="25908"/>
                </a:lnTo>
                <a:lnTo>
                  <a:pt x="33528" y="28956"/>
                </a:lnTo>
                <a:lnTo>
                  <a:pt x="33528" y="30480"/>
                </a:lnTo>
                <a:lnTo>
                  <a:pt x="28956" y="35052"/>
                </a:lnTo>
                <a:lnTo>
                  <a:pt x="16764" y="35052"/>
                </a:lnTo>
                <a:lnTo>
                  <a:pt x="15240" y="33528"/>
                </a:lnTo>
                <a:lnTo>
                  <a:pt x="13716" y="33528"/>
                </a:lnTo>
                <a:lnTo>
                  <a:pt x="9144" y="28956"/>
                </a:lnTo>
                <a:lnTo>
                  <a:pt x="9144" y="10668"/>
                </a:lnTo>
                <a:lnTo>
                  <a:pt x="10668" y="9144"/>
                </a:lnTo>
                <a:lnTo>
                  <a:pt x="12192" y="9144"/>
                </a:lnTo>
                <a:lnTo>
                  <a:pt x="12192" y="7620"/>
                </a:lnTo>
                <a:lnTo>
                  <a:pt x="13716" y="6096"/>
                </a:lnTo>
                <a:lnTo>
                  <a:pt x="15240" y="6096"/>
                </a:lnTo>
                <a:lnTo>
                  <a:pt x="16764" y="4572"/>
                </a:lnTo>
                <a:lnTo>
                  <a:pt x="27432" y="4572"/>
                </a:lnTo>
                <a:lnTo>
                  <a:pt x="28956" y="6096"/>
                </a:lnTo>
                <a:lnTo>
                  <a:pt x="30480" y="6096"/>
                </a:lnTo>
                <a:lnTo>
                  <a:pt x="32004" y="7620"/>
                </a:lnTo>
                <a:lnTo>
                  <a:pt x="32004" y="9144"/>
                </a:lnTo>
                <a:lnTo>
                  <a:pt x="33528" y="9144"/>
                </a:lnTo>
                <a:lnTo>
                  <a:pt x="33528" y="10668"/>
                </a:lnTo>
                <a:lnTo>
                  <a:pt x="35052" y="13716"/>
                </a:lnTo>
                <a:lnTo>
                  <a:pt x="35052" y="1524"/>
                </a:lnTo>
                <a:lnTo>
                  <a:pt x="28956" y="0"/>
                </a:lnTo>
                <a:lnTo>
                  <a:pt x="15240" y="0"/>
                </a:lnTo>
                <a:lnTo>
                  <a:pt x="9144" y="1524"/>
                </a:lnTo>
                <a:lnTo>
                  <a:pt x="1524" y="9144"/>
                </a:lnTo>
                <a:lnTo>
                  <a:pt x="0" y="13716"/>
                </a:lnTo>
                <a:lnTo>
                  <a:pt x="0" y="25908"/>
                </a:lnTo>
                <a:lnTo>
                  <a:pt x="1524" y="32004"/>
                </a:lnTo>
                <a:lnTo>
                  <a:pt x="6096" y="35052"/>
                </a:lnTo>
                <a:lnTo>
                  <a:pt x="9144" y="38100"/>
                </a:lnTo>
                <a:lnTo>
                  <a:pt x="15240" y="39624"/>
                </a:lnTo>
                <a:lnTo>
                  <a:pt x="28956" y="39624"/>
                </a:lnTo>
                <a:lnTo>
                  <a:pt x="35052" y="38100"/>
                </a:lnTo>
                <a:lnTo>
                  <a:pt x="38100" y="35052"/>
                </a:lnTo>
                <a:lnTo>
                  <a:pt x="41236" y="32004"/>
                </a:lnTo>
                <a:lnTo>
                  <a:pt x="44284" y="25908"/>
                </a:lnTo>
                <a:lnTo>
                  <a:pt x="44284" y="13716"/>
                </a:lnTo>
                <a:close/>
              </a:path>
              <a:path w="122554" h="40005">
                <a:moveTo>
                  <a:pt x="69913" y="31330"/>
                </a:moveTo>
                <a:lnTo>
                  <a:pt x="59245" y="31330"/>
                </a:lnTo>
                <a:lnTo>
                  <a:pt x="59245" y="38950"/>
                </a:lnTo>
                <a:lnTo>
                  <a:pt x="69913" y="38950"/>
                </a:lnTo>
                <a:lnTo>
                  <a:pt x="69913" y="31330"/>
                </a:lnTo>
                <a:close/>
              </a:path>
              <a:path w="122554" h="40005">
                <a:moveTo>
                  <a:pt x="122110" y="35052"/>
                </a:moveTo>
                <a:lnTo>
                  <a:pt x="109905" y="35052"/>
                </a:lnTo>
                <a:lnTo>
                  <a:pt x="109905" y="1422"/>
                </a:lnTo>
                <a:lnTo>
                  <a:pt x="103809" y="1422"/>
                </a:lnTo>
                <a:lnTo>
                  <a:pt x="102285" y="2946"/>
                </a:lnTo>
                <a:lnTo>
                  <a:pt x="102285" y="4470"/>
                </a:lnTo>
                <a:lnTo>
                  <a:pt x="100761" y="4470"/>
                </a:lnTo>
                <a:lnTo>
                  <a:pt x="100761" y="5994"/>
                </a:lnTo>
                <a:lnTo>
                  <a:pt x="91617" y="5994"/>
                </a:lnTo>
                <a:lnTo>
                  <a:pt x="90004" y="7518"/>
                </a:lnTo>
                <a:lnTo>
                  <a:pt x="88480" y="7518"/>
                </a:lnTo>
                <a:lnTo>
                  <a:pt x="88480" y="10566"/>
                </a:lnTo>
                <a:lnTo>
                  <a:pt x="102285" y="10566"/>
                </a:lnTo>
                <a:lnTo>
                  <a:pt x="102285" y="35052"/>
                </a:lnTo>
                <a:lnTo>
                  <a:pt x="88480" y="35052"/>
                </a:lnTo>
                <a:lnTo>
                  <a:pt x="88480" y="38100"/>
                </a:lnTo>
                <a:lnTo>
                  <a:pt x="122110" y="38100"/>
                </a:lnTo>
                <a:lnTo>
                  <a:pt x="122110" y="3505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7097827" y="1622208"/>
            <a:ext cx="177165" cy="40005"/>
          </a:xfrm>
          <a:custGeom>
            <a:avLst/>
            <a:gdLst/>
            <a:ahLst/>
            <a:cxnLst/>
            <a:rect l="l" t="t" r="r" b="b"/>
            <a:pathLst>
              <a:path w="177165" h="40005">
                <a:moveTo>
                  <a:pt x="42773" y="13716"/>
                </a:moveTo>
                <a:lnTo>
                  <a:pt x="41249" y="9144"/>
                </a:lnTo>
                <a:lnTo>
                  <a:pt x="38201" y="4572"/>
                </a:lnTo>
                <a:lnTo>
                  <a:pt x="35153" y="1524"/>
                </a:lnTo>
                <a:lnTo>
                  <a:pt x="35153" y="15240"/>
                </a:lnTo>
                <a:lnTo>
                  <a:pt x="35153" y="24384"/>
                </a:lnTo>
                <a:lnTo>
                  <a:pt x="33629" y="25908"/>
                </a:lnTo>
                <a:lnTo>
                  <a:pt x="33629" y="30480"/>
                </a:lnTo>
                <a:lnTo>
                  <a:pt x="32004" y="32004"/>
                </a:lnTo>
                <a:lnTo>
                  <a:pt x="30480" y="32004"/>
                </a:lnTo>
                <a:lnTo>
                  <a:pt x="30480" y="33528"/>
                </a:lnTo>
                <a:lnTo>
                  <a:pt x="27432" y="35052"/>
                </a:lnTo>
                <a:lnTo>
                  <a:pt x="16764" y="35052"/>
                </a:lnTo>
                <a:lnTo>
                  <a:pt x="15240" y="33528"/>
                </a:lnTo>
                <a:lnTo>
                  <a:pt x="13716" y="33528"/>
                </a:lnTo>
                <a:lnTo>
                  <a:pt x="12192" y="32004"/>
                </a:lnTo>
                <a:lnTo>
                  <a:pt x="10668" y="32004"/>
                </a:lnTo>
                <a:lnTo>
                  <a:pt x="10668" y="30480"/>
                </a:lnTo>
                <a:lnTo>
                  <a:pt x="9144" y="28956"/>
                </a:lnTo>
                <a:lnTo>
                  <a:pt x="9144" y="10668"/>
                </a:lnTo>
                <a:lnTo>
                  <a:pt x="13716" y="6096"/>
                </a:lnTo>
                <a:lnTo>
                  <a:pt x="15240" y="6096"/>
                </a:lnTo>
                <a:lnTo>
                  <a:pt x="16764" y="4572"/>
                </a:lnTo>
                <a:lnTo>
                  <a:pt x="25908" y="4572"/>
                </a:lnTo>
                <a:lnTo>
                  <a:pt x="27432" y="6096"/>
                </a:lnTo>
                <a:lnTo>
                  <a:pt x="30480" y="6096"/>
                </a:lnTo>
                <a:lnTo>
                  <a:pt x="30480" y="7620"/>
                </a:lnTo>
                <a:lnTo>
                  <a:pt x="32004" y="9144"/>
                </a:lnTo>
                <a:lnTo>
                  <a:pt x="33629" y="9144"/>
                </a:lnTo>
                <a:lnTo>
                  <a:pt x="33629" y="13716"/>
                </a:lnTo>
                <a:lnTo>
                  <a:pt x="35153" y="15240"/>
                </a:lnTo>
                <a:lnTo>
                  <a:pt x="35153" y="1524"/>
                </a:lnTo>
                <a:lnTo>
                  <a:pt x="28956" y="0"/>
                </a:lnTo>
                <a:lnTo>
                  <a:pt x="13716" y="0"/>
                </a:lnTo>
                <a:lnTo>
                  <a:pt x="9144" y="1524"/>
                </a:lnTo>
                <a:lnTo>
                  <a:pt x="4572" y="4572"/>
                </a:lnTo>
                <a:lnTo>
                  <a:pt x="1524" y="9144"/>
                </a:lnTo>
                <a:lnTo>
                  <a:pt x="0" y="13716"/>
                </a:lnTo>
                <a:lnTo>
                  <a:pt x="0" y="25908"/>
                </a:lnTo>
                <a:lnTo>
                  <a:pt x="1524" y="32004"/>
                </a:lnTo>
                <a:lnTo>
                  <a:pt x="4572" y="35052"/>
                </a:lnTo>
                <a:lnTo>
                  <a:pt x="9144" y="38100"/>
                </a:lnTo>
                <a:lnTo>
                  <a:pt x="13716" y="39624"/>
                </a:lnTo>
                <a:lnTo>
                  <a:pt x="28956" y="39624"/>
                </a:lnTo>
                <a:lnTo>
                  <a:pt x="35153" y="38100"/>
                </a:lnTo>
                <a:lnTo>
                  <a:pt x="38201" y="35052"/>
                </a:lnTo>
                <a:lnTo>
                  <a:pt x="41249" y="32004"/>
                </a:lnTo>
                <a:lnTo>
                  <a:pt x="42773" y="25908"/>
                </a:lnTo>
                <a:lnTo>
                  <a:pt x="42773" y="13716"/>
                </a:lnTo>
                <a:close/>
              </a:path>
              <a:path w="177165" h="40005">
                <a:moveTo>
                  <a:pt x="71069" y="31330"/>
                </a:moveTo>
                <a:lnTo>
                  <a:pt x="60401" y="31330"/>
                </a:lnTo>
                <a:lnTo>
                  <a:pt x="60401" y="38950"/>
                </a:lnTo>
                <a:lnTo>
                  <a:pt x="71069" y="38950"/>
                </a:lnTo>
                <a:lnTo>
                  <a:pt x="71069" y="31330"/>
                </a:lnTo>
                <a:close/>
              </a:path>
              <a:path w="177165" h="40005">
                <a:moveTo>
                  <a:pt x="122123" y="35052"/>
                </a:moveTo>
                <a:lnTo>
                  <a:pt x="109918" y="35052"/>
                </a:lnTo>
                <a:lnTo>
                  <a:pt x="109918" y="1524"/>
                </a:lnTo>
                <a:lnTo>
                  <a:pt x="102298" y="1524"/>
                </a:lnTo>
                <a:lnTo>
                  <a:pt x="102298" y="3048"/>
                </a:lnTo>
                <a:lnTo>
                  <a:pt x="100774" y="4572"/>
                </a:lnTo>
                <a:lnTo>
                  <a:pt x="99250" y="4572"/>
                </a:lnTo>
                <a:lnTo>
                  <a:pt x="97726" y="6096"/>
                </a:lnTo>
                <a:lnTo>
                  <a:pt x="88582" y="6096"/>
                </a:lnTo>
                <a:lnTo>
                  <a:pt x="88582" y="9144"/>
                </a:lnTo>
                <a:lnTo>
                  <a:pt x="100774" y="9144"/>
                </a:lnTo>
                <a:lnTo>
                  <a:pt x="100774" y="35052"/>
                </a:lnTo>
                <a:lnTo>
                  <a:pt x="88582" y="35052"/>
                </a:lnTo>
                <a:lnTo>
                  <a:pt x="88582" y="38100"/>
                </a:lnTo>
                <a:lnTo>
                  <a:pt x="122123" y="38100"/>
                </a:lnTo>
                <a:lnTo>
                  <a:pt x="122123" y="35052"/>
                </a:lnTo>
                <a:close/>
              </a:path>
              <a:path w="177165" h="40005">
                <a:moveTo>
                  <a:pt x="177076" y="35052"/>
                </a:moveTo>
                <a:lnTo>
                  <a:pt x="164884" y="35052"/>
                </a:lnTo>
                <a:lnTo>
                  <a:pt x="164884" y="1524"/>
                </a:lnTo>
                <a:lnTo>
                  <a:pt x="157264" y="1524"/>
                </a:lnTo>
                <a:lnTo>
                  <a:pt x="157264" y="3048"/>
                </a:lnTo>
                <a:lnTo>
                  <a:pt x="155740" y="3048"/>
                </a:lnTo>
                <a:lnTo>
                  <a:pt x="155740" y="4572"/>
                </a:lnTo>
                <a:lnTo>
                  <a:pt x="152692" y="4572"/>
                </a:lnTo>
                <a:lnTo>
                  <a:pt x="152692" y="6096"/>
                </a:lnTo>
                <a:lnTo>
                  <a:pt x="143459" y="6096"/>
                </a:lnTo>
                <a:lnTo>
                  <a:pt x="143459" y="9144"/>
                </a:lnTo>
                <a:lnTo>
                  <a:pt x="155740" y="9144"/>
                </a:lnTo>
                <a:lnTo>
                  <a:pt x="155740" y="35052"/>
                </a:lnTo>
                <a:lnTo>
                  <a:pt x="143459" y="35052"/>
                </a:lnTo>
                <a:lnTo>
                  <a:pt x="143459" y="38100"/>
                </a:lnTo>
                <a:lnTo>
                  <a:pt x="177076" y="38100"/>
                </a:lnTo>
                <a:lnTo>
                  <a:pt x="177076" y="3505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7508367" y="1622208"/>
            <a:ext cx="180340" cy="40005"/>
          </a:xfrm>
          <a:custGeom>
            <a:avLst/>
            <a:gdLst/>
            <a:ahLst/>
            <a:cxnLst/>
            <a:rect l="l" t="t" r="r" b="b"/>
            <a:pathLst>
              <a:path w="180340" h="40005">
                <a:moveTo>
                  <a:pt x="42672" y="13716"/>
                </a:moveTo>
                <a:lnTo>
                  <a:pt x="41148" y="9144"/>
                </a:lnTo>
                <a:lnTo>
                  <a:pt x="38100" y="4572"/>
                </a:lnTo>
                <a:lnTo>
                  <a:pt x="33528" y="1524"/>
                </a:lnTo>
                <a:lnTo>
                  <a:pt x="33528" y="10668"/>
                </a:lnTo>
                <a:lnTo>
                  <a:pt x="33528" y="28956"/>
                </a:lnTo>
                <a:lnTo>
                  <a:pt x="32004" y="30480"/>
                </a:lnTo>
                <a:lnTo>
                  <a:pt x="32004" y="32004"/>
                </a:lnTo>
                <a:lnTo>
                  <a:pt x="30480" y="32004"/>
                </a:lnTo>
                <a:lnTo>
                  <a:pt x="27432" y="35052"/>
                </a:lnTo>
                <a:lnTo>
                  <a:pt x="15240" y="35052"/>
                </a:lnTo>
                <a:lnTo>
                  <a:pt x="13716" y="33528"/>
                </a:lnTo>
                <a:lnTo>
                  <a:pt x="12192" y="33528"/>
                </a:lnTo>
                <a:lnTo>
                  <a:pt x="9144" y="30480"/>
                </a:lnTo>
                <a:lnTo>
                  <a:pt x="9144" y="25908"/>
                </a:lnTo>
                <a:lnTo>
                  <a:pt x="7620" y="24384"/>
                </a:lnTo>
                <a:lnTo>
                  <a:pt x="7620" y="15240"/>
                </a:lnTo>
                <a:lnTo>
                  <a:pt x="9144" y="13716"/>
                </a:lnTo>
                <a:lnTo>
                  <a:pt x="9144" y="9144"/>
                </a:lnTo>
                <a:lnTo>
                  <a:pt x="10668" y="9144"/>
                </a:lnTo>
                <a:lnTo>
                  <a:pt x="12192" y="7620"/>
                </a:lnTo>
                <a:lnTo>
                  <a:pt x="12192" y="6096"/>
                </a:lnTo>
                <a:lnTo>
                  <a:pt x="15240" y="6096"/>
                </a:lnTo>
                <a:lnTo>
                  <a:pt x="16764" y="4572"/>
                </a:lnTo>
                <a:lnTo>
                  <a:pt x="25908" y="4572"/>
                </a:lnTo>
                <a:lnTo>
                  <a:pt x="27432" y="6096"/>
                </a:lnTo>
                <a:lnTo>
                  <a:pt x="28956" y="6096"/>
                </a:lnTo>
                <a:lnTo>
                  <a:pt x="33528" y="10668"/>
                </a:lnTo>
                <a:lnTo>
                  <a:pt x="33528" y="1524"/>
                </a:lnTo>
                <a:lnTo>
                  <a:pt x="28956" y="0"/>
                </a:lnTo>
                <a:lnTo>
                  <a:pt x="13716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9144"/>
                </a:lnTo>
                <a:lnTo>
                  <a:pt x="0" y="13716"/>
                </a:lnTo>
                <a:lnTo>
                  <a:pt x="0" y="25908"/>
                </a:lnTo>
                <a:lnTo>
                  <a:pt x="1524" y="32004"/>
                </a:lnTo>
                <a:lnTo>
                  <a:pt x="7620" y="38100"/>
                </a:lnTo>
                <a:lnTo>
                  <a:pt x="13716" y="39624"/>
                </a:lnTo>
                <a:lnTo>
                  <a:pt x="28956" y="39624"/>
                </a:lnTo>
                <a:lnTo>
                  <a:pt x="33528" y="38100"/>
                </a:lnTo>
                <a:lnTo>
                  <a:pt x="36576" y="35052"/>
                </a:lnTo>
                <a:lnTo>
                  <a:pt x="41148" y="32004"/>
                </a:lnTo>
                <a:lnTo>
                  <a:pt x="42672" y="25908"/>
                </a:lnTo>
                <a:lnTo>
                  <a:pt x="42672" y="13716"/>
                </a:lnTo>
                <a:close/>
              </a:path>
              <a:path w="180340" h="40005">
                <a:moveTo>
                  <a:pt x="70472" y="31330"/>
                </a:moveTo>
                <a:lnTo>
                  <a:pt x="59804" y="31330"/>
                </a:lnTo>
                <a:lnTo>
                  <a:pt x="59804" y="38950"/>
                </a:lnTo>
                <a:lnTo>
                  <a:pt x="70472" y="38950"/>
                </a:lnTo>
                <a:lnTo>
                  <a:pt x="70472" y="31330"/>
                </a:lnTo>
                <a:close/>
              </a:path>
              <a:path w="180340" h="40005">
                <a:moveTo>
                  <a:pt x="121920" y="35052"/>
                </a:moveTo>
                <a:lnTo>
                  <a:pt x="108102" y="35052"/>
                </a:lnTo>
                <a:lnTo>
                  <a:pt x="108102" y="2946"/>
                </a:lnTo>
                <a:lnTo>
                  <a:pt x="102006" y="2946"/>
                </a:lnTo>
                <a:lnTo>
                  <a:pt x="102006" y="4470"/>
                </a:lnTo>
                <a:lnTo>
                  <a:pt x="100482" y="4470"/>
                </a:lnTo>
                <a:lnTo>
                  <a:pt x="100482" y="5994"/>
                </a:lnTo>
                <a:lnTo>
                  <a:pt x="97434" y="5994"/>
                </a:lnTo>
                <a:lnTo>
                  <a:pt x="95910" y="7518"/>
                </a:lnTo>
                <a:lnTo>
                  <a:pt x="88290" y="7518"/>
                </a:lnTo>
                <a:lnTo>
                  <a:pt x="88290" y="10566"/>
                </a:lnTo>
                <a:lnTo>
                  <a:pt x="100482" y="10566"/>
                </a:lnTo>
                <a:lnTo>
                  <a:pt x="100482" y="35052"/>
                </a:lnTo>
                <a:lnTo>
                  <a:pt x="88290" y="35052"/>
                </a:lnTo>
                <a:lnTo>
                  <a:pt x="88290" y="38100"/>
                </a:lnTo>
                <a:lnTo>
                  <a:pt x="121920" y="38100"/>
                </a:lnTo>
                <a:lnTo>
                  <a:pt x="121920" y="35052"/>
                </a:lnTo>
                <a:close/>
              </a:path>
              <a:path w="180340" h="40005">
                <a:moveTo>
                  <a:pt x="179920" y="35052"/>
                </a:moveTo>
                <a:lnTo>
                  <a:pt x="146392" y="35052"/>
                </a:lnTo>
                <a:lnTo>
                  <a:pt x="155536" y="30480"/>
                </a:lnTo>
                <a:lnTo>
                  <a:pt x="158584" y="27432"/>
                </a:lnTo>
                <a:lnTo>
                  <a:pt x="164680" y="24384"/>
                </a:lnTo>
                <a:lnTo>
                  <a:pt x="166204" y="22860"/>
                </a:lnTo>
                <a:lnTo>
                  <a:pt x="167728" y="22860"/>
                </a:lnTo>
                <a:lnTo>
                  <a:pt x="170776" y="19812"/>
                </a:lnTo>
                <a:lnTo>
                  <a:pt x="172300" y="19812"/>
                </a:lnTo>
                <a:lnTo>
                  <a:pt x="175348" y="16764"/>
                </a:lnTo>
                <a:lnTo>
                  <a:pt x="175348" y="15240"/>
                </a:lnTo>
                <a:lnTo>
                  <a:pt x="176872" y="15240"/>
                </a:lnTo>
                <a:lnTo>
                  <a:pt x="176872" y="7620"/>
                </a:lnTo>
                <a:lnTo>
                  <a:pt x="175348" y="4572"/>
                </a:lnTo>
                <a:lnTo>
                  <a:pt x="172300" y="3048"/>
                </a:lnTo>
                <a:lnTo>
                  <a:pt x="163156" y="0"/>
                </a:lnTo>
                <a:lnTo>
                  <a:pt x="150964" y="0"/>
                </a:lnTo>
                <a:lnTo>
                  <a:pt x="146392" y="1524"/>
                </a:lnTo>
                <a:lnTo>
                  <a:pt x="140296" y="1524"/>
                </a:lnTo>
                <a:lnTo>
                  <a:pt x="138772" y="3048"/>
                </a:lnTo>
                <a:lnTo>
                  <a:pt x="138772" y="7620"/>
                </a:lnTo>
                <a:lnTo>
                  <a:pt x="141820" y="7620"/>
                </a:lnTo>
                <a:lnTo>
                  <a:pt x="144868" y="6096"/>
                </a:lnTo>
                <a:lnTo>
                  <a:pt x="147916" y="6096"/>
                </a:lnTo>
                <a:lnTo>
                  <a:pt x="150964" y="4572"/>
                </a:lnTo>
                <a:lnTo>
                  <a:pt x="160108" y="4572"/>
                </a:lnTo>
                <a:lnTo>
                  <a:pt x="163156" y="6096"/>
                </a:lnTo>
                <a:lnTo>
                  <a:pt x="164680" y="6096"/>
                </a:lnTo>
                <a:lnTo>
                  <a:pt x="167728" y="7620"/>
                </a:lnTo>
                <a:lnTo>
                  <a:pt x="169252" y="9144"/>
                </a:lnTo>
                <a:lnTo>
                  <a:pt x="169252" y="13716"/>
                </a:lnTo>
                <a:lnTo>
                  <a:pt x="166204" y="16764"/>
                </a:lnTo>
                <a:lnTo>
                  <a:pt x="163156" y="18288"/>
                </a:lnTo>
                <a:lnTo>
                  <a:pt x="160108" y="21336"/>
                </a:lnTo>
                <a:lnTo>
                  <a:pt x="154012" y="24384"/>
                </a:lnTo>
                <a:lnTo>
                  <a:pt x="152488" y="25908"/>
                </a:lnTo>
                <a:lnTo>
                  <a:pt x="137248" y="33528"/>
                </a:lnTo>
                <a:lnTo>
                  <a:pt x="137248" y="38100"/>
                </a:lnTo>
                <a:lnTo>
                  <a:pt x="179920" y="38100"/>
                </a:lnTo>
                <a:lnTo>
                  <a:pt x="179920" y="3505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946148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19" h="100964">
                <a:moveTo>
                  <a:pt x="7619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19" y="0"/>
                </a:lnTo>
                <a:lnTo>
                  <a:pt x="7619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1949386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2101976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252948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2397899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65" y="0"/>
                </a:moveTo>
                <a:lnTo>
                  <a:pt x="0" y="0"/>
                </a:lnTo>
                <a:lnTo>
                  <a:pt x="0" y="22948"/>
                </a:lnTo>
                <a:lnTo>
                  <a:pt x="15265" y="22948"/>
                </a:lnTo>
                <a:lnTo>
                  <a:pt x="15265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2556510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2709100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2852432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65" y="0"/>
                </a:moveTo>
                <a:lnTo>
                  <a:pt x="0" y="0"/>
                </a:lnTo>
                <a:lnTo>
                  <a:pt x="0" y="22948"/>
                </a:lnTo>
                <a:lnTo>
                  <a:pt x="15265" y="22948"/>
                </a:lnTo>
                <a:lnTo>
                  <a:pt x="15265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3012662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3163728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3308591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52" y="0"/>
                </a:moveTo>
                <a:lnTo>
                  <a:pt x="0" y="0"/>
                </a:lnTo>
                <a:lnTo>
                  <a:pt x="0" y="22948"/>
                </a:lnTo>
                <a:lnTo>
                  <a:pt x="15252" y="22948"/>
                </a:lnTo>
                <a:lnTo>
                  <a:pt x="152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3467290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3618261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3763213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65" y="0"/>
                </a:moveTo>
                <a:lnTo>
                  <a:pt x="0" y="0"/>
                </a:lnTo>
                <a:lnTo>
                  <a:pt x="0" y="22948"/>
                </a:lnTo>
                <a:lnTo>
                  <a:pt x="15265" y="22948"/>
                </a:lnTo>
                <a:lnTo>
                  <a:pt x="15265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3923347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4074414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4219270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65" y="0"/>
                </a:moveTo>
                <a:lnTo>
                  <a:pt x="0" y="0"/>
                </a:lnTo>
                <a:lnTo>
                  <a:pt x="0" y="22948"/>
                </a:lnTo>
                <a:lnTo>
                  <a:pt x="15265" y="22948"/>
                </a:lnTo>
                <a:lnTo>
                  <a:pt x="15265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4377975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4530566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4673905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52" y="0"/>
                </a:moveTo>
                <a:lnTo>
                  <a:pt x="0" y="0"/>
                </a:lnTo>
                <a:lnTo>
                  <a:pt x="0" y="22948"/>
                </a:lnTo>
                <a:lnTo>
                  <a:pt x="15252" y="22948"/>
                </a:lnTo>
                <a:lnTo>
                  <a:pt x="152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4832603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4985099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5128526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65" y="0"/>
                </a:moveTo>
                <a:lnTo>
                  <a:pt x="0" y="0"/>
                </a:lnTo>
                <a:lnTo>
                  <a:pt x="0" y="22948"/>
                </a:lnTo>
                <a:lnTo>
                  <a:pt x="15265" y="22948"/>
                </a:lnTo>
                <a:lnTo>
                  <a:pt x="15265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5288660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5439727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5584685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52" y="0"/>
                </a:moveTo>
                <a:lnTo>
                  <a:pt x="0" y="0"/>
                </a:lnTo>
                <a:lnTo>
                  <a:pt x="0" y="22948"/>
                </a:lnTo>
                <a:lnTo>
                  <a:pt x="15252" y="22948"/>
                </a:lnTo>
                <a:lnTo>
                  <a:pt x="152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5743288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5895879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6039218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52" y="0"/>
                </a:moveTo>
                <a:lnTo>
                  <a:pt x="0" y="0"/>
                </a:lnTo>
                <a:lnTo>
                  <a:pt x="0" y="22948"/>
                </a:lnTo>
                <a:lnTo>
                  <a:pt x="15252" y="22948"/>
                </a:lnTo>
                <a:lnTo>
                  <a:pt x="152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6199441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6350413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6495364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65" y="0"/>
                </a:moveTo>
                <a:lnTo>
                  <a:pt x="0" y="0"/>
                </a:lnTo>
                <a:lnTo>
                  <a:pt x="0" y="22948"/>
                </a:lnTo>
                <a:lnTo>
                  <a:pt x="15265" y="22948"/>
                </a:lnTo>
                <a:lnTo>
                  <a:pt x="15265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6653974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6806565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6949999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52" y="0"/>
                </a:moveTo>
                <a:lnTo>
                  <a:pt x="0" y="0"/>
                </a:lnTo>
                <a:lnTo>
                  <a:pt x="0" y="22948"/>
                </a:lnTo>
                <a:lnTo>
                  <a:pt x="15252" y="22948"/>
                </a:lnTo>
                <a:lnTo>
                  <a:pt x="152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7110126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7261193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7406056" y="4700117"/>
            <a:ext cx="15875" cy="23495"/>
          </a:xfrm>
          <a:custGeom>
            <a:avLst/>
            <a:gdLst/>
            <a:ahLst/>
            <a:cxnLst/>
            <a:rect l="l" t="t" r="r" b="b"/>
            <a:pathLst>
              <a:path w="15875" h="23495">
                <a:moveTo>
                  <a:pt x="15252" y="0"/>
                </a:moveTo>
                <a:lnTo>
                  <a:pt x="0" y="0"/>
                </a:lnTo>
                <a:lnTo>
                  <a:pt x="0" y="22948"/>
                </a:lnTo>
                <a:lnTo>
                  <a:pt x="15252" y="22948"/>
                </a:lnTo>
                <a:lnTo>
                  <a:pt x="152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7564755" y="4700111"/>
            <a:ext cx="0" cy="23495"/>
          </a:xfrm>
          <a:custGeom>
            <a:avLst/>
            <a:gdLst/>
            <a:ahLst/>
            <a:cxnLst/>
            <a:rect l="l" t="t" r="r" b="b"/>
            <a:pathLst>
              <a:path w="0" h="23495">
                <a:moveTo>
                  <a:pt x="0" y="0"/>
                </a:moveTo>
                <a:lnTo>
                  <a:pt x="0" y="22954"/>
                </a:lnTo>
              </a:path>
            </a:pathLst>
          </a:custGeom>
          <a:ln w="15259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2400300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19" h="100964">
                <a:moveTo>
                  <a:pt x="7620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20" y="0"/>
                </a:lnTo>
                <a:lnTo>
                  <a:pt x="7620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2857500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19" h="100964">
                <a:moveTo>
                  <a:pt x="7619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19" y="0"/>
                </a:lnTo>
                <a:lnTo>
                  <a:pt x="7619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3311652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20" h="100964">
                <a:moveTo>
                  <a:pt x="7620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20" y="0"/>
                </a:lnTo>
                <a:lnTo>
                  <a:pt x="7620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3767328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20" h="100964">
                <a:moveTo>
                  <a:pt x="7620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20" y="0"/>
                </a:lnTo>
                <a:lnTo>
                  <a:pt x="7620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4223003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20" h="100964">
                <a:moveTo>
                  <a:pt x="7620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20" y="0"/>
                </a:lnTo>
                <a:lnTo>
                  <a:pt x="7620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4677156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20" h="100964">
                <a:moveTo>
                  <a:pt x="7619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19" y="0"/>
                </a:lnTo>
                <a:lnTo>
                  <a:pt x="7619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5132832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20" h="100964">
                <a:moveTo>
                  <a:pt x="7619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19" y="0"/>
                </a:lnTo>
                <a:lnTo>
                  <a:pt x="7619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5586984" y="1591055"/>
            <a:ext cx="9525" cy="100965"/>
          </a:xfrm>
          <a:custGeom>
            <a:avLst/>
            <a:gdLst/>
            <a:ahLst/>
            <a:cxnLst/>
            <a:rect l="l" t="t" r="r" b="b"/>
            <a:pathLst>
              <a:path w="9525" h="100964">
                <a:moveTo>
                  <a:pt x="9144" y="100584"/>
                </a:moveTo>
                <a:lnTo>
                  <a:pt x="0" y="100584"/>
                </a:lnTo>
                <a:lnTo>
                  <a:pt x="0" y="0"/>
                </a:lnTo>
                <a:lnTo>
                  <a:pt x="9144" y="0"/>
                </a:lnTo>
                <a:lnTo>
                  <a:pt x="9144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6044184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20" h="100964">
                <a:moveTo>
                  <a:pt x="7619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19" y="0"/>
                </a:lnTo>
                <a:lnTo>
                  <a:pt x="7619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6498335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20" h="100964">
                <a:moveTo>
                  <a:pt x="7619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19" y="0"/>
                </a:lnTo>
                <a:lnTo>
                  <a:pt x="7619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6954012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20" h="100964">
                <a:moveTo>
                  <a:pt x="7619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19" y="0"/>
                </a:lnTo>
                <a:lnTo>
                  <a:pt x="7619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7409688" y="1591055"/>
            <a:ext cx="7620" cy="100965"/>
          </a:xfrm>
          <a:custGeom>
            <a:avLst/>
            <a:gdLst/>
            <a:ahLst/>
            <a:cxnLst/>
            <a:rect l="l" t="t" r="r" b="b"/>
            <a:pathLst>
              <a:path w="7620" h="100964">
                <a:moveTo>
                  <a:pt x="7619" y="100584"/>
                </a:moveTo>
                <a:lnTo>
                  <a:pt x="0" y="100584"/>
                </a:lnTo>
                <a:lnTo>
                  <a:pt x="0" y="0"/>
                </a:lnTo>
                <a:lnTo>
                  <a:pt x="7619" y="0"/>
                </a:lnTo>
                <a:lnTo>
                  <a:pt x="7619" y="100584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7694390" y="1500092"/>
            <a:ext cx="0" cy="187960"/>
          </a:xfrm>
          <a:custGeom>
            <a:avLst/>
            <a:gdLst/>
            <a:ahLst/>
            <a:cxnLst/>
            <a:rect l="l" t="t" r="r" b="b"/>
            <a:pathLst>
              <a:path w="0" h="187960">
                <a:moveTo>
                  <a:pt x="0" y="0"/>
                </a:moveTo>
                <a:lnTo>
                  <a:pt x="0" y="187642"/>
                </a:lnTo>
              </a:path>
            </a:pathLst>
          </a:custGeom>
          <a:ln w="15259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8" name="object 8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67483" y="4885944"/>
            <a:ext cx="169545" cy="154495"/>
          </a:xfrm>
          <a:prstGeom prst="rect">
            <a:avLst/>
          </a:prstGeom>
        </p:spPr>
      </p:pic>
      <p:sp>
        <p:nvSpPr>
          <p:cNvPr id="89" name="object 89" descr=""/>
          <p:cNvSpPr/>
          <p:nvPr/>
        </p:nvSpPr>
        <p:spPr>
          <a:xfrm>
            <a:off x="2202650" y="4741354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62484" y="19812"/>
                </a:moveTo>
                <a:lnTo>
                  <a:pt x="39624" y="19812"/>
                </a:lnTo>
                <a:lnTo>
                  <a:pt x="39624" y="9144"/>
                </a:lnTo>
                <a:lnTo>
                  <a:pt x="32004" y="1524"/>
                </a:lnTo>
                <a:lnTo>
                  <a:pt x="32004" y="10668"/>
                </a:lnTo>
                <a:lnTo>
                  <a:pt x="32004" y="19812"/>
                </a:lnTo>
                <a:lnTo>
                  <a:pt x="7620" y="19812"/>
                </a:lnTo>
                <a:lnTo>
                  <a:pt x="7620" y="10668"/>
                </a:lnTo>
                <a:lnTo>
                  <a:pt x="9144" y="9144"/>
                </a:lnTo>
                <a:lnTo>
                  <a:pt x="9144" y="7620"/>
                </a:lnTo>
                <a:lnTo>
                  <a:pt x="10668" y="7620"/>
                </a:lnTo>
                <a:lnTo>
                  <a:pt x="10668" y="6096"/>
                </a:lnTo>
                <a:lnTo>
                  <a:pt x="13716" y="6096"/>
                </a:lnTo>
                <a:lnTo>
                  <a:pt x="15240" y="4572"/>
                </a:lnTo>
                <a:lnTo>
                  <a:pt x="24384" y="4572"/>
                </a:lnTo>
                <a:lnTo>
                  <a:pt x="25908" y="6096"/>
                </a:lnTo>
                <a:lnTo>
                  <a:pt x="27432" y="6096"/>
                </a:lnTo>
                <a:lnTo>
                  <a:pt x="28956" y="7620"/>
                </a:lnTo>
                <a:lnTo>
                  <a:pt x="30480" y="7620"/>
                </a:lnTo>
                <a:lnTo>
                  <a:pt x="30480" y="9144"/>
                </a:lnTo>
                <a:lnTo>
                  <a:pt x="32004" y="10668"/>
                </a:lnTo>
                <a:lnTo>
                  <a:pt x="32004" y="1524"/>
                </a:lnTo>
                <a:lnTo>
                  <a:pt x="28956" y="1524"/>
                </a:lnTo>
                <a:lnTo>
                  <a:pt x="27432" y="0"/>
                </a:lnTo>
                <a:lnTo>
                  <a:pt x="12192" y="0"/>
                </a:lnTo>
                <a:lnTo>
                  <a:pt x="10668" y="1524"/>
                </a:lnTo>
                <a:lnTo>
                  <a:pt x="7620" y="1524"/>
                </a:lnTo>
                <a:lnTo>
                  <a:pt x="4572" y="4572"/>
                </a:lnTo>
                <a:lnTo>
                  <a:pt x="3048" y="4572"/>
                </a:lnTo>
                <a:lnTo>
                  <a:pt x="1524" y="6096"/>
                </a:lnTo>
                <a:lnTo>
                  <a:pt x="1524" y="9144"/>
                </a:lnTo>
                <a:lnTo>
                  <a:pt x="0" y="12192"/>
                </a:lnTo>
                <a:lnTo>
                  <a:pt x="0" y="24384"/>
                </a:lnTo>
                <a:lnTo>
                  <a:pt x="62484" y="24384"/>
                </a:lnTo>
                <a:lnTo>
                  <a:pt x="62484" y="19812"/>
                </a:lnTo>
                <a:close/>
              </a:path>
              <a:path w="64135" h="50800">
                <a:moveTo>
                  <a:pt x="64008" y="41148"/>
                </a:moveTo>
                <a:lnTo>
                  <a:pt x="62484" y="38100"/>
                </a:lnTo>
                <a:lnTo>
                  <a:pt x="59436" y="36576"/>
                </a:lnTo>
                <a:lnTo>
                  <a:pt x="56388" y="33528"/>
                </a:lnTo>
                <a:lnTo>
                  <a:pt x="0" y="33528"/>
                </a:lnTo>
                <a:lnTo>
                  <a:pt x="0" y="45720"/>
                </a:lnTo>
                <a:lnTo>
                  <a:pt x="7620" y="45720"/>
                </a:lnTo>
                <a:lnTo>
                  <a:pt x="7620" y="38100"/>
                </a:lnTo>
                <a:lnTo>
                  <a:pt x="51816" y="38100"/>
                </a:lnTo>
                <a:lnTo>
                  <a:pt x="53340" y="39624"/>
                </a:lnTo>
                <a:lnTo>
                  <a:pt x="54864" y="39624"/>
                </a:lnTo>
                <a:lnTo>
                  <a:pt x="56388" y="41148"/>
                </a:lnTo>
                <a:lnTo>
                  <a:pt x="56388" y="47244"/>
                </a:lnTo>
                <a:lnTo>
                  <a:pt x="54864" y="48768"/>
                </a:lnTo>
                <a:lnTo>
                  <a:pt x="54864" y="50292"/>
                </a:lnTo>
                <a:lnTo>
                  <a:pt x="62484" y="50292"/>
                </a:lnTo>
                <a:lnTo>
                  <a:pt x="62484" y="48768"/>
                </a:lnTo>
                <a:lnTo>
                  <a:pt x="64008" y="47244"/>
                </a:lnTo>
                <a:lnTo>
                  <a:pt x="64008" y="411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0" name="object 90" descr=""/>
          <p:cNvGrpSpPr/>
          <p:nvPr/>
        </p:nvGrpSpPr>
        <p:grpSpPr>
          <a:xfrm>
            <a:off x="2353055" y="4739830"/>
            <a:ext cx="69850" cy="243204"/>
            <a:chOff x="2353055" y="4739830"/>
            <a:chExt cx="69850" cy="243204"/>
          </a:xfrm>
        </p:grpSpPr>
        <p:pic>
          <p:nvPicPr>
            <p:cNvPr id="91" name="object 9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3055" y="4851177"/>
              <a:ext cx="69246" cy="131254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2358186" y="4739830"/>
              <a:ext cx="62865" cy="69215"/>
            </a:xfrm>
            <a:custGeom>
              <a:avLst/>
              <a:gdLst/>
              <a:ahLst/>
              <a:cxnLst/>
              <a:rect l="l" t="t" r="r" b="b"/>
              <a:pathLst>
                <a:path w="62864" h="69214">
                  <a:moveTo>
                    <a:pt x="62585" y="39624"/>
                  </a:moveTo>
                  <a:lnTo>
                    <a:pt x="0" y="39624"/>
                  </a:lnTo>
                  <a:lnTo>
                    <a:pt x="0" y="44196"/>
                  </a:lnTo>
                  <a:lnTo>
                    <a:pt x="50393" y="44196"/>
                  </a:lnTo>
                  <a:lnTo>
                    <a:pt x="0" y="61061"/>
                  </a:lnTo>
                  <a:lnTo>
                    <a:pt x="0" y="68681"/>
                  </a:lnTo>
                  <a:lnTo>
                    <a:pt x="62585" y="68681"/>
                  </a:lnTo>
                  <a:lnTo>
                    <a:pt x="62585" y="64109"/>
                  </a:lnTo>
                  <a:lnTo>
                    <a:pt x="6096" y="64109"/>
                  </a:lnTo>
                  <a:lnTo>
                    <a:pt x="62585" y="45720"/>
                  </a:lnTo>
                  <a:lnTo>
                    <a:pt x="62585" y="39624"/>
                  </a:lnTo>
                  <a:close/>
                </a:path>
                <a:path w="62864" h="69214">
                  <a:moveTo>
                    <a:pt x="62585" y="0"/>
                  </a:moveTo>
                  <a:lnTo>
                    <a:pt x="38201" y="5346"/>
                  </a:lnTo>
                  <a:lnTo>
                    <a:pt x="38201" y="10668"/>
                  </a:lnTo>
                  <a:lnTo>
                    <a:pt x="38201" y="24384"/>
                  </a:lnTo>
                  <a:lnTo>
                    <a:pt x="6096" y="16764"/>
                  </a:lnTo>
                  <a:lnTo>
                    <a:pt x="38201" y="10668"/>
                  </a:lnTo>
                  <a:lnTo>
                    <a:pt x="38201" y="5346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62585" y="33528"/>
                  </a:lnTo>
                  <a:lnTo>
                    <a:pt x="62585" y="28956"/>
                  </a:lnTo>
                  <a:lnTo>
                    <a:pt x="44297" y="25908"/>
                  </a:lnTo>
                  <a:lnTo>
                    <a:pt x="44297" y="24384"/>
                  </a:lnTo>
                  <a:lnTo>
                    <a:pt x="44297" y="10668"/>
                  </a:lnTo>
                  <a:lnTo>
                    <a:pt x="44297" y="9144"/>
                  </a:lnTo>
                  <a:lnTo>
                    <a:pt x="62585" y="4572"/>
                  </a:lnTo>
                  <a:lnTo>
                    <a:pt x="6258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/>
          <p:nvPr/>
        </p:nvSpPr>
        <p:spPr>
          <a:xfrm>
            <a:off x="2506980" y="4741354"/>
            <a:ext cx="66040" cy="131445"/>
          </a:xfrm>
          <a:custGeom>
            <a:avLst/>
            <a:gdLst/>
            <a:ahLst/>
            <a:cxnLst/>
            <a:rect l="l" t="t" r="r" b="b"/>
            <a:pathLst>
              <a:path w="66039" h="131445">
                <a:moveTo>
                  <a:pt x="64757" y="112877"/>
                </a:moveTo>
                <a:lnTo>
                  <a:pt x="63233" y="111353"/>
                </a:lnTo>
                <a:lnTo>
                  <a:pt x="63233" y="108305"/>
                </a:lnTo>
                <a:lnTo>
                  <a:pt x="61709" y="106781"/>
                </a:lnTo>
                <a:lnTo>
                  <a:pt x="60185" y="105257"/>
                </a:lnTo>
                <a:lnTo>
                  <a:pt x="58661" y="105257"/>
                </a:lnTo>
                <a:lnTo>
                  <a:pt x="55613" y="103733"/>
                </a:lnTo>
                <a:lnTo>
                  <a:pt x="54089" y="103733"/>
                </a:lnTo>
                <a:lnTo>
                  <a:pt x="51041" y="102209"/>
                </a:lnTo>
                <a:lnTo>
                  <a:pt x="38849" y="102209"/>
                </a:lnTo>
                <a:lnTo>
                  <a:pt x="32753" y="105257"/>
                </a:lnTo>
                <a:lnTo>
                  <a:pt x="31229" y="108305"/>
                </a:lnTo>
                <a:lnTo>
                  <a:pt x="29705" y="109829"/>
                </a:lnTo>
                <a:lnTo>
                  <a:pt x="29705" y="112877"/>
                </a:lnTo>
                <a:lnTo>
                  <a:pt x="28181" y="115925"/>
                </a:lnTo>
                <a:lnTo>
                  <a:pt x="28181" y="118973"/>
                </a:lnTo>
                <a:lnTo>
                  <a:pt x="26657" y="120497"/>
                </a:lnTo>
                <a:lnTo>
                  <a:pt x="26657" y="122021"/>
                </a:lnTo>
                <a:lnTo>
                  <a:pt x="25133" y="123647"/>
                </a:lnTo>
                <a:lnTo>
                  <a:pt x="23609" y="125171"/>
                </a:lnTo>
                <a:lnTo>
                  <a:pt x="12941" y="125171"/>
                </a:lnTo>
                <a:lnTo>
                  <a:pt x="11417" y="123647"/>
                </a:lnTo>
                <a:lnTo>
                  <a:pt x="8369" y="122021"/>
                </a:lnTo>
                <a:lnTo>
                  <a:pt x="8369" y="111353"/>
                </a:lnTo>
                <a:lnTo>
                  <a:pt x="9893" y="109829"/>
                </a:lnTo>
                <a:lnTo>
                  <a:pt x="11417" y="106781"/>
                </a:lnTo>
                <a:lnTo>
                  <a:pt x="14465" y="103733"/>
                </a:lnTo>
                <a:lnTo>
                  <a:pt x="5321" y="103733"/>
                </a:lnTo>
                <a:lnTo>
                  <a:pt x="2273" y="106781"/>
                </a:lnTo>
                <a:lnTo>
                  <a:pt x="2273" y="109829"/>
                </a:lnTo>
                <a:lnTo>
                  <a:pt x="749" y="111353"/>
                </a:lnTo>
                <a:lnTo>
                  <a:pt x="749" y="120497"/>
                </a:lnTo>
                <a:lnTo>
                  <a:pt x="2273" y="123647"/>
                </a:lnTo>
                <a:lnTo>
                  <a:pt x="5321" y="126695"/>
                </a:lnTo>
                <a:lnTo>
                  <a:pt x="9893" y="129743"/>
                </a:lnTo>
                <a:lnTo>
                  <a:pt x="12941" y="131267"/>
                </a:lnTo>
                <a:lnTo>
                  <a:pt x="23609" y="131267"/>
                </a:lnTo>
                <a:lnTo>
                  <a:pt x="32753" y="126695"/>
                </a:lnTo>
                <a:lnTo>
                  <a:pt x="33515" y="125171"/>
                </a:lnTo>
                <a:lnTo>
                  <a:pt x="34277" y="123647"/>
                </a:lnTo>
                <a:lnTo>
                  <a:pt x="35801" y="120497"/>
                </a:lnTo>
                <a:lnTo>
                  <a:pt x="35801" y="118973"/>
                </a:lnTo>
                <a:lnTo>
                  <a:pt x="37325" y="117449"/>
                </a:lnTo>
                <a:lnTo>
                  <a:pt x="37325" y="112877"/>
                </a:lnTo>
                <a:lnTo>
                  <a:pt x="38849" y="112877"/>
                </a:lnTo>
                <a:lnTo>
                  <a:pt x="38849" y="109829"/>
                </a:lnTo>
                <a:lnTo>
                  <a:pt x="40373" y="109829"/>
                </a:lnTo>
                <a:lnTo>
                  <a:pt x="41897" y="108305"/>
                </a:lnTo>
                <a:lnTo>
                  <a:pt x="43421" y="108305"/>
                </a:lnTo>
                <a:lnTo>
                  <a:pt x="44945" y="106781"/>
                </a:lnTo>
                <a:lnTo>
                  <a:pt x="51041" y="106781"/>
                </a:lnTo>
                <a:lnTo>
                  <a:pt x="52565" y="108305"/>
                </a:lnTo>
                <a:lnTo>
                  <a:pt x="55613" y="109829"/>
                </a:lnTo>
                <a:lnTo>
                  <a:pt x="57137" y="111353"/>
                </a:lnTo>
                <a:lnTo>
                  <a:pt x="58661" y="114401"/>
                </a:lnTo>
                <a:lnTo>
                  <a:pt x="58661" y="118973"/>
                </a:lnTo>
                <a:lnTo>
                  <a:pt x="57137" y="122021"/>
                </a:lnTo>
                <a:lnTo>
                  <a:pt x="55613" y="123647"/>
                </a:lnTo>
                <a:lnTo>
                  <a:pt x="54089" y="126695"/>
                </a:lnTo>
                <a:lnTo>
                  <a:pt x="49517" y="131267"/>
                </a:lnTo>
                <a:lnTo>
                  <a:pt x="60185" y="131267"/>
                </a:lnTo>
                <a:lnTo>
                  <a:pt x="61709" y="128219"/>
                </a:lnTo>
                <a:lnTo>
                  <a:pt x="64757" y="125171"/>
                </a:lnTo>
                <a:lnTo>
                  <a:pt x="64757" y="112877"/>
                </a:lnTo>
                <a:close/>
              </a:path>
              <a:path w="66039" h="131445">
                <a:moveTo>
                  <a:pt x="64757" y="9144"/>
                </a:moveTo>
                <a:lnTo>
                  <a:pt x="62471" y="4572"/>
                </a:lnTo>
                <a:lnTo>
                  <a:pt x="61709" y="3048"/>
                </a:lnTo>
                <a:lnTo>
                  <a:pt x="55613" y="0"/>
                </a:lnTo>
                <a:lnTo>
                  <a:pt x="47993" y="0"/>
                </a:lnTo>
                <a:lnTo>
                  <a:pt x="44945" y="1524"/>
                </a:lnTo>
                <a:lnTo>
                  <a:pt x="41897" y="1524"/>
                </a:lnTo>
                <a:lnTo>
                  <a:pt x="38849" y="4572"/>
                </a:lnTo>
                <a:lnTo>
                  <a:pt x="38849" y="7620"/>
                </a:lnTo>
                <a:lnTo>
                  <a:pt x="37325" y="7620"/>
                </a:lnTo>
                <a:lnTo>
                  <a:pt x="37325" y="12192"/>
                </a:lnTo>
                <a:lnTo>
                  <a:pt x="35801" y="12192"/>
                </a:lnTo>
                <a:lnTo>
                  <a:pt x="35801" y="13716"/>
                </a:lnTo>
                <a:lnTo>
                  <a:pt x="34277" y="15240"/>
                </a:lnTo>
                <a:lnTo>
                  <a:pt x="34277" y="16764"/>
                </a:lnTo>
                <a:lnTo>
                  <a:pt x="25133" y="16764"/>
                </a:lnTo>
                <a:lnTo>
                  <a:pt x="25133" y="15240"/>
                </a:lnTo>
                <a:lnTo>
                  <a:pt x="23609" y="13716"/>
                </a:lnTo>
                <a:lnTo>
                  <a:pt x="23609" y="7620"/>
                </a:lnTo>
                <a:lnTo>
                  <a:pt x="25133" y="6096"/>
                </a:lnTo>
                <a:lnTo>
                  <a:pt x="25133" y="4572"/>
                </a:lnTo>
                <a:lnTo>
                  <a:pt x="28181" y="1524"/>
                </a:lnTo>
                <a:lnTo>
                  <a:pt x="20561" y="1524"/>
                </a:lnTo>
                <a:lnTo>
                  <a:pt x="17513" y="4572"/>
                </a:lnTo>
                <a:lnTo>
                  <a:pt x="17513" y="6096"/>
                </a:lnTo>
                <a:lnTo>
                  <a:pt x="15989" y="7620"/>
                </a:lnTo>
                <a:lnTo>
                  <a:pt x="15989" y="13716"/>
                </a:lnTo>
                <a:lnTo>
                  <a:pt x="17513" y="15240"/>
                </a:lnTo>
                <a:lnTo>
                  <a:pt x="17513" y="16764"/>
                </a:lnTo>
                <a:lnTo>
                  <a:pt x="20561" y="19812"/>
                </a:lnTo>
                <a:lnTo>
                  <a:pt x="22085" y="19812"/>
                </a:lnTo>
                <a:lnTo>
                  <a:pt x="23609" y="21336"/>
                </a:lnTo>
                <a:lnTo>
                  <a:pt x="26657" y="21336"/>
                </a:lnTo>
                <a:lnTo>
                  <a:pt x="28181" y="22860"/>
                </a:lnTo>
                <a:lnTo>
                  <a:pt x="34277" y="22860"/>
                </a:lnTo>
                <a:lnTo>
                  <a:pt x="35801" y="21336"/>
                </a:lnTo>
                <a:lnTo>
                  <a:pt x="38849" y="21336"/>
                </a:lnTo>
                <a:lnTo>
                  <a:pt x="41897" y="18288"/>
                </a:lnTo>
                <a:lnTo>
                  <a:pt x="42659" y="16764"/>
                </a:lnTo>
                <a:lnTo>
                  <a:pt x="43421" y="15240"/>
                </a:lnTo>
                <a:lnTo>
                  <a:pt x="43421" y="13716"/>
                </a:lnTo>
                <a:lnTo>
                  <a:pt x="44945" y="12192"/>
                </a:lnTo>
                <a:lnTo>
                  <a:pt x="44945" y="9144"/>
                </a:lnTo>
                <a:lnTo>
                  <a:pt x="46469" y="7620"/>
                </a:lnTo>
                <a:lnTo>
                  <a:pt x="46469" y="6096"/>
                </a:lnTo>
                <a:lnTo>
                  <a:pt x="47993" y="6096"/>
                </a:lnTo>
                <a:lnTo>
                  <a:pt x="49517" y="4572"/>
                </a:lnTo>
                <a:lnTo>
                  <a:pt x="54089" y="4572"/>
                </a:lnTo>
                <a:lnTo>
                  <a:pt x="57137" y="7620"/>
                </a:lnTo>
                <a:lnTo>
                  <a:pt x="58661" y="7620"/>
                </a:lnTo>
                <a:lnTo>
                  <a:pt x="58661" y="15240"/>
                </a:lnTo>
                <a:lnTo>
                  <a:pt x="52565" y="21336"/>
                </a:lnTo>
                <a:lnTo>
                  <a:pt x="52565" y="22860"/>
                </a:lnTo>
                <a:lnTo>
                  <a:pt x="61709" y="22860"/>
                </a:lnTo>
                <a:lnTo>
                  <a:pt x="61709" y="21336"/>
                </a:lnTo>
                <a:lnTo>
                  <a:pt x="64757" y="18288"/>
                </a:lnTo>
                <a:lnTo>
                  <a:pt x="64757" y="9144"/>
                </a:lnTo>
                <a:close/>
              </a:path>
              <a:path w="66039" h="131445">
                <a:moveTo>
                  <a:pt x="64770" y="73253"/>
                </a:moveTo>
                <a:lnTo>
                  <a:pt x="58661" y="73253"/>
                </a:lnTo>
                <a:lnTo>
                  <a:pt x="58661" y="83921"/>
                </a:lnTo>
                <a:lnTo>
                  <a:pt x="58661" y="88493"/>
                </a:lnTo>
                <a:lnTo>
                  <a:pt x="57137" y="90017"/>
                </a:lnTo>
                <a:lnTo>
                  <a:pt x="55613" y="90017"/>
                </a:lnTo>
                <a:lnTo>
                  <a:pt x="54089" y="91541"/>
                </a:lnTo>
                <a:lnTo>
                  <a:pt x="46469" y="91541"/>
                </a:lnTo>
                <a:lnTo>
                  <a:pt x="44945" y="90017"/>
                </a:lnTo>
                <a:lnTo>
                  <a:pt x="43421" y="90017"/>
                </a:lnTo>
                <a:lnTo>
                  <a:pt x="41897" y="88493"/>
                </a:lnTo>
                <a:lnTo>
                  <a:pt x="41897" y="86969"/>
                </a:lnTo>
                <a:lnTo>
                  <a:pt x="40373" y="85445"/>
                </a:lnTo>
                <a:lnTo>
                  <a:pt x="40373" y="77825"/>
                </a:lnTo>
                <a:lnTo>
                  <a:pt x="52565" y="77825"/>
                </a:lnTo>
                <a:lnTo>
                  <a:pt x="54089" y="79349"/>
                </a:lnTo>
                <a:lnTo>
                  <a:pt x="55613" y="79349"/>
                </a:lnTo>
                <a:lnTo>
                  <a:pt x="57137" y="80873"/>
                </a:lnTo>
                <a:lnTo>
                  <a:pt x="57137" y="82397"/>
                </a:lnTo>
                <a:lnTo>
                  <a:pt x="58661" y="83921"/>
                </a:lnTo>
                <a:lnTo>
                  <a:pt x="58661" y="73253"/>
                </a:lnTo>
                <a:lnTo>
                  <a:pt x="25133" y="73253"/>
                </a:lnTo>
                <a:lnTo>
                  <a:pt x="23609" y="74777"/>
                </a:lnTo>
                <a:lnTo>
                  <a:pt x="20561" y="74777"/>
                </a:lnTo>
                <a:lnTo>
                  <a:pt x="20561" y="76301"/>
                </a:lnTo>
                <a:lnTo>
                  <a:pt x="19037" y="77825"/>
                </a:lnTo>
                <a:lnTo>
                  <a:pt x="17513" y="77825"/>
                </a:lnTo>
                <a:lnTo>
                  <a:pt x="17513" y="79349"/>
                </a:lnTo>
                <a:lnTo>
                  <a:pt x="15989" y="80873"/>
                </a:lnTo>
                <a:lnTo>
                  <a:pt x="15989" y="88493"/>
                </a:lnTo>
                <a:lnTo>
                  <a:pt x="17513" y="90017"/>
                </a:lnTo>
                <a:lnTo>
                  <a:pt x="17513" y="93065"/>
                </a:lnTo>
                <a:lnTo>
                  <a:pt x="19037" y="94589"/>
                </a:lnTo>
                <a:lnTo>
                  <a:pt x="26657" y="94589"/>
                </a:lnTo>
                <a:lnTo>
                  <a:pt x="25133" y="93065"/>
                </a:lnTo>
                <a:lnTo>
                  <a:pt x="25133" y="90017"/>
                </a:lnTo>
                <a:lnTo>
                  <a:pt x="23609" y="88493"/>
                </a:lnTo>
                <a:lnTo>
                  <a:pt x="23609" y="80873"/>
                </a:lnTo>
                <a:lnTo>
                  <a:pt x="26657" y="77825"/>
                </a:lnTo>
                <a:lnTo>
                  <a:pt x="32753" y="77825"/>
                </a:lnTo>
                <a:lnTo>
                  <a:pt x="34277" y="80873"/>
                </a:lnTo>
                <a:lnTo>
                  <a:pt x="34277" y="86969"/>
                </a:lnTo>
                <a:lnTo>
                  <a:pt x="35801" y="90017"/>
                </a:lnTo>
                <a:lnTo>
                  <a:pt x="40373" y="94589"/>
                </a:lnTo>
                <a:lnTo>
                  <a:pt x="41897" y="94589"/>
                </a:lnTo>
                <a:lnTo>
                  <a:pt x="44945" y="96113"/>
                </a:lnTo>
                <a:lnTo>
                  <a:pt x="58661" y="96113"/>
                </a:lnTo>
                <a:lnTo>
                  <a:pt x="64770" y="93065"/>
                </a:lnTo>
                <a:lnTo>
                  <a:pt x="64770" y="91541"/>
                </a:lnTo>
                <a:lnTo>
                  <a:pt x="64770" y="82397"/>
                </a:lnTo>
                <a:lnTo>
                  <a:pt x="63233" y="82397"/>
                </a:lnTo>
                <a:lnTo>
                  <a:pt x="63233" y="80873"/>
                </a:lnTo>
                <a:lnTo>
                  <a:pt x="60185" y="77825"/>
                </a:lnTo>
                <a:lnTo>
                  <a:pt x="64770" y="77825"/>
                </a:lnTo>
                <a:lnTo>
                  <a:pt x="64770" y="73253"/>
                </a:lnTo>
                <a:close/>
              </a:path>
              <a:path w="66039" h="131445">
                <a:moveTo>
                  <a:pt x="64770" y="33528"/>
                </a:moveTo>
                <a:lnTo>
                  <a:pt x="61722" y="30480"/>
                </a:lnTo>
                <a:lnTo>
                  <a:pt x="61722" y="28956"/>
                </a:lnTo>
                <a:lnTo>
                  <a:pt x="54102" y="28956"/>
                </a:lnTo>
                <a:lnTo>
                  <a:pt x="57150" y="32004"/>
                </a:lnTo>
                <a:lnTo>
                  <a:pt x="57150" y="35052"/>
                </a:lnTo>
                <a:lnTo>
                  <a:pt x="58674" y="36576"/>
                </a:lnTo>
                <a:lnTo>
                  <a:pt x="58674" y="41148"/>
                </a:lnTo>
                <a:lnTo>
                  <a:pt x="57150" y="42672"/>
                </a:lnTo>
                <a:lnTo>
                  <a:pt x="57150" y="44196"/>
                </a:lnTo>
                <a:lnTo>
                  <a:pt x="55626" y="44196"/>
                </a:lnTo>
                <a:lnTo>
                  <a:pt x="54102" y="45720"/>
                </a:lnTo>
                <a:lnTo>
                  <a:pt x="52578" y="45720"/>
                </a:lnTo>
                <a:lnTo>
                  <a:pt x="51054" y="47244"/>
                </a:lnTo>
                <a:lnTo>
                  <a:pt x="49530" y="47244"/>
                </a:lnTo>
                <a:lnTo>
                  <a:pt x="46482" y="48768"/>
                </a:lnTo>
                <a:lnTo>
                  <a:pt x="41910" y="48768"/>
                </a:lnTo>
                <a:lnTo>
                  <a:pt x="41910" y="32004"/>
                </a:lnTo>
                <a:lnTo>
                  <a:pt x="41910" y="27432"/>
                </a:lnTo>
                <a:lnTo>
                  <a:pt x="35814" y="27432"/>
                </a:lnTo>
                <a:lnTo>
                  <a:pt x="35814" y="32004"/>
                </a:lnTo>
                <a:lnTo>
                  <a:pt x="35814" y="48768"/>
                </a:lnTo>
                <a:lnTo>
                  <a:pt x="31242" y="48768"/>
                </a:lnTo>
                <a:lnTo>
                  <a:pt x="28194" y="47244"/>
                </a:lnTo>
                <a:lnTo>
                  <a:pt x="26670" y="45720"/>
                </a:lnTo>
                <a:lnTo>
                  <a:pt x="23622" y="44196"/>
                </a:lnTo>
                <a:lnTo>
                  <a:pt x="22098" y="42672"/>
                </a:lnTo>
                <a:lnTo>
                  <a:pt x="22098" y="38100"/>
                </a:lnTo>
                <a:lnTo>
                  <a:pt x="23622" y="35052"/>
                </a:lnTo>
                <a:lnTo>
                  <a:pt x="26670" y="33528"/>
                </a:lnTo>
                <a:lnTo>
                  <a:pt x="28194" y="33528"/>
                </a:lnTo>
                <a:lnTo>
                  <a:pt x="31242" y="32004"/>
                </a:lnTo>
                <a:lnTo>
                  <a:pt x="35814" y="32004"/>
                </a:lnTo>
                <a:lnTo>
                  <a:pt x="35814" y="27432"/>
                </a:lnTo>
                <a:lnTo>
                  <a:pt x="31242" y="27432"/>
                </a:lnTo>
                <a:lnTo>
                  <a:pt x="25146" y="28956"/>
                </a:lnTo>
                <a:lnTo>
                  <a:pt x="22098" y="30480"/>
                </a:lnTo>
                <a:lnTo>
                  <a:pt x="17526" y="33528"/>
                </a:lnTo>
                <a:lnTo>
                  <a:pt x="16002" y="36576"/>
                </a:lnTo>
                <a:lnTo>
                  <a:pt x="16002" y="44196"/>
                </a:lnTo>
                <a:lnTo>
                  <a:pt x="19050" y="47244"/>
                </a:lnTo>
                <a:lnTo>
                  <a:pt x="23622" y="48768"/>
                </a:lnTo>
                <a:lnTo>
                  <a:pt x="26670" y="51917"/>
                </a:lnTo>
                <a:lnTo>
                  <a:pt x="32766" y="53441"/>
                </a:lnTo>
                <a:lnTo>
                  <a:pt x="49530" y="53441"/>
                </a:lnTo>
                <a:lnTo>
                  <a:pt x="54102" y="51917"/>
                </a:lnTo>
                <a:lnTo>
                  <a:pt x="58674" y="48768"/>
                </a:lnTo>
                <a:lnTo>
                  <a:pt x="63246" y="47244"/>
                </a:lnTo>
                <a:lnTo>
                  <a:pt x="64770" y="42672"/>
                </a:lnTo>
                <a:lnTo>
                  <a:pt x="64770" y="33528"/>
                </a:lnTo>
                <a:close/>
              </a:path>
              <a:path w="66039" h="131445">
                <a:moveTo>
                  <a:pt x="65519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19" y="63830"/>
                </a:lnTo>
                <a:lnTo>
                  <a:pt x="65519" y="5772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2660231" y="4741176"/>
            <a:ext cx="67310" cy="154305"/>
          </a:xfrm>
          <a:custGeom>
            <a:avLst/>
            <a:gdLst/>
            <a:ahLst/>
            <a:cxnLst/>
            <a:rect l="l" t="t" r="r" b="b"/>
            <a:pathLst>
              <a:path w="67310" h="154304">
                <a:moveTo>
                  <a:pt x="65633" y="129908"/>
                </a:moveTo>
                <a:lnTo>
                  <a:pt x="64109" y="128384"/>
                </a:lnTo>
                <a:lnTo>
                  <a:pt x="64109" y="125336"/>
                </a:lnTo>
                <a:lnTo>
                  <a:pt x="62585" y="123812"/>
                </a:lnTo>
                <a:lnTo>
                  <a:pt x="61061" y="120675"/>
                </a:lnTo>
                <a:lnTo>
                  <a:pt x="33629" y="120675"/>
                </a:lnTo>
                <a:lnTo>
                  <a:pt x="33629" y="136004"/>
                </a:lnTo>
                <a:lnTo>
                  <a:pt x="41249" y="136004"/>
                </a:lnTo>
                <a:lnTo>
                  <a:pt x="41249" y="125336"/>
                </a:lnTo>
                <a:lnTo>
                  <a:pt x="56489" y="125336"/>
                </a:lnTo>
                <a:lnTo>
                  <a:pt x="56489" y="126860"/>
                </a:lnTo>
                <a:lnTo>
                  <a:pt x="58013" y="128384"/>
                </a:lnTo>
                <a:lnTo>
                  <a:pt x="58013" y="129908"/>
                </a:lnTo>
                <a:lnTo>
                  <a:pt x="59537" y="131432"/>
                </a:lnTo>
                <a:lnTo>
                  <a:pt x="59537" y="139052"/>
                </a:lnTo>
                <a:lnTo>
                  <a:pt x="56489" y="143624"/>
                </a:lnTo>
                <a:lnTo>
                  <a:pt x="51917" y="145148"/>
                </a:lnTo>
                <a:lnTo>
                  <a:pt x="47345" y="148196"/>
                </a:lnTo>
                <a:lnTo>
                  <a:pt x="41249" y="149720"/>
                </a:lnTo>
                <a:lnTo>
                  <a:pt x="26009" y="149720"/>
                </a:lnTo>
                <a:lnTo>
                  <a:pt x="19913" y="148196"/>
                </a:lnTo>
                <a:lnTo>
                  <a:pt x="15341" y="145148"/>
                </a:lnTo>
                <a:lnTo>
                  <a:pt x="10668" y="143624"/>
                </a:lnTo>
                <a:lnTo>
                  <a:pt x="9144" y="139052"/>
                </a:lnTo>
                <a:lnTo>
                  <a:pt x="9144" y="129908"/>
                </a:lnTo>
                <a:lnTo>
                  <a:pt x="10668" y="129908"/>
                </a:lnTo>
                <a:lnTo>
                  <a:pt x="10668" y="128384"/>
                </a:lnTo>
                <a:lnTo>
                  <a:pt x="12192" y="126860"/>
                </a:lnTo>
                <a:lnTo>
                  <a:pt x="12192" y="125336"/>
                </a:lnTo>
                <a:lnTo>
                  <a:pt x="13817" y="125336"/>
                </a:lnTo>
                <a:lnTo>
                  <a:pt x="15341" y="123812"/>
                </a:lnTo>
                <a:lnTo>
                  <a:pt x="15341" y="122199"/>
                </a:lnTo>
                <a:lnTo>
                  <a:pt x="16865" y="122199"/>
                </a:lnTo>
                <a:lnTo>
                  <a:pt x="16865" y="120675"/>
                </a:lnTo>
                <a:lnTo>
                  <a:pt x="7620" y="120675"/>
                </a:lnTo>
                <a:lnTo>
                  <a:pt x="4572" y="123812"/>
                </a:lnTo>
                <a:lnTo>
                  <a:pt x="3048" y="125336"/>
                </a:lnTo>
                <a:lnTo>
                  <a:pt x="3048" y="128384"/>
                </a:lnTo>
                <a:lnTo>
                  <a:pt x="1524" y="129908"/>
                </a:lnTo>
                <a:lnTo>
                  <a:pt x="1524" y="140576"/>
                </a:lnTo>
                <a:lnTo>
                  <a:pt x="4572" y="145148"/>
                </a:lnTo>
                <a:lnTo>
                  <a:pt x="10668" y="149720"/>
                </a:lnTo>
                <a:lnTo>
                  <a:pt x="16865" y="152768"/>
                </a:lnTo>
                <a:lnTo>
                  <a:pt x="24485" y="154292"/>
                </a:lnTo>
                <a:lnTo>
                  <a:pt x="44297" y="154292"/>
                </a:lnTo>
                <a:lnTo>
                  <a:pt x="48869" y="152768"/>
                </a:lnTo>
                <a:lnTo>
                  <a:pt x="51917" y="152768"/>
                </a:lnTo>
                <a:lnTo>
                  <a:pt x="58013" y="149720"/>
                </a:lnTo>
                <a:lnTo>
                  <a:pt x="62585" y="145148"/>
                </a:lnTo>
                <a:lnTo>
                  <a:pt x="64109" y="142100"/>
                </a:lnTo>
                <a:lnTo>
                  <a:pt x="65633" y="140576"/>
                </a:lnTo>
                <a:lnTo>
                  <a:pt x="65633" y="129908"/>
                </a:lnTo>
                <a:close/>
              </a:path>
              <a:path w="67310" h="154304">
                <a:moveTo>
                  <a:pt x="66192" y="108191"/>
                </a:moveTo>
                <a:lnTo>
                  <a:pt x="660" y="108191"/>
                </a:lnTo>
                <a:lnTo>
                  <a:pt x="660" y="114300"/>
                </a:lnTo>
                <a:lnTo>
                  <a:pt x="66192" y="114300"/>
                </a:lnTo>
                <a:lnTo>
                  <a:pt x="66192" y="108191"/>
                </a:lnTo>
                <a:close/>
              </a:path>
              <a:path w="67310" h="154304">
                <a:moveTo>
                  <a:pt x="66192" y="0"/>
                </a:moveTo>
                <a:lnTo>
                  <a:pt x="660" y="0"/>
                </a:lnTo>
                <a:lnTo>
                  <a:pt x="660" y="6083"/>
                </a:lnTo>
                <a:lnTo>
                  <a:pt x="66192" y="6083"/>
                </a:lnTo>
                <a:lnTo>
                  <a:pt x="66192" y="0"/>
                </a:lnTo>
                <a:close/>
              </a:path>
              <a:path w="67310" h="154304">
                <a:moveTo>
                  <a:pt x="67144" y="85623"/>
                </a:moveTo>
                <a:lnTo>
                  <a:pt x="64096" y="82575"/>
                </a:lnTo>
                <a:lnTo>
                  <a:pt x="59524" y="81051"/>
                </a:lnTo>
                <a:lnTo>
                  <a:pt x="59524" y="87147"/>
                </a:lnTo>
                <a:lnTo>
                  <a:pt x="59524" y="93243"/>
                </a:lnTo>
                <a:lnTo>
                  <a:pt x="58000" y="94767"/>
                </a:lnTo>
                <a:lnTo>
                  <a:pt x="51904" y="97815"/>
                </a:lnTo>
                <a:lnTo>
                  <a:pt x="30568" y="97815"/>
                </a:lnTo>
                <a:lnTo>
                  <a:pt x="29044" y="96291"/>
                </a:lnTo>
                <a:lnTo>
                  <a:pt x="25996" y="94767"/>
                </a:lnTo>
                <a:lnTo>
                  <a:pt x="24472" y="93243"/>
                </a:lnTo>
                <a:lnTo>
                  <a:pt x="24472" y="87147"/>
                </a:lnTo>
                <a:lnTo>
                  <a:pt x="25996" y="85623"/>
                </a:lnTo>
                <a:lnTo>
                  <a:pt x="29044" y="84099"/>
                </a:lnTo>
                <a:lnTo>
                  <a:pt x="30568" y="82575"/>
                </a:lnTo>
                <a:lnTo>
                  <a:pt x="51904" y="82575"/>
                </a:lnTo>
                <a:lnTo>
                  <a:pt x="58000" y="85623"/>
                </a:lnTo>
                <a:lnTo>
                  <a:pt x="59524" y="87147"/>
                </a:lnTo>
                <a:lnTo>
                  <a:pt x="59524" y="81051"/>
                </a:lnTo>
                <a:lnTo>
                  <a:pt x="54952" y="78003"/>
                </a:lnTo>
                <a:lnTo>
                  <a:pt x="48856" y="76479"/>
                </a:lnTo>
                <a:lnTo>
                  <a:pt x="33616" y="76479"/>
                </a:lnTo>
                <a:lnTo>
                  <a:pt x="27520" y="78003"/>
                </a:lnTo>
                <a:lnTo>
                  <a:pt x="24472" y="81051"/>
                </a:lnTo>
                <a:lnTo>
                  <a:pt x="19900" y="82575"/>
                </a:lnTo>
                <a:lnTo>
                  <a:pt x="16852" y="85623"/>
                </a:lnTo>
                <a:lnTo>
                  <a:pt x="16852" y="94767"/>
                </a:lnTo>
                <a:lnTo>
                  <a:pt x="19900" y="97815"/>
                </a:lnTo>
                <a:lnTo>
                  <a:pt x="24472" y="99339"/>
                </a:lnTo>
                <a:lnTo>
                  <a:pt x="27520" y="102387"/>
                </a:lnTo>
                <a:lnTo>
                  <a:pt x="54952" y="102387"/>
                </a:lnTo>
                <a:lnTo>
                  <a:pt x="59524" y="99339"/>
                </a:lnTo>
                <a:lnTo>
                  <a:pt x="64096" y="97815"/>
                </a:lnTo>
                <a:lnTo>
                  <a:pt x="67144" y="94767"/>
                </a:lnTo>
                <a:lnTo>
                  <a:pt x="67144" y="85623"/>
                </a:lnTo>
                <a:close/>
              </a:path>
              <a:path w="67310" h="154304">
                <a:moveTo>
                  <a:pt x="67144" y="56667"/>
                </a:moveTo>
                <a:lnTo>
                  <a:pt x="64096" y="53619"/>
                </a:lnTo>
                <a:lnTo>
                  <a:pt x="64096" y="52095"/>
                </a:lnTo>
                <a:lnTo>
                  <a:pt x="62572" y="50469"/>
                </a:lnTo>
                <a:lnTo>
                  <a:pt x="59524" y="48945"/>
                </a:lnTo>
                <a:lnTo>
                  <a:pt x="59524" y="56667"/>
                </a:lnTo>
                <a:lnTo>
                  <a:pt x="59524" y="61239"/>
                </a:lnTo>
                <a:lnTo>
                  <a:pt x="58000" y="62763"/>
                </a:lnTo>
                <a:lnTo>
                  <a:pt x="58000" y="64287"/>
                </a:lnTo>
                <a:lnTo>
                  <a:pt x="56476" y="65811"/>
                </a:lnTo>
                <a:lnTo>
                  <a:pt x="30568" y="65811"/>
                </a:lnTo>
                <a:lnTo>
                  <a:pt x="24472" y="59715"/>
                </a:lnTo>
                <a:lnTo>
                  <a:pt x="24472" y="55143"/>
                </a:lnTo>
                <a:lnTo>
                  <a:pt x="25996" y="53619"/>
                </a:lnTo>
                <a:lnTo>
                  <a:pt x="29044" y="52095"/>
                </a:lnTo>
                <a:lnTo>
                  <a:pt x="32092" y="50469"/>
                </a:lnTo>
                <a:lnTo>
                  <a:pt x="51904" y="50469"/>
                </a:lnTo>
                <a:lnTo>
                  <a:pt x="54952" y="52095"/>
                </a:lnTo>
                <a:lnTo>
                  <a:pt x="58000" y="53619"/>
                </a:lnTo>
                <a:lnTo>
                  <a:pt x="59524" y="56667"/>
                </a:lnTo>
                <a:lnTo>
                  <a:pt x="59524" y="48945"/>
                </a:lnTo>
                <a:lnTo>
                  <a:pt x="58000" y="47421"/>
                </a:lnTo>
                <a:lnTo>
                  <a:pt x="54952" y="47421"/>
                </a:lnTo>
                <a:lnTo>
                  <a:pt x="51904" y="45897"/>
                </a:lnTo>
                <a:lnTo>
                  <a:pt x="27520" y="45897"/>
                </a:lnTo>
                <a:lnTo>
                  <a:pt x="22948" y="47421"/>
                </a:lnTo>
                <a:lnTo>
                  <a:pt x="19900" y="50469"/>
                </a:lnTo>
                <a:lnTo>
                  <a:pt x="16852" y="52095"/>
                </a:lnTo>
                <a:lnTo>
                  <a:pt x="16852" y="58191"/>
                </a:lnTo>
                <a:lnTo>
                  <a:pt x="18376" y="59715"/>
                </a:lnTo>
                <a:lnTo>
                  <a:pt x="18376" y="61239"/>
                </a:lnTo>
                <a:lnTo>
                  <a:pt x="22948" y="65811"/>
                </a:lnTo>
                <a:lnTo>
                  <a:pt x="0" y="65811"/>
                </a:lnTo>
                <a:lnTo>
                  <a:pt x="0" y="70383"/>
                </a:lnTo>
                <a:lnTo>
                  <a:pt x="65620" y="70383"/>
                </a:lnTo>
                <a:lnTo>
                  <a:pt x="65620" y="65811"/>
                </a:lnTo>
                <a:lnTo>
                  <a:pt x="62572" y="65811"/>
                </a:lnTo>
                <a:lnTo>
                  <a:pt x="65620" y="62763"/>
                </a:lnTo>
                <a:lnTo>
                  <a:pt x="65620" y="61239"/>
                </a:lnTo>
                <a:lnTo>
                  <a:pt x="67144" y="59715"/>
                </a:lnTo>
                <a:lnTo>
                  <a:pt x="67144" y="56667"/>
                </a:lnTo>
                <a:close/>
              </a:path>
              <a:path w="67310" h="154304">
                <a:moveTo>
                  <a:pt x="67144" y="29133"/>
                </a:moveTo>
                <a:lnTo>
                  <a:pt x="65620" y="27609"/>
                </a:lnTo>
                <a:lnTo>
                  <a:pt x="65620" y="26085"/>
                </a:lnTo>
                <a:lnTo>
                  <a:pt x="64096" y="24561"/>
                </a:lnTo>
                <a:lnTo>
                  <a:pt x="64096" y="23037"/>
                </a:lnTo>
                <a:lnTo>
                  <a:pt x="62572" y="23037"/>
                </a:lnTo>
                <a:lnTo>
                  <a:pt x="62572" y="21513"/>
                </a:lnTo>
                <a:lnTo>
                  <a:pt x="61048" y="21513"/>
                </a:lnTo>
                <a:lnTo>
                  <a:pt x="61048" y="19989"/>
                </a:lnTo>
                <a:lnTo>
                  <a:pt x="65620" y="19989"/>
                </a:lnTo>
                <a:lnTo>
                  <a:pt x="65620" y="15417"/>
                </a:lnTo>
                <a:lnTo>
                  <a:pt x="59524" y="15417"/>
                </a:lnTo>
                <a:lnTo>
                  <a:pt x="59524" y="26085"/>
                </a:lnTo>
                <a:lnTo>
                  <a:pt x="59524" y="30657"/>
                </a:lnTo>
                <a:lnTo>
                  <a:pt x="58000" y="32181"/>
                </a:lnTo>
                <a:lnTo>
                  <a:pt x="56476" y="32181"/>
                </a:lnTo>
                <a:lnTo>
                  <a:pt x="56476" y="33705"/>
                </a:lnTo>
                <a:lnTo>
                  <a:pt x="45808" y="33705"/>
                </a:lnTo>
                <a:lnTo>
                  <a:pt x="42760" y="30657"/>
                </a:lnTo>
                <a:lnTo>
                  <a:pt x="42760" y="29133"/>
                </a:lnTo>
                <a:lnTo>
                  <a:pt x="41236" y="29133"/>
                </a:lnTo>
                <a:lnTo>
                  <a:pt x="41236" y="19989"/>
                </a:lnTo>
                <a:lnTo>
                  <a:pt x="53428" y="19989"/>
                </a:lnTo>
                <a:lnTo>
                  <a:pt x="59524" y="26085"/>
                </a:lnTo>
                <a:lnTo>
                  <a:pt x="59524" y="15417"/>
                </a:lnTo>
                <a:lnTo>
                  <a:pt x="25996" y="15417"/>
                </a:lnTo>
                <a:lnTo>
                  <a:pt x="24472" y="16941"/>
                </a:lnTo>
                <a:lnTo>
                  <a:pt x="22948" y="16941"/>
                </a:lnTo>
                <a:lnTo>
                  <a:pt x="18376" y="21513"/>
                </a:lnTo>
                <a:lnTo>
                  <a:pt x="18376" y="23037"/>
                </a:lnTo>
                <a:lnTo>
                  <a:pt x="16852" y="24561"/>
                </a:lnTo>
                <a:lnTo>
                  <a:pt x="16852" y="30657"/>
                </a:lnTo>
                <a:lnTo>
                  <a:pt x="18376" y="32181"/>
                </a:lnTo>
                <a:lnTo>
                  <a:pt x="18376" y="35229"/>
                </a:lnTo>
                <a:lnTo>
                  <a:pt x="19900" y="36753"/>
                </a:lnTo>
                <a:lnTo>
                  <a:pt x="27520" y="36753"/>
                </a:lnTo>
                <a:lnTo>
                  <a:pt x="25996" y="35229"/>
                </a:lnTo>
                <a:lnTo>
                  <a:pt x="25996" y="33705"/>
                </a:lnTo>
                <a:lnTo>
                  <a:pt x="24472" y="32181"/>
                </a:lnTo>
                <a:lnTo>
                  <a:pt x="24472" y="23037"/>
                </a:lnTo>
                <a:lnTo>
                  <a:pt x="25996" y="23037"/>
                </a:lnTo>
                <a:lnTo>
                  <a:pt x="25996" y="21513"/>
                </a:lnTo>
                <a:lnTo>
                  <a:pt x="27520" y="21513"/>
                </a:lnTo>
                <a:lnTo>
                  <a:pt x="29044" y="19989"/>
                </a:lnTo>
                <a:lnTo>
                  <a:pt x="33616" y="19989"/>
                </a:lnTo>
                <a:lnTo>
                  <a:pt x="35140" y="23037"/>
                </a:lnTo>
                <a:lnTo>
                  <a:pt x="35140" y="30657"/>
                </a:lnTo>
                <a:lnTo>
                  <a:pt x="42760" y="38277"/>
                </a:lnTo>
                <a:lnTo>
                  <a:pt x="45808" y="38277"/>
                </a:lnTo>
                <a:lnTo>
                  <a:pt x="47332" y="39801"/>
                </a:lnTo>
                <a:lnTo>
                  <a:pt x="56476" y="39801"/>
                </a:lnTo>
                <a:lnTo>
                  <a:pt x="65620" y="35229"/>
                </a:lnTo>
                <a:lnTo>
                  <a:pt x="66382" y="33705"/>
                </a:lnTo>
                <a:lnTo>
                  <a:pt x="67144" y="32181"/>
                </a:lnTo>
                <a:lnTo>
                  <a:pt x="67144" y="2913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2811780" y="4741354"/>
            <a:ext cx="66040" cy="131445"/>
          </a:xfrm>
          <a:custGeom>
            <a:avLst/>
            <a:gdLst/>
            <a:ahLst/>
            <a:cxnLst/>
            <a:rect l="l" t="t" r="r" b="b"/>
            <a:pathLst>
              <a:path w="66039" h="131445">
                <a:moveTo>
                  <a:pt x="65138" y="112877"/>
                </a:moveTo>
                <a:lnTo>
                  <a:pt x="63614" y="111353"/>
                </a:lnTo>
                <a:lnTo>
                  <a:pt x="63614" y="108305"/>
                </a:lnTo>
                <a:lnTo>
                  <a:pt x="62090" y="106781"/>
                </a:lnTo>
                <a:lnTo>
                  <a:pt x="60566" y="105257"/>
                </a:lnTo>
                <a:lnTo>
                  <a:pt x="57518" y="105257"/>
                </a:lnTo>
                <a:lnTo>
                  <a:pt x="55905" y="103733"/>
                </a:lnTo>
                <a:lnTo>
                  <a:pt x="54381" y="103733"/>
                </a:lnTo>
                <a:lnTo>
                  <a:pt x="51333" y="102209"/>
                </a:lnTo>
                <a:lnTo>
                  <a:pt x="39141" y="102209"/>
                </a:lnTo>
                <a:lnTo>
                  <a:pt x="33045" y="105257"/>
                </a:lnTo>
                <a:lnTo>
                  <a:pt x="31521" y="108305"/>
                </a:lnTo>
                <a:lnTo>
                  <a:pt x="29997" y="109829"/>
                </a:lnTo>
                <a:lnTo>
                  <a:pt x="29997" y="112877"/>
                </a:lnTo>
                <a:lnTo>
                  <a:pt x="28473" y="115925"/>
                </a:lnTo>
                <a:lnTo>
                  <a:pt x="28473" y="118973"/>
                </a:lnTo>
                <a:lnTo>
                  <a:pt x="26949" y="120497"/>
                </a:lnTo>
                <a:lnTo>
                  <a:pt x="26949" y="122021"/>
                </a:lnTo>
                <a:lnTo>
                  <a:pt x="25425" y="123647"/>
                </a:lnTo>
                <a:lnTo>
                  <a:pt x="23901" y="125171"/>
                </a:lnTo>
                <a:lnTo>
                  <a:pt x="13233" y="125171"/>
                </a:lnTo>
                <a:lnTo>
                  <a:pt x="10185" y="123647"/>
                </a:lnTo>
                <a:lnTo>
                  <a:pt x="8661" y="122021"/>
                </a:lnTo>
                <a:lnTo>
                  <a:pt x="8661" y="111353"/>
                </a:lnTo>
                <a:lnTo>
                  <a:pt x="10185" y="109829"/>
                </a:lnTo>
                <a:lnTo>
                  <a:pt x="11709" y="106781"/>
                </a:lnTo>
                <a:lnTo>
                  <a:pt x="14757" y="103733"/>
                </a:lnTo>
                <a:lnTo>
                  <a:pt x="5613" y="103733"/>
                </a:lnTo>
                <a:lnTo>
                  <a:pt x="2565" y="106781"/>
                </a:lnTo>
                <a:lnTo>
                  <a:pt x="2565" y="109829"/>
                </a:lnTo>
                <a:lnTo>
                  <a:pt x="1041" y="111353"/>
                </a:lnTo>
                <a:lnTo>
                  <a:pt x="1041" y="120497"/>
                </a:lnTo>
                <a:lnTo>
                  <a:pt x="2565" y="123647"/>
                </a:lnTo>
                <a:lnTo>
                  <a:pt x="8661" y="129743"/>
                </a:lnTo>
                <a:lnTo>
                  <a:pt x="13233" y="131267"/>
                </a:lnTo>
                <a:lnTo>
                  <a:pt x="23901" y="131267"/>
                </a:lnTo>
                <a:lnTo>
                  <a:pt x="33045" y="126695"/>
                </a:lnTo>
                <a:lnTo>
                  <a:pt x="33807" y="125171"/>
                </a:lnTo>
                <a:lnTo>
                  <a:pt x="34569" y="123647"/>
                </a:lnTo>
                <a:lnTo>
                  <a:pt x="36093" y="120497"/>
                </a:lnTo>
                <a:lnTo>
                  <a:pt x="36093" y="117449"/>
                </a:lnTo>
                <a:lnTo>
                  <a:pt x="37617" y="115925"/>
                </a:lnTo>
                <a:lnTo>
                  <a:pt x="37617" y="112877"/>
                </a:lnTo>
                <a:lnTo>
                  <a:pt x="39141" y="112877"/>
                </a:lnTo>
                <a:lnTo>
                  <a:pt x="39141" y="109829"/>
                </a:lnTo>
                <a:lnTo>
                  <a:pt x="40665" y="109829"/>
                </a:lnTo>
                <a:lnTo>
                  <a:pt x="42189" y="108305"/>
                </a:lnTo>
                <a:lnTo>
                  <a:pt x="45237" y="106781"/>
                </a:lnTo>
                <a:lnTo>
                  <a:pt x="51333" y="106781"/>
                </a:lnTo>
                <a:lnTo>
                  <a:pt x="52857" y="108305"/>
                </a:lnTo>
                <a:lnTo>
                  <a:pt x="55905" y="109829"/>
                </a:lnTo>
                <a:lnTo>
                  <a:pt x="57518" y="111353"/>
                </a:lnTo>
                <a:lnTo>
                  <a:pt x="59042" y="114401"/>
                </a:lnTo>
                <a:lnTo>
                  <a:pt x="59042" y="118973"/>
                </a:lnTo>
                <a:lnTo>
                  <a:pt x="57518" y="122021"/>
                </a:lnTo>
                <a:lnTo>
                  <a:pt x="55905" y="123647"/>
                </a:lnTo>
                <a:lnTo>
                  <a:pt x="54381" y="126695"/>
                </a:lnTo>
                <a:lnTo>
                  <a:pt x="49809" y="131267"/>
                </a:lnTo>
                <a:lnTo>
                  <a:pt x="60566" y="131267"/>
                </a:lnTo>
                <a:lnTo>
                  <a:pt x="62090" y="128219"/>
                </a:lnTo>
                <a:lnTo>
                  <a:pt x="63614" y="126695"/>
                </a:lnTo>
                <a:lnTo>
                  <a:pt x="63614" y="125171"/>
                </a:lnTo>
                <a:lnTo>
                  <a:pt x="65138" y="122021"/>
                </a:lnTo>
                <a:lnTo>
                  <a:pt x="65138" y="112877"/>
                </a:lnTo>
                <a:close/>
              </a:path>
              <a:path w="66039" h="131445">
                <a:moveTo>
                  <a:pt x="65138" y="9144"/>
                </a:moveTo>
                <a:lnTo>
                  <a:pt x="62852" y="4572"/>
                </a:lnTo>
                <a:lnTo>
                  <a:pt x="62090" y="3048"/>
                </a:lnTo>
                <a:lnTo>
                  <a:pt x="59042" y="1524"/>
                </a:lnTo>
                <a:lnTo>
                  <a:pt x="54381" y="0"/>
                </a:lnTo>
                <a:lnTo>
                  <a:pt x="46761" y="0"/>
                </a:lnTo>
                <a:lnTo>
                  <a:pt x="45237" y="1524"/>
                </a:lnTo>
                <a:lnTo>
                  <a:pt x="42189" y="1524"/>
                </a:lnTo>
                <a:lnTo>
                  <a:pt x="39141" y="4572"/>
                </a:lnTo>
                <a:lnTo>
                  <a:pt x="37617" y="7620"/>
                </a:lnTo>
                <a:lnTo>
                  <a:pt x="37617" y="10668"/>
                </a:lnTo>
                <a:lnTo>
                  <a:pt x="36093" y="12192"/>
                </a:lnTo>
                <a:lnTo>
                  <a:pt x="36093" y="13716"/>
                </a:lnTo>
                <a:lnTo>
                  <a:pt x="34569" y="15240"/>
                </a:lnTo>
                <a:lnTo>
                  <a:pt x="34569" y="16764"/>
                </a:lnTo>
                <a:lnTo>
                  <a:pt x="25425" y="16764"/>
                </a:lnTo>
                <a:lnTo>
                  <a:pt x="25425" y="15240"/>
                </a:lnTo>
                <a:lnTo>
                  <a:pt x="23901" y="13716"/>
                </a:lnTo>
                <a:lnTo>
                  <a:pt x="23901" y="7620"/>
                </a:lnTo>
                <a:lnTo>
                  <a:pt x="25425" y="6096"/>
                </a:lnTo>
                <a:lnTo>
                  <a:pt x="25425" y="4572"/>
                </a:lnTo>
                <a:lnTo>
                  <a:pt x="28473" y="1524"/>
                </a:lnTo>
                <a:lnTo>
                  <a:pt x="19329" y="1524"/>
                </a:lnTo>
                <a:lnTo>
                  <a:pt x="19329" y="3048"/>
                </a:lnTo>
                <a:lnTo>
                  <a:pt x="17805" y="4572"/>
                </a:lnTo>
                <a:lnTo>
                  <a:pt x="17805" y="6096"/>
                </a:lnTo>
                <a:lnTo>
                  <a:pt x="16281" y="7620"/>
                </a:lnTo>
                <a:lnTo>
                  <a:pt x="16281" y="13716"/>
                </a:lnTo>
                <a:lnTo>
                  <a:pt x="17805" y="15240"/>
                </a:lnTo>
                <a:lnTo>
                  <a:pt x="17805" y="16764"/>
                </a:lnTo>
                <a:lnTo>
                  <a:pt x="20853" y="19812"/>
                </a:lnTo>
                <a:lnTo>
                  <a:pt x="22377" y="19812"/>
                </a:lnTo>
                <a:lnTo>
                  <a:pt x="23901" y="21336"/>
                </a:lnTo>
                <a:lnTo>
                  <a:pt x="26949" y="21336"/>
                </a:lnTo>
                <a:lnTo>
                  <a:pt x="28473" y="22860"/>
                </a:lnTo>
                <a:lnTo>
                  <a:pt x="34569" y="22860"/>
                </a:lnTo>
                <a:lnTo>
                  <a:pt x="36093" y="21336"/>
                </a:lnTo>
                <a:lnTo>
                  <a:pt x="39141" y="21336"/>
                </a:lnTo>
                <a:lnTo>
                  <a:pt x="42189" y="18288"/>
                </a:lnTo>
                <a:lnTo>
                  <a:pt x="42951" y="16764"/>
                </a:lnTo>
                <a:lnTo>
                  <a:pt x="43713" y="15240"/>
                </a:lnTo>
                <a:lnTo>
                  <a:pt x="43713" y="12192"/>
                </a:lnTo>
                <a:lnTo>
                  <a:pt x="45237" y="10668"/>
                </a:lnTo>
                <a:lnTo>
                  <a:pt x="45237" y="7620"/>
                </a:lnTo>
                <a:lnTo>
                  <a:pt x="46761" y="6096"/>
                </a:lnTo>
                <a:lnTo>
                  <a:pt x="48285" y="6096"/>
                </a:lnTo>
                <a:lnTo>
                  <a:pt x="49809" y="4572"/>
                </a:lnTo>
                <a:lnTo>
                  <a:pt x="54381" y="4572"/>
                </a:lnTo>
                <a:lnTo>
                  <a:pt x="55905" y="6096"/>
                </a:lnTo>
                <a:lnTo>
                  <a:pt x="57518" y="7620"/>
                </a:lnTo>
                <a:lnTo>
                  <a:pt x="59042" y="7620"/>
                </a:lnTo>
                <a:lnTo>
                  <a:pt x="59042" y="15240"/>
                </a:lnTo>
                <a:lnTo>
                  <a:pt x="57518" y="16764"/>
                </a:lnTo>
                <a:lnTo>
                  <a:pt x="55905" y="18288"/>
                </a:lnTo>
                <a:lnTo>
                  <a:pt x="52857" y="21336"/>
                </a:lnTo>
                <a:lnTo>
                  <a:pt x="52857" y="22860"/>
                </a:lnTo>
                <a:lnTo>
                  <a:pt x="62090" y="22860"/>
                </a:lnTo>
                <a:lnTo>
                  <a:pt x="62090" y="21336"/>
                </a:lnTo>
                <a:lnTo>
                  <a:pt x="63614" y="19812"/>
                </a:lnTo>
                <a:lnTo>
                  <a:pt x="63614" y="18288"/>
                </a:lnTo>
                <a:lnTo>
                  <a:pt x="65138" y="16764"/>
                </a:lnTo>
                <a:lnTo>
                  <a:pt x="65138" y="9144"/>
                </a:lnTo>
                <a:close/>
              </a:path>
              <a:path w="66039" h="131445">
                <a:moveTo>
                  <a:pt x="65151" y="73253"/>
                </a:moveTo>
                <a:lnTo>
                  <a:pt x="59055" y="73253"/>
                </a:lnTo>
                <a:lnTo>
                  <a:pt x="59055" y="83921"/>
                </a:lnTo>
                <a:lnTo>
                  <a:pt x="59055" y="88493"/>
                </a:lnTo>
                <a:lnTo>
                  <a:pt x="57531" y="90017"/>
                </a:lnTo>
                <a:lnTo>
                  <a:pt x="55905" y="90017"/>
                </a:lnTo>
                <a:lnTo>
                  <a:pt x="54381" y="91541"/>
                </a:lnTo>
                <a:lnTo>
                  <a:pt x="45237" y="91541"/>
                </a:lnTo>
                <a:lnTo>
                  <a:pt x="45237" y="90017"/>
                </a:lnTo>
                <a:lnTo>
                  <a:pt x="43713" y="90017"/>
                </a:lnTo>
                <a:lnTo>
                  <a:pt x="42189" y="88493"/>
                </a:lnTo>
                <a:lnTo>
                  <a:pt x="42189" y="86969"/>
                </a:lnTo>
                <a:lnTo>
                  <a:pt x="40665" y="85445"/>
                </a:lnTo>
                <a:lnTo>
                  <a:pt x="40665" y="79349"/>
                </a:lnTo>
                <a:lnTo>
                  <a:pt x="39141" y="77825"/>
                </a:lnTo>
                <a:lnTo>
                  <a:pt x="52857" y="77825"/>
                </a:lnTo>
                <a:lnTo>
                  <a:pt x="54381" y="79349"/>
                </a:lnTo>
                <a:lnTo>
                  <a:pt x="55905" y="79349"/>
                </a:lnTo>
                <a:lnTo>
                  <a:pt x="57531" y="80873"/>
                </a:lnTo>
                <a:lnTo>
                  <a:pt x="57531" y="82397"/>
                </a:lnTo>
                <a:lnTo>
                  <a:pt x="59055" y="83921"/>
                </a:lnTo>
                <a:lnTo>
                  <a:pt x="59055" y="73253"/>
                </a:lnTo>
                <a:lnTo>
                  <a:pt x="25425" y="73253"/>
                </a:lnTo>
                <a:lnTo>
                  <a:pt x="22377" y="74777"/>
                </a:lnTo>
                <a:lnTo>
                  <a:pt x="20853" y="74777"/>
                </a:lnTo>
                <a:lnTo>
                  <a:pt x="20853" y="76301"/>
                </a:lnTo>
                <a:lnTo>
                  <a:pt x="19329" y="77825"/>
                </a:lnTo>
                <a:lnTo>
                  <a:pt x="17805" y="77825"/>
                </a:lnTo>
                <a:lnTo>
                  <a:pt x="17805" y="79349"/>
                </a:lnTo>
                <a:lnTo>
                  <a:pt x="16281" y="80873"/>
                </a:lnTo>
                <a:lnTo>
                  <a:pt x="16281" y="88493"/>
                </a:lnTo>
                <a:lnTo>
                  <a:pt x="17805" y="90017"/>
                </a:lnTo>
                <a:lnTo>
                  <a:pt x="17805" y="93065"/>
                </a:lnTo>
                <a:lnTo>
                  <a:pt x="19329" y="94589"/>
                </a:lnTo>
                <a:lnTo>
                  <a:pt x="26949" y="94589"/>
                </a:lnTo>
                <a:lnTo>
                  <a:pt x="25425" y="93065"/>
                </a:lnTo>
                <a:lnTo>
                  <a:pt x="25425" y="90017"/>
                </a:lnTo>
                <a:lnTo>
                  <a:pt x="23901" y="88493"/>
                </a:lnTo>
                <a:lnTo>
                  <a:pt x="23901" y="80873"/>
                </a:lnTo>
                <a:lnTo>
                  <a:pt x="26949" y="77825"/>
                </a:lnTo>
                <a:lnTo>
                  <a:pt x="33045" y="77825"/>
                </a:lnTo>
                <a:lnTo>
                  <a:pt x="33045" y="80873"/>
                </a:lnTo>
                <a:lnTo>
                  <a:pt x="34569" y="82397"/>
                </a:lnTo>
                <a:lnTo>
                  <a:pt x="34569" y="86969"/>
                </a:lnTo>
                <a:lnTo>
                  <a:pt x="36093" y="90017"/>
                </a:lnTo>
                <a:lnTo>
                  <a:pt x="37617" y="91541"/>
                </a:lnTo>
                <a:lnTo>
                  <a:pt x="37617" y="93065"/>
                </a:lnTo>
                <a:lnTo>
                  <a:pt x="40665" y="94589"/>
                </a:lnTo>
                <a:lnTo>
                  <a:pt x="42189" y="94589"/>
                </a:lnTo>
                <a:lnTo>
                  <a:pt x="43713" y="96113"/>
                </a:lnTo>
                <a:lnTo>
                  <a:pt x="59055" y="96113"/>
                </a:lnTo>
                <a:lnTo>
                  <a:pt x="62103" y="94589"/>
                </a:lnTo>
                <a:lnTo>
                  <a:pt x="63627" y="93065"/>
                </a:lnTo>
                <a:lnTo>
                  <a:pt x="64389" y="91541"/>
                </a:lnTo>
                <a:lnTo>
                  <a:pt x="65151" y="90017"/>
                </a:lnTo>
                <a:lnTo>
                  <a:pt x="65151" y="82397"/>
                </a:lnTo>
                <a:lnTo>
                  <a:pt x="63627" y="82397"/>
                </a:lnTo>
                <a:lnTo>
                  <a:pt x="63627" y="80873"/>
                </a:lnTo>
                <a:lnTo>
                  <a:pt x="60579" y="77825"/>
                </a:lnTo>
                <a:lnTo>
                  <a:pt x="65151" y="77825"/>
                </a:lnTo>
                <a:lnTo>
                  <a:pt x="65151" y="73253"/>
                </a:lnTo>
                <a:close/>
              </a:path>
              <a:path w="66039" h="131445">
                <a:moveTo>
                  <a:pt x="65151" y="35052"/>
                </a:moveTo>
                <a:lnTo>
                  <a:pt x="63627" y="33528"/>
                </a:lnTo>
                <a:lnTo>
                  <a:pt x="63627" y="32004"/>
                </a:lnTo>
                <a:lnTo>
                  <a:pt x="62103" y="30480"/>
                </a:lnTo>
                <a:lnTo>
                  <a:pt x="62103" y="28956"/>
                </a:lnTo>
                <a:lnTo>
                  <a:pt x="54381" y="28956"/>
                </a:lnTo>
                <a:lnTo>
                  <a:pt x="55905" y="30480"/>
                </a:lnTo>
                <a:lnTo>
                  <a:pt x="55905" y="32004"/>
                </a:lnTo>
                <a:lnTo>
                  <a:pt x="57531" y="35052"/>
                </a:lnTo>
                <a:lnTo>
                  <a:pt x="59055" y="36576"/>
                </a:lnTo>
                <a:lnTo>
                  <a:pt x="59055" y="41148"/>
                </a:lnTo>
                <a:lnTo>
                  <a:pt x="57531" y="42672"/>
                </a:lnTo>
                <a:lnTo>
                  <a:pt x="57531" y="44196"/>
                </a:lnTo>
                <a:lnTo>
                  <a:pt x="55905" y="44196"/>
                </a:lnTo>
                <a:lnTo>
                  <a:pt x="54381" y="45720"/>
                </a:lnTo>
                <a:lnTo>
                  <a:pt x="52857" y="45720"/>
                </a:lnTo>
                <a:lnTo>
                  <a:pt x="51333" y="47244"/>
                </a:lnTo>
                <a:lnTo>
                  <a:pt x="49809" y="47244"/>
                </a:lnTo>
                <a:lnTo>
                  <a:pt x="46761" y="48768"/>
                </a:lnTo>
                <a:lnTo>
                  <a:pt x="42189" y="48768"/>
                </a:lnTo>
                <a:lnTo>
                  <a:pt x="42189" y="32004"/>
                </a:lnTo>
                <a:lnTo>
                  <a:pt x="42189" y="27432"/>
                </a:lnTo>
                <a:lnTo>
                  <a:pt x="36093" y="27432"/>
                </a:lnTo>
                <a:lnTo>
                  <a:pt x="36093" y="32004"/>
                </a:lnTo>
                <a:lnTo>
                  <a:pt x="36093" y="48768"/>
                </a:lnTo>
                <a:lnTo>
                  <a:pt x="31521" y="48768"/>
                </a:lnTo>
                <a:lnTo>
                  <a:pt x="28473" y="47244"/>
                </a:lnTo>
                <a:lnTo>
                  <a:pt x="26949" y="45720"/>
                </a:lnTo>
                <a:lnTo>
                  <a:pt x="23901" y="44196"/>
                </a:lnTo>
                <a:lnTo>
                  <a:pt x="22377" y="42672"/>
                </a:lnTo>
                <a:lnTo>
                  <a:pt x="22377" y="38100"/>
                </a:lnTo>
                <a:lnTo>
                  <a:pt x="23901" y="35052"/>
                </a:lnTo>
                <a:lnTo>
                  <a:pt x="26949" y="33528"/>
                </a:lnTo>
                <a:lnTo>
                  <a:pt x="28473" y="33528"/>
                </a:lnTo>
                <a:lnTo>
                  <a:pt x="31521" y="32004"/>
                </a:lnTo>
                <a:lnTo>
                  <a:pt x="36093" y="32004"/>
                </a:lnTo>
                <a:lnTo>
                  <a:pt x="36093" y="27432"/>
                </a:lnTo>
                <a:lnTo>
                  <a:pt x="29997" y="27432"/>
                </a:lnTo>
                <a:lnTo>
                  <a:pt x="25425" y="28956"/>
                </a:lnTo>
                <a:lnTo>
                  <a:pt x="22377" y="30480"/>
                </a:lnTo>
                <a:lnTo>
                  <a:pt x="17805" y="33528"/>
                </a:lnTo>
                <a:lnTo>
                  <a:pt x="16281" y="36576"/>
                </a:lnTo>
                <a:lnTo>
                  <a:pt x="16281" y="44196"/>
                </a:lnTo>
                <a:lnTo>
                  <a:pt x="19329" y="47244"/>
                </a:lnTo>
                <a:lnTo>
                  <a:pt x="22377" y="48768"/>
                </a:lnTo>
                <a:lnTo>
                  <a:pt x="26949" y="51917"/>
                </a:lnTo>
                <a:lnTo>
                  <a:pt x="33045" y="53441"/>
                </a:lnTo>
                <a:lnTo>
                  <a:pt x="48285" y="53441"/>
                </a:lnTo>
                <a:lnTo>
                  <a:pt x="54381" y="51917"/>
                </a:lnTo>
                <a:lnTo>
                  <a:pt x="59055" y="48768"/>
                </a:lnTo>
                <a:lnTo>
                  <a:pt x="63627" y="47244"/>
                </a:lnTo>
                <a:lnTo>
                  <a:pt x="65151" y="42672"/>
                </a:lnTo>
                <a:lnTo>
                  <a:pt x="65151" y="35052"/>
                </a:lnTo>
                <a:close/>
              </a:path>
              <a:path w="66039" h="131445">
                <a:moveTo>
                  <a:pt x="65519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19" y="63830"/>
                </a:lnTo>
                <a:lnTo>
                  <a:pt x="65519" y="5772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2965310" y="4741354"/>
            <a:ext cx="62865" cy="50800"/>
          </a:xfrm>
          <a:custGeom>
            <a:avLst/>
            <a:gdLst/>
            <a:ahLst/>
            <a:cxnLst/>
            <a:rect l="l" t="t" r="r" b="b"/>
            <a:pathLst>
              <a:path w="62864" h="50800">
                <a:moveTo>
                  <a:pt x="61061" y="19812"/>
                </a:moveTo>
                <a:lnTo>
                  <a:pt x="38201" y="19812"/>
                </a:lnTo>
                <a:lnTo>
                  <a:pt x="38201" y="9144"/>
                </a:lnTo>
                <a:lnTo>
                  <a:pt x="30581" y="1524"/>
                </a:lnTo>
                <a:lnTo>
                  <a:pt x="30581" y="9144"/>
                </a:lnTo>
                <a:lnTo>
                  <a:pt x="30581" y="19812"/>
                </a:lnTo>
                <a:lnTo>
                  <a:pt x="6197" y="19812"/>
                </a:lnTo>
                <a:lnTo>
                  <a:pt x="6197" y="10668"/>
                </a:lnTo>
                <a:lnTo>
                  <a:pt x="7721" y="10668"/>
                </a:lnTo>
                <a:lnTo>
                  <a:pt x="7721" y="7620"/>
                </a:lnTo>
                <a:lnTo>
                  <a:pt x="9245" y="7620"/>
                </a:lnTo>
                <a:lnTo>
                  <a:pt x="9245" y="6096"/>
                </a:lnTo>
                <a:lnTo>
                  <a:pt x="12293" y="6096"/>
                </a:lnTo>
                <a:lnTo>
                  <a:pt x="13817" y="4572"/>
                </a:lnTo>
                <a:lnTo>
                  <a:pt x="22961" y="4572"/>
                </a:lnTo>
                <a:lnTo>
                  <a:pt x="24485" y="6096"/>
                </a:lnTo>
                <a:lnTo>
                  <a:pt x="26009" y="6096"/>
                </a:lnTo>
                <a:lnTo>
                  <a:pt x="27533" y="7620"/>
                </a:lnTo>
                <a:lnTo>
                  <a:pt x="29057" y="7620"/>
                </a:lnTo>
                <a:lnTo>
                  <a:pt x="30581" y="9144"/>
                </a:lnTo>
                <a:lnTo>
                  <a:pt x="30581" y="1524"/>
                </a:lnTo>
                <a:lnTo>
                  <a:pt x="27533" y="1524"/>
                </a:lnTo>
                <a:lnTo>
                  <a:pt x="26009" y="0"/>
                </a:lnTo>
                <a:lnTo>
                  <a:pt x="12293" y="0"/>
                </a:lnTo>
                <a:lnTo>
                  <a:pt x="9245" y="1524"/>
                </a:lnTo>
                <a:lnTo>
                  <a:pt x="6197" y="1524"/>
                </a:lnTo>
                <a:lnTo>
                  <a:pt x="3149" y="4572"/>
                </a:lnTo>
                <a:lnTo>
                  <a:pt x="1625" y="4572"/>
                </a:lnTo>
                <a:lnTo>
                  <a:pt x="1625" y="6096"/>
                </a:lnTo>
                <a:lnTo>
                  <a:pt x="0" y="7620"/>
                </a:lnTo>
                <a:lnTo>
                  <a:pt x="0" y="24384"/>
                </a:lnTo>
                <a:lnTo>
                  <a:pt x="61061" y="24384"/>
                </a:lnTo>
                <a:lnTo>
                  <a:pt x="61061" y="19812"/>
                </a:lnTo>
                <a:close/>
              </a:path>
              <a:path w="62864" h="50800">
                <a:moveTo>
                  <a:pt x="62585" y="41148"/>
                </a:moveTo>
                <a:lnTo>
                  <a:pt x="61061" y="38100"/>
                </a:lnTo>
                <a:lnTo>
                  <a:pt x="58013" y="36576"/>
                </a:lnTo>
                <a:lnTo>
                  <a:pt x="54965" y="33528"/>
                </a:lnTo>
                <a:lnTo>
                  <a:pt x="12" y="33528"/>
                </a:lnTo>
                <a:lnTo>
                  <a:pt x="12" y="45720"/>
                </a:lnTo>
                <a:lnTo>
                  <a:pt x="6197" y="45720"/>
                </a:lnTo>
                <a:lnTo>
                  <a:pt x="6197" y="38100"/>
                </a:lnTo>
                <a:lnTo>
                  <a:pt x="50393" y="38100"/>
                </a:lnTo>
                <a:lnTo>
                  <a:pt x="51917" y="39624"/>
                </a:lnTo>
                <a:lnTo>
                  <a:pt x="53441" y="39624"/>
                </a:lnTo>
                <a:lnTo>
                  <a:pt x="54965" y="41148"/>
                </a:lnTo>
                <a:lnTo>
                  <a:pt x="54965" y="48768"/>
                </a:lnTo>
                <a:lnTo>
                  <a:pt x="53441" y="50292"/>
                </a:lnTo>
                <a:lnTo>
                  <a:pt x="61061" y="50292"/>
                </a:lnTo>
                <a:lnTo>
                  <a:pt x="62585" y="48768"/>
                </a:lnTo>
                <a:lnTo>
                  <a:pt x="62585" y="411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 descr=""/>
          <p:cNvGrpSpPr/>
          <p:nvPr/>
        </p:nvGrpSpPr>
        <p:grpSpPr>
          <a:xfrm>
            <a:off x="3116580" y="4739830"/>
            <a:ext cx="66040" cy="243204"/>
            <a:chOff x="3116580" y="4739830"/>
            <a:chExt cx="66040" cy="243204"/>
          </a:xfrm>
        </p:grpSpPr>
        <p:pic>
          <p:nvPicPr>
            <p:cNvPr id="98" name="object 9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6580" y="4851177"/>
              <a:ext cx="65531" cy="131254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3119437" y="4739830"/>
              <a:ext cx="61594" cy="69215"/>
            </a:xfrm>
            <a:custGeom>
              <a:avLst/>
              <a:gdLst/>
              <a:ahLst/>
              <a:cxnLst/>
              <a:rect l="l" t="t" r="r" b="b"/>
              <a:pathLst>
                <a:path w="61594" h="69214">
                  <a:moveTo>
                    <a:pt x="61048" y="39624"/>
                  </a:moveTo>
                  <a:lnTo>
                    <a:pt x="0" y="39624"/>
                  </a:lnTo>
                  <a:lnTo>
                    <a:pt x="0" y="45720"/>
                  </a:lnTo>
                  <a:lnTo>
                    <a:pt x="50380" y="45720"/>
                  </a:lnTo>
                  <a:lnTo>
                    <a:pt x="0" y="61061"/>
                  </a:lnTo>
                  <a:lnTo>
                    <a:pt x="0" y="68681"/>
                  </a:lnTo>
                  <a:lnTo>
                    <a:pt x="61048" y="68681"/>
                  </a:lnTo>
                  <a:lnTo>
                    <a:pt x="61048" y="64109"/>
                  </a:lnTo>
                  <a:lnTo>
                    <a:pt x="6096" y="64109"/>
                  </a:lnTo>
                  <a:lnTo>
                    <a:pt x="61048" y="47244"/>
                  </a:lnTo>
                  <a:lnTo>
                    <a:pt x="61048" y="39624"/>
                  </a:lnTo>
                  <a:close/>
                </a:path>
                <a:path w="61594" h="69214">
                  <a:moveTo>
                    <a:pt x="61048" y="0"/>
                  </a:moveTo>
                  <a:lnTo>
                    <a:pt x="36576" y="5499"/>
                  </a:lnTo>
                  <a:lnTo>
                    <a:pt x="36576" y="10668"/>
                  </a:lnTo>
                  <a:lnTo>
                    <a:pt x="36576" y="24384"/>
                  </a:lnTo>
                  <a:lnTo>
                    <a:pt x="6096" y="16764"/>
                  </a:lnTo>
                  <a:lnTo>
                    <a:pt x="36576" y="10668"/>
                  </a:lnTo>
                  <a:lnTo>
                    <a:pt x="36576" y="5499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61048" y="33528"/>
                  </a:lnTo>
                  <a:lnTo>
                    <a:pt x="61048" y="28956"/>
                  </a:lnTo>
                  <a:lnTo>
                    <a:pt x="44284" y="25908"/>
                  </a:lnTo>
                  <a:lnTo>
                    <a:pt x="44284" y="24384"/>
                  </a:lnTo>
                  <a:lnTo>
                    <a:pt x="44284" y="10668"/>
                  </a:lnTo>
                  <a:lnTo>
                    <a:pt x="44284" y="9144"/>
                  </a:lnTo>
                  <a:lnTo>
                    <a:pt x="61048" y="6096"/>
                  </a:lnTo>
                  <a:lnTo>
                    <a:pt x="61048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/>
          <p:nvPr/>
        </p:nvSpPr>
        <p:spPr>
          <a:xfrm>
            <a:off x="3265932" y="4741354"/>
            <a:ext cx="67310" cy="131445"/>
          </a:xfrm>
          <a:custGeom>
            <a:avLst/>
            <a:gdLst/>
            <a:ahLst/>
            <a:cxnLst/>
            <a:rect l="l" t="t" r="r" b="b"/>
            <a:pathLst>
              <a:path w="67310" h="131445">
                <a:moveTo>
                  <a:pt x="65532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32" y="63830"/>
                </a:lnTo>
                <a:lnTo>
                  <a:pt x="65532" y="57721"/>
                </a:lnTo>
                <a:close/>
              </a:path>
              <a:path w="67310" h="131445">
                <a:moveTo>
                  <a:pt x="67043" y="35052"/>
                </a:moveTo>
                <a:lnTo>
                  <a:pt x="65519" y="33528"/>
                </a:lnTo>
                <a:lnTo>
                  <a:pt x="65519" y="32004"/>
                </a:lnTo>
                <a:lnTo>
                  <a:pt x="62471" y="28956"/>
                </a:lnTo>
                <a:lnTo>
                  <a:pt x="56375" y="28956"/>
                </a:lnTo>
                <a:lnTo>
                  <a:pt x="56375" y="30480"/>
                </a:lnTo>
                <a:lnTo>
                  <a:pt x="57899" y="32004"/>
                </a:lnTo>
                <a:lnTo>
                  <a:pt x="59423" y="35052"/>
                </a:lnTo>
                <a:lnTo>
                  <a:pt x="59423" y="42672"/>
                </a:lnTo>
                <a:lnTo>
                  <a:pt x="56375" y="45720"/>
                </a:lnTo>
                <a:lnTo>
                  <a:pt x="54851" y="45720"/>
                </a:lnTo>
                <a:lnTo>
                  <a:pt x="53327" y="47244"/>
                </a:lnTo>
                <a:lnTo>
                  <a:pt x="50279" y="47244"/>
                </a:lnTo>
                <a:lnTo>
                  <a:pt x="48755" y="48768"/>
                </a:lnTo>
                <a:lnTo>
                  <a:pt x="42659" y="48768"/>
                </a:lnTo>
                <a:lnTo>
                  <a:pt x="42659" y="32004"/>
                </a:lnTo>
                <a:lnTo>
                  <a:pt x="42659" y="27432"/>
                </a:lnTo>
                <a:lnTo>
                  <a:pt x="38087" y="27432"/>
                </a:lnTo>
                <a:lnTo>
                  <a:pt x="38087" y="32004"/>
                </a:lnTo>
                <a:lnTo>
                  <a:pt x="38087" y="48768"/>
                </a:lnTo>
                <a:lnTo>
                  <a:pt x="33515" y="48768"/>
                </a:lnTo>
                <a:lnTo>
                  <a:pt x="27419" y="45720"/>
                </a:lnTo>
                <a:lnTo>
                  <a:pt x="24371" y="42672"/>
                </a:lnTo>
                <a:lnTo>
                  <a:pt x="24371" y="38100"/>
                </a:lnTo>
                <a:lnTo>
                  <a:pt x="25895" y="35052"/>
                </a:lnTo>
                <a:lnTo>
                  <a:pt x="27419" y="33528"/>
                </a:lnTo>
                <a:lnTo>
                  <a:pt x="30467" y="33528"/>
                </a:lnTo>
                <a:lnTo>
                  <a:pt x="33515" y="32004"/>
                </a:lnTo>
                <a:lnTo>
                  <a:pt x="38087" y="32004"/>
                </a:lnTo>
                <a:lnTo>
                  <a:pt x="38087" y="27432"/>
                </a:lnTo>
                <a:lnTo>
                  <a:pt x="31991" y="27432"/>
                </a:lnTo>
                <a:lnTo>
                  <a:pt x="22847" y="30480"/>
                </a:lnTo>
                <a:lnTo>
                  <a:pt x="19799" y="33528"/>
                </a:lnTo>
                <a:lnTo>
                  <a:pt x="18275" y="36576"/>
                </a:lnTo>
                <a:lnTo>
                  <a:pt x="18275" y="44196"/>
                </a:lnTo>
                <a:lnTo>
                  <a:pt x="19799" y="47244"/>
                </a:lnTo>
                <a:lnTo>
                  <a:pt x="24371" y="48768"/>
                </a:lnTo>
                <a:lnTo>
                  <a:pt x="28943" y="51917"/>
                </a:lnTo>
                <a:lnTo>
                  <a:pt x="35039" y="53441"/>
                </a:lnTo>
                <a:lnTo>
                  <a:pt x="50279" y="53441"/>
                </a:lnTo>
                <a:lnTo>
                  <a:pt x="56375" y="51917"/>
                </a:lnTo>
                <a:lnTo>
                  <a:pt x="60947" y="48768"/>
                </a:lnTo>
                <a:lnTo>
                  <a:pt x="65519" y="47244"/>
                </a:lnTo>
                <a:lnTo>
                  <a:pt x="67043" y="42672"/>
                </a:lnTo>
                <a:lnTo>
                  <a:pt x="67043" y="35052"/>
                </a:lnTo>
                <a:close/>
              </a:path>
              <a:path w="67310" h="131445">
                <a:moveTo>
                  <a:pt x="67056" y="112877"/>
                </a:moveTo>
                <a:lnTo>
                  <a:pt x="65532" y="111353"/>
                </a:lnTo>
                <a:lnTo>
                  <a:pt x="64008" y="108305"/>
                </a:lnTo>
                <a:lnTo>
                  <a:pt x="62484" y="106781"/>
                </a:lnTo>
                <a:lnTo>
                  <a:pt x="60960" y="105257"/>
                </a:lnTo>
                <a:lnTo>
                  <a:pt x="59436" y="105257"/>
                </a:lnTo>
                <a:lnTo>
                  <a:pt x="57912" y="103733"/>
                </a:lnTo>
                <a:lnTo>
                  <a:pt x="54864" y="103733"/>
                </a:lnTo>
                <a:lnTo>
                  <a:pt x="53340" y="102209"/>
                </a:lnTo>
                <a:lnTo>
                  <a:pt x="39611" y="102209"/>
                </a:lnTo>
                <a:lnTo>
                  <a:pt x="38087" y="103733"/>
                </a:lnTo>
                <a:lnTo>
                  <a:pt x="35039" y="105257"/>
                </a:lnTo>
                <a:lnTo>
                  <a:pt x="33515" y="108305"/>
                </a:lnTo>
                <a:lnTo>
                  <a:pt x="31991" y="109829"/>
                </a:lnTo>
                <a:lnTo>
                  <a:pt x="31991" y="111353"/>
                </a:lnTo>
                <a:lnTo>
                  <a:pt x="30467" y="112877"/>
                </a:lnTo>
                <a:lnTo>
                  <a:pt x="30467" y="117449"/>
                </a:lnTo>
                <a:lnTo>
                  <a:pt x="28943" y="118973"/>
                </a:lnTo>
                <a:lnTo>
                  <a:pt x="28943" y="122021"/>
                </a:lnTo>
                <a:lnTo>
                  <a:pt x="27419" y="123647"/>
                </a:lnTo>
                <a:lnTo>
                  <a:pt x="25895" y="125171"/>
                </a:lnTo>
                <a:lnTo>
                  <a:pt x="13703" y="125171"/>
                </a:lnTo>
                <a:lnTo>
                  <a:pt x="12179" y="123647"/>
                </a:lnTo>
                <a:lnTo>
                  <a:pt x="10655" y="122021"/>
                </a:lnTo>
                <a:lnTo>
                  <a:pt x="9131" y="118973"/>
                </a:lnTo>
                <a:lnTo>
                  <a:pt x="9131" y="114401"/>
                </a:lnTo>
                <a:lnTo>
                  <a:pt x="10655" y="111353"/>
                </a:lnTo>
                <a:lnTo>
                  <a:pt x="12179" y="109829"/>
                </a:lnTo>
                <a:lnTo>
                  <a:pt x="13703" y="106781"/>
                </a:lnTo>
                <a:lnTo>
                  <a:pt x="16751" y="103733"/>
                </a:lnTo>
                <a:lnTo>
                  <a:pt x="7607" y="103733"/>
                </a:lnTo>
                <a:lnTo>
                  <a:pt x="4559" y="106781"/>
                </a:lnTo>
                <a:lnTo>
                  <a:pt x="4559" y="109829"/>
                </a:lnTo>
                <a:lnTo>
                  <a:pt x="3035" y="111353"/>
                </a:lnTo>
                <a:lnTo>
                  <a:pt x="3035" y="120497"/>
                </a:lnTo>
                <a:lnTo>
                  <a:pt x="4559" y="123647"/>
                </a:lnTo>
                <a:lnTo>
                  <a:pt x="10655" y="129743"/>
                </a:lnTo>
                <a:lnTo>
                  <a:pt x="15227" y="131267"/>
                </a:lnTo>
                <a:lnTo>
                  <a:pt x="24371" y="131267"/>
                </a:lnTo>
                <a:lnTo>
                  <a:pt x="28943" y="129743"/>
                </a:lnTo>
                <a:lnTo>
                  <a:pt x="31991" y="128219"/>
                </a:lnTo>
                <a:lnTo>
                  <a:pt x="35039" y="125171"/>
                </a:lnTo>
                <a:lnTo>
                  <a:pt x="36563" y="123647"/>
                </a:lnTo>
                <a:lnTo>
                  <a:pt x="38087" y="120497"/>
                </a:lnTo>
                <a:lnTo>
                  <a:pt x="38087" y="115925"/>
                </a:lnTo>
                <a:lnTo>
                  <a:pt x="39611" y="114401"/>
                </a:lnTo>
                <a:lnTo>
                  <a:pt x="39611" y="112877"/>
                </a:lnTo>
                <a:lnTo>
                  <a:pt x="41135" y="109829"/>
                </a:lnTo>
                <a:lnTo>
                  <a:pt x="42659" y="109829"/>
                </a:lnTo>
                <a:lnTo>
                  <a:pt x="42659" y="108305"/>
                </a:lnTo>
                <a:lnTo>
                  <a:pt x="44183" y="108305"/>
                </a:lnTo>
                <a:lnTo>
                  <a:pt x="47231" y="106781"/>
                </a:lnTo>
                <a:lnTo>
                  <a:pt x="51816" y="106781"/>
                </a:lnTo>
                <a:lnTo>
                  <a:pt x="54864" y="108305"/>
                </a:lnTo>
                <a:lnTo>
                  <a:pt x="56388" y="109829"/>
                </a:lnTo>
                <a:lnTo>
                  <a:pt x="59436" y="111353"/>
                </a:lnTo>
                <a:lnTo>
                  <a:pt x="59436" y="122021"/>
                </a:lnTo>
                <a:lnTo>
                  <a:pt x="57912" y="123647"/>
                </a:lnTo>
                <a:lnTo>
                  <a:pt x="56388" y="126695"/>
                </a:lnTo>
                <a:lnTo>
                  <a:pt x="51816" y="131267"/>
                </a:lnTo>
                <a:lnTo>
                  <a:pt x="62484" y="131267"/>
                </a:lnTo>
                <a:lnTo>
                  <a:pt x="64008" y="128219"/>
                </a:lnTo>
                <a:lnTo>
                  <a:pt x="65532" y="126695"/>
                </a:lnTo>
                <a:lnTo>
                  <a:pt x="65532" y="125171"/>
                </a:lnTo>
                <a:lnTo>
                  <a:pt x="67056" y="122021"/>
                </a:lnTo>
                <a:lnTo>
                  <a:pt x="67056" y="112877"/>
                </a:lnTo>
                <a:close/>
              </a:path>
              <a:path w="67310" h="131445">
                <a:moveTo>
                  <a:pt x="67056" y="83921"/>
                </a:moveTo>
                <a:lnTo>
                  <a:pt x="65532" y="82397"/>
                </a:lnTo>
                <a:lnTo>
                  <a:pt x="65532" y="80873"/>
                </a:lnTo>
                <a:lnTo>
                  <a:pt x="64008" y="80873"/>
                </a:lnTo>
                <a:lnTo>
                  <a:pt x="64008" y="79349"/>
                </a:lnTo>
                <a:lnTo>
                  <a:pt x="62484" y="79349"/>
                </a:lnTo>
                <a:lnTo>
                  <a:pt x="62484" y="77825"/>
                </a:lnTo>
                <a:lnTo>
                  <a:pt x="65532" y="77825"/>
                </a:lnTo>
                <a:lnTo>
                  <a:pt x="65532" y="73253"/>
                </a:lnTo>
                <a:lnTo>
                  <a:pt x="59436" y="73253"/>
                </a:lnTo>
                <a:lnTo>
                  <a:pt x="59436" y="82397"/>
                </a:lnTo>
                <a:lnTo>
                  <a:pt x="59436" y="90017"/>
                </a:lnTo>
                <a:lnTo>
                  <a:pt x="57912" y="90017"/>
                </a:lnTo>
                <a:lnTo>
                  <a:pt x="56388" y="91541"/>
                </a:lnTo>
                <a:lnTo>
                  <a:pt x="47244" y="91541"/>
                </a:lnTo>
                <a:lnTo>
                  <a:pt x="45720" y="90017"/>
                </a:lnTo>
                <a:lnTo>
                  <a:pt x="44196" y="90017"/>
                </a:lnTo>
                <a:lnTo>
                  <a:pt x="44196" y="88493"/>
                </a:lnTo>
                <a:lnTo>
                  <a:pt x="42672" y="86969"/>
                </a:lnTo>
                <a:lnTo>
                  <a:pt x="42672" y="82397"/>
                </a:lnTo>
                <a:lnTo>
                  <a:pt x="41148" y="80873"/>
                </a:lnTo>
                <a:lnTo>
                  <a:pt x="41148" y="77825"/>
                </a:lnTo>
                <a:lnTo>
                  <a:pt x="54864" y="77825"/>
                </a:lnTo>
                <a:lnTo>
                  <a:pt x="56388" y="79349"/>
                </a:lnTo>
                <a:lnTo>
                  <a:pt x="57912" y="79349"/>
                </a:lnTo>
                <a:lnTo>
                  <a:pt x="57912" y="80873"/>
                </a:lnTo>
                <a:lnTo>
                  <a:pt x="59436" y="82397"/>
                </a:lnTo>
                <a:lnTo>
                  <a:pt x="59436" y="73253"/>
                </a:lnTo>
                <a:lnTo>
                  <a:pt x="27432" y="73253"/>
                </a:lnTo>
                <a:lnTo>
                  <a:pt x="24384" y="74777"/>
                </a:lnTo>
                <a:lnTo>
                  <a:pt x="22860" y="74777"/>
                </a:lnTo>
                <a:lnTo>
                  <a:pt x="18288" y="79349"/>
                </a:lnTo>
                <a:lnTo>
                  <a:pt x="18288" y="90017"/>
                </a:lnTo>
                <a:lnTo>
                  <a:pt x="19812" y="91541"/>
                </a:lnTo>
                <a:lnTo>
                  <a:pt x="19812" y="94589"/>
                </a:lnTo>
                <a:lnTo>
                  <a:pt x="28956" y="94589"/>
                </a:lnTo>
                <a:lnTo>
                  <a:pt x="27432" y="93065"/>
                </a:lnTo>
                <a:lnTo>
                  <a:pt x="25908" y="90017"/>
                </a:lnTo>
                <a:lnTo>
                  <a:pt x="25908" y="86969"/>
                </a:lnTo>
                <a:lnTo>
                  <a:pt x="24384" y="86969"/>
                </a:lnTo>
                <a:lnTo>
                  <a:pt x="24384" y="83921"/>
                </a:lnTo>
                <a:lnTo>
                  <a:pt x="25908" y="82397"/>
                </a:lnTo>
                <a:lnTo>
                  <a:pt x="25908" y="80873"/>
                </a:lnTo>
                <a:lnTo>
                  <a:pt x="28956" y="77825"/>
                </a:lnTo>
                <a:lnTo>
                  <a:pt x="35052" y="77825"/>
                </a:lnTo>
                <a:lnTo>
                  <a:pt x="35052" y="82397"/>
                </a:lnTo>
                <a:lnTo>
                  <a:pt x="36576" y="85445"/>
                </a:lnTo>
                <a:lnTo>
                  <a:pt x="36576" y="86969"/>
                </a:lnTo>
                <a:lnTo>
                  <a:pt x="38100" y="90017"/>
                </a:lnTo>
                <a:lnTo>
                  <a:pt x="38100" y="91541"/>
                </a:lnTo>
                <a:lnTo>
                  <a:pt x="41148" y="94589"/>
                </a:lnTo>
                <a:lnTo>
                  <a:pt x="44196" y="94589"/>
                </a:lnTo>
                <a:lnTo>
                  <a:pt x="45720" y="96113"/>
                </a:lnTo>
                <a:lnTo>
                  <a:pt x="60960" y="96113"/>
                </a:lnTo>
                <a:lnTo>
                  <a:pt x="62484" y="94589"/>
                </a:lnTo>
                <a:lnTo>
                  <a:pt x="65532" y="93065"/>
                </a:lnTo>
                <a:lnTo>
                  <a:pt x="66294" y="91541"/>
                </a:lnTo>
                <a:lnTo>
                  <a:pt x="67056" y="90017"/>
                </a:lnTo>
                <a:lnTo>
                  <a:pt x="67056" y="83921"/>
                </a:lnTo>
                <a:close/>
              </a:path>
              <a:path w="67310" h="131445">
                <a:moveTo>
                  <a:pt x="67056" y="9144"/>
                </a:moveTo>
                <a:lnTo>
                  <a:pt x="65532" y="6096"/>
                </a:lnTo>
                <a:lnTo>
                  <a:pt x="64008" y="4572"/>
                </a:lnTo>
                <a:lnTo>
                  <a:pt x="60960" y="1524"/>
                </a:lnTo>
                <a:lnTo>
                  <a:pt x="56388" y="0"/>
                </a:lnTo>
                <a:lnTo>
                  <a:pt x="48768" y="0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4572"/>
                </a:lnTo>
                <a:lnTo>
                  <a:pt x="39624" y="7620"/>
                </a:lnTo>
                <a:lnTo>
                  <a:pt x="39624" y="9144"/>
                </a:lnTo>
                <a:lnTo>
                  <a:pt x="38100" y="10668"/>
                </a:lnTo>
                <a:lnTo>
                  <a:pt x="38100" y="13716"/>
                </a:lnTo>
                <a:lnTo>
                  <a:pt x="35052" y="16764"/>
                </a:lnTo>
                <a:lnTo>
                  <a:pt x="27432" y="16764"/>
                </a:lnTo>
                <a:lnTo>
                  <a:pt x="25908" y="15240"/>
                </a:lnTo>
                <a:lnTo>
                  <a:pt x="25908" y="13716"/>
                </a:lnTo>
                <a:lnTo>
                  <a:pt x="24384" y="12192"/>
                </a:lnTo>
                <a:lnTo>
                  <a:pt x="24384" y="9144"/>
                </a:lnTo>
                <a:lnTo>
                  <a:pt x="25908" y="7620"/>
                </a:lnTo>
                <a:lnTo>
                  <a:pt x="25908" y="6096"/>
                </a:lnTo>
                <a:lnTo>
                  <a:pt x="30480" y="1524"/>
                </a:lnTo>
                <a:lnTo>
                  <a:pt x="21336" y="1524"/>
                </a:lnTo>
                <a:lnTo>
                  <a:pt x="21336" y="3048"/>
                </a:lnTo>
                <a:lnTo>
                  <a:pt x="19812" y="4572"/>
                </a:lnTo>
                <a:lnTo>
                  <a:pt x="19812" y="6096"/>
                </a:lnTo>
                <a:lnTo>
                  <a:pt x="18288" y="7620"/>
                </a:lnTo>
                <a:lnTo>
                  <a:pt x="18288" y="13716"/>
                </a:lnTo>
                <a:lnTo>
                  <a:pt x="19812" y="15240"/>
                </a:lnTo>
                <a:lnTo>
                  <a:pt x="19812" y="16764"/>
                </a:lnTo>
                <a:lnTo>
                  <a:pt x="22860" y="19812"/>
                </a:lnTo>
                <a:lnTo>
                  <a:pt x="24384" y="19812"/>
                </a:lnTo>
                <a:lnTo>
                  <a:pt x="25908" y="21336"/>
                </a:lnTo>
                <a:lnTo>
                  <a:pt x="28956" y="21336"/>
                </a:lnTo>
                <a:lnTo>
                  <a:pt x="30480" y="22860"/>
                </a:lnTo>
                <a:lnTo>
                  <a:pt x="35052" y="22860"/>
                </a:lnTo>
                <a:lnTo>
                  <a:pt x="38100" y="21336"/>
                </a:lnTo>
                <a:lnTo>
                  <a:pt x="39624" y="21336"/>
                </a:lnTo>
                <a:lnTo>
                  <a:pt x="42672" y="19812"/>
                </a:lnTo>
                <a:lnTo>
                  <a:pt x="44196" y="18288"/>
                </a:lnTo>
                <a:lnTo>
                  <a:pt x="44196" y="16764"/>
                </a:lnTo>
                <a:lnTo>
                  <a:pt x="44196" y="15240"/>
                </a:lnTo>
                <a:lnTo>
                  <a:pt x="45720" y="13716"/>
                </a:lnTo>
                <a:lnTo>
                  <a:pt x="45720" y="10668"/>
                </a:lnTo>
                <a:lnTo>
                  <a:pt x="47244" y="10668"/>
                </a:lnTo>
                <a:lnTo>
                  <a:pt x="47244" y="7620"/>
                </a:lnTo>
                <a:lnTo>
                  <a:pt x="48768" y="6096"/>
                </a:lnTo>
                <a:lnTo>
                  <a:pt x="50292" y="6096"/>
                </a:lnTo>
                <a:lnTo>
                  <a:pt x="51816" y="4572"/>
                </a:lnTo>
                <a:lnTo>
                  <a:pt x="56388" y="4572"/>
                </a:lnTo>
                <a:lnTo>
                  <a:pt x="60960" y="9144"/>
                </a:lnTo>
                <a:lnTo>
                  <a:pt x="60960" y="13716"/>
                </a:lnTo>
                <a:lnTo>
                  <a:pt x="59436" y="15240"/>
                </a:lnTo>
                <a:lnTo>
                  <a:pt x="59436" y="16764"/>
                </a:lnTo>
                <a:lnTo>
                  <a:pt x="54864" y="21336"/>
                </a:lnTo>
                <a:lnTo>
                  <a:pt x="54864" y="22860"/>
                </a:lnTo>
                <a:lnTo>
                  <a:pt x="62484" y="22860"/>
                </a:lnTo>
                <a:lnTo>
                  <a:pt x="65532" y="19812"/>
                </a:lnTo>
                <a:lnTo>
                  <a:pt x="65532" y="18288"/>
                </a:lnTo>
                <a:lnTo>
                  <a:pt x="67056" y="16764"/>
                </a:lnTo>
                <a:lnTo>
                  <a:pt x="67056" y="914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3416808" y="4741176"/>
            <a:ext cx="67310" cy="154305"/>
          </a:xfrm>
          <a:custGeom>
            <a:avLst/>
            <a:gdLst/>
            <a:ahLst/>
            <a:cxnLst/>
            <a:rect l="l" t="t" r="r" b="b"/>
            <a:pathLst>
              <a:path w="67310" h="154304">
                <a:moveTo>
                  <a:pt x="65532" y="108191"/>
                </a:moveTo>
                <a:lnTo>
                  <a:pt x="0" y="108191"/>
                </a:lnTo>
                <a:lnTo>
                  <a:pt x="0" y="114300"/>
                </a:lnTo>
                <a:lnTo>
                  <a:pt x="65532" y="114300"/>
                </a:lnTo>
                <a:lnTo>
                  <a:pt x="65532" y="108191"/>
                </a:lnTo>
                <a:close/>
              </a:path>
              <a:path w="67310" h="154304">
                <a:moveTo>
                  <a:pt x="65532" y="0"/>
                </a:moveTo>
                <a:lnTo>
                  <a:pt x="0" y="0"/>
                </a:lnTo>
                <a:lnTo>
                  <a:pt x="0" y="6083"/>
                </a:lnTo>
                <a:lnTo>
                  <a:pt x="65532" y="6083"/>
                </a:lnTo>
                <a:lnTo>
                  <a:pt x="65532" y="0"/>
                </a:lnTo>
                <a:close/>
              </a:path>
              <a:path w="67310" h="154304">
                <a:moveTo>
                  <a:pt x="67233" y="26085"/>
                </a:moveTo>
                <a:lnTo>
                  <a:pt x="65709" y="26085"/>
                </a:lnTo>
                <a:lnTo>
                  <a:pt x="65709" y="24561"/>
                </a:lnTo>
                <a:lnTo>
                  <a:pt x="61137" y="19989"/>
                </a:lnTo>
                <a:lnTo>
                  <a:pt x="65709" y="19989"/>
                </a:lnTo>
                <a:lnTo>
                  <a:pt x="65709" y="15417"/>
                </a:lnTo>
                <a:lnTo>
                  <a:pt x="59613" y="15417"/>
                </a:lnTo>
                <a:lnTo>
                  <a:pt x="59613" y="24561"/>
                </a:lnTo>
                <a:lnTo>
                  <a:pt x="59613" y="32181"/>
                </a:lnTo>
                <a:lnTo>
                  <a:pt x="58089" y="32181"/>
                </a:lnTo>
                <a:lnTo>
                  <a:pt x="56565" y="33705"/>
                </a:lnTo>
                <a:lnTo>
                  <a:pt x="45897" y="33705"/>
                </a:lnTo>
                <a:lnTo>
                  <a:pt x="44373" y="32181"/>
                </a:lnTo>
                <a:lnTo>
                  <a:pt x="44373" y="30657"/>
                </a:lnTo>
                <a:lnTo>
                  <a:pt x="42849" y="29133"/>
                </a:lnTo>
                <a:lnTo>
                  <a:pt x="42849" y="27609"/>
                </a:lnTo>
                <a:lnTo>
                  <a:pt x="41325" y="24561"/>
                </a:lnTo>
                <a:lnTo>
                  <a:pt x="41325" y="19989"/>
                </a:lnTo>
                <a:lnTo>
                  <a:pt x="55041" y="19989"/>
                </a:lnTo>
                <a:lnTo>
                  <a:pt x="56565" y="21513"/>
                </a:lnTo>
                <a:lnTo>
                  <a:pt x="56565" y="23037"/>
                </a:lnTo>
                <a:lnTo>
                  <a:pt x="58089" y="24561"/>
                </a:lnTo>
                <a:lnTo>
                  <a:pt x="59613" y="24561"/>
                </a:lnTo>
                <a:lnTo>
                  <a:pt x="59613" y="15417"/>
                </a:lnTo>
                <a:lnTo>
                  <a:pt x="25996" y="15417"/>
                </a:lnTo>
                <a:lnTo>
                  <a:pt x="24472" y="16941"/>
                </a:lnTo>
                <a:lnTo>
                  <a:pt x="22948" y="16941"/>
                </a:lnTo>
                <a:lnTo>
                  <a:pt x="19900" y="19989"/>
                </a:lnTo>
                <a:lnTo>
                  <a:pt x="19900" y="21513"/>
                </a:lnTo>
                <a:lnTo>
                  <a:pt x="18376" y="23037"/>
                </a:lnTo>
                <a:lnTo>
                  <a:pt x="18376" y="32181"/>
                </a:lnTo>
                <a:lnTo>
                  <a:pt x="19900" y="33705"/>
                </a:lnTo>
                <a:lnTo>
                  <a:pt x="19900" y="36753"/>
                </a:lnTo>
                <a:lnTo>
                  <a:pt x="27520" y="36753"/>
                </a:lnTo>
                <a:lnTo>
                  <a:pt x="27520" y="35229"/>
                </a:lnTo>
                <a:lnTo>
                  <a:pt x="25996" y="33705"/>
                </a:lnTo>
                <a:lnTo>
                  <a:pt x="25996" y="32181"/>
                </a:lnTo>
                <a:lnTo>
                  <a:pt x="24472" y="30657"/>
                </a:lnTo>
                <a:lnTo>
                  <a:pt x="24472" y="24561"/>
                </a:lnTo>
                <a:lnTo>
                  <a:pt x="25996" y="23037"/>
                </a:lnTo>
                <a:lnTo>
                  <a:pt x="25996" y="21513"/>
                </a:lnTo>
                <a:lnTo>
                  <a:pt x="27520" y="21513"/>
                </a:lnTo>
                <a:lnTo>
                  <a:pt x="29044" y="19989"/>
                </a:lnTo>
                <a:lnTo>
                  <a:pt x="35229" y="19989"/>
                </a:lnTo>
                <a:lnTo>
                  <a:pt x="35229" y="24561"/>
                </a:lnTo>
                <a:lnTo>
                  <a:pt x="36753" y="27609"/>
                </a:lnTo>
                <a:lnTo>
                  <a:pt x="36753" y="32181"/>
                </a:lnTo>
                <a:lnTo>
                  <a:pt x="41325" y="36753"/>
                </a:lnTo>
                <a:lnTo>
                  <a:pt x="44373" y="38277"/>
                </a:lnTo>
                <a:lnTo>
                  <a:pt x="45897" y="38277"/>
                </a:lnTo>
                <a:lnTo>
                  <a:pt x="48945" y="39801"/>
                </a:lnTo>
                <a:lnTo>
                  <a:pt x="56565" y="39801"/>
                </a:lnTo>
                <a:lnTo>
                  <a:pt x="65709" y="35229"/>
                </a:lnTo>
                <a:lnTo>
                  <a:pt x="66471" y="33705"/>
                </a:lnTo>
                <a:lnTo>
                  <a:pt x="67233" y="32181"/>
                </a:lnTo>
                <a:lnTo>
                  <a:pt x="67233" y="26085"/>
                </a:lnTo>
                <a:close/>
              </a:path>
              <a:path w="67310" h="154304">
                <a:moveTo>
                  <a:pt x="67246" y="129908"/>
                </a:moveTo>
                <a:lnTo>
                  <a:pt x="65722" y="128384"/>
                </a:lnTo>
                <a:lnTo>
                  <a:pt x="64198" y="125336"/>
                </a:lnTo>
                <a:lnTo>
                  <a:pt x="62674" y="123812"/>
                </a:lnTo>
                <a:lnTo>
                  <a:pt x="61150" y="120675"/>
                </a:lnTo>
                <a:lnTo>
                  <a:pt x="35242" y="120675"/>
                </a:lnTo>
                <a:lnTo>
                  <a:pt x="35242" y="136004"/>
                </a:lnTo>
                <a:lnTo>
                  <a:pt x="41338" y="136004"/>
                </a:lnTo>
                <a:lnTo>
                  <a:pt x="41338" y="125336"/>
                </a:lnTo>
                <a:lnTo>
                  <a:pt x="56578" y="125336"/>
                </a:lnTo>
                <a:lnTo>
                  <a:pt x="58102" y="126860"/>
                </a:lnTo>
                <a:lnTo>
                  <a:pt x="58102" y="128384"/>
                </a:lnTo>
                <a:lnTo>
                  <a:pt x="59626" y="129908"/>
                </a:lnTo>
                <a:lnTo>
                  <a:pt x="59626" y="139052"/>
                </a:lnTo>
                <a:lnTo>
                  <a:pt x="58102" y="143624"/>
                </a:lnTo>
                <a:lnTo>
                  <a:pt x="53530" y="145148"/>
                </a:lnTo>
                <a:lnTo>
                  <a:pt x="48958" y="148196"/>
                </a:lnTo>
                <a:lnTo>
                  <a:pt x="42862" y="149720"/>
                </a:lnTo>
                <a:lnTo>
                  <a:pt x="25996" y="149720"/>
                </a:lnTo>
                <a:lnTo>
                  <a:pt x="19900" y="148196"/>
                </a:lnTo>
                <a:lnTo>
                  <a:pt x="16852" y="145148"/>
                </a:lnTo>
                <a:lnTo>
                  <a:pt x="12280" y="143624"/>
                </a:lnTo>
                <a:lnTo>
                  <a:pt x="9232" y="139052"/>
                </a:lnTo>
                <a:lnTo>
                  <a:pt x="9232" y="131432"/>
                </a:lnTo>
                <a:lnTo>
                  <a:pt x="12280" y="128384"/>
                </a:lnTo>
                <a:lnTo>
                  <a:pt x="12280" y="126860"/>
                </a:lnTo>
                <a:lnTo>
                  <a:pt x="15328" y="123812"/>
                </a:lnTo>
                <a:lnTo>
                  <a:pt x="16852" y="122199"/>
                </a:lnTo>
                <a:lnTo>
                  <a:pt x="18376" y="120675"/>
                </a:lnTo>
                <a:lnTo>
                  <a:pt x="7708" y="120675"/>
                </a:lnTo>
                <a:lnTo>
                  <a:pt x="6184" y="123812"/>
                </a:lnTo>
                <a:lnTo>
                  <a:pt x="4660" y="125336"/>
                </a:lnTo>
                <a:lnTo>
                  <a:pt x="3136" y="128384"/>
                </a:lnTo>
                <a:lnTo>
                  <a:pt x="3136" y="140576"/>
                </a:lnTo>
                <a:lnTo>
                  <a:pt x="4660" y="145148"/>
                </a:lnTo>
                <a:lnTo>
                  <a:pt x="10756" y="149720"/>
                </a:lnTo>
                <a:lnTo>
                  <a:pt x="16852" y="152768"/>
                </a:lnTo>
                <a:lnTo>
                  <a:pt x="24472" y="154292"/>
                </a:lnTo>
                <a:lnTo>
                  <a:pt x="44386" y="154292"/>
                </a:lnTo>
                <a:lnTo>
                  <a:pt x="48958" y="152768"/>
                </a:lnTo>
                <a:lnTo>
                  <a:pt x="53530" y="152768"/>
                </a:lnTo>
                <a:lnTo>
                  <a:pt x="59626" y="149720"/>
                </a:lnTo>
                <a:lnTo>
                  <a:pt x="61150" y="146672"/>
                </a:lnTo>
                <a:lnTo>
                  <a:pt x="64198" y="145148"/>
                </a:lnTo>
                <a:lnTo>
                  <a:pt x="65722" y="142100"/>
                </a:lnTo>
                <a:lnTo>
                  <a:pt x="65722" y="140576"/>
                </a:lnTo>
                <a:lnTo>
                  <a:pt x="67246" y="137528"/>
                </a:lnTo>
                <a:lnTo>
                  <a:pt x="67246" y="129908"/>
                </a:lnTo>
                <a:close/>
              </a:path>
              <a:path w="67310" h="154304">
                <a:moveTo>
                  <a:pt x="67246" y="85623"/>
                </a:moveTo>
                <a:lnTo>
                  <a:pt x="64198" y="82575"/>
                </a:lnTo>
                <a:lnTo>
                  <a:pt x="61150" y="81051"/>
                </a:lnTo>
                <a:lnTo>
                  <a:pt x="61150" y="87147"/>
                </a:lnTo>
                <a:lnTo>
                  <a:pt x="61150" y="93243"/>
                </a:lnTo>
                <a:lnTo>
                  <a:pt x="59626" y="94767"/>
                </a:lnTo>
                <a:lnTo>
                  <a:pt x="53530" y="97815"/>
                </a:lnTo>
                <a:lnTo>
                  <a:pt x="32092" y="97815"/>
                </a:lnTo>
                <a:lnTo>
                  <a:pt x="25996" y="94767"/>
                </a:lnTo>
                <a:lnTo>
                  <a:pt x="24472" y="93243"/>
                </a:lnTo>
                <a:lnTo>
                  <a:pt x="24472" y="87147"/>
                </a:lnTo>
                <a:lnTo>
                  <a:pt x="25996" y="85623"/>
                </a:lnTo>
                <a:lnTo>
                  <a:pt x="32092" y="82575"/>
                </a:lnTo>
                <a:lnTo>
                  <a:pt x="53530" y="82575"/>
                </a:lnTo>
                <a:lnTo>
                  <a:pt x="59626" y="85623"/>
                </a:lnTo>
                <a:lnTo>
                  <a:pt x="61150" y="87147"/>
                </a:lnTo>
                <a:lnTo>
                  <a:pt x="61150" y="81051"/>
                </a:lnTo>
                <a:lnTo>
                  <a:pt x="56578" y="78003"/>
                </a:lnTo>
                <a:lnTo>
                  <a:pt x="50482" y="76479"/>
                </a:lnTo>
                <a:lnTo>
                  <a:pt x="35242" y="76479"/>
                </a:lnTo>
                <a:lnTo>
                  <a:pt x="29044" y="78003"/>
                </a:lnTo>
                <a:lnTo>
                  <a:pt x="24472" y="81051"/>
                </a:lnTo>
                <a:lnTo>
                  <a:pt x="19900" y="82575"/>
                </a:lnTo>
                <a:lnTo>
                  <a:pt x="18376" y="85623"/>
                </a:lnTo>
                <a:lnTo>
                  <a:pt x="18376" y="94767"/>
                </a:lnTo>
                <a:lnTo>
                  <a:pt x="19900" y="97815"/>
                </a:lnTo>
                <a:lnTo>
                  <a:pt x="24472" y="99339"/>
                </a:lnTo>
                <a:lnTo>
                  <a:pt x="29044" y="102387"/>
                </a:lnTo>
                <a:lnTo>
                  <a:pt x="56578" y="102387"/>
                </a:lnTo>
                <a:lnTo>
                  <a:pt x="61150" y="99339"/>
                </a:lnTo>
                <a:lnTo>
                  <a:pt x="65722" y="97815"/>
                </a:lnTo>
                <a:lnTo>
                  <a:pt x="67246" y="94767"/>
                </a:lnTo>
                <a:lnTo>
                  <a:pt x="67246" y="85623"/>
                </a:lnTo>
                <a:close/>
              </a:path>
              <a:path w="67310" h="154304">
                <a:moveTo>
                  <a:pt x="67246" y="55143"/>
                </a:moveTo>
                <a:lnTo>
                  <a:pt x="64198" y="52095"/>
                </a:lnTo>
                <a:lnTo>
                  <a:pt x="62674" y="50469"/>
                </a:lnTo>
                <a:lnTo>
                  <a:pt x="61150" y="48945"/>
                </a:lnTo>
                <a:lnTo>
                  <a:pt x="59626" y="48183"/>
                </a:lnTo>
                <a:lnTo>
                  <a:pt x="59626" y="56667"/>
                </a:lnTo>
                <a:lnTo>
                  <a:pt x="59626" y="62763"/>
                </a:lnTo>
                <a:lnTo>
                  <a:pt x="58102" y="64287"/>
                </a:lnTo>
                <a:lnTo>
                  <a:pt x="58102" y="65811"/>
                </a:lnTo>
                <a:lnTo>
                  <a:pt x="30568" y="65811"/>
                </a:lnTo>
                <a:lnTo>
                  <a:pt x="25996" y="61239"/>
                </a:lnTo>
                <a:lnTo>
                  <a:pt x="25996" y="53619"/>
                </a:lnTo>
                <a:lnTo>
                  <a:pt x="29044" y="52095"/>
                </a:lnTo>
                <a:lnTo>
                  <a:pt x="32092" y="50469"/>
                </a:lnTo>
                <a:lnTo>
                  <a:pt x="53530" y="50469"/>
                </a:lnTo>
                <a:lnTo>
                  <a:pt x="56578" y="52095"/>
                </a:lnTo>
                <a:lnTo>
                  <a:pt x="58102" y="53619"/>
                </a:lnTo>
                <a:lnTo>
                  <a:pt x="59626" y="56667"/>
                </a:lnTo>
                <a:lnTo>
                  <a:pt x="59626" y="48183"/>
                </a:lnTo>
                <a:lnTo>
                  <a:pt x="58102" y="47421"/>
                </a:lnTo>
                <a:lnTo>
                  <a:pt x="56578" y="47421"/>
                </a:lnTo>
                <a:lnTo>
                  <a:pt x="52006" y="45897"/>
                </a:lnTo>
                <a:lnTo>
                  <a:pt x="29044" y="45897"/>
                </a:lnTo>
                <a:lnTo>
                  <a:pt x="24472" y="47421"/>
                </a:lnTo>
                <a:lnTo>
                  <a:pt x="19900" y="50469"/>
                </a:lnTo>
                <a:lnTo>
                  <a:pt x="18376" y="52095"/>
                </a:lnTo>
                <a:lnTo>
                  <a:pt x="18376" y="59715"/>
                </a:lnTo>
                <a:lnTo>
                  <a:pt x="21424" y="62763"/>
                </a:lnTo>
                <a:lnTo>
                  <a:pt x="21424" y="64287"/>
                </a:lnTo>
                <a:lnTo>
                  <a:pt x="24472" y="65811"/>
                </a:lnTo>
                <a:lnTo>
                  <a:pt x="88" y="65811"/>
                </a:lnTo>
                <a:lnTo>
                  <a:pt x="88" y="70383"/>
                </a:lnTo>
                <a:lnTo>
                  <a:pt x="65722" y="70383"/>
                </a:lnTo>
                <a:lnTo>
                  <a:pt x="65722" y="65811"/>
                </a:lnTo>
                <a:lnTo>
                  <a:pt x="64198" y="65811"/>
                </a:lnTo>
                <a:lnTo>
                  <a:pt x="64198" y="64287"/>
                </a:lnTo>
                <a:lnTo>
                  <a:pt x="65722" y="62763"/>
                </a:lnTo>
                <a:lnTo>
                  <a:pt x="65722" y="61239"/>
                </a:lnTo>
                <a:lnTo>
                  <a:pt x="67246" y="61239"/>
                </a:lnTo>
                <a:lnTo>
                  <a:pt x="67246" y="5514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3570732" y="4741354"/>
            <a:ext cx="67945" cy="131445"/>
          </a:xfrm>
          <a:custGeom>
            <a:avLst/>
            <a:gdLst/>
            <a:ahLst/>
            <a:cxnLst/>
            <a:rect l="l" t="t" r="r" b="b"/>
            <a:pathLst>
              <a:path w="67945" h="131445">
                <a:moveTo>
                  <a:pt x="65532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32" y="63830"/>
                </a:lnTo>
                <a:lnTo>
                  <a:pt x="65532" y="57721"/>
                </a:lnTo>
                <a:close/>
              </a:path>
              <a:path w="67945" h="131445">
                <a:moveTo>
                  <a:pt x="67335" y="112877"/>
                </a:moveTo>
                <a:lnTo>
                  <a:pt x="65811" y="111353"/>
                </a:lnTo>
                <a:lnTo>
                  <a:pt x="64287" y="108305"/>
                </a:lnTo>
                <a:lnTo>
                  <a:pt x="62763" y="106781"/>
                </a:lnTo>
                <a:lnTo>
                  <a:pt x="61239" y="105257"/>
                </a:lnTo>
                <a:lnTo>
                  <a:pt x="59715" y="105257"/>
                </a:lnTo>
                <a:lnTo>
                  <a:pt x="58191" y="103733"/>
                </a:lnTo>
                <a:lnTo>
                  <a:pt x="55143" y="103733"/>
                </a:lnTo>
                <a:lnTo>
                  <a:pt x="53619" y="102209"/>
                </a:lnTo>
                <a:lnTo>
                  <a:pt x="39903" y="102209"/>
                </a:lnTo>
                <a:lnTo>
                  <a:pt x="38379" y="103733"/>
                </a:lnTo>
                <a:lnTo>
                  <a:pt x="35331" y="105257"/>
                </a:lnTo>
                <a:lnTo>
                  <a:pt x="33807" y="108305"/>
                </a:lnTo>
                <a:lnTo>
                  <a:pt x="32283" y="109829"/>
                </a:lnTo>
                <a:lnTo>
                  <a:pt x="32283" y="111353"/>
                </a:lnTo>
                <a:lnTo>
                  <a:pt x="30759" y="112877"/>
                </a:lnTo>
                <a:lnTo>
                  <a:pt x="30759" y="117449"/>
                </a:lnTo>
                <a:lnTo>
                  <a:pt x="29235" y="118973"/>
                </a:lnTo>
                <a:lnTo>
                  <a:pt x="29235" y="120497"/>
                </a:lnTo>
                <a:lnTo>
                  <a:pt x="27711" y="122021"/>
                </a:lnTo>
                <a:lnTo>
                  <a:pt x="27711" y="123647"/>
                </a:lnTo>
                <a:lnTo>
                  <a:pt x="26187" y="125171"/>
                </a:lnTo>
                <a:lnTo>
                  <a:pt x="13995" y="125171"/>
                </a:lnTo>
                <a:lnTo>
                  <a:pt x="12471" y="123647"/>
                </a:lnTo>
                <a:lnTo>
                  <a:pt x="10947" y="122021"/>
                </a:lnTo>
                <a:lnTo>
                  <a:pt x="9423" y="118973"/>
                </a:lnTo>
                <a:lnTo>
                  <a:pt x="9423" y="114401"/>
                </a:lnTo>
                <a:lnTo>
                  <a:pt x="10947" y="111353"/>
                </a:lnTo>
                <a:lnTo>
                  <a:pt x="12471" y="109829"/>
                </a:lnTo>
                <a:lnTo>
                  <a:pt x="12471" y="106781"/>
                </a:lnTo>
                <a:lnTo>
                  <a:pt x="15519" y="105257"/>
                </a:lnTo>
                <a:lnTo>
                  <a:pt x="17043" y="103733"/>
                </a:lnTo>
                <a:lnTo>
                  <a:pt x="6375" y="103733"/>
                </a:lnTo>
                <a:lnTo>
                  <a:pt x="6375" y="105257"/>
                </a:lnTo>
                <a:lnTo>
                  <a:pt x="4851" y="106781"/>
                </a:lnTo>
                <a:lnTo>
                  <a:pt x="3327" y="109829"/>
                </a:lnTo>
                <a:lnTo>
                  <a:pt x="3327" y="120497"/>
                </a:lnTo>
                <a:lnTo>
                  <a:pt x="4851" y="123647"/>
                </a:lnTo>
                <a:lnTo>
                  <a:pt x="10947" y="129743"/>
                </a:lnTo>
                <a:lnTo>
                  <a:pt x="15519" y="131267"/>
                </a:lnTo>
                <a:lnTo>
                  <a:pt x="24663" y="131267"/>
                </a:lnTo>
                <a:lnTo>
                  <a:pt x="29235" y="129743"/>
                </a:lnTo>
                <a:lnTo>
                  <a:pt x="32283" y="128219"/>
                </a:lnTo>
                <a:lnTo>
                  <a:pt x="35331" y="125171"/>
                </a:lnTo>
                <a:lnTo>
                  <a:pt x="36855" y="123647"/>
                </a:lnTo>
                <a:lnTo>
                  <a:pt x="36855" y="120497"/>
                </a:lnTo>
                <a:lnTo>
                  <a:pt x="38379" y="118973"/>
                </a:lnTo>
                <a:lnTo>
                  <a:pt x="38379" y="115925"/>
                </a:lnTo>
                <a:lnTo>
                  <a:pt x="39903" y="114401"/>
                </a:lnTo>
                <a:lnTo>
                  <a:pt x="39903" y="112877"/>
                </a:lnTo>
                <a:lnTo>
                  <a:pt x="41427" y="109829"/>
                </a:lnTo>
                <a:lnTo>
                  <a:pt x="42951" y="108305"/>
                </a:lnTo>
                <a:lnTo>
                  <a:pt x="44475" y="108305"/>
                </a:lnTo>
                <a:lnTo>
                  <a:pt x="45999" y="106781"/>
                </a:lnTo>
                <a:lnTo>
                  <a:pt x="52095" y="106781"/>
                </a:lnTo>
                <a:lnTo>
                  <a:pt x="55143" y="108305"/>
                </a:lnTo>
                <a:lnTo>
                  <a:pt x="56667" y="109829"/>
                </a:lnTo>
                <a:lnTo>
                  <a:pt x="59715" y="111353"/>
                </a:lnTo>
                <a:lnTo>
                  <a:pt x="59715" y="122021"/>
                </a:lnTo>
                <a:lnTo>
                  <a:pt x="58191" y="123647"/>
                </a:lnTo>
                <a:lnTo>
                  <a:pt x="56667" y="126695"/>
                </a:lnTo>
                <a:lnTo>
                  <a:pt x="52095" y="131267"/>
                </a:lnTo>
                <a:lnTo>
                  <a:pt x="62763" y="131267"/>
                </a:lnTo>
                <a:lnTo>
                  <a:pt x="64287" y="128219"/>
                </a:lnTo>
                <a:lnTo>
                  <a:pt x="65811" y="126695"/>
                </a:lnTo>
                <a:lnTo>
                  <a:pt x="65811" y="125171"/>
                </a:lnTo>
                <a:lnTo>
                  <a:pt x="67335" y="122021"/>
                </a:lnTo>
                <a:lnTo>
                  <a:pt x="67335" y="112877"/>
                </a:lnTo>
                <a:close/>
              </a:path>
              <a:path w="67945" h="131445">
                <a:moveTo>
                  <a:pt x="67335" y="83921"/>
                </a:moveTo>
                <a:lnTo>
                  <a:pt x="65811" y="82397"/>
                </a:lnTo>
                <a:lnTo>
                  <a:pt x="65811" y="80873"/>
                </a:lnTo>
                <a:lnTo>
                  <a:pt x="64287" y="80873"/>
                </a:lnTo>
                <a:lnTo>
                  <a:pt x="64287" y="79349"/>
                </a:lnTo>
                <a:lnTo>
                  <a:pt x="62763" y="79349"/>
                </a:lnTo>
                <a:lnTo>
                  <a:pt x="62763" y="77825"/>
                </a:lnTo>
                <a:lnTo>
                  <a:pt x="65811" y="77825"/>
                </a:lnTo>
                <a:lnTo>
                  <a:pt x="65811" y="73253"/>
                </a:lnTo>
                <a:lnTo>
                  <a:pt x="59715" y="73253"/>
                </a:lnTo>
                <a:lnTo>
                  <a:pt x="59715" y="82397"/>
                </a:lnTo>
                <a:lnTo>
                  <a:pt x="59715" y="90017"/>
                </a:lnTo>
                <a:lnTo>
                  <a:pt x="58191" y="90017"/>
                </a:lnTo>
                <a:lnTo>
                  <a:pt x="56667" y="91541"/>
                </a:lnTo>
                <a:lnTo>
                  <a:pt x="47523" y="91541"/>
                </a:lnTo>
                <a:lnTo>
                  <a:pt x="45999" y="90017"/>
                </a:lnTo>
                <a:lnTo>
                  <a:pt x="44475" y="90017"/>
                </a:lnTo>
                <a:lnTo>
                  <a:pt x="44475" y="88493"/>
                </a:lnTo>
                <a:lnTo>
                  <a:pt x="42951" y="86969"/>
                </a:lnTo>
                <a:lnTo>
                  <a:pt x="42951" y="82397"/>
                </a:lnTo>
                <a:lnTo>
                  <a:pt x="41427" y="80873"/>
                </a:lnTo>
                <a:lnTo>
                  <a:pt x="41427" y="77825"/>
                </a:lnTo>
                <a:lnTo>
                  <a:pt x="55143" y="77825"/>
                </a:lnTo>
                <a:lnTo>
                  <a:pt x="59715" y="82397"/>
                </a:lnTo>
                <a:lnTo>
                  <a:pt x="59715" y="73253"/>
                </a:lnTo>
                <a:lnTo>
                  <a:pt x="26187" y="73253"/>
                </a:lnTo>
                <a:lnTo>
                  <a:pt x="24663" y="74777"/>
                </a:lnTo>
                <a:lnTo>
                  <a:pt x="23139" y="74777"/>
                </a:lnTo>
                <a:lnTo>
                  <a:pt x="18567" y="79349"/>
                </a:lnTo>
                <a:lnTo>
                  <a:pt x="18567" y="90017"/>
                </a:lnTo>
                <a:lnTo>
                  <a:pt x="20091" y="91541"/>
                </a:lnTo>
                <a:lnTo>
                  <a:pt x="20091" y="94589"/>
                </a:lnTo>
                <a:lnTo>
                  <a:pt x="27711" y="94589"/>
                </a:lnTo>
                <a:lnTo>
                  <a:pt x="27711" y="93065"/>
                </a:lnTo>
                <a:lnTo>
                  <a:pt x="26187" y="90017"/>
                </a:lnTo>
                <a:lnTo>
                  <a:pt x="26187" y="86969"/>
                </a:lnTo>
                <a:lnTo>
                  <a:pt x="24663" y="86969"/>
                </a:lnTo>
                <a:lnTo>
                  <a:pt x="24663" y="82397"/>
                </a:lnTo>
                <a:lnTo>
                  <a:pt x="26187" y="82397"/>
                </a:lnTo>
                <a:lnTo>
                  <a:pt x="26187" y="79349"/>
                </a:lnTo>
                <a:lnTo>
                  <a:pt x="27711" y="79349"/>
                </a:lnTo>
                <a:lnTo>
                  <a:pt x="27711" y="77825"/>
                </a:lnTo>
                <a:lnTo>
                  <a:pt x="35331" y="77825"/>
                </a:lnTo>
                <a:lnTo>
                  <a:pt x="35331" y="82397"/>
                </a:lnTo>
                <a:lnTo>
                  <a:pt x="36855" y="85445"/>
                </a:lnTo>
                <a:lnTo>
                  <a:pt x="36855" y="90017"/>
                </a:lnTo>
                <a:lnTo>
                  <a:pt x="41427" y="94589"/>
                </a:lnTo>
                <a:lnTo>
                  <a:pt x="44475" y="94589"/>
                </a:lnTo>
                <a:lnTo>
                  <a:pt x="45999" y="96113"/>
                </a:lnTo>
                <a:lnTo>
                  <a:pt x="59715" y="96113"/>
                </a:lnTo>
                <a:lnTo>
                  <a:pt x="65811" y="93065"/>
                </a:lnTo>
                <a:lnTo>
                  <a:pt x="66573" y="91541"/>
                </a:lnTo>
                <a:lnTo>
                  <a:pt x="67335" y="90017"/>
                </a:lnTo>
                <a:lnTo>
                  <a:pt x="67335" y="83921"/>
                </a:lnTo>
                <a:close/>
              </a:path>
              <a:path w="67945" h="131445">
                <a:moveTo>
                  <a:pt x="67335" y="35052"/>
                </a:moveTo>
                <a:lnTo>
                  <a:pt x="65811" y="33528"/>
                </a:lnTo>
                <a:lnTo>
                  <a:pt x="65811" y="32004"/>
                </a:lnTo>
                <a:lnTo>
                  <a:pt x="62763" y="28956"/>
                </a:lnTo>
                <a:lnTo>
                  <a:pt x="55143" y="28956"/>
                </a:lnTo>
                <a:lnTo>
                  <a:pt x="58191" y="32004"/>
                </a:lnTo>
                <a:lnTo>
                  <a:pt x="59715" y="35052"/>
                </a:lnTo>
                <a:lnTo>
                  <a:pt x="59715" y="42672"/>
                </a:lnTo>
                <a:lnTo>
                  <a:pt x="56667" y="45720"/>
                </a:lnTo>
                <a:lnTo>
                  <a:pt x="55143" y="45720"/>
                </a:lnTo>
                <a:lnTo>
                  <a:pt x="53619" y="47244"/>
                </a:lnTo>
                <a:lnTo>
                  <a:pt x="50571" y="47244"/>
                </a:lnTo>
                <a:lnTo>
                  <a:pt x="49047" y="48768"/>
                </a:lnTo>
                <a:lnTo>
                  <a:pt x="42951" y="48768"/>
                </a:lnTo>
                <a:lnTo>
                  <a:pt x="42951" y="32004"/>
                </a:lnTo>
                <a:lnTo>
                  <a:pt x="42951" y="27432"/>
                </a:lnTo>
                <a:lnTo>
                  <a:pt x="36855" y="27432"/>
                </a:lnTo>
                <a:lnTo>
                  <a:pt x="36855" y="32004"/>
                </a:lnTo>
                <a:lnTo>
                  <a:pt x="36855" y="48768"/>
                </a:lnTo>
                <a:lnTo>
                  <a:pt x="33807" y="48768"/>
                </a:lnTo>
                <a:lnTo>
                  <a:pt x="27711" y="45720"/>
                </a:lnTo>
                <a:lnTo>
                  <a:pt x="24663" y="42672"/>
                </a:lnTo>
                <a:lnTo>
                  <a:pt x="24663" y="38100"/>
                </a:lnTo>
                <a:lnTo>
                  <a:pt x="26187" y="35052"/>
                </a:lnTo>
                <a:lnTo>
                  <a:pt x="27711" y="33528"/>
                </a:lnTo>
                <a:lnTo>
                  <a:pt x="30759" y="33528"/>
                </a:lnTo>
                <a:lnTo>
                  <a:pt x="33807" y="32004"/>
                </a:lnTo>
                <a:lnTo>
                  <a:pt x="36855" y="32004"/>
                </a:lnTo>
                <a:lnTo>
                  <a:pt x="36855" y="27432"/>
                </a:lnTo>
                <a:lnTo>
                  <a:pt x="32283" y="27432"/>
                </a:lnTo>
                <a:lnTo>
                  <a:pt x="23139" y="30480"/>
                </a:lnTo>
                <a:lnTo>
                  <a:pt x="20091" y="33528"/>
                </a:lnTo>
                <a:lnTo>
                  <a:pt x="18567" y="36576"/>
                </a:lnTo>
                <a:lnTo>
                  <a:pt x="18567" y="44196"/>
                </a:lnTo>
                <a:lnTo>
                  <a:pt x="20091" y="47244"/>
                </a:lnTo>
                <a:lnTo>
                  <a:pt x="24663" y="48768"/>
                </a:lnTo>
                <a:lnTo>
                  <a:pt x="29235" y="51917"/>
                </a:lnTo>
                <a:lnTo>
                  <a:pt x="35331" y="53441"/>
                </a:lnTo>
                <a:lnTo>
                  <a:pt x="50571" y="53441"/>
                </a:lnTo>
                <a:lnTo>
                  <a:pt x="56667" y="51917"/>
                </a:lnTo>
                <a:lnTo>
                  <a:pt x="61239" y="48768"/>
                </a:lnTo>
                <a:lnTo>
                  <a:pt x="65811" y="47244"/>
                </a:lnTo>
                <a:lnTo>
                  <a:pt x="67335" y="42672"/>
                </a:lnTo>
                <a:lnTo>
                  <a:pt x="67335" y="35052"/>
                </a:lnTo>
                <a:close/>
              </a:path>
              <a:path w="67945" h="131445">
                <a:moveTo>
                  <a:pt x="67335" y="9144"/>
                </a:moveTo>
                <a:lnTo>
                  <a:pt x="65811" y="6096"/>
                </a:lnTo>
                <a:lnTo>
                  <a:pt x="64287" y="4572"/>
                </a:lnTo>
                <a:lnTo>
                  <a:pt x="62763" y="3048"/>
                </a:lnTo>
                <a:lnTo>
                  <a:pt x="56667" y="0"/>
                </a:lnTo>
                <a:lnTo>
                  <a:pt x="49047" y="0"/>
                </a:lnTo>
                <a:lnTo>
                  <a:pt x="45999" y="1524"/>
                </a:lnTo>
                <a:lnTo>
                  <a:pt x="44475" y="1524"/>
                </a:lnTo>
                <a:lnTo>
                  <a:pt x="41427" y="4572"/>
                </a:lnTo>
                <a:lnTo>
                  <a:pt x="39903" y="7620"/>
                </a:lnTo>
                <a:lnTo>
                  <a:pt x="39903" y="9144"/>
                </a:lnTo>
                <a:lnTo>
                  <a:pt x="38379" y="10668"/>
                </a:lnTo>
                <a:lnTo>
                  <a:pt x="38379" y="12192"/>
                </a:lnTo>
                <a:lnTo>
                  <a:pt x="36855" y="13716"/>
                </a:lnTo>
                <a:lnTo>
                  <a:pt x="36855" y="15240"/>
                </a:lnTo>
                <a:lnTo>
                  <a:pt x="35331" y="16764"/>
                </a:lnTo>
                <a:lnTo>
                  <a:pt x="27711" y="16764"/>
                </a:lnTo>
                <a:lnTo>
                  <a:pt x="26187" y="15240"/>
                </a:lnTo>
                <a:lnTo>
                  <a:pt x="26187" y="13716"/>
                </a:lnTo>
                <a:lnTo>
                  <a:pt x="24663" y="12192"/>
                </a:lnTo>
                <a:lnTo>
                  <a:pt x="24663" y="9144"/>
                </a:lnTo>
                <a:lnTo>
                  <a:pt x="26187" y="7620"/>
                </a:lnTo>
                <a:lnTo>
                  <a:pt x="26187" y="6096"/>
                </a:lnTo>
                <a:lnTo>
                  <a:pt x="30759" y="1524"/>
                </a:lnTo>
                <a:lnTo>
                  <a:pt x="21615" y="1524"/>
                </a:lnTo>
                <a:lnTo>
                  <a:pt x="20091" y="3048"/>
                </a:lnTo>
                <a:lnTo>
                  <a:pt x="20091" y="4572"/>
                </a:lnTo>
                <a:lnTo>
                  <a:pt x="18567" y="6096"/>
                </a:lnTo>
                <a:lnTo>
                  <a:pt x="18567" y="13716"/>
                </a:lnTo>
                <a:lnTo>
                  <a:pt x="20091" y="15240"/>
                </a:lnTo>
                <a:lnTo>
                  <a:pt x="20091" y="16764"/>
                </a:lnTo>
                <a:lnTo>
                  <a:pt x="24663" y="21336"/>
                </a:lnTo>
                <a:lnTo>
                  <a:pt x="29235" y="21336"/>
                </a:lnTo>
                <a:lnTo>
                  <a:pt x="30759" y="22860"/>
                </a:lnTo>
                <a:lnTo>
                  <a:pt x="35331" y="22860"/>
                </a:lnTo>
                <a:lnTo>
                  <a:pt x="38379" y="21336"/>
                </a:lnTo>
                <a:lnTo>
                  <a:pt x="39903" y="21336"/>
                </a:lnTo>
                <a:lnTo>
                  <a:pt x="42951" y="19812"/>
                </a:lnTo>
                <a:lnTo>
                  <a:pt x="44475" y="18288"/>
                </a:lnTo>
                <a:lnTo>
                  <a:pt x="44475" y="16764"/>
                </a:lnTo>
                <a:lnTo>
                  <a:pt x="44475" y="15240"/>
                </a:lnTo>
                <a:lnTo>
                  <a:pt x="45999" y="13716"/>
                </a:lnTo>
                <a:lnTo>
                  <a:pt x="45999" y="10668"/>
                </a:lnTo>
                <a:lnTo>
                  <a:pt x="47523" y="10668"/>
                </a:lnTo>
                <a:lnTo>
                  <a:pt x="47523" y="7620"/>
                </a:lnTo>
                <a:lnTo>
                  <a:pt x="49047" y="6096"/>
                </a:lnTo>
                <a:lnTo>
                  <a:pt x="50571" y="6096"/>
                </a:lnTo>
                <a:lnTo>
                  <a:pt x="52095" y="4572"/>
                </a:lnTo>
                <a:lnTo>
                  <a:pt x="56667" y="4572"/>
                </a:lnTo>
                <a:lnTo>
                  <a:pt x="58191" y="6096"/>
                </a:lnTo>
                <a:lnTo>
                  <a:pt x="58191" y="7620"/>
                </a:lnTo>
                <a:lnTo>
                  <a:pt x="59715" y="7620"/>
                </a:lnTo>
                <a:lnTo>
                  <a:pt x="61239" y="9144"/>
                </a:lnTo>
                <a:lnTo>
                  <a:pt x="61239" y="13716"/>
                </a:lnTo>
                <a:lnTo>
                  <a:pt x="58191" y="16764"/>
                </a:lnTo>
                <a:lnTo>
                  <a:pt x="58191" y="18288"/>
                </a:lnTo>
                <a:lnTo>
                  <a:pt x="55143" y="21336"/>
                </a:lnTo>
                <a:lnTo>
                  <a:pt x="55143" y="22860"/>
                </a:lnTo>
                <a:lnTo>
                  <a:pt x="62763" y="22860"/>
                </a:lnTo>
                <a:lnTo>
                  <a:pt x="65811" y="19812"/>
                </a:lnTo>
                <a:lnTo>
                  <a:pt x="65811" y="18288"/>
                </a:lnTo>
                <a:lnTo>
                  <a:pt x="67335" y="16764"/>
                </a:lnTo>
                <a:lnTo>
                  <a:pt x="67335" y="914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3725037" y="4741354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62572" y="19812"/>
                </a:moveTo>
                <a:lnTo>
                  <a:pt x="39712" y="19812"/>
                </a:lnTo>
                <a:lnTo>
                  <a:pt x="39712" y="12192"/>
                </a:lnTo>
                <a:lnTo>
                  <a:pt x="38188" y="9144"/>
                </a:lnTo>
                <a:lnTo>
                  <a:pt x="38188" y="7620"/>
                </a:lnTo>
                <a:lnTo>
                  <a:pt x="33616" y="3048"/>
                </a:lnTo>
                <a:lnTo>
                  <a:pt x="32092" y="2286"/>
                </a:lnTo>
                <a:lnTo>
                  <a:pt x="32092" y="10668"/>
                </a:lnTo>
                <a:lnTo>
                  <a:pt x="32092" y="19812"/>
                </a:lnTo>
                <a:lnTo>
                  <a:pt x="7620" y="19812"/>
                </a:lnTo>
                <a:lnTo>
                  <a:pt x="7620" y="9144"/>
                </a:lnTo>
                <a:lnTo>
                  <a:pt x="10668" y="6096"/>
                </a:lnTo>
                <a:lnTo>
                  <a:pt x="13716" y="6096"/>
                </a:lnTo>
                <a:lnTo>
                  <a:pt x="15240" y="4572"/>
                </a:lnTo>
                <a:lnTo>
                  <a:pt x="24472" y="4572"/>
                </a:lnTo>
                <a:lnTo>
                  <a:pt x="25996" y="6096"/>
                </a:lnTo>
                <a:lnTo>
                  <a:pt x="27520" y="6096"/>
                </a:lnTo>
                <a:lnTo>
                  <a:pt x="29044" y="7620"/>
                </a:lnTo>
                <a:lnTo>
                  <a:pt x="30568" y="7620"/>
                </a:lnTo>
                <a:lnTo>
                  <a:pt x="30568" y="9144"/>
                </a:lnTo>
                <a:lnTo>
                  <a:pt x="32092" y="10668"/>
                </a:lnTo>
                <a:lnTo>
                  <a:pt x="32092" y="2286"/>
                </a:lnTo>
                <a:lnTo>
                  <a:pt x="30568" y="1524"/>
                </a:lnTo>
                <a:lnTo>
                  <a:pt x="29044" y="1524"/>
                </a:lnTo>
                <a:lnTo>
                  <a:pt x="27520" y="0"/>
                </a:lnTo>
                <a:lnTo>
                  <a:pt x="12192" y="0"/>
                </a:lnTo>
                <a:lnTo>
                  <a:pt x="10668" y="1524"/>
                </a:lnTo>
                <a:lnTo>
                  <a:pt x="7620" y="1524"/>
                </a:lnTo>
                <a:lnTo>
                  <a:pt x="4572" y="4572"/>
                </a:lnTo>
                <a:lnTo>
                  <a:pt x="3048" y="4572"/>
                </a:lnTo>
                <a:lnTo>
                  <a:pt x="1524" y="6096"/>
                </a:lnTo>
                <a:lnTo>
                  <a:pt x="1524" y="7620"/>
                </a:lnTo>
                <a:lnTo>
                  <a:pt x="0" y="9144"/>
                </a:lnTo>
                <a:lnTo>
                  <a:pt x="0" y="24384"/>
                </a:lnTo>
                <a:lnTo>
                  <a:pt x="62572" y="24384"/>
                </a:lnTo>
                <a:lnTo>
                  <a:pt x="62572" y="19812"/>
                </a:lnTo>
                <a:close/>
              </a:path>
              <a:path w="64135" h="50800">
                <a:moveTo>
                  <a:pt x="64096" y="41148"/>
                </a:moveTo>
                <a:lnTo>
                  <a:pt x="62572" y="38100"/>
                </a:lnTo>
                <a:lnTo>
                  <a:pt x="59524" y="36576"/>
                </a:lnTo>
                <a:lnTo>
                  <a:pt x="56476" y="33528"/>
                </a:lnTo>
                <a:lnTo>
                  <a:pt x="0" y="33528"/>
                </a:lnTo>
                <a:lnTo>
                  <a:pt x="0" y="45720"/>
                </a:lnTo>
                <a:lnTo>
                  <a:pt x="7620" y="45720"/>
                </a:lnTo>
                <a:lnTo>
                  <a:pt x="7620" y="38100"/>
                </a:lnTo>
                <a:lnTo>
                  <a:pt x="51904" y="38100"/>
                </a:lnTo>
                <a:lnTo>
                  <a:pt x="53428" y="39624"/>
                </a:lnTo>
                <a:lnTo>
                  <a:pt x="54952" y="39624"/>
                </a:lnTo>
                <a:lnTo>
                  <a:pt x="54952" y="41148"/>
                </a:lnTo>
                <a:lnTo>
                  <a:pt x="56476" y="42672"/>
                </a:lnTo>
                <a:lnTo>
                  <a:pt x="56476" y="47244"/>
                </a:lnTo>
                <a:lnTo>
                  <a:pt x="54952" y="48768"/>
                </a:lnTo>
                <a:lnTo>
                  <a:pt x="54952" y="50292"/>
                </a:lnTo>
                <a:lnTo>
                  <a:pt x="62572" y="50292"/>
                </a:lnTo>
                <a:lnTo>
                  <a:pt x="62572" y="47244"/>
                </a:lnTo>
                <a:lnTo>
                  <a:pt x="64096" y="45720"/>
                </a:lnTo>
                <a:lnTo>
                  <a:pt x="64096" y="411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4" name="object 104" descr=""/>
          <p:cNvGrpSpPr/>
          <p:nvPr/>
        </p:nvGrpSpPr>
        <p:grpSpPr>
          <a:xfrm>
            <a:off x="3875532" y="4739830"/>
            <a:ext cx="67945" cy="243204"/>
            <a:chOff x="3875532" y="4739830"/>
            <a:chExt cx="67945" cy="243204"/>
          </a:xfrm>
        </p:grpSpPr>
        <p:pic>
          <p:nvPicPr>
            <p:cNvPr id="105" name="object 10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5532" y="4851177"/>
              <a:ext cx="67722" cy="131254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3879138" y="4739830"/>
              <a:ext cx="62865" cy="69215"/>
            </a:xfrm>
            <a:custGeom>
              <a:avLst/>
              <a:gdLst/>
              <a:ahLst/>
              <a:cxnLst/>
              <a:rect l="l" t="t" r="r" b="b"/>
              <a:pathLst>
                <a:path w="62864" h="69214">
                  <a:moveTo>
                    <a:pt x="62585" y="39624"/>
                  </a:moveTo>
                  <a:lnTo>
                    <a:pt x="0" y="39624"/>
                  </a:lnTo>
                  <a:lnTo>
                    <a:pt x="0" y="45720"/>
                  </a:lnTo>
                  <a:lnTo>
                    <a:pt x="51816" y="45720"/>
                  </a:lnTo>
                  <a:lnTo>
                    <a:pt x="0" y="61061"/>
                  </a:lnTo>
                  <a:lnTo>
                    <a:pt x="0" y="68681"/>
                  </a:lnTo>
                  <a:lnTo>
                    <a:pt x="62585" y="68681"/>
                  </a:lnTo>
                  <a:lnTo>
                    <a:pt x="62585" y="64109"/>
                  </a:lnTo>
                  <a:lnTo>
                    <a:pt x="7620" y="64109"/>
                  </a:lnTo>
                  <a:lnTo>
                    <a:pt x="62585" y="47244"/>
                  </a:lnTo>
                  <a:lnTo>
                    <a:pt x="62585" y="39624"/>
                  </a:lnTo>
                  <a:close/>
                </a:path>
                <a:path w="62864" h="69214">
                  <a:moveTo>
                    <a:pt x="62585" y="0"/>
                  </a:moveTo>
                  <a:lnTo>
                    <a:pt x="38100" y="5372"/>
                  </a:lnTo>
                  <a:lnTo>
                    <a:pt x="38100" y="10668"/>
                  </a:lnTo>
                  <a:lnTo>
                    <a:pt x="38100" y="24384"/>
                  </a:lnTo>
                  <a:lnTo>
                    <a:pt x="7620" y="16764"/>
                  </a:lnTo>
                  <a:lnTo>
                    <a:pt x="38100" y="10668"/>
                  </a:lnTo>
                  <a:lnTo>
                    <a:pt x="38100" y="5372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62585" y="33528"/>
                  </a:lnTo>
                  <a:lnTo>
                    <a:pt x="62585" y="28956"/>
                  </a:lnTo>
                  <a:lnTo>
                    <a:pt x="45720" y="25908"/>
                  </a:lnTo>
                  <a:lnTo>
                    <a:pt x="45720" y="24384"/>
                  </a:lnTo>
                  <a:lnTo>
                    <a:pt x="45720" y="10668"/>
                  </a:lnTo>
                  <a:lnTo>
                    <a:pt x="45720" y="9144"/>
                  </a:lnTo>
                  <a:lnTo>
                    <a:pt x="62585" y="6096"/>
                  </a:lnTo>
                  <a:lnTo>
                    <a:pt x="6258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 descr=""/>
          <p:cNvSpPr/>
          <p:nvPr/>
        </p:nvSpPr>
        <p:spPr>
          <a:xfrm>
            <a:off x="4026408" y="4741354"/>
            <a:ext cx="67945" cy="131445"/>
          </a:xfrm>
          <a:custGeom>
            <a:avLst/>
            <a:gdLst/>
            <a:ahLst/>
            <a:cxnLst/>
            <a:rect l="l" t="t" r="r" b="b"/>
            <a:pathLst>
              <a:path w="67945" h="131445">
                <a:moveTo>
                  <a:pt x="67056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7056" y="63830"/>
                </a:lnTo>
                <a:lnTo>
                  <a:pt x="67056" y="57721"/>
                </a:lnTo>
                <a:close/>
              </a:path>
              <a:path w="67945" h="131445">
                <a:moveTo>
                  <a:pt x="67805" y="85445"/>
                </a:moveTo>
                <a:lnTo>
                  <a:pt x="66281" y="83921"/>
                </a:lnTo>
                <a:lnTo>
                  <a:pt x="66281" y="82397"/>
                </a:lnTo>
                <a:lnTo>
                  <a:pt x="64757" y="80873"/>
                </a:lnTo>
                <a:lnTo>
                  <a:pt x="64757" y="79349"/>
                </a:lnTo>
                <a:lnTo>
                  <a:pt x="63233" y="79349"/>
                </a:lnTo>
                <a:lnTo>
                  <a:pt x="61709" y="77825"/>
                </a:lnTo>
                <a:lnTo>
                  <a:pt x="66281" y="77825"/>
                </a:lnTo>
                <a:lnTo>
                  <a:pt x="66281" y="73253"/>
                </a:lnTo>
                <a:lnTo>
                  <a:pt x="60185" y="73253"/>
                </a:lnTo>
                <a:lnTo>
                  <a:pt x="60185" y="82397"/>
                </a:lnTo>
                <a:lnTo>
                  <a:pt x="60185" y="90017"/>
                </a:lnTo>
                <a:lnTo>
                  <a:pt x="58661" y="90017"/>
                </a:lnTo>
                <a:lnTo>
                  <a:pt x="57137" y="91541"/>
                </a:lnTo>
                <a:lnTo>
                  <a:pt x="47993" y="91541"/>
                </a:lnTo>
                <a:lnTo>
                  <a:pt x="46469" y="90017"/>
                </a:lnTo>
                <a:lnTo>
                  <a:pt x="44945" y="90017"/>
                </a:lnTo>
                <a:lnTo>
                  <a:pt x="43421" y="88493"/>
                </a:lnTo>
                <a:lnTo>
                  <a:pt x="43421" y="85445"/>
                </a:lnTo>
                <a:lnTo>
                  <a:pt x="41897" y="83921"/>
                </a:lnTo>
                <a:lnTo>
                  <a:pt x="41897" y="77825"/>
                </a:lnTo>
                <a:lnTo>
                  <a:pt x="54089" y="77825"/>
                </a:lnTo>
                <a:lnTo>
                  <a:pt x="55613" y="79349"/>
                </a:lnTo>
                <a:lnTo>
                  <a:pt x="57137" y="79349"/>
                </a:lnTo>
                <a:lnTo>
                  <a:pt x="60185" y="82397"/>
                </a:lnTo>
                <a:lnTo>
                  <a:pt x="60185" y="73253"/>
                </a:lnTo>
                <a:lnTo>
                  <a:pt x="26657" y="73253"/>
                </a:lnTo>
                <a:lnTo>
                  <a:pt x="25133" y="74777"/>
                </a:lnTo>
                <a:lnTo>
                  <a:pt x="23609" y="74777"/>
                </a:lnTo>
                <a:lnTo>
                  <a:pt x="20561" y="77825"/>
                </a:lnTo>
                <a:lnTo>
                  <a:pt x="19037" y="77825"/>
                </a:lnTo>
                <a:lnTo>
                  <a:pt x="19037" y="91541"/>
                </a:lnTo>
                <a:lnTo>
                  <a:pt x="20561" y="93065"/>
                </a:lnTo>
                <a:lnTo>
                  <a:pt x="20561" y="94589"/>
                </a:lnTo>
                <a:lnTo>
                  <a:pt x="28181" y="94589"/>
                </a:lnTo>
                <a:lnTo>
                  <a:pt x="28181" y="93065"/>
                </a:lnTo>
                <a:lnTo>
                  <a:pt x="26657" y="90017"/>
                </a:lnTo>
                <a:lnTo>
                  <a:pt x="26657" y="88493"/>
                </a:lnTo>
                <a:lnTo>
                  <a:pt x="25133" y="86969"/>
                </a:lnTo>
                <a:lnTo>
                  <a:pt x="25133" y="80873"/>
                </a:lnTo>
                <a:lnTo>
                  <a:pt x="26657" y="80873"/>
                </a:lnTo>
                <a:lnTo>
                  <a:pt x="26657" y="79349"/>
                </a:lnTo>
                <a:lnTo>
                  <a:pt x="28181" y="79349"/>
                </a:lnTo>
                <a:lnTo>
                  <a:pt x="28181" y="77825"/>
                </a:lnTo>
                <a:lnTo>
                  <a:pt x="35801" y="77825"/>
                </a:lnTo>
                <a:lnTo>
                  <a:pt x="35801" y="85445"/>
                </a:lnTo>
                <a:lnTo>
                  <a:pt x="37325" y="86969"/>
                </a:lnTo>
                <a:lnTo>
                  <a:pt x="37325" y="90017"/>
                </a:lnTo>
                <a:lnTo>
                  <a:pt x="41897" y="94589"/>
                </a:lnTo>
                <a:lnTo>
                  <a:pt x="43421" y="94589"/>
                </a:lnTo>
                <a:lnTo>
                  <a:pt x="46469" y="96113"/>
                </a:lnTo>
                <a:lnTo>
                  <a:pt x="60185" y="96113"/>
                </a:lnTo>
                <a:lnTo>
                  <a:pt x="66281" y="93065"/>
                </a:lnTo>
                <a:lnTo>
                  <a:pt x="67043" y="91541"/>
                </a:lnTo>
                <a:lnTo>
                  <a:pt x="67805" y="90017"/>
                </a:lnTo>
                <a:lnTo>
                  <a:pt x="67805" y="85445"/>
                </a:lnTo>
                <a:close/>
              </a:path>
              <a:path w="67945" h="131445">
                <a:moveTo>
                  <a:pt x="67805" y="36576"/>
                </a:moveTo>
                <a:lnTo>
                  <a:pt x="66281" y="35052"/>
                </a:lnTo>
                <a:lnTo>
                  <a:pt x="66281" y="33528"/>
                </a:lnTo>
                <a:lnTo>
                  <a:pt x="64757" y="32004"/>
                </a:lnTo>
                <a:lnTo>
                  <a:pt x="64757" y="30480"/>
                </a:lnTo>
                <a:lnTo>
                  <a:pt x="63233" y="28956"/>
                </a:lnTo>
                <a:lnTo>
                  <a:pt x="55613" y="28956"/>
                </a:lnTo>
                <a:lnTo>
                  <a:pt x="58661" y="32004"/>
                </a:lnTo>
                <a:lnTo>
                  <a:pt x="60185" y="35052"/>
                </a:lnTo>
                <a:lnTo>
                  <a:pt x="60185" y="41148"/>
                </a:lnTo>
                <a:lnTo>
                  <a:pt x="58661" y="42672"/>
                </a:lnTo>
                <a:lnTo>
                  <a:pt x="58661" y="44196"/>
                </a:lnTo>
                <a:lnTo>
                  <a:pt x="57137" y="44196"/>
                </a:lnTo>
                <a:lnTo>
                  <a:pt x="57137" y="45720"/>
                </a:lnTo>
                <a:lnTo>
                  <a:pt x="55613" y="45720"/>
                </a:lnTo>
                <a:lnTo>
                  <a:pt x="52565" y="47244"/>
                </a:lnTo>
                <a:lnTo>
                  <a:pt x="51041" y="47244"/>
                </a:lnTo>
                <a:lnTo>
                  <a:pt x="49517" y="48768"/>
                </a:lnTo>
                <a:lnTo>
                  <a:pt x="43421" y="48768"/>
                </a:lnTo>
                <a:lnTo>
                  <a:pt x="43421" y="32004"/>
                </a:lnTo>
                <a:lnTo>
                  <a:pt x="43421" y="27432"/>
                </a:lnTo>
                <a:lnTo>
                  <a:pt x="37325" y="27432"/>
                </a:lnTo>
                <a:lnTo>
                  <a:pt x="37325" y="32004"/>
                </a:lnTo>
                <a:lnTo>
                  <a:pt x="37325" y="48768"/>
                </a:lnTo>
                <a:lnTo>
                  <a:pt x="34277" y="48768"/>
                </a:lnTo>
                <a:lnTo>
                  <a:pt x="28181" y="45720"/>
                </a:lnTo>
                <a:lnTo>
                  <a:pt x="25133" y="42672"/>
                </a:lnTo>
                <a:lnTo>
                  <a:pt x="25133" y="35052"/>
                </a:lnTo>
                <a:lnTo>
                  <a:pt x="28181" y="33528"/>
                </a:lnTo>
                <a:lnTo>
                  <a:pt x="29705" y="33528"/>
                </a:lnTo>
                <a:lnTo>
                  <a:pt x="32753" y="32004"/>
                </a:lnTo>
                <a:lnTo>
                  <a:pt x="37325" y="32004"/>
                </a:lnTo>
                <a:lnTo>
                  <a:pt x="37325" y="27432"/>
                </a:lnTo>
                <a:lnTo>
                  <a:pt x="32753" y="27432"/>
                </a:lnTo>
                <a:lnTo>
                  <a:pt x="26657" y="28956"/>
                </a:lnTo>
                <a:lnTo>
                  <a:pt x="23609" y="30480"/>
                </a:lnTo>
                <a:lnTo>
                  <a:pt x="17513" y="36576"/>
                </a:lnTo>
                <a:lnTo>
                  <a:pt x="17513" y="44196"/>
                </a:lnTo>
                <a:lnTo>
                  <a:pt x="20561" y="47244"/>
                </a:lnTo>
                <a:lnTo>
                  <a:pt x="25133" y="48768"/>
                </a:lnTo>
                <a:lnTo>
                  <a:pt x="29705" y="51917"/>
                </a:lnTo>
                <a:lnTo>
                  <a:pt x="35801" y="53441"/>
                </a:lnTo>
                <a:lnTo>
                  <a:pt x="51041" y="53441"/>
                </a:lnTo>
                <a:lnTo>
                  <a:pt x="57137" y="51917"/>
                </a:lnTo>
                <a:lnTo>
                  <a:pt x="61709" y="48768"/>
                </a:lnTo>
                <a:lnTo>
                  <a:pt x="64757" y="47244"/>
                </a:lnTo>
                <a:lnTo>
                  <a:pt x="67805" y="42672"/>
                </a:lnTo>
                <a:lnTo>
                  <a:pt x="67805" y="36576"/>
                </a:lnTo>
                <a:close/>
              </a:path>
              <a:path w="67945" h="131445">
                <a:moveTo>
                  <a:pt x="67805" y="9144"/>
                </a:moveTo>
                <a:lnTo>
                  <a:pt x="66281" y="6096"/>
                </a:lnTo>
                <a:lnTo>
                  <a:pt x="64757" y="4572"/>
                </a:lnTo>
                <a:lnTo>
                  <a:pt x="63233" y="3048"/>
                </a:lnTo>
                <a:lnTo>
                  <a:pt x="57137" y="0"/>
                </a:lnTo>
                <a:lnTo>
                  <a:pt x="49517" y="0"/>
                </a:lnTo>
                <a:lnTo>
                  <a:pt x="46469" y="1524"/>
                </a:lnTo>
                <a:lnTo>
                  <a:pt x="44945" y="1524"/>
                </a:lnTo>
                <a:lnTo>
                  <a:pt x="41897" y="3048"/>
                </a:lnTo>
                <a:lnTo>
                  <a:pt x="40373" y="4572"/>
                </a:lnTo>
                <a:lnTo>
                  <a:pt x="40373" y="9144"/>
                </a:lnTo>
                <a:lnTo>
                  <a:pt x="38849" y="9144"/>
                </a:lnTo>
                <a:lnTo>
                  <a:pt x="38849" y="12192"/>
                </a:lnTo>
                <a:lnTo>
                  <a:pt x="37325" y="13716"/>
                </a:lnTo>
                <a:lnTo>
                  <a:pt x="37325" y="15240"/>
                </a:lnTo>
                <a:lnTo>
                  <a:pt x="35801" y="16764"/>
                </a:lnTo>
                <a:lnTo>
                  <a:pt x="28181" y="16764"/>
                </a:lnTo>
                <a:lnTo>
                  <a:pt x="25133" y="13716"/>
                </a:lnTo>
                <a:lnTo>
                  <a:pt x="25133" y="7620"/>
                </a:lnTo>
                <a:lnTo>
                  <a:pt x="28181" y="4572"/>
                </a:lnTo>
                <a:lnTo>
                  <a:pt x="28181" y="3048"/>
                </a:lnTo>
                <a:lnTo>
                  <a:pt x="29705" y="1524"/>
                </a:lnTo>
                <a:lnTo>
                  <a:pt x="22085" y="1524"/>
                </a:lnTo>
                <a:lnTo>
                  <a:pt x="20561" y="3048"/>
                </a:lnTo>
                <a:lnTo>
                  <a:pt x="20561" y="4572"/>
                </a:lnTo>
                <a:lnTo>
                  <a:pt x="19037" y="6096"/>
                </a:lnTo>
                <a:lnTo>
                  <a:pt x="19037" y="15240"/>
                </a:lnTo>
                <a:lnTo>
                  <a:pt x="22085" y="18288"/>
                </a:lnTo>
                <a:lnTo>
                  <a:pt x="22085" y="19812"/>
                </a:lnTo>
                <a:lnTo>
                  <a:pt x="23609" y="19812"/>
                </a:lnTo>
                <a:lnTo>
                  <a:pt x="25133" y="21336"/>
                </a:lnTo>
                <a:lnTo>
                  <a:pt x="28181" y="21336"/>
                </a:lnTo>
                <a:lnTo>
                  <a:pt x="31229" y="22860"/>
                </a:lnTo>
                <a:lnTo>
                  <a:pt x="35801" y="22860"/>
                </a:lnTo>
                <a:lnTo>
                  <a:pt x="38849" y="21336"/>
                </a:lnTo>
                <a:lnTo>
                  <a:pt x="40373" y="21336"/>
                </a:lnTo>
                <a:lnTo>
                  <a:pt x="43421" y="18288"/>
                </a:lnTo>
                <a:lnTo>
                  <a:pt x="44183" y="16764"/>
                </a:lnTo>
                <a:lnTo>
                  <a:pt x="44945" y="15240"/>
                </a:lnTo>
                <a:lnTo>
                  <a:pt x="44945" y="13716"/>
                </a:lnTo>
                <a:lnTo>
                  <a:pt x="46469" y="13716"/>
                </a:lnTo>
                <a:lnTo>
                  <a:pt x="46469" y="9144"/>
                </a:lnTo>
                <a:lnTo>
                  <a:pt x="47993" y="7620"/>
                </a:lnTo>
                <a:lnTo>
                  <a:pt x="47993" y="6096"/>
                </a:lnTo>
                <a:lnTo>
                  <a:pt x="51041" y="6096"/>
                </a:lnTo>
                <a:lnTo>
                  <a:pt x="52565" y="4572"/>
                </a:lnTo>
                <a:lnTo>
                  <a:pt x="55613" y="4572"/>
                </a:lnTo>
                <a:lnTo>
                  <a:pt x="58661" y="7620"/>
                </a:lnTo>
                <a:lnTo>
                  <a:pt x="60185" y="7620"/>
                </a:lnTo>
                <a:lnTo>
                  <a:pt x="60185" y="15240"/>
                </a:lnTo>
                <a:lnTo>
                  <a:pt x="57137" y="18288"/>
                </a:lnTo>
                <a:lnTo>
                  <a:pt x="57137" y="19812"/>
                </a:lnTo>
                <a:lnTo>
                  <a:pt x="54089" y="21336"/>
                </a:lnTo>
                <a:lnTo>
                  <a:pt x="54089" y="22860"/>
                </a:lnTo>
                <a:lnTo>
                  <a:pt x="63233" y="22860"/>
                </a:lnTo>
                <a:lnTo>
                  <a:pt x="64757" y="21336"/>
                </a:lnTo>
                <a:lnTo>
                  <a:pt x="64757" y="19812"/>
                </a:lnTo>
                <a:lnTo>
                  <a:pt x="66281" y="18288"/>
                </a:lnTo>
                <a:lnTo>
                  <a:pt x="66281" y="16764"/>
                </a:lnTo>
                <a:lnTo>
                  <a:pt x="67805" y="13716"/>
                </a:lnTo>
                <a:lnTo>
                  <a:pt x="67805" y="9144"/>
                </a:lnTo>
                <a:close/>
              </a:path>
              <a:path w="67945" h="131445">
                <a:moveTo>
                  <a:pt x="67818" y="114401"/>
                </a:moveTo>
                <a:lnTo>
                  <a:pt x="66294" y="112877"/>
                </a:lnTo>
                <a:lnTo>
                  <a:pt x="66294" y="111353"/>
                </a:lnTo>
                <a:lnTo>
                  <a:pt x="64770" y="108305"/>
                </a:lnTo>
                <a:lnTo>
                  <a:pt x="63246" y="106781"/>
                </a:lnTo>
                <a:lnTo>
                  <a:pt x="61722" y="105257"/>
                </a:lnTo>
                <a:lnTo>
                  <a:pt x="60198" y="105257"/>
                </a:lnTo>
                <a:lnTo>
                  <a:pt x="58674" y="103733"/>
                </a:lnTo>
                <a:lnTo>
                  <a:pt x="55626" y="103733"/>
                </a:lnTo>
                <a:lnTo>
                  <a:pt x="52578" y="102209"/>
                </a:lnTo>
                <a:lnTo>
                  <a:pt x="40386" y="102209"/>
                </a:lnTo>
                <a:lnTo>
                  <a:pt x="37338" y="103733"/>
                </a:lnTo>
                <a:lnTo>
                  <a:pt x="35814" y="105257"/>
                </a:lnTo>
                <a:lnTo>
                  <a:pt x="34290" y="108305"/>
                </a:lnTo>
                <a:lnTo>
                  <a:pt x="31242" y="111353"/>
                </a:lnTo>
                <a:lnTo>
                  <a:pt x="31242" y="115925"/>
                </a:lnTo>
                <a:lnTo>
                  <a:pt x="29718" y="117449"/>
                </a:lnTo>
                <a:lnTo>
                  <a:pt x="29718" y="120497"/>
                </a:lnTo>
                <a:lnTo>
                  <a:pt x="28194" y="122021"/>
                </a:lnTo>
                <a:lnTo>
                  <a:pt x="26670" y="123647"/>
                </a:lnTo>
                <a:lnTo>
                  <a:pt x="26670" y="125171"/>
                </a:lnTo>
                <a:lnTo>
                  <a:pt x="14478" y="125171"/>
                </a:lnTo>
                <a:lnTo>
                  <a:pt x="12954" y="123647"/>
                </a:lnTo>
                <a:lnTo>
                  <a:pt x="11430" y="122021"/>
                </a:lnTo>
                <a:lnTo>
                  <a:pt x="9906" y="118973"/>
                </a:lnTo>
                <a:lnTo>
                  <a:pt x="9906" y="111353"/>
                </a:lnTo>
                <a:lnTo>
                  <a:pt x="11430" y="109829"/>
                </a:lnTo>
                <a:lnTo>
                  <a:pt x="12954" y="106781"/>
                </a:lnTo>
                <a:lnTo>
                  <a:pt x="14478" y="105257"/>
                </a:lnTo>
                <a:lnTo>
                  <a:pt x="17526" y="103733"/>
                </a:lnTo>
                <a:lnTo>
                  <a:pt x="6756" y="103733"/>
                </a:lnTo>
                <a:lnTo>
                  <a:pt x="5232" y="105257"/>
                </a:lnTo>
                <a:lnTo>
                  <a:pt x="5232" y="106781"/>
                </a:lnTo>
                <a:lnTo>
                  <a:pt x="3708" y="109829"/>
                </a:lnTo>
                <a:lnTo>
                  <a:pt x="3708" y="111353"/>
                </a:lnTo>
                <a:lnTo>
                  <a:pt x="2184" y="114401"/>
                </a:lnTo>
                <a:lnTo>
                  <a:pt x="2184" y="120497"/>
                </a:lnTo>
                <a:lnTo>
                  <a:pt x="3708" y="123647"/>
                </a:lnTo>
                <a:lnTo>
                  <a:pt x="8280" y="126695"/>
                </a:lnTo>
                <a:lnTo>
                  <a:pt x="11430" y="129743"/>
                </a:lnTo>
                <a:lnTo>
                  <a:pt x="16002" y="131267"/>
                </a:lnTo>
                <a:lnTo>
                  <a:pt x="25146" y="131267"/>
                </a:lnTo>
                <a:lnTo>
                  <a:pt x="34290" y="126695"/>
                </a:lnTo>
                <a:lnTo>
                  <a:pt x="35052" y="125171"/>
                </a:lnTo>
                <a:lnTo>
                  <a:pt x="35814" y="123647"/>
                </a:lnTo>
                <a:lnTo>
                  <a:pt x="37338" y="120497"/>
                </a:lnTo>
                <a:lnTo>
                  <a:pt x="38862" y="118973"/>
                </a:lnTo>
                <a:lnTo>
                  <a:pt x="38862" y="114401"/>
                </a:lnTo>
                <a:lnTo>
                  <a:pt x="40386" y="112877"/>
                </a:lnTo>
                <a:lnTo>
                  <a:pt x="41910" y="109829"/>
                </a:lnTo>
                <a:lnTo>
                  <a:pt x="43434" y="108305"/>
                </a:lnTo>
                <a:lnTo>
                  <a:pt x="44958" y="108305"/>
                </a:lnTo>
                <a:lnTo>
                  <a:pt x="46482" y="106781"/>
                </a:lnTo>
                <a:lnTo>
                  <a:pt x="52578" y="106781"/>
                </a:lnTo>
                <a:lnTo>
                  <a:pt x="55626" y="108305"/>
                </a:lnTo>
                <a:lnTo>
                  <a:pt x="58674" y="111353"/>
                </a:lnTo>
                <a:lnTo>
                  <a:pt x="60198" y="114401"/>
                </a:lnTo>
                <a:lnTo>
                  <a:pt x="60198" y="122021"/>
                </a:lnTo>
                <a:lnTo>
                  <a:pt x="58674" y="123647"/>
                </a:lnTo>
                <a:lnTo>
                  <a:pt x="57150" y="126695"/>
                </a:lnTo>
                <a:lnTo>
                  <a:pt x="54102" y="128219"/>
                </a:lnTo>
                <a:lnTo>
                  <a:pt x="52578" y="131267"/>
                </a:lnTo>
                <a:lnTo>
                  <a:pt x="61722" y="131267"/>
                </a:lnTo>
                <a:lnTo>
                  <a:pt x="63246" y="128219"/>
                </a:lnTo>
                <a:lnTo>
                  <a:pt x="66294" y="125171"/>
                </a:lnTo>
                <a:lnTo>
                  <a:pt x="66294" y="122021"/>
                </a:lnTo>
                <a:lnTo>
                  <a:pt x="67818" y="120497"/>
                </a:lnTo>
                <a:lnTo>
                  <a:pt x="67818" y="11440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/>
          <p:nvPr/>
        </p:nvSpPr>
        <p:spPr>
          <a:xfrm>
            <a:off x="4178135" y="4741176"/>
            <a:ext cx="67945" cy="154305"/>
          </a:xfrm>
          <a:custGeom>
            <a:avLst/>
            <a:gdLst/>
            <a:ahLst/>
            <a:cxnLst/>
            <a:rect l="l" t="t" r="r" b="b"/>
            <a:pathLst>
              <a:path w="67945" h="154304">
                <a:moveTo>
                  <a:pt x="67144" y="129908"/>
                </a:moveTo>
                <a:lnTo>
                  <a:pt x="65620" y="126860"/>
                </a:lnTo>
                <a:lnTo>
                  <a:pt x="64096" y="125336"/>
                </a:lnTo>
                <a:lnTo>
                  <a:pt x="62572" y="122199"/>
                </a:lnTo>
                <a:lnTo>
                  <a:pt x="61048" y="120675"/>
                </a:lnTo>
                <a:lnTo>
                  <a:pt x="33528" y="120675"/>
                </a:lnTo>
                <a:lnTo>
                  <a:pt x="33528" y="136004"/>
                </a:lnTo>
                <a:lnTo>
                  <a:pt x="41148" y="136004"/>
                </a:lnTo>
                <a:lnTo>
                  <a:pt x="41148" y="125336"/>
                </a:lnTo>
                <a:lnTo>
                  <a:pt x="56476" y="125336"/>
                </a:lnTo>
                <a:lnTo>
                  <a:pt x="58000" y="126860"/>
                </a:lnTo>
                <a:lnTo>
                  <a:pt x="58000" y="128384"/>
                </a:lnTo>
                <a:lnTo>
                  <a:pt x="59524" y="129908"/>
                </a:lnTo>
                <a:lnTo>
                  <a:pt x="59524" y="139052"/>
                </a:lnTo>
                <a:lnTo>
                  <a:pt x="58000" y="142100"/>
                </a:lnTo>
                <a:lnTo>
                  <a:pt x="53428" y="145148"/>
                </a:lnTo>
                <a:lnTo>
                  <a:pt x="48768" y="148196"/>
                </a:lnTo>
                <a:lnTo>
                  <a:pt x="42672" y="149720"/>
                </a:lnTo>
                <a:lnTo>
                  <a:pt x="25908" y="149720"/>
                </a:lnTo>
                <a:lnTo>
                  <a:pt x="19812" y="148196"/>
                </a:lnTo>
                <a:lnTo>
                  <a:pt x="15240" y="145148"/>
                </a:lnTo>
                <a:lnTo>
                  <a:pt x="10668" y="143624"/>
                </a:lnTo>
                <a:lnTo>
                  <a:pt x="9144" y="139052"/>
                </a:lnTo>
                <a:lnTo>
                  <a:pt x="9144" y="129908"/>
                </a:lnTo>
                <a:lnTo>
                  <a:pt x="10668" y="128384"/>
                </a:lnTo>
                <a:lnTo>
                  <a:pt x="10668" y="126860"/>
                </a:lnTo>
                <a:lnTo>
                  <a:pt x="12192" y="126860"/>
                </a:lnTo>
                <a:lnTo>
                  <a:pt x="12192" y="125336"/>
                </a:lnTo>
                <a:lnTo>
                  <a:pt x="13716" y="123812"/>
                </a:lnTo>
                <a:lnTo>
                  <a:pt x="15240" y="123812"/>
                </a:lnTo>
                <a:lnTo>
                  <a:pt x="15240" y="122199"/>
                </a:lnTo>
                <a:lnTo>
                  <a:pt x="16764" y="122199"/>
                </a:lnTo>
                <a:lnTo>
                  <a:pt x="16764" y="120675"/>
                </a:lnTo>
                <a:lnTo>
                  <a:pt x="7620" y="120675"/>
                </a:lnTo>
                <a:lnTo>
                  <a:pt x="6096" y="123812"/>
                </a:lnTo>
                <a:lnTo>
                  <a:pt x="4572" y="125336"/>
                </a:lnTo>
                <a:lnTo>
                  <a:pt x="3048" y="128384"/>
                </a:lnTo>
                <a:lnTo>
                  <a:pt x="3048" y="129908"/>
                </a:lnTo>
                <a:lnTo>
                  <a:pt x="1524" y="132956"/>
                </a:lnTo>
                <a:lnTo>
                  <a:pt x="1524" y="140576"/>
                </a:lnTo>
                <a:lnTo>
                  <a:pt x="4572" y="145148"/>
                </a:lnTo>
                <a:lnTo>
                  <a:pt x="10668" y="149720"/>
                </a:lnTo>
                <a:lnTo>
                  <a:pt x="16764" y="152768"/>
                </a:lnTo>
                <a:lnTo>
                  <a:pt x="24384" y="154292"/>
                </a:lnTo>
                <a:lnTo>
                  <a:pt x="44196" y="154292"/>
                </a:lnTo>
                <a:lnTo>
                  <a:pt x="48768" y="152768"/>
                </a:lnTo>
                <a:lnTo>
                  <a:pt x="53428" y="152768"/>
                </a:lnTo>
                <a:lnTo>
                  <a:pt x="56476" y="151244"/>
                </a:lnTo>
                <a:lnTo>
                  <a:pt x="58000" y="149720"/>
                </a:lnTo>
                <a:lnTo>
                  <a:pt x="61048" y="146672"/>
                </a:lnTo>
                <a:lnTo>
                  <a:pt x="64096" y="145148"/>
                </a:lnTo>
                <a:lnTo>
                  <a:pt x="65620" y="142100"/>
                </a:lnTo>
                <a:lnTo>
                  <a:pt x="65620" y="140576"/>
                </a:lnTo>
                <a:lnTo>
                  <a:pt x="67144" y="137528"/>
                </a:lnTo>
                <a:lnTo>
                  <a:pt x="67144" y="129908"/>
                </a:lnTo>
                <a:close/>
              </a:path>
              <a:path w="67945" h="154304">
                <a:moveTo>
                  <a:pt x="67157" y="85623"/>
                </a:moveTo>
                <a:lnTo>
                  <a:pt x="65633" y="82575"/>
                </a:lnTo>
                <a:lnTo>
                  <a:pt x="61061" y="81051"/>
                </a:lnTo>
                <a:lnTo>
                  <a:pt x="61061" y="87147"/>
                </a:lnTo>
                <a:lnTo>
                  <a:pt x="61061" y="93243"/>
                </a:lnTo>
                <a:lnTo>
                  <a:pt x="59537" y="94767"/>
                </a:lnTo>
                <a:lnTo>
                  <a:pt x="53441" y="97815"/>
                </a:lnTo>
                <a:lnTo>
                  <a:pt x="32004" y="97815"/>
                </a:lnTo>
                <a:lnTo>
                  <a:pt x="25908" y="94767"/>
                </a:lnTo>
                <a:lnTo>
                  <a:pt x="24384" y="93243"/>
                </a:lnTo>
                <a:lnTo>
                  <a:pt x="24384" y="87147"/>
                </a:lnTo>
                <a:lnTo>
                  <a:pt x="25908" y="85623"/>
                </a:lnTo>
                <a:lnTo>
                  <a:pt x="32004" y="82575"/>
                </a:lnTo>
                <a:lnTo>
                  <a:pt x="36576" y="81051"/>
                </a:lnTo>
                <a:lnTo>
                  <a:pt x="48768" y="81051"/>
                </a:lnTo>
                <a:lnTo>
                  <a:pt x="53441" y="82575"/>
                </a:lnTo>
                <a:lnTo>
                  <a:pt x="59537" y="85623"/>
                </a:lnTo>
                <a:lnTo>
                  <a:pt x="61061" y="87147"/>
                </a:lnTo>
                <a:lnTo>
                  <a:pt x="61061" y="81051"/>
                </a:lnTo>
                <a:lnTo>
                  <a:pt x="56489" y="78003"/>
                </a:lnTo>
                <a:lnTo>
                  <a:pt x="50292" y="76479"/>
                </a:lnTo>
                <a:lnTo>
                  <a:pt x="35052" y="76479"/>
                </a:lnTo>
                <a:lnTo>
                  <a:pt x="28956" y="78003"/>
                </a:lnTo>
                <a:lnTo>
                  <a:pt x="24384" y="81051"/>
                </a:lnTo>
                <a:lnTo>
                  <a:pt x="19812" y="82575"/>
                </a:lnTo>
                <a:lnTo>
                  <a:pt x="16764" y="85623"/>
                </a:lnTo>
                <a:lnTo>
                  <a:pt x="16764" y="93243"/>
                </a:lnTo>
                <a:lnTo>
                  <a:pt x="19812" y="97815"/>
                </a:lnTo>
                <a:lnTo>
                  <a:pt x="24384" y="99339"/>
                </a:lnTo>
                <a:lnTo>
                  <a:pt x="28956" y="102387"/>
                </a:lnTo>
                <a:lnTo>
                  <a:pt x="56489" y="102387"/>
                </a:lnTo>
                <a:lnTo>
                  <a:pt x="61061" y="99339"/>
                </a:lnTo>
                <a:lnTo>
                  <a:pt x="65633" y="97815"/>
                </a:lnTo>
                <a:lnTo>
                  <a:pt x="67157" y="93243"/>
                </a:lnTo>
                <a:lnTo>
                  <a:pt x="67157" y="85623"/>
                </a:lnTo>
                <a:close/>
              </a:path>
              <a:path w="67945" h="154304">
                <a:moveTo>
                  <a:pt x="67157" y="53619"/>
                </a:moveTo>
                <a:lnTo>
                  <a:pt x="65633" y="52095"/>
                </a:lnTo>
                <a:lnTo>
                  <a:pt x="64109" y="52095"/>
                </a:lnTo>
                <a:lnTo>
                  <a:pt x="62585" y="50482"/>
                </a:lnTo>
                <a:lnTo>
                  <a:pt x="61061" y="48958"/>
                </a:lnTo>
                <a:lnTo>
                  <a:pt x="59537" y="48196"/>
                </a:lnTo>
                <a:lnTo>
                  <a:pt x="59537" y="56667"/>
                </a:lnTo>
                <a:lnTo>
                  <a:pt x="59537" y="62763"/>
                </a:lnTo>
                <a:lnTo>
                  <a:pt x="58013" y="64287"/>
                </a:lnTo>
                <a:lnTo>
                  <a:pt x="58013" y="65811"/>
                </a:lnTo>
                <a:lnTo>
                  <a:pt x="30480" y="65811"/>
                </a:lnTo>
                <a:lnTo>
                  <a:pt x="25908" y="61239"/>
                </a:lnTo>
                <a:lnTo>
                  <a:pt x="25908" y="59715"/>
                </a:lnTo>
                <a:lnTo>
                  <a:pt x="24384" y="58191"/>
                </a:lnTo>
                <a:lnTo>
                  <a:pt x="24384" y="55143"/>
                </a:lnTo>
                <a:lnTo>
                  <a:pt x="25908" y="53619"/>
                </a:lnTo>
                <a:lnTo>
                  <a:pt x="28956" y="52095"/>
                </a:lnTo>
                <a:lnTo>
                  <a:pt x="32004" y="50482"/>
                </a:lnTo>
                <a:lnTo>
                  <a:pt x="53441" y="50482"/>
                </a:lnTo>
                <a:lnTo>
                  <a:pt x="54965" y="52095"/>
                </a:lnTo>
                <a:lnTo>
                  <a:pt x="58013" y="53619"/>
                </a:lnTo>
                <a:lnTo>
                  <a:pt x="59537" y="56667"/>
                </a:lnTo>
                <a:lnTo>
                  <a:pt x="59537" y="48196"/>
                </a:lnTo>
                <a:lnTo>
                  <a:pt x="58013" y="47434"/>
                </a:lnTo>
                <a:lnTo>
                  <a:pt x="54965" y="47434"/>
                </a:lnTo>
                <a:lnTo>
                  <a:pt x="51917" y="45910"/>
                </a:lnTo>
                <a:lnTo>
                  <a:pt x="48768" y="45910"/>
                </a:lnTo>
                <a:lnTo>
                  <a:pt x="45720" y="44386"/>
                </a:lnTo>
                <a:lnTo>
                  <a:pt x="33528" y="44386"/>
                </a:lnTo>
                <a:lnTo>
                  <a:pt x="27432" y="45910"/>
                </a:lnTo>
                <a:lnTo>
                  <a:pt x="24384" y="47434"/>
                </a:lnTo>
                <a:lnTo>
                  <a:pt x="19812" y="50482"/>
                </a:lnTo>
                <a:lnTo>
                  <a:pt x="16764" y="52095"/>
                </a:lnTo>
                <a:lnTo>
                  <a:pt x="16764" y="58191"/>
                </a:lnTo>
                <a:lnTo>
                  <a:pt x="19812" y="61239"/>
                </a:lnTo>
                <a:lnTo>
                  <a:pt x="19812" y="62763"/>
                </a:lnTo>
                <a:lnTo>
                  <a:pt x="22860" y="65811"/>
                </a:lnTo>
                <a:lnTo>
                  <a:pt x="0" y="65811"/>
                </a:lnTo>
                <a:lnTo>
                  <a:pt x="0" y="70383"/>
                </a:lnTo>
                <a:lnTo>
                  <a:pt x="65633" y="70383"/>
                </a:lnTo>
                <a:lnTo>
                  <a:pt x="65633" y="65811"/>
                </a:lnTo>
                <a:lnTo>
                  <a:pt x="64109" y="65811"/>
                </a:lnTo>
                <a:lnTo>
                  <a:pt x="64109" y="64287"/>
                </a:lnTo>
                <a:lnTo>
                  <a:pt x="65633" y="62763"/>
                </a:lnTo>
                <a:lnTo>
                  <a:pt x="65633" y="61239"/>
                </a:lnTo>
                <a:lnTo>
                  <a:pt x="67157" y="61239"/>
                </a:lnTo>
                <a:lnTo>
                  <a:pt x="67157" y="53619"/>
                </a:lnTo>
                <a:close/>
              </a:path>
              <a:path w="67945" h="154304">
                <a:moveTo>
                  <a:pt x="67157" y="26085"/>
                </a:moveTo>
                <a:lnTo>
                  <a:pt x="64109" y="23037"/>
                </a:lnTo>
                <a:lnTo>
                  <a:pt x="64109" y="21513"/>
                </a:lnTo>
                <a:lnTo>
                  <a:pt x="62585" y="21513"/>
                </a:lnTo>
                <a:lnTo>
                  <a:pt x="61061" y="19989"/>
                </a:lnTo>
                <a:lnTo>
                  <a:pt x="65633" y="19989"/>
                </a:lnTo>
                <a:lnTo>
                  <a:pt x="65633" y="15417"/>
                </a:lnTo>
                <a:lnTo>
                  <a:pt x="59537" y="15417"/>
                </a:lnTo>
                <a:lnTo>
                  <a:pt x="59537" y="24561"/>
                </a:lnTo>
                <a:lnTo>
                  <a:pt x="59537" y="32181"/>
                </a:lnTo>
                <a:lnTo>
                  <a:pt x="58013" y="32181"/>
                </a:lnTo>
                <a:lnTo>
                  <a:pt x="56489" y="33705"/>
                </a:lnTo>
                <a:lnTo>
                  <a:pt x="45720" y="33705"/>
                </a:lnTo>
                <a:lnTo>
                  <a:pt x="44196" y="32181"/>
                </a:lnTo>
                <a:lnTo>
                  <a:pt x="44196" y="30657"/>
                </a:lnTo>
                <a:lnTo>
                  <a:pt x="42672" y="29133"/>
                </a:lnTo>
                <a:lnTo>
                  <a:pt x="42672" y="27609"/>
                </a:lnTo>
                <a:lnTo>
                  <a:pt x="41148" y="24561"/>
                </a:lnTo>
                <a:lnTo>
                  <a:pt x="41148" y="19989"/>
                </a:lnTo>
                <a:lnTo>
                  <a:pt x="54965" y="19989"/>
                </a:lnTo>
                <a:lnTo>
                  <a:pt x="56489" y="21513"/>
                </a:lnTo>
                <a:lnTo>
                  <a:pt x="56489" y="23037"/>
                </a:lnTo>
                <a:lnTo>
                  <a:pt x="58013" y="23037"/>
                </a:lnTo>
                <a:lnTo>
                  <a:pt x="59537" y="24561"/>
                </a:lnTo>
                <a:lnTo>
                  <a:pt x="59537" y="15417"/>
                </a:lnTo>
                <a:lnTo>
                  <a:pt x="25908" y="15417"/>
                </a:lnTo>
                <a:lnTo>
                  <a:pt x="24384" y="16941"/>
                </a:lnTo>
                <a:lnTo>
                  <a:pt x="22860" y="16941"/>
                </a:lnTo>
                <a:lnTo>
                  <a:pt x="19812" y="19989"/>
                </a:lnTo>
                <a:lnTo>
                  <a:pt x="18288" y="19989"/>
                </a:lnTo>
                <a:lnTo>
                  <a:pt x="18288" y="33705"/>
                </a:lnTo>
                <a:lnTo>
                  <a:pt x="19812" y="35229"/>
                </a:lnTo>
                <a:lnTo>
                  <a:pt x="19812" y="36753"/>
                </a:lnTo>
                <a:lnTo>
                  <a:pt x="27432" y="36753"/>
                </a:lnTo>
                <a:lnTo>
                  <a:pt x="27432" y="35229"/>
                </a:lnTo>
                <a:lnTo>
                  <a:pt x="25908" y="33705"/>
                </a:lnTo>
                <a:lnTo>
                  <a:pt x="25908" y="32181"/>
                </a:lnTo>
                <a:lnTo>
                  <a:pt x="24384" y="30657"/>
                </a:lnTo>
                <a:lnTo>
                  <a:pt x="24384" y="23037"/>
                </a:lnTo>
                <a:lnTo>
                  <a:pt x="25908" y="23037"/>
                </a:lnTo>
                <a:lnTo>
                  <a:pt x="25908" y="21513"/>
                </a:lnTo>
                <a:lnTo>
                  <a:pt x="27432" y="21513"/>
                </a:lnTo>
                <a:lnTo>
                  <a:pt x="28956" y="19989"/>
                </a:lnTo>
                <a:lnTo>
                  <a:pt x="35052" y="19989"/>
                </a:lnTo>
                <a:lnTo>
                  <a:pt x="35052" y="27609"/>
                </a:lnTo>
                <a:lnTo>
                  <a:pt x="36576" y="30657"/>
                </a:lnTo>
                <a:lnTo>
                  <a:pt x="36576" y="32181"/>
                </a:lnTo>
                <a:lnTo>
                  <a:pt x="42672" y="38277"/>
                </a:lnTo>
                <a:lnTo>
                  <a:pt x="45720" y="38277"/>
                </a:lnTo>
                <a:lnTo>
                  <a:pt x="48768" y="39801"/>
                </a:lnTo>
                <a:lnTo>
                  <a:pt x="56489" y="39801"/>
                </a:lnTo>
                <a:lnTo>
                  <a:pt x="65633" y="35229"/>
                </a:lnTo>
                <a:lnTo>
                  <a:pt x="66395" y="33705"/>
                </a:lnTo>
                <a:lnTo>
                  <a:pt x="67157" y="32181"/>
                </a:lnTo>
                <a:lnTo>
                  <a:pt x="67157" y="26085"/>
                </a:lnTo>
                <a:close/>
              </a:path>
              <a:path w="67945" h="154304">
                <a:moveTo>
                  <a:pt x="67729" y="108191"/>
                </a:moveTo>
                <a:lnTo>
                  <a:pt x="673" y="108191"/>
                </a:lnTo>
                <a:lnTo>
                  <a:pt x="673" y="114300"/>
                </a:lnTo>
                <a:lnTo>
                  <a:pt x="67729" y="114300"/>
                </a:lnTo>
                <a:lnTo>
                  <a:pt x="67729" y="108191"/>
                </a:lnTo>
                <a:close/>
              </a:path>
              <a:path w="67945" h="154304">
                <a:moveTo>
                  <a:pt x="67729" y="0"/>
                </a:moveTo>
                <a:lnTo>
                  <a:pt x="673" y="0"/>
                </a:lnTo>
                <a:lnTo>
                  <a:pt x="673" y="6083"/>
                </a:lnTo>
                <a:lnTo>
                  <a:pt x="67729" y="6083"/>
                </a:lnTo>
                <a:lnTo>
                  <a:pt x="6772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4332732" y="4741354"/>
            <a:ext cx="66675" cy="131445"/>
          </a:xfrm>
          <a:custGeom>
            <a:avLst/>
            <a:gdLst/>
            <a:ahLst/>
            <a:cxnLst/>
            <a:rect l="l" t="t" r="r" b="b"/>
            <a:pathLst>
              <a:path w="66675" h="131445">
                <a:moveTo>
                  <a:pt x="65532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32" y="63830"/>
                </a:lnTo>
                <a:lnTo>
                  <a:pt x="65532" y="57721"/>
                </a:lnTo>
                <a:close/>
              </a:path>
              <a:path w="66675" h="131445">
                <a:moveTo>
                  <a:pt x="66573" y="112877"/>
                </a:moveTo>
                <a:lnTo>
                  <a:pt x="65049" y="111353"/>
                </a:lnTo>
                <a:lnTo>
                  <a:pt x="63525" y="108305"/>
                </a:lnTo>
                <a:lnTo>
                  <a:pt x="62001" y="106781"/>
                </a:lnTo>
                <a:lnTo>
                  <a:pt x="60477" y="105257"/>
                </a:lnTo>
                <a:lnTo>
                  <a:pt x="58953" y="105257"/>
                </a:lnTo>
                <a:lnTo>
                  <a:pt x="57429" y="103733"/>
                </a:lnTo>
                <a:lnTo>
                  <a:pt x="54381" y="103733"/>
                </a:lnTo>
                <a:lnTo>
                  <a:pt x="52857" y="102209"/>
                </a:lnTo>
                <a:lnTo>
                  <a:pt x="39141" y="102209"/>
                </a:lnTo>
                <a:lnTo>
                  <a:pt x="37617" y="103733"/>
                </a:lnTo>
                <a:lnTo>
                  <a:pt x="34569" y="105257"/>
                </a:lnTo>
                <a:lnTo>
                  <a:pt x="33045" y="108305"/>
                </a:lnTo>
                <a:lnTo>
                  <a:pt x="31521" y="109829"/>
                </a:lnTo>
                <a:lnTo>
                  <a:pt x="31521" y="111353"/>
                </a:lnTo>
                <a:lnTo>
                  <a:pt x="29997" y="112877"/>
                </a:lnTo>
                <a:lnTo>
                  <a:pt x="29997" y="117449"/>
                </a:lnTo>
                <a:lnTo>
                  <a:pt x="28473" y="118973"/>
                </a:lnTo>
                <a:lnTo>
                  <a:pt x="28473" y="122021"/>
                </a:lnTo>
                <a:lnTo>
                  <a:pt x="26949" y="123647"/>
                </a:lnTo>
                <a:lnTo>
                  <a:pt x="25425" y="125171"/>
                </a:lnTo>
                <a:lnTo>
                  <a:pt x="13233" y="125171"/>
                </a:lnTo>
                <a:lnTo>
                  <a:pt x="11709" y="123647"/>
                </a:lnTo>
                <a:lnTo>
                  <a:pt x="10185" y="122021"/>
                </a:lnTo>
                <a:lnTo>
                  <a:pt x="8661" y="118973"/>
                </a:lnTo>
                <a:lnTo>
                  <a:pt x="8661" y="114401"/>
                </a:lnTo>
                <a:lnTo>
                  <a:pt x="10185" y="111353"/>
                </a:lnTo>
                <a:lnTo>
                  <a:pt x="11709" y="109829"/>
                </a:lnTo>
                <a:lnTo>
                  <a:pt x="13233" y="106781"/>
                </a:lnTo>
                <a:lnTo>
                  <a:pt x="16281" y="103733"/>
                </a:lnTo>
                <a:lnTo>
                  <a:pt x="5613" y="103733"/>
                </a:lnTo>
                <a:lnTo>
                  <a:pt x="5613" y="105257"/>
                </a:lnTo>
                <a:lnTo>
                  <a:pt x="4089" y="106781"/>
                </a:lnTo>
                <a:lnTo>
                  <a:pt x="2565" y="109829"/>
                </a:lnTo>
                <a:lnTo>
                  <a:pt x="2565" y="120497"/>
                </a:lnTo>
                <a:lnTo>
                  <a:pt x="4089" y="123647"/>
                </a:lnTo>
                <a:lnTo>
                  <a:pt x="10185" y="129743"/>
                </a:lnTo>
                <a:lnTo>
                  <a:pt x="14757" y="131267"/>
                </a:lnTo>
                <a:lnTo>
                  <a:pt x="23901" y="131267"/>
                </a:lnTo>
                <a:lnTo>
                  <a:pt x="28473" y="129743"/>
                </a:lnTo>
                <a:lnTo>
                  <a:pt x="31521" y="128219"/>
                </a:lnTo>
                <a:lnTo>
                  <a:pt x="34569" y="125171"/>
                </a:lnTo>
                <a:lnTo>
                  <a:pt x="36093" y="123647"/>
                </a:lnTo>
                <a:lnTo>
                  <a:pt x="37617" y="120497"/>
                </a:lnTo>
                <a:lnTo>
                  <a:pt x="37617" y="115925"/>
                </a:lnTo>
                <a:lnTo>
                  <a:pt x="39141" y="114401"/>
                </a:lnTo>
                <a:lnTo>
                  <a:pt x="39141" y="112877"/>
                </a:lnTo>
                <a:lnTo>
                  <a:pt x="40665" y="109829"/>
                </a:lnTo>
                <a:lnTo>
                  <a:pt x="42189" y="108305"/>
                </a:lnTo>
                <a:lnTo>
                  <a:pt x="43713" y="108305"/>
                </a:lnTo>
                <a:lnTo>
                  <a:pt x="46761" y="106781"/>
                </a:lnTo>
                <a:lnTo>
                  <a:pt x="51333" y="106781"/>
                </a:lnTo>
                <a:lnTo>
                  <a:pt x="54381" y="108305"/>
                </a:lnTo>
                <a:lnTo>
                  <a:pt x="55905" y="109829"/>
                </a:lnTo>
                <a:lnTo>
                  <a:pt x="58953" y="111353"/>
                </a:lnTo>
                <a:lnTo>
                  <a:pt x="58953" y="122021"/>
                </a:lnTo>
                <a:lnTo>
                  <a:pt x="57429" y="123647"/>
                </a:lnTo>
                <a:lnTo>
                  <a:pt x="55905" y="126695"/>
                </a:lnTo>
                <a:lnTo>
                  <a:pt x="51333" y="131267"/>
                </a:lnTo>
                <a:lnTo>
                  <a:pt x="62001" y="131267"/>
                </a:lnTo>
                <a:lnTo>
                  <a:pt x="63525" y="128219"/>
                </a:lnTo>
                <a:lnTo>
                  <a:pt x="65049" y="126695"/>
                </a:lnTo>
                <a:lnTo>
                  <a:pt x="65049" y="125171"/>
                </a:lnTo>
                <a:lnTo>
                  <a:pt x="66573" y="122021"/>
                </a:lnTo>
                <a:lnTo>
                  <a:pt x="66573" y="112877"/>
                </a:lnTo>
                <a:close/>
              </a:path>
              <a:path w="66675" h="131445">
                <a:moveTo>
                  <a:pt x="66573" y="83921"/>
                </a:moveTo>
                <a:lnTo>
                  <a:pt x="65049" y="82397"/>
                </a:lnTo>
                <a:lnTo>
                  <a:pt x="65049" y="80873"/>
                </a:lnTo>
                <a:lnTo>
                  <a:pt x="63525" y="80873"/>
                </a:lnTo>
                <a:lnTo>
                  <a:pt x="63525" y="79349"/>
                </a:lnTo>
                <a:lnTo>
                  <a:pt x="62001" y="79349"/>
                </a:lnTo>
                <a:lnTo>
                  <a:pt x="62001" y="77825"/>
                </a:lnTo>
                <a:lnTo>
                  <a:pt x="65049" y="77825"/>
                </a:lnTo>
                <a:lnTo>
                  <a:pt x="65049" y="73253"/>
                </a:lnTo>
                <a:lnTo>
                  <a:pt x="58953" y="73253"/>
                </a:lnTo>
                <a:lnTo>
                  <a:pt x="58953" y="82397"/>
                </a:lnTo>
                <a:lnTo>
                  <a:pt x="58953" y="90017"/>
                </a:lnTo>
                <a:lnTo>
                  <a:pt x="57429" y="90017"/>
                </a:lnTo>
                <a:lnTo>
                  <a:pt x="55905" y="91541"/>
                </a:lnTo>
                <a:lnTo>
                  <a:pt x="46761" y="91541"/>
                </a:lnTo>
                <a:lnTo>
                  <a:pt x="45237" y="90017"/>
                </a:lnTo>
                <a:lnTo>
                  <a:pt x="43713" y="90017"/>
                </a:lnTo>
                <a:lnTo>
                  <a:pt x="43713" y="88493"/>
                </a:lnTo>
                <a:lnTo>
                  <a:pt x="42189" y="86969"/>
                </a:lnTo>
                <a:lnTo>
                  <a:pt x="42189" y="82397"/>
                </a:lnTo>
                <a:lnTo>
                  <a:pt x="40665" y="80873"/>
                </a:lnTo>
                <a:lnTo>
                  <a:pt x="40665" y="77825"/>
                </a:lnTo>
                <a:lnTo>
                  <a:pt x="54381" y="77825"/>
                </a:lnTo>
                <a:lnTo>
                  <a:pt x="55905" y="79349"/>
                </a:lnTo>
                <a:lnTo>
                  <a:pt x="57429" y="79349"/>
                </a:lnTo>
                <a:lnTo>
                  <a:pt x="57429" y="80873"/>
                </a:lnTo>
                <a:lnTo>
                  <a:pt x="58953" y="82397"/>
                </a:lnTo>
                <a:lnTo>
                  <a:pt x="58953" y="73253"/>
                </a:lnTo>
                <a:lnTo>
                  <a:pt x="25425" y="73253"/>
                </a:lnTo>
                <a:lnTo>
                  <a:pt x="23901" y="74777"/>
                </a:lnTo>
                <a:lnTo>
                  <a:pt x="22377" y="74777"/>
                </a:lnTo>
                <a:lnTo>
                  <a:pt x="17805" y="79349"/>
                </a:lnTo>
                <a:lnTo>
                  <a:pt x="17805" y="90017"/>
                </a:lnTo>
                <a:lnTo>
                  <a:pt x="19329" y="91541"/>
                </a:lnTo>
                <a:lnTo>
                  <a:pt x="19329" y="94589"/>
                </a:lnTo>
                <a:lnTo>
                  <a:pt x="26949" y="94589"/>
                </a:lnTo>
                <a:lnTo>
                  <a:pt x="26949" y="93065"/>
                </a:lnTo>
                <a:lnTo>
                  <a:pt x="25425" y="90017"/>
                </a:lnTo>
                <a:lnTo>
                  <a:pt x="25425" y="86969"/>
                </a:lnTo>
                <a:lnTo>
                  <a:pt x="23901" y="86969"/>
                </a:lnTo>
                <a:lnTo>
                  <a:pt x="23901" y="82397"/>
                </a:lnTo>
                <a:lnTo>
                  <a:pt x="25425" y="82397"/>
                </a:lnTo>
                <a:lnTo>
                  <a:pt x="25425" y="79349"/>
                </a:lnTo>
                <a:lnTo>
                  <a:pt x="26949" y="79349"/>
                </a:lnTo>
                <a:lnTo>
                  <a:pt x="28473" y="77825"/>
                </a:lnTo>
                <a:lnTo>
                  <a:pt x="34569" y="77825"/>
                </a:lnTo>
                <a:lnTo>
                  <a:pt x="34569" y="82397"/>
                </a:lnTo>
                <a:lnTo>
                  <a:pt x="36093" y="85445"/>
                </a:lnTo>
                <a:lnTo>
                  <a:pt x="36093" y="90017"/>
                </a:lnTo>
                <a:lnTo>
                  <a:pt x="40665" y="94589"/>
                </a:lnTo>
                <a:lnTo>
                  <a:pt x="43713" y="94589"/>
                </a:lnTo>
                <a:lnTo>
                  <a:pt x="45237" y="96113"/>
                </a:lnTo>
                <a:lnTo>
                  <a:pt x="58953" y="96113"/>
                </a:lnTo>
                <a:lnTo>
                  <a:pt x="65049" y="93065"/>
                </a:lnTo>
                <a:lnTo>
                  <a:pt x="65811" y="91541"/>
                </a:lnTo>
                <a:lnTo>
                  <a:pt x="66573" y="90017"/>
                </a:lnTo>
                <a:lnTo>
                  <a:pt x="66573" y="83921"/>
                </a:lnTo>
                <a:close/>
              </a:path>
              <a:path w="66675" h="131445">
                <a:moveTo>
                  <a:pt x="66573" y="35052"/>
                </a:moveTo>
                <a:lnTo>
                  <a:pt x="65049" y="33528"/>
                </a:lnTo>
                <a:lnTo>
                  <a:pt x="65049" y="32004"/>
                </a:lnTo>
                <a:lnTo>
                  <a:pt x="62001" y="28956"/>
                </a:lnTo>
                <a:lnTo>
                  <a:pt x="55905" y="28956"/>
                </a:lnTo>
                <a:lnTo>
                  <a:pt x="55905" y="30480"/>
                </a:lnTo>
                <a:lnTo>
                  <a:pt x="57429" y="32004"/>
                </a:lnTo>
                <a:lnTo>
                  <a:pt x="58953" y="35052"/>
                </a:lnTo>
                <a:lnTo>
                  <a:pt x="58953" y="42672"/>
                </a:lnTo>
                <a:lnTo>
                  <a:pt x="55905" y="45720"/>
                </a:lnTo>
                <a:lnTo>
                  <a:pt x="54381" y="45720"/>
                </a:lnTo>
                <a:lnTo>
                  <a:pt x="52857" y="47244"/>
                </a:lnTo>
                <a:lnTo>
                  <a:pt x="49809" y="47244"/>
                </a:lnTo>
                <a:lnTo>
                  <a:pt x="48285" y="48768"/>
                </a:lnTo>
                <a:lnTo>
                  <a:pt x="42189" y="48768"/>
                </a:lnTo>
                <a:lnTo>
                  <a:pt x="42189" y="32004"/>
                </a:lnTo>
                <a:lnTo>
                  <a:pt x="42189" y="27432"/>
                </a:lnTo>
                <a:lnTo>
                  <a:pt x="36093" y="27432"/>
                </a:lnTo>
                <a:lnTo>
                  <a:pt x="36093" y="32004"/>
                </a:lnTo>
                <a:lnTo>
                  <a:pt x="36093" y="48768"/>
                </a:lnTo>
                <a:lnTo>
                  <a:pt x="33045" y="48768"/>
                </a:lnTo>
                <a:lnTo>
                  <a:pt x="26949" y="45720"/>
                </a:lnTo>
                <a:lnTo>
                  <a:pt x="23901" y="42672"/>
                </a:lnTo>
                <a:lnTo>
                  <a:pt x="23901" y="38100"/>
                </a:lnTo>
                <a:lnTo>
                  <a:pt x="25425" y="35052"/>
                </a:lnTo>
                <a:lnTo>
                  <a:pt x="26949" y="33528"/>
                </a:lnTo>
                <a:lnTo>
                  <a:pt x="29997" y="33528"/>
                </a:lnTo>
                <a:lnTo>
                  <a:pt x="33045" y="32004"/>
                </a:lnTo>
                <a:lnTo>
                  <a:pt x="36093" y="32004"/>
                </a:lnTo>
                <a:lnTo>
                  <a:pt x="36093" y="27432"/>
                </a:lnTo>
                <a:lnTo>
                  <a:pt x="31521" y="27432"/>
                </a:lnTo>
                <a:lnTo>
                  <a:pt x="22377" y="30480"/>
                </a:lnTo>
                <a:lnTo>
                  <a:pt x="19329" y="33528"/>
                </a:lnTo>
                <a:lnTo>
                  <a:pt x="17805" y="36576"/>
                </a:lnTo>
                <a:lnTo>
                  <a:pt x="17805" y="44196"/>
                </a:lnTo>
                <a:lnTo>
                  <a:pt x="19329" y="47244"/>
                </a:lnTo>
                <a:lnTo>
                  <a:pt x="23901" y="48768"/>
                </a:lnTo>
                <a:lnTo>
                  <a:pt x="28473" y="51917"/>
                </a:lnTo>
                <a:lnTo>
                  <a:pt x="34569" y="53441"/>
                </a:lnTo>
                <a:lnTo>
                  <a:pt x="49809" y="53441"/>
                </a:lnTo>
                <a:lnTo>
                  <a:pt x="55905" y="51917"/>
                </a:lnTo>
                <a:lnTo>
                  <a:pt x="60477" y="48768"/>
                </a:lnTo>
                <a:lnTo>
                  <a:pt x="65049" y="47244"/>
                </a:lnTo>
                <a:lnTo>
                  <a:pt x="66573" y="42672"/>
                </a:lnTo>
                <a:lnTo>
                  <a:pt x="66573" y="35052"/>
                </a:lnTo>
                <a:close/>
              </a:path>
              <a:path w="66675" h="131445">
                <a:moveTo>
                  <a:pt x="66573" y="9144"/>
                </a:moveTo>
                <a:lnTo>
                  <a:pt x="65049" y="6096"/>
                </a:lnTo>
                <a:lnTo>
                  <a:pt x="63525" y="4572"/>
                </a:lnTo>
                <a:lnTo>
                  <a:pt x="62001" y="3048"/>
                </a:lnTo>
                <a:lnTo>
                  <a:pt x="55905" y="0"/>
                </a:lnTo>
                <a:lnTo>
                  <a:pt x="48285" y="0"/>
                </a:lnTo>
                <a:lnTo>
                  <a:pt x="45237" y="1524"/>
                </a:lnTo>
                <a:lnTo>
                  <a:pt x="43713" y="1524"/>
                </a:lnTo>
                <a:lnTo>
                  <a:pt x="40665" y="4572"/>
                </a:lnTo>
                <a:lnTo>
                  <a:pt x="39141" y="7620"/>
                </a:lnTo>
                <a:lnTo>
                  <a:pt x="39141" y="9144"/>
                </a:lnTo>
                <a:lnTo>
                  <a:pt x="37617" y="10668"/>
                </a:lnTo>
                <a:lnTo>
                  <a:pt x="37617" y="13716"/>
                </a:lnTo>
                <a:lnTo>
                  <a:pt x="34569" y="16764"/>
                </a:lnTo>
                <a:lnTo>
                  <a:pt x="26949" y="16764"/>
                </a:lnTo>
                <a:lnTo>
                  <a:pt x="25425" y="15240"/>
                </a:lnTo>
                <a:lnTo>
                  <a:pt x="25425" y="13716"/>
                </a:lnTo>
                <a:lnTo>
                  <a:pt x="23901" y="12192"/>
                </a:lnTo>
                <a:lnTo>
                  <a:pt x="23901" y="9144"/>
                </a:lnTo>
                <a:lnTo>
                  <a:pt x="25425" y="7620"/>
                </a:lnTo>
                <a:lnTo>
                  <a:pt x="25425" y="6096"/>
                </a:lnTo>
                <a:lnTo>
                  <a:pt x="29997" y="1524"/>
                </a:lnTo>
                <a:lnTo>
                  <a:pt x="20853" y="1524"/>
                </a:lnTo>
                <a:lnTo>
                  <a:pt x="20853" y="3048"/>
                </a:lnTo>
                <a:lnTo>
                  <a:pt x="19329" y="4572"/>
                </a:lnTo>
                <a:lnTo>
                  <a:pt x="19329" y="6096"/>
                </a:lnTo>
                <a:lnTo>
                  <a:pt x="17805" y="7620"/>
                </a:lnTo>
                <a:lnTo>
                  <a:pt x="17805" y="13716"/>
                </a:lnTo>
                <a:lnTo>
                  <a:pt x="19329" y="15240"/>
                </a:lnTo>
                <a:lnTo>
                  <a:pt x="19329" y="16764"/>
                </a:lnTo>
                <a:lnTo>
                  <a:pt x="22377" y="19812"/>
                </a:lnTo>
                <a:lnTo>
                  <a:pt x="23901" y="19812"/>
                </a:lnTo>
                <a:lnTo>
                  <a:pt x="25425" y="21336"/>
                </a:lnTo>
                <a:lnTo>
                  <a:pt x="28473" y="21336"/>
                </a:lnTo>
                <a:lnTo>
                  <a:pt x="29997" y="22860"/>
                </a:lnTo>
                <a:lnTo>
                  <a:pt x="34569" y="22860"/>
                </a:lnTo>
                <a:lnTo>
                  <a:pt x="37617" y="21336"/>
                </a:lnTo>
                <a:lnTo>
                  <a:pt x="39141" y="21336"/>
                </a:lnTo>
                <a:lnTo>
                  <a:pt x="42189" y="19812"/>
                </a:lnTo>
                <a:lnTo>
                  <a:pt x="43713" y="18288"/>
                </a:lnTo>
                <a:lnTo>
                  <a:pt x="43713" y="16764"/>
                </a:lnTo>
                <a:lnTo>
                  <a:pt x="43713" y="15240"/>
                </a:lnTo>
                <a:lnTo>
                  <a:pt x="45237" y="13716"/>
                </a:lnTo>
                <a:lnTo>
                  <a:pt x="45237" y="10668"/>
                </a:lnTo>
                <a:lnTo>
                  <a:pt x="46761" y="10668"/>
                </a:lnTo>
                <a:lnTo>
                  <a:pt x="46761" y="7620"/>
                </a:lnTo>
                <a:lnTo>
                  <a:pt x="48285" y="6096"/>
                </a:lnTo>
                <a:lnTo>
                  <a:pt x="49809" y="6096"/>
                </a:lnTo>
                <a:lnTo>
                  <a:pt x="51333" y="4572"/>
                </a:lnTo>
                <a:lnTo>
                  <a:pt x="55905" y="4572"/>
                </a:lnTo>
                <a:lnTo>
                  <a:pt x="57429" y="6096"/>
                </a:lnTo>
                <a:lnTo>
                  <a:pt x="57429" y="7620"/>
                </a:lnTo>
                <a:lnTo>
                  <a:pt x="58953" y="7620"/>
                </a:lnTo>
                <a:lnTo>
                  <a:pt x="60477" y="9144"/>
                </a:lnTo>
                <a:lnTo>
                  <a:pt x="60477" y="13716"/>
                </a:lnTo>
                <a:lnTo>
                  <a:pt x="58953" y="15240"/>
                </a:lnTo>
                <a:lnTo>
                  <a:pt x="58953" y="16764"/>
                </a:lnTo>
                <a:lnTo>
                  <a:pt x="54381" y="21336"/>
                </a:lnTo>
                <a:lnTo>
                  <a:pt x="54381" y="22860"/>
                </a:lnTo>
                <a:lnTo>
                  <a:pt x="62001" y="22860"/>
                </a:lnTo>
                <a:lnTo>
                  <a:pt x="65049" y="19812"/>
                </a:lnTo>
                <a:lnTo>
                  <a:pt x="65049" y="18288"/>
                </a:lnTo>
                <a:lnTo>
                  <a:pt x="66573" y="16764"/>
                </a:lnTo>
                <a:lnTo>
                  <a:pt x="66573" y="914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4486173" y="4741354"/>
            <a:ext cx="64769" cy="50800"/>
          </a:xfrm>
          <a:custGeom>
            <a:avLst/>
            <a:gdLst/>
            <a:ahLst/>
            <a:cxnLst/>
            <a:rect l="l" t="t" r="r" b="b"/>
            <a:pathLst>
              <a:path w="64770" h="50800">
                <a:moveTo>
                  <a:pt x="62572" y="19812"/>
                </a:moveTo>
                <a:lnTo>
                  <a:pt x="39712" y="19812"/>
                </a:lnTo>
                <a:lnTo>
                  <a:pt x="39712" y="12192"/>
                </a:lnTo>
                <a:lnTo>
                  <a:pt x="38188" y="9144"/>
                </a:lnTo>
                <a:lnTo>
                  <a:pt x="38188" y="7620"/>
                </a:lnTo>
                <a:lnTo>
                  <a:pt x="33616" y="3048"/>
                </a:lnTo>
                <a:lnTo>
                  <a:pt x="32092" y="2286"/>
                </a:lnTo>
                <a:lnTo>
                  <a:pt x="32092" y="10668"/>
                </a:lnTo>
                <a:lnTo>
                  <a:pt x="32092" y="19812"/>
                </a:lnTo>
                <a:lnTo>
                  <a:pt x="7620" y="19812"/>
                </a:lnTo>
                <a:lnTo>
                  <a:pt x="7620" y="9144"/>
                </a:lnTo>
                <a:lnTo>
                  <a:pt x="10668" y="6096"/>
                </a:lnTo>
                <a:lnTo>
                  <a:pt x="13716" y="6096"/>
                </a:lnTo>
                <a:lnTo>
                  <a:pt x="15240" y="4572"/>
                </a:lnTo>
                <a:lnTo>
                  <a:pt x="24472" y="4572"/>
                </a:lnTo>
                <a:lnTo>
                  <a:pt x="25996" y="6096"/>
                </a:lnTo>
                <a:lnTo>
                  <a:pt x="27520" y="6096"/>
                </a:lnTo>
                <a:lnTo>
                  <a:pt x="29044" y="7620"/>
                </a:lnTo>
                <a:lnTo>
                  <a:pt x="30568" y="7620"/>
                </a:lnTo>
                <a:lnTo>
                  <a:pt x="30568" y="9144"/>
                </a:lnTo>
                <a:lnTo>
                  <a:pt x="32092" y="10668"/>
                </a:lnTo>
                <a:lnTo>
                  <a:pt x="32092" y="2286"/>
                </a:lnTo>
                <a:lnTo>
                  <a:pt x="30568" y="1524"/>
                </a:lnTo>
                <a:lnTo>
                  <a:pt x="29044" y="1524"/>
                </a:lnTo>
                <a:lnTo>
                  <a:pt x="27520" y="0"/>
                </a:lnTo>
                <a:lnTo>
                  <a:pt x="12192" y="0"/>
                </a:lnTo>
                <a:lnTo>
                  <a:pt x="10668" y="1524"/>
                </a:lnTo>
                <a:lnTo>
                  <a:pt x="7620" y="1524"/>
                </a:lnTo>
                <a:lnTo>
                  <a:pt x="4572" y="4572"/>
                </a:lnTo>
                <a:lnTo>
                  <a:pt x="3048" y="4572"/>
                </a:lnTo>
                <a:lnTo>
                  <a:pt x="1524" y="6096"/>
                </a:lnTo>
                <a:lnTo>
                  <a:pt x="1524" y="7620"/>
                </a:lnTo>
                <a:lnTo>
                  <a:pt x="0" y="9144"/>
                </a:lnTo>
                <a:lnTo>
                  <a:pt x="0" y="24384"/>
                </a:lnTo>
                <a:lnTo>
                  <a:pt x="62572" y="24384"/>
                </a:lnTo>
                <a:lnTo>
                  <a:pt x="62572" y="19812"/>
                </a:lnTo>
                <a:close/>
              </a:path>
              <a:path w="64770" h="50800">
                <a:moveTo>
                  <a:pt x="64198" y="41148"/>
                </a:moveTo>
                <a:lnTo>
                  <a:pt x="62674" y="38100"/>
                </a:lnTo>
                <a:lnTo>
                  <a:pt x="59626" y="36576"/>
                </a:lnTo>
                <a:lnTo>
                  <a:pt x="56578" y="33528"/>
                </a:lnTo>
                <a:lnTo>
                  <a:pt x="88" y="33528"/>
                </a:lnTo>
                <a:lnTo>
                  <a:pt x="88" y="45720"/>
                </a:lnTo>
                <a:lnTo>
                  <a:pt x="7708" y="45720"/>
                </a:lnTo>
                <a:lnTo>
                  <a:pt x="7708" y="38100"/>
                </a:lnTo>
                <a:lnTo>
                  <a:pt x="52006" y="38100"/>
                </a:lnTo>
                <a:lnTo>
                  <a:pt x="53530" y="39624"/>
                </a:lnTo>
                <a:lnTo>
                  <a:pt x="55054" y="39624"/>
                </a:lnTo>
                <a:lnTo>
                  <a:pt x="55054" y="41148"/>
                </a:lnTo>
                <a:lnTo>
                  <a:pt x="56578" y="42672"/>
                </a:lnTo>
                <a:lnTo>
                  <a:pt x="56578" y="47244"/>
                </a:lnTo>
                <a:lnTo>
                  <a:pt x="55054" y="48768"/>
                </a:lnTo>
                <a:lnTo>
                  <a:pt x="55054" y="50292"/>
                </a:lnTo>
                <a:lnTo>
                  <a:pt x="62674" y="50292"/>
                </a:lnTo>
                <a:lnTo>
                  <a:pt x="62674" y="47244"/>
                </a:lnTo>
                <a:lnTo>
                  <a:pt x="64198" y="45720"/>
                </a:lnTo>
                <a:lnTo>
                  <a:pt x="64198" y="411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1" name="object 111" descr=""/>
          <p:cNvGrpSpPr/>
          <p:nvPr/>
        </p:nvGrpSpPr>
        <p:grpSpPr>
          <a:xfrm>
            <a:off x="4637532" y="4739830"/>
            <a:ext cx="67310" cy="243204"/>
            <a:chOff x="4637532" y="4739830"/>
            <a:chExt cx="67310" cy="243204"/>
          </a:xfrm>
        </p:grpSpPr>
        <p:pic>
          <p:nvPicPr>
            <p:cNvPr id="112" name="object 11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37532" y="4851177"/>
              <a:ext cx="66960" cy="131254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4641812" y="4739830"/>
              <a:ext cx="61594" cy="69215"/>
            </a:xfrm>
            <a:custGeom>
              <a:avLst/>
              <a:gdLst/>
              <a:ahLst/>
              <a:cxnLst/>
              <a:rect l="l" t="t" r="r" b="b"/>
              <a:pathLst>
                <a:path w="61595" h="69214">
                  <a:moveTo>
                    <a:pt x="61048" y="39624"/>
                  </a:moveTo>
                  <a:lnTo>
                    <a:pt x="0" y="39624"/>
                  </a:lnTo>
                  <a:lnTo>
                    <a:pt x="0" y="45720"/>
                  </a:lnTo>
                  <a:lnTo>
                    <a:pt x="50380" y="45720"/>
                  </a:lnTo>
                  <a:lnTo>
                    <a:pt x="0" y="61061"/>
                  </a:lnTo>
                  <a:lnTo>
                    <a:pt x="0" y="68681"/>
                  </a:lnTo>
                  <a:lnTo>
                    <a:pt x="61048" y="68681"/>
                  </a:lnTo>
                  <a:lnTo>
                    <a:pt x="61048" y="64109"/>
                  </a:lnTo>
                  <a:lnTo>
                    <a:pt x="6096" y="64109"/>
                  </a:lnTo>
                  <a:lnTo>
                    <a:pt x="61048" y="47244"/>
                  </a:lnTo>
                  <a:lnTo>
                    <a:pt x="61048" y="39624"/>
                  </a:lnTo>
                  <a:close/>
                </a:path>
                <a:path w="61595" h="69214">
                  <a:moveTo>
                    <a:pt x="61048" y="0"/>
                  </a:moveTo>
                  <a:lnTo>
                    <a:pt x="36576" y="5499"/>
                  </a:lnTo>
                  <a:lnTo>
                    <a:pt x="36576" y="10668"/>
                  </a:lnTo>
                  <a:lnTo>
                    <a:pt x="36576" y="24384"/>
                  </a:lnTo>
                  <a:lnTo>
                    <a:pt x="6096" y="16764"/>
                  </a:lnTo>
                  <a:lnTo>
                    <a:pt x="36576" y="10668"/>
                  </a:lnTo>
                  <a:lnTo>
                    <a:pt x="36576" y="5499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61048" y="33528"/>
                  </a:lnTo>
                  <a:lnTo>
                    <a:pt x="61048" y="28956"/>
                  </a:lnTo>
                  <a:lnTo>
                    <a:pt x="44284" y="25908"/>
                  </a:lnTo>
                  <a:lnTo>
                    <a:pt x="44284" y="24384"/>
                  </a:lnTo>
                  <a:lnTo>
                    <a:pt x="44284" y="10668"/>
                  </a:lnTo>
                  <a:lnTo>
                    <a:pt x="44284" y="9144"/>
                  </a:lnTo>
                  <a:lnTo>
                    <a:pt x="61048" y="6096"/>
                  </a:lnTo>
                  <a:lnTo>
                    <a:pt x="61048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 descr=""/>
          <p:cNvSpPr/>
          <p:nvPr/>
        </p:nvSpPr>
        <p:spPr>
          <a:xfrm>
            <a:off x="4788408" y="4741354"/>
            <a:ext cx="67310" cy="131445"/>
          </a:xfrm>
          <a:custGeom>
            <a:avLst/>
            <a:gdLst/>
            <a:ahLst/>
            <a:cxnLst/>
            <a:rect l="l" t="t" r="r" b="b"/>
            <a:pathLst>
              <a:path w="67310" h="131445">
                <a:moveTo>
                  <a:pt x="65532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32" y="63830"/>
                </a:lnTo>
                <a:lnTo>
                  <a:pt x="65532" y="57721"/>
                </a:lnTo>
                <a:close/>
              </a:path>
              <a:path w="67310" h="131445">
                <a:moveTo>
                  <a:pt x="67043" y="114401"/>
                </a:moveTo>
                <a:lnTo>
                  <a:pt x="65519" y="112877"/>
                </a:lnTo>
                <a:lnTo>
                  <a:pt x="65519" y="111353"/>
                </a:lnTo>
                <a:lnTo>
                  <a:pt x="63995" y="108305"/>
                </a:lnTo>
                <a:lnTo>
                  <a:pt x="62471" y="106781"/>
                </a:lnTo>
                <a:lnTo>
                  <a:pt x="60947" y="105257"/>
                </a:lnTo>
                <a:lnTo>
                  <a:pt x="59423" y="105257"/>
                </a:lnTo>
                <a:lnTo>
                  <a:pt x="57899" y="103733"/>
                </a:lnTo>
                <a:lnTo>
                  <a:pt x="54851" y="103733"/>
                </a:lnTo>
                <a:lnTo>
                  <a:pt x="51803" y="102209"/>
                </a:lnTo>
                <a:lnTo>
                  <a:pt x="39611" y="102209"/>
                </a:lnTo>
                <a:lnTo>
                  <a:pt x="36563" y="103733"/>
                </a:lnTo>
                <a:lnTo>
                  <a:pt x="35039" y="105257"/>
                </a:lnTo>
                <a:lnTo>
                  <a:pt x="33515" y="108305"/>
                </a:lnTo>
                <a:lnTo>
                  <a:pt x="30467" y="111353"/>
                </a:lnTo>
                <a:lnTo>
                  <a:pt x="30467" y="115925"/>
                </a:lnTo>
                <a:lnTo>
                  <a:pt x="28943" y="117449"/>
                </a:lnTo>
                <a:lnTo>
                  <a:pt x="28943" y="120497"/>
                </a:lnTo>
                <a:lnTo>
                  <a:pt x="27419" y="122021"/>
                </a:lnTo>
                <a:lnTo>
                  <a:pt x="27419" y="123647"/>
                </a:lnTo>
                <a:lnTo>
                  <a:pt x="25895" y="125171"/>
                </a:lnTo>
                <a:lnTo>
                  <a:pt x="13614" y="125171"/>
                </a:lnTo>
                <a:lnTo>
                  <a:pt x="12090" y="123647"/>
                </a:lnTo>
                <a:lnTo>
                  <a:pt x="10566" y="122021"/>
                </a:lnTo>
                <a:lnTo>
                  <a:pt x="9042" y="118973"/>
                </a:lnTo>
                <a:lnTo>
                  <a:pt x="9042" y="114401"/>
                </a:lnTo>
                <a:lnTo>
                  <a:pt x="10566" y="111353"/>
                </a:lnTo>
                <a:lnTo>
                  <a:pt x="10566" y="109829"/>
                </a:lnTo>
                <a:lnTo>
                  <a:pt x="12090" y="106781"/>
                </a:lnTo>
                <a:lnTo>
                  <a:pt x="13614" y="105257"/>
                </a:lnTo>
                <a:lnTo>
                  <a:pt x="16662" y="103733"/>
                </a:lnTo>
                <a:lnTo>
                  <a:pt x="5994" y="103733"/>
                </a:lnTo>
                <a:lnTo>
                  <a:pt x="4470" y="105257"/>
                </a:lnTo>
                <a:lnTo>
                  <a:pt x="4470" y="106781"/>
                </a:lnTo>
                <a:lnTo>
                  <a:pt x="2946" y="109829"/>
                </a:lnTo>
                <a:lnTo>
                  <a:pt x="2946" y="111353"/>
                </a:lnTo>
                <a:lnTo>
                  <a:pt x="1422" y="114401"/>
                </a:lnTo>
                <a:lnTo>
                  <a:pt x="1422" y="120497"/>
                </a:lnTo>
                <a:lnTo>
                  <a:pt x="2946" y="123647"/>
                </a:lnTo>
                <a:lnTo>
                  <a:pt x="7518" y="126695"/>
                </a:lnTo>
                <a:lnTo>
                  <a:pt x="10566" y="129743"/>
                </a:lnTo>
                <a:lnTo>
                  <a:pt x="15138" y="131267"/>
                </a:lnTo>
                <a:lnTo>
                  <a:pt x="24282" y="131267"/>
                </a:lnTo>
                <a:lnTo>
                  <a:pt x="27419" y="129743"/>
                </a:lnTo>
                <a:lnTo>
                  <a:pt x="33515" y="126695"/>
                </a:lnTo>
                <a:lnTo>
                  <a:pt x="34277" y="125171"/>
                </a:lnTo>
                <a:lnTo>
                  <a:pt x="35039" y="123647"/>
                </a:lnTo>
                <a:lnTo>
                  <a:pt x="36563" y="120497"/>
                </a:lnTo>
                <a:lnTo>
                  <a:pt x="38087" y="118973"/>
                </a:lnTo>
                <a:lnTo>
                  <a:pt x="38087" y="114401"/>
                </a:lnTo>
                <a:lnTo>
                  <a:pt x="39611" y="112877"/>
                </a:lnTo>
                <a:lnTo>
                  <a:pt x="41135" y="109829"/>
                </a:lnTo>
                <a:lnTo>
                  <a:pt x="42659" y="108305"/>
                </a:lnTo>
                <a:lnTo>
                  <a:pt x="44183" y="108305"/>
                </a:lnTo>
                <a:lnTo>
                  <a:pt x="45707" y="106781"/>
                </a:lnTo>
                <a:lnTo>
                  <a:pt x="51803" y="106781"/>
                </a:lnTo>
                <a:lnTo>
                  <a:pt x="54851" y="108305"/>
                </a:lnTo>
                <a:lnTo>
                  <a:pt x="57899" y="111353"/>
                </a:lnTo>
                <a:lnTo>
                  <a:pt x="59423" y="114401"/>
                </a:lnTo>
                <a:lnTo>
                  <a:pt x="59423" y="122021"/>
                </a:lnTo>
                <a:lnTo>
                  <a:pt x="57899" y="123647"/>
                </a:lnTo>
                <a:lnTo>
                  <a:pt x="56375" y="126695"/>
                </a:lnTo>
                <a:lnTo>
                  <a:pt x="53327" y="128219"/>
                </a:lnTo>
                <a:lnTo>
                  <a:pt x="51803" y="131267"/>
                </a:lnTo>
                <a:lnTo>
                  <a:pt x="60947" y="131267"/>
                </a:lnTo>
                <a:lnTo>
                  <a:pt x="63995" y="128219"/>
                </a:lnTo>
                <a:lnTo>
                  <a:pt x="63995" y="126695"/>
                </a:lnTo>
                <a:lnTo>
                  <a:pt x="65519" y="125171"/>
                </a:lnTo>
                <a:lnTo>
                  <a:pt x="65519" y="122021"/>
                </a:lnTo>
                <a:lnTo>
                  <a:pt x="67043" y="120497"/>
                </a:lnTo>
                <a:lnTo>
                  <a:pt x="67043" y="114401"/>
                </a:lnTo>
                <a:close/>
              </a:path>
              <a:path w="67310" h="131445">
                <a:moveTo>
                  <a:pt x="67056" y="85445"/>
                </a:moveTo>
                <a:lnTo>
                  <a:pt x="65532" y="83921"/>
                </a:lnTo>
                <a:lnTo>
                  <a:pt x="65532" y="82397"/>
                </a:lnTo>
                <a:lnTo>
                  <a:pt x="64008" y="80873"/>
                </a:lnTo>
                <a:lnTo>
                  <a:pt x="64008" y="79349"/>
                </a:lnTo>
                <a:lnTo>
                  <a:pt x="62484" y="79349"/>
                </a:lnTo>
                <a:lnTo>
                  <a:pt x="60960" y="77825"/>
                </a:lnTo>
                <a:lnTo>
                  <a:pt x="65532" y="77825"/>
                </a:lnTo>
                <a:lnTo>
                  <a:pt x="65532" y="73253"/>
                </a:lnTo>
                <a:lnTo>
                  <a:pt x="59436" y="73253"/>
                </a:lnTo>
                <a:lnTo>
                  <a:pt x="59436" y="82397"/>
                </a:lnTo>
                <a:lnTo>
                  <a:pt x="59436" y="90017"/>
                </a:lnTo>
                <a:lnTo>
                  <a:pt x="57912" y="90017"/>
                </a:lnTo>
                <a:lnTo>
                  <a:pt x="56388" y="91541"/>
                </a:lnTo>
                <a:lnTo>
                  <a:pt x="47244" y="91541"/>
                </a:lnTo>
                <a:lnTo>
                  <a:pt x="45720" y="90017"/>
                </a:lnTo>
                <a:lnTo>
                  <a:pt x="44196" y="90017"/>
                </a:lnTo>
                <a:lnTo>
                  <a:pt x="44196" y="88493"/>
                </a:lnTo>
                <a:lnTo>
                  <a:pt x="42672" y="86969"/>
                </a:lnTo>
                <a:lnTo>
                  <a:pt x="42672" y="85445"/>
                </a:lnTo>
                <a:lnTo>
                  <a:pt x="41148" y="83921"/>
                </a:lnTo>
                <a:lnTo>
                  <a:pt x="41148" y="77825"/>
                </a:lnTo>
                <a:lnTo>
                  <a:pt x="53340" y="77825"/>
                </a:lnTo>
                <a:lnTo>
                  <a:pt x="54864" y="79349"/>
                </a:lnTo>
                <a:lnTo>
                  <a:pt x="56388" y="79349"/>
                </a:lnTo>
                <a:lnTo>
                  <a:pt x="59436" y="82397"/>
                </a:lnTo>
                <a:lnTo>
                  <a:pt x="59436" y="73253"/>
                </a:lnTo>
                <a:lnTo>
                  <a:pt x="25908" y="73253"/>
                </a:lnTo>
                <a:lnTo>
                  <a:pt x="24282" y="74777"/>
                </a:lnTo>
                <a:lnTo>
                  <a:pt x="22758" y="74777"/>
                </a:lnTo>
                <a:lnTo>
                  <a:pt x="19710" y="77825"/>
                </a:lnTo>
                <a:lnTo>
                  <a:pt x="18186" y="77825"/>
                </a:lnTo>
                <a:lnTo>
                  <a:pt x="18186" y="91541"/>
                </a:lnTo>
                <a:lnTo>
                  <a:pt x="19710" y="93065"/>
                </a:lnTo>
                <a:lnTo>
                  <a:pt x="19710" y="94589"/>
                </a:lnTo>
                <a:lnTo>
                  <a:pt x="27432" y="94589"/>
                </a:lnTo>
                <a:lnTo>
                  <a:pt x="27432" y="93065"/>
                </a:lnTo>
                <a:lnTo>
                  <a:pt x="25908" y="90017"/>
                </a:lnTo>
                <a:lnTo>
                  <a:pt x="25908" y="88493"/>
                </a:lnTo>
                <a:lnTo>
                  <a:pt x="24282" y="86969"/>
                </a:lnTo>
                <a:lnTo>
                  <a:pt x="24282" y="82397"/>
                </a:lnTo>
                <a:lnTo>
                  <a:pt x="25908" y="80873"/>
                </a:lnTo>
                <a:lnTo>
                  <a:pt x="25908" y="79349"/>
                </a:lnTo>
                <a:lnTo>
                  <a:pt x="27432" y="79349"/>
                </a:lnTo>
                <a:lnTo>
                  <a:pt x="27432" y="77825"/>
                </a:lnTo>
                <a:lnTo>
                  <a:pt x="35052" y="77825"/>
                </a:lnTo>
                <a:lnTo>
                  <a:pt x="35052" y="85445"/>
                </a:lnTo>
                <a:lnTo>
                  <a:pt x="36576" y="86969"/>
                </a:lnTo>
                <a:lnTo>
                  <a:pt x="36576" y="90017"/>
                </a:lnTo>
                <a:lnTo>
                  <a:pt x="41148" y="94589"/>
                </a:lnTo>
                <a:lnTo>
                  <a:pt x="42672" y="94589"/>
                </a:lnTo>
                <a:lnTo>
                  <a:pt x="45720" y="96113"/>
                </a:lnTo>
                <a:lnTo>
                  <a:pt x="59436" y="96113"/>
                </a:lnTo>
                <a:lnTo>
                  <a:pt x="65532" y="93065"/>
                </a:lnTo>
                <a:lnTo>
                  <a:pt x="66294" y="91541"/>
                </a:lnTo>
                <a:lnTo>
                  <a:pt x="67056" y="90017"/>
                </a:lnTo>
                <a:lnTo>
                  <a:pt x="67056" y="85445"/>
                </a:lnTo>
                <a:close/>
              </a:path>
              <a:path w="67310" h="131445">
                <a:moveTo>
                  <a:pt x="67056" y="36576"/>
                </a:moveTo>
                <a:lnTo>
                  <a:pt x="65532" y="35052"/>
                </a:lnTo>
                <a:lnTo>
                  <a:pt x="65532" y="33528"/>
                </a:lnTo>
                <a:lnTo>
                  <a:pt x="64008" y="32004"/>
                </a:lnTo>
                <a:lnTo>
                  <a:pt x="64008" y="30480"/>
                </a:lnTo>
                <a:lnTo>
                  <a:pt x="62484" y="28956"/>
                </a:lnTo>
                <a:lnTo>
                  <a:pt x="54864" y="28956"/>
                </a:lnTo>
                <a:lnTo>
                  <a:pt x="57912" y="32004"/>
                </a:lnTo>
                <a:lnTo>
                  <a:pt x="59436" y="35052"/>
                </a:lnTo>
                <a:lnTo>
                  <a:pt x="59436" y="42672"/>
                </a:lnTo>
                <a:lnTo>
                  <a:pt x="57912" y="44196"/>
                </a:lnTo>
                <a:lnTo>
                  <a:pt x="56388" y="44196"/>
                </a:lnTo>
                <a:lnTo>
                  <a:pt x="56388" y="45720"/>
                </a:lnTo>
                <a:lnTo>
                  <a:pt x="54864" y="45720"/>
                </a:lnTo>
                <a:lnTo>
                  <a:pt x="53340" y="47244"/>
                </a:lnTo>
                <a:lnTo>
                  <a:pt x="50292" y="47244"/>
                </a:lnTo>
                <a:lnTo>
                  <a:pt x="48768" y="48768"/>
                </a:lnTo>
                <a:lnTo>
                  <a:pt x="42672" y="48768"/>
                </a:lnTo>
                <a:lnTo>
                  <a:pt x="42672" y="32004"/>
                </a:lnTo>
                <a:lnTo>
                  <a:pt x="42672" y="27432"/>
                </a:lnTo>
                <a:lnTo>
                  <a:pt x="36576" y="27432"/>
                </a:lnTo>
                <a:lnTo>
                  <a:pt x="36576" y="32004"/>
                </a:lnTo>
                <a:lnTo>
                  <a:pt x="36576" y="48768"/>
                </a:lnTo>
                <a:lnTo>
                  <a:pt x="33528" y="48768"/>
                </a:lnTo>
                <a:lnTo>
                  <a:pt x="27432" y="45720"/>
                </a:lnTo>
                <a:lnTo>
                  <a:pt x="25908" y="44196"/>
                </a:lnTo>
                <a:lnTo>
                  <a:pt x="24282" y="42672"/>
                </a:lnTo>
                <a:lnTo>
                  <a:pt x="24282" y="35052"/>
                </a:lnTo>
                <a:lnTo>
                  <a:pt x="27432" y="33528"/>
                </a:lnTo>
                <a:lnTo>
                  <a:pt x="28956" y="33528"/>
                </a:lnTo>
                <a:lnTo>
                  <a:pt x="33528" y="32004"/>
                </a:lnTo>
                <a:lnTo>
                  <a:pt x="36576" y="32004"/>
                </a:lnTo>
                <a:lnTo>
                  <a:pt x="36576" y="27432"/>
                </a:lnTo>
                <a:lnTo>
                  <a:pt x="32004" y="27432"/>
                </a:lnTo>
                <a:lnTo>
                  <a:pt x="22758" y="30480"/>
                </a:lnTo>
                <a:lnTo>
                  <a:pt x="16662" y="36576"/>
                </a:lnTo>
                <a:lnTo>
                  <a:pt x="16662" y="44196"/>
                </a:lnTo>
                <a:lnTo>
                  <a:pt x="19710" y="47244"/>
                </a:lnTo>
                <a:lnTo>
                  <a:pt x="24282" y="48768"/>
                </a:lnTo>
                <a:lnTo>
                  <a:pt x="28956" y="51917"/>
                </a:lnTo>
                <a:lnTo>
                  <a:pt x="35052" y="53441"/>
                </a:lnTo>
                <a:lnTo>
                  <a:pt x="50292" y="53441"/>
                </a:lnTo>
                <a:lnTo>
                  <a:pt x="56388" y="51917"/>
                </a:lnTo>
                <a:lnTo>
                  <a:pt x="60960" y="48768"/>
                </a:lnTo>
                <a:lnTo>
                  <a:pt x="64008" y="47244"/>
                </a:lnTo>
                <a:lnTo>
                  <a:pt x="67056" y="42672"/>
                </a:lnTo>
                <a:lnTo>
                  <a:pt x="67056" y="36576"/>
                </a:lnTo>
                <a:close/>
              </a:path>
              <a:path w="67310" h="131445">
                <a:moveTo>
                  <a:pt x="67056" y="9144"/>
                </a:moveTo>
                <a:lnTo>
                  <a:pt x="65532" y="6096"/>
                </a:lnTo>
                <a:lnTo>
                  <a:pt x="64008" y="4572"/>
                </a:lnTo>
                <a:lnTo>
                  <a:pt x="62484" y="3048"/>
                </a:lnTo>
                <a:lnTo>
                  <a:pt x="56388" y="0"/>
                </a:lnTo>
                <a:lnTo>
                  <a:pt x="48768" y="0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3048"/>
                </a:lnTo>
                <a:lnTo>
                  <a:pt x="39624" y="4572"/>
                </a:lnTo>
                <a:lnTo>
                  <a:pt x="39624" y="9144"/>
                </a:lnTo>
                <a:lnTo>
                  <a:pt x="38100" y="9144"/>
                </a:lnTo>
                <a:lnTo>
                  <a:pt x="38100" y="12192"/>
                </a:lnTo>
                <a:lnTo>
                  <a:pt x="36576" y="13716"/>
                </a:lnTo>
                <a:lnTo>
                  <a:pt x="36576" y="15240"/>
                </a:lnTo>
                <a:lnTo>
                  <a:pt x="35052" y="16764"/>
                </a:lnTo>
                <a:lnTo>
                  <a:pt x="27432" y="16764"/>
                </a:lnTo>
                <a:lnTo>
                  <a:pt x="25908" y="15240"/>
                </a:lnTo>
                <a:lnTo>
                  <a:pt x="24282" y="13716"/>
                </a:lnTo>
                <a:lnTo>
                  <a:pt x="24282" y="7620"/>
                </a:lnTo>
                <a:lnTo>
                  <a:pt x="25908" y="6096"/>
                </a:lnTo>
                <a:lnTo>
                  <a:pt x="27432" y="4572"/>
                </a:lnTo>
                <a:lnTo>
                  <a:pt x="27432" y="3048"/>
                </a:lnTo>
                <a:lnTo>
                  <a:pt x="28956" y="1524"/>
                </a:lnTo>
                <a:lnTo>
                  <a:pt x="21234" y="1524"/>
                </a:lnTo>
                <a:lnTo>
                  <a:pt x="19710" y="3048"/>
                </a:lnTo>
                <a:lnTo>
                  <a:pt x="19710" y="4572"/>
                </a:lnTo>
                <a:lnTo>
                  <a:pt x="18186" y="6096"/>
                </a:lnTo>
                <a:lnTo>
                  <a:pt x="18186" y="15240"/>
                </a:lnTo>
                <a:lnTo>
                  <a:pt x="21234" y="18288"/>
                </a:lnTo>
                <a:lnTo>
                  <a:pt x="21234" y="19812"/>
                </a:lnTo>
                <a:lnTo>
                  <a:pt x="22758" y="19812"/>
                </a:lnTo>
                <a:lnTo>
                  <a:pt x="24282" y="21336"/>
                </a:lnTo>
                <a:lnTo>
                  <a:pt x="28956" y="21336"/>
                </a:lnTo>
                <a:lnTo>
                  <a:pt x="30480" y="22860"/>
                </a:lnTo>
                <a:lnTo>
                  <a:pt x="35052" y="22860"/>
                </a:lnTo>
                <a:lnTo>
                  <a:pt x="38100" y="21336"/>
                </a:lnTo>
                <a:lnTo>
                  <a:pt x="39624" y="21336"/>
                </a:lnTo>
                <a:lnTo>
                  <a:pt x="42672" y="18288"/>
                </a:lnTo>
                <a:lnTo>
                  <a:pt x="43434" y="16764"/>
                </a:lnTo>
                <a:lnTo>
                  <a:pt x="44196" y="15240"/>
                </a:lnTo>
                <a:lnTo>
                  <a:pt x="44196" y="13716"/>
                </a:lnTo>
                <a:lnTo>
                  <a:pt x="45720" y="13716"/>
                </a:lnTo>
                <a:lnTo>
                  <a:pt x="45720" y="9144"/>
                </a:lnTo>
                <a:lnTo>
                  <a:pt x="47244" y="7620"/>
                </a:lnTo>
                <a:lnTo>
                  <a:pt x="47244" y="6096"/>
                </a:lnTo>
                <a:lnTo>
                  <a:pt x="50292" y="6096"/>
                </a:lnTo>
                <a:lnTo>
                  <a:pt x="51816" y="4572"/>
                </a:lnTo>
                <a:lnTo>
                  <a:pt x="54864" y="4572"/>
                </a:lnTo>
                <a:lnTo>
                  <a:pt x="57912" y="6096"/>
                </a:lnTo>
                <a:lnTo>
                  <a:pt x="57912" y="7620"/>
                </a:lnTo>
                <a:lnTo>
                  <a:pt x="59436" y="7620"/>
                </a:lnTo>
                <a:lnTo>
                  <a:pt x="59436" y="15240"/>
                </a:lnTo>
                <a:lnTo>
                  <a:pt x="57912" y="16764"/>
                </a:lnTo>
                <a:lnTo>
                  <a:pt x="57912" y="18288"/>
                </a:lnTo>
                <a:lnTo>
                  <a:pt x="56388" y="19812"/>
                </a:lnTo>
                <a:lnTo>
                  <a:pt x="53340" y="21336"/>
                </a:lnTo>
                <a:lnTo>
                  <a:pt x="53340" y="22860"/>
                </a:lnTo>
                <a:lnTo>
                  <a:pt x="62484" y="22860"/>
                </a:lnTo>
                <a:lnTo>
                  <a:pt x="64008" y="21336"/>
                </a:lnTo>
                <a:lnTo>
                  <a:pt x="64008" y="19812"/>
                </a:lnTo>
                <a:lnTo>
                  <a:pt x="65532" y="18288"/>
                </a:lnTo>
                <a:lnTo>
                  <a:pt x="65532" y="16764"/>
                </a:lnTo>
                <a:lnTo>
                  <a:pt x="67056" y="13716"/>
                </a:lnTo>
                <a:lnTo>
                  <a:pt x="67056" y="914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4939271" y="4741176"/>
            <a:ext cx="67310" cy="154305"/>
          </a:xfrm>
          <a:custGeom>
            <a:avLst/>
            <a:gdLst/>
            <a:ahLst/>
            <a:cxnLst/>
            <a:rect l="l" t="t" r="r" b="b"/>
            <a:pathLst>
              <a:path w="67310" h="154304">
                <a:moveTo>
                  <a:pt x="65544" y="108191"/>
                </a:moveTo>
                <a:lnTo>
                  <a:pt x="0" y="108191"/>
                </a:lnTo>
                <a:lnTo>
                  <a:pt x="0" y="114300"/>
                </a:lnTo>
                <a:lnTo>
                  <a:pt x="65544" y="114300"/>
                </a:lnTo>
                <a:lnTo>
                  <a:pt x="65544" y="108191"/>
                </a:lnTo>
                <a:close/>
              </a:path>
              <a:path w="67310" h="154304">
                <a:moveTo>
                  <a:pt x="65544" y="0"/>
                </a:moveTo>
                <a:lnTo>
                  <a:pt x="0" y="0"/>
                </a:lnTo>
                <a:lnTo>
                  <a:pt x="0" y="6083"/>
                </a:lnTo>
                <a:lnTo>
                  <a:pt x="65544" y="6083"/>
                </a:lnTo>
                <a:lnTo>
                  <a:pt x="65544" y="0"/>
                </a:lnTo>
                <a:close/>
              </a:path>
              <a:path w="67310" h="154304">
                <a:moveTo>
                  <a:pt x="67157" y="132956"/>
                </a:moveTo>
                <a:lnTo>
                  <a:pt x="65633" y="129908"/>
                </a:lnTo>
                <a:lnTo>
                  <a:pt x="64109" y="128384"/>
                </a:lnTo>
                <a:lnTo>
                  <a:pt x="64109" y="125336"/>
                </a:lnTo>
                <a:lnTo>
                  <a:pt x="62585" y="123812"/>
                </a:lnTo>
                <a:lnTo>
                  <a:pt x="61061" y="120675"/>
                </a:lnTo>
                <a:lnTo>
                  <a:pt x="33629" y="120675"/>
                </a:lnTo>
                <a:lnTo>
                  <a:pt x="33629" y="136004"/>
                </a:lnTo>
                <a:lnTo>
                  <a:pt x="41249" y="136004"/>
                </a:lnTo>
                <a:lnTo>
                  <a:pt x="41249" y="125336"/>
                </a:lnTo>
                <a:lnTo>
                  <a:pt x="56489" y="125336"/>
                </a:lnTo>
                <a:lnTo>
                  <a:pt x="58013" y="126860"/>
                </a:lnTo>
                <a:lnTo>
                  <a:pt x="58013" y="129908"/>
                </a:lnTo>
                <a:lnTo>
                  <a:pt x="59537" y="131432"/>
                </a:lnTo>
                <a:lnTo>
                  <a:pt x="59537" y="139052"/>
                </a:lnTo>
                <a:lnTo>
                  <a:pt x="56489" y="143624"/>
                </a:lnTo>
                <a:lnTo>
                  <a:pt x="53441" y="145148"/>
                </a:lnTo>
                <a:lnTo>
                  <a:pt x="48869" y="148196"/>
                </a:lnTo>
                <a:lnTo>
                  <a:pt x="41249" y="149720"/>
                </a:lnTo>
                <a:lnTo>
                  <a:pt x="26009" y="149720"/>
                </a:lnTo>
                <a:lnTo>
                  <a:pt x="19913" y="148196"/>
                </a:lnTo>
                <a:lnTo>
                  <a:pt x="15341" y="145148"/>
                </a:lnTo>
                <a:lnTo>
                  <a:pt x="10769" y="143624"/>
                </a:lnTo>
                <a:lnTo>
                  <a:pt x="9245" y="139052"/>
                </a:lnTo>
                <a:lnTo>
                  <a:pt x="9245" y="129908"/>
                </a:lnTo>
                <a:lnTo>
                  <a:pt x="10769" y="129908"/>
                </a:lnTo>
                <a:lnTo>
                  <a:pt x="10769" y="128384"/>
                </a:lnTo>
                <a:lnTo>
                  <a:pt x="12293" y="126860"/>
                </a:lnTo>
                <a:lnTo>
                  <a:pt x="12293" y="125336"/>
                </a:lnTo>
                <a:lnTo>
                  <a:pt x="13817" y="125336"/>
                </a:lnTo>
                <a:lnTo>
                  <a:pt x="15341" y="123812"/>
                </a:lnTo>
                <a:lnTo>
                  <a:pt x="15341" y="122199"/>
                </a:lnTo>
                <a:lnTo>
                  <a:pt x="16865" y="122199"/>
                </a:lnTo>
                <a:lnTo>
                  <a:pt x="16865" y="120675"/>
                </a:lnTo>
                <a:lnTo>
                  <a:pt x="7721" y="120675"/>
                </a:lnTo>
                <a:lnTo>
                  <a:pt x="6197" y="123812"/>
                </a:lnTo>
                <a:lnTo>
                  <a:pt x="4673" y="125336"/>
                </a:lnTo>
                <a:lnTo>
                  <a:pt x="3149" y="128384"/>
                </a:lnTo>
                <a:lnTo>
                  <a:pt x="3149" y="129908"/>
                </a:lnTo>
                <a:lnTo>
                  <a:pt x="1625" y="132956"/>
                </a:lnTo>
                <a:lnTo>
                  <a:pt x="1625" y="140576"/>
                </a:lnTo>
                <a:lnTo>
                  <a:pt x="4673" y="145148"/>
                </a:lnTo>
                <a:lnTo>
                  <a:pt x="10769" y="149720"/>
                </a:lnTo>
                <a:lnTo>
                  <a:pt x="16865" y="152768"/>
                </a:lnTo>
                <a:lnTo>
                  <a:pt x="24485" y="154292"/>
                </a:lnTo>
                <a:lnTo>
                  <a:pt x="44297" y="154292"/>
                </a:lnTo>
                <a:lnTo>
                  <a:pt x="48869" y="152768"/>
                </a:lnTo>
                <a:lnTo>
                  <a:pt x="51917" y="152768"/>
                </a:lnTo>
                <a:lnTo>
                  <a:pt x="56489" y="151244"/>
                </a:lnTo>
                <a:lnTo>
                  <a:pt x="58013" y="149720"/>
                </a:lnTo>
                <a:lnTo>
                  <a:pt x="62585" y="145148"/>
                </a:lnTo>
                <a:lnTo>
                  <a:pt x="64109" y="142100"/>
                </a:lnTo>
                <a:lnTo>
                  <a:pt x="65633" y="140576"/>
                </a:lnTo>
                <a:lnTo>
                  <a:pt x="67157" y="137528"/>
                </a:lnTo>
                <a:lnTo>
                  <a:pt x="67157" y="132956"/>
                </a:lnTo>
                <a:close/>
              </a:path>
              <a:path w="67310" h="154304">
                <a:moveTo>
                  <a:pt x="67157" y="85623"/>
                </a:moveTo>
                <a:lnTo>
                  <a:pt x="64109" y="82575"/>
                </a:lnTo>
                <a:lnTo>
                  <a:pt x="59537" y="81051"/>
                </a:lnTo>
                <a:lnTo>
                  <a:pt x="59537" y="87147"/>
                </a:lnTo>
                <a:lnTo>
                  <a:pt x="59537" y="93243"/>
                </a:lnTo>
                <a:lnTo>
                  <a:pt x="58013" y="94767"/>
                </a:lnTo>
                <a:lnTo>
                  <a:pt x="51917" y="97815"/>
                </a:lnTo>
                <a:lnTo>
                  <a:pt x="32105" y="97815"/>
                </a:lnTo>
                <a:lnTo>
                  <a:pt x="26009" y="94767"/>
                </a:lnTo>
                <a:lnTo>
                  <a:pt x="24485" y="93243"/>
                </a:lnTo>
                <a:lnTo>
                  <a:pt x="24485" y="87147"/>
                </a:lnTo>
                <a:lnTo>
                  <a:pt x="26009" y="85623"/>
                </a:lnTo>
                <a:lnTo>
                  <a:pt x="32105" y="82575"/>
                </a:lnTo>
                <a:lnTo>
                  <a:pt x="51917" y="82575"/>
                </a:lnTo>
                <a:lnTo>
                  <a:pt x="58013" y="85623"/>
                </a:lnTo>
                <a:lnTo>
                  <a:pt x="59537" y="87147"/>
                </a:lnTo>
                <a:lnTo>
                  <a:pt x="59537" y="81051"/>
                </a:lnTo>
                <a:lnTo>
                  <a:pt x="54965" y="78003"/>
                </a:lnTo>
                <a:lnTo>
                  <a:pt x="48869" y="76479"/>
                </a:lnTo>
                <a:lnTo>
                  <a:pt x="35153" y="76479"/>
                </a:lnTo>
                <a:lnTo>
                  <a:pt x="29057" y="78003"/>
                </a:lnTo>
                <a:lnTo>
                  <a:pt x="24485" y="81051"/>
                </a:lnTo>
                <a:lnTo>
                  <a:pt x="19913" y="82575"/>
                </a:lnTo>
                <a:lnTo>
                  <a:pt x="16865" y="85623"/>
                </a:lnTo>
                <a:lnTo>
                  <a:pt x="16865" y="94767"/>
                </a:lnTo>
                <a:lnTo>
                  <a:pt x="19913" y="97815"/>
                </a:lnTo>
                <a:lnTo>
                  <a:pt x="24485" y="99339"/>
                </a:lnTo>
                <a:lnTo>
                  <a:pt x="29057" y="102387"/>
                </a:lnTo>
                <a:lnTo>
                  <a:pt x="54965" y="102387"/>
                </a:lnTo>
                <a:lnTo>
                  <a:pt x="59537" y="99339"/>
                </a:lnTo>
                <a:lnTo>
                  <a:pt x="64109" y="97815"/>
                </a:lnTo>
                <a:lnTo>
                  <a:pt x="67157" y="94767"/>
                </a:lnTo>
                <a:lnTo>
                  <a:pt x="67157" y="85623"/>
                </a:lnTo>
                <a:close/>
              </a:path>
              <a:path w="67310" h="154304">
                <a:moveTo>
                  <a:pt x="67157" y="56667"/>
                </a:moveTo>
                <a:lnTo>
                  <a:pt x="65633" y="55143"/>
                </a:lnTo>
                <a:lnTo>
                  <a:pt x="65633" y="53619"/>
                </a:lnTo>
                <a:lnTo>
                  <a:pt x="64109" y="52095"/>
                </a:lnTo>
                <a:lnTo>
                  <a:pt x="62585" y="50469"/>
                </a:lnTo>
                <a:lnTo>
                  <a:pt x="59537" y="48945"/>
                </a:lnTo>
                <a:lnTo>
                  <a:pt x="59537" y="56667"/>
                </a:lnTo>
                <a:lnTo>
                  <a:pt x="59537" y="61239"/>
                </a:lnTo>
                <a:lnTo>
                  <a:pt x="58013" y="62763"/>
                </a:lnTo>
                <a:lnTo>
                  <a:pt x="58013" y="64287"/>
                </a:lnTo>
                <a:lnTo>
                  <a:pt x="56489" y="65811"/>
                </a:lnTo>
                <a:lnTo>
                  <a:pt x="30581" y="65811"/>
                </a:lnTo>
                <a:lnTo>
                  <a:pt x="26009" y="61239"/>
                </a:lnTo>
                <a:lnTo>
                  <a:pt x="26009" y="59715"/>
                </a:lnTo>
                <a:lnTo>
                  <a:pt x="24485" y="58191"/>
                </a:lnTo>
                <a:lnTo>
                  <a:pt x="24485" y="55143"/>
                </a:lnTo>
                <a:lnTo>
                  <a:pt x="26009" y="53619"/>
                </a:lnTo>
                <a:lnTo>
                  <a:pt x="29057" y="52095"/>
                </a:lnTo>
                <a:lnTo>
                  <a:pt x="32105" y="50469"/>
                </a:lnTo>
                <a:lnTo>
                  <a:pt x="51917" y="50469"/>
                </a:lnTo>
                <a:lnTo>
                  <a:pt x="54965" y="52095"/>
                </a:lnTo>
                <a:lnTo>
                  <a:pt x="58013" y="53619"/>
                </a:lnTo>
                <a:lnTo>
                  <a:pt x="59537" y="56667"/>
                </a:lnTo>
                <a:lnTo>
                  <a:pt x="59537" y="48945"/>
                </a:lnTo>
                <a:lnTo>
                  <a:pt x="58013" y="47421"/>
                </a:lnTo>
                <a:lnTo>
                  <a:pt x="54965" y="47421"/>
                </a:lnTo>
                <a:lnTo>
                  <a:pt x="51917" y="45897"/>
                </a:lnTo>
                <a:lnTo>
                  <a:pt x="27533" y="45897"/>
                </a:lnTo>
                <a:lnTo>
                  <a:pt x="22961" y="47421"/>
                </a:lnTo>
                <a:lnTo>
                  <a:pt x="19913" y="50469"/>
                </a:lnTo>
                <a:lnTo>
                  <a:pt x="16865" y="52095"/>
                </a:lnTo>
                <a:lnTo>
                  <a:pt x="16865" y="58191"/>
                </a:lnTo>
                <a:lnTo>
                  <a:pt x="18389" y="59715"/>
                </a:lnTo>
                <a:lnTo>
                  <a:pt x="18389" y="61239"/>
                </a:lnTo>
                <a:lnTo>
                  <a:pt x="22961" y="65811"/>
                </a:lnTo>
                <a:lnTo>
                  <a:pt x="101" y="65811"/>
                </a:lnTo>
                <a:lnTo>
                  <a:pt x="101" y="70383"/>
                </a:lnTo>
                <a:lnTo>
                  <a:pt x="65633" y="70383"/>
                </a:lnTo>
                <a:lnTo>
                  <a:pt x="65633" y="65811"/>
                </a:lnTo>
                <a:lnTo>
                  <a:pt x="62585" y="65811"/>
                </a:lnTo>
                <a:lnTo>
                  <a:pt x="65633" y="62763"/>
                </a:lnTo>
                <a:lnTo>
                  <a:pt x="65633" y="61239"/>
                </a:lnTo>
                <a:lnTo>
                  <a:pt x="67157" y="59715"/>
                </a:lnTo>
                <a:lnTo>
                  <a:pt x="67157" y="56667"/>
                </a:lnTo>
                <a:close/>
              </a:path>
              <a:path w="67310" h="154304">
                <a:moveTo>
                  <a:pt x="67157" y="29133"/>
                </a:moveTo>
                <a:lnTo>
                  <a:pt x="65633" y="27609"/>
                </a:lnTo>
                <a:lnTo>
                  <a:pt x="65633" y="24561"/>
                </a:lnTo>
                <a:lnTo>
                  <a:pt x="64109" y="23037"/>
                </a:lnTo>
                <a:lnTo>
                  <a:pt x="62585" y="23037"/>
                </a:lnTo>
                <a:lnTo>
                  <a:pt x="62585" y="21513"/>
                </a:lnTo>
                <a:lnTo>
                  <a:pt x="61061" y="21513"/>
                </a:lnTo>
                <a:lnTo>
                  <a:pt x="61061" y="19989"/>
                </a:lnTo>
                <a:lnTo>
                  <a:pt x="65633" y="19989"/>
                </a:lnTo>
                <a:lnTo>
                  <a:pt x="65633" y="15417"/>
                </a:lnTo>
                <a:lnTo>
                  <a:pt x="59537" y="15417"/>
                </a:lnTo>
                <a:lnTo>
                  <a:pt x="59537" y="24561"/>
                </a:lnTo>
                <a:lnTo>
                  <a:pt x="59537" y="30657"/>
                </a:lnTo>
                <a:lnTo>
                  <a:pt x="56489" y="33705"/>
                </a:lnTo>
                <a:lnTo>
                  <a:pt x="45821" y="33705"/>
                </a:lnTo>
                <a:lnTo>
                  <a:pt x="42773" y="30657"/>
                </a:lnTo>
                <a:lnTo>
                  <a:pt x="42773" y="29133"/>
                </a:lnTo>
                <a:lnTo>
                  <a:pt x="41249" y="27609"/>
                </a:lnTo>
                <a:lnTo>
                  <a:pt x="41249" y="19989"/>
                </a:lnTo>
                <a:lnTo>
                  <a:pt x="53441" y="19989"/>
                </a:lnTo>
                <a:lnTo>
                  <a:pt x="58013" y="24561"/>
                </a:lnTo>
                <a:lnTo>
                  <a:pt x="59537" y="24561"/>
                </a:lnTo>
                <a:lnTo>
                  <a:pt x="59537" y="15417"/>
                </a:lnTo>
                <a:lnTo>
                  <a:pt x="26009" y="15417"/>
                </a:lnTo>
                <a:lnTo>
                  <a:pt x="24485" y="16941"/>
                </a:lnTo>
                <a:lnTo>
                  <a:pt x="22961" y="16941"/>
                </a:lnTo>
                <a:lnTo>
                  <a:pt x="18389" y="21513"/>
                </a:lnTo>
                <a:lnTo>
                  <a:pt x="18389" y="24561"/>
                </a:lnTo>
                <a:lnTo>
                  <a:pt x="16865" y="26085"/>
                </a:lnTo>
                <a:lnTo>
                  <a:pt x="16865" y="29133"/>
                </a:lnTo>
                <a:lnTo>
                  <a:pt x="18389" y="30657"/>
                </a:lnTo>
                <a:lnTo>
                  <a:pt x="18389" y="33705"/>
                </a:lnTo>
                <a:lnTo>
                  <a:pt x="19913" y="35229"/>
                </a:lnTo>
                <a:lnTo>
                  <a:pt x="19913" y="36753"/>
                </a:lnTo>
                <a:lnTo>
                  <a:pt x="27533" y="36753"/>
                </a:lnTo>
                <a:lnTo>
                  <a:pt x="26009" y="35229"/>
                </a:lnTo>
                <a:lnTo>
                  <a:pt x="26009" y="32181"/>
                </a:lnTo>
                <a:lnTo>
                  <a:pt x="24485" y="30657"/>
                </a:lnTo>
                <a:lnTo>
                  <a:pt x="24485" y="23037"/>
                </a:lnTo>
                <a:lnTo>
                  <a:pt x="26009" y="23037"/>
                </a:lnTo>
                <a:lnTo>
                  <a:pt x="26009" y="21513"/>
                </a:lnTo>
                <a:lnTo>
                  <a:pt x="27533" y="21513"/>
                </a:lnTo>
                <a:lnTo>
                  <a:pt x="29057" y="19989"/>
                </a:lnTo>
                <a:lnTo>
                  <a:pt x="35153" y="19989"/>
                </a:lnTo>
                <a:lnTo>
                  <a:pt x="35153" y="27609"/>
                </a:lnTo>
                <a:lnTo>
                  <a:pt x="36677" y="30657"/>
                </a:lnTo>
                <a:lnTo>
                  <a:pt x="36677" y="32181"/>
                </a:lnTo>
                <a:lnTo>
                  <a:pt x="42773" y="38277"/>
                </a:lnTo>
                <a:lnTo>
                  <a:pt x="45821" y="38277"/>
                </a:lnTo>
                <a:lnTo>
                  <a:pt x="48869" y="39801"/>
                </a:lnTo>
                <a:lnTo>
                  <a:pt x="56489" y="39801"/>
                </a:lnTo>
                <a:lnTo>
                  <a:pt x="65633" y="35229"/>
                </a:lnTo>
                <a:lnTo>
                  <a:pt x="66395" y="33705"/>
                </a:lnTo>
                <a:lnTo>
                  <a:pt x="67157" y="32181"/>
                </a:lnTo>
                <a:lnTo>
                  <a:pt x="67157" y="2913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5093195" y="4741354"/>
            <a:ext cx="67945" cy="131445"/>
          </a:xfrm>
          <a:custGeom>
            <a:avLst/>
            <a:gdLst/>
            <a:ahLst/>
            <a:cxnLst/>
            <a:rect l="l" t="t" r="r" b="b"/>
            <a:pathLst>
              <a:path w="67945" h="131445">
                <a:moveTo>
                  <a:pt x="65532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32" y="63830"/>
                </a:lnTo>
                <a:lnTo>
                  <a:pt x="65532" y="57721"/>
                </a:lnTo>
                <a:close/>
              </a:path>
              <a:path w="67945" h="131445">
                <a:moveTo>
                  <a:pt x="67348" y="114401"/>
                </a:moveTo>
                <a:lnTo>
                  <a:pt x="65824" y="112877"/>
                </a:lnTo>
                <a:lnTo>
                  <a:pt x="65824" y="111353"/>
                </a:lnTo>
                <a:lnTo>
                  <a:pt x="64300" y="108305"/>
                </a:lnTo>
                <a:lnTo>
                  <a:pt x="62776" y="106781"/>
                </a:lnTo>
                <a:lnTo>
                  <a:pt x="61252" y="105257"/>
                </a:lnTo>
                <a:lnTo>
                  <a:pt x="59728" y="105257"/>
                </a:lnTo>
                <a:lnTo>
                  <a:pt x="56680" y="103733"/>
                </a:lnTo>
                <a:lnTo>
                  <a:pt x="55156" y="103733"/>
                </a:lnTo>
                <a:lnTo>
                  <a:pt x="52108" y="102209"/>
                </a:lnTo>
                <a:lnTo>
                  <a:pt x="39916" y="102209"/>
                </a:lnTo>
                <a:lnTo>
                  <a:pt x="36868" y="103733"/>
                </a:lnTo>
                <a:lnTo>
                  <a:pt x="35344" y="105257"/>
                </a:lnTo>
                <a:lnTo>
                  <a:pt x="33820" y="108305"/>
                </a:lnTo>
                <a:lnTo>
                  <a:pt x="30772" y="111353"/>
                </a:lnTo>
                <a:lnTo>
                  <a:pt x="30772" y="115925"/>
                </a:lnTo>
                <a:lnTo>
                  <a:pt x="29248" y="117449"/>
                </a:lnTo>
                <a:lnTo>
                  <a:pt x="29248" y="120497"/>
                </a:lnTo>
                <a:lnTo>
                  <a:pt x="27724" y="122021"/>
                </a:lnTo>
                <a:lnTo>
                  <a:pt x="26200" y="123647"/>
                </a:lnTo>
                <a:lnTo>
                  <a:pt x="24676" y="125171"/>
                </a:lnTo>
                <a:lnTo>
                  <a:pt x="14008" y="125171"/>
                </a:lnTo>
                <a:lnTo>
                  <a:pt x="10871" y="122021"/>
                </a:lnTo>
                <a:lnTo>
                  <a:pt x="9347" y="118973"/>
                </a:lnTo>
                <a:lnTo>
                  <a:pt x="9347" y="111353"/>
                </a:lnTo>
                <a:lnTo>
                  <a:pt x="10871" y="109829"/>
                </a:lnTo>
                <a:lnTo>
                  <a:pt x="12484" y="106781"/>
                </a:lnTo>
                <a:lnTo>
                  <a:pt x="14008" y="105257"/>
                </a:lnTo>
                <a:lnTo>
                  <a:pt x="17056" y="103733"/>
                </a:lnTo>
                <a:lnTo>
                  <a:pt x="6299" y="103733"/>
                </a:lnTo>
                <a:lnTo>
                  <a:pt x="4775" y="105257"/>
                </a:lnTo>
                <a:lnTo>
                  <a:pt x="4775" y="106781"/>
                </a:lnTo>
                <a:lnTo>
                  <a:pt x="3251" y="109829"/>
                </a:lnTo>
                <a:lnTo>
                  <a:pt x="3251" y="111353"/>
                </a:lnTo>
                <a:lnTo>
                  <a:pt x="1727" y="114401"/>
                </a:lnTo>
                <a:lnTo>
                  <a:pt x="1727" y="120497"/>
                </a:lnTo>
                <a:lnTo>
                  <a:pt x="3251" y="123647"/>
                </a:lnTo>
                <a:lnTo>
                  <a:pt x="7823" y="126695"/>
                </a:lnTo>
                <a:lnTo>
                  <a:pt x="10871" y="129743"/>
                </a:lnTo>
                <a:lnTo>
                  <a:pt x="15532" y="131267"/>
                </a:lnTo>
                <a:lnTo>
                  <a:pt x="24676" y="131267"/>
                </a:lnTo>
                <a:lnTo>
                  <a:pt x="33820" y="126695"/>
                </a:lnTo>
                <a:lnTo>
                  <a:pt x="34582" y="125171"/>
                </a:lnTo>
                <a:lnTo>
                  <a:pt x="35344" y="123647"/>
                </a:lnTo>
                <a:lnTo>
                  <a:pt x="36868" y="120497"/>
                </a:lnTo>
                <a:lnTo>
                  <a:pt x="38392" y="118973"/>
                </a:lnTo>
                <a:lnTo>
                  <a:pt x="38392" y="114401"/>
                </a:lnTo>
                <a:lnTo>
                  <a:pt x="39916" y="112877"/>
                </a:lnTo>
                <a:lnTo>
                  <a:pt x="39916" y="109829"/>
                </a:lnTo>
                <a:lnTo>
                  <a:pt x="41440" y="109829"/>
                </a:lnTo>
                <a:lnTo>
                  <a:pt x="42964" y="108305"/>
                </a:lnTo>
                <a:lnTo>
                  <a:pt x="44488" y="108305"/>
                </a:lnTo>
                <a:lnTo>
                  <a:pt x="46012" y="106781"/>
                </a:lnTo>
                <a:lnTo>
                  <a:pt x="52108" y="106781"/>
                </a:lnTo>
                <a:lnTo>
                  <a:pt x="55156" y="108305"/>
                </a:lnTo>
                <a:lnTo>
                  <a:pt x="58204" y="111353"/>
                </a:lnTo>
                <a:lnTo>
                  <a:pt x="59728" y="114401"/>
                </a:lnTo>
                <a:lnTo>
                  <a:pt x="59728" y="118973"/>
                </a:lnTo>
                <a:lnTo>
                  <a:pt x="58204" y="122021"/>
                </a:lnTo>
                <a:lnTo>
                  <a:pt x="58204" y="123647"/>
                </a:lnTo>
                <a:lnTo>
                  <a:pt x="56680" y="126695"/>
                </a:lnTo>
                <a:lnTo>
                  <a:pt x="53632" y="128219"/>
                </a:lnTo>
                <a:lnTo>
                  <a:pt x="52108" y="131267"/>
                </a:lnTo>
                <a:lnTo>
                  <a:pt x="61252" y="131267"/>
                </a:lnTo>
                <a:lnTo>
                  <a:pt x="62776" y="128219"/>
                </a:lnTo>
                <a:lnTo>
                  <a:pt x="65824" y="125171"/>
                </a:lnTo>
                <a:lnTo>
                  <a:pt x="65824" y="122021"/>
                </a:lnTo>
                <a:lnTo>
                  <a:pt x="67348" y="120497"/>
                </a:lnTo>
                <a:lnTo>
                  <a:pt x="67348" y="114401"/>
                </a:lnTo>
                <a:close/>
              </a:path>
              <a:path w="67945" h="131445">
                <a:moveTo>
                  <a:pt x="67348" y="85445"/>
                </a:moveTo>
                <a:lnTo>
                  <a:pt x="65824" y="83921"/>
                </a:lnTo>
                <a:lnTo>
                  <a:pt x="65824" y="82397"/>
                </a:lnTo>
                <a:lnTo>
                  <a:pt x="61252" y="77825"/>
                </a:lnTo>
                <a:lnTo>
                  <a:pt x="65824" y="77825"/>
                </a:lnTo>
                <a:lnTo>
                  <a:pt x="65824" y="73253"/>
                </a:lnTo>
                <a:lnTo>
                  <a:pt x="59728" y="73253"/>
                </a:lnTo>
                <a:lnTo>
                  <a:pt x="59728" y="82397"/>
                </a:lnTo>
                <a:lnTo>
                  <a:pt x="59728" y="88493"/>
                </a:lnTo>
                <a:lnTo>
                  <a:pt x="56680" y="91541"/>
                </a:lnTo>
                <a:lnTo>
                  <a:pt x="47536" y="91541"/>
                </a:lnTo>
                <a:lnTo>
                  <a:pt x="46012" y="90017"/>
                </a:lnTo>
                <a:lnTo>
                  <a:pt x="44488" y="90017"/>
                </a:lnTo>
                <a:lnTo>
                  <a:pt x="42964" y="88493"/>
                </a:lnTo>
                <a:lnTo>
                  <a:pt x="42964" y="85445"/>
                </a:lnTo>
                <a:lnTo>
                  <a:pt x="41440" y="83921"/>
                </a:lnTo>
                <a:lnTo>
                  <a:pt x="41440" y="77825"/>
                </a:lnTo>
                <a:lnTo>
                  <a:pt x="53632" y="77825"/>
                </a:lnTo>
                <a:lnTo>
                  <a:pt x="55156" y="79349"/>
                </a:lnTo>
                <a:lnTo>
                  <a:pt x="56680" y="79349"/>
                </a:lnTo>
                <a:lnTo>
                  <a:pt x="59728" y="82397"/>
                </a:lnTo>
                <a:lnTo>
                  <a:pt x="59728" y="73253"/>
                </a:lnTo>
                <a:lnTo>
                  <a:pt x="26200" y="73253"/>
                </a:lnTo>
                <a:lnTo>
                  <a:pt x="24676" y="74777"/>
                </a:lnTo>
                <a:lnTo>
                  <a:pt x="23152" y="74777"/>
                </a:lnTo>
                <a:lnTo>
                  <a:pt x="20104" y="77825"/>
                </a:lnTo>
                <a:lnTo>
                  <a:pt x="18580" y="77825"/>
                </a:lnTo>
                <a:lnTo>
                  <a:pt x="18580" y="91541"/>
                </a:lnTo>
                <a:lnTo>
                  <a:pt x="20104" y="93065"/>
                </a:lnTo>
                <a:lnTo>
                  <a:pt x="20104" y="94589"/>
                </a:lnTo>
                <a:lnTo>
                  <a:pt x="27724" y="94589"/>
                </a:lnTo>
                <a:lnTo>
                  <a:pt x="26200" y="93065"/>
                </a:lnTo>
                <a:lnTo>
                  <a:pt x="26200" y="88493"/>
                </a:lnTo>
                <a:lnTo>
                  <a:pt x="24676" y="86969"/>
                </a:lnTo>
                <a:lnTo>
                  <a:pt x="24676" y="80873"/>
                </a:lnTo>
                <a:lnTo>
                  <a:pt x="26200" y="80873"/>
                </a:lnTo>
                <a:lnTo>
                  <a:pt x="26200" y="79349"/>
                </a:lnTo>
                <a:lnTo>
                  <a:pt x="27724" y="79349"/>
                </a:lnTo>
                <a:lnTo>
                  <a:pt x="27724" y="77825"/>
                </a:lnTo>
                <a:lnTo>
                  <a:pt x="35344" y="77825"/>
                </a:lnTo>
                <a:lnTo>
                  <a:pt x="35344" y="85445"/>
                </a:lnTo>
                <a:lnTo>
                  <a:pt x="36868" y="86969"/>
                </a:lnTo>
                <a:lnTo>
                  <a:pt x="36868" y="90017"/>
                </a:lnTo>
                <a:lnTo>
                  <a:pt x="41440" y="94589"/>
                </a:lnTo>
                <a:lnTo>
                  <a:pt x="42964" y="94589"/>
                </a:lnTo>
                <a:lnTo>
                  <a:pt x="46012" y="96113"/>
                </a:lnTo>
                <a:lnTo>
                  <a:pt x="59728" y="96113"/>
                </a:lnTo>
                <a:lnTo>
                  <a:pt x="65824" y="93065"/>
                </a:lnTo>
                <a:lnTo>
                  <a:pt x="66586" y="91541"/>
                </a:lnTo>
                <a:lnTo>
                  <a:pt x="67348" y="90017"/>
                </a:lnTo>
                <a:lnTo>
                  <a:pt x="67348" y="85445"/>
                </a:lnTo>
                <a:close/>
              </a:path>
              <a:path w="67945" h="131445">
                <a:moveTo>
                  <a:pt x="67348" y="36576"/>
                </a:moveTo>
                <a:lnTo>
                  <a:pt x="65824" y="35052"/>
                </a:lnTo>
                <a:lnTo>
                  <a:pt x="65824" y="33528"/>
                </a:lnTo>
                <a:lnTo>
                  <a:pt x="64300" y="32004"/>
                </a:lnTo>
                <a:lnTo>
                  <a:pt x="64300" y="30480"/>
                </a:lnTo>
                <a:lnTo>
                  <a:pt x="62776" y="28956"/>
                </a:lnTo>
                <a:lnTo>
                  <a:pt x="55156" y="28956"/>
                </a:lnTo>
                <a:lnTo>
                  <a:pt x="58204" y="32004"/>
                </a:lnTo>
                <a:lnTo>
                  <a:pt x="59728" y="35052"/>
                </a:lnTo>
                <a:lnTo>
                  <a:pt x="59728" y="41148"/>
                </a:lnTo>
                <a:lnTo>
                  <a:pt x="58204" y="42672"/>
                </a:lnTo>
                <a:lnTo>
                  <a:pt x="58204" y="44196"/>
                </a:lnTo>
                <a:lnTo>
                  <a:pt x="56680" y="44196"/>
                </a:lnTo>
                <a:lnTo>
                  <a:pt x="55156" y="45720"/>
                </a:lnTo>
                <a:lnTo>
                  <a:pt x="52108" y="47244"/>
                </a:lnTo>
                <a:lnTo>
                  <a:pt x="50584" y="47244"/>
                </a:lnTo>
                <a:lnTo>
                  <a:pt x="49060" y="48768"/>
                </a:lnTo>
                <a:lnTo>
                  <a:pt x="42964" y="48768"/>
                </a:lnTo>
                <a:lnTo>
                  <a:pt x="42964" y="32004"/>
                </a:lnTo>
                <a:lnTo>
                  <a:pt x="42964" y="27432"/>
                </a:lnTo>
                <a:lnTo>
                  <a:pt x="36868" y="27432"/>
                </a:lnTo>
                <a:lnTo>
                  <a:pt x="36868" y="32004"/>
                </a:lnTo>
                <a:lnTo>
                  <a:pt x="36868" y="48768"/>
                </a:lnTo>
                <a:lnTo>
                  <a:pt x="33820" y="48768"/>
                </a:lnTo>
                <a:lnTo>
                  <a:pt x="24676" y="44196"/>
                </a:lnTo>
                <a:lnTo>
                  <a:pt x="24676" y="35052"/>
                </a:lnTo>
                <a:lnTo>
                  <a:pt x="27724" y="33528"/>
                </a:lnTo>
                <a:lnTo>
                  <a:pt x="29248" y="33528"/>
                </a:lnTo>
                <a:lnTo>
                  <a:pt x="32296" y="32004"/>
                </a:lnTo>
                <a:lnTo>
                  <a:pt x="36868" y="32004"/>
                </a:lnTo>
                <a:lnTo>
                  <a:pt x="36868" y="27432"/>
                </a:lnTo>
                <a:lnTo>
                  <a:pt x="32296" y="27432"/>
                </a:lnTo>
                <a:lnTo>
                  <a:pt x="26200" y="28956"/>
                </a:lnTo>
                <a:lnTo>
                  <a:pt x="23152" y="30480"/>
                </a:lnTo>
                <a:lnTo>
                  <a:pt x="17056" y="36576"/>
                </a:lnTo>
                <a:lnTo>
                  <a:pt x="17056" y="44196"/>
                </a:lnTo>
                <a:lnTo>
                  <a:pt x="20104" y="47244"/>
                </a:lnTo>
                <a:lnTo>
                  <a:pt x="24676" y="48768"/>
                </a:lnTo>
                <a:lnTo>
                  <a:pt x="29248" y="51917"/>
                </a:lnTo>
                <a:lnTo>
                  <a:pt x="35344" y="53441"/>
                </a:lnTo>
                <a:lnTo>
                  <a:pt x="50584" y="53441"/>
                </a:lnTo>
                <a:lnTo>
                  <a:pt x="56680" y="51917"/>
                </a:lnTo>
                <a:lnTo>
                  <a:pt x="59728" y="48768"/>
                </a:lnTo>
                <a:lnTo>
                  <a:pt x="64300" y="47244"/>
                </a:lnTo>
                <a:lnTo>
                  <a:pt x="67348" y="42672"/>
                </a:lnTo>
                <a:lnTo>
                  <a:pt x="67348" y="36576"/>
                </a:lnTo>
                <a:close/>
              </a:path>
              <a:path w="67945" h="131445">
                <a:moveTo>
                  <a:pt x="67348" y="9144"/>
                </a:moveTo>
                <a:lnTo>
                  <a:pt x="65824" y="6096"/>
                </a:lnTo>
                <a:lnTo>
                  <a:pt x="64300" y="4572"/>
                </a:lnTo>
                <a:lnTo>
                  <a:pt x="62776" y="3048"/>
                </a:lnTo>
                <a:lnTo>
                  <a:pt x="56680" y="0"/>
                </a:lnTo>
                <a:lnTo>
                  <a:pt x="49060" y="0"/>
                </a:lnTo>
                <a:lnTo>
                  <a:pt x="46012" y="1524"/>
                </a:lnTo>
                <a:lnTo>
                  <a:pt x="44488" y="1524"/>
                </a:lnTo>
                <a:lnTo>
                  <a:pt x="41440" y="3048"/>
                </a:lnTo>
                <a:lnTo>
                  <a:pt x="39916" y="4572"/>
                </a:lnTo>
                <a:lnTo>
                  <a:pt x="39916" y="7620"/>
                </a:lnTo>
                <a:lnTo>
                  <a:pt x="38392" y="9144"/>
                </a:lnTo>
                <a:lnTo>
                  <a:pt x="38392" y="12192"/>
                </a:lnTo>
                <a:lnTo>
                  <a:pt x="36868" y="13716"/>
                </a:lnTo>
                <a:lnTo>
                  <a:pt x="36868" y="15240"/>
                </a:lnTo>
                <a:lnTo>
                  <a:pt x="35344" y="16764"/>
                </a:lnTo>
                <a:lnTo>
                  <a:pt x="27724" y="16764"/>
                </a:lnTo>
                <a:lnTo>
                  <a:pt x="24676" y="13716"/>
                </a:lnTo>
                <a:lnTo>
                  <a:pt x="24676" y="7620"/>
                </a:lnTo>
                <a:lnTo>
                  <a:pt x="27724" y="4572"/>
                </a:lnTo>
                <a:lnTo>
                  <a:pt x="27724" y="3048"/>
                </a:lnTo>
                <a:lnTo>
                  <a:pt x="29248" y="1524"/>
                </a:lnTo>
                <a:lnTo>
                  <a:pt x="21628" y="1524"/>
                </a:lnTo>
                <a:lnTo>
                  <a:pt x="20104" y="3048"/>
                </a:lnTo>
                <a:lnTo>
                  <a:pt x="20104" y="4572"/>
                </a:lnTo>
                <a:lnTo>
                  <a:pt x="18580" y="6096"/>
                </a:lnTo>
                <a:lnTo>
                  <a:pt x="18580" y="15240"/>
                </a:lnTo>
                <a:lnTo>
                  <a:pt x="20104" y="16764"/>
                </a:lnTo>
                <a:lnTo>
                  <a:pt x="20104" y="18288"/>
                </a:lnTo>
                <a:lnTo>
                  <a:pt x="21628" y="19812"/>
                </a:lnTo>
                <a:lnTo>
                  <a:pt x="23152" y="19812"/>
                </a:lnTo>
                <a:lnTo>
                  <a:pt x="24676" y="21336"/>
                </a:lnTo>
                <a:lnTo>
                  <a:pt x="27724" y="21336"/>
                </a:lnTo>
                <a:lnTo>
                  <a:pt x="30772" y="22860"/>
                </a:lnTo>
                <a:lnTo>
                  <a:pt x="35344" y="22860"/>
                </a:lnTo>
                <a:lnTo>
                  <a:pt x="38392" y="21336"/>
                </a:lnTo>
                <a:lnTo>
                  <a:pt x="39916" y="21336"/>
                </a:lnTo>
                <a:lnTo>
                  <a:pt x="42964" y="18288"/>
                </a:lnTo>
                <a:lnTo>
                  <a:pt x="43726" y="16764"/>
                </a:lnTo>
                <a:lnTo>
                  <a:pt x="44488" y="15240"/>
                </a:lnTo>
                <a:lnTo>
                  <a:pt x="44488" y="13716"/>
                </a:lnTo>
                <a:lnTo>
                  <a:pt x="46012" y="13716"/>
                </a:lnTo>
                <a:lnTo>
                  <a:pt x="46012" y="9144"/>
                </a:lnTo>
                <a:lnTo>
                  <a:pt x="47536" y="7620"/>
                </a:lnTo>
                <a:lnTo>
                  <a:pt x="47536" y="6096"/>
                </a:lnTo>
                <a:lnTo>
                  <a:pt x="50584" y="6096"/>
                </a:lnTo>
                <a:lnTo>
                  <a:pt x="50584" y="4572"/>
                </a:lnTo>
                <a:lnTo>
                  <a:pt x="55156" y="4572"/>
                </a:lnTo>
                <a:lnTo>
                  <a:pt x="58204" y="7620"/>
                </a:lnTo>
                <a:lnTo>
                  <a:pt x="59728" y="7620"/>
                </a:lnTo>
                <a:lnTo>
                  <a:pt x="59728" y="15240"/>
                </a:lnTo>
                <a:lnTo>
                  <a:pt x="53632" y="21336"/>
                </a:lnTo>
                <a:lnTo>
                  <a:pt x="53632" y="22860"/>
                </a:lnTo>
                <a:lnTo>
                  <a:pt x="62776" y="22860"/>
                </a:lnTo>
                <a:lnTo>
                  <a:pt x="64300" y="21336"/>
                </a:lnTo>
                <a:lnTo>
                  <a:pt x="64300" y="19812"/>
                </a:lnTo>
                <a:lnTo>
                  <a:pt x="65824" y="18288"/>
                </a:lnTo>
                <a:lnTo>
                  <a:pt x="65824" y="16764"/>
                </a:lnTo>
                <a:lnTo>
                  <a:pt x="67348" y="13716"/>
                </a:lnTo>
                <a:lnTo>
                  <a:pt x="67348" y="914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5247500" y="4741354"/>
            <a:ext cx="62865" cy="50800"/>
          </a:xfrm>
          <a:custGeom>
            <a:avLst/>
            <a:gdLst/>
            <a:ahLst/>
            <a:cxnLst/>
            <a:rect l="l" t="t" r="r" b="b"/>
            <a:pathLst>
              <a:path w="62864" h="50800">
                <a:moveTo>
                  <a:pt x="62585" y="41148"/>
                </a:moveTo>
                <a:lnTo>
                  <a:pt x="61061" y="38100"/>
                </a:lnTo>
                <a:lnTo>
                  <a:pt x="58013" y="36576"/>
                </a:lnTo>
                <a:lnTo>
                  <a:pt x="54965" y="33528"/>
                </a:lnTo>
                <a:lnTo>
                  <a:pt x="0" y="33528"/>
                </a:lnTo>
                <a:lnTo>
                  <a:pt x="0" y="45720"/>
                </a:lnTo>
                <a:lnTo>
                  <a:pt x="6096" y="45720"/>
                </a:lnTo>
                <a:lnTo>
                  <a:pt x="6096" y="38100"/>
                </a:lnTo>
                <a:lnTo>
                  <a:pt x="51917" y="38100"/>
                </a:lnTo>
                <a:lnTo>
                  <a:pt x="51917" y="39624"/>
                </a:lnTo>
                <a:lnTo>
                  <a:pt x="54965" y="39624"/>
                </a:lnTo>
                <a:lnTo>
                  <a:pt x="54965" y="42672"/>
                </a:lnTo>
                <a:lnTo>
                  <a:pt x="56489" y="42672"/>
                </a:lnTo>
                <a:lnTo>
                  <a:pt x="56489" y="45720"/>
                </a:lnTo>
                <a:lnTo>
                  <a:pt x="54965" y="47244"/>
                </a:lnTo>
                <a:lnTo>
                  <a:pt x="54965" y="50292"/>
                </a:lnTo>
                <a:lnTo>
                  <a:pt x="62585" y="50292"/>
                </a:lnTo>
                <a:lnTo>
                  <a:pt x="62585" y="41148"/>
                </a:lnTo>
                <a:close/>
              </a:path>
              <a:path w="62864" h="50800">
                <a:moveTo>
                  <a:pt x="62585" y="19812"/>
                </a:moveTo>
                <a:lnTo>
                  <a:pt x="38112" y="19812"/>
                </a:lnTo>
                <a:lnTo>
                  <a:pt x="38112" y="9144"/>
                </a:lnTo>
                <a:lnTo>
                  <a:pt x="36588" y="7620"/>
                </a:lnTo>
                <a:lnTo>
                  <a:pt x="36588" y="6096"/>
                </a:lnTo>
                <a:lnTo>
                  <a:pt x="35064" y="4572"/>
                </a:lnTo>
                <a:lnTo>
                  <a:pt x="32016" y="3048"/>
                </a:lnTo>
                <a:lnTo>
                  <a:pt x="32016" y="10668"/>
                </a:lnTo>
                <a:lnTo>
                  <a:pt x="32016" y="19812"/>
                </a:lnTo>
                <a:lnTo>
                  <a:pt x="7632" y="19812"/>
                </a:lnTo>
                <a:lnTo>
                  <a:pt x="7632" y="9144"/>
                </a:lnTo>
                <a:lnTo>
                  <a:pt x="10680" y="6096"/>
                </a:lnTo>
                <a:lnTo>
                  <a:pt x="13728" y="6096"/>
                </a:lnTo>
                <a:lnTo>
                  <a:pt x="15252" y="4572"/>
                </a:lnTo>
                <a:lnTo>
                  <a:pt x="24396" y="4572"/>
                </a:lnTo>
                <a:lnTo>
                  <a:pt x="25920" y="6096"/>
                </a:lnTo>
                <a:lnTo>
                  <a:pt x="27444" y="6096"/>
                </a:lnTo>
                <a:lnTo>
                  <a:pt x="27444" y="7620"/>
                </a:lnTo>
                <a:lnTo>
                  <a:pt x="28968" y="7620"/>
                </a:lnTo>
                <a:lnTo>
                  <a:pt x="30492" y="9144"/>
                </a:lnTo>
                <a:lnTo>
                  <a:pt x="30492" y="10668"/>
                </a:lnTo>
                <a:lnTo>
                  <a:pt x="32016" y="10668"/>
                </a:lnTo>
                <a:lnTo>
                  <a:pt x="32016" y="3048"/>
                </a:lnTo>
                <a:lnTo>
                  <a:pt x="30492" y="1524"/>
                </a:lnTo>
                <a:lnTo>
                  <a:pt x="28968" y="1524"/>
                </a:lnTo>
                <a:lnTo>
                  <a:pt x="25920" y="0"/>
                </a:lnTo>
                <a:lnTo>
                  <a:pt x="12204" y="0"/>
                </a:lnTo>
                <a:lnTo>
                  <a:pt x="9156" y="1524"/>
                </a:lnTo>
                <a:lnTo>
                  <a:pt x="7632" y="1524"/>
                </a:lnTo>
                <a:lnTo>
                  <a:pt x="4584" y="3048"/>
                </a:lnTo>
                <a:lnTo>
                  <a:pt x="12" y="7620"/>
                </a:lnTo>
                <a:lnTo>
                  <a:pt x="12" y="24384"/>
                </a:lnTo>
                <a:lnTo>
                  <a:pt x="62585" y="24384"/>
                </a:lnTo>
                <a:lnTo>
                  <a:pt x="62585" y="1981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8" name="object 118" descr=""/>
          <p:cNvGrpSpPr/>
          <p:nvPr/>
        </p:nvGrpSpPr>
        <p:grpSpPr>
          <a:xfrm>
            <a:off x="5398007" y="4739830"/>
            <a:ext cx="67945" cy="243204"/>
            <a:chOff x="5398007" y="4739830"/>
            <a:chExt cx="67945" cy="243204"/>
          </a:xfrm>
        </p:grpSpPr>
        <p:pic>
          <p:nvPicPr>
            <p:cNvPr id="119" name="object 1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8007" y="4851177"/>
              <a:ext cx="67627" cy="131254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5401526" y="4739830"/>
              <a:ext cx="62865" cy="69215"/>
            </a:xfrm>
            <a:custGeom>
              <a:avLst/>
              <a:gdLst/>
              <a:ahLst/>
              <a:cxnLst/>
              <a:rect l="l" t="t" r="r" b="b"/>
              <a:pathLst>
                <a:path w="62864" h="69214">
                  <a:moveTo>
                    <a:pt x="62572" y="39624"/>
                  </a:moveTo>
                  <a:lnTo>
                    <a:pt x="0" y="39624"/>
                  </a:lnTo>
                  <a:lnTo>
                    <a:pt x="0" y="45720"/>
                  </a:lnTo>
                  <a:lnTo>
                    <a:pt x="51816" y="45720"/>
                  </a:lnTo>
                  <a:lnTo>
                    <a:pt x="0" y="61061"/>
                  </a:lnTo>
                  <a:lnTo>
                    <a:pt x="0" y="68681"/>
                  </a:lnTo>
                  <a:lnTo>
                    <a:pt x="62572" y="68681"/>
                  </a:lnTo>
                  <a:lnTo>
                    <a:pt x="62572" y="64109"/>
                  </a:lnTo>
                  <a:lnTo>
                    <a:pt x="7620" y="64109"/>
                  </a:lnTo>
                  <a:lnTo>
                    <a:pt x="62572" y="47244"/>
                  </a:lnTo>
                  <a:lnTo>
                    <a:pt x="62572" y="39624"/>
                  </a:lnTo>
                  <a:close/>
                </a:path>
                <a:path w="62864" h="69214">
                  <a:moveTo>
                    <a:pt x="62572" y="0"/>
                  </a:moveTo>
                  <a:lnTo>
                    <a:pt x="38100" y="5372"/>
                  </a:lnTo>
                  <a:lnTo>
                    <a:pt x="38100" y="10668"/>
                  </a:lnTo>
                  <a:lnTo>
                    <a:pt x="38100" y="24384"/>
                  </a:lnTo>
                  <a:lnTo>
                    <a:pt x="7620" y="16764"/>
                  </a:lnTo>
                  <a:lnTo>
                    <a:pt x="38100" y="10668"/>
                  </a:lnTo>
                  <a:lnTo>
                    <a:pt x="38100" y="5372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62572" y="33528"/>
                  </a:lnTo>
                  <a:lnTo>
                    <a:pt x="62572" y="28956"/>
                  </a:lnTo>
                  <a:lnTo>
                    <a:pt x="45720" y="25908"/>
                  </a:lnTo>
                  <a:lnTo>
                    <a:pt x="45720" y="24384"/>
                  </a:lnTo>
                  <a:lnTo>
                    <a:pt x="45720" y="10668"/>
                  </a:lnTo>
                  <a:lnTo>
                    <a:pt x="45720" y="9144"/>
                  </a:lnTo>
                  <a:lnTo>
                    <a:pt x="62572" y="6096"/>
                  </a:lnTo>
                  <a:lnTo>
                    <a:pt x="62572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 descr=""/>
          <p:cNvSpPr/>
          <p:nvPr/>
        </p:nvSpPr>
        <p:spPr>
          <a:xfrm>
            <a:off x="5548871" y="4741354"/>
            <a:ext cx="67310" cy="131445"/>
          </a:xfrm>
          <a:custGeom>
            <a:avLst/>
            <a:gdLst/>
            <a:ahLst/>
            <a:cxnLst/>
            <a:rect l="l" t="t" r="r" b="b"/>
            <a:pathLst>
              <a:path w="67310" h="131445">
                <a:moveTo>
                  <a:pt x="66294" y="112877"/>
                </a:moveTo>
                <a:lnTo>
                  <a:pt x="64770" y="111353"/>
                </a:lnTo>
                <a:lnTo>
                  <a:pt x="64770" y="108305"/>
                </a:lnTo>
                <a:lnTo>
                  <a:pt x="63246" y="106781"/>
                </a:lnTo>
                <a:lnTo>
                  <a:pt x="61722" y="105257"/>
                </a:lnTo>
                <a:lnTo>
                  <a:pt x="60198" y="105257"/>
                </a:lnTo>
                <a:lnTo>
                  <a:pt x="57150" y="103733"/>
                </a:lnTo>
                <a:lnTo>
                  <a:pt x="55626" y="103733"/>
                </a:lnTo>
                <a:lnTo>
                  <a:pt x="52578" y="102209"/>
                </a:lnTo>
                <a:lnTo>
                  <a:pt x="40297" y="102209"/>
                </a:lnTo>
                <a:lnTo>
                  <a:pt x="37249" y="103733"/>
                </a:lnTo>
                <a:lnTo>
                  <a:pt x="31153" y="109829"/>
                </a:lnTo>
                <a:lnTo>
                  <a:pt x="31153" y="112877"/>
                </a:lnTo>
                <a:lnTo>
                  <a:pt x="29629" y="115925"/>
                </a:lnTo>
                <a:lnTo>
                  <a:pt x="29629" y="118973"/>
                </a:lnTo>
                <a:lnTo>
                  <a:pt x="28105" y="120497"/>
                </a:lnTo>
                <a:lnTo>
                  <a:pt x="28105" y="122021"/>
                </a:lnTo>
                <a:lnTo>
                  <a:pt x="26581" y="123647"/>
                </a:lnTo>
                <a:lnTo>
                  <a:pt x="25057" y="125171"/>
                </a:lnTo>
                <a:lnTo>
                  <a:pt x="14389" y="125171"/>
                </a:lnTo>
                <a:lnTo>
                  <a:pt x="12865" y="123647"/>
                </a:lnTo>
                <a:lnTo>
                  <a:pt x="9817" y="122021"/>
                </a:lnTo>
                <a:lnTo>
                  <a:pt x="9817" y="111353"/>
                </a:lnTo>
                <a:lnTo>
                  <a:pt x="11341" y="109829"/>
                </a:lnTo>
                <a:lnTo>
                  <a:pt x="12865" y="106781"/>
                </a:lnTo>
                <a:lnTo>
                  <a:pt x="15913" y="103733"/>
                </a:lnTo>
                <a:lnTo>
                  <a:pt x="6769" y="103733"/>
                </a:lnTo>
                <a:lnTo>
                  <a:pt x="3721" y="106781"/>
                </a:lnTo>
                <a:lnTo>
                  <a:pt x="3721" y="109829"/>
                </a:lnTo>
                <a:lnTo>
                  <a:pt x="2197" y="111353"/>
                </a:lnTo>
                <a:lnTo>
                  <a:pt x="2197" y="120497"/>
                </a:lnTo>
                <a:lnTo>
                  <a:pt x="3721" y="123647"/>
                </a:lnTo>
                <a:lnTo>
                  <a:pt x="6769" y="126695"/>
                </a:lnTo>
                <a:lnTo>
                  <a:pt x="11341" y="129743"/>
                </a:lnTo>
                <a:lnTo>
                  <a:pt x="14389" y="131267"/>
                </a:lnTo>
                <a:lnTo>
                  <a:pt x="25057" y="131267"/>
                </a:lnTo>
                <a:lnTo>
                  <a:pt x="34201" y="126695"/>
                </a:lnTo>
                <a:lnTo>
                  <a:pt x="34963" y="125171"/>
                </a:lnTo>
                <a:lnTo>
                  <a:pt x="35725" y="123647"/>
                </a:lnTo>
                <a:lnTo>
                  <a:pt x="37249" y="120497"/>
                </a:lnTo>
                <a:lnTo>
                  <a:pt x="37249" y="118973"/>
                </a:lnTo>
                <a:lnTo>
                  <a:pt x="38773" y="117449"/>
                </a:lnTo>
                <a:lnTo>
                  <a:pt x="38773" y="112877"/>
                </a:lnTo>
                <a:lnTo>
                  <a:pt x="40297" y="112877"/>
                </a:lnTo>
                <a:lnTo>
                  <a:pt x="40297" y="109829"/>
                </a:lnTo>
                <a:lnTo>
                  <a:pt x="41821" y="109829"/>
                </a:lnTo>
                <a:lnTo>
                  <a:pt x="43434" y="108305"/>
                </a:lnTo>
                <a:lnTo>
                  <a:pt x="44958" y="108305"/>
                </a:lnTo>
                <a:lnTo>
                  <a:pt x="46482" y="106781"/>
                </a:lnTo>
                <a:lnTo>
                  <a:pt x="52578" y="106781"/>
                </a:lnTo>
                <a:lnTo>
                  <a:pt x="55626" y="108305"/>
                </a:lnTo>
                <a:lnTo>
                  <a:pt x="58674" y="111353"/>
                </a:lnTo>
                <a:lnTo>
                  <a:pt x="60198" y="114401"/>
                </a:lnTo>
                <a:lnTo>
                  <a:pt x="60198" y="118973"/>
                </a:lnTo>
                <a:lnTo>
                  <a:pt x="58674" y="122021"/>
                </a:lnTo>
                <a:lnTo>
                  <a:pt x="57150" y="123647"/>
                </a:lnTo>
                <a:lnTo>
                  <a:pt x="55626" y="126695"/>
                </a:lnTo>
                <a:lnTo>
                  <a:pt x="51054" y="131267"/>
                </a:lnTo>
                <a:lnTo>
                  <a:pt x="61722" y="131267"/>
                </a:lnTo>
                <a:lnTo>
                  <a:pt x="63246" y="128219"/>
                </a:lnTo>
                <a:lnTo>
                  <a:pt x="66294" y="125171"/>
                </a:lnTo>
                <a:lnTo>
                  <a:pt x="66294" y="112877"/>
                </a:lnTo>
                <a:close/>
              </a:path>
              <a:path w="67310" h="131445">
                <a:moveTo>
                  <a:pt x="66294" y="33528"/>
                </a:moveTo>
                <a:lnTo>
                  <a:pt x="63246" y="30480"/>
                </a:lnTo>
                <a:lnTo>
                  <a:pt x="63246" y="28956"/>
                </a:lnTo>
                <a:lnTo>
                  <a:pt x="55626" y="28956"/>
                </a:lnTo>
                <a:lnTo>
                  <a:pt x="58674" y="32004"/>
                </a:lnTo>
                <a:lnTo>
                  <a:pt x="58674" y="35052"/>
                </a:lnTo>
                <a:lnTo>
                  <a:pt x="60198" y="36576"/>
                </a:lnTo>
                <a:lnTo>
                  <a:pt x="60198" y="41148"/>
                </a:lnTo>
                <a:lnTo>
                  <a:pt x="58674" y="42672"/>
                </a:lnTo>
                <a:lnTo>
                  <a:pt x="58674" y="44196"/>
                </a:lnTo>
                <a:lnTo>
                  <a:pt x="57150" y="44196"/>
                </a:lnTo>
                <a:lnTo>
                  <a:pt x="55626" y="45720"/>
                </a:lnTo>
                <a:lnTo>
                  <a:pt x="54102" y="45720"/>
                </a:lnTo>
                <a:lnTo>
                  <a:pt x="52578" y="47244"/>
                </a:lnTo>
                <a:lnTo>
                  <a:pt x="51054" y="47244"/>
                </a:lnTo>
                <a:lnTo>
                  <a:pt x="48006" y="48768"/>
                </a:lnTo>
                <a:lnTo>
                  <a:pt x="43434" y="48768"/>
                </a:lnTo>
                <a:lnTo>
                  <a:pt x="43434" y="32004"/>
                </a:lnTo>
                <a:lnTo>
                  <a:pt x="43434" y="27432"/>
                </a:lnTo>
                <a:lnTo>
                  <a:pt x="37338" y="27432"/>
                </a:lnTo>
                <a:lnTo>
                  <a:pt x="37338" y="32004"/>
                </a:lnTo>
                <a:lnTo>
                  <a:pt x="37338" y="48768"/>
                </a:lnTo>
                <a:lnTo>
                  <a:pt x="32766" y="48768"/>
                </a:lnTo>
                <a:lnTo>
                  <a:pt x="29718" y="47244"/>
                </a:lnTo>
                <a:lnTo>
                  <a:pt x="28194" y="45720"/>
                </a:lnTo>
                <a:lnTo>
                  <a:pt x="25146" y="44196"/>
                </a:lnTo>
                <a:lnTo>
                  <a:pt x="23622" y="42672"/>
                </a:lnTo>
                <a:lnTo>
                  <a:pt x="23622" y="38100"/>
                </a:lnTo>
                <a:lnTo>
                  <a:pt x="25146" y="35052"/>
                </a:lnTo>
                <a:lnTo>
                  <a:pt x="28194" y="33528"/>
                </a:lnTo>
                <a:lnTo>
                  <a:pt x="29718" y="33528"/>
                </a:lnTo>
                <a:lnTo>
                  <a:pt x="32766" y="32004"/>
                </a:lnTo>
                <a:lnTo>
                  <a:pt x="37338" y="32004"/>
                </a:lnTo>
                <a:lnTo>
                  <a:pt x="37338" y="27432"/>
                </a:lnTo>
                <a:lnTo>
                  <a:pt x="32766" y="27432"/>
                </a:lnTo>
                <a:lnTo>
                  <a:pt x="26670" y="28956"/>
                </a:lnTo>
                <a:lnTo>
                  <a:pt x="23622" y="30480"/>
                </a:lnTo>
                <a:lnTo>
                  <a:pt x="19050" y="33528"/>
                </a:lnTo>
                <a:lnTo>
                  <a:pt x="17526" y="36576"/>
                </a:lnTo>
                <a:lnTo>
                  <a:pt x="17526" y="44196"/>
                </a:lnTo>
                <a:lnTo>
                  <a:pt x="20574" y="47244"/>
                </a:lnTo>
                <a:lnTo>
                  <a:pt x="25146" y="48768"/>
                </a:lnTo>
                <a:lnTo>
                  <a:pt x="28194" y="51917"/>
                </a:lnTo>
                <a:lnTo>
                  <a:pt x="34290" y="53441"/>
                </a:lnTo>
                <a:lnTo>
                  <a:pt x="51054" y="53441"/>
                </a:lnTo>
                <a:lnTo>
                  <a:pt x="55626" y="51917"/>
                </a:lnTo>
                <a:lnTo>
                  <a:pt x="60198" y="48768"/>
                </a:lnTo>
                <a:lnTo>
                  <a:pt x="64770" y="47244"/>
                </a:lnTo>
                <a:lnTo>
                  <a:pt x="66294" y="42672"/>
                </a:lnTo>
                <a:lnTo>
                  <a:pt x="66294" y="33528"/>
                </a:lnTo>
                <a:close/>
              </a:path>
              <a:path w="67310" h="131445">
                <a:moveTo>
                  <a:pt x="66306" y="73253"/>
                </a:moveTo>
                <a:lnTo>
                  <a:pt x="60210" y="73253"/>
                </a:lnTo>
                <a:lnTo>
                  <a:pt x="60210" y="83921"/>
                </a:lnTo>
                <a:lnTo>
                  <a:pt x="60210" y="88493"/>
                </a:lnTo>
                <a:lnTo>
                  <a:pt x="58686" y="90017"/>
                </a:lnTo>
                <a:lnTo>
                  <a:pt x="57162" y="90017"/>
                </a:lnTo>
                <a:lnTo>
                  <a:pt x="55638" y="91541"/>
                </a:lnTo>
                <a:lnTo>
                  <a:pt x="48018" y="91541"/>
                </a:lnTo>
                <a:lnTo>
                  <a:pt x="46494" y="90017"/>
                </a:lnTo>
                <a:lnTo>
                  <a:pt x="44970" y="90017"/>
                </a:lnTo>
                <a:lnTo>
                  <a:pt x="43446" y="88493"/>
                </a:lnTo>
                <a:lnTo>
                  <a:pt x="43446" y="86969"/>
                </a:lnTo>
                <a:lnTo>
                  <a:pt x="41922" y="85445"/>
                </a:lnTo>
                <a:lnTo>
                  <a:pt x="41922" y="77825"/>
                </a:lnTo>
                <a:lnTo>
                  <a:pt x="54114" y="77825"/>
                </a:lnTo>
                <a:lnTo>
                  <a:pt x="55638" y="79349"/>
                </a:lnTo>
                <a:lnTo>
                  <a:pt x="57162" y="79349"/>
                </a:lnTo>
                <a:lnTo>
                  <a:pt x="58686" y="80873"/>
                </a:lnTo>
                <a:lnTo>
                  <a:pt x="58686" y="82397"/>
                </a:lnTo>
                <a:lnTo>
                  <a:pt x="60210" y="83921"/>
                </a:lnTo>
                <a:lnTo>
                  <a:pt x="60210" y="73253"/>
                </a:lnTo>
                <a:lnTo>
                  <a:pt x="26682" y="73253"/>
                </a:lnTo>
                <a:lnTo>
                  <a:pt x="25158" y="74777"/>
                </a:lnTo>
                <a:lnTo>
                  <a:pt x="22110" y="74777"/>
                </a:lnTo>
                <a:lnTo>
                  <a:pt x="22110" y="76301"/>
                </a:lnTo>
                <a:lnTo>
                  <a:pt x="20586" y="77825"/>
                </a:lnTo>
                <a:lnTo>
                  <a:pt x="19062" y="77825"/>
                </a:lnTo>
                <a:lnTo>
                  <a:pt x="19062" y="79349"/>
                </a:lnTo>
                <a:lnTo>
                  <a:pt x="17538" y="80873"/>
                </a:lnTo>
                <a:lnTo>
                  <a:pt x="17538" y="88493"/>
                </a:lnTo>
                <a:lnTo>
                  <a:pt x="19062" y="90017"/>
                </a:lnTo>
                <a:lnTo>
                  <a:pt x="19062" y="93065"/>
                </a:lnTo>
                <a:lnTo>
                  <a:pt x="20586" y="94589"/>
                </a:lnTo>
                <a:lnTo>
                  <a:pt x="28206" y="94589"/>
                </a:lnTo>
                <a:lnTo>
                  <a:pt x="26682" y="93065"/>
                </a:lnTo>
                <a:lnTo>
                  <a:pt x="26682" y="90017"/>
                </a:lnTo>
                <a:lnTo>
                  <a:pt x="25158" y="88493"/>
                </a:lnTo>
                <a:lnTo>
                  <a:pt x="25158" y="80873"/>
                </a:lnTo>
                <a:lnTo>
                  <a:pt x="28206" y="77825"/>
                </a:lnTo>
                <a:lnTo>
                  <a:pt x="34302" y="77825"/>
                </a:lnTo>
                <a:lnTo>
                  <a:pt x="35826" y="80873"/>
                </a:lnTo>
                <a:lnTo>
                  <a:pt x="35826" y="86969"/>
                </a:lnTo>
                <a:lnTo>
                  <a:pt x="37350" y="90017"/>
                </a:lnTo>
                <a:lnTo>
                  <a:pt x="41922" y="94589"/>
                </a:lnTo>
                <a:lnTo>
                  <a:pt x="43446" y="94589"/>
                </a:lnTo>
                <a:lnTo>
                  <a:pt x="46494" y="96113"/>
                </a:lnTo>
                <a:lnTo>
                  <a:pt x="60210" y="96113"/>
                </a:lnTo>
                <a:lnTo>
                  <a:pt x="66306" y="93065"/>
                </a:lnTo>
                <a:lnTo>
                  <a:pt x="66306" y="91541"/>
                </a:lnTo>
                <a:lnTo>
                  <a:pt x="66306" y="82397"/>
                </a:lnTo>
                <a:lnTo>
                  <a:pt x="64782" y="82397"/>
                </a:lnTo>
                <a:lnTo>
                  <a:pt x="64782" y="80873"/>
                </a:lnTo>
                <a:lnTo>
                  <a:pt x="61734" y="77825"/>
                </a:lnTo>
                <a:lnTo>
                  <a:pt x="66306" y="77825"/>
                </a:lnTo>
                <a:lnTo>
                  <a:pt x="66306" y="73253"/>
                </a:lnTo>
                <a:close/>
              </a:path>
              <a:path w="67310" h="131445">
                <a:moveTo>
                  <a:pt x="66306" y="9144"/>
                </a:moveTo>
                <a:lnTo>
                  <a:pt x="64020" y="4572"/>
                </a:lnTo>
                <a:lnTo>
                  <a:pt x="63258" y="3048"/>
                </a:lnTo>
                <a:lnTo>
                  <a:pt x="57162" y="0"/>
                </a:lnTo>
                <a:lnTo>
                  <a:pt x="49542" y="0"/>
                </a:lnTo>
                <a:lnTo>
                  <a:pt x="46494" y="1524"/>
                </a:lnTo>
                <a:lnTo>
                  <a:pt x="43446" y="1524"/>
                </a:lnTo>
                <a:lnTo>
                  <a:pt x="40398" y="4572"/>
                </a:lnTo>
                <a:lnTo>
                  <a:pt x="40398" y="7620"/>
                </a:lnTo>
                <a:lnTo>
                  <a:pt x="38874" y="7620"/>
                </a:lnTo>
                <a:lnTo>
                  <a:pt x="38874" y="12192"/>
                </a:lnTo>
                <a:lnTo>
                  <a:pt x="37350" y="12192"/>
                </a:lnTo>
                <a:lnTo>
                  <a:pt x="37350" y="13716"/>
                </a:lnTo>
                <a:lnTo>
                  <a:pt x="35826" y="15240"/>
                </a:lnTo>
                <a:lnTo>
                  <a:pt x="35826" y="16764"/>
                </a:lnTo>
                <a:lnTo>
                  <a:pt x="26682" y="16764"/>
                </a:lnTo>
                <a:lnTo>
                  <a:pt x="26682" y="15240"/>
                </a:lnTo>
                <a:lnTo>
                  <a:pt x="25158" y="13716"/>
                </a:lnTo>
                <a:lnTo>
                  <a:pt x="25158" y="7620"/>
                </a:lnTo>
                <a:lnTo>
                  <a:pt x="26682" y="6096"/>
                </a:lnTo>
                <a:lnTo>
                  <a:pt x="26682" y="4572"/>
                </a:lnTo>
                <a:lnTo>
                  <a:pt x="29730" y="1524"/>
                </a:lnTo>
                <a:lnTo>
                  <a:pt x="22110" y="1524"/>
                </a:lnTo>
                <a:lnTo>
                  <a:pt x="19062" y="4572"/>
                </a:lnTo>
                <a:lnTo>
                  <a:pt x="19062" y="6096"/>
                </a:lnTo>
                <a:lnTo>
                  <a:pt x="17538" y="7620"/>
                </a:lnTo>
                <a:lnTo>
                  <a:pt x="17538" y="13716"/>
                </a:lnTo>
                <a:lnTo>
                  <a:pt x="19062" y="15240"/>
                </a:lnTo>
                <a:lnTo>
                  <a:pt x="19062" y="16764"/>
                </a:lnTo>
                <a:lnTo>
                  <a:pt x="22110" y="19812"/>
                </a:lnTo>
                <a:lnTo>
                  <a:pt x="23634" y="19812"/>
                </a:lnTo>
                <a:lnTo>
                  <a:pt x="25158" y="21336"/>
                </a:lnTo>
                <a:lnTo>
                  <a:pt x="28206" y="21336"/>
                </a:lnTo>
                <a:lnTo>
                  <a:pt x="29730" y="22860"/>
                </a:lnTo>
                <a:lnTo>
                  <a:pt x="35826" y="22860"/>
                </a:lnTo>
                <a:lnTo>
                  <a:pt x="37350" y="21336"/>
                </a:lnTo>
                <a:lnTo>
                  <a:pt x="40398" y="21336"/>
                </a:lnTo>
                <a:lnTo>
                  <a:pt x="43446" y="18288"/>
                </a:lnTo>
                <a:lnTo>
                  <a:pt x="44208" y="16764"/>
                </a:lnTo>
                <a:lnTo>
                  <a:pt x="44970" y="15240"/>
                </a:lnTo>
                <a:lnTo>
                  <a:pt x="44970" y="13716"/>
                </a:lnTo>
                <a:lnTo>
                  <a:pt x="46494" y="12192"/>
                </a:lnTo>
                <a:lnTo>
                  <a:pt x="46494" y="9144"/>
                </a:lnTo>
                <a:lnTo>
                  <a:pt x="48018" y="7620"/>
                </a:lnTo>
                <a:lnTo>
                  <a:pt x="48018" y="6096"/>
                </a:lnTo>
                <a:lnTo>
                  <a:pt x="49542" y="6096"/>
                </a:lnTo>
                <a:lnTo>
                  <a:pt x="51066" y="4572"/>
                </a:lnTo>
                <a:lnTo>
                  <a:pt x="55638" y="4572"/>
                </a:lnTo>
                <a:lnTo>
                  <a:pt x="58686" y="7620"/>
                </a:lnTo>
                <a:lnTo>
                  <a:pt x="60210" y="7620"/>
                </a:lnTo>
                <a:lnTo>
                  <a:pt x="60210" y="15240"/>
                </a:lnTo>
                <a:lnTo>
                  <a:pt x="54114" y="21336"/>
                </a:lnTo>
                <a:lnTo>
                  <a:pt x="54114" y="22860"/>
                </a:lnTo>
                <a:lnTo>
                  <a:pt x="63258" y="22860"/>
                </a:lnTo>
                <a:lnTo>
                  <a:pt x="63258" y="21336"/>
                </a:lnTo>
                <a:lnTo>
                  <a:pt x="66306" y="18288"/>
                </a:lnTo>
                <a:lnTo>
                  <a:pt x="66306" y="9144"/>
                </a:lnTo>
                <a:close/>
              </a:path>
              <a:path w="67310" h="131445">
                <a:moveTo>
                  <a:pt x="67056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7056" y="63830"/>
                </a:lnTo>
                <a:lnTo>
                  <a:pt x="67056" y="5772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5700611" y="4741176"/>
            <a:ext cx="66675" cy="154305"/>
          </a:xfrm>
          <a:custGeom>
            <a:avLst/>
            <a:gdLst/>
            <a:ahLst/>
            <a:cxnLst/>
            <a:rect l="l" t="t" r="r" b="b"/>
            <a:pathLst>
              <a:path w="66675" h="154304">
                <a:moveTo>
                  <a:pt x="65532" y="129908"/>
                </a:moveTo>
                <a:lnTo>
                  <a:pt x="64008" y="128384"/>
                </a:lnTo>
                <a:lnTo>
                  <a:pt x="62484" y="125336"/>
                </a:lnTo>
                <a:lnTo>
                  <a:pt x="60960" y="123812"/>
                </a:lnTo>
                <a:lnTo>
                  <a:pt x="59436" y="120675"/>
                </a:lnTo>
                <a:lnTo>
                  <a:pt x="33528" y="120675"/>
                </a:lnTo>
                <a:lnTo>
                  <a:pt x="33528" y="136004"/>
                </a:lnTo>
                <a:lnTo>
                  <a:pt x="41148" y="136004"/>
                </a:lnTo>
                <a:lnTo>
                  <a:pt x="41148" y="125336"/>
                </a:lnTo>
                <a:lnTo>
                  <a:pt x="56388" y="125336"/>
                </a:lnTo>
                <a:lnTo>
                  <a:pt x="56388" y="126860"/>
                </a:lnTo>
                <a:lnTo>
                  <a:pt x="57912" y="128384"/>
                </a:lnTo>
                <a:lnTo>
                  <a:pt x="57912" y="131432"/>
                </a:lnTo>
                <a:lnTo>
                  <a:pt x="59436" y="132956"/>
                </a:lnTo>
                <a:lnTo>
                  <a:pt x="59436" y="139052"/>
                </a:lnTo>
                <a:lnTo>
                  <a:pt x="56388" y="143624"/>
                </a:lnTo>
                <a:lnTo>
                  <a:pt x="51816" y="145148"/>
                </a:lnTo>
                <a:lnTo>
                  <a:pt x="47244" y="148196"/>
                </a:lnTo>
                <a:lnTo>
                  <a:pt x="41148" y="149720"/>
                </a:lnTo>
                <a:lnTo>
                  <a:pt x="25908" y="149720"/>
                </a:lnTo>
                <a:lnTo>
                  <a:pt x="19812" y="148196"/>
                </a:lnTo>
                <a:lnTo>
                  <a:pt x="15240" y="145148"/>
                </a:lnTo>
                <a:lnTo>
                  <a:pt x="10668" y="143624"/>
                </a:lnTo>
                <a:lnTo>
                  <a:pt x="9144" y="139052"/>
                </a:lnTo>
                <a:lnTo>
                  <a:pt x="9144" y="129908"/>
                </a:lnTo>
                <a:lnTo>
                  <a:pt x="10668" y="128384"/>
                </a:lnTo>
                <a:lnTo>
                  <a:pt x="10668" y="126860"/>
                </a:lnTo>
                <a:lnTo>
                  <a:pt x="12192" y="125336"/>
                </a:lnTo>
                <a:lnTo>
                  <a:pt x="13716" y="125336"/>
                </a:lnTo>
                <a:lnTo>
                  <a:pt x="13716" y="123812"/>
                </a:lnTo>
                <a:lnTo>
                  <a:pt x="15240" y="122199"/>
                </a:lnTo>
                <a:lnTo>
                  <a:pt x="16764" y="122199"/>
                </a:lnTo>
                <a:lnTo>
                  <a:pt x="16764" y="120675"/>
                </a:lnTo>
                <a:lnTo>
                  <a:pt x="7620" y="120675"/>
                </a:lnTo>
                <a:lnTo>
                  <a:pt x="4572" y="123812"/>
                </a:lnTo>
                <a:lnTo>
                  <a:pt x="3048" y="125336"/>
                </a:lnTo>
                <a:lnTo>
                  <a:pt x="3048" y="128384"/>
                </a:lnTo>
                <a:lnTo>
                  <a:pt x="1524" y="129908"/>
                </a:lnTo>
                <a:lnTo>
                  <a:pt x="1524" y="140576"/>
                </a:lnTo>
                <a:lnTo>
                  <a:pt x="4572" y="145148"/>
                </a:lnTo>
                <a:lnTo>
                  <a:pt x="10668" y="149720"/>
                </a:lnTo>
                <a:lnTo>
                  <a:pt x="15240" y="152768"/>
                </a:lnTo>
                <a:lnTo>
                  <a:pt x="22860" y="154292"/>
                </a:lnTo>
                <a:lnTo>
                  <a:pt x="44196" y="154292"/>
                </a:lnTo>
                <a:lnTo>
                  <a:pt x="47244" y="152768"/>
                </a:lnTo>
                <a:lnTo>
                  <a:pt x="51816" y="152768"/>
                </a:lnTo>
                <a:lnTo>
                  <a:pt x="57912" y="149720"/>
                </a:lnTo>
                <a:lnTo>
                  <a:pt x="62484" y="145148"/>
                </a:lnTo>
                <a:lnTo>
                  <a:pt x="64008" y="142100"/>
                </a:lnTo>
                <a:lnTo>
                  <a:pt x="65532" y="140576"/>
                </a:lnTo>
                <a:lnTo>
                  <a:pt x="65532" y="129908"/>
                </a:lnTo>
                <a:close/>
              </a:path>
              <a:path w="66675" h="154304">
                <a:moveTo>
                  <a:pt x="65532" y="85623"/>
                </a:moveTo>
                <a:lnTo>
                  <a:pt x="64008" y="82575"/>
                </a:lnTo>
                <a:lnTo>
                  <a:pt x="59436" y="81051"/>
                </a:lnTo>
                <a:lnTo>
                  <a:pt x="59436" y="87147"/>
                </a:lnTo>
                <a:lnTo>
                  <a:pt x="59436" y="93243"/>
                </a:lnTo>
                <a:lnTo>
                  <a:pt x="57912" y="94767"/>
                </a:lnTo>
                <a:lnTo>
                  <a:pt x="51816" y="97815"/>
                </a:lnTo>
                <a:lnTo>
                  <a:pt x="30480" y="97815"/>
                </a:lnTo>
                <a:lnTo>
                  <a:pt x="24384" y="94767"/>
                </a:lnTo>
                <a:lnTo>
                  <a:pt x="22860" y="93243"/>
                </a:lnTo>
                <a:lnTo>
                  <a:pt x="22860" y="87147"/>
                </a:lnTo>
                <a:lnTo>
                  <a:pt x="24384" y="85623"/>
                </a:lnTo>
                <a:lnTo>
                  <a:pt x="30480" y="82575"/>
                </a:lnTo>
                <a:lnTo>
                  <a:pt x="51816" y="82575"/>
                </a:lnTo>
                <a:lnTo>
                  <a:pt x="57912" y="85623"/>
                </a:lnTo>
                <a:lnTo>
                  <a:pt x="59436" y="87147"/>
                </a:lnTo>
                <a:lnTo>
                  <a:pt x="59436" y="81051"/>
                </a:lnTo>
                <a:lnTo>
                  <a:pt x="54864" y="78003"/>
                </a:lnTo>
                <a:lnTo>
                  <a:pt x="48768" y="76479"/>
                </a:lnTo>
                <a:lnTo>
                  <a:pt x="33528" y="76479"/>
                </a:lnTo>
                <a:lnTo>
                  <a:pt x="27432" y="78003"/>
                </a:lnTo>
                <a:lnTo>
                  <a:pt x="22860" y="81051"/>
                </a:lnTo>
                <a:lnTo>
                  <a:pt x="18288" y="82575"/>
                </a:lnTo>
                <a:lnTo>
                  <a:pt x="16764" y="85623"/>
                </a:lnTo>
                <a:lnTo>
                  <a:pt x="16764" y="94767"/>
                </a:lnTo>
                <a:lnTo>
                  <a:pt x="18288" y="97815"/>
                </a:lnTo>
                <a:lnTo>
                  <a:pt x="22860" y="99339"/>
                </a:lnTo>
                <a:lnTo>
                  <a:pt x="27432" y="102387"/>
                </a:lnTo>
                <a:lnTo>
                  <a:pt x="54864" y="102387"/>
                </a:lnTo>
                <a:lnTo>
                  <a:pt x="59436" y="99339"/>
                </a:lnTo>
                <a:lnTo>
                  <a:pt x="64008" y="97815"/>
                </a:lnTo>
                <a:lnTo>
                  <a:pt x="65532" y="94767"/>
                </a:lnTo>
                <a:lnTo>
                  <a:pt x="65532" y="85623"/>
                </a:lnTo>
                <a:close/>
              </a:path>
              <a:path w="66675" h="154304">
                <a:moveTo>
                  <a:pt x="65532" y="55143"/>
                </a:moveTo>
                <a:lnTo>
                  <a:pt x="62484" y="52095"/>
                </a:lnTo>
                <a:lnTo>
                  <a:pt x="60960" y="50469"/>
                </a:lnTo>
                <a:lnTo>
                  <a:pt x="59436" y="48945"/>
                </a:lnTo>
                <a:lnTo>
                  <a:pt x="59436" y="56667"/>
                </a:lnTo>
                <a:lnTo>
                  <a:pt x="59436" y="61239"/>
                </a:lnTo>
                <a:lnTo>
                  <a:pt x="57912" y="61239"/>
                </a:lnTo>
                <a:lnTo>
                  <a:pt x="57912" y="64287"/>
                </a:lnTo>
                <a:lnTo>
                  <a:pt x="56388" y="65811"/>
                </a:lnTo>
                <a:lnTo>
                  <a:pt x="28956" y="65811"/>
                </a:lnTo>
                <a:lnTo>
                  <a:pt x="27432" y="64287"/>
                </a:lnTo>
                <a:lnTo>
                  <a:pt x="27432" y="62763"/>
                </a:lnTo>
                <a:lnTo>
                  <a:pt x="24384" y="59715"/>
                </a:lnTo>
                <a:lnTo>
                  <a:pt x="24384" y="55143"/>
                </a:lnTo>
                <a:lnTo>
                  <a:pt x="25908" y="53619"/>
                </a:lnTo>
                <a:lnTo>
                  <a:pt x="28956" y="52095"/>
                </a:lnTo>
                <a:lnTo>
                  <a:pt x="32004" y="50469"/>
                </a:lnTo>
                <a:lnTo>
                  <a:pt x="51816" y="50469"/>
                </a:lnTo>
                <a:lnTo>
                  <a:pt x="54864" y="52095"/>
                </a:lnTo>
                <a:lnTo>
                  <a:pt x="57912" y="53619"/>
                </a:lnTo>
                <a:lnTo>
                  <a:pt x="59436" y="56667"/>
                </a:lnTo>
                <a:lnTo>
                  <a:pt x="59436" y="48945"/>
                </a:lnTo>
                <a:lnTo>
                  <a:pt x="57912" y="47421"/>
                </a:lnTo>
                <a:lnTo>
                  <a:pt x="54864" y="47421"/>
                </a:lnTo>
                <a:lnTo>
                  <a:pt x="51816" y="45897"/>
                </a:lnTo>
                <a:lnTo>
                  <a:pt x="27432" y="45897"/>
                </a:lnTo>
                <a:lnTo>
                  <a:pt x="22860" y="47421"/>
                </a:lnTo>
                <a:lnTo>
                  <a:pt x="18288" y="50469"/>
                </a:lnTo>
                <a:lnTo>
                  <a:pt x="16764" y="52095"/>
                </a:lnTo>
                <a:lnTo>
                  <a:pt x="16764" y="59715"/>
                </a:lnTo>
                <a:lnTo>
                  <a:pt x="22860" y="65811"/>
                </a:lnTo>
                <a:lnTo>
                  <a:pt x="0" y="65811"/>
                </a:lnTo>
                <a:lnTo>
                  <a:pt x="0" y="70383"/>
                </a:lnTo>
                <a:lnTo>
                  <a:pt x="64008" y="70383"/>
                </a:lnTo>
                <a:lnTo>
                  <a:pt x="64008" y="65811"/>
                </a:lnTo>
                <a:lnTo>
                  <a:pt x="62484" y="65811"/>
                </a:lnTo>
                <a:lnTo>
                  <a:pt x="64008" y="64287"/>
                </a:lnTo>
                <a:lnTo>
                  <a:pt x="64008" y="62763"/>
                </a:lnTo>
                <a:lnTo>
                  <a:pt x="65532" y="61239"/>
                </a:lnTo>
                <a:lnTo>
                  <a:pt x="65532" y="55143"/>
                </a:lnTo>
                <a:close/>
              </a:path>
              <a:path w="66675" h="154304">
                <a:moveTo>
                  <a:pt x="65532" y="26085"/>
                </a:moveTo>
                <a:lnTo>
                  <a:pt x="64008" y="24561"/>
                </a:lnTo>
                <a:lnTo>
                  <a:pt x="64008" y="23037"/>
                </a:lnTo>
                <a:lnTo>
                  <a:pt x="62484" y="23037"/>
                </a:lnTo>
                <a:lnTo>
                  <a:pt x="59436" y="19989"/>
                </a:lnTo>
                <a:lnTo>
                  <a:pt x="59436" y="26085"/>
                </a:lnTo>
                <a:lnTo>
                  <a:pt x="59436" y="30657"/>
                </a:lnTo>
                <a:lnTo>
                  <a:pt x="57912" y="32181"/>
                </a:lnTo>
                <a:lnTo>
                  <a:pt x="56388" y="32181"/>
                </a:lnTo>
                <a:lnTo>
                  <a:pt x="54864" y="33705"/>
                </a:lnTo>
                <a:lnTo>
                  <a:pt x="45720" y="33705"/>
                </a:lnTo>
                <a:lnTo>
                  <a:pt x="42672" y="30657"/>
                </a:lnTo>
                <a:lnTo>
                  <a:pt x="42672" y="29133"/>
                </a:lnTo>
                <a:lnTo>
                  <a:pt x="41148" y="29133"/>
                </a:lnTo>
                <a:lnTo>
                  <a:pt x="41148" y="23037"/>
                </a:lnTo>
                <a:lnTo>
                  <a:pt x="39624" y="21513"/>
                </a:lnTo>
                <a:lnTo>
                  <a:pt x="39624" y="19989"/>
                </a:lnTo>
                <a:lnTo>
                  <a:pt x="53340" y="19989"/>
                </a:lnTo>
                <a:lnTo>
                  <a:pt x="56388" y="23037"/>
                </a:lnTo>
                <a:lnTo>
                  <a:pt x="56388" y="24561"/>
                </a:lnTo>
                <a:lnTo>
                  <a:pt x="57912" y="24561"/>
                </a:lnTo>
                <a:lnTo>
                  <a:pt x="59436" y="26085"/>
                </a:lnTo>
                <a:lnTo>
                  <a:pt x="59436" y="19989"/>
                </a:lnTo>
                <a:lnTo>
                  <a:pt x="64008" y="19989"/>
                </a:lnTo>
                <a:lnTo>
                  <a:pt x="64008" y="15417"/>
                </a:lnTo>
                <a:lnTo>
                  <a:pt x="25908" y="15417"/>
                </a:lnTo>
                <a:lnTo>
                  <a:pt x="22860" y="16941"/>
                </a:lnTo>
                <a:lnTo>
                  <a:pt x="21336" y="16941"/>
                </a:lnTo>
                <a:lnTo>
                  <a:pt x="19812" y="18465"/>
                </a:lnTo>
                <a:lnTo>
                  <a:pt x="19812" y="19989"/>
                </a:lnTo>
                <a:lnTo>
                  <a:pt x="18288" y="21513"/>
                </a:lnTo>
                <a:lnTo>
                  <a:pt x="18288" y="23037"/>
                </a:lnTo>
                <a:lnTo>
                  <a:pt x="16764" y="24561"/>
                </a:lnTo>
                <a:lnTo>
                  <a:pt x="16764" y="30657"/>
                </a:lnTo>
                <a:lnTo>
                  <a:pt x="18288" y="32181"/>
                </a:lnTo>
                <a:lnTo>
                  <a:pt x="18288" y="36753"/>
                </a:lnTo>
                <a:lnTo>
                  <a:pt x="27432" y="36753"/>
                </a:lnTo>
                <a:lnTo>
                  <a:pt x="25908" y="35229"/>
                </a:lnTo>
                <a:lnTo>
                  <a:pt x="25908" y="33705"/>
                </a:lnTo>
                <a:lnTo>
                  <a:pt x="24384" y="32181"/>
                </a:lnTo>
                <a:lnTo>
                  <a:pt x="24384" y="23037"/>
                </a:lnTo>
                <a:lnTo>
                  <a:pt x="25908" y="21513"/>
                </a:lnTo>
                <a:lnTo>
                  <a:pt x="27432" y="21513"/>
                </a:lnTo>
                <a:lnTo>
                  <a:pt x="28956" y="19989"/>
                </a:lnTo>
                <a:lnTo>
                  <a:pt x="33528" y="19989"/>
                </a:lnTo>
                <a:lnTo>
                  <a:pt x="33528" y="23037"/>
                </a:lnTo>
                <a:lnTo>
                  <a:pt x="35052" y="24561"/>
                </a:lnTo>
                <a:lnTo>
                  <a:pt x="35052" y="30657"/>
                </a:lnTo>
                <a:lnTo>
                  <a:pt x="38100" y="33705"/>
                </a:lnTo>
                <a:lnTo>
                  <a:pt x="38100" y="35229"/>
                </a:lnTo>
                <a:lnTo>
                  <a:pt x="41148" y="36753"/>
                </a:lnTo>
                <a:lnTo>
                  <a:pt x="42672" y="38277"/>
                </a:lnTo>
                <a:lnTo>
                  <a:pt x="44196" y="38277"/>
                </a:lnTo>
                <a:lnTo>
                  <a:pt x="47244" y="39801"/>
                </a:lnTo>
                <a:lnTo>
                  <a:pt x="54864" y="39801"/>
                </a:lnTo>
                <a:lnTo>
                  <a:pt x="59436" y="38277"/>
                </a:lnTo>
                <a:lnTo>
                  <a:pt x="62484" y="36753"/>
                </a:lnTo>
                <a:lnTo>
                  <a:pt x="64008" y="35229"/>
                </a:lnTo>
                <a:lnTo>
                  <a:pt x="64770" y="33705"/>
                </a:lnTo>
                <a:lnTo>
                  <a:pt x="65532" y="32181"/>
                </a:lnTo>
                <a:lnTo>
                  <a:pt x="65532" y="26085"/>
                </a:lnTo>
                <a:close/>
              </a:path>
              <a:path w="66675" h="154304">
                <a:moveTo>
                  <a:pt x="66205" y="108191"/>
                </a:moveTo>
                <a:lnTo>
                  <a:pt x="660" y="108191"/>
                </a:lnTo>
                <a:lnTo>
                  <a:pt x="660" y="114300"/>
                </a:lnTo>
                <a:lnTo>
                  <a:pt x="66205" y="114300"/>
                </a:lnTo>
                <a:lnTo>
                  <a:pt x="66205" y="108191"/>
                </a:lnTo>
                <a:close/>
              </a:path>
              <a:path w="66675" h="154304">
                <a:moveTo>
                  <a:pt x="66205" y="0"/>
                </a:moveTo>
                <a:lnTo>
                  <a:pt x="660" y="0"/>
                </a:lnTo>
                <a:lnTo>
                  <a:pt x="660" y="6083"/>
                </a:lnTo>
                <a:lnTo>
                  <a:pt x="66205" y="6083"/>
                </a:lnTo>
                <a:lnTo>
                  <a:pt x="6620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5855195" y="4741354"/>
            <a:ext cx="66040" cy="131445"/>
          </a:xfrm>
          <a:custGeom>
            <a:avLst/>
            <a:gdLst/>
            <a:ahLst/>
            <a:cxnLst/>
            <a:rect l="l" t="t" r="r" b="b"/>
            <a:pathLst>
              <a:path w="66039" h="131445">
                <a:moveTo>
                  <a:pt x="65062" y="112877"/>
                </a:moveTo>
                <a:lnTo>
                  <a:pt x="63538" y="111353"/>
                </a:lnTo>
                <a:lnTo>
                  <a:pt x="63538" y="108305"/>
                </a:lnTo>
                <a:lnTo>
                  <a:pt x="62014" y="106781"/>
                </a:lnTo>
                <a:lnTo>
                  <a:pt x="60490" y="105257"/>
                </a:lnTo>
                <a:lnTo>
                  <a:pt x="57442" y="105257"/>
                </a:lnTo>
                <a:lnTo>
                  <a:pt x="55918" y="103733"/>
                </a:lnTo>
                <a:lnTo>
                  <a:pt x="54394" y="103733"/>
                </a:lnTo>
                <a:lnTo>
                  <a:pt x="51346" y="102209"/>
                </a:lnTo>
                <a:lnTo>
                  <a:pt x="39154" y="102209"/>
                </a:lnTo>
                <a:lnTo>
                  <a:pt x="33058" y="105257"/>
                </a:lnTo>
                <a:lnTo>
                  <a:pt x="31534" y="108305"/>
                </a:lnTo>
                <a:lnTo>
                  <a:pt x="30010" y="109829"/>
                </a:lnTo>
                <a:lnTo>
                  <a:pt x="30010" y="112877"/>
                </a:lnTo>
                <a:lnTo>
                  <a:pt x="28486" y="115925"/>
                </a:lnTo>
                <a:lnTo>
                  <a:pt x="28486" y="118973"/>
                </a:lnTo>
                <a:lnTo>
                  <a:pt x="26873" y="120497"/>
                </a:lnTo>
                <a:lnTo>
                  <a:pt x="26873" y="122021"/>
                </a:lnTo>
                <a:lnTo>
                  <a:pt x="25349" y="123647"/>
                </a:lnTo>
                <a:lnTo>
                  <a:pt x="23825" y="125171"/>
                </a:lnTo>
                <a:lnTo>
                  <a:pt x="13157" y="125171"/>
                </a:lnTo>
                <a:lnTo>
                  <a:pt x="10109" y="123647"/>
                </a:lnTo>
                <a:lnTo>
                  <a:pt x="8585" y="122021"/>
                </a:lnTo>
                <a:lnTo>
                  <a:pt x="8585" y="111353"/>
                </a:lnTo>
                <a:lnTo>
                  <a:pt x="10109" y="109829"/>
                </a:lnTo>
                <a:lnTo>
                  <a:pt x="11633" y="106781"/>
                </a:lnTo>
                <a:lnTo>
                  <a:pt x="14681" y="103733"/>
                </a:lnTo>
                <a:lnTo>
                  <a:pt x="5537" y="103733"/>
                </a:lnTo>
                <a:lnTo>
                  <a:pt x="2489" y="106781"/>
                </a:lnTo>
                <a:lnTo>
                  <a:pt x="2489" y="109829"/>
                </a:lnTo>
                <a:lnTo>
                  <a:pt x="965" y="111353"/>
                </a:lnTo>
                <a:lnTo>
                  <a:pt x="965" y="120497"/>
                </a:lnTo>
                <a:lnTo>
                  <a:pt x="2489" y="123647"/>
                </a:lnTo>
                <a:lnTo>
                  <a:pt x="8585" y="129743"/>
                </a:lnTo>
                <a:lnTo>
                  <a:pt x="13157" y="131267"/>
                </a:lnTo>
                <a:lnTo>
                  <a:pt x="23825" y="131267"/>
                </a:lnTo>
                <a:lnTo>
                  <a:pt x="26873" y="129743"/>
                </a:lnTo>
                <a:lnTo>
                  <a:pt x="30010" y="128219"/>
                </a:lnTo>
                <a:lnTo>
                  <a:pt x="33058" y="126695"/>
                </a:lnTo>
                <a:lnTo>
                  <a:pt x="33820" y="125171"/>
                </a:lnTo>
                <a:lnTo>
                  <a:pt x="34582" y="123647"/>
                </a:lnTo>
                <a:lnTo>
                  <a:pt x="36106" y="120497"/>
                </a:lnTo>
                <a:lnTo>
                  <a:pt x="36106" y="118973"/>
                </a:lnTo>
                <a:lnTo>
                  <a:pt x="37630" y="117449"/>
                </a:lnTo>
                <a:lnTo>
                  <a:pt x="37630" y="112877"/>
                </a:lnTo>
                <a:lnTo>
                  <a:pt x="39154" y="112877"/>
                </a:lnTo>
                <a:lnTo>
                  <a:pt x="39154" y="109829"/>
                </a:lnTo>
                <a:lnTo>
                  <a:pt x="40678" y="109829"/>
                </a:lnTo>
                <a:lnTo>
                  <a:pt x="42202" y="108305"/>
                </a:lnTo>
                <a:lnTo>
                  <a:pt x="43726" y="108305"/>
                </a:lnTo>
                <a:lnTo>
                  <a:pt x="45250" y="106781"/>
                </a:lnTo>
                <a:lnTo>
                  <a:pt x="51346" y="106781"/>
                </a:lnTo>
                <a:lnTo>
                  <a:pt x="52870" y="108305"/>
                </a:lnTo>
                <a:lnTo>
                  <a:pt x="55918" y="109829"/>
                </a:lnTo>
                <a:lnTo>
                  <a:pt x="57442" y="111353"/>
                </a:lnTo>
                <a:lnTo>
                  <a:pt x="58966" y="114401"/>
                </a:lnTo>
                <a:lnTo>
                  <a:pt x="58966" y="118973"/>
                </a:lnTo>
                <a:lnTo>
                  <a:pt x="57442" y="122021"/>
                </a:lnTo>
                <a:lnTo>
                  <a:pt x="55918" y="123647"/>
                </a:lnTo>
                <a:lnTo>
                  <a:pt x="54394" y="126695"/>
                </a:lnTo>
                <a:lnTo>
                  <a:pt x="49822" y="131267"/>
                </a:lnTo>
                <a:lnTo>
                  <a:pt x="60490" y="131267"/>
                </a:lnTo>
                <a:lnTo>
                  <a:pt x="62014" y="128219"/>
                </a:lnTo>
                <a:lnTo>
                  <a:pt x="63538" y="126695"/>
                </a:lnTo>
                <a:lnTo>
                  <a:pt x="63538" y="125171"/>
                </a:lnTo>
                <a:lnTo>
                  <a:pt x="65062" y="122021"/>
                </a:lnTo>
                <a:lnTo>
                  <a:pt x="65062" y="112877"/>
                </a:lnTo>
                <a:close/>
              </a:path>
              <a:path w="66039" h="131445">
                <a:moveTo>
                  <a:pt x="65062" y="73253"/>
                </a:moveTo>
                <a:lnTo>
                  <a:pt x="58966" y="73253"/>
                </a:lnTo>
                <a:lnTo>
                  <a:pt x="58966" y="83921"/>
                </a:lnTo>
                <a:lnTo>
                  <a:pt x="58966" y="88493"/>
                </a:lnTo>
                <a:lnTo>
                  <a:pt x="57442" y="90017"/>
                </a:lnTo>
                <a:lnTo>
                  <a:pt x="55918" y="90017"/>
                </a:lnTo>
                <a:lnTo>
                  <a:pt x="54394" y="91541"/>
                </a:lnTo>
                <a:lnTo>
                  <a:pt x="46774" y="91541"/>
                </a:lnTo>
                <a:lnTo>
                  <a:pt x="45250" y="90017"/>
                </a:lnTo>
                <a:lnTo>
                  <a:pt x="43726" y="90017"/>
                </a:lnTo>
                <a:lnTo>
                  <a:pt x="42202" y="88493"/>
                </a:lnTo>
                <a:lnTo>
                  <a:pt x="42202" y="86969"/>
                </a:lnTo>
                <a:lnTo>
                  <a:pt x="40678" y="85445"/>
                </a:lnTo>
                <a:lnTo>
                  <a:pt x="40678" y="79349"/>
                </a:lnTo>
                <a:lnTo>
                  <a:pt x="39154" y="77825"/>
                </a:lnTo>
                <a:lnTo>
                  <a:pt x="52870" y="77825"/>
                </a:lnTo>
                <a:lnTo>
                  <a:pt x="54394" y="79349"/>
                </a:lnTo>
                <a:lnTo>
                  <a:pt x="55918" y="79349"/>
                </a:lnTo>
                <a:lnTo>
                  <a:pt x="57442" y="80873"/>
                </a:lnTo>
                <a:lnTo>
                  <a:pt x="57442" y="82397"/>
                </a:lnTo>
                <a:lnTo>
                  <a:pt x="58966" y="83921"/>
                </a:lnTo>
                <a:lnTo>
                  <a:pt x="58966" y="73253"/>
                </a:lnTo>
                <a:lnTo>
                  <a:pt x="25336" y="73253"/>
                </a:lnTo>
                <a:lnTo>
                  <a:pt x="22288" y="74777"/>
                </a:lnTo>
                <a:lnTo>
                  <a:pt x="20764" y="74777"/>
                </a:lnTo>
                <a:lnTo>
                  <a:pt x="20764" y="76301"/>
                </a:lnTo>
                <a:lnTo>
                  <a:pt x="19240" y="77825"/>
                </a:lnTo>
                <a:lnTo>
                  <a:pt x="17716" y="77825"/>
                </a:lnTo>
                <a:lnTo>
                  <a:pt x="17716" y="79349"/>
                </a:lnTo>
                <a:lnTo>
                  <a:pt x="16192" y="80873"/>
                </a:lnTo>
                <a:lnTo>
                  <a:pt x="16192" y="88493"/>
                </a:lnTo>
                <a:lnTo>
                  <a:pt x="17716" y="90017"/>
                </a:lnTo>
                <a:lnTo>
                  <a:pt x="17716" y="93065"/>
                </a:lnTo>
                <a:lnTo>
                  <a:pt x="19240" y="94589"/>
                </a:lnTo>
                <a:lnTo>
                  <a:pt x="26860" y="94589"/>
                </a:lnTo>
                <a:lnTo>
                  <a:pt x="25336" y="93065"/>
                </a:lnTo>
                <a:lnTo>
                  <a:pt x="25336" y="90017"/>
                </a:lnTo>
                <a:lnTo>
                  <a:pt x="23812" y="88493"/>
                </a:lnTo>
                <a:lnTo>
                  <a:pt x="23812" y="80873"/>
                </a:lnTo>
                <a:lnTo>
                  <a:pt x="26860" y="77825"/>
                </a:lnTo>
                <a:lnTo>
                  <a:pt x="33058" y="77825"/>
                </a:lnTo>
                <a:lnTo>
                  <a:pt x="33058" y="80873"/>
                </a:lnTo>
                <a:lnTo>
                  <a:pt x="34582" y="82397"/>
                </a:lnTo>
                <a:lnTo>
                  <a:pt x="34582" y="86969"/>
                </a:lnTo>
                <a:lnTo>
                  <a:pt x="36106" y="90017"/>
                </a:lnTo>
                <a:lnTo>
                  <a:pt x="37630" y="91541"/>
                </a:lnTo>
                <a:lnTo>
                  <a:pt x="37630" y="93065"/>
                </a:lnTo>
                <a:lnTo>
                  <a:pt x="40678" y="94589"/>
                </a:lnTo>
                <a:lnTo>
                  <a:pt x="42202" y="94589"/>
                </a:lnTo>
                <a:lnTo>
                  <a:pt x="43726" y="96113"/>
                </a:lnTo>
                <a:lnTo>
                  <a:pt x="58966" y="96113"/>
                </a:lnTo>
                <a:lnTo>
                  <a:pt x="62014" y="94589"/>
                </a:lnTo>
                <a:lnTo>
                  <a:pt x="63538" y="93065"/>
                </a:lnTo>
                <a:lnTo>
                  <a:pt x="64300" y="91541"/>
                </a:lnTo>
                <a:lnTo>
                  <a:pt x="65062" y="90017"/>
                </a:lnTo>
                <a:lnTo>
                  <a:pt x="65062" y="82397"/>
                </a:lnTo>
                <a:lnTo>
                  <a:pt x="63538" y="82397"/>
                </a:lnTo>
                <a:lnTo>
                  <a:pt x="63538" y="80873"/>
                </a:lnTo>
                <a:lnTo>
                  <a:pt x="60490" y="77825"/>
                </a:lnTo>
                <a:lnTo>
                  <a:pt x="65062" y="77825"/>
                </a:lnTo>
                <a:lnTo>
                  <a:pt x="65062" y="73253"/>
                </a:lnTo>
                <a:close/>
              </a:path>
              <a:path w="66039" h="131445">
                <a:moveTo>
                  <a:pt x="65062" y="33528"/>
                </a:moveTo>
                <a:lnTo>
                  <a:pt x="62014" y="30480"/>
                </a:lnTo>
                <a:lnTo>
                  <a:pt x="62014" y="28956"/>
                </a:lnTo>
                <a:lnTo>
                  <a:pt x="54394" y="28956"/>
                </a:lnTo>
                <a:lnTo>
                  <a:pt x="57442" y="32004"/>
                </a:lnTo>
                <a:lnTo>
                  <a:pt x="57442" y="35052"/>
                </a:lnTo>
                <a:lnTo>
                  <a:pt x="58966" y="36576"/>
                </a:lnTo>
                <a:lnTo>
                  <a:pt x="58966" y="41148"/>
                </a:lnTo>
                <a:lnTo>
                  <a:pt x="57442" y="42672"/>
                </a:lnTo>
                <a:lnTo>
                  <a:pt x="57442" y="44196"/>
                </a:lnTo>
                <a:lnTo>
                  <a:pt x="55918" y="44196"/>
                </a:lnTo>
                <a:lnTo>
                  <a:pt x="54394" y="45720"/>
                </a:lnTo>
                <a:lnTo>
                  <a:pt x="52870" y="45720"/>
                </a:lnTo>
                <a:lnTo>
                  <a:pt x="51346" y="47244"/>
                </a:lnTo>
                <a:lnTo>
                  <a:pt x="49822" y="47244"/>
                </a:lnTo>
                <a:lnTo>
                  <a:pt x="46774" y="48768"/>
                </a:lnTo>
                <a:lnTo>
                  <a:pt x="42202" y="48768"/>
                </a:lnTo>
                <a:lnTo>
                  <a:pt x="42202" y="32004"/>
                </a:lnTo>
                <a:lnTo>
                  <a:pt x="42202" y="27432"/>
                </a:lnTo>
                <a:lnTo>
                  <a:pt x="36106" y="27432"/>
                </a:lnTo>
                <a:lnTo>
                  <a:pt x="36106" y="32004"/>
                </a:lnTo>
                <a:lnTo>
                  <a:pt x="36106" y="48768"/>
                </a:lnTo>
                <a:lnTo>
                  <a:pt x="31534" y="48768"/>
                </a:lnTo>
                <a:lnTo>
                  <a:pt x="28486" y="47244"/>
                </a:lnTo>
                <a:lnTo>
                  <a:pt x="26873" y="45720"/>
                </a:lnTo>
                <a:lnTo>
                  <a:pt x="23825" y="44196"/>
                </a:lnTo>
                <a:lnTo>
                  <a:pt x="22301" y="42672"/>
                </a:lnTo>
                <a:lnTo>
                  <a:pt x="22301" y="38100"/>
                </a:lnTo>
                <a:lnTo>
                  <a:pt x="23825" y="35052"/>
                </a:lnTo>
                <a:lnTo>
                  <a:pt x="26873" y="33528"/>
                </a:lnTo>
                <a:lnTo>
                  <a:pt x="28486" y="33528"/>
                </a:lnTo>
                <a:lnTo>
                  <a:pt x="31534" y="32004"/>
                </a:lnTo>
                <a:lnTo>
                  <a:pt x="36106" y="32004"/>
                </a:lnTo>
                <a:lnTo>
                  <a:pt x="36106" y="27432"/>
                </a:lnTo>
                <a:lnTo>
                  <a:pt x="31534" y="27432"/>
                </a:lnTo>
                <a:lnTo>
                  <a:pt x="25349" y="28956"/>
                </a:lnTo>
                <a:lnTo>
                  <a:pt x="22301" y="30480"/>
                </a:lnTo>
                <a:lnTo>
                  <a:pt x="17729" y="33528"/>
                </a:lnTo>
                <a:lnTo>
                  <a:pt x="16205" y="36576"/>
                </a:lnTo>
                <a:lnTo>
                  <a:pt x="16205" y="44196"/>
                </a:lnTo>
                <a:lnTo>
                  <a:pt x="19253" y="47244"/>
                </a:lnTo>
                <a:lnTo>
                  <a:pt x="22301" y="48768"/>
                </a:lnTo>
                <a:lnTo>
                  <a:pt x="26873" y="51917"/>
                </a:lnTo>
                <a:lnTo>
                  <a:pt x="33058" y="53441"/>
                </a:lnTo>
                <a:lnTo>
                  <a:pt x="48298" y="53441"/>
                </a:lnTo>
                <a:lnTo>
                  <a:pt x="54394" y="51917"/>
                </a:lnTo>
                <a:lnTo>
                  <a:pt x="58966" y="48768"/>
                </a:lnTo>
                <a:lnTo>
                  <a:pt x="63538" y="47244"/>
                </a:lnTo>
                <a:lnTo>
                  <a:pt x="65062" y="42672"/>
                </a:lnTo>
                <a:lnTo>
                  <a:pt x="65062" y="33528"/>
                </a:lnTo>
                <a:close/>
              </a:path>
              <a:path w="66039" h="131445">
                <a:moveTo>
                  <a:pt x="65062" y="9144"/>
                </a:moveTo>
                <a:lnTo>
                  <a:pt x="62776" y="4572"/>
                </a:lnTo>
                <a:lnTo>
                  <a:pt x="62014" y="3048"/>
                </a:lnTo>
                <a:lnTo>
                  <a:pt x="55918" y="0"/>
                </a:lnTo>
                <a:lnTo>
                  <a:pt x="46774" y="0"/>
                </a:lnTo>
                <a:lnTo>
                  <a:pt x="45250" y="1524"/>
                </a:lnTo>
                <a:lnTo>
                  <a:pt x="42202" y="1524"/>
                </a:lnTo>
                <a:lnTo>
                  <a:pt x="39154" y="4572"/>
                </a:lnTo>
                <a:lnTo>
                  <a:pt x="39154" y="7620"/>
                </a:lnTo>
                <a:lnTo>
                  <a:pt x="37630" y="7620"/>
                </a:lnTo>
                <a:lnTo>
                  <a:pt x="37630" y="10668"/>
                </a:lnTo>
                <a:lnTo>
                  <a:pt x="36106" y="12192"/>
                </a:lnTo>
                <a:lnTo>
                  <a:pt x="36106" y="13716"/>
                </a:lnTo>
                <a:lnTo>
                  <a:pt x="34582" y="15240"/>
                </a:lnTo>
                <a:lnTo>
                  <a:pt x="34582" y="16764"/>
                </a:lnTo>
                <a:lnTo>
                  <a:pt x="25336" y="16764"/>
                </a:lnTo>
                <a:lnTo>
                  <a:pt x="25336" y="15240"/>
                </a:lnTo>
                <a:lnTo>
                  <a:pt x="23812" y="13716"/>
                </a:lnTo>
                <a:lnTo>
                  <a:pt x="23812" y="7620"/>
                </a:lnTo>
                <a:lnTo>
                  <a:pt x="25336" y="6096"/>
                </a:lnTo>
                <a:lnTo>
                  <a:pt x="25336" y="4572"/>
                </a:lnTo>
                <a:lnTo>
                  <a:pt x="26860" y="3048"/>
                </a:lnTo>
                <a:lnTo>
                  <a:pt x="28486" y="1524"/>
                </a:lnTo>
                <a:lnTo>
                  <a:pt x="19240" y="1524"/>
                </a:lnTo>
                <a:lnTo>
                  <a:pt x="19240" y="3048"/>
                </a:lnTo>
                <a:lnTo>
                  <a:pt x="17716" y="4572"/>
                </a:lnTo>
                <a:lnTo>
                  <a:pt x="17716" y="6096"/>
                </a:lnTo>
                <a:lnTo>
                  <a:pt x="16192" y="7620"/>
                </a:lnTo>
                <a:lnTo>
                  <a:pt x="16192" y="13716"/>
                </a:lnTo>
                <a:lnTo>
                  <a:pt x="17716" y="15240"/>
                </a:lnTo>
                <a:lnTo>
                  <a:pt x="17716" y="16764"/>
                </a:lnTo>
                <a:lnTo>
                  <a:pt x="20764" y="19812"/>
                </a:lnTo>
                <a:lnTo>
                  <a:pt x="22288" y="19812"/>
                </a:lnTo>
                <a:lnTo>
                  <a:pt x="23812" y="21336"/>
                </a:lnTo>
                <a:lnTo>
                  <a:pt x="26860" y="21336"/>
                </a:lnTo>
                <a:lnTo>
                  <a:pt x="28486" y="22860"/>
                </a:lnTo>
                <a:lnTo>
                  <a:pt x="34582" y="22860"/>
                </a:lnTo>
                <a:lnTo>
                  <a:pt x="36106" y="21336"/>
                </a:lnTo>
                <a:lnTo>
                  <a:pt x="39154" y="21336"/>
                </a:lnTo>
                <a:lnTo>
                  <a:pt x="42202" y="18288"/>
                </a:lnTo>
                <a:lnTo>
                  <a:pt x="42964" y="16764"/>
                </a:lnTo>
                <a:lnTo>
                  <a:pt x="43726" y="15240"/>
                </a:lnTo>
                <a:lnTo>
                  <a:pt x="43726" y="12192"/>
                </a:lnTo>
                <a:lnTo>
                  <a:pt x="45250" y="10668"/>
                </a:lnTo>
                <a:lnTo>
                  <a:pt x="45250" y="7620"/>
                </a:lnTo>
                <a:lnTo>
                  <a:pt x="46774" y="6096"/>
                </a:lnTo>
                <a:lnTo>
                  <a:pt x="48298" y="6096"/>
                </a:lnTo>
                <a:lnTo>
                  <a:pt x="49822" y="4572"/>
                </a:lnTo>
                <a:lnTo>
                  <a:pt x="54394" y="4572"/>
                </a:lnTo>
                <a:lnTo>
                  <a:pt x="57442" y="7620"/>
                </a:lnTo>
                <a:lnTo>
                  <a:pt x="58966" y="7620"/>
                </a:lnTo>
                <a:lnTo>
                  <a:pt x="58966" y="15240"/>
                </a:lnTo>
                <a:lnTo>
                  <a:pt x="52870" y="21336"/>
                </a:lnTo>
                <a:lnTo>
                  <a:pt x="52870" y="22860"/>
                </a:lnTo>
                <a:lnTo>
                  <a:pt x="62014" y="22860"/>
                </a:lnTo>
                <a:lnTo>
                  <a:pt x="62014" y="21336"/>
                </a:lnTo>
                <a:lnTo>
                  <a:pt x="63538" y="19812"/>
                </a:lnTo>
                <a:lnTo>
                  <a:pt x="63538" y="18288"/>
                </a:lnTo>
                <a:lnTo>
                  <a:pt x="65062" y="16764"/>
                </a:lnTo>
                <a:lnTo>
                  <a:pt x="65062" y="9144"/>
                </a:lnTo>
                <a:close/>
              </a:path>
              <a:path w="66039" h="131445">
                <a:moveTo>
                  <a:pt x="65532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32" y="63830"/>
                </a:lnTo>
                <a:lnTo>
                  <a:pt x="65532" y="5772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6008649" y="4741354"/>
            <a:ext cx="62865" cy="50800"/>
          </a:xfrm>
          <a:custGeom>
            <a:avLst/>
            <a:gdLst/>
            <a:ahLst/>
            <a:cxnLst/>
            <a:rect l="l" t="t" r="r" b="b"/>
            <a:pathLst>
              <a:path w="62864" h="50800">
                <a:moveTo>
                  <a:pt x="61061" y="19812"/>
                </a:moveTo>
                <a:lnTo>
                  <a:pt x="38201" y="19812"/>
                </a:lnTo>
                <a:lnTo>
                  <a:pt x="38201" y="9144"/>
                </a:lnTo>
                <a:lnTo>
                  <a:pt x="32105" y="3048"/>
                </a:lnTo>
                <a:lnTo>
                  <a:pt x="32105" y="12192"/>
                </a:lnTo>
                <a:lnTo>
                  <a:pt x="32105" y="19812"/>
                </a:lnTo>
                <a:lnTo>
                  <a:pt x="6197" y="19812"/>
                </a:lnTo>
                <a:lnTo>
                  <a:pt x="6197" y="10668"/>
                </a:lnTo>
                <a:lnTo>
                  <a:pt x="7721" y="10668"/>
                </a:lnTo>
                <a:lnTo>
                  <a:pt x="7721" y="7620"/>
                </a:lnTo>
                <a:lnTo>
                  <a:pt x="9245" y="7620"/>
                </a:lnTo>
                <a:lnTo>
                  <a:pt x="9245" y="6096"/>
                </a:lnTo>
                <a:lnTo>
                  <a:pt x="12293" y="6096"/>
                </a:lnTo>
                <a:lnTo>
                  <a:pt x="13817" y="4572"/>
                </a:lnTo>
                <a:lnTo>
                  <a:pt x="22961" y="4572"/>
                </a:lnTo>
                <a:lnTo>
                  <a:pt x="24485" y="6096"/>
                </a:lnTo>
                <a:lnTo>
                  <a:pt x="26009" y="6096"/>
                </a:lnTo>
                <a:lnTo>
                  <a:pt x="27533" y="7620"/>
                </a:lnTo>
                <a:lnTo>
                  <a:pt x="29057" y="7620"/>
                </a:lnTo>
                <a:lnTo>
                  <a:pt x="30581" y="9144"/>
                </a:lnTo>
                <a:lnTo>
                  <a:pt x="30581" y="10668"/>
                </a:lnTo>
                <a:lnTo>
                  <a:pt x="32105" y="12192"/>
                </a:lnTo>
                <a:lnTo>
                  <a:pt x="32105" y="3048"/>
                </a:lnTo>
                <a:lnTo>
                  <a:pt x="30581" y="1524"/>
                </a:lnTo>
                <a:lnTo>
                  <a:pt x="27533" y="1524"/>
                </a:lnTo>
                <a:lnTo>
                  <a:pt x="26009" y="0"/>
                </a:lnTo>
                <a:lnTo>
                  <a:pt x="12293" y="0"/>
                </a:lnTo>
                <a:lnTo>
                  <a:pt x="9245" y="1524"/>
                </a:lnTo>
                <a:lnTo>
                  <a:pt x="6197" y="1524"/>
                </a:lnTo>
                <a:lnTo>
                  <a:pt x="3149" y="4572"/>
                </a:lnTo>
                <a:lnTo>
                  <a:pt x="1625" y="4572"/>
                </a:lnTo>
                <a:lnTo>
                  <a:pt x="1625" y="6096"/>
                </a:lnTo>
                <a:lnTo>
                  <a:pt x="101" y="7620"/>
                </a:lnTo>
                <a:lnTo>
                  <a:pt x="101" y="24384"/>
                </a:lnTo>
                <a:lnTo>
                  <a:pt x="61061" y="24384"/>
                </a:lnTo>
                <a:lnTo>
                  <a:pt x="61061" y="19812"/>
                </a:lnTo>
                <a:close/>
              </a:path>
              <a:path w="62864" h="50800">
                <a:moveTo>
                  <a:pt x="62585" y="41148"/>
                </a:moveTo>
                <a:lnTo>
                  <a:pt x="61061" y="38100"/>
                </a:lnTo>
                <a:lnTo>
                  <a:pt x="58013" y="36576"/>
                </a:lnTo>
                <a:lnTo>
                  <a:pt x="54965" y="33528"/>
                </a:lnTo>
                <a:lnTo>
                  <a:pt x="0" y="33528"/>
                </a:lnTo>
                <a:lnTo>
                  <a:pt x="0" y="45720"/>
                </a:lnTo>
                <a:lnTo>
                  <a:pt x="6197" y="45720"/>
                </a:lnTo>
                <a:lnTo>
                  <a:pt x="6197" y="38100"/>
                </a:lnTo>
                <a:lnTo>
                  <a:pt x="50393" y="38100"/>
                </a:lnTo>
                <a:lnTo>
                  <a:pt x="51917" y="39624"/>
                </a:lnTo>
                <a:lnTo>
                  <a:pt x="53441" y="39624"/>
                </a:lnTo>
                <a:lnTo>
                  <a:pt x="54965" y="41148"/>
                </a:lnTo>
                <a:lnTo>
                  <a:pt x="54965" y="48768"/>
                </a:lnTo>
                <a:lnTo>
                  <a:pt x="53441" y="50292"/>
                </a:lnTo>
                <a:lnTo>
                  <a:pt x="61061" y="50292"/>
                </a:lnTo>
                <a:lnTo>
                  <a:pt x="62585" y="48768"/>
                </a:lnTo>
                <a:lnTo>
                  <a:pt x="62585" y="411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5" name="object 125" descr=""/>
          <p:cNvGrpSpPr/>
          <p:nvPr/>
        </p:nvGrpSpPr>
        <p:grpSpPr>
          <a:xfrm>
            <a:off x="6160007" y="4739830"/>
            <a:ext cx="67310" cy="243204"/>
            <a:chOff x="6160007" y="4739830"/>
            <a:chExt cx="67310" cy="243204"/>
          </a:xfrm>
        </p:grpSpPr>
        <p:pic>
          <p:nvPicPr>
            <p:cNvPr id="126" name="object 1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60007" y="4851177"/>
              <a:ext cx="66865" cy="131254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6162764" y="4739830"/>
              <a:ext cx="62865" cy="69215"/>
            </a:xfrm>
            <a:custGeom>
              <a:avLst/>
              <a:gdLst/>
              <a:ahLst/>
              <a:cxnLst/>
              <a:rect l="l" t="t" r="r" b="b"/>
              <a:pathLst>
                <a:path w="62864" h="69214">
                  <a:moveTo>
                    <a:pt x="62585" y="39624"/>
                  </a:moveTo>
                  <a:lnTo>
                    <a:pt x="0" y="39624"/>
                  </a:lnTo>
                  <a:lnTo>
                    <a:pt x="0" y="45720"/>
                  </a:lnTo>
                  <a:lnTo>
                    <a:pt x="51917" y="45720"/>
                  </a:lnTo>
                  <a:lnTo>
                    <a:pt x="0" y="61061"/>
                  </a:lnTo>
                  <a:lnTo>
                    <a:pt x="0" y="68681"/>
                  </a:lnTo>
                  <a:lnTo>
                    <a:pt x="62585" y="68681"/>
                  </a:lnTo>
                  <a:lnTo>
                    <a:pt x="62585" y="64109"/>
                  </a:lnTo>
                  <a:lnTo>
                    <a:pt x="6096" y="64109"/>
                  </a:lnTo>
                  <a:lnTo>
                    <a:pt x="62585" y="47244"/>
                  </a:lnTo>
                  <a:lnTo>
                    <a:pt x="62585" y="39624"/>
                  </a:lnTo>
                  <a:close/>
                </a:path>
                <a:path w="62864" h="69214">
                  <a:moveTo>
                    <a:pt x="62585" y="0"/>
                  </a:moveTo>
                  <a:lnTo>
                    <a:pt x="38100" y="5372"/>
                  </a:lnTo>
                  <a:lnTo>
                    <a:pt x="38100" y="10668"/>
                  </a:lnTo>
                  <a:lnTo>
                    <a:pt x="38100" y="24384"/>
                  </a:lnTo>
                  <a:lnTo>
                    <a:pt x="7620" y="16764"/>
                  </a:lnTo>
                  <a:lnTo>
                    <a:pt x="38100" y="10668"/>
                  </a:lnTo>
                  <a:lnTo>
                    <a:pt x="38100" y="5372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62585" y="33528"/>
                  </a:lnTo>
                  <a:lnTo>
                    <a:pt x="62585" y="28956"/>
                  </a:lnTo>
                  <a:lnTo>
                    <a:pt x="45720" y="25908"/>
                  </a:lnTo>
                  <a:lnTo>
                    <a:pt x="45720" y="24384"/>
                  </a:lnTo>
                  <a:lnTo>
                    <a:pt x="45720" y="10668"/>
                  </a:lnTo>
                  <a:lnTo>
                    <a:pt x="45720" y="9144"/>
                  </a:lnTo>
                  <a:lnTo>
                    <a:pt x="62585" y="6096"/>
                  </a:lnTo>
                  <a:lnTo>
                    <a:pt x="6258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8" name="object 128" descr=""/>
          <p:cNvSpPr/>
          <p:nvPr/>
        </p:nvSpPr>
        <p:spPr>
          <a:xfrm>
            <a:off x="6310871" y="4741354"/>
            <a:ext cx="67310" cy="131445"/>
          </a:xfrm>
          <a:custGeom>
            <a:avLst/>
            <a:gdLst/>
            <a:ahLst/>
            <a:cxnLst/>
            <a:rect l="l" t="t" r="r" b="b"/>
            <a:pathLst>
              <a:path w="67310" h="131445">
                <a:moveTo>
                  <a:pt x="65544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44" y="63830"/>
                </a:lnTo>
                <a:lnTo>
                  <a:pt x="65544" y="57721"/>
                </a:lnTo>
                <a:close/>
              </a:path>
              <a:path w="67310" h="131445">
                <a:moveTo>
                  <a:pt x="66967" y="114401"/>
                </a:moveTo>
                <a:lnTo>
                  <a:pt x="65443" y="112877"/>
                </a:lnTo>
                <a:lnTo>
                  <a:pt x="65443" y="111353"/>
                </a:lnTo>
                <a:lnTo>
                  <a:pt x="63919" y="108305"/>
                </a:lnTo>
                <a:lnTo>
                  <a:pt x="62395" y="106781"/>
                </a:lnTo>
                <a:lnTo>
                  <a:pt x="60871" y="105257"/>
                </a:lnTo>
                <a:lnTo>
                  <a:pt x="59347" y="105257"/>
                </a:lnTo>
                <a:lnTo>
                  <a:pt x="56299" y="103733"/>
                </a:lnTo>
                <a:lnTo>
                  <a:pt x="54775" y="103733"/>
                </a:lnTo>
                <a:lnTo>
                  <a:pt x="51727" y="102209"/>
                </a:lnTo>
                <a:lnTo>
                  <a:pt x="39535" y="102209"/>
                </a:lnTo>
                <a:lnTo>
                  <a:pt x="36487" y="103733"/>
                </a:lnTo>
                <a:lnTo>
                  <a:pt x="34963" y="105257"/>
                </a:lnTo>
                <a:lnTo>
                  <a:pt x="33439" y="108305"/>
                </a:lnTo>
                <a:lnTo>
                  <a:pt x="30391" y="111353"/>
                </a:lnTo>
                <a:lnTo>
                  <a:pt x="30391" y="115925"/>
                </a:lnTo>
                <a:lnTo>
                  <a:pt x="28867" y="117449"/>
                </a:lnTo>
                <a:lnTo>
                  <a:pt x="28867" y="120497"/>
                </a:lnTo>
                <a:lnTo>
                  <a:pt x="27343" y="122021"/>
                </a:lnTo>
                <a:lnTo>
                  <a:pt x="25819" y="123647"/>
                </a:lnTo>
                <a:lnTo>
                  <a:pt x="24295" y="125171"/>
                </a:lnTo>
                <a:lnTo>
                  <a:pt x="13627" y="125171"/>
                </a:lnTo>
                <a:lnTo>
                  <a:pt x="10490" y="122021"/>
                </a:lnTo>
                <a:lnTo>
                  <a:pt x="8966" y="118973"/>
                </a:lnTo>
                <a:lnTo>
                  <a:pt x="8966" y="111353"/>
                </a:lnTo>
                <a:lnTo>
                  <a:pt x="10490" y="109829"/>
                </a:lnTo>
                <a:lnTo>
                  <a:pt x="12103" y="106781"/>
                </a:lnTo>
                <a:lnTo>
                  <a:pt x="13627" y="105257"/>
                </a:lnTo>
                <a:lnTo>
                  <a:pt x="16675" y="103733"/>
                </a:lnTo>
                <a:lnTo>
                  <a:pt x="5918" y="103733"/>
                </a:lnTo>
                <a:lnTo>
                  <a:pt x="4394" y="105257"/>
                </a:lnTo>
                <a:lnTo>
                  <a:pt x="4394" y="106781"/>
                </a:lnTo>
                <a:lnTo>
                  <a:pt x="2870" y="109829"/>
                </a:lnTo>
                <a:lnTo>
                  <a:pt x="2870" y="111353"/>
                </a:lnTo>
                <a:lnTo>
                  <a:pt x="1346" y="114401"/>
                </a:lnTo>
                <a:lnTo>
                  <a:pt x="1346" y="120497"/>
                </a:lnTo>
                <a:lnTo>
                  <a:pt x="2870" y="123647"/>
                </a:lnTo>
                <a:lnTo>
                  <a:pt x="7442" y="126695"/>
                </a:lnTo>
                <a:lnTo>
                  <a:pt x="10490" y="129743"/>
                </a:lnTo>
                <a:lnTo>
                  <a:pt x="15151" y="131267"/>
                </a:lnTo>
                <a:lnTo>
                  <a:pt x="24295" y="131267"/>
                </a:lnTo>
                <a:lnTo>
                  <a:pt x="33439" y="126695"/>
                </a:lnTo>
                <a:lnTo>
                  <a:pt x="34201" y="125171"/>
                </a:lnTo>
                <a:lnTo>
                  <a:pt x="34963" y="123647"/>
                </a:lnTo>
                <a:lnTo>
                  <a:pt x="36487" y="120497"/>
                </a:lnTo>
                <a:lnTo>
                  <a:pt x="38011" y="118973"/>
                </a:lnTo>
                <a:lnTo>
                  <a:pt x="38011" y="114401"/>
                </a:lnTo>
                <a:lnTo>
                  <a:pt x="39535" y="112877"/>
                </a:lnTo>
                <a:lnTo>
                  <a:pt x="39535" y="109829"/>
                </a:lnTo>
                <a:lnTo>
                  <a:pt x="41059" y="109829"/>
                </a:lnTo>
                <a:lnTo>
                  <a:pt x="42583" y="108305"/>
                </a:lnTo>
                <a:lnTo>
                  <a:pt x="44107" y="108305"/>
                </a:lnTo>
                <a:lnTo>
                  <a:pt x="45631" y="106781"/>
                </a:lnTo>
                <a:lnTo>
                  <a:pt x="51727" y="106781"/>
                </a:lnTo>
                <a:lnTo>
                  <a:pt x="54775" y="108305"/>
                </a:lnTo>
                <a:lnTo>
                  <a:pt x="57823" y="111353"/>
                </a:lnTo>
                <a:lnTo>
                  <a:pt x="59347" y="114401"/>
                </a:lnTo>
                <a:lnTo>
                  <a:pt x="59347" y="118973"/>
                </a:lnTo>
                <a:lnTo>
                  <a:pt x="57823" y="122021"/>
                </a:lnTo>
                <a:lnTo>
                  <a:pt x="57823" y="123647"/>
                </a:lnTo>
                <a:lnTo>
                  <a:pt x="56299" y="126695"/>
                </a:lnTo>
                <a:lnTo>
                  <a:pt x="53251" y="128219"/>
                </a:lnTo>
                <a:lnTo>
                  <a:pt x="51727" y="131267"/>
                </a:lnTo>
                <a:lnTo>
                  <a:pt x="60871" y="131267"/>
                </a:lnTo>
                <a:lnTo>
                  <a:pt x="62395" y="128219"/>
                </a:lnTo>
                <a:lnTo>
                  <a:pt x="65443" y="125171"/>
                </a:lnTo>
                <a:lnTo>
                  <a:pt x="65443" y="122021"/>
                </a:lnTo>
                <a:lnTo>
                  <a:pt x="66967" y="120497"/>
                </a:lnTo>
                <a:lnTo>
                  <a:pt x="66967" y="114401"/>
                </a:lnTo>
                <a:close/>
              </a:path>
              <a:path w="67310" h="131445">
                <a:moveTo>
                  <a:pt x="66967" y="36576"/>
                </a:moveTo>
                <a:lnTo>
                  <a:pt x="65443" y="35052"/>
                </a:lnTo>
                <a:lnTo>
                  <a:pt x="65443" y="33528"/>
                </a:lnTo>
                <a:lnTo>
                  <a:pt x="63919" y="32004"/>
                </a:lnTo>
                <a:lnTo>
                  <a:pt x="63919" y="30480"/>
                </a:lnTo>
                <a:lnTo>
                  <a:pt x="62395" y="28956"/>
                </a:lnTo>
                <a:lnTo>
                  <a:pt x="54775" y="28956"/>
                </a:lnTo>
                <a:lnTo>
                  <a:pt x="57823" y="32004"/>
                </a:lnTo>
                <a:lnTo>
                  <a:pt x="59347" y="35052"/>
                </a:lnTo>
                <a:lnTo>
                  <a:pt x="59347" y="41148"/>
                </a:lnTo>
                <a:lnTo>
                  <a:pt x="57823" y="42672"/>
                </a:lnTo>
                <a:lnTo>
                  <a:pt x="57823" y="44196"/>
                </a:lnTo>
                <a:lnTo>
                  <a:pt x="56299" y="44196"/>
                </a:lnTo>
                <a:lnTo>
                  <a:pt x="54775" y="45720"/>
                </a:lnTo>
                <a:lnTo>
                  <a:pt x="51727" y="47244"/>
                </a:lnTo>
                <a:lnTo>
                  <a:pt x="50203" y="47244"/>
                </a:lnTo>
                <a:lnTo>
                  <a:pt x="48679" y="48768"/>
                </a:lnTo>
                <a:lnTo>
                  <a:pt x="42583" y="48768"/>
                </a:lnTo>
                <a:lnTo>
                  <a:pt x="42583" y="32004"/>
                </a:lnTo>
                <a:lnTo>
                  <a:pt x="42583" y="27432"/>
                </a:lnTo>
                <a:lnTo>
                  <a:pt x="36487" y="27432"/>
                </a:lnTo>
                <a:lnTo>
                  <a:pt x="36487" y="32004"/>
                </a:lnTo>
                <a:lnTo>
                  <a:pt x="36487" y="48768"/>
                </a:lnTo>
                <a:lnTo>
                  <a:pt x="33439" y="48768"/>
                </a:lnTo>
                <a:lnTo>
                  <a:pt x="24295" y="44196"/>
                </a:lnTo>
                <a:lnTo>
                  <a:pt x="24295" y="35052"/>
                </a:lnTo>
                <a:lnTo>
                  <a:pt x="27343" y="33528"/>
                </a:lnTo>
                <a:lnTo>
                  <a:pt x="28867" y="33528"/>
                </a:lnTo>
                <a:lnTo>
                  <a:pt x="31915" y="32004"/>
                </a:lnTo>
                <a:lnTo>
                  <a:pt x="36487" y="32004"/>
                </a:lnTo>
                <a:lnTo>
                  <a:pt x="36487" y="27432"/>
                </a:lnTo>
                <a:lnTo>
                  <a:pt x="31915" y="27432"/>
                </a:lnTo>
                <a:lnTo>
                  <a:pt x="25819" y="28956"/>
                </a:lnTo>
                <a:lnTo>
                  <a:pt x="22771" y="30480"/>
                </a:lnTo>
                <a:lnTo>
                  <a:pt x="16675" y="36576"/>
                </a:lnTo>
                <a:lnTo>
                  <a:pt x="16675" y="44196"/>
                </a:lnTo>
                <a:lnTo>
                  <a:pt x="19723" y="47244"/>
                </a:lnTo>
                <a:lnTo>
                  <a:pt x="24295" y="48768"/>
                </a:lnTo>
                <a:lnTo>
                  <a:pt x="28867" y="51917"/>
                </a:lnTo>
                <a:lnTo>
                  <a:pt x="34963" y="53441"/>
                </a:lnTo>
                <a:lnTo>
                  <a:pt x="50203" y="53441"/>
                </a:lnTo>
                <a:lnTo>
                  <a:pt x="56299" y="51917"/>
                </a:lnTo>
                <a:lnTo>
                  <a:pt x="59347" y="48768"/>
                </a:lnTo>
                <a:lnTo>
                  <a:pt x="63919" y="47244"/>
                </a:lnTo>
                <a:lnTo>
                  <a:pt x="66967" y="42672"/>
                </a:lnTo>
                <a:lnTo>
                  <a:pt x="66967" y="36576"/>
                </a:lnTo>
                <a:close/>
              </a:path>
              <a:path w="67310" h="131445">
                <a:moveTo>
                  <a:pt x="67056" y="9144"/>
                </a:moveTo>
                <a:lnTo>
                  <a:pt x="65532" y="6096"/>
                </a:lnTo>
                <a:lnTo>
                  <a:pt x="64008" y="4572"/>
                </a:lnTo>
                <a:lnTo>
                  <a:pt x="62484" y="3048"/>
                </a:lnTo>
                <a:lnTo>
                  <a:pt x="59436" y="1524"/>
                </a:lnTo>
                <a:lnTo>
                  <a:pt x="56299" y="0"/>
                </a:lnTo>
                <a:lnTo>
                  <a:pt x="48679" y="0"/>
                </a:lnTo>
                <a:lnTo>
                  <a:pt x="45631" y="1524"/>
                </a:lnTo>
                <a:lnTo>
                  <a:pt x="44107" y="1524"/>
                </a:lnTo>
                <a:lnTo>
                  <a:pt x="41059" y="3048"/>
                </a:lnTo>
                <a:lnTo>
                  <a:pt x="39535" y="4572"/>
                </a:lnTo>
                <a:lnTo>
                  <a:pt x="39535" y="7620"/>
                </a:lnTo>
                <a:lnTo>
                  <a:pt x="38011" y="9144"/>
                </a:lnTo>
                <a:lnTo>
                  <a:pt x="38011" y="12192"/>
                </a:lnTo>
                <a:lnTo>
                  <a:pt x="36487" y="13716"/>
                </a:lnTo>
                <a:lnTo>
                  <a:pt x="36487" y="15240"/>
                </a:lnTo>
                <a:lnTo>
                  <a:pt x="34963" y="16764"/>
                </a:lnTo>
                <a:lnTo>
                  <a:pt x="27343" y="16764"/>
                </a:lnTo>
                <a:lnTo>
                  <a:pt x="24295" y="13716"/>
                </a:lnTo>
                <a:lnTo>
                  <a:pt x="24295" y="7620"/>
                </a:lnTo>
                <a:lnTo>
                  <a:pt x="27343" y="4572"/>
                </a:lnTo>
                <a:lnTo>
                  <a:pt x="27343" y="3048"/>
                </a:lnTo>
                <a:lnTo>
                  <a:pt x="28867" y="1524"/>
                </a:lnTo>
                <a:lnTo>
                  <a:pt x="21247" y="1524"/>
                </a:lnTo>
                <a:lnTo>
                  <a:pt x="19723" y="3048"/>
                </a:lnTo>
                <a:lnTo>
                  <a:pt x="19723" y="4572"/>
                </a:lnTo>
                <a:lnTo>
                  <a:pt x="18199" y="6096"/>
                </a:lnTo>
                <a:lnTo>
                  <a:pt x="18199" y="7620"/>
                </a:lnTo>
                <a:lnTo>
                  <a:pt x="16675" y="9144"/>
                </a:lnTo>
                <a:lnTo>
                  <a:pt x="16675" y="12192"/>
                </a:lnTo>
                <a:lnTo>
                  <a:pt x="18199" y="13716"/>
                </a:lnTo>
                <a:lnTo>
                  <a:pt x="18199" y="15240"/>
                </a:lnTo>
                <a:lnTo>
                  <a:pt x="19723" y="16764"/>
                </a:lnTo>
                <a:lnTo>
                  <a:pt x="19723" y="18288"/>
                </a:lnTo>
                <a:lnTo>
                  <a:pt x="21247" y="19812"/>
                </a:lnTo>
                <a:lnTo>
                  <a:pt x="22771" y="19812"/>
                </a:lnTo>
                <a:lnTo>
                  <a:pt x="24295" y="21336"/>
                </a:lnTo>
                <a:lnTo>
                  <a:pt x="27343" y="21336"/>
                </a:lnTo>
                <a:lnTo>
                  <a:pt x="30391" y="22860"/>
                </a:lnTo>
                <a:lnTo>
                  <a:pt x="34963" y="22860"/>
                </a:lnTo>
                <a:lnTo>
                  <a:pt x="38011" y="21336"/>
                </a:lnTo>
                <a:lnTo>
                  <a:pt x="39535" y="21336"/>
                </a:lnTo>
                <a:lnTo>
                  <a:pt x="42583" y="18288"/>
                </a:lnTo>
                <a:lnTo>
                  <a:pt x="43345" y="16764"/>
                </a:lnTo>
                <a:lnTo>
                  <a:pt x="44107" y="15240"/>
                </a:lnTo>
                <a:lnTo>
                  <a:pt x="44107" y="13716"/>
                </a:lnTo>
                <a:lnTo>
                  <a:pt x="45631" y="13716"/>
                </a:lnTo>
                <a:lnTo>
                  <a:pt x="45631" y="9144"/>
                </a:lnTo>
                <a:lnTo>
                  <a:pt x="47155" y="7620"/>
                </a:lnTo>
                <a:lnTo>
                  <a:pt x="47155" y="6096"/>
                </a:lnTo>
                <a:lnTo>
                  <a:pt x="50203" y="6096"/>
                </a:lnTo>
                <a:lnTo>
                  <a:pt x="50203" y="4572"/>
                </a:lnTo>
                <a:lnTo>
                  <a:pt x="54775" y="4572"/>
                </a:lnTo>
                <a:lnTo>
                  <a:pt x="56299" y="6096"/>
                </a:lnTo>
                <a:lnTo>
                  <a:pt x="57912" y="7620"/>
                </a:lnTo>
                <a:lnTo>
                  <a:pt x="59436" y="7620"/>
                </a:lnTo>
                <a:lnTo>
                  <a:pt x="59436" y="15240"/>
                </a:lnTo>
                <a:lnTo>
                  <a:pt x="57912" y="16764"/>
                </a:lnTo>
                <a:lnTo>
                  <a:pt x="56299" y="18288"/>
                </a:lnTo>
                <a:lnTo>
                  <a:pt x="53251" y="21336"/>
                </a:lnTo>
                <a:lnTo>
                  <a:pt x="53251" y="22860"/>
                </a:lnTo>
                <a:lnTo>
                  <a:pt x="62484" y="22860"/>
                </a:lnTo>
                <a:lnTo>
                  <a:pt x="64008" y="21336"/>
                </a:lnTo>
                <a:lnTo>
                  <a:pt x="64008" y="19812"/>
                </a:lnTo>
                <a:lnTo>
                  <a:pt x="65532" y="18288"/>
                </a:lnTo>
                <a:lnTo>
                  <a:pt x="65532" y="16764"/>
                </a:lnTo>
                <a:lnTo>
                  <a:pt x="67056" y="13716"/>
                </a:lnTo>
                <a:lnTo>
                  <a:pt x="67056" y="9144"/>
                </a:lnTo>
                <a:close/>
              </a:path>
              <a:path w="67310" h="131445">
                <a:moveTo>
                  <a:pt x="67068" y="85445"/>
                </a:moveTo>
                <a:lnTo>
                  <a:pt x="65544" y="83921"/>
                </a:lnTo>
                <a:lnTo>
                  <a:pt x="65544" y="82397"/>
                </a:lnTo>
                <a:lnTo>
                  <a:pt x="60972" y="77825"/>
                </a:lnTo>
                <a:lnTo>
                  <a:pt x="65544" y="77825"/>
                </a:lnTo>
                <a:lnTo>
                  <a:pt x="65544" y="73253"/>
                </a:lnTo>
                <a:lnTo>
                  <a:pt x="59448" y="73253"/>
                </a:lnTo>
                <a:lnTo>
                  <a:pt x="59448" y="82397"/>
                </a:lnTo>
                <a:lnTo>
                  <a:pt x="59448" y="88493"/>
                </a:lnTo>
                <a:lnTo>
                  <a:pt x="57924" y="90017"/>
                </a:lnTo>
                <a:lnTo>
                  <a:pt x="56299" y="91541"/>
                </a:lnTo>
                <a:lnTo>
                  <a:pt x="47155" y="91541"/>
                </a:lnTo>
                <a:lnTo>
                  <a:pt x="45631" y="90017"/>
                </a:lnTo>
                <a:lnTo>
                  <a:pt x="44107" y="90017"/>
                </a:lnTo>
                <a:lnTo>
                  <a:pt x="42583" y="88493"/>
                </a:lnTo>
                <a:lnTo>
                  <a:pt x="42583" y="85445"/>
                </a:lnTo>
                <a:lnTo>
                  <a:pt x="41059" y="83921"/>
                </a:lnTo>
                <a:lnTo>
                  <a:pt x="41059" y="77825"/>
                </a:lnTo>
                <a:lnTo>
                  <a:pt x="53251" y="77825"/>
                </a:lnTo>
                <a:lnTo>
                  <a:pt x="54775" y="79349"/>
                </a:lnTo>
                <a:lnTo>
                  <a:pt x="56299" y="79349"/>
                </a:lnTo>
                <a:lnTo>
                  <a:pt x="57924" y="80873"/>
                </a:lnTo>
                <a:lnTo>
                  <a:pt x="59448" y="82397"/>
                </a:lnTo>
                <a:lnTo>
                  <a:pt x="59448" y="73253"/>
                </a:lnTo>
                <a:lnTo>
                  <a:pt x="25819" y="73253"/>
                </a:lnTo>
                <a:lnTo>
                  <a:pt x="24295" y="74777"/>
                </a:lnTo>
                <a:lnTo>
                  <a:pt x="22771" y="74777"/>
                </a:lnTo>
                <a:lnTo>
                  <a:pt x="19723" y="77825"/>
                </a:lnTo>
                <a:lnTo>
                  <a:pt x="18199" y="77825"/>
                </a:lnTo>
                <a:lnTo>
                  <a:pt x="18199" y="80873"/>
                </a:lnTo>
                <a:lnTo>
                  <a:pt x="16675" y="82397"/>
                </a:lnTo>
                <a:lnTo>
                  <a:pt x="16675" y="86969"/>
                </a:lnTo>
                <a:lnTo>
                  <a:pt x="18199" y="88493"/>
                </a:lnTo>
                <a:lnTo>
                  <a:pt x="18199" y="91541"/>
                </a:lnTo>
                <a:lnTo>
                  <a:pt x="19723" y="93065"/>
                </a:lnTo>
                <a:lnTo>
                  <a:pt x="19723" y="94589"/>
                </a:lnTo>
                <a:lnTo>
                  <a:pt x="27343" y="94589"/>
                </a:lnTo>
                <a:lnTo>
                  <a:pt x="25819" y="93065"/>
                </a:lnTo>
                <a:lnTo>
                  <a:pt x="25819" y="88493"/>
                </a:lnTo>
                <a:lnTo>
                  <a:pt x="24295" y="86969"/>
                </a:lnTo>
                <a:lnTo>
                  <a:pt x="24295" y="80873"/>
                </a:lnTo>
                <a:lnTo>
                  <a:pt x="25819" y="80873"/>
                </a:lnTo>
                <a:lnTo>
                  <a:pt x="25819" y="79349"/>
                </a:lnTo>
                <a:lnTo>
                  <a:pt x="27343" y="79349"/>
                </a:lnTo>
                <a:lnTo>
                  <a:pt x="27343" y="77825"/>
                </a:lnTo>
                <a:lnTo>
                  <a:pt x="34963" y="77825"/>
                </a:lnTo>
                <a:lnTo>
                  <a:pt x="34963" y="85445"/>
                </a:lnTo>
                <a:lnTo>
                  <a:pt x="36487" y="86969"/>
                </a:lnTo>
                <a:lnTo>
                  <a:pt x="36487" y="90017"/>
                </a:lnTo>
                <a:lnTo>
                  <a:pt x="41059" y="94589"/>
                </a:lnTo>
                <a:lnTo>
                  <a:pt x="42583" y="94589"/>
                </a:lnTo>
                <a:lnTo>
                  <a:pt x="45631" y="96113"/>
                </a:lnTo>
                <a:lnTo>
                  <a:pt x="59448" y="96113"/>
                </a:lnTo>
                <a:lnTo>
                  <a:pt x="65544" y="93065"/>
                </a:lnTo>
                <a:lnTo>
                  <a:pt x="66306" y="91541"/>
                </a:lnTo>
                <a:lnTo>
                  <a:pt x="67068" y="90017"/>
                </a:lnTo>
                <a:lnTo>
                  <a:pt x="67068" y="8544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/>
          <p:nvPr/>
        </p:nvSpPr>
        <p:spPr>
          <a:xfrm>
            <a:off x="6461747" y="4741176"/>
            <a:ext cx="67310" cy="154305"/>
          </a:xfrm>
          <a:custGeom>
            <a:avLst/>
            <a:gdLst/>
            <a:ahLst/>
            <a:cxnLst/>
            <a:rect l="l" t="t" r="r" b="b"/>
            <a:pathLst>
              <a:path w="67309" h="154304">
                <a:moveTo>
                  <a:pt x="65544" y="108191"/>
                </a:moveTo>
                <a:lnTo>
                  <a:pt x="12" y="108191"/>
                </a:lnTo>
                <a:lnTo>
                  <a:pt x="12" y="114300"/>
                </a:lnTo>
                <a:lnTo>
                  <a:pt x="65544" y="114300"/>
                </a:lnTo>
                <a:lnTo>
                  <a:pt x="65544" y="108191"/>
                </a:lnTo>
                <a:close/>
              </a:path>
              <a:path w="67309" h="154304">
                <a:moveTo>
                  <a:pt x="65544" y="0"/>
                </a:moveTo>
                <a:lnTo>
                  <a:pt x="12" y="0"/>
                </a:lnTo>
                <a:lnTo>
                  <a:pt x="12" y="6083"/>
                </a:lnTo>
                <a:lnTo>
                  <a:pt x="65544" y="6083"/>
                </a:lnTo>
                <a:lnTo>
                  <a:pt x="65544" y="0"/>
                </a:lnTo>
                <a:close/>
              </a:path>
              <a:path w="67309" h="154304">
                <a:moveTo>
                  <a:pt x="65633" y="129908"/>
                </a:moveTo>
                <a:lnTo>
                  <a:pt x="64109" y="128384"/>
                </a:lnTo>
                <a:lnTo>
                  <a:pt x="64109" y="125336"/>
                </a:lnTo>
                <a:lnTo>
                  <a:pt x="62585" y="123812"/>
                </a:lnTo>
                <a:lnTo>
                  <a:pt x="61061" y="120675"/>
                </a:lnTo>
                <a:lnTo>
                  <a:pt x="33629" y="120675"/>
                </a:lnTo>
                <a:lnTo>
                  <a:pt x="33629" y="136004"/>
                </a:lnTo>
                <a:lnTo>
                  <a:pt x="41249" y="136004"/>
                </a:lnTo>
                <a:lnTo>
                  <a:pt x="41249" y="125336"/>
                </a:lnTo>
                <a:lnTo>
                  <a:pt x="56489" y="125336"/>
                </a:lnTo>
                <a:lnTo>
                  <a:pt x="56489" y="126860"/>
                </a:lnTo>
                <a:lnTo>
                  <a:pt x="58013" y="128384"/>
                </a:lnTo>
                <a:lnTo>
                  <a:pt x="58013" y="129908"/>
                </a:lnTo>
                <a:lnTo>
                  <a:pt x="59537" y="131432"/>
                </a:lnTo>
                <a:lnTo>
                  <a:pt x="59537" y="139052"/>
                </a:lnTo>
                <a:lnTo>
                  <a:pt x="56489" y="143624"/>
                </a:lnTo>
                <a:lnTo>
                  <a:pt x="51917" y="145148"/>
                </a:lnTo>
                <a:lnTo>
                  <a:pt x="47345" y="148196"/>
                </a:lnTo>
                <a:lnTo>
                  <a:pt x="41249" y="149720"/>
                </a:lnTo>
                <a:lnTo>
                  <a:pt x="26009" y="149720"/>
                </a:lnTo>
                <a:lnTo>
                  <a:pt x="19913" y="148196"/>
                </a:lnTo>
                <a:lnTo>
                  <a:pt x="15341" y="145148"/>
                </a:lnTo>
                <a:lnTo>
                  <a:pt x="10668" y="143624"/>
                </a:lnTo>
                <a:lnTo>
                  <a:pt x="9144" y="139052"/>
                </a:lnTo>
                <a:lnTo>
                  <a:pt x="9144" y="129908"/>
                </a:lnTo>
                <a:lnTo>
                  <a:pt x="10668" y="129908"/>
                </a:lnTo>
                <a:lnTo>
                  <a:pt x="10668" y="128384"/>
                </a:lnTo>
                <a:lnTo>
                  <a:pt x="12192" y="126860"/>
                </a:lnTo>
                <a:lnTo>
                  <a:pt x="12192" y="125336"/>
                </a:lnTo>
                <a:lnTo>
                  <a:pt x="13817" y="125336"/>
                </a:lnTo>
                <a:lnTo>
                  <a:pt x="15341" y="123812"/>
                </a:lnTo>
                <a:lnTo>
                  <a:pt x="15341" y="122199"/>
                </a:lnTo>
                <a:lnTo>
                  <a:pt x="16865" y="122199"/>
                </a:lnTo>
                <a:lnTo>
                  <a:pt x="16865" y="120675"/>
                </a:lnTo>
                <a:lnTo>
                  <a:pt x="7620" y="120675"/>
                </a:lnTo>
                <a:lnTo>
                  <a:pt x="4572" y="123812"/>
                </a:lnTo>
                <a:lnTo>
                  <a:pt x="3048" y="125336"/>
                </a:lnTo>
                <a:lnTo>
                  <a:pt x="3048" y="128384"/>
                </a:lnTo>
                <a:lnTo>
                  <a:pt x="1524" y="129908"/>
                </a:lnTo>
                <a:lnTo>
                  <a:pt x="1524" y="140576"/>
                </a:lnTo>
                <a:lnTo>
                  <a:pt x="4572" y="145148"/>
                </a:lnTo>
                <a:lnTo>
                  <a:pt x="10668" y="149720"/>
                </a:lnTo>
                <a:lnTo>
                  <a:pt x="16865" y="152768"/>
                </a:lnTo>
                <a:lnTo>
                  <a:pt x="24485" y="154292"/>
                </a:lnTo>
                <a:lnTo>
                  <a:pt x="44297" y="154292"/>
                </a:lnTo>
                <a:lnTo>
                  <a:pt x="48869" y="152768"/>
                </a:lnTo>
                <a:lnTo>
                  <a:pt x="51917" y="152768"/>
                </a:lnTo>
                <a:lnTo>
                  <a:pt x="58013" y="149720"/>
                </a:lnTo>
                <a:lnTo>
                  <a:pt x="62585" y="145148"/>
                </a:lnTo>
                <a:lnTo>
                  <a:pt x="64109" y="142100"/>
                </a:lnTo>
                <a:lnTo>
                  <a:pt x="65633" y="140576"/>
                </a:lnTo>
                <a:lnTo>
                  <a:pt x="65633" y="129908"/>
                </a:lnTo>
                <a:close/>
              </a:path>
              <a:path w="67309" h="154304">
                <a:moveTo>
                  <a:pt x="67157" y="85623"/>
                </a:moveTo>
                <a:lnTo>
                  <a:pt x="64109" y="82575"/>
                </a:lnTo>
                <a:lnTo>
                  <a:pt x="59537" y="81051"/>
                </a:lnTo>
                <a:lnTo>
                  <a:pt x="59537" y="87147"/>
                </a:lnTo>
                <a:lnTo>
                  <a:pt x="59537" y="93243"/>
                </a:lnTo>
                <a:lnTo>
                  <a:pt x="58013" y="94767"/>
                </a:lnTo>
                <a:lnTo>
                  <a:pt x="51917" y="97815"/>
                </a:lnTo>
                <a:lnTo>
                  <a:pt x="30581" y="97815"/>
                </a:lnTo>
                <a:lnTo>
                  <a:pt x="29057" y="96291"/>
                </a:lnTo>
                <a:lnTo>
                  <a:pt x="26009" y="94767"/>
                </a:lnTo>
                <a:lnTo>
                  <a:pt x="24485" y="93243"/>
                </a:lnTo>
                <a:lnTo>
                  <a:pt x="24485" y="87147"/>
                </a:lnTo>
                <a:lnTo>
                  <a:pt x="26009" y="85623"/>
                </a:lnTo>
                <a:lnTo>
                  <a:pt x="29057" y="84099"/>
                </a:lnTo>
                <a:lnTo>
                  <a:pt x="30581" y="82575"/>
                </a:lnTo>
                <a:lnTo>
                  <a:pt x="51917" y="82575"/>
                </a:lnTo>
                <a:lnTo>
                  <a:pt x="58013" y="85623"/>
                </a:lnTo>
                <a:lnTo>
                  <a:pt x="59537" y="87147"/>
                </a:lnTo>
                <a:lnTo>
                  <a:pt x="59537" y="81051"/>
                </a:lnTo>
                <a:lnTo>
                  <a:pt x="54965" y="78003"/>
                </a:lnTo>
                <a:lnTo>
                  <a:pt x="48869" y="76479"/>
                </a:lnTo>
                <a:lnTo>
                  <a:pt x="33629" y="76479"/>
                </a:lnTo>
                <a:lnTo>
                  <a:pt x="27533" y="78003"/>
                </a:lnTo>
                <a:lnTo>
                  <a:pt x="24485" y="81051"/>
                </a:lnTo>
                <a:lnTo>
                  <a:pt x="19913" y="82575"/>
                </a:lnTo>
                <a:lnTo>
                  <a:pt x="16865" y="85623"/>
                </a:lnTo>
                <a:lnTo>
                  <a:pt x="16865" y="94767"/>
                </a:lnTo>
                <a:lnTo>
                  <a:pt x="19913" y="97815"/>
                </a:lnTo>
                <a:lnTo>
                  <a:pt x="24485" y="99339"/>
                </a:lnTo>
                <a:lnTo>
                  <a:pt x="27533" y="102387"/>
                </a:lnTo>
                <a:lnTo>
                  <a:pt x="54965" y="102387"/>
                </a:lnTo>
                <a:lnTo>
                  <a:pt x="59537" y="99339"/>
                </a:lnTo>
                <a:lnTo>
                  <a:pt x="64109" y="97815"/>
                </a:lnTo>
                <a:lnTo>
                  <a:pt x="67157" y="94767"/>
                </a:lnTo>
                <a:lnTo>
                  <a:pt x="67157" y="85623"/>
                </a:lnTo>
                <a:close/>
              </a:path>
              <a:path w="67309" h="154304">
                <a:moveTo>
                  <a:pt x="67157" y="56667"/>
                </a:moveTo>
                <a:lnTo>
                  <a:pt x="64109" y="53619"/>
                </a:lnTo>
                <a:lnTo>
                  <a:pt x="64109" y="52095"/>
                </a:lnTo>
                <a:lnTo>
                  <a:pt x="62585" y="50469"/>
                </a:lnTo>
                <a:lnTo>
                  <a:pt x="59537" y="48945"/>
                </a:lnTo>
                <a:lnTo>
                  <a:pt x="59537" y="56667"/>
                </a:lnTo>
                <a:lnTo>
                  <a:pt x="59537" y="61239"/>
                </a:lnTo>
                <a:lnTo>
                  <a:pt x="58013" y="62763"/>
                </a:lnTo>
                <a:lnTo>
                  <a:pt x="58013" y="64287"/>
                </a:lnTo>
                <a:lnTo>
                  <a:pt x="56489" y="65811"/>
                </a:lnTo>
                <a:lnTo>
                  <a:pt x="30581" y="65811"/>
                </a:lnTo>
                <a:lnTo>
                  <a:pt x="24485" y="59715"/>
                </a:lnTo>
                <a:lnTo>
                  <a:pt x="24485" y="55143"/>
                </a:lnTo>
                <a:lnTo>
                  <a:pt x="26009" y="53619"/>
                </a:lnTo>
                <a:lnTo>
                  <a:pt x="29057" y="52095"/>
                </a:lnTo>
                <a:lnTo>
                  <a:pt x="32105" y="50469"/>
                </a:lnTo>
                <a:lnTo>
                  <a:pt x="51917" y="50469"/>
                </a:lnTo>
                <a:lnTo>
                  <a:pt x="54965" y="52095"/>
                </a:lnTo>
                <a:lnTo>
                  <a:pt x="58013" y="53619"/>
                </a:lnTo>
                <a:lnTo>
                  <a:pt x="59537" y="56667"/>
                </a:lnTo>
                <a:lnTo>
                  <a:pt x="59537" y="48945"/>
                </a:lnTo>
                <a:lnTo>
                  <a:pt x="58013" y="47421"/>
                </a:lnTo>
                <a:lnTo>
                  <a:pt x="54965" y="47421"/>
                </a:lnTo>
                <a:lnTo>
                  <a:pt x="51917" y="45897"/>
                </a:lnTo>
                <a:lnTo>
                  <a:pt x="27533" y="45897"/>
                </a:lnTo>
                <a:lnTo>
                  <a:pt x="22961" y="47421"/>
                </a:lnTo>
                <a:lnTo>
                  <a:pt x="19913" y="50469"/>
                </a:lnTo>
                <a:lnTo>
                  <a:pt x="16865" y="52095"/>
                </a:lnTo>
                <a:lnTo>
                  <a:pt x="16865" y="58191"/>
                </a:lnTo>
                <a:lnTo>
                  <a:pt x="18389" y="59715"/>
                </a:lnTo>
                <a:lnTo>
                  <a:pt x="18389" y="61239"/>
                </a:lnTo>
                <a:lnTo>
                  <a:pt x="22961" y="65811"/>
                </a:lnTo>
                <a:lnTo>
                  <a:pt x="0" y="65811"/>
                </a:lnTo>
                <a:lnTo>
                  <a:pt x="0" y="70383"/>
                </a:lnTo>
                <a:lnTo>
                  <a:pt x="65633" y="70383"/>
                </a:lnTo>
                <a:lnTo>
                  <a:pt x="65633" y="65811"/>
                </a:lnTo>
                <a:lnTo>
                  <a:pt x="62585" y="65811"/>
                </a:lnTo>
                <a:lnTo>
                  <a:pt x="65633" y="62763"/>
                </a:lnTo>
                <a:lnTo>
                  <a:pt x="65633" y="61239"/>
                </a:lnTo>
                <a:lnTo>
                  <a:pt x="67157" y="59715"/>
                </a:lnTo>
                <a:lnTo>
                  <a:pt x="67157" y="56667"/>
                </a:lnTo>
                <a:close/>
              </a:path>
              <a:path w="67309" h="154304">
                <a:moveTo>
                  <a:pt x="67157" y="29133"/>
                </a:moveTo>
                <a:lnTo>
                  <a:pt x="65633" y="27609"/>
                </a:lnTo>
                <a:lnTo>
                  <a:pt x="65633" y="26085"/>
                </a:lnTo>
                <a:lnTo>
                  <a:pt x="64109" y="24561"/>
                </a:lnTo>
                <a:lnTo>
                  <a:pt x="64109" y="23037"/>
                </a:lnTo>
                <a:lnTo>
                  <a:pt x="62585" y="23037"/>
                </a:lnTo>
                <a:lnTo>
                  <a:pt x="62585" y="21513"/>
                </a:lnTo>
                <a:lnTo>
                  <a:pt x="61061" y="21513"/>
                </a:lnTo>
                <a:lnTo>
                  <a:pt x="61061" y="19989"/>
                </a:lnTo>
                <a:lnTo>
                  <a:pt x="65633" y="19989"/>
                </a:lnTo>
                <a:lnTo>
                  <a:pt x="65633" y="15417"/>
                </a:lnTo>
                <a:lnTo>
                  <a:pt x="59537" y="15417"/>
                </a:lnTo>
                <a:lnTo>
                  <a:pt x="59537" y="26085"/>
                </a:lnTo>
                <a:lnTo>
                  <a:pt x="59537" y="30657"/>
                </a:lnTo>
                <a:lnTo>
                  <a:pt x="58013" y="32181"/>
                </a:lnTo>
                <a:lnTo>
                  <a:pt x="56489" y="32181"/>
                </a:lnTo>
                <a:lnTo>
                  <a:pt x="56489" y="33705"/>
                </a:lnTo>
                <a:lnTo>
                  <a:pt x="45821" y="33705"/>
                </a:lnTo>
                <a:lnTo>
                  <a:pt x="42773" y="30657"/>
                </a:lnTo>
                <a:lnTo>
                  <a:pt x="42773" y="29133"/>
                </a:lnTo>
                <a:lnTo>
                  <a:pt x="41249" y="29133"/>
                </a:lnTo>
                <a:lnTo>
                  <a:pt x="41249" y="19989"/>
                </a:lnTo>
                <a:lnTo>
                  <a:pt x="53441" y="19989"/>
                </a:lnTo>
                <a:lnTo>
                  <a:pt x="59537" y="26085"/>
                </a:lnTo>
                <a:lnTo>
                  <a:pt x="59537" y="15417"/>
                </a:lnTo>
                <a:lnTo>
                  <a:pt x="26009" y="15417"/>
                </a:lnTo>
                <a:lnTo>
                  <a:pt x="24485" y="16941"/>
                </a:lnTo>
                <a:lnTo>
                  <a:pt x="22961" y="16941"/>
                </a:lnTo>
                <a:lnTo>
                  <a:pt x="18389" y="21513"/>
                </a:lnTo>
                <a:lnTo>
                  <a:pt x="18389" y="23037"/>
                </a:lnTo>
                <a:lnTo>
                  <a:pt x="16865" y="24561"/>
                </a:lnTo>
                <a:lnTo>
                  <a:pt x="16865" y="30657"/>
                </a:lnTo>
                <a:lnTo>
                  <a:pt x="18389" y="32181"/>
                </a:lnTo>
                <a:lnTo>
                  <a:pt x="18389" y="35229"/>
                </a:lnTo>
                <a:lnTo>
                  <a:pt x="19913" y="36753"/>
                </a:lnTo>
                <a:lnTo>
                  <a:pt x="27533" y="36753"/>
                </a:lnTo>
                <a:lnTo>
                  <a:pt x="26009" y="35229"/>
                </a:lnTo>
                <a:lnTo>
                  <a:pt x="26009" y="33705"/>
                </a:lnTo>
                <a:lnTo>
                  <a:pt x="24485" y="32181"/>
                </a:lnTo>
                <a:lnTo>
                  <a:pt x="24485" y="23037"/>
                </a:lnTo>
                <a:lnTo>
                  <a:pt x="26009" y="23037"/>
                </a:lnTo>
                <a:lnTo>
                  <a:pt x="26009" y="21513"/>
                </a:lnTo>
                <a:lnTo>
                  <a:pt x="27533" y="21513"/>
                </a:lnTo>
                <a:lnTo>
                  <a:pt x="29057" y="19989"/>
                </a:lnTo>
                <a:lnTo>
                  <a:pt x="33629" y="19989"/>
                </a:lnTo>
                <a:lnTo>
                  <a:pt x="35153" y="23037"/>
                </a:lnTo>
                <a:lnTo>
                  <a:pt x="35153" y="30657"/>
                </a:lnTo>
                <a:lnTo>
                  <a:pt x="42773" y="38277"/>
                </a:lnTo>
                <a:lnTo>
                  <a:pt x="45821" y="38277"/>
                </a:lnTo>
                <a:lnTo>
                  <a:pt x="47345" y="39801"/>
                </a:lnTo>
                <a:lnTo>
                  <a:pt x="56489" y="39801"/>
                </a:lnTo>
                <a:lnTo>
                  <a:pt x="65633" y="35229"/>
                </a:lnTo>
                <a:lnTo>
                  <a:pt x="66395" y="33705"/>
                </a:lnTo>
                <a:lnTo>
                  <a:pt x="67157" y="32181"/>
                </a:lnTo>
                <a:lnTo>
                  <a:pt x="67157" y="2913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/>
          <p:nvPr/>
        </p:nvSpPr>
        <p:spPr>
          <a:xfrm>
            <a:off x="6615671" y="4741354"/>
            <a:ext cx="67945" cy="131445"/>
          </a:xfrm>
          <a:custGeom>
            <a:avLst/>
            <a:gdLst/>
            <a:ahLst/>
            <a:cxnLst/>
            <a:rect l="l" t="t" r="r" b="b"/>
            <a:pathLst>
              <a:path w="67945" h="131445">
                <a:moveTo>
                  <a:pt x="65544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44" y="63830"/>
                </a:lnTo>
                <a:lnTo>
                  <a:pt x="65544" y="57721"/>
                </a:lnTo>
                <a:close/>
              </a:path>
              <a:path w="67945" h="131445">
                <a:moveTo>
                  <a:pt x="65824" y="33528"/>
                </a:moveTo>
                <a:lnTo>
                  <a:pt x="64300" y="32004"/>
                </a:lnTo>
                <a:lnTo>
                  <a:pt x="64300" y="30480"/>
                </a:lnTo>
                <a:lnTo>
                  <a:pt x="62776" y="28956"/>
                </a:lnTo>
                <a:lnTo>
                  <a:pt x="55156" y="28956"/>
                </a:lnTo>
                <a:lnTo>
                  <a:pt x="58204" y="32004"/>
                </a:lnTo>
                <a:lnTo>
                  <a:pt x="59728" y="35052"/>
                </a:lnTo>
                <a:lnTo>
                  <a:pt x="59728" y="41148"/>
                </a:lnTo>
                <a:lnTo>
                  <a:pt x="58204" y="42672"/>
                </a:lnTo>
                <a:lnTo>
                  <a:pt x="58204" y="44196"/>
                </a:lnTo>
                <a:lnTo>
                  <a:pt x="56680" y="44196"/>
                </a:lnTo>
                <a:lnTo>
                  <a:pt x="55156" y="45720"/>
                </a:lnTo>
                <a:lnTo>
                  <a:pt x="53632" y="45720"/>
                </a:lnTo>
                <a:lnTo>
                  <a:pt x="52108" y="47244"/>
                </a:lnTo>
                <a:lnTo>
                  <a:pt x="50584" y="47244"/>
                </a:lnTo>
                <a:lnTo>
                  <a:pt x="49060" y="48768"/>
                </a:lnTo>
                <a:lnTo>
                  <a:pt x="42862" y="48768"/>
                </a:lnTo>
                <a:lnTo>
                  <a:pt x="42862" y="32004"/>
                </a:lnTo>
                <a:lnTo>
                  <a:pt x="42862" y="27432"/>
                </a:lnTo>
                <a:lnTo>
                  <a:pt x="36766" y="27432"/>
                </a:lnTo>
                <a:lnTo>
                  <a:pt x="36766" y="32004"/>
                </a:lnTo>
                <a:lnTo>
                  <a:pt x="36766" y="48768"/>
                </a:lnTo>
                <a:lnTo>
                  <a:pt x="33718" y="48768"/>
                </a:lnTo>
                <a:lnTo>
                  <a:pt x="24574" y="44196"/>
                </a:lnTo>
                <a:lnTo>
                  <a:pt x="24574" y="35052"/>
                </a:lnTo>
                <a:lnTo>
                  <a:pt x="27622" y="33528"/>
                </a:lnTo>
                <a:lnTo>
                  <a:pt x="29146" y="33528"/>
                </a:lnTo>
                <a:lnTo>
                  <a:pt x="32194" y="32004"/>
                </a:lnTo>
                <a:lnTo>
                  <a:pt x="36766" y="32004"/>
                </a:lnTo>
                <a:lnTo>
                  <a:pt x="36766" y="27432"/>
                </a:lnTo>
                <a:lnTo>
                  <a:pt x="32194" y="27432"/>
                </a:lnTo>
                <a:lnTo>
                  <a:pt x="26098" y="28956"/>
                </a:lnTo>
                <a:lnTo>
                  <a:pt x="23050" y="30480"/>
                </a:lnTo>
                <a:lnTo>
                  <a:pt x="18478" y="33528"/>
                </a:lnTo>
                <a:lnTo>
                  <a:pt x="16954" y="36576"/>
                </a:lnTo>
                <a:lnTo>
                  <a:pt x="16954" y="44196"/>
                </a:lnTo>
                <a:lnTo>
                  <a:pt x="20002" y="47244"/>
                </a:lnTo>
                <a:lnTo>
                  <a:pt x="24574" y="48768"/>
                </a:lnTo>
                <a:lnTo>
                  <a:pt x="29146" y="51917"/>
                </a:lnTo>
                <a:lnTo>
                  <a:pt x="35242" y="53441"/>
                </a:lnTo>
                <a:lnTo>
                  <a:pt x="50584" y="53441"/>
                </a:lnTo>
                <a:lnTo>
                  <a:pt x="56680" y="51917"/>
                </a:lnTo>
                <a:lnTo>
                  <a:pt x="59728" y="48768"/>
                </a:lnTo>
                <a:lnTo>
                  <a:pt x="64300" y="47244"/>
                </a:lnTo>
                <a:lnTo>
                  <a:pt x="65824" y="42672"/>
                </a:lnTo>
                <a:lnTo>
                  <a:pt x="65824" y="33528"/>
                </a:lnTo>
                <a:close/>
              </a:path>
              <a:path w="67945" h="131445">
                <a:moveTo>
                  <a:pt x="67348" y="114401"/>
                </a:moveTo>
                <a:lnTo>
                  <a:pt x="65824" y="112877"/>
                </a:lnTo>
                <a:lnTo>
                  <a:pt x="65824" y="111353"/>
                </a:lnTo>
                <a:lnTo>
                  <a:pt x="64300" y="108305"/>
                </a:lnTo>
                <a:lnTo>
                  <a:pt x="62776" y="106781"/>
                </a:lnTo>
                <a:lnTo>
                  <a:pt x="61252" y="105257"/>
                </a:lnTo>
                <a:lnTo>
                  <a:pt x="59728" y="105257"/>
                </a:lnTo>
                <a:lnTo>
                  <a:pt x="56680" y="103733"/>
                </a:lnTo>
                <a:lnTo>
                  <a:pt x="55156" y="103733"/>
                </a:lnTo>
                <a:lnTo>
                  <a:pt x="52108" y="102209"/>
                </a:lnTo>
                <a:lnTo>
                  <a:pt x="39814" y="102209"/>
                </a:lnTo>
                <a:lnTo>
                  <a:pt x="36766" y="103733"/>
                </a:lnTo>
                <a:lnTo>
                  <a:pt x="32194" y="108305"/>
                </a:lnTo>
                <a:lnTo>
                  <a:pt x="32194" y="109829"/>
                </a:lnTo>
                <a:lnTo>
                  <a:pt x="30670" y="111353"/>
                </a:lnTo>
                <a:lnTo>
                  <a:pt x="30670" y="115925"/>
                </a:lnTo>
                <a:lnTo>
                  <a:pt x="29146" y="117449"/>
                </a:lnTo>
                <a:lnTo>
                  <a:pt x="29146" y="120497"/>
                </a:lnTo>
                <a:lnTo>
                  <a:pt x="27622" y="122021"/>
                </a:lnTo>
                <a:lnTo>
                  <a:pt x="26098" y="123647"/>
                </a:lnTo>
                <a:lnTo>
                  <a:pt x="24574" y="125171"/>
                </a:lnTo>
                <a:lnTo>
                  <a:pt x="13906" y="125171"/>
                </a:lnTo>
                <a:lnTo>
                  <a:pt x="12382" y="123647"/>
                </a:lnTo>
                <a:lnTo>
                  <a:pt x="9334" y="122021"/>
                </a:lnTo>
                <a:lnTo>
                  <a:pt x="9334" y="111353"/>
                </a:lnTo>
                <a:lnTo>
                  <a:pt x="10858" y="109829"/>
                </a:lnTo>
                <a:lnTo>
                  <a:pt x="12382" y="106781"/>
                </a:lnTo>
                <a:lnTo>
                  <a:pt x="15430" y="103733"/>
                </a:lnTo>
                <a:lnTo>
                  <a:pt x="6286" y="103733"/>
                </a:lnTo>
                <a:lnTo>
                  <a:pt x="4762" y="105257"/>
                </a:lnTo>
                <a:lnTo>
                  <a:pt x="4762" y="106781"/>
                </a:lnTo>
                <a:lnTo>
                  <a:pt x="3238" y="109829"/>
                </a:lnTo>
                <a:lnTo>
                  <a:pt x="1714" y="111353"/>
                </a:lnTo>
                <a:lnTo>
                  <a:pt x="1714" y="120497"/>
                </a:lnTo>
                <a:lnTo>
                  <a:pt x="3238" y="123647"/>
                </a:lnTo>
                <a:lnTo>
                  <a:pt x="6286" y="126695"/>
                </a:lnTo>
                <a:lnTo>
                  <a:pt x="10858" y="129743"/>
                </a:lnTo>
                <a:lnTo>
                  <a:pt x="13906" y="131267"/>
                </a:lnTo>
                <a:lnTo>
                  <a:pt x="24574" y="131267"/>
                </a:lnTo>
                <a:lnTo>
                  <a:pt x="33718" y="126695"/>
                </a:lnTo>
                <a:lnTo>
                  <a:pt x="34480" y="125171"/>
                </a:lnTo>
                <a:lnTo>
                  <a:pt x="35242" y="123647"/>
                </a:lnTo>
                <a:lnTo>
                  <a:pt x="36766" y="120497"/>
                </a:lnTo>
                <a:lnTo>
                  <a:pt x="36766" y="118973"/>
                </a:lnTo>
                <a:lnTo>
                  <a:pt x="38290" y="117449"/>
                </a:lnTo>
                <a:lnTo>
                  <a:pt x="38290" y="114401"/>
                </a:lnTo>
                <a:lnTo>
                  <a:pt x="39814" y="112877"/>
                </a:lnTo>
                <a:lnTo>
                  <a:pt x="39814" y="109829"/>
                </a:lnTo>
                <a:lnTo>
                  <a:pt x="41338" y="109829"/>
                </a:lnTo>
                <a:lnTo>
                  <a:pt x="42862" y="108305"/>
                </a:lnTo>
                <a:lnTo>
                  <a:pt x="44386" y="108305"/>
                </a:lnTo>
                <a:lnTo>
                  <a:pt x="46012" y="106781"/>
                </a:lnTo>
                <a:lnTo>
                  <a:pt x="52108" y="106781"/>
                </a:lnTo>
                <a:lnTo>
                  <a:pt x="55156" y="108305"/>
                </a:lnTo>
                <a:lnTo>
                  <a:pt x="58204" y="111353"/>
                </a:lnTo>
                <a:lnTo>
                  <a:pt x="59728" y="114401"/>
                </a:lnTo>
                <a:lnTo>
                  <a:pt x="59728" y="118973"/>
                </a:lnTo>
                <a:lnTo>
                  <a:pt x="58204" y="122021"/>
                </a:lnTo>
                <a:lnTo>
                  <a:pt x="56680" y="123647"/>
                </a:lnTo>
                <a:lnTo>
                  <a:pt x="55156" y="126695"/>
                </a:lnTo>
                <a:lnTo>
                  <a:pt x="50584" y="131267"/>
                </a:lnTo>
                <a:lnTo>
                  <a:pt x="61252" y="131267"/>
                </a:lnTo>
                <a:lnTo>
                  <a:pt x="62776" y="128219"/>
                </a:lnTo>
                <a:lnTo>
                  <a:pt x="65824" y="125171"/>
                </a:lnTo>
                <a:lnTo>
                  <a:pt x="65824" y="122021"/>
                </a:lnTo>
                <a:lnTo>
                  <a:pt x="67348" y="120497"/>
                </a:lnTo>
                <a:lnTo>
                  <a:pt x="67348" y="114401"/>
                </a:lnTo>
                <a:close/>
              </a:path>
              <a:path w="67945" h="131445">
                <a:moveTo>
                  <a:pt x="67348" y="86969"/>
                </a:moveTo>
                <a:lnTo>
                  <a:pt x="65824" y="85445"/>
                </a:lnTo>
                <a:lnTo>
                  <a:pt x="65824" y="82397"/>
                </a:lnTo>
                <a:lnTo>
                  <a:pt x="61252" y="77825"/>
                </a:lnTo>
                <a:lnTo>
                  <a:pt x="65824" y="77825"/>
                </a:lnTo>
                <a:lnTo>
                  <a:pt x="65824" y="73253"/>
                </a:lnTo>
                <a:lnTo>
                  <a:pt x="59728" y="73253"/>
                </a:lnTo>
                <a:lnTo>
                  <a:pt x="59728" y="83921"/>
                </a:lnTo>
                <a:lnTo>
                  <a:pt x="59728" y="88493"/>
                </a:lnTo>
                <a:lnTo>
                  <a:pt x="58204" y="90017"/>
                </a:lnTo>
                <a:lnTo>
                  <a:pt x="56680" y="90017"/>
                </a:lnTo>
                <a:lnTo>
                  <a:pt x="56680" y="91541"/>
                </a:lnTo>
                <a:lnTo>
                  <a:pt x="47536" y="91541"/>
                </a:lnTo>
                <a:lnTo>
                  <a:pt x="46012" y="90017"/>
                </a:lnTo>
                <a:lnTo>
                  <a:pt x="44386" y="90017"/>
                </a:lnTo>
                <a:lnTo>
                  <a:pt x="42862" y="88493"/>
                </a:lnTo>
                <a:lnTo>
                  <a:pt x="42862" y="85445"/>
                </a:lnTo>
                <a:lnTo>
                  <a:pt x="41338" y="83921"/>
                </a:lnTo>
                <a:lnTo>
                  <a:pt x="41338" y="77825"/>
                </a:lnTo>
                <a:lnTo>
                  <a:pt x="53632" y="77825"/>
                </a:lnTo>
                <a:lnTo>
                  <a:pt x="55156" y="79349"/>
                </a:lnTo>
                <a:lnTo>
                  <a:pt x="56680" y="79349"/>
                </a:lnTo>
                <a:lnTo>
                  <a:pt x="58204" y="80873"/>
                </a:lnTo>
                <a:lnTo>
                  <a:pt x="58204" y="82397"/>
                </a:lnTo>
                <a:lnTo>
                  <a:pt x="59728" y="83921"/>
                </a:lnTo>
                <a:lnTo>
                  <a:pt x="59728" y="73253"/>
                </a:lnTo>
                <a:lnTo>
                  <a:pt x="26098" y="73253"/>
                </a:lnTo>
                <a:lnTo>
                  <a:pt x="24574" y="74777"/>
                </a:lnTo>
                <a:lnTo>
                  <a:pt x="23050" y="74777"/>
                </a:lnTo>
                <a:lnTo>
                  <a:pt x="20002" y="77825"/>
                </a:lnTo>
                <a:lnTo>
                  <a:pt x="18478" y="77825"/>
                </a:lnTo>
                <a:lnTo>
                  <a:pt x="18478" y="80873"/>
                </a:lnTo>
                <a:lnTo>
                  <a:pt x="16954" y="82397"/>
                </a:lnTo>
                <a:lnTo>
                  <a:pt x="16954" y="86969"/>
                </a:lnTo>
                <a:lnTo>
                  <a:pt x="18478" y="88493"/>
                </a:lnTo>
                <a:lnTo>
                  <a:pt x="18478" y="91541"/>
                </a:lnTo>
                <a:lnTo>
                  <a:pt x="20002" y="93065"/>
                </a:lnTo>
                <a:lnTo>
                  <a:pt x="20002" y="94589"/>
                </a:lnTo>
                <a:lnTo>
                  <a:pt x="27622" y="94589"/>
                </a:lnTo>
                <a:lnTo>
                  <a:pt x="26098" y="93065"/>
                </a:lnTo>
                <a:lnTo>
                  <a:pt x="26098" y="90017"/>
                </a:lnTo>
                <a:lnTo>
                  <a:pt x="24574" y="88493"/>
                </a:lnTo>
                <a:lnTo>
                  <a:pt x="24574" y="80873"/>
                </a:lnTo>
                <a:lnTo>
                  <a:pt x="26098" y="80873"/>
                </a:lnTo>
                <a:lnTo>
                  <a:pt x="26098" y="79349"/>
                </a:lnTo>
                <a:lnTo>
                  <a:pt x="27622" y="77825"/>
                </a:lnTo>
                <a:lnTo>
                  <a:pt x="35242" y="77825"/>
                </a:lnTo>
                <a:lnTo>
                  <a:pt x="35242" y="86969"/>
                </a:lnTo>
                <a:lnTo>
                  <a:pt x="36766" y="90017"/>
                </a:lnTo>
                <a:lnTo>
                  <a:pt x="41338" y="94589"/>
                </a:lnTo>
                <a:lnTo>
                  <a:pt x="42862" y="94589"/>
                </a:lnTo>
                <a:lnTo>
                  <a:pt x="46012" y="96113"/>
                </a:lnTo>
                <a:lnTo>
                  <a:pt x="59728" y="96113"/>
                </a:lnTo>
                <a:lnTo>
                  <a:pt x="65824" y="93065"/>
                </a:lnTo>
                <a:lnTo>
                  <a:pt x="66586" y="91541"/>
                </a:lnTo>
                <a:lnTo>
                  <a:pt x="67348" y="90017"/>
                </a:lnTo>
                <a:lnTo>
                  <a:pt x="67348" y="86969"/>
                </a:lnTo>
                <a:close/>
              </a:path>
              <a:path w="67945" h="131445">
                <a:moveTo>
                  <a:pt x="67348" y="9144"/>
                </a:moveTo>
                <a:lnTo>
                  <a:pt x="65824" y="6096"/>
                </a:lnTo>
                <a:lnTo>
                  <a:pt x="64300" y="4572"/>
                </a:lnTo>
                <a:lnTo>
                  <a:pt x="62776" y="3048"/>
                </a:lnTo>
                <a:lnTo>
                  <a:pt x="56680" y="0"/>
                </a:lnTo>
                <a:lnTo>
                  <a:pt x="49060" y="0"/>
                </a:lnTo>
                <a:lnTo>
                  <a:pt x="46012" y="1524"/>
                </a:lnTo>
                <a:lnTo>
                  <a:pt x="44399" y="1524"/>
                </a:lnTo>
                <a:lnTo>
                  <a:pt x="41351" y="3048"/>
                </a:lnTo>
                <a:lnTo>
                  <a:pt x="39827" y="4572"/>
                </a:lnTo>
                <a:lnTo>
                  <a:pt x="39827" y="7620"/>
                </a:lnTo>
                <a:lnTo>
                  <a:pt x="38303" y="9144"/>
                </a:lnTo>
                <a:lnTo>
                  <a:pt x="38303" y="12192"/>
                </a:lnTo>
                <a:lnTo>
                  <a:pt x="36779" y="12192"/>
                </a:lnTo>
                <a:lnTo>
                  <a:pt x="36779" y="15240"/>
                </a:lnTo>
                <a:lnTo>
                  <a:pt x="35255" y="16764"/>
                </a:lnTo>
                <a:lnTo>
                  <a:pt x="27635" y="16764"/>
                </a:lnTo>
                <a:lnTo>
                  <a:pt x="24587" y="13716"/>
                </a:lnTo>
                <a:lnTo>
                  <a:pt x="24587" y="7620"/>
                </a:lnTo>
                <a:lnTo>
                  <a:pt x="26111" y="6096"/>
                </a:lnTo>
                <a:lnTo>
                  <a:pt x="26111" y="4572"/>
                </a:lnTo>
                <a:lnTo>
                  <a:pt x="29159" y="1524"/>
                </a:lnTo>
                <a:lnTo>
                  <a:pt x="21539" y="1524"/>
                </a:lnTo>
                <a:lnTo>
                  <a:pt x="20015" y="3048"/>
                </a:lnTo>
                <a:lnTo>
                  <a:pt x="20015" y="4572"/>
                </a:lnTo>
                <a:lnTo>
                  <a:pt x="18491" y="6096"/>
                </a:lnTo>
                <a:lnTo>
                  <a:pt x="18491" y="7620"/>
                </a:lnTo>
                <a:lnTo>
                  <a:pt x="16967" y="9144"/>
                </a:lnTo>
                <a:lnTo>
                  <a:pt x="16967" y="12192"/>
                </a:lnTo>
                <a:lnTo>
                  <a:pt x="18491" y="13716"/>
                </a:lnTo>
                <a:lnTo>
                  <a:pt x="18491" y="15240"/>
                </a:lnTo>
                <a:lnTo>
                  <a:pt x="20015" y="16764"/>
                </a:lnTo>
                <a:lnTo>
                  <a:pt x="20015" y="18288"/>
                </a:lnTo>
                <a:lnTo>
                  <a:pt x="21539" y="19812"/>
                </a:lnTo>
                <a:lnTo>
                  <a:pt x="23063" y="19812"/>
                </a:lnTo>
                <a:lnTo>
                  <a:pt x="24587" y="21336"/>
                </a:lnTo>
                <a:lnTo>
                  <a:pt x="27635" y="21336"/>
                </a:lnTo>
                <a:lnTo>
                  <a:pt x="29159" y="22860"/>
                </a:lnTo>
                <a:lnTo>
                  <a:pt x="35255" y="22860"/>
                </a:lnTo>
                <a:lnTo>
                  <a:pt x="36779" y="21336"/>
                </a:lnTo>
                <a:lnTo>
                  <a:pt x="39827" y="21336"/>
                </a:lnTo>
                <a:lnTo>
                  <a:pt x="42875" y="18288"/>
                </a:lnTo>
                <a:lnTo>
                  <a:pt x="43637" y="16764"/>
                </a:lnTo>
                <a:lnTo>
                  <a:pt x="44399" y="15240"/>
                </a:lnTo>
                <a:lnTo>
                  <a:pt x="44399" y="13716"/>
                </a:lnTo>
                <a:lnTo>
                  <a:pt x="46012" y="12192"/>
                </a:lnTo>
                <a:lnTo>
                  <a:pt x="46012" y="9144"/>
                </a:lnTo>
                <a:lnTo>
                  <a:pt x="47536" y="7620"/>
                </a:lnTo>
                <a:lnTo>
                  <a:pt x="47536" y="6096"/>
                </a:lnTo>
                <a:lnTo>
                  <a:pt x="49060" y="6096"/>
                </a:lnTo>
                <a:lnTo>
                  <a:pt x="50584" y="4572"/>
                </a:lnTo>
                <a:lnTo>
                  <a:pt x="55156" y="4572"/>
                </a:lnTo>
                <a:lnTo>
                  <a:pt x="58204" y="7620"/>
                </a:lnTo>
                <a:lnTo>
                  <a:pt x="59728" y="7620"/>
                </a:lnTo>
                <a:lnTo>
                  <a:pt x="59728" y="15240"/>
                </a:lnTo>
                <a:lnTo>
                  <a:pt x="53632" y="21336"/>
                </a:lnTo>
                <a:lnTo>
                  <a:pt x="53632" y="22860"/>
                </a:lnTo>
                <a:lnTo>
                  <a:pt x="62776" y="22860"/>
                </a:lnTo>
                <a:lnTo>
                  <a:pt x="64300" y="21336"/>
                </a:lnTo>
                <a:lnTo>
                  <a:pt x="64300" y="19812"/>
                </a:lnTo>
                <a:lnTo>
                  <a:pt x="65824" y="18288"/>
                </a:lnTo>
                <a:lnTo>
                  <a:pt x="65824" y="16764"/>
                </a:lnTo>
                <a:lnTo>
                  <a:pt x="67348" y="13716"/>
                </a:lnTo>
                <a:lnTo>
                  <a:pt x="67348" y="914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 descr=""/>
          <p:cNvSpPr/>
          <p:nvPr/>
        </p:nvSpPr>
        <p:spPr>
          <a:xfrm>
            <a:off x="6769976" y="4741354"/>
            <a:ext cx="62865" cy="50800"/>
          </a:xfrm>
          <a:custGeom>
            <a:avLst/>
            <a:gdLst/>
            <a:ahLst/>
            <a:cxnLst/>
            <a:rect l="l" t="t" r="r" b="b"/>
            <a:pathLst>
              <a:path w="62865" h="50800">
                <a:moveTo>
                  <a:pt x="62484" y="19812"/>
                </a:moveTo>
                <a:lnTo>
                  <a:pt x="38100" y="19812"/>
                </a:lnTo>
                <a:lnTo>
                  <a:pt x="38100" y="9144"/>
                </a:lnTo>
                <a:lnTo>
                  <a:pt x="36576" y="7620"/>
                </a:lnTo>
                <a:lnTo>
                  <a:pt x="36576" y="6096"/>
                </a:lnTo>
                <a:lnTo>
                  <a:pt x="35052" y="4572"/>
                </a:lnTo>
                <a:lnTo>
                  <a:pt x="32004" y="3048"/>
                </a:lnTo>
                <a:lnTo>
                  <a:pt x="32004" y="10668"/>
                </a:lnTo>
                <a:lnTo>
                  <a:pt x="32004" y="19812"/>
                </a:lnTo>
                <a:lnTo>
                  <a:pt x="6096" y="19812"/>
                </a:lnTo>
                <a:lnTo>
                  <a:pt x="6096" y="12192"/>
                </a:lnTo>
                <a:lnTo>
                  <a:pt x="7620" y="10668"/>
                </a:lnTo>
                <a:lnTo>
                  <a:pt x="7620" y="7620"/>
                </a:lnTo>
                <a:lnTo>
                  <a:pt x="9144" y="7620"/>
                </a:lnTo>
                <a:lnTo>
                  <a:pt x="10668" y="6096"/>
                </a:lnTo>
                <a:lnTo>
                  <a:pt x="13716" y="6096"/>
                </a:lnTo>
                <a:lnTo>
                  <a:pt x="15240" y="4572"/>
                </a:lnTo>
                <a:lnTo>
                  <a:pt x="24384" y="4572"/>
                </a:lnTo>
                <a:lnTo>
                  <a:pt x="24384" y="6096"/>
                </a:lnTo>
                <a:lnTo>
                  <a:pt x="25908" y="6096"/>
                </a:lnTo>
                <a:lnTo>
                  <a:pt x="27432" y="7620"/>
                </a:lnTo>
                <a:lnTo>
                  <a:pt x="28956" y="7620"/>
                </a:lnTo>
                <a:lnTo>
                  <a:pt x="30480" y="9144"/>
                </a:lnTo>
                <a:lnTo>
                  <a:pt x="30480" y="10668"/>
                </a:lnTo>
                <a:lnTo>
                  <a:pt x="32004" y="10668"/>
                </a:lnTo>
                <a:lnTo>
                  <a:pt x="32004" y="3048"/>
                </a:lnTo>
                <a:lnTo>
                  <a:pt x="30480" y="1524"/>
                </a:lnTo>
                <a:lnTo>
                  <a:pt x="28956" y="1524"/>
                </a:lnTo>
                <a:lnTo>
                  <a:pt x="25908" y="0"/>
                </a:lnTo>
                <a:lnTo>
                  <a:pt x="12192" y="0"/>
                </a:lnTo>
                <a:lnTo>
                  <a:pt x="9144" y="1524"/>
                </a:lnTo>
                <a:lnTo>
                  <a:pt x="7620" y="1524"/>
                </a:lnTo>
                <a:lnTo>
                  <a:pt x="4572" y="3048"/>
                </a:lnTo>
                <a:lnTo>
                  <a:pt x="3048" y="4572"/>
                </a:lnTo>
                <a:lnTo>
                  <a:pt x="1524" y="4572"/>
                </a:lnTo>
                <a:lnTo>
                  <a:pt x="1524" y="6096"/>
                </a:lnTo>
                <a:lnTo>
                  <a:pt x="0" y="7620"/>
                </a:lnTo>
                <a:lnTo>
                  <a:pt x="0" y="24384"/>
                </a:lnTo>
                <a:lnTo>
                  <a:pt x="62484" y="24384"/>
                </a:lnTo>
                <a:lnTo>
                  <a:pt x="62484" y="19812"/>
                </a:lnTo>
                <a:close/>
              </a:path>
              <a:path w="62865" h="50800">
                <a:moveTo>
                  <a:pt x="62585" y="41148"/>
                </a:moveTo>
                <a:lnTo>
                  <a:pt x="61061" y="38100"/>
                </a:lnTo>
                <a:lnTo>
                  <a:pt x="58013" y="36576"/>
                </a:lnTo>
                <a:lnTo>
                  <a:pt x="54965" y="33528"/>
                </a:lnTo>
                <a:lnTo>
                  <a:pt x="0" y="33528"/>
                </a:lnTo>
                <a:lnTo>
                  <a:pt x="0" y="45720"/>
                </a:lnTo>
                <a:lnTo>
                  <a:pt x="6096" y="45720"/>
                </a:lnTo>
                <a:lnTo>
                  <a:pt x="6096" y="38100"/>
                </a:lnTo>
                <a:lnTo>
                  <a:pt x="51917" y="38100"/>
                </a:lnTo>
                <a:lnTo>
                  <a:pt x="51917" y="39624"/>
                </a:lnTo>
                <a:lnTo>
                  <a:pt x="54965" y="39624"/>
                </a:lnTo>
                <a:lnTo>
                  <a:pt x="54965" y="42672"/>
                </a:lnTo>
                <a:lnTo>
                  <a:pt x="56489" y="42672"/>
                </a:lnTo>
                <a:lnTo>
                  <a:pt x="56489" y="45720"/>
                </a:lnTo>
                <a:lnTo>
                  <a:pt x="54965" y="47244"/>
                </a:lnTo>
                <a:lnTo>
                  <a:pt x="54965" y="50292"/>
                </a:lnTo>
                <a:lnTo>
                  <a:pt x="62585" y="50292"/>
                </a:lnTo>
                <a:lnTo>
                  <a:pt x="62585" y="411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2" name="object 132" descr=""/>
          <p:cNvGrpSpPr/>
          <p:nvPr/>
        </p:nvGrpSpPr>
        <p:grpSpPr>
          <a:xfrm>
            <a:off x="6920483" y="4739830"/>
            <a:ext cx="67945" cy="243204"/>
            <a:chOff x="6920483" y="4739830"/>
            <a:chExt cx="67945" cy="243204"/>
          </a:xfrm>
        </p:grpSpPr>
        <p:pic>
          <p:nvPicPr>
            <p:cNvPr id="133" name="object 1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20483" y="4851177"/>
              <a:ext cx="67627" cy="131254"/>
            </a:xfrm>
            <a:prstGeom prst="rect">
              <a:avLst/>
            </a:prstGeom>
          </p:spPr>
        </p:pic>
        <p:sp>
          <p:nvSpPr>
            <p:cNvPr id="134" name="object 134" descr=""/>
            <p:cNvSpPr/>
            <p:nvPr/>
          </p:nvSpPr>
          <p:spPr>
            <a:xfrm>
              <a:off x="6924002" y="4739830"/>
              <a:ext cx="62865" cy="69215"/>
            </a:xfrm>
            <a:custGeom>
              <a:avLst/>
              <a:gdLst/>
              <a:ahLst/>
              <a:cxnLst/>
              <a:rect l="l" t="t" r="r" b="b"/>
              <a:pathLst>
                <a:path w="62865" h="69214">
                  <a:moveTo>
                    <a:pt x="62585" y="39624"/>
                  </a:moveTo>
                  <a:lnTo>
                    <a:pt x="0" y="39624"/>
                  </a:lnTo>
                  <a:lnTo>
                    <a:pt x="0" y="45720"/>
                  </a:lnTo>
                  <a:lnTo>
                    <a:pt x="50393" y="45720"/>
                  </a:lnTo>
                  <a:lnTo>
                    <a:pt x="0" y="61061"/>
                  </a:lnTo>
                  <a:lnTo>
                    <a:pt x="0" y="68681"/>
                  </a:lnTo>
                  <a:lnTo>
                    <a:pt x="62585" y="68681"/>
                  </a:lnTo>
                  <a:lnTo>
                    <a:pt x="62585" y="64109"/>
                  </a:lnTo>
                  <a:lnTo>
                    <a:pt x="6096" y="64109"/>
                  </a:lnTo>
                  <a:lnTo>
                    <a:pt x="62585" y="47244"/>
                  </a:lnTo>
                  <a:lnTo>
                    <a:pt x="62585" y="39624"/>
                  </a:lnTo>
                  <a:close/>
                </a:path>
                <a:path w="62865" h="69214">
                  <a:moveTo>
                    <a:pt x="62585" y="0"/>
                  </a:moveTo>
                  <a:lnTo>
                    <a:pt x="38100" y="5372"/>
                  </a:lnTo>
                  <a:lnTo>
                    <a:pt x="38100" y="10668"/>
                  </a:lnTo>
                  <a:lnTo>
                    <a:pt x="38100" y="24384"/>
                  </a:lnTo>
                  <a:lnTo>
                    <a:pt x="7620" y="16764"/>
                  </a:lnTo>
                  <a:lnTo>
                    <a:pt x="38100" y="10668"/>
                  </a:lnTo>
                  <a:lnTo>
                    <a:pt x="38100" y="5372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62585" y="33528"/>
                  </a:lnTo>
                  <a:lnTo>
                    <a:pt x="62585" y="28956"/>
                  </a:lnTo>
                  <a:lnTo>
                    <a:pt x="45720" y="25908"/>
                  </a:lnTo>
                  <a:lnTo>
                    <a:pt x="45720" y="24384"/>
                  </a:lnTo>
                  <a:lnTo>
                    <a:pt x="45720" y="10668"/>
                  </a:lnTo>
                  <a:lnTo>
                    <a:pt x="45720" y="9144"/>
                  </a:lnTo>
                  <a:lnTo>
                    <a:pt x="62585" y="6096"/>
                  </a:lnTo>
                  <a:lnTo>
                    <a:pt x="6258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 descr=""/>
          <p:cNvSpPr/>
          <p:nvPr/>
        </p:nvSpPr>
        <p:spPr>
          <a:xfrm>
            <a:off x="7071360" y="4741354"/>
            <a:ext cx="66675" cy="131445"/>
          </a:xfrm>
          <a:custGeom>
            <a:avLst/>
            <a:gdLst/>
            <a:ahLst/>
            <a:cxnLst/>
            <a:rect l="l" t="t" r="r" b="b"/>
            <a:pathLst>
              <a:path w="66675" h="131445">
                <a:moveTo>
                  <a:pt x="65532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32" y="63830"/>
                </a:lnTo>
                <a:lnTo>
                  <a:pt x="65532" y="57721"/>
                </a:lnTo>
                <a:close/>
              </a:path>
              <a:path w="66675" h="131445">
                <a:moveTo>
                  <a:pt x="66192" y="73253"/>
                </a:moveTo>
                <a:lnTo>
                  <a:pt x="60096" y="73253"/>
                </a:lnTo>
                <a:lnTo>
                  <a:pt x="60096" y="83921"/>
                </a:lnTo>
                <a:lnTo>
                  <a:pt x="60096" y="88493"/>
                </a:lnTo>
                <a:lnTo>
                  <a:pt x="58572" y="90017"/>
                </a:lnTo>
                <a:lnTo>
                  <a:pt x="56946" y="90017"/>
                </a:lnTo>
                <a:lnTo>
                  <a:pt x="55422" y="91541"/>
                </a:lnTo>
                <a:lnTo>
                  <a:pt x="46278" y="91541"/>
                </a:lnTo>
                <a:lnTo>
                  <a:pt x="46278" y="90017"/>
                </a:lnTo>
                <a:lnTo>
                  <a:pt x="44754" y="90017"/>
                </a:lnTo>
                <a:lnTo>
                  <a:pt x="43230" y="88493"/>
                </a:lnTo>
                <a:lnTo>
                  <a:pt x="43230" y="86969"/>
                </a:lnTo>
                <a:lnTo>
                  <a:pt x="41706" y="85445"/>
                </a:lnTo>
                <a:lnTo>
                  <a:pt x="41706" y="79349"/>
                </a:lnTo>
                <a:lnTo>
                  <a:pt x="40182" y="77825"/>
                </a:lnTo>
                <a:lnTo>
                  <a:pt x="53898" y="77825"/>
                </a:lnTo>
                <a:lnTo>
                  <a:pt x="55422" y="79349"/>
                </a:lnTo>
                <a:lnTo>
                  <a:pt x="56946" y="79349"/>
                </a:lnTo>
                <a:lnTo>
                  <a:pt x="58572" y="80873"/>
                </a:lnTo>
                <a:lnTo>
                  <a:pt x="58572" y="82397"/>
                </a:lnTo>
                <a:lnTo>
                  <a:pt x="60096" y="83921"/>
                </a:lnTo>
                <a:lnTo>
                  <a:pt x="60096" y="73253"/>
                </a:lnTo>
                <a:lnTo>
                  <a:pt x="26466" y="73253"/>
                </a:lnTo>
                <a:lnTo>
                  <a:pt x="23418" y="74777"/>
                </a:lnTo>
                <a:lnTo>
                  <a:pt x="21894" y="74777"/>
                </a:lnTo>
                <a:lnTo>
                  <a:pt x="21894" y="76301"/>
                </a:lnTo>
                <a:lnTo>
                  <a:pt x="20370" y="77825"/>
                </a:lnTo>
                <a:lnTo>
                  <a:pt x="18846" y="77825"/>
                </a:lnTo>
                <a:lnTo>
                  <a:pt x="18846" y="79349"/>
                </a:lnTo>
                <a:lnTo>
                  <a:pt x="17322" y="80873"/>
                </a:lnTo>
                <a:lnTo>
                  <a:pt x="17322" y="88493"/>
                </a:lnTo>
                <a:lnTo>
                  <a:pt x="18846" y="90017"/>
                </a:lnTo>
                <a:lnTo>
                  <a:pt x="18846" y="93065"/>
                </a:lnTo>
                <a:lnTo>
                  <a:pt x="20370" y="94589"/>
                </a:lnTo>
                <a:lnTo>
                  <a:pt x="27990" y="94589"/>
                </a:lnTo>
                <a:lnTo>
                  <a:pt x="26466" y="93065"/>
                </a:lnTo>
                <a:lnTo>
                  <a:pt x="26466" y="90017"/>
                </a:lnTo>
                <a:lnTo>
                  <a:pt x="24942" y="88493"/>
                </a:lnTo>
                <a:lnTo>
                  <a:pt x="24942" y="80873"/>
                </a:lnTo>
                <a:lnTo>
                  <a:pt x="27990" y="77825"/>
                </a:lnTo>
                <a:lnTo>
                  <a:pt x="34086" y="77825"/>
                </a:lnTo>
                <a:lnTo>
                  <a:pt x="34086" y="80873"/>
                </a:lnTo>
                <a:lnTo>
                  <a:pt x="35610" y="82397"/>
                </a:lnTo>
                <a:lnTo>
                  <a:pt x="35610" y="86969"/>
                </a:lnTo>
                <a:lnTo>
                  <a:pt x="37134" y="90017"/>
                </a:lnTo>
                <a:lnTo>
                  <a:pt x="38658" y="91541"/>
                </a:lnTo>
                <a:lnTo>
                  <a:pt x="38658" y="93065"/>
                </a:lnTo>
                <a:lnTo>
                  <a:pt x="41706" y="94589"/>
                </a:lnTo>
                <a:lnTo>
                  <a:pt x="43230" y="94589"/>
                </a:lnTo>
                <a:lnTo>
                  <a:pt x="44754" y="96113"/>
                </a:lnTo>
                <a:lnTo>
                  <a:pt x="60096" y="96113"/>
                </a:lnTo>
                <a:lnTo>
                  <a:pt x="63144" y="94589"/>
                </a:lnTo>
                <a:lnTo>
                  <a:pt x="64668" y="93065"/>
                </a:lnTo>
                <a:lnTo>
                  <a:pt x="65430" y="91541"/>
                </a:lnTo>
                <a:lnTo>
                  <a:pt x="66192" y="90017"/>
                </a:lnTo>
                <a:lnTo>
                  <a:pt x="66192" y="82397"/>
                </a:lnTo>
                <a:lnTo>
                  <a:pt x="64668" y="82397"/>
                </a:lnTo>
                <a:lnTo>
                  <a:pt x="64668" y="80873"/>
                </a:lnTo>
                <a:lnTo>
                  <a:pt x="61620" y="77825"/>
                </a:lnTo>
                <a:lnTo>
                  <a:pt x="66192" y="77825"/>
                </a:lnTo>
                <a:lnTo>
                  <a:pt x="66192" y="73253"/>
                </a:lnTo>
                <a:close/>
              </a:path>
              <a:path w="66675" h="131445">
                <a:moveTo>
                  <a:pt x="66281" y="112877"/>
                </a:moveTo>
                <a:lnTo>
                  <a:pt x="64757" y="111353"/>
                </a:lnTo>
                <a:lnTo>
                  <a:pt x="64757" y="108305"/>
                </a:lnTo>
                <a:lnTo>
                  <a:pt x="63233" y="106781"/>
                </a:lnTo>
                <a:lnTo>
                  <a:pt x="61709" y="105257"/>
                </a:lnTo>
                <a:lnTo>
                  <a:pt x="58661" y="105257"/>
                </a:lnTo>
                <a:lnTo>
                  <a:pt x="57048" y="103733"/>
                </a:lnTo>
                <a:lnTo>
                  <a:pt x="55524" y="103733"/>
                </a:lnTo>
                <a:lnTo>
                  <a:pt x="52476" y="102209"/>
                </a:lnTo>
                <a:lnTo>
                  <a:pt x="40284" y="102209"/>
                </a:lnTo>
                <a:lnTo>
                  <a:pt x="34188" y="105257"/>
                </a:lnTo>
                <a:lnTo>
                  <a:pt x="32664" y="108305"/>
                </a:lnTo>
                <a:lnTo>
                  <a:pt x="31140" y="109829"/>
                </a:lnTo>
                <a:lnTo>
                  <a:pt x="31140" y="112877"/>
                </a:lnTo>
                <a:lnTo>
                  <a:pt x="29616" y="115925"/>
                </a:lnTo>
                <a:lnTo>
                  <a:pt x="29616" y="118973"/>
                </a:lnTo>
                <a:lnTo>
                  <a:pt x="28092" y="120497"/>
                </a:lnTo>
                <a:lnTo>
                  <a:pt x="28092" y="122021"/>
                </a:lnTo>
                <a:lnTo>
                  <a:pt x="26568" y="123647"/>
                </a:lnTo>
                <a:lnTo>
                  <a:pt x="25044" y="125171"/>
                </a:lnTo>
                <a:lnTo>
                  <a:pt x="14376" y="125171"/>
                </a:lnTo>
                <a:lnTo>
                  <a:pt x="11328" y="123647"/>
                </a:lnTo>
                <a:lnTo>
                  <a:pt x="9804" y="122021"/>
                </a:lnTo>
                <a:lnTo>
                  <a:pt x="9804" y="111353"/>
                </a:lnTo>
                <a:lnTo>
                  <a:pt x="11328" y="109829"/>
                </a:lnTo>
                <a:lnTo>
                  <a:pt x="12852" y="106781"/>
                </a:lnTo>
                <a:lnTo>
                  <a:pt x="15900" y="103733"/>
                </a:lnTo>
                <a:lnTo>
                  <a:pt x="6756" y="103733"/>
                </a:lnTo>
                <a:lnTo>
                  <a:pt x="3708" y="106781"/>
                </a:lnTo>
                <a:lnTo>
                  <a:pt x="3708" y="109829"/>
                </a:lnTo>
                <a:lnTo>
                  <a:pt x="2184" y="111353"/>
                </a:lnTo>
                <a:lnTo>
                  <a:pt x="2184" y="120497"/>
                </a:lnTo>
                <a:lnTo>
                  <a:pt x="3708" y="123647"/>
                </a:lnTo>
                <a:lnTo>
                  <a:pt x="9804" y="129743"/>
                </a:lnTo>
                <a:lnTo>
                  <a:pt x="14376" y="131267"/>
                </a:lnTo>
                <a:lnTo>
                  <a:pt x="25044" y="131267"/>
                </a:lnTo>
                <a:lnTo>
                  <a:pt x="34188" y="126695"/>
                </a:lnTo>
                <a:lnTo>
                  <a:pt x="34950" y="125171"/>
                </a:lnTo>
                <a:lnTo>
                  <a:pt x="35712" y="123647"/>
                </a:lnTo>
                <a:lnTo>
                  <a:pt x="37236" y="120497"/>
                </a:lnTo>
                <a:lnTo>
                  <a:pt x="37236" y="117449"/>
                </a:lnTo>
                <a:lnTo>
                  <a:pt x="38760" y="115925"/>
                </a:lnTo>
                <a:lnTo>
                  <a:pt x="38760" y="112877"/>
                </a:lnTo>
                <a:lnTo>
                  <a:pt x="40284" y="112877"/>
                </a:lnTo>
                <a:lnTo>
                  <a:pt x="40284" y="109829"/>
                </a:lnTo>
                <a:lnTo>
                  <a:pt x="41808" y="109829"/>
                </a:lnTo>
                <a:lnTo>
                  <a:pt x="43332" y="108305"/>
                </a:lnTo>
                <a:lnTo>
                  <a:pt x="46380" y="106781"/>
                </a:lnTo>
                <a:lnTo>
                  <a:pt x="52476" y="106781"/>
                </a:lnTo>
                <a:lnTo>
                  <a:pt x="54000" y="108305"/>
                </a:lnTo>
                <a:lnTo>
                  <a:pt x="57048" y="109829"/>
                </a:lnTo>
                <a:lnTo>
                  <a:pt x="58661" y="111353"/>
                </a:lnTo>
                <a:lnTo>
                  <a:pt x="60185" y="114401"/>
                </a:lnTo>
                <a:lnTo>
                  <a:pt x="60185" y="118973"/>
                </a:lnTo>
                <a:lnTo>
                  <a:pt x="58661" y="122021"/>
                </a:lnTo>
                <a:lnTo>
                  <a:pt x="57048" y="123647"/>
                </a:lnTo>
                <a:lnTo>
                  <a:pt x="55524" y="126695"/>
                </a:lnTo>
                <a:lnTo>
                  <a:pt x="50952" y="131267"/>
                </a:lnTo>
                <a:lnTo>
                  <a:pt x="61709" y="131267"/>
                </a:lnTo>
                <a:lnTo>
                  <a:pt x="63233" y="128219"/>
                </a:lnTo>
                <a:lnTo>
                  <a:pt x="64757" y="126695"/>
                </a:lnTo>
                <a:lnTo>
                  <a:pt x="64757" y="125171"/>
                </a:lnTo>
                <a:lnTo>
                  <a:pt x="66281" y="122021"/>
                </a:lnTo>
                <a:lnTo>
                  <a:pt x="66281" y="112877"/>
                </a:lnTo>
                <a:close/>
              </a:path>
              <a:path w="66675" h="131445">
                <a:moveTo>
                  <a:pt x="66281" y="9144"/>
                </a:moveTo>
                <a:lnTo>
                  <a:pt x="63995" y="4572"/>
                </a:lnTo>
                <a:lnTo>
                  <a:pt x="63233" y="3048"/>
                </a:lnTo>
                <a:lnTo>
                  <a:pt x="60185" y="1524"/>
                </a:lnTo>
                <a:lnTo>
                  <a:pt x="55524" y="0"/>
                </a:lnTo>
                <a:lnTo>
                  <a:pt x="47904" y="0"/>
                </a:lnTo>
                <a:lnTo>
                  <a:pt x="46380" y="1524"/>
                </a:lnTo>
                <a:lnTo>
                  <a:pt x="43332" y="1524"/>
                </a:lnTo>
                <a:lnTo>
                  <a:pt x="40284" y="4572"/>
                </a:lnTo>
                <a:lnTo>
                  <a:pt x="38760" y="7620"/>
                </a:lnTo>
                <a:lnTo>
                  <a:pt x="38760" y="10668"/>
                </a:lnTo>
                <a:lnTo>
                  <a:pt x="37236" y="12192"/>
                </a:lnTo>
                <a:lnTo>
                  <a:pt x="37236" y="13716"/>
                </a:lnTo>
                <a:lnTo>
                  <a:pt x="35712" y="15240"/>
                </a:lnTo>
                <a:lnTo>
                  <a:pt x="35712" y="16764"/>
                </a:lnTo>
                <a:lnTo>
                  <a:pt x="26568" y="16764"/>
                </a:lnTo>
                <a:lnTo>
                  <a:pt x="26568" y="15240"/>
                </a:lnTo>
                <a:lnTo>
                  <a:pt x="25044" y="13716"/>
                </a:lnTo>
                <a:lnTo>
                  <a:pt x="25044" y="7620"/>
                </a:lnTo>
                <a:lnTo>
                  <a:pt x="26568" y="6096"/>
                </a:lnTo>
                <a:lnTo>
                  <a:pt x="26568" y="4572"/>
                </a:lnTo>
                <a:lnTo>
                  <a:pt x="29616" y="1524"/>
                </a:lnTo>
                <a:lnTo>
                  <a:pt x="20472" y="1524"/>
                </a:lnTo>
                <a:lnTo>
                  <a:pt x="20472" y="3048"/>
                </a:lnTo>
                <a:lnTo>
                  <a:pt x="18948" y="4572"/>
                </a:lnTo>
                <a:lnTo>
                  <a:pt x="18948" y="6096"/>
                </a:lnTo>
                <a:lnTo>
                  <a:pt x="17424" y="7620"/>
                </a:lnTo>
                <a:lnTo>
                  <a:pt x="17424" y="13716"/>
                </a:lnTo>
                <a:lnTo>
                  <a:pt x="18948" y="15240"/>
                </a:lnTo>
                <a:lnTo>
                  <a:pt x="18948" y="16764"/>
                </a:lnTo>
                <a:lnTo>
                  <a:pt x="21996" y="19812"/>
                </a:lnTo>
                <a:lnTo>
                  <a:pt x="23520" y="19812"/>
                </a:lnTo>
                <a:lnTo>
                  <a:pt x="25044" y="21336"/>
                </a:lnTo>
                <a:lnTo>
                  <a:pt x="28092" y="21336"/>
                </a:lnTo>
                <a:lnTo>
                  <a:pt x="29616" y="22860"/>
                </a:lnTo>
                <a:lnTo>
                  <a:pt x="35712" y="22860"/>
                </a:lnTo>
                <a:lnTo>
                  <a:pt x="37236" y="21336"/>
                </a:lnTo>
                <a:lnTo>
                  <a:pt x="40284" y="21336"/>
                </a:lnTo>
                <a:lnTo>
                  <a:pt x="43332" y="18288"/>
                </a:lnTo>
                <a:lnTo>
                  <a:pt x="44094" y="16764"/>
                </a:lnTo>
                <a:lnTo>
                  <a:pt x="44856" y="15240"/>
                </a:lnTo>
                <a:lnTo>
                  <a:pt x="44856" y="12192"/>
                </a:lnTo>
                <a:lnTo>
                  <a:pt x="46380" y="10668"/>
                </a:lnTo>
                <a:lnTo>
                  <a:pt x="46380" y="7620"/>
                </a:lnTo>
                <a:lnTo>
                  <a:pt x="47904" y="6096"/>
                </a:lnTo>
                <a:lnTo>
                  <a:pt x="49428" y="6096"/>
                </a:lnTo>
                <a:lnTo>
                  <a:pt x="50952" y="4572"/>
                </a:lnTo>
                <a:lnTo>
                  <a:pt x="55524" y="4572"/>
                </a:lnTo>
                <a:lnTo>
                  <a:pt x="57048" y="6096"/>
                </a:lnTo>
                <a:lnTo>
                  <a:pt x="58661" y="7620"/>
                </a:lnTo>
                <a:lnTo>
                  <a:pt x="60185" y="7620"/>
                </a:lnTo>
                <a:lnTo>
                  <a:pt x="60185" y="15240"/>
                </a:lnTo>
                <a:lnTo>
                  <a:pt x="58661" y="16764"/>
                </a:lnTo>
                <a:lnTo>
                  <a:pt x="57048" y="18288"/>
                </a:lnTo>
                <a:lnTo>
                  <a:pt x="54000" y="21336"/>
                </a:lnTo>
                <a:lnTo>
                  <a:pt x="54000" y="22860"/>
                </a:lnTo>
                <a:lnTo>
                  <a:pt x="63233" y="22860"/>
                </a:lnTo>
                <a:lnTo>
                  <a:pt x="63233" y="21336"/>
                </a:lnTo>
                <a:lnTo>
                  <a:pt x="64757" y="19812"/>
                </a:lnTo>
                <a:lnTo>
                  <a:pt x="64757" y="18288"/>
                </a:lnTo>
                <a:lnTo>
                  <a:pt x="66281" y="16764"/>
                </a:lnTo>
                <a:lnTo>
                  <a:pt x="66281" y="9144"/>
                </a:lnTo>
                <a:close/>
              </a:path>
              <a:path w="66675" h="131445">
                <a:moveTo>
                  <a:pt x="66294" y="35052"/>
                </a:moveTo>
                <a:lnTo>
                  <a:pt x="64770" y="33528"/>
                </a:lnTo>
                <a:lnTo>
                  <a:pt x="64770" y="32004"/>
                </a:lnTo>
                <a:lnTo>
                  <a:pt x="63246" y="30480"/>
                </a:lnTo>
                <a:lnTo>
                  <a:pt x="63246" y="28956"/>
                </a:lnTo>
                <a:lnTo>
                  <a:pt x="55524" y="28956"/>
                </a:lnTo>
                <a:lnTo>
                  <a:pt x="57048" y="30480"/>
                </a:lnTo>
                <a:lnTo>
                  <a:pt x="57048" y="32004"/>
                </a:lnTo>
                <a:lnTo>
                  <a:pt x="58674" y="35052"/>
                </a:lnTo>
                <a:lnTo>
                  <a:pt x="60198" y="36576"/>
                </a:lnTo>
                <a:lnTo>
                  <a:pt x="60198" y="41148"/>
                </a:lnTo>
                <a:lnTo>
                  <a:pt x="58674" y="42672"/>
                </a:lnTo>
                <a:lnTo>
                  <a:pt x="58674" y="44196"/>
                </a:lnTo>
                <a:lnTo>
                  <a:pt x="57048" y="44196"/>
                </a:lnTo>
                <a:lnTo>
                  <a:pt x="55524" y="45720"/>
                </a:lnTo>
                <a:lnTo>
                  <a:pt x="54000" y="45720"/>
                </a:lnTo>
                <a:lnTo>
                  <a:pt x="52476" y="47244"/>
                </a:lnTo>
                <a:lnTo>
                  <a:pt x="50952" y="47244"/>
                </a:lnTo>
                <a:lnTo>
                  <a:pt x="47904" y="48768"/>
                </a:lnTo>
                <a:lnTo>
                  <a:pt x="43332" y="48768"/>
                </a:lnTo>
                <a:lnTo>
                  <a:pt x="43332" y="32004"/>
                </a:lnTo>
                <a:lnTo>
                  <a:pt x="43332" y="27432"/>
                </a:lnTo>
                <a:lnTo>
                  <a:pt x="37236" y="27432"/>
                </a:lnTo>
                <a:lnTo>
                  <a:pt x="37236" y="32004"/>
                </a:lnTo>
                <a:lnTo>
                  <a:pt x="37236" y="48768"/>
                </a:lnTo>
                <a:lnTo>
                  <a:pt x="32664" y="48768"/>
                </a:lnTo>
                <a:lnTo>
                  <a:pt x="29616" y="47244"/>
                </a:lnTo>
                <a:lnTo>
                  <a:pt x="28092" y="45720"/>
                </a:lnTo>
                <a:lnTo>
                  <a:pt x="25044" y="44196"/>
                </a:lnTo>
                <a:lnTo>
                  <a:pt x="23520" y="42672"/>
                </a:lnTo>
                <a:lnTo>
                  <a:pt x="23520" y="38100"/>
                </a:lnTo>
                <a:lnTo>
                  <a:pt x="25044" y="35052"/>
                </a:lnTo>
                <a:lnTo>
                  <a:pt x="28092" y="33528"/>
                </a:lnTo>
                <a:lnTo>
                  <a:pt x="29616" y="33528"/>
                </a:lnTo>
                <a:lnTo>
                  <a:pt x="32664" y="32004"/>
                </a:lnTo>
                <a:lnTo>
                  <a:pt x="37236" y="32004"/>
                </a:lnTo>
                <a:lnTo>
                  <a:pt x="37236" y="27432"/>
                </a:lnTo>
                <a:lnTo>
                  <a:pt x="31140" y="27432"/>
                </a:lnTo>
                <a:lnTo>
                  <a:pt x="26568" y="28956"/>
                </a:lnTo>
                <a:lnTo>
                  <a:pt x="23520" y="30480"/>
                </a:lnTo>
                <a:lnTo>
                  <a:pt x="18948" y="33528"/>
                </a:lnTo>
                <a:lnTo>
                  <a:pt x="17424" y="36576"/>
                </a:lnTo>
                <a:lnTo>
                  <a:pt x="17424" y="44196"/>
                </a:lnTo>
                <a:lnTo>
                  <a:pt x="20472" y="47244"/>
                </a:lnTo>
                <a:lnTo>
                  <a:pt x="23520" y="48768"/>
                </a:lnTo>
                <a:lnTo>
                  <a:pt x="28092" y="51917"/>
                </a:lnTo>
                <a:lnTo>
                  <a:pt x="34188" y="53441"/>
                </a:lnTo>
                <a:lnTo>
                  <a:pt x="49428" y="53441"/>
                </a:lnTo>
                <a:lnTo>
                  <a:pt x="55524" y="51917"/>
                </a:lnTo>
                <a:lnTo>
                  <a:pt x="60198" y="48768"/>
                </a:lnTo>
                <a:lnTo>
                  <a:pt x="64770" y="47244"/>
                </a:lnTo>
                <a:lnTo>
                  <a:pt x="66294" y="42672"/>
                </a:lnTo>
                <a:lnTo>
                  <a:pt x="66294" y="3505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/>
          <p:nvPr/>
        </p:nvSpPr>
        <p:spPr>
          <a:xfrm>
            <a:off x="7222998" y="4741176"/>
            <a:ext cx="66675" cy="154305"/>
          </a:xfrm>
          <a:custGeom>
            <a:avLst/>
            <a:gdLst/>
            <a:ahLst/>
            <a:cxnLst/>
            <a:rect l="l" t="t" r="r" b="b"/>
            <a:pathLst>
              <a:path w="66675" h="154304">
                <a:moveTo>
                  <a:pt x="65620" y="129908"/>
                </a:moveTo>
                <a:lnTo>
                  <a:pt x="64096" y="128384"/>
                </a:lnTo>
                <a:lnTo>
                  <a:pt x="62572" y="125336"/>
                </a:lnTo>
                <a:lnTo>
                  <a:pt x="61048" y="123812"/>
                </a:lnTo>
                <a:lnTo>
                  <a:pt x="59524" y="120675"/>
                </a:lnTo>
                <a:lnTo>
                  <a:pt x="33616" y="120675"/>
                </a:lnTo>
                <a:lnTo>
                  <a:pt x="33616" y="136004"/>
                </a:lnTo>
                <a:lnTo>
                  <a:pt x="41236" y="136004"/>
                </a:lnTo>
                <a:lnTo>
                  <a:pt x="41236" y="125336"/>
                </a:lnTo>
                <a:lnTo>
                  <a:pt x="56476" y="125336"/>
                </a:lnTo>
                <a:lnTo>
                  <a:pt x="56476" y="126860"/>
                </a:lnTo>
                <a:lnTo>
                  <a:pt x="58000" y="128384"/>
                </a:lnTo>
                <a:lnTo>
                  <a:pt x="58000" y="139052"/>
                </a:lnTo>
                <a:lnTo>
                  <a:pt x="56476" y="143624"/>
                </a:lnTo>
                <a:lnTo>
                  <a:pt x="51904" y="145148"/>
                </a:lnTo>
                <a:lnTo>
                  <a:pt x="47332" y="148196"/>
                </a:lnTo>
                <a:lnTo>
                  <a:pt x="41236" y="149720"/>
                </a:lnTo>
                <a:lnTo>
                  <a:pt x="25996" y="149720"/>
                </a:lnTo>
                <a:lnTo>
                  <a:pt x="19812" y="148196"/>
                </a:lnTo>
                <a:lnTo>
                  <a:pt x="15240" y="145148"/>
                </a:lnTo>
                <a:lnTo>
                  <a:pt x="10668" y="143624"/>
                </a:lnTo>
                <a:lnTo>
                  <a:pt x="7620" y="139052"/>
                </a:lnTo>
                <a:lnTo>
                  <a:pt x="7620" y="134480"/>
                </a:lnTo>
                <a:lnTo>
                  <a:pt x="9144" y="131432"/>
                </a:lnTo>
                <a:lnTo>
                  <a:pt x="9144" y="129908"/>
                </a:lnTo>
                <a:lnTo>
                  <a:pt x="10668" y="128384"/>
                </a:lnTo>
                <a:lnTo>
                  <a:pt x="10668" y="126860"/>
                </a:lnTo>
                <a:lnTo>
                  <a:pt x="13716" y="123812"/>
                </a:lnTo>
                <a:lnTo>
                  <a:pt x="15240" y="122199"/>
                </a:lnTo>
                <a:lnTo>
                  <a:pt x="16764" y="120675"/>
                </a:lnTo>
                <a:lnTo>
                  <a:pt x="6096" y="120675"/>
                </a:lnTo>
                <a:lnTo>
                  <a:pt x="4572" y="123812"/>
                </a:lnTo>
                <a:lnTo>
                  <a:pt x="3048" y="125336"/>
                </a:lnTo>
                <a:lnTo>
                  <a:pt x="3048" y="128384"/>
                </a:lnTo>
                <a:lnTo>
                  <a:pt x="1524" y="129908"/>
                </a:lnTo>
                <a:lnTo>
                  <a:pt x="1524" y="140576"/>
                </a:lnTo>
                <a:lnTo>
                  <a:pt x="4572" y="145148"/>
                </a:lnTo>
                <a:lnTo>
                  <a:pt x="9144" y="149720"/>
                </a:lnTo>
                <a:lnTo>
                  <a:pt x="15240" y="152768"/>
                </a:lnTo>
                <a:lnTo>
                  <a:pt x="22948" y="154292"/>
                </a:lnTo>
                <a:lnTo>
                  <a:pt x="44284" y="154292"/>
                </a:lnTo>
                <a:lnTo>
                  <a:pt x="47332" y="152768"/>
                </a:lnTo>
                <a:lnTo>
                  <a:pt x="51904" y="152768"/>
                </a:lnTo>
                <a:lnTo>
                  <a:pt x="58000" y="149720"/>
                </a:lnTo>
                <a:lnTo>
                  <a:pt x="62572" y="145148"/>
                </a:lnTo>
                <a:lnTo>
                  <a:pt x="64096" y="142100"/>
                </a:lnTo>
                <a:lnTo>
                  <a:pt x="65620" y="140576"/>
                </a:lnTo>
                <a:lnTo>
                  <a:pt x="65620" y="129908"/>
                </a:lnTo>
                <a:close/>
              </a:path>
              <a:path w="66675" h="154304">
                <a:moveTo>
                  <a:pt x="65620" y="85623"/>
                </a:moveTo>
                <a:lnTo>
                  <a:pt x="64096" y="82575"/>
                </a:lnTo>
                <a:lnTo>
                  <a:pt x="59524" y="81051"/>
                </a:lnTo>
                <a:lnTo>
                  <a:pt x="59524" y="87147"/>
                </a:lnTo>
                <a:lnTo>
                  <a:pt x="59524" y="93243"/>
                </a:lnTo>
                <a:lnTo>
                  <a:pt x="58000" y="94767"/>
                </a:lnTo>
                <a:lnTo>
                  <a:pt x="51904" y="97815"/>
                </a:lnTo>
                <a:lnTo>
                  <a:pt x="30568" y="97815"/>
                </a:lnTo>
                <a:lnTo>
                  <a:pt x="24472" y="94767"/>
                </a:lnTo>
                <a:lnTo>
                  <a:pt x="22948" y="93243"/>
                </a:lnTo>
                <a:lnTo>
                  <a:pt x="22948" y="87147"/>
                </a:lnTo>
                <a:lnTo>
                  <a:pt x="24472" y="85623"/>
                </a:lnTo>
                <a:lnTo>
                  <a:pt x="30568" y="82575"/>
                </a:lnTo>
                <a:lnTo>
                  <a:pt x="51904" y="82575"/>
                </a:lnTo>
                <a:lnTo>
                  <a:pt x="58000" y="85623"/>
                </a:lnTo>
                <a:lnTo>
                  <a:pt x="59524" y="87147"/>
                </a:lnTo>
                <a:lnTo>
                  <a:pt x="59524" y="81051"/>
                </a:lnTo>
                <a:lnTo>
                  <a:pt x="54952" y="78003"/>
                </a:lnTo>
                <a:lnTo>
                  <a:pt x="48856" y="76479"/>
                </a:lnTo>
                <a:lnTo>
                  <a:pt x="33616" y="76479"/>
                </a:lnTo>
                <a:lnTo>
                  <a:pt x="27520" y="78003"/>
                </a:lnTo>
                <a:lnTo>
                  <a:pt x="22948" y="81051"/>
                </a:lnTo>
                <a:lnTo>
                  <a:pt x="18376" y="82575"/>
                </a:lnTo>
                <a:lnTo>
                  <a:pt x="16852" y="85623"/>
                </a:lnTo>
                <a:lnTo>
                  <a:pt x="16852" y="94767"/>
                </a:lnTo>
                <a:lnTo>
                  <a:pt x="18376" y="97815"/>
                </a:lnTo>
                <a:lnTo>
                  <a:pt x="22948" y="99339"/>
                </a:lnTo>
                <a:lnTo>
                  <a:pt x="27520" y="102387"/>
                </a:lnTo>
                <a:lnTo>
                  <a:pt x="54952" y="102387"/>
                </a:lnTo>
                <a:lnTo>
                  <a:pt x="59524" y="99339"/>
                </a:lnTo>
                <a:lnTo>
                  <a:pt x="64096" y="97815"/>
                </a:lnTo>
                <a:lnTo>
                  <a:pt x="65620" y="94767"/>
                </a:lnTo>
                <a:lnTo>
                  <a:pt x="65620" y="85623"/>
                </a:lnTo>
                <a:close/>
              </a:path>
              <a:path w="66675" h="154304">
                <a:moveTo>
                  <a:pt x="65620" y="55143"/>
                </a:moveTo>
                <a:lnTo>
                  <a:pt x="62572" y="52095"/>
                </a:lnTo>
                <a:lnTo>
                  <a:pt x="61048" y="50469"/>
                </a:lnTo>
                <a:lnTo>
                  <a:pt x="59524" y="48945"/>
                </a:lnTo>
                <a:lnTo>
                  <a:pt x="59524" y="56667"/>
                </a:lnTo>
                <a:lnTo>
                  <a:pt x="59524" y="59715"/>
                </a:lnTo>
                <a:lnTo>
                  <a:pt x="58000" y="61239"/>
                </a:lnTo>
                <a:lnTo>
                  <a:pt x="58000" y="62763"/>
                </a:lnTo>
                <a:lnTo>
                  <a:pt x="56476" y="64287"/>
                </a:lnTo>
                <a:lnTo>
                  <a:pt x="56476" y="65811"/>
                </a:lnTo>
                <a:lnTo>
                  <a:pt x="29044" y="65811"/>
                </a:lnTo>
                <a:lnTo>
                  <a:pt x="25996" y="62763"/>
                </a:lnTo>
                <a:lnTo>
                  <a:pt x="25996" y="61239"/>
                </a:lnTo>
                <a:lnTo>
                  <a:pt x="24472" y="59715"/>
                </a:lnTo>
                <a:lnTo>
                  <a:pt x="24472" y="55143"/>
                </a:lnTo>
                <a:lnTo>
                  <a:pt x="25996" y="53619"/>
                </a:lnTo>
                <a:lnTo>
                  <a:pt x="29044" y="52095"/>
                </a:lnTo>
                <a:lnTo>
                  <a:pt x="32092" y="50469"/>
                </a:lnTo>
                <a:lnTo>
                  <a:pt x="51904" y="50469"/>
                </a:lnTo>
                <a:lnTo>
                  <a:pt x="54952" y="52095"/>
                </a:lnTo>
                <a:lnTo>
                  <a:pt x="58000" y="53619"/>
                </a:lnTo>
                <a:lnTo>
                  <a:pt x="59524" y="56667"/>
                </a:lnTo>
                <a:lnTo>
                  <a:pt x="59524" y="48945"/>
                </a:lnTo>
                <a:lnTo>
                  <a:pt x="56476" y="47421"/>
                </a:lnTo>
                <a:lnTo>
                  <a:pt x="54952" y="47421"/>
                </a:lnTo>
                <a:lnTo>
                  <a:pt x="51904" y="45897"/>
                </a:lnTo>
                <a:lnTo>
                  <a:pt x="27520" y="45897"/>
                </a:lnTo>
                <a:lnTo>
                  <a:pt x="22948" y="47421"/>
                </a:lnTo>
                <a:lnTo>
                  <a:pt x="18288" y="50469"/>
                </a:lnTo>
                <a:lnTo>
                  <a:pt x="16764" y="52095"/>
                </a:lnTo>
                <a:lnTo>
                  <a:pt x="16764" y="59715"/>
                </a:lnTo>
                <a:lnTo>
                  <a:pt x="19812" y="62763"/>
                </a:lnTo>
                <a:lnTo>
                  <a:pt x="21424" y="64287"/>
                </a:lnTo>
                <a:lnTo>
                  <a:pt x="22948" y="65811"/>
                </a:lnTo>
                <a:lnTo>
                  <a:pt x="0" y="65811"/>
                </a:lnTo>
                <a:lnTo>
                  <a:pt x="0" y="70383"/>
                </a:lnTo>
                <a:lnTo>
                  <a:pt x="64096" y="70383"/>
                </a:lnTo>
                <a:lnTo>
                  <a:pt x="64096" y="65811"/>
                </a:lnTo>
                <a:lnTo>
                  <a:pt x="62572" y="65811"/>
                </a:lnTo>
                <a:lnTo>
                  <a:pt x="64096" y="64287"/>
                </a:lnTo>
                <a:lnTo>
                  <a:pt x="64096" y="62763"/>
                </a:lnTo>
                <a:lnTo>
                  <a:pt x="65620" y="61239"/>
                </a:lnTo>
                <a:lnTo>
                  <a:pt x="65620" y="55143"/>
                </a:lnTo>
                <a:close/>
              </a:path>
              <a:path w="66675" h="154304">
                <a:moveTo>
                  <a:pt x="65620" y="26085"/>
                </a:moveTo>
                <a:lnTo>
                  <a:pt x="64096" y="26085"/>
                </a:lnTo>
                <a:lnTo>
                  <a:pt x="64096" y="23037"/>
                </a:lnTo>
                <a:lnTo>
                  <a:pt x="62572" y="23037"/>
                </a:lnTo>
                <a:lnTo>
                  <a:pt x="59524" y="19989"/>
                </a:lnTo>
                <a:lnTo>
                  <a:pt x="64096" y="19989"/>
                </a:lnTo>
                <a:lnTo>
                  <a:pt x="64096" y="15417"/>
                </a:lnTo>
                <a:lnTo>
                  <a:pt x="58000" y="15417"/>
                </a:lnTo>
                <a:lnTo>
                  <a:pt x="58000" y="24561"/>
                </a:lnTo>
                <a:lnTo>
                  <a:pt x="58000" y="32181"/>
                </a:lnTo>
                <a:lnTo>
                  <a:pt x="56476" y="32181"/>
                </a:lnTo>
                <a:lnTo>
                  <a:pt x="54952" y="33705"/>
                </a:lnTo>
                <a:lnTo>
                  <a:pt x="44284" y="33705"/>
                </a:lnTo>
                <a:lnTo>
                  <a:pt x="44284" y="32181"/>
                </a:lnTo>
                <a:lnTo>
                  <a:pt x="41236" y="29133"/>
                </a:lnTo>
                <a:lnTo>
                  <a:pt x="41236" y="24561"/>
                </a:lnTo>
                <a:lnTo>
                  <a:pt x="39712" y="23037"/>
                </a:lnTo>
                <a:lnTo>
                  <a:pt x="39712" y="19989"/>
                </a:lnTo>
                <a:lnTo>
                  <a:pt x="53428" y="19989"/>
                </a:lnTo>
                <a:lnTo>
                  <a:pt x="56476" y="23037"/>
                </a:lnTo>
                <a:lnTo>
                  <a:pt x="56476" y="24561"/>
                </a:lnTo>
                <a:lnTo>
                  <a:pt x="58000" y="24561"/>
                </a:lnTo>
                <a:lnTo>
                  <a:pt x="58000" y="15417"/>
                </a:lnTo>
                <a:lnTo>
                  <a:pt x="25996" y="15417"/>
                </a:lnTo>
                <a:lnTo>
                  <a:pt x="22948" y="16941"/>
                </a:lnTo>
                <a:lnTo>
                  <a:pt x="21424" y="16941"/>
                </a:lnTo>
                <a:lnTo>
                  <a:pt x="19799" y="18465"/>
                </a:lnTo>
                <a:lnTo>
                  <a:pt x="18275" y="19989"/>
                </a:lnTo>
                <a:lnTo>
                  <a:pt x="18275" y="23037"/>
                </a:lnTo>
                <a:lnTo>
                  <a:pt x="16751" y="24561"/>
                </a:lnTo>
                <a:lnTo>
                  <a:pt x="16751" y="32181"/>
                </a:lnTo>
                <a:lnTo>
                  <a:pt x="18275" y="33705"/>
                </a:lnTo>
                <a:lnTo>
                  <a:pt x="18275" y="36753"/>
                </a:lnTo>
                <a:lnTo>
                  <a:pt x="27520" y="36753"/>
                </a:lnTo>
                <a:lnTo>
                  <a:pt x="24472" y="33705"/>
                </a:lnTo>
                <a:lnTo>
                  <a:pt x="24472" y="23037"/>
                </a:lnTo>
                <a:lnTo>
                  <a:pt x="25996" y="21513"/>
                </a:lnTo>
                <a:lnTo>
                  <a:pt x="27520" y="21513"/>
                </a:lnTo>
                <a:lnTo>
                  <a:pt x="27520" y="19989"/>
                </a:lnTo>
                <a:lnTo>
                  <a:pt x="33616" y="19989"/>
                </a:lnTo>
                <a:lnTo>
                  <a:pt x="33616" y="24561"/>
                </a:lnTo>
                <a:lnTo>
                  <a:pt x="35140" y="27609"/>
                </a:lnTo>
                <a:lnTo>
                  <a:pt x="35140" y="30657"/>
                </a:lnTo>
                <a:lnTo>
                  <a:pt x="36664" y="32181"/>
                </a:lnTo>
                <a:lnTo>
                  <a:pt x="36664" y="33705"/>
                </a:lnTo>
                <a:lnTo>
                  <a:pt x="39712" y="36753"/>
                </a:lnTo>
                <a:lnTo>
                  <a:pt x="42760" y="38277"/>
                </a:lnTo>
                <a:lnTo>
                  <a:pt x="44284" y="38277"/>
                </a:lnTo>
                <a:lnTo>
                  <a:pt x="47332" y="39801"/>
                </a:lnTo>
                <a:lnTo>
                  <a:pt x="54952" y="39801"/>
                </a:lnTo>
                <a:lnTo>
                  <a:pt x="59524" y="38277"/>
                </a:lnTo>
                <a:lnTo>
                  <a:pt x="61048" y="36753"/>
                </a:lnTo>
                <a:lnTo>
                  <a:pt x="64096" y="35229"/>
                </a:lnTo>
                <a:lnTo>
                  <a:pt x="64858" y="33705"/>
                </a:lnTo>
                <a:lnTo>
                  <a:pt x="65620" y="32181"/>
                </a:lnTo>
                <a:lnTo>
                  <a:pt x="65620" y="26085"/>
                </a:lnTo>
                <a:close/>
              </a:path>
              <a:path w="66675" h="154304">
                <a:moveTo>
                  <a:pt x="66294" y="108191"/>
                </a:moveTo>
                <a:lnTo>
                  <a:pt x="762" y="108191"/>
                </a:lnTo>
                <a:lnTo>
                  <a:pt x="762" y="114300"/>
                </a:lnTo>
                <a:lnTo>
                  <a:pt x="66294" y="114300"/>
                </a:lnTo>
                <a:lnTo>
                  <a:pt x="66294" y="108191"/>
                </a:lnTo>
                <a:close/>
              </a:path>
              <a:path w="66675" h="154304">
                <a:moveTo>
                  <a:pt x="66294" y="0"/>
                </a:moveTo>
                <a:lnTo>
                  <a:pt x="762" y="0"/>
                </a:lnTo>
                <a:lnTo>
                  <a:pt x="762" y="6083"/>
                </a:lnTo>
                <a:lnTo>
                  <a:pt x="66294" y="6083"/>
                </a:lnTo>
                <a:lnTo>
                  <a:pt x="66294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/>
          <p:nvPr/>
        </p:nvSpPr>
        <p:spPr>
          <a:xfrm>
            <a:off x="7377671" y="4741354"/>
            <a:ext cx="66040" cy="131445"/>
          </a:xfrm>
          <a:custGeom>
            <a:avLst/>
            <a:gdLst/>
            <a:ahLst/>
            <a:cxnLst/>
            <a:rect l="l" t="t" r="r" b="b"/>
            <a:pathLst>
              <a:path w="66040" h="131445">
                <a:moveTo>
                  <a:pt x="65062" y="112877"/>
                </a:moveTo>
                <a:lnTo>
                  <a:pt x="63538" y="111353"/>
                </a:lnTo>
                <a:lnTo>
                  <a:pt x="63538" y="108305"/>
                </a:lnTo>
                <a:lnTo>
                  <a:pt x="62014" y="106781"/>
                </a:lnTo>
                <a:lnTo>
                  <a:pt x="58877" y="105257"/>
                </a:lnTo>
                <a:lnTo>
                  <a:pt x="57353" y="105257"/>
                </a:lnTo>
                <a:lnTo>
                  <a:pt x="55829" y="103733"/>
                </a:lnTo>
                <a:lnTo>
                  <a:pt x="52781" y="103733"/>
                </a:lnTo>
                <a:lnTo>
                  <a:pt x="51257" y="102209"/>
                </a:lnTo>
                <a:lnTo>
                  <a:pt x="39065" y="102209"/>
                </a:lnTo>
                <a:lnTo>
                  <a:pt x="32969" y="105257"/>
                </a:lnTo>
                <a:lnTo>
                  <a:pt x="31445" y="108305"/>
                </a:lnTo>
                <a:lnTo>
                  <a:pt x="29921" y="109829"/>
                </a:lnTo>
                <a:lnTo>
                  <a:pt x="29921" y="112877"/>
                </a:lnTo>
                <a:lnTo>
                  <a:pt x="28397" y="115925"/>
                </a:lnTo>
                <a:lnTo>
                  <a:pt x="28397" y="117449"/>
                </a:lnTo>
                <a:lnTo>
                  <a:pt x="26873" y="118973"/>
                </a:lnTo>
                <a:lnTo>
                  <a:pt x="26873" y="122021"/>
                </a:lnTo>
                <a:lnTo>
                  <a:pt x="25349" y="123647"/>
                </a:lnTo>
                <a:lnTo>
                  <a:pt x="23825" y="125171"/>
                </a:lnTo>
                <a:lnTo>
                  <a:pt x="13157" y="125171"/>
                </a:lnTo>
                <a:lnTo>
                  <a:pt x="10109" y="123647"/>
                </a:lnTo>
                <a:lnTo>
                  <a:pt x="8585" y="122021"/>
                </a:lnTo>
                <a:lnTo>
                  <a:pt x="8585" y="111353"/>
                </a:lnTo>
                <a:lnTo>
                  <a:pt x="10109" y="109829"/>
                </a:lnTo>
                <a:lnTo>
                  <a:pt x="11633" y="106781"/>
                </a:lnTo>
                <a:lnTo>
                  <a:pt x="14681" y="103733"/>
                </a:lnTo>
                <a:lnTo>
                  <a:pt x="5537" y="103733"/>
                </a:lnTo>
                <a:lnTo>
                  <a:pt x="2489" y="106781"/>
                </a:lnTo>
                <a:lnTo>
                  <a:pt x="2489" y="109829"/>
                </a:lnTo>
                <a:lnTo>
                  <a:pt x="965" y="111353"/>
                </a:lnTo>
                <a:lnTo>
                  <a:pt x="965" y="120497"/>
                </a:lnTo>
                <a:lnTo>
                  <a:pt x="2489" y="123647"/>
                </a:lnTo>
                <a:lnTo>
                  <a:pt x="8585" y="129743"/>
                </a:lnTo>
                <a:lnTo>
                  <a:pt x="13157" y="131267"/>
                </a:lnTo>
                <a:lnTo>
                  <a:pt x="23825" y="131267"/>
                </a:lnTo>
                <a:lnTo>
                  <a:pt x="32969" y="126695"/>
                </a:lnTo>
                <a:lnTo>
                  <a:pt x="33731" y="125171"/>
                </a:lnTo>
                <a:lnTo>
                  <a:pt x="34493" y="123647"/>
                </a:lnTo>
                <a:lnTo>
                  <a:pt x="36017" y="120497"/>
                </a:lnTo>
                <a:lnTo>
                  <a:pt x="36017" y="117449"/>
                </a:lnTo>
                <a:lnTo>
                  <a:pt x="37541" y="115925"/>
                </a:lnTo>
                <a:lnTo>
                  <a:pt x="37541" y="112877"/>
                </a:lnTo>
                <a:lnTo>
                  <a:pt x="39065" y="112877"/>
                </a:lnTo>
                <a:lnTo>
                  <a:pt x="39065" y="109829"/>
                </a:lnTo>
                <a:lnTo>
                  <a:pt x="40589" y="109829"/>
                </a:lnTo>
                <a:lnTo>
                  <a:pt x="42113" y="108305"/>
                </a:lnTo>
                <a:lnTo>
                  <a:pt x="45161" y="106781"/>
                </a:lnTo>
                <a:lnTo>
                  <a:pt x="51257" y="106781"/>
                </a:lnTo>
                <a:lnTo>
                  <a:pt x="52781" y="108305"/>
                </a:lnTo>
                <a:lnTo>
                  <a:pt x="55829" y="109829"/>
                </a:lnTo>
                <a:lnTo>
                  <a:pt x="57353" y="111353"/>
                </a:lnTo>
                <a:lnTo>
                  <a:pt x="57353" y="122021"/>
                </a:lnTo>
                <a:lnTo>
                  <a:pt x="55829" y="123647"/>
                </a:lnTo>
                <a:lnTo>
                  <a:pt x="54305" y="126695"/>
                </a:lnTo>
                <a:lnTo>
                  <a:pt x="49733" y="131267"/>
                </a:lnTo>
                <a:lnTo>
                  <a:pt x="60401" y="131267"/>
                </a:lnTo>
                <a:lnTo>
                  <a:pt x="62014" y="128219"/>
                </a:lnTo>
                <a:lnTo>
                  <a:pt x="63538" y="126695"/>
                </a:lnTo>
                <a:lnTo>
                  <a:pt x="63538" y="125171"/>
                </a:lnTo>
                <a:lnTo>
                  <a:pt x="65062" y="122021"/>
                </a:lnTo>
                <a:lnTo>
                  <a:pt x="65062" y="112877"/>
                </a:lnTo>
                <a:close/>
              </a:path>
              <a:path w="66040" h="131445">
                <a:moveTo>
                  <a:pt x="65062" y="82397"/>
                </a:moveTo>
                <a:lnTo>
                  <a:pt x="63538" y="82397"/>
                </a:lnTo>
                <a:lnTo>
                  <a:pt x="63538" y="80873"/>
                </a:lnTo>
                <a:lnTo>
                  <a:pt x="62014" y="80873"/>
                </a:lnTo>
                <a:lnTo>
                  <a:pt x="62014" y="79349"/>
                </a:lnTo>
                <a:lnTo>
                  <a:pt x="60388" y="79349"/>
                </a:lnTo>
                <a:lnTo>
                  <a:pt x="60388" y="77825"/>
                </a:lnTo>
                <a:lnTo>
                  <a:pt x="63538" y="77825"/>
                </a:lnTo>
                <a:lnTo>
                  <a:pt x="63538" y="73253"/>
                </a:lnTo>
                <a:lnTo>
                  <a:pt x="57340" y="73253"/>
                </a:lnTo>
                <a:lnTo>
                  <a:pt x="57340" y="82397"/>
                </a:lnTo>
                <a:lnTo>
                  <a:pt x="57340" y="90017"/>
                </a:lnTo>
                <a:lnTo>
                  <a:pt x="55816" y="90017"/>
                </a:lnTo>
                <a:lnTo>
                  <a:pt x="54292" y="91541"/>
                </a:lnTo>
                <a:lnTo>
                  <a:pt x="45148" y="91541"/>
                </a:lnTo>
                <a:lnTo>
                  <a:pt x="45148" y="90017"/>
                </a:lnTo>
                <a:lnTo>
                  <a:pt x="43624" y="90017"/>
                </a:lnTo>
                <a:lnTo>
                  <a:pt x="42100" y="88493"/>
                </a:lnTo>
                <a:lnTo>
                  <a:pt x="42100" y="86969"/>
                </a:lnTo>
                <a:lnTo>
                  <a:pt x="40576" y="85445"/>
                </a:lnTo>
                <a:lnTo>
                  <a:pt x="40576" y="80873"/>
                </a:lnTo>
                <a:lnTo>
                  <a:pt x="39052" y="79349"/>
                </a:lnTo>
                <a:lnTo>
                  <a:pt x="39052" y="77825"/>
                </a:lnTo>
                <a:lnTo>
                  <a:pt x="52768" y="77825"/>
                </a:lnTo>
                <a:lnTo>
                  <a:pt x="54292" y="79349"/>
                </a:lnTo>
                <a:lnTo>
                  <a:pt x="55816" y="79349"/>
                </a:lnTo>
                <a:lnTo>
                  <a:pt x="55816" y="80873"/>
                </a:lnTo>
                <a:lnTo>
                  <a:pt x="57340" y="82397"/>
                </a:lnTo>
                <a:lnTo>
                  <a:pt x="57340" y="73253"/>
                </a:lnTo>
                <a:lnTo>
                  <a:pt x="25336" y="73253"/>
                </a:lnTo>
                <a:lnTo>
                  <a:pt x="22288" y="74777"/>
                </a:lnTo>
                <a:lnTo>
                  <a:pt x="20764" y="74777"/>
                </a:lnTo>
                <a:lnTo>
                  <a:pt x="19240" y="76301"/>
                </a:lnTo>
                <a:lnTo>
                  <a:pt x="19240" y="77825"/>
                </a:lnTo>
                <a:lnTo>
                  <a:pt x="17716" y="77825"/>
                </a:lnTo>
                <a:lnTo>
                  <a:pt x="17716" y="79349"/>
                </a:lnTo>
                <a:lnTo>
                  <a:pt x="16192" y="80873"/>
                </a:lnTo>
                <a:lnTo>
                  <a:pt x="16192" y="88493"/>
                </a:lnTo>
                <a:lnTo>
                  <a:pt x="17716" y="90017"/>
                </a:lnTo>
                <a:lnTo>
                  <a:pt x="17716" y="94589"/>
                </a:lnTo>
                <a:lnTo>
                  <a:pt x="26860" y="94589"/>
                </a:lnTo>
                <a:lnTo>
                  <a:pt x="25336" y="93065"/>
                </a:lnTo>
                <a:lnTo>
                  <a:pt x="25336" y="90017"/>
                </a:lnTo>
                <a:lnTo>
                  <a:pt x="23812" y="88493"/>
                </a:lnTo>
                <a:lnTo>
                  <a:pt x="23812" y="80873"/>
                </a:lnTo>
                <a:lnTo>
                  <a:pt x="26860" y="77825"/>
                </a:lnTo>
                <a:lnTo>
                  <a:pt x="32956" y="77825"/>
                </a:lnTo>
                <a:lnTo>
                  <a:pt x="32956" y="80873"/>
                </a:lnTo>
                <a:lnTo>
                  <a:pt x="34480" y="82397"/>
                </a:lnTo>
                <a:lnTo>
                  <a:pt x="34480" y="86969"/>
                </a:lnTo>
                <a:lnTo>
                  <a:pt x="36004" y="90017"/>
                </a:lnTo>
                <a:lnTo>
                  <a:pt x="37528" y="91541"/>
                </a:lnTo>
                <a:lnTo>
                  <a:pt x="37528" y="93065"/>
                </a:lnTo>
                <a:lnTo>
                  <a:pt x="39052" y="94589"/>
                </a:lnTo>
                <a:lnTo>
                  <a:pt x="42100" y="94589"/>
                </a:lnTo>
                <a:lnTo>
                  <a:pt x="43624" y="96113"/>
                </a:lnTo>
                <a:lnTo>
                  <a:pt x="58864" y="96113"/>
                </a:lnTo>
                <a:lnTo>
                  <a:pt x="62014" y="94589"/>
                </a:lnTo>
                <a:lnTo>
                  <a:pt x="63538" y="93065"/>
                </a:lnTo>
                <a:lnTo>
                  <a:pt x="64300" y="91541"/>
                </a:lnTo>
                <a:lnTo>
                  <a:pt x="65062" y="90017"/>
                </a:lnTo>
                <a:lnTo>
                  <a:pt x="65062" y="82397"/>
                </a:lnTo>
                <a:close/>
              </a:path>
              <a:path w="66040" h="131445">
                <a:moveTo>
                  <a:pt x="65062" y="35052"/>
                </a:moveTo>
                <a:lnTo>
                  <a:pt x="63538" y="33528"/>
                </a:lnTo>
                <a:lnTo>
                  <a:pt x="63538" y="32004"/>
                </a:lnTo>
                <a:lnTo>
                  <a:pt x="62014" y="30480"/>
                </a:lnTo>
                <a:lnTo>
                  <a:pt x="62014" y="28956"/>
                </a:lnTo>
                <a:lnTo>
                  <a:pt x="54292" y="28956"/>
                </a:lnTo>
                <a:lnTo>
                  <a:pt x="55816" y="30480"/>
                </a:lnTo>
                <a:lnTo>
                  <a:pt x="55816" y="32004"/>
                </a:lnTo>
                <a:lnTo>
                  <a:pt x="57340" y="35052"/>
                </a:lnTo>
                <a:lnTo>
                  <a:pt x="58864" y="36576"/>
                </a:lnTo>
                <a:lnTo>
                  <a:pt x="58864" y="39624"/>
                </a:lnTo>
                <a:lnTo>
                  <a:pt x="57340" y="41148"/>
                </a:lnTo>
                <a:lnTo>
                  <a:pt x="57340" y="44196"/>
                </a:lnTo>
                <a:lnTo>
                  <a:pt x="55816" y="44196"/>
                </a:lnTo>
                <a:lnTo>
                  <a:pt x="54292" y="45720"/>
                </a:lnTo>
                <a:lnTo>
                  <a:pt x="52768" y="45720"/>
                </a:lnTo>
                <a:lnTo>
                  <a:pt x="51244" y="47244"/>
                </a:lnTo>
                <a:lnTo>
                  <a:pt x="49720" y="47244"/>
                </a:lnTo>
                <a:lnTo>
                  <a:pt x="46672" y="48768"/>
                </a:lnTo>
                <a:lnTo>
                  <a:pt x="42100" y="48768"/>
                </a:lnTo>
                <a:lnTo>
                  <a:pt x="42100" y="32004"/>
                </a:lnTo>
                <a:lnTo>
                  <a:pt x="42100" y="27432"/>
                </a:lnTo>
                <a:lnTo>
                  <a:pt x="36004" y="27432"/>
                </a:lnTo>
                <a:lnTo>
                  <a:pt x="36004" y="32004"/>
                </a:lnTo>
                <a:lnTo>
                  <a:pt x="36004" y="48768"/>
                </a:lnTo>
                <a:lnTo>
                  <a:pt x="31432" y="48768"/>
                </a:lnTo>
                <a:lnTo>
                  <a:pt x="28384" y="47244"/>
                </a:lnTo>
                <a:lnTo>
                  <a:pt x="26860" y="45720"/>
                </a:lnTo>
                <a:lnTo>
                  <a:pt x="23812" y="44196"/>
                </a:lnTo>
                <a:lnTo>
                  <a:pt x="22288" y="42672"/>
                </a:lnTo>
                <a:lnTo>
                  <a:pt x="22288" y="38100"/>
                </a:lnTo>
                <a:lnTo>
                  <a:pt x="23812" y="35052"/>
                </a:lnTo>
                <a:lnTo>
                  <a:pt x="25336" y="33528"/>
                </a:lnTo>
                <a:lnTo>
                  <a:pt x="28384" y="33528"/>
                </a:lnTo>
                <a:lnTo>
                  <a:pt x="31432" y="32004"/>
                </a:lnTo>
                <a:lnTo>
                  <a:pt x="36004" y="32004"/>
                </a:lnTo>
                <a:lnTo>
                  <a:pt x="36004" y="27432"/>
                </a:lnTo>
                <a:lnTo>
                  <a:pt x="29908" y="27432"/>
                </a:lnTo>
                <a:lnTo>
                  <a:pt x="25336" y="28956"/>
                </a:lnTo>
                <a:lnTo>
                  <a:pt x="22288" y="30480"/>
                </a:lnTo>
                <a:lnTo>
                  <a:pt x="17716" y="33528"/>
                </a:lnTo>
                <a:lnTo>
                  <a:pt x="16192" y="36576"/>
                </a:lnTo>
                <a:lnTo>
                  <a:pt x="16192" y="44196"/>
                </a:lnTo>
                <a:lnTo>
                  <a:pt x="17716" y="47244"/>
                </a:lnTo>
                <a:lnTo>
                  <a:pt x="22288" y="48768"/>
                </a:lnTo>
                <a:lnTo>
                  <a:pt x="26860" y="51917"/>
                </a:lnTo>
                <a:lnTo>
                  <a:pt x="32956" y="53441"/>
                </a:lnTo>
                <a:lnTo>
                  <a:pt x="48196" y="53441"/>
                </a:lnTo>
                <a:lnTo>
                  <a:pt x="54292" y="51917"/>
                </a:lnTo>
                <a:lnTo>
                  <a:pt x="58864" y="48768"/>
                </a:lnTo>
                <a:lnTo>
                  <a:pt x="63538" y="47244"/>
                </a:lnTo>
                <a:lnTo>
                  <a:pt x="65062" y="42672"/>
                </a:lnTo>
                <a:lnTo>
                  <a:pt x="65062" y="35052"/>
                </a:lnTo>
                <a:close/>
              </a:path>
              <a:path w="66040" h="131445">
                <a:moveTo>
                  <a:pt x="65062" y="9144"/>
                </a:moveTo>
                <a:lnTo>
                  <a:pt x="63538" y="6096"/>
                </a:lnTo>
                <a:lnTo>
                  <a:pt x="61963" y="4572"/>
                </a:lnTo>
                <a:lnTo>
                  <a:pt x="60401" y="3048"/>
                </a:lnTo>
                <a:lnTo>
                  <a:pt x="58877" y="1524"/>
                </a:lnTo>
                <a:lnTo>
                  <a:pt x="54305" y="0"/>
                </a:lnTo>
                <a:lnTo>
                  <a:pt x="46685" y="0"/>
                </a:lnTo>
                <a:lnTo>
                  <a:pt x="45161" y="1524"/>
                </a:lnTo>
                <a:lnTo>
                  <a:pt x="42113" y="1524"/>
                </a:lnTo>
                <a:lnTo>
                  <a:pt x="39065" y="4572"/>
                </a:lnTo>
                <a:lnTo>
                  <a:pt x="37541" y="7620"/>
                </a:lnTo>
                <a:lnTo>
                  <a:pt x="37541" y="10668"/>
                </a:lnTo>
                <a:lnTo>
                  <a:pt x="36017" y="12192"/>
                </a:lnTo>
                <a:lnTo>
                  <a:pt x="36017" y="13716"/>
                </a:lnTo>
                <a:lnTo>
                  <a:pt x="34493" y="15240"/>
                </a:lnTo>
                <a:lnTo>
                  <a:pt x="34493" y="16764"/>
                </a:lnTo>
                <a:lnTo>
                  <a:pt x="25349" y="16764"/>
                </a:lnTo>
                <a:lnTo>
                  <a:pt x="25349" y="15240"/>
                </a:lnTo>
                <a:lnTo>
                  <a:pt x="22301" y="12192"/>
                </a:lnTo>
                <a:lnTo>
                  <a:pt x="22301" y="9144"/>
                </a:lnTo>
                <a:lnTo>
                  <a:pt x="23825" y="7620"/>
                </a:lnTo>
                <a:lnTo>
                  <a:pt x="23825" y="6096"/>
                </a:lnTo>
                <a:lnTo>
                  <a:pt x="28397" y="1524"/>
                </a:lnTo>
                <a:lnTo>
                  <a:pt x="19253" y="1524"/>
                </a:lnTo>
                <a:lnTo>
                  <a:pt x="19253" y="3048"/>
                </a:lnTo>
                <a:lnTo>
                  <a:pt x="17729" y="4572"/>
                </a:lnTo>
                <a:lnTo>
                  <a:pt x="17729" y="6096"/>
                </a:lnTo>
                <a:lnTo>
                  <a:pt x="16205" y="7620"/>
                </a:lnTo>
                <a:lnTo>
                  <a:pt x="16205" y="13716"/>
                </a:lnTo>
                <a:lnTo>
                  <a:pt x="17729" y="15240"/>
                </a:lnTo>
                <a:lnTo>
                  <a:pt x="17729" y="16764"/>
                </a:lnTo>
                <a:lnTo>
                  <a:pt x="20777" y="19812"/>
                </a:lnTo>
                <a:lnTo>
                  <a:pt x="22301" y="19812"/>
                </a:lnTo>
                <a:lnTo>
                  <a:pt x="23825" y="21336"/>
                </a:lnTo>
                <a:lnTo>
                  <a:pt x="26873" y="21336"/>
                </a:lnTo>
                <a:lnTo>
                  <a:pt x="28397" y="22860"/>
                </a:lnTo>
                <a:lnTo>
                  <a:pt x="32969" y="22860"/>
                </a:lnTo>
                <a:lnTo>
                  <a:pt x="36017" y="21336"/>
                </a:lnTo>
                <a:lnTo>
                  <a:pt x="37541" y="21336"/>
                </a:lnTo>
                <a:lnTo>
                  <a:pt x="40589" y="19812"/>
                </a:lnTo>
                <a:lnTo>
                  <a:pt x="42113" y="18288"/>
                </a:lnTo>
                <a:lnTo>
                  <a:pt x="42875" y="16764"/>
                </a:lnTo>
                <a:lnTo>
                  <a:pt x="43637" y="15240"/>
                </a:lnTo>
                <a:lnTo>
                  <a:pt x="43637" y="12192"/>
                </a:lnTo>
                <a:lnTo>
                  <a:pt x="45161" y="10668"/>
                </a:lnTo>
                <a:lnTo>
                  <a:pt x="45161" y="7620"/>
                </a:lnTo>
                <a:lnTo>
                  <a:pt x="46685" y="6096"/>
                </a:lnTo>
                <a:lnTo>
                  <a:pt x="48209" y="6096"/>
                </a:lnTo>
                <a:lnTo>
                  <a:pt x="49733" y="4572"/>
                </a:lnTo>
                <a:lnTo>
                  <a:pt x="54305" y="4572"/>
                </a:lnTo>
                <a:lnTo>
                  <a:pt x="58877" y="9144"/>
                </a:lnTo>
                <a:lnTo>
                  <a:pt x="58877" y="13716"/>
                </a:lnTo>
                <a:lnTo>
                  <a:pt x="57353" y="15240"/>
                </a:lnTo>
                <a:lnTo>
                  <a:pt x="57353" y="16764"/>
                </a:lnTo>
                <a:lnTo>
                  <a:pt x="52781" y="21336"/>
                </a:lnTo>
                <a:lnTo>
                  <a:pt x="52781" y="22860"/>
                </a:lnTo>
                <a:lnTo>
                  <a:pt x="62014" y="22860"/>
                </a:lnTo>
                <a:lnTo>
                  <a:pt x="62014" y="21336"/>
                </a:lnTo>
                <a:lnTo>
                  <a:pt x="63538" y="19812"/>
                </a:lnTo>
                <a:lnTo>
                  <a:pt x="63538" y="18288"/>
                </a:lnTo>
                <a:lnTo>
                  <a:pt x="65062" y="16764"/>
                </a:lnTo>
                <a:lnTo>
                  <a:pt x="65062" y="9144"/>
                </a:lnTo>
                <a:close/>
              </a:path>
              <a:path w="66040" h="131445">
                <a:moveTo>
                  <a:pt x="65544" y="57721"/>
                </a:moveTo>
                <a:lnTo>
                  <a:pt x="0" y="57721"/>
                </a:lnTo>
                <a:lnTo>
                  <a:pt x="0" y="63830"/>
                </a:lnTo>
                <a:lnTo>
                  <a:pt x="65544" y="63830"/>
                </a:lnTo>
                <a:lnTo>
                  <a:pt x="65544" y="5772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7529601" y="4741354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4" h="50800">
                <a:moveTo>
                  <a:pt x="62572" y="19812"/>
                </a:moveTo>
                <a:lnTo>
                  <a:pt x="39712" y="19812"/>
                </a:lnTo>
                <a:lnTo>
                  <a:pt x="39712" y="9144"/>
                </a:lnTo>
                <a:lnTo>
                  <a:pt x="32092" y="1524"/>
                </a:lnTo>
                <a:lnTo>
                  <a:pt x="32092" y="10668"/>
                </a:lnTo>
                <a:lnTo>
                  <a:pt x="32092" y="19812"/>
                </a:lnTo>
                <a:lnTo>
                  <a:pt x="7708" y="19812"/>
                </a:lnTo>
                <a:lnTo>
                  <a:pt x="7708" y="10668"/>
                </a:lnTo>
                <a:lnTo>
                  <a:pt x="9232" y="9144"/>
                </a:lnTo>
                <a:lnTo>
                  <a:pt x="9232" y="7620"/>
                </a:lnTo>
                <a:lnTo>
                  <a:pt x="10756" y="7620"/>
                </a:lnTo>
                <a:lnTo>
                  <a:pt x="10756" y="6096"/>
                </a:lnTo>
                <a:lnTo>
                  <a:pt x="13804" y="6096"/>
                </a:lnTo>
                <a:lnTo>
                  <a:pt x="15328" y="4572"/>
                </a:lnTo>
                <a:lnTo>
                  <a:pt x="24472" y="4572"/>
                </a:lnTo>
                <a:lnTo>
                  <a:pt x="25996" y="6096"/>
                </a:lnTo>
                <a:lnTo>
                  <a:pt x="27520" y="6096"/>
                </a:lnTo>
                <a:lnTo>
                  <a:pt x="29044" y="7620"/>
                </a:lnTo>
                <a:lnTo>
                  <a:pt x="30568" y="7620"/>
                </a:lnTo>
                <a:lnTo>
                  <a:pt x="30568" y="9144"/>
                </a:lnTo>
                <a:lnTo>
                  <a:pt x="32092" y="10668"/>
                </a:lnTo>
                <a:lnTo>
                  <a:pt x="32092" y="1524"/>
                </a:lnTo>
                <a:lnTo>
                  <a:pt x="29044" y="1524"/>
                </a:lnTo>
                <a:lnTo>
                  <a:pt x="27520" y="0"/>
                </a:lnTo>
                <a:lnTo>
                  <a:pt x="12280" y="0"/>
                </a:lnTo>
                <a:lnTo>
                  <a:pt x="10756" y="1524"/>
                </a:lnTo>
                <a:lnTo>
                  <a:pt x="7708" y="1524"/>
                </a:lnTo>
                <a:lnTo>
                  <a:pt x="6184" y="3048"/>
                </a:lnTo>
                <a:lnTo>
                  <a:pt x="4572" y="4572"/>
                </a:lnTo>
                <a:lnTo>
                  <a:pt x="3048" y="4572"/>
                </a:lnTo>
                <a:lnTo>
                  <a:pt x="1524" y="6096"/>
                </a:lnTo>
                <a:lnTo>
                  <a:pt x="1524" y="9144"/>
                </a:lnTo>
                <a:lnTo>
                  <a:pt x="0" y="12192"/>
                </a:lnTo>
                <a:lnTo>
                  <a:pt x="0" y="24384"/>
                </a:lnTo>
                <a:lnTo>
                  <a:pt x="62572" y="24384"/>
                </a:lnTo>
                <a:lnTo>
                  <a:pt x="62572" y="19812"/>
                </a:lnTo>
                <a:close/>
              </a:path>
              <a:path w="64134" h="50800">
                <a:moveTo>
                  <a:pt x="64096" y="41148"/>
                </a:moveTo>
                <a:lnTo>
                  <a:pt x="62572" y="38100"/>
                </a:lnTo>
                <a:lnTo>
                  <a:pt x="59524" y="36576"/>
                </a:lnTo>
                <a:lnTo>
                  <a:pt x="56476" y="33528"/>
                </a:lnTo>
                <a:lnTo>
                  <a:pt x="88" y="33528"/>
                </a:lnTo>
                <a:lnTo>
                  <a:pt x="88" y="45720"/>
                </a:lnTo>
                <a:lnTo>
                  <a:pt x="7708" y="45720"/>
                </a:lnTo>
                <a:lnTo>
                  <a:pt x="7708" y="38100"/>
                </a:lnTo>
                <a:lnTo>
                  <a:pt x="51904" y="38100"/>
                </a:lnTo>
                <a:lnTo>
                  <a:pt x="53428" y="39624"/>
                </a:lnTo>
                <a:lnTo>
                  <a:pt x="54952" y="39624"/>
                </a:lnTo>
                <a:lnTo>
                  <a:pt x="56476" y="41148"/>
                </a:lnTo>
                <a:lnTo>
                  <a:pt x="56476" y="47244"/>
                </a:lnTo>
                <a:lnTo>
                  <a:pt x="54952" y="48768"/>
                </a:lnTo>
                <a:lnTo>
                  <a:pt x="54952" y="50292"/>
                </a:lnTo>
                <a:lnTo>
                  <a:pt x="62572" y="50292"/>
                </a:lnTo>
                <a:lnTo>
                  <a:pt x="62572" y="48768"/>
                </a:lnTo>
                <a:lnTo>
                  <a:pt x="64096" y="47244"/>
                </a:lnTo>
                <a:lnTo>
                  <a:pt x="64096" y="411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9" name="object 139" descr=""/>
          <p:cNvGrpSpPr/>
          <p:nvPr/>
        </p:nvGrpSpPr>
        <p:grpSpPr>
          <a:xfrm>
            <a:off x="7682483" y="4739830"/>
            <a:ext cx="66040" cy="243204"/>
            <a:chOff x="7682483" y="4739830"/>
            <a:chExt cx="66040" cy="243204"/>
          </a:xfrm>
        </p:grpSpPr>
        <p:pic>
          <p:nvPicPr>
            <p:cNvPr id="140" name="object 1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82483" y="4851177"/>
              <a:ext cx="65532" cy="131254"/>
            </a:xfrm>
            <a:prstGeom prst="rect">
              <a:avLst/>
            </a:prstGeom>
          </p:spPr>
        </p:pic>
        <p:sp>
          <p:nvSpPr>
            <p:cNvPr id="141" name="object 141" descr=""/>
            <p:cNvSpPr/>
            <p:nvPr/>
          </p:nvSpPr>
          <p:spPr>
            <a:xfrm>
              <a:off x="7685240" y="4739830"/>
              <a:ext cx="61594" cy="69215"/>
            </a:xfrm>
            <a:custGeom>
              <a:avLst/>
              <a:gdLst/>
              <a:ahLst/>
              <a:cxnLst/>
              <a:rect l="l" t="t" r="r" b="b"/>
              <a:pathLst>
                <a:path w="61595" h="69214">
                  <a:moveTo>
                    <a:pt x="61061" y="39624"/>
                  </a:moveTo>
                  <a:lnTo>
                    <a:pt x="0" y="39624"/>
                  </a:lnTo>
                  <a:lnTo>
                    <a:pt x="0" y="45720"/>
                  </a:lnTo>
                  <a:lnTo>
                    <a:pt x="50393" y="45720"/>
                  </a:lnTo>
                  <a:lnTo>
                    <a:pt x="0" y="61061"/>
                  </a:lnTo>
                  <a:lnTo>
                    <a:pt x="0" y="68681"/>
                  </a:lnTo>
                  <a:lnTo>
                    <a:pt x="61061" y="68681"/>
                  </a:lnTo>
                  <a:lnTo>
                    <a:pt x="61061" y="64109"/>
                  </a:lnTo>
                  <a:lnTo>
                    <a:pt x="6096" y="64109"/>
                  </a:lnTo>
                  <a:lnTo>
                    <a:pt x="61061" y="47244"/>
                  </a:lnTo>
                  <a:lnTo>
                    <a:pt x="61061" y="39624"/>
                  </a:lnTo>
                  <a:close/>
                </a:path>
                <a:path w="61595" h="69214">
                  <a:moveTo>
                    <a:pt x="61061" y="0"/>
                  </a:moveTo>
                  <a:lnTo>
                    <a:pt x="36576" y="5511"/>
                  </a:lnTo>
                  <a:lnTo>
                    <a:pt x="36576" y="10668"/>
                  </a:lnTo>
                  <a:lnTo>
                    <a:pt x="36576" y="24384"/>
                  </a:lnTo>
                  <a:lnTo>
                    <a:pt x="6096" y="16764"/>
                  </a:lnTo>
                  <a:lnTo>
                    <a:pt x="36576" y="10668"/>
                  </a:lnTo>
                  <a:lnTo>
                    <a:pt x="36576" y="5511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61061" y="33528"/>
                  </a:lnTo>
                  <a:lnTo>
                    <a:pt x="61061" y="28956"/>
                  </a:lnTo>
                  <a:lnTo>
                    <a:pt x="44297" y="25908"/>
                  </a:lnTo>
                  <a:lnTo>
                    <a:pt x="44297" y="24384"/>
                  </a:lnTo>
                  <a:lnTo>
                    <a:pt x="44297" y="10668"/>
                  </a:lnTo>
                  <a:lnTo>
                    <a:pt x="44297" y="9144"/>
                  </a:lnTo>
                  <a:lnTo>
                    <a:pt x="61061" y="6096"/>
                  </a:lnTo>
                  <a:lnTo>
                    <a:pt x="61061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2" name="object 14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831835" y="4741354"/>
            <a:ext cx="66961" cy="131254"/>
          </a:xfrm>
          <a:prstGeom prst="rect">
            <a:avLst/>
          </a:prstGeom>
        </p:spPr>
      </p:pic>
      <p:pic>
        <p:nvPicPr>
          <p:cNvPr id="143" name="object 14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82711" y="4741164"/>
            <a:ext cx="67246" cy="154304"/>
          </a:xfrm>
          <a:prstGeom prst="rect">
            <a:avLst/>
          </a:prstGeom>
        </p:spPr>
      </p:pic>
      <p:pic>
        <p:nvPicPr>
          <p:cNvPr id="144" name="object 144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38159" y="4741354"/>
            <a:ext cx="65817" cy="131254"/>
          </a:xfrm>
          <a:prstGeom prst="rect">
            <a:avLst/>
          </a:prstGeom>
        </p:spPr>
      </p:pic>
      <p:sp>
        <p:nvSpPr>
          <p:cNvPr id="145" name="object 145" descr=""/>
          <p:cNvSpPr/>
          <p:nvPr/>
        </p:nvSpPr>
        <p:spPr>
          <a:xfrm>
            <a:off x="8290839" y="4741354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4" h="50800">
                <a:moveTo>
                  <a:pt x="62585" y="19812"/>
                </a:moveTo>
                <a:lnTo>
                  <a:pt x="39725" y="19812"/>
                </a:lnTo>
                <a:lnTo>
                  <a:pt x="39725" y="9144"/>
                </a:lnTo>
                <a:lnTo>
                  <a:pt x="32105" y="1524"/>
                </a:lnTo>
                <a:lnTo>
                  <a:pt x="32105" y="10668"/>
                </a:lnTo>
                <a:lnTo>
                  <a:pt x="32105" y="19812"/>
                </a:lnTo>
                <a:lnTo>
                  <a:pt x="7620" y="19812"/>
                </a:lnTo>
                <a:lnTo>
                  <a:pt x="7620" y="10668"/>
                </a:lnTo>
                <a:lnTo>
                  <a:pt x="9144" y="10668"/>
                </a:lnTo>
                <a:lnTo>
                  <a:pt x="9144" y="7620"/>
                </a:lnTo>
                <a:lnTo>
                  <a:pt x="10668" y="7620"/>
                </a:lnTo>
                <a:lnTo>
                  <a:pt x="10668" y="6096"/>
                </a:lnTo>
                <a:lnTo>
                  <a:pt x="13716" y="6096"/>
                </a:lnTo>
                <a:lnTo>
                  <a:pt x="15240" y="4572"/>
                </a:lnTo>
                <a:lnTo>
                  <a:pt x="24485" y="4572"/>
                </a:lnTo>
                <a:lnTo>
                  <a:pt x="26009" y="6096"/>
                </a:lnTo>
                <a:lnTo>
                  <a:pt x="27533" y="6096"/>
                </a:lnTo>
                <a:lnTo>
                  <a:pt x="29057" y="7620"/>
                </a:lnTo>
                <a:lnTo>
                  <a:pt x="30581" y="7620"/>
                </a:lnTo>
                <a:lnTo>
                  <a:pt x="30581" y="9144"/>
                </a:lnTo>
                <a:lnTo>
                  <a:pt x="32105" y="10668"/>
                </a:lnTo>
                <a:lnTo>
                  <a:pt x="32105" y="1524"/>
                </a:lnTo>
                <a:lnTo>
                  <a:pt x="29057" y="1524"/>
                </a:lnTo>
                <a:lnTo>
                  <a:pt x="27533" y="0"/>
                </a:lnTo>
                <a:lnTo>
                  <a:pt x="12192" y="0"/>
                </a:lnTo>
                <a:lnTo>
                  <a:pt x="10668" y="1524"/>
                </a:lnTo>
                <a:lnTo>
                  <a:pt x="7620" y="1524"/>
                </a:lnTo>
                <a:lnTo>
                  <a:pt x="4572" y="4572"/>
                </a:lnTo>
                <a:lnTo>
                  <a:pt x="3048" y="4572"/>
                </a:lnTo>
                <a:lnTo>
                  <a:pt x="1524" y="6096"/>
                </a:lnTo>
                <a:lnTo>
                  <a:pt x="1524" y="9144"/>
                </a:lnTo>
                <a:lnTo>
                  <a:pt x="0" y="12192"/>
                </a:lnTo>
                <a:lnTo>
                  <a:pt x="0" y="24384"/>
                </a:lnTo>
                <a:lnTo>
                  <a:pt x="62585" y="24384"/>
                </a:lnTo>
                <a:lnTo>
                  <a:pt x="62585" y="19812"/>
                </a:lnTo>
                <a:close/>
              </a:path>
              <a:path w="64134" h="50800">
                <a:moveTo>
                  <a:pt x="64109" y="41148"/>
                </a:moveTo>
                <a:lnTo>
                  <a:pt x="62585" y="38100"/>
                </a:lnTo>
                <a:lnTo>
                  <a:pt x="59537" y="36576"/>
                </a:lnTo>
                <a:lnTo>
                  <a:pt x="56489" y="33528"/>
                </a:lnTo>
                <a:lnTo>
                  <a:pt x="0" y="33528"/>
                </a:lnTo>
                <a:lnTo>
                  <a:pt x="0" y="45720"/>
                </a:lnTo>
                <a:lnTo>
                  <a:pt x="7620" y="45720"/>
                </a:lnTo>
                <a:lnTo>
                  <a:pt x="7620" y="38100"/>
                </a:lnTo>
                <a:lnTo>
                  <a:pt x="51917" y="38100"/>
                </a:lnTo>
                <a:lnTo>
                  <a:pt x="53441" y="39624"/>
                </a:lnTo>
                <a:lnTo>
                  <a:pt x="54965" y="39624"/>
                </a:lnTo>
                <a:lnTo>
                  <a:pt x="56489" y="41148"/>
                </a:lnTo>
                <a:lnTo>
                  <a:pt x="56489" y="48768"/>
                </a:lnTo>
                <a:lnTo>
                  <a:pt x="54965" y="50292"/>
                </a:lnTo>
                <a:lnTo>
                  <a:pt x="62585" y="50292"/>
                </a:lnTo>
                <a:lnTo>
                  <a:pt x="62585" y="48768"/>
                </a:lnTo>
                <a:lnTo>
                  <a:pt x="64109" y="47244"/>
                </a:lnTo>
                <a:lnTo>
                  <a:pt x="64109" y="411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6" name="object 146" descr=""/>
          <p:cNvGrpSpPr/>
          <p:nvPr/>
        </p:nvGrpSpPr>
        <p:grpSpPr>
          <a:xfrm>
            <a:off x="8442959" y="4739830"/>
            <a:ext cx="66675" cy="243204"/>
            <a:chOff x="8442959" y="4739830"/>
            <a:chExt cx="66675" cy="243204"/>
          </a:xfrm>
        </p:grpSpPr>
        <p:pic>
          <p:nvPicPr>
            <p:cNvPr id="147" name="object 14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42959" y="4851177"/>
              <a:ext cx="66103" cy="131254"/>
            </a:xfrm>
            <a:prstGeom prst="rect">
              <a:avLst/>
            </a:prstGeom>
          </p:spPr>
        </p:pic>
        <p:sp>
          <p:nvSpPr>
            <p:cNvPr id="148" name="object 148" descr=""/>
            <p:cNvSpPr/>
            <p:nvPr/>
          </p:nvSpPr>
          <p:spPr>
            <a:xfrm>
              <a:off x="8446376" y="4739830"/>
              <a:ext cx="61594" cy="69215"/>
            </a:xfrm>
            <a:custGeom>
              <a:avLst/>
              <a:gdLst/>
              <a:ahLst/>
              <a:cxnLst/>
              <a:rect l="l" t="t" r="r" b="b"/>
              <a:pathLst>
                <a:path w="61595" h="69214">
                  <a:moveTo>
                    <a:pt x="61061" y="39624"/>
                  </a:moveTo>
                  <a:lnTo>
                    <a:pt x="0" y="39624"/>
                  </a:lnTo>
                  <a:lnTo>
                    <a:pt x="0" y="45720"/>
                  </a:lnTo>
                  <a:lnTo>
                    <a:pt x="50393" y="45720"/>
                  </a:lnTo>
                  <a:lnTo>
                    <a:pt x="0" y="61061"/>
                  </a:lnTo>
                  <a:lnTo>
                    <a:pt x="0" y="68681"/>
                  </a:lnTo>
                  <a:lnTo>
                    <a:pt x="61061" y="68681"/>
                  </a:lnTo>
                  <a:lnTo>
                    <a:pt x="61061" y="64109"/>
                  </a:lnTo>
                  <a:lnTo>
                    <a:pt x="6096" y="64109"/>
                  </a:lnTo>
                  <a:lnTo>
                    <a:pt x="61061" y="47244"/>
                  </a:lnTo>
                  <a:lnTo>
                    <a:pt x="61061" y="39624"/>
                  </a:lnTo>
                  <a:close/>
                </a:path>
                <a:path w="61595" h="69214">
                  <a:moveTo>
                    <a:pt x="61061" y="0"/>
                  </a:moveTo>
                  <a:lnTo>
                    <a:pt x="36576" y="5511"/>
                  </a:lnTo>
                  <a:lnTo>
                    <a:pt x="36576" y="10668"/>
                  </a:lnTo>
                  <a:lnTo>
                    <a:pt x="36576" y="24384"/>
                  </a:lnTo>
                  <a:lnTo>
                    <a:pt x="6096" y="16764"/>
                  </a:lnTo>
                  <a:lnTo>
                    <a:pt x="36576" y="10668"/>
                  </a:lnTo>
                  <a:lnTo>
                    <a:pt x="36576" y="5511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61061" y="33528"/>
                  </a:lnTo>
                  <a:lnTo>
                    <a:pt x="61061" y="28956"/>
                  </a:lnTo>
                  <a:lnTo>
                    <a:pt x="44297" y="25908"/>
                  </a:lnTo>
                  <a:lnTo>
                    <a:pt x="44297" y="24384"/>
                  </a:lnTo>
                  <a:lnTo>
                    <a:pt x="44297" y="10668"/>
                  </a:lnTo>
                  <a:lnTo>
                    <a:pt x="44297" y="9144"/>
                  </a:lnTo>
                  <a:lnTo>
                    <a:pt x="61061" y="6096"/>
                  </a:lnTo>
                  <a:lnTo>
                    <a:pt x="61061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9" name="object 14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592311" y="4741354"/>
            <a:ext cx="67722" cy="131254"/>
          </a:xfrm>
          <a:prstGeom prst="rect">
            <a:avLst/>
          </a:prstGeom>
        </p:spPr>
      </p:pic>
      <p:pic>
        <p:nvPicPr>
          <p:cNvPr id="150" name="object 150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743950" y="4741164"/>
            <a:ext cx="67151" cy="154304"/>
          </a:xfrm>
          <a:prstGeom prst="rect">
            <a:avLst/>
          </a:prstGeom>
        </p:spPr>
      </p:pic>
      <p:pic>
        <p:nvPicPr>
          <p:cNvPr id="151" name="object 151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898635" y="4741354"/>
            <a:ext cx="66484" cy="131254"/>
          </a:xfrm>
          <a:prstGeom prst="rect">
            <a:avLst/>
          </a:prstGeom>
        </p:spPr>
      </p:pic>
      <p:sp>
        <p:nvSpPr>
          <p:cNvPr id="152" name="object 152" descr=""/>
          <p:cNvSpPr/>
          <p:nvPr/>
        </p:nvSpPr>
        <p:spPr>
          <a:xfrm>
            <a:off x="9052077" y="4741354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4" h="50800">
                <a:moveTo>
                  <a:pt x="62585" y="19812"/>
                </a:moveTo>
                <a:lnTo>
                  <a:pt x="39725" y="19812"/>
                </a:lnTo>
                <a:lnTo>
                  <a:pt x="39725" y="12192"/>
                </a:lnTo>
                <a:lnTo>
                  <a:pt x="38100" y="9144"/>
                </a:lnTo>
                <a:lnTo>
                  <a:pt x="38100" y="7620"/>
                </a:lnTo>
                <a:lnTo>
                  <a:pt x="33528" y="3048"/>
                </a:lnTo>
                <a:lnTo>
                  <a:pt x="32004" y="2286"/>
                </a:lnTo>
                <a:lnTo>
                  <a:pt x="32004" y="10668"/>
                </a:lnTo>
                <a:lnTo>
                  <a:pt x="32004" y="19812"/>
                </a:lnTo>
                <a:lnTo>
                  <a:pt x="7620" y="19812"/>
                </a:lnTo>
                <a:lnTo>
                  <a:pt x="7620" y="9144"/>
                </a:lnTo>
                <a:lnTo>
                  <a:pt x="10668" y="6096"/>
                </a:lnTo>
                <a:lnTo>
                  <a:pt x="13716" y="6096"/>
                </a:lnTo>
                <a:lnTo>
                  <a:pt x="15240" y="4572"/>
                </a:lnTo>
                <a:lnTo>
                  <a:pt x="24384" y="4572"/>
                </a:lnTo>
                <a:lnTo>
                  <a:pt x="25908" y="6096"/>
                </a:lnTo>
                <a:lnTo>
                  <a:pt x="27432" y="6096"/>
                </a:lnTo>
                <a:lnTo>
                  <a:pt x="28956" y="7620"/>
                </a:lnTo>
                <a:lnTo>
                  <a:pt x="30480" y="7620"/>
                </a:lnTo>
                <a:lnTo>
                  <a:pt x="30480" y="9144"/>
                </a:lnTo>
                <a:lnTo>
                  <a:pt x="32004" y="10668"/>
                </a:lnTo>
                <a:lnTo>
                  <a:pt x="32004" y="2286"/>
                </a:lnTo>
                <a:lnTo>
                  <a:pt x="30480" y="1524"/>
                </a:lnTo>
                <a:lnTo>
                  <a:pt x="28956" y="1524"/>
                </a:lnTo>
                <a:lnTo>
                  <a:pt x="27432" y="0"/>
                </a:lnTo>
                <a:lnTo>
                  <a:pt x="12192" y="0"/>
                </a:lnTo>
                <a:lnTo>
                  <a:pt x="10668" y="1524"/>
                </a:lnTo>
                <a:lnTo>
                  <a:pt x="7620" y="1524"/>
                </a:lnTo>
                <a:lnTo>
                  <a:pt x="4572" y="4572"/>
                </a:lnTo>
                <a:lnTo>
                  <a:pt x="3048" y="4572"/>
                </a:lnTo>
                <a:lnTo>
                  <a:pt x="1524" y="6096"/>
                </a:lnTo>
                <a:lnTo>
                  <a:pt x="1524" y="7620"/>
                </a:lnTo>
                <a:lnTo>
                  <a:pt x="0" y="9144"/>
                </a:lnTo>
                <a:lnTo>
                  <a:pt x="0" y="24384"/>
                </a:lnTo>
                <a:lnTo>
                  <a:pt x="62585" y="24384"/>
                </a:lnTo>
                <a:lnTo>
                  <a:pt x="62585" y="19812"/>
                </a:lnTo>
                <a:close/>
              </a:path>
              <a:path w="64134" h="50800">
                <a:moveTo>
                  <a:pt x="64096" y="41148"/>
                </a:moveTo>
                <a:lnTo>
                  <a:pt x="62572" y="38100"/>
                </a:lnTo>
                <a:lnTo>
                  <a:pt x="59524" y="36576"/>
                </a:lnTo>
                <a:lnTo>
                  <a:pt x="56476" y="33528"/>
                </a:lnTo>
                <a:lnTo>
                  <a:pt x="0" y="33528"/>
                </a:lnTo>
                <a:lnTo>
                  <a:pt x="0" y="45720"/>
                </a:lnTo>
                <a:lnTo>
                  <a:pt x="6096" y="45720"/>
                </a:lnTo>
                <a:lnTo>
                  <a:pt x="6096" y="38100"/>
                </a:lnTo>
                <a:lnTo>
                  <a:pt x="51904" y="38100"/>
                </a:lnTo>
                <a:lnTo>
                  <a:pt x="53428" y="39624"/>
                </a:lnTo>
                <a:lnTo>
                  <a:pt x="54952" y="39624"/>
                </a:lnTo>
                <a:lnTo>
                  <a:pt x="54952" y="41148"/>
                </a:lnTo>
                <a:lnTo>
                  <a:pt x="56476" y="42672"/>
                </a:lnTo>
                <a:lnTo>
                  <a:pt x="56476" y="47244"/>
                </a:lnTo>
                <a:lnTo>
                  <a:pt x="54952" y="47244"/>
                </a:lnTo>
                <a:lnTo>
                  <a:pt x="54952" y="50292"/>
                </a:lnTo>
                <a:lnTo>
                  <a:pt x="62572" y="50292"/>
                </a:lnTo>
                <a:lnTo>
                  <a:pt x="62572" y="45720"/>
                </a:lnTo>
                <a:lnTo>
                  <a:pt x="64096" y="44196"/>
                </a:lnTo>
                <a:lnTo>
                  <a:pt x="64096" y="4114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3" name="object 153" descr=""/>
          <p:cNvGrpSpPr/>
          <p:nvPr/>
        </p:nvGrpSpPr>
        <p:grpSpPr>
          <a:xfrm>
            <a:off x="9203435" y="4739830"/>
            <a:ext cx="67310" cy="243204"/>
            <a:chOff x="9203435" y="4739830"/>
            <a:chExt cx="67310" cy="243204"/>
          </a:xfrm>
        </p:grpSpPr>
        <p:pic>
          <p:nvPicPr>
            <p:cNvPr id="154" name="object 1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03435" y="4851177"/>
              <a:ext cx="66770" cy="131254"/>
            </a:xfrm>
            <a:prstGeom prst="rect">
              <a:avLst/>
            </a:prstGeom>
          </p:spPr>
        </p:pic>
        <p:sp>
          <p:nvSpPr>
            <p:cNvPr id="155" name="object 155" descr=""/>
            <p:cNvSpPr/>
            <p:nvPr/>
          </p:nvSpPr>
          <p:spPr>
            <a:xfrm>
              <a:off x="9207627" y="4739830"/>
              <a:ext cx="61594" cy="69215"/>
            </a:xfrm>
            <a:custGeom>
              <a:avLst/>
              <a:gdLst/>
              <a:ahLst/>
              <a:cxnLst/>
              <a:rect l="l" t="t" r="r" b="b"/>
              <a:pathLst>
                <a:path w="61595" h="69214">
                  <a:moveTo>
                    <a:pt x="61048" y="39624"/>
                  </a:moveTo>
                  <a:lnTo>
                    <a:pt x="0" y="39624"/>
                  </a:lnTo>
                  <a:lnTo>
                    <a:pt x="0" y="45720"/>
                  </a:lnTo>
                  <a:lnTo>
                    <a:pt x="50380" y="45720"/>
                  </a:lnTo>
                  <a:lnTo>
                    <a:pt x="0" y="61061"/>
                  </a:lnTo>
                  <a:lnTo>
                    <a:pt x="0" y="68681"/>
                  </a:lnTo>
                  <a:lnTo>
                    <a:pt x="61048" y="68681"/>
                  </a:lnTo>
                  <a:lnTo>
                    <a:pt x="61048" y="64109"/>
                  </a:lnTo>
                  <a:lnTo>
                    <a:pt x="6096" y="64109"/>
                  </a:lnTo>
                  <a:lnTo>
                    <a:pt x="61048" y="47244"/>
                  </a:lnTo>
                  <a:lnTo>
                    <a:pt x="61048" y="39624"/>
                  </a:lnTo>
                  <a:close/>
                </a:path>
                <a:path w="61595" h="69214">
                  <a:moveTo>
                    <a:pt x="61048" y="0"/>
                  </a:moveTo>
                  <a:lnTo>
                    <a:pt x="36576" y="5499"/>
                  </a:lnTo>
                  <a:lnTo>
                    <a:pt x="36576" y="10668"/>
                  </a:lnTo>
                  <a:lnTo>
                    <a:pt x="36576" y="24384"/>
                  </a:lnTo>
                  <a:lnTo>
                    <a:pt x="6096" y="16764"/>
                  </a:lnTo>
                  <a:lnTo>
                    <a:pt x="36576" y="10668"/>
                  </a:lnTo>
                  <a:lnTo>
                    <a:pt x="36576" y="5499"/>
                  </a:lnTo>
                  <a:lnTo>
                    <a:pt x="0" y="13716"/>
                  </a:lnTo>
                  <a:lnTo>
                    <a:pt x="0" y="19812"/>
                  </a:lnTo>
                  <a:lnTo>
                    <a:pt x="61048" y="33528"/>
                  </a:lnTo>
                  <a:lnTo>
                    <a:pt x="61048" y="28956"/>
                  </a:lnTo>
                  <a:lnTo>
                    <a:pt x="44284" y="25908"/>
                  </a:lnTo>
                  <a:lnTo>
                    <a:pt x="44284" y="24384"/>
                  </a:lnTo>
                  <a:lnTo>
                    <a:pt x="44284" y="10668"/>
                  </a:lnTo>
                  <a:lnTo>
                    <a:pt x="44284" y="9144"/>
                  </a:lnTo>
                  <a:lnTo>
                    <a:pt x="61048" y="6096"/>
                  </a:lnTo>
                  <a:lnTo>
                    <a:pt x="61048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6" name="object 156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354311" y="4741354"/>
            <a:ext cx="66960" cy="131254"/>
          </a:xfrm>
          <a:prstGeom prst="rect">
            <a:avLst/>
          </a:prstGeom>
        </p:spPr>
      </p:pic>
      <p:sp>
        <p:nvSpPr>
          <p:cNvPr id="157" name="object 157" descr=""/>
          <p:cNvSpPr/>
          <p:nvPr/>
        </p:nvSpPr>
        <p:spPr>
          <a:xfrm>
            <a:off x="9505175" y="4741176"/>
            <a:ext cx="47625" cy="154305"/>
          </a:xfrm>
          <a:custGeom>
            <a:avLst/>
            <a:gdLst/>
            <a:ahLst/>
            <a:cxnLst/>
            <a:rect l="l" t="t" r="r" b="b"/>
            <a:pathLst>
              <a:path w="47625" h="154304">
                <a:moveTo>
                  <a:pt x="47244" y="76479"/>
                </a:moveTo>
                <a:lnTo>
                  <a:pt x="33528" y="76479"/>
                </a:lnTo>
                <a:lnTo>
                  <a:pt x="27432" y="78003"/>
                </a:lnTo>
                <a:lnTo>
                  <a:pt x="24384" y="81051"/>
                </a:lnTo>
                <a:lnTo>
                  <a:pt x="19812" y="82575"/>
                </a:lnTo>
                <a:lnTo>
                  <a:pt x="16764" y="85623"/>
                </a:lnTo>
                <a:lnTo>
                  <a:pt x="16764" y="94767"/>
                </a:lnTo>
                <a:lnTo>
                  <a:pt x="19812" y="97815"/>
                </a:lnTo>
                <a:lnTo>
                  <a:pt x="24384" y="99339"/>
                </a:lnTo>
                <a:lnTo>
                  <a:pt x="27432" y="102387"/>
                </a:lnTo>
                <a:lnTo>
                  <a:pt x="47244" y="102387"/>
                </a:lnTo>
                <a:lnTo>
                  <a:pt x="47244" y="97815"/>
                </a:lnTo>
                <a:lnTo>
                  <a:pt x="30480" y="97815"/>
                </a:lnTo>
                <a:lnTo>
                  <a:pt x="28956" y="96291"/>
                </a:lnTo>
                <a:lnTo>
                  <a:pt x="25908" y="94767"/>
                </a:lnTo>
                <a:lnTo>
                  <a:pt x="24384" y="93243"/>
                </a:lnTo>
                <a:lnTo>
                  <a:pt x="24384" y="87147"/>
                </a:lnTo>
                <a:lnTo>
                  <a:pt x="25908" y="85623"/>
                </a:lnTo>
                <a:lnTo>
                  <a:pt x="28956" y="84099"/>
                </a:lnTo>
                <a:lnTo>
                  <a:pt x="30480" y="82575"/>
                </a:lnTo>
                <a:lnTo>
                  <a:pt x="47244" y="82575"/>
                </a:lnTo>
                <a:lnTo>
                  <a:pt x="47244" y="76479"/>
                </a:lnTo>
                <a:close/>
              </a:path>
              <a:path w="47625" h="154304">
                <a:moveTo>
                  <a:pt x="47244" y="45897"/>
                </a:moveTo>
                <a:lnTo>
                  <a:pt x="27432" y="45897"/>
                </a:lnTo>
                <a:lnTo>
                  <a:pt x="22860" y="47421"/>
                </a:lnTo>
                <a:lnTo>
                  <a:pt x="19812" y="50469"/>
                </a:lnTo>
                <a:lnTo>
                  <a:pt x="16764" y="52095"/>
                </a:lnTo>
                <a:lnTo>
                  <a:pt x="16764" y="58191"/>
                </a:lnTo>
                <a:lnTo>
                  <a:pt x="18288" y="59715"/>
                </a:lnTo>
                <a:lnTo>
                  <a:pt x="18288" y="61239"/>
                </a:lnTo>
                <a:lnTo>
                  <a:pt x="22860" y="65811"/>
                </a:lnTo>
                <a:lnTo>
                  <a:pt x="0" y="65811"/>
                </a:lnTo>
                <a:lnTo>
                  <a:pt x="0" y="70383"/>
                </a:lnTo>
                <a:lnTo>
                  <a:pt x="47244" y="70383"/>
                </a:lnTo>
                <a:lnTo>
                  <a:pt x="47244" y="65811"/>
                </a:lnTo>
                <a:lnTo>
                  <a:pt x="30480" y="65811"/>
                </a:lnTo>
                <a:lnTo>
                  <a:pt x="24384" y="59715"/>
                </a:lnTo>
                <a:lnTo>
                  <a:pt x="24384" y="55143"/>
                </a:lnTo>
                <a:lnTo>
                  <a:pt x="25908" y="53619"/>
                </a:lnTo>
                <a:lnTo>
                  <a:pt x="28956" y="52095"/>
                </a:lnTo>
                <a:lnTo>
                  <a:pt x="32004" y="50469"/>
                </a:lnTo>
                <a:lnTo>
                  <a:pt x="47244" y="50469"/>
                </a:lnTo>
                <a:lnTo>
                  <a:pt x="47244" y="45897"/>
                </a:lnTo>
                <a:close/>
              </a:path>
              <a:path w="47625" h="154304">
                <a:moveTo>
                  <a:pt x="47256" y="148196"/>
                </a:moveTo>
                <a:lnTo>
                  <a:pt x="41160" y="149720"/>
                </a:lnTo>
                <a:lnTo>
                  <a:pt x="25920" y="149720"/>
                </a:lnTo>
                <a:lnTo>
                  <a:pt x="19824" y="148196"/>
                </a:lnTo>
                <a:lnTo>
                  <a:pt x="15252" y="145148"/>
                </a:lnTo>
                <a:lnTo>
                  <a:pt x="10680" y="143624"/>
                </a:lnTo>
                <a:lnTo>
                  <a:pt x="9156" y="139052"/>
                </a:lnTo>
                <a:lnTo>
                  <a:pt x="9156" y="129908"/>
                </a:lnTo>
                <a:lnTo>
                  <a:pt x="10680" y="129908"/>
                </a:lnTo>
                <a:lnTo>
                  <a:pt x="10680" y="128384"/>
                </a:lnTo>
                <a:lnTo>
                  <a:pt x="12204" y="126860"/>
                </a:lnTo>
                <a:lnTo>
                  <a:pt x="12204" y="125336"/>
                </a:lnTo>
                <a:lnTo>
                  <a:pt x="13728" y="125336"/>
                </a:lnTo>
                <a:lnTo>
                  <a:pt x="15252" y="123812"/>
                </a:lnTo>
                <a:lnTo>
                  <a:pt x="15252" y="122199"/>
                </a:lnTo>
                <a:lnTo>
                  <a:pt x="16776" y="122199"/>
                </a:lnTo>
                <a:lnTo>
                  <a:pt x="16776" y="120675"/>
                </a:lnTo>
                <a:lnTo>
                  <a:pt x="7632" y="120675"/>
                </a:lnTo>
                <a:lnTo>
                  <a:pt x="4584" y="123812"/>
                </a:lnTo>
                <a:lnTo>
                  <a:pt x="4584" y="125336"/>
                </a:lnTo>
                <a:lnTo>
                  <a:pt x="3060" y="128384"/>
                </a:lnTo>
                <a:lnTo>
                  <a:pt x="1536" y="129908"/>
                </a:lnTo>
                <a:lnTo>
                  <a:pt x="1536" y="140589"/>
                </a:lnTo>
                <a:lnTo>
                  <a:pt x="4584" y="145148"/>
                </a:lnTo>
                <a:lnTo>
                  <a:pt x="10680" y="149720"/>
                </a:lnTo>
                <a:lnTo>
                  <a:pt x="16776" y="152768"/>
                </a:lnTo>
                <a:lnTo>
                  <a:pt x="24396" y="154292"/>
                </a:lnTo>
                <a:lnTo>
                  <a:pt x="44208" y="154292"/>
                </a:lnTo>
                <a:lnTo>
                  <a:pt x="47256" y="153276"/>
                </a:lnTo>
                <a:lnTo>
                  <a:pt x="47256" y="149720"/>
                </a:lnTo>
                <a:lnTo>
                  <a:pt x="47256" y="148196"/>
                </a:lnTo>
                <a:close/>
              </a:path>
              <a:path w="47625" h="154304">
                <a:moveTo>
                  <a:pt x="47256" y="120675"/>
                </a:moveTo>
                <a:lnTo>
                  <a:pt x="33540" y="120675"/>
                </a:lnTo>
                <a:lnTo>
                  <a:pt x="33540" y="136004"/>
                </a:lnTo>
                <a:lnTo>
                  <a:pt x="41160" y="136004"/>
                </a:lnTo>
                <a:lnTo>
                  <a:pt x="41160" y="125336"/>
                </a:lnTo>
                <a:lnTo>
                  <a:pt x="47256" y="125336"/>
                </a:lnTo>
                <a:lnTo>
                  <a:pt x="47256" y="120675"/>
                </a:lnTo>
                <a:close/>
              </a:path>
              <a:path w="47625" h="154304">
                <a:moveTo>
                  <a:pt x="47256" y="108191"/>
                </a:moveTo>
                <a:lnTo>
                  <a:pt x="0" y="108191"/>
                </a:lnTo>
                <a:lnTo>
                  <a:pt x="0" y="114300"/>
                </a:lnTo>
                <a:lnTo>
                  <a:pt x="47256" y="114300"/>
                </a:lnTo>
                <a:lnTo>
                  <a:pt x="47256" y="108191"/>
                </a:lnTo>
                <a:close/>
              </a:path>
              <a:path w="47625" h="154304">
                <a:moveTo>
                  <a:pt x="47256" y="15417"/>
                </a:moveTo>
                <a:lnTo>
                  <a:pt x="25908" y="15417"/>
                </a:lnTo>
                <a:lnTo>
                  <a:pt x="24384" y="16941"/>
                </a:lnTo>
                <a:lnTo>
                  <a:pt x="22860" y="16941"/>
                </a:lnTo>
                <a:lnTo>
                  <a:pt x="18288" y="21513"/>
                </a:lnTo>
                <a:lnTo>
                  <a:pt x="18288" y="24561"/>
                </a:lnTo>
                <a:lnTo>
                  <a:pt x="16776" y="26085"/>
                </a:lnTo>
                <a:lnTo>
                  <a:pt x="16776" y="29146"/>
                </a:lnTo>
                <a:lnTo>
                  <a:pt x="18288" y="30657"/>
                </a:lnTo>
                <a:lnTo>
                  <a:pt x="18288" y="35229"/>
                </a:lnTo>
                <a:lnTo>
                  <a:pt x="19812" y="36753"/>
                </a:lnTo>
                <a:lnTo>
                  <a:pt x="27432" y="36753"/>
                </a:lnTo>
                <a:lnTo>
                  <a:pt x="25908" y="35229"/>
                </a:lnTo>
                <a:lnTo>
                  <a:pt x="25908" y="33705"/>
                </a:lnTo>
                <a:lnTo>
                  <a:pt x="24384" y="32181"/>
                </a:lnTo>
                <a:lnTo>
                  <a:pt x="24384" y="23037"/>
                </a:lnTo>
                <a:lnTo>
                  <a:pt x="25908" y="23037"/>
                </a:lnTo>
                <a:lnTo>
                  <a:pt x="25908" y="21513"/>
                </a:lnTo>
                <a:lnTo>
                  <a:pt x="27432" y="21513"/>
                </a:lnTo>
                <a:lnTo>
                  <a:pt x="28956" y="19989"/>
                </a:lnTo>
                <a:lnTo>
                  <a:pt x="33528" y="19989"/>
                </a:lnTo>
                <a:lnTo>
                  <a:pt x="35052" y="23037"/>
                </a:lnTo>
                <a:lnTo>
                  <a:pt x="35052" y="30657"/>
                </a:lnTo>
                <a:lnTo>
                  <a:pt x="42672" y="38277"/>
                </a:lnTo>
                <a:lnTo>
                  <a:pt x="45720" y="38277"/>
                </a:lnTo>
                <a:lnTo>
                  <a:pt x="47256" y="39052"/>
                </a:lnTo>
                <a:lnTo>
                  <a:pt x="47256" y="33705"/>
                </a:lnTo>
                <a:lnTo>
                  <a:pt x="45720" y="33705"/>
                </a:lnTo>
                <a:lnTo>
                  <a:pt x="42672" y="30657"/>
                </a:lnTo>
                <a:lnTo>
                  <a:pt x="42672" y="29133"/>
                </a:lnTo>
                <a:lnTo>
                  <a:pt x="41148" y="29133"/>
                </a:lnTo>
                <a:lnTo>
                  <a:pt x="41148" y="19989"/>
                </a:lnTo>
                <a:lnTo>
                  <a:pt x="47256" y="19989"/>
                </a:lnTo>
                <a:lnTo>
                  <a:pt x="47256" y="15417"/>
                </a:lnTo>
                <a:close/>
              </a:path>
              <a:path w="47625" h="154304">
                <a:moveTo>
                  <a:pt x="47256" y="0"/>
                </a:moveTo>
                <a:lnTo>
                  <a:pt x="0" y="0"/>
                </a:lnTo>
                <a:lnTo>
                  <a:pt x="0" y="6083"/>
                </a:lnTo>
                <a:lnTo>
                  <a:pt x="47256" y="6083"/>
                </a:lnTo>
                <a:lnTo>
                  <a:pt x="4725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8" name="object 158" descr=""/>
          <p:cNvGrpSpPr/>
          <p:nvPr/>
        </p:nvGrpSpPr>
        <p:grpSpPr>
          <a:xfrm>
            <a:off x="1911286" y="4690957"/>
            <a:ext cx="60960" cy="373380"/>
            <a:chOff x="1911286" y="4690957"/>
            <a:chExt cx="60960" cy="373380"/>
          </a:xfrm>
        </p:grpSpPr>
        <p:sp>
          <p:nvSpPr>
            <p:cNvPr id="159" name="object 159" descr=""/>
            <p:cNvSpPr/>
            <p:nvPr/>
          </p:nvSpPr>
          <p:spPr>
            <a:xfrm>
              <a:off x="1946148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19" h="370839">
                  <a:moveTo>
                    <a:pt x="7619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1911286" y="4700111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5259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1949386" y="4698587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15259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2" name="object 162" descr=""/>
          <p:cNvSpPr/>
          <p:nvPr/>
        </p:nvSpPr>
        <p:spPr>
          <a:xfrm>
            <a:off x="2086641" y="4695487"/>
            <a:ext cx="38735" cy="8255"/>
          </a:xfrm>
          <a:custGeom>
            <a:avLst/>
            <a:gdLst/>
            <a:ahLst/>
            <a:cxnLst/>
            <a:rect l="l" t="t" r="r" b="b"/>
            <a:pathLst>
              <a:path w="38735" h="8254">
                <a:moveTo>
                  <a:pt x="0" y="0"/>
                </a:moveTo>
                <a:lnTo>
                  <a:pt x="38195" y="0"/>
                </a:lnTo>
              </a:path>
              <a:path w="38735" h="8254">
                <a:moveTo>
                  <a:pt x="0" y="7629"/>
                </a:moveTo>
                <a:lnTo>
                  <a:pt x="38195" y="7629"/>
                </a:lnTo>
              </a:path>
            </a:pathLst>
          </a:custGeom>
          <a:ln w="9058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63" name="object 163" descr=""/>
          <p:cNvGrpSpPr/>
          <p:nvPr/>
        </p:nvGrpSpPr>
        <p:grpSpPr>
          <a:xfrm>
            <a:off x="2237708" y="4690957"/>
            <a:ext cx="170815" cy="373380"/>
            <a:chOff x="2237708" y="4690957"/>
            <a:chExt cx="170815" cy="373380"/>
          </a:xfrm>
        </p:grpSpPr>
        <p:sp>
          <p:nvSpPr>
            <p:cNvPr id="164" name="object 164" descr=""/>
            <p:cNvSpPr/>
            <p:nvPr/>
          </p:nvSpPr>
          <p:spPr>
            <a:xfrm>
              <a:off x="2400300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19" h="370839">
                  <a:moveTo>
                    <a:pt x="7620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2237708" y="4695486"/>
              <a:ext cx="168275" cy="8255"/>
            </a:xfrm>
            <a:custGeom>
              <a:avLst/>
              <a:gdLst/>
              <a:ahLst/>
              <a:cxnLst/>
              <a:rect l="l" t="t" r="r" b="b"/>
              <a:pathLst>
                <a:path w="168275" h="8254">
                  <a:moveTo>
                    <a:pt x="0" y="0"/>
                  </a:moveTo>
                  <a:lnTo>
                    <a:pt x="167830" y="0"/>
                  </a:lnTo>
                </a:path>
                <a:path w="168275" h="8254">
                  <a:moveTo>
                    <a:pt x="0" y="7629"/>
                  </a:moveTo>
                  <a:lnTo>
                    <a:pt x="167830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6" name="object 166" descr=""/>
          <p:cNvSpPr/>
          <p:nvPr/>
        </p:nvSpPr>
        <p:spPr>
          <a:xfrm>
            <a:off x="1949386" y="469624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 h="0">
                <a:moveTo>
                  <a:pt x="0" y="0"/>
                </a:moveTo>
                <a:lnTo>
                  <a:pt x="22669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 descr=""/>
          <p:cNvSpPr/>
          <p:nvPr/>
        </p:nvSpPr>
        <p:spPr>
          <a:xfrm>
            <a:off x="2086355" y="469624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 h="0">
                <a:moveTo>
                  <a:pt x="0" y="0"/>
                </a:moveTo>
                <a:lnTo>
                  <a:pt x="36576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68" name="object 168" descr=""/>
          <p:cNvGrpSpPr/>
          <p:nvPr/>
        </p:nvGrpSpPr>
        <p:grpSpPr>
          <a:xfrm>
            <a:off x="1949386" y="4690957"/>
            <a:ext cx="477520" cy="17145"/>
            <a:chOff x="1949386" y="4690957"/>
            <a:chExt cx="477520" cy="17145"/>
          </a:xfrm>
        </p:grpSpPr>
        <p:sp>
          <p:nvSpPr>
            <p:cNvPr id="169" name="object 169" descr=""/>
            <p:cNvSpPr/>
            <p:nvPr/>
          </p:nvSpPr>
          <p:spPr>
            <a:xfrm>
              <a:off x="1949386" y="4696248"/>
              <a:ext cx="456565" cy="8255"/>
            </a:xfrm>
            <a:custGeom>
              <a:avLst/>
              <a:gdLst/>
              <a:ahLst/>
              <a:cxnLst/>
              <a:rect l="l" t="t" r="r" b="b"/>
              <a:pathLst>
                <a:path w="456564" h="8254">
                  <a:moveTo>
                    <a:pt x="287845" y="0"/>
                  </a:moveTo>
                  <a:lnTo>
                    <a:pt x="456152" y="0"/>
                  </a:lnTo>
                </a:path>
                <a:path w="456564" h="8254">
                  <a:moveTo>
                    <a:pt x="0" y="7629"/>
                  </a:moveTo>
                  <a:lnTo>
                    <a:pt x="456152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2405538" y="4695486"/>
              <a:ext cx="21590" cy="8255"/>
            </a:xfrm>
            <a:custGeom>
              <a:avLst/>
              <a:gdLst/>
              <a:ahLst/>
              <a:cxnLst/>
              <a:rect l="l" t="t" r="r" b="b"/>
              <a:pathLst>
                <a:path w="21589" h="8254">
                  <a:moveTo>
                    <a:pt x="0" y="0"/>
                  </a:moveTo>
                  <a:lnTo>
                    <a:pt x="21335" y="0"/>
                  </a:lnTo>
                </a:path>
                <a:path w="21589" h="8254">
                  <a:moveTo>
                    <a:pt x="0" y="7629"/>
                  </a:moveTo>
                  <a:lnTo>
                    <a:pt x="21335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1" name="object 171" descr=""/>
          <p:cNvSpPr/>
          <p:nvPr/>
        </p:nvSpPr>
        <p:spPr>
          <a:xfrm>
            <a:off x="2541269" y="4695487"/>
            <a:ext cx="38735" cy="8255"/>
          </a:xfrm>
          <a:custGeom>
            <a:avLst/>
            <a:gdLst/>
            <a:ahLst/>
            <a:cxnLst/>
            <a:rect l="l" t="t" r="r" b="b"/>
            <a:pathLst>
              <a:path w="38735" h="8254">
                <a:moveTo>
                  <a:pt x="0" y="0"/>
                </a:moveTo>
                <a:lnTo>
                  <a:pt x="38195" y="0"/>
                </a:lnTo>
              </a:path>
              <a:path w="38735" h="8254">
                <a:moveTo>
                  <a:pt x="0" y="7629"/>
                </a:moveTo>
                <a:lnTo>
                  <a:pt x="38195" y="7629"/>
                </a:lnTo>
              </a:path>
            </a:pathLst>
          </a:custGeom>
          <a:ln w="9058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72" name="object 172" descr=""/>
          <p:cNvGrpSpPr/>
          <p:nvPr/>
        </p:nvGrpSpPr>
        <p:grpSpPr>
          <a:xfrm>
            <a:off x="2693860" y="4690957"/>
            <a:ext cx="171450" cy="373380"/>
            <a:chOff x="2693860" y="4690957"/>
            <a:chExt cx="171450" cy="373380"/>
          </a:xfrm>
        </p:grpSpPr>
        <p:sp>
          <p:nvSpPr>
            <p:cNvPr id="173" name="object 173" descr=""/>
            <p:cNvSpPr/>
            <p:nvPr/>
          </p:nvSpPr>
          <p:spPr>
            <a:xfrm>
              <a:off x="2857500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19" h="370839">
                  <a:moveTo>
                    <a:pt x="7619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2693860" y="4695486"/>
              <a:ext cx="166370" cy="8255"/>
            </a:xfrm>
            <a:custGeom>
              <a:avLst/>
              <a:gdLst/>
              <a:ahLst/>
              <a:cxnLst/>
              <a:rect l="l" t="t" r="r" b="b"/>
              <a:pathLst>
                <a:path w="166369" h="8254">
                  <a:moveTo>
                    <a:pt x="0" y="0"/>
                  </a:moveTo>
                  <a:lnTo>
                    <a:pt x="166211" y="0"/>
                  </a:lnTo>
                </a:path>
                <a:path w="166369" h="8254">
                  <a:moveTo>
                    <a:pt x="0" y="7629"/>
                  </a:moveTo>
                  <a:lnTo>
                    <a:pt x="166211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5" name="object 175" descr=""/>
          <p:cNvSpPr/>
          <p:nvPr/>
        </p:nvSpPr>
        <p:spPr>
          <a:xfrm>
            <a:off x="2405538" y="4696249"/>
            <a:ext cx="20955" cy="0"/>
          </a:xfrm>
          <a:custGeom>
            <a:avLst/>
            <a:gdLst/>
            <a:ahLst/>
            <a:cxnLst/>
            <a:rect l="l" t="t" r="r" b="b"/>
            <a:pathLst>
              <a:path w="20955" h="0">
                <a:moveTo>
                  <a:pt x="0" y="0"/>
                </a:moveTo>
                <a:lnTo>
                  <a:pt x="20669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76" name="object 176" descr=""/>
          <p:cNvGrpSpPr/>
          <p:nvPr/>
        </p:nvGrpSpPr>
        <p:grpSpPr>
          <a:xfrm>
            <a:off x="2405538" y="4690957"/>
            <a:ext cx="477520" cy="17145"/>
            <a:chOff x="2405538" y="4690957"/>
            <a:chExt cx="477520" cy="17145"/>
          </a:xfrm>
        </p:grpSpPr>
        <p:sp>
          <p:nvSpPr>
            <p:cNvPr id="177" name="object 177" descr=""/>
            <p:cNvSpPr/>
            <p:nvPr/>
          </p:nvSpPr>
          <p:spPr>
            <a:xfrm>
              <a:off x="2405538" y="4696248"/>
              <a:ext cx="454659" cy="8255"/>
            </a:xfrm>
            <a:custGeom>
              <a:avLst/>
              <a:gdLst/>
              <a:ahLst/>
              <a:cxnLst/>
              <a:rect l="l" t="t" r="r" b="b"/>
              <a:pathLst>
                <a:path w="454660" h="8254">
                  <a:moveTo>
                    <a:pt x="136493" y="0"/>
                  </a:moveTo>
                  <a:lnTo>
                    <a:pt x="454532" y="0"/>
                  </a:lnTo>
                </a:path>
                <a:path w="454660" h="8254">
                  <a:moveTo>
                    <a:pt x="0" y="7629"/>
                  </a:moveTo>
                  <a:lnTo>
                    <a:pt x="454532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2860071" y="4698587"/>
              <a:ext cx="23495" cy="0"/>
            </a:xfrm>
            <a:custGeom>
              <a:avLst/>
              <a:gdLst/>
              <a:ahLst/>
              <a:cxnLst/>
              <a:rect l="l" t="t" r="r" b="b"/>
              <a:pathLst>
                <a:path w="23494" h="0">
                  <a:moveTo>
                    <a:pt x="0" y="0"/>
                  </a:moveTo>
                  <a:lnTo>
                    <a:pt x="22955" y="0"/>
                  </a:lnTo>
                </a:path>
              </a:pathLst>
            </a:custGeom>
            <a:ln w="15259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9" name="object 179" descr=""/>
          <p:cNvSpPr/>
          <p:nvPr/>
        </p:nvSpPr>
        <p:spPr>
          <a:xfrm>
            <a:off x="2997422" y="4698587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 h="0">
                <a:moveTo>
                  <a:pt x="0" y="0"/>
                </a:moveTo>
                <a:lnTo>
                  <a:pt x="36575" y="0"/>
                </a:lnTo>
              </a:path>
            </a:pathLst>
          </a:custGeom>
          <a:ln w="15259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80" name="object 180" descr=""/>
          <p:cNvGrpSpPr/>
          <p:nvPr/>
        </p:nvGrpSpPr>
        <p:grpSpPr>
          <a:xfrm>
            <a:off x="3148393" y="4690957"/>
            <a:ext cx="171450" cy="373380"/>
            <a:chOff x="3148393" y="4690957"/>
            <a:chExt cx="171450" cy="373380"/>
          </a:xfrm>
        </p:grpSpPr>
        <p:sp>
          <p:nvSpPr>
            <p:cNvPr id="181" name="object 181" descr=""/>
            <p:cNvSpPr/>
            <p:nvPr/>
          </p:nvSpPr>
          <p:spPr>
            <a:xfrm>
              <a:off x="3311652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20" h="370839">
                  <a:moveTo>
                    <a:pt x="7620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3148393" y="4695486"/>
              <a:ext cx="168275" cy="8255"/>
            </a:xfrm>
            <a:custGeom>
              <a:avLst/>
              <a:gdLst/>
              <a:ahLst/>
              <a:cxnLst/>
              <a:rect l="l" t="t" r="r" b="b"/>
              <a:pathLst>
                <a:path w="168275" h="8254">
                  <a:moveTo>
                    <a:pt x="0" y="0"/>
                  </a:moveTo>
                  <a:lnTo>
                    <a:pt x="167830" y="0"/>
                  </a:lnTo>
                </a:path>
                <a:path w="168275" h="8254">
                  <a:moveTo>
                    <a:pt x="0" y="7629"/>
                  </a:moveTo>
                  <a:lnTo>
                    <a:pt x="167830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3" name="object 183" descr=""/>
          <p:cNvSpPr/>
          <p:nvPr/>
        </p:nvSpPr>
        <p:spPr>
          <a:xfrm>
            <a:off x="2860071" y="4696249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 h="0">
                <a:moveTo>
                  <a:pt x="0" y="0"/>
                </a:moveTo>
                <a:lnTo>
                  <a:pt x="23336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 descr=""/>
          <p:cNvSpPr/>
          <p:nvPr/>
        </p:nvSpPr>
        <p:spPr>
          <a:xfrm>
            <a:off x="2997707" y="4696249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 h="0">
                <a:moveTo>
                  <a:pt x="0" y="0"/>
                </a:moveTo>
                <a:lnTo>
                  <a:pt x="36575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85" name="object 185" descr=""/>
          <p:cNvGrpSpPr/>
          <p:nvPr/>
        </p:nvGrpSpPr>
        <p:grpSpPr>
          <a:xfrm>
            <a:off x="2860071" y="4690957"/>
            <a:ext cx="477520" cy="17145"/>
            <a:chOff x="2860071" y="4690957"/>
            <a:chExt cx="477520" cy="17145"/>
          </a:xfrm>
        </p:grpSpPr>
        <p:sp>
          <p:nvSpPr>
            <p:cNvPr id="186" name="object 186" descr=""/>
            <p:cNvSpPr/>
            <p:nvPr/>
          </p:nvSpPr>
          <p:spPr>
            <a:xfrm>
              <a:off x="2860071" y="4696248"/>
              <a:ext cx="456565" cy="8255"/>
            </a:xfrm>
            <a:custGeom>
              <a:avLst/>
              <a:gdLst/>
              <a:ahLst/>
              <a:cxnLst/>
              <a:rect l="l" t="t" r="r" b="b"/>
              <a:pathLst>
                <a:path w="456564" h="8254">
                  <a:moveTo>
                    <a:pt x="288512" y="0"/>
                  </a:moveTo>
                  <a:lnTo>
                    <a:pt x="456152" y="0"/>
                  </a:lnTo>
                </a:path>
                <a:path w="456564" h="8254">
                  <a:moveTo>
                    <a:pt x="0" y="7629"/>
                  </a:moveTo>
                  <a:lnTo>
                    <a:pt x="456152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3316223" y="4698587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335" y="0"/>
                  </a:lnTo>
                </a:path>
              </a:pathLst>
            </a:custGeom>
            <a:ln w="15259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8" name="object 188" descr=""/>
          <p:cNvSpPr/>
          <p:nvPr/>
        </p:nvSpPr>
        <p:spPr>
          <a:xfrm>
            <a:off x="3452050" y="469858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5259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89" name="object 189" descr=""/>
          <p:cNvGrpSpPr/>
          <p:nvPr/>
        </p:nvGrpSpPr>
        <p:grpSpPr>
          <a:xfrm>
            <a:off x="3604545" y="4690957"/>
            <a:ext cx="170815" cy="373380"/>
            <a:chOff x="3604545" y="4690957"/>
            <a:chExt cx="170815" cy="373380"/>
          </a:xfrm>
        </p:grpSpPr>
        <p:sp>
          <p:nvSpPr>
            <p:cNvPr id="190" name="object 190" descr=""/>
            <p:cNvSpPr/>
            <p:nvPr/>
          </p:nvSpPr>
          <p:spPr>
            <a:xfrm>
              <a:off x="3767328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20" h="370839">
                  <a:moveTo>
                    <a:pt x="7620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3604545" y="4695486"/>
              <a:ext cx="166370" cy="8255"/>
            </a:xfrm>
            <a:custGeom>
              <a:avLst/>
              <a:gdLst/>
              <a:ahLst/>
              <a:cxnLst/>
              <a:rect l="l" t="t" r="r" b="b"/>
              <a:pathLst>
                <a:path w="166370" h="8254">
                  <a:moveTo>
                    <a:pt x="0" y="0"/>
                  </a:moveTo>
                  <a:lnTo>
                    <a:pt x="166306" y="0"/>
                  </a:lnTo>
                </a:path>
                <a:path w="166370" h="8254">
                  <a:moveTo>
                    <a:pt x="0" y="7629"/>
                  </a:moveTo>
                  <a:lnTo>
                    <a:pt x="166306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2" name="object 192" descr=""/>
          <p:cNvSpPr/>
          <p:nvPr/>
        </p:nvSpPr>
        <p:spPr>
          <a:xfrm>
            <a:off x="3316223" y="4696249"/>
            <a:ext cx="21590" cy="0"/>
          </a:xfrm>
          <a:custGeom>
            <a:avLst/>
            <a:gdLst/>
            <a:ahLst/>
            <a:cxnLst/>
            <a:rect l="l" t="t" r="r" b="b"/>
            <a:pathLst>
              <a:path w="21589" h="0">
                <a:moveTo>
                  <a:pt x="0" y="0"/>
                </a:moveTo>
                <a:lnTo>
                  <a:pt x="21335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 descr=""/>
          <p:cNvSpPr/>
          <p:nvPr/>
        </p:nvSpPr>
        <p:spPr>
          <a:xfrm>
            <a:off x="3451859" y="469624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94" name="object 194" descr=""/>
          <p:cNvGrpSpPr/>
          <p:nvPr/>
        </p:nvGrpSpPr>
        <p:grpSpPr>
          <a:xfrm>
            <a:off x="3316223" y="4690957"/>
            <a:ext cx="477520" cy="17145"/>
            <a:chOff x="3316223" y="4690957"/>
            <a:chExt cx="477520" cy="17145"/>
          </a:xfrm>
        </p:grpSpPr>
        <p:sp>
          <p:nvSpPr>
            <p:cNvPr id="195" name="object 195" descr=""/>
            <p:cNvSpPr/>
            <p:nvPr/>
          </p:nvSpPr>
          <p:spPr>
            <a:xfrm>
              <a:off x="3316223" y="4696248"/>
              <a:ext cx="454659" cy="8255"/>
            </a:xfrm>
            <a:custGeom>
              <a:avLst/>
              <a:gdLst/>
              <a:ahLst/>
              <a:cxnLst/>
              <a:rect l="l" t="t" r="r" b="b"/>
              <a:pathLst>
                <a:path w="454660" h="8254">
                  <a:moveTo>
                    <a:pt x="288035" y="0"/>
                  </a:moveTo>
                  <a:lnTo>
                    <a:pt x="454628" y="0"/>
                  </a:lnTo>
                </a:path>
                <a:path w="454660" h="8254">
                  <a:moveTo>
                    <a:pt x="0" y="7629"/>
                  </a:moveTo>
                  <a:lnTo>
                    <a:pt x="454628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3770852" y="4695486"/>
              <a:ext cx="22860" cy="8255"/>
            </a:xfrm>
            <a:custGeom>
              <a:avLst/>
              <a:gdLst/>
              <a:ahLst/>
              <a:cxnLst/>
              <a:rect l="l" t="t" r="r" b="b"/>
              <a:pathLst>
                <a:path w="22860" h="8254">
                  <a:moveTo>
                    <a:pt x="0" y="0"/>
                  </a:moveTo>
                  <a:lnTo>
                    <a:pt x="22859" y="0"/>
                  </a:lnTo>
                </a:path>
                <a:path w="22860" h="8254">
                  <a:moveTo>
                    <a:pt x="0" y="7629"/>
                  </a:moveTo>
                  <a:lnTo>
                    <a:pt x="22859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7" name="object 197" descr=""/>
          <p:cNvGrpSpPr/>
          <p:nvPr/>
        </p:nvGrpSpPr>
        <p:grpSpPr>
          <a:xfrm>
            <a:off x="3906583" y="4690957"/>
            <a:ext cx="38735" cy="13970"/>
            <a:chOff x="3906583" y="4690957"/>
            <a:chExt cx="38735" cy="13970"/>
          </a:xfrm>
        </p:grpSpPr>
        <p:sp>
          <p:nvSpPr>
            <p:cNvPr id="198" name="object 198" descr=""/>
            <p:cNvSpPr/>
            <p:nvPr/>
          </p:nvSpPr>
          <p:spPr>
            <a:xfrm>
              <a:off x="3907535" y="4695486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4" h="0">
                  <a:moveTo>
                    <a:pt x="0" y="0"/>
                  </a:moveTo>
                  <a:lnTo>
                    <a:pt x="37242" y="0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3906583" y="4699301"/>
              <a:ext cx="38735" cy="5080"/>
            </a:xfrm>
            <a:custGeom>
              <a:avLst/>
              <a:gdLst/>
              <a:ahLst/>
              <a:cxnLst/>
              <a:rect l="l" t="t" r="r" b="b"/>
              <a:pathLst>
                <a:path w="38735" h="5079">
                  <a:moveTo>
                    <a:pt x="0" y="0"/>
                  </a:moveTo>
                  <a:lnTo>
                    <a:pt x="38195" y="0"/>
                  </a:lnTo>
                </a:path>
                <a:path w="38735" h="5079">
                  <a:moveTo>
                    <a:pt x="0" y="4529"/>
                  </a:moveTo>
                  <a:lnTo>
                    <a:pt x="38195" y="4529"/>
                  </a:lnTo>
                </a:path>
              </a:pathLst>
            </a:custGeom>
            <a:ln w="3175">
              <a:solidFill>
                <a:srgbClr val="CACACA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0" name="object 200" descr=""/>
          <p:cNvGrpSpPr/>
          <p:nvPr/>
        </p:nvGrpSpPr>
        <p:grpSpPr>
          <a:xfrm>
            <a:off x="4059173" y="4690957"/>
            <a:ext cx="171450" cy="373380"/>
            <a:chOff x="4059173" y="4690957"/>
            <a:chExt cx="171450" cy="373380"/>
          </a:xfrm>
        </p:grpSpPr>
        <p:sp>
          <p:nvSpPr>
            <p:cNvPr id="201" name="object 201" descr=""/>
            <p:cNvSpPr/>
            <p:nvPr/>
          </p:nvSpPr>
          <p:spPr>
            <a:xfrm>
              <a:off x="4223003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20" h="370839">
                  <a:moveTo>
                    <a:pt x="7620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4059173" y="4695486"/>
              <a:ext cx="168275" cy="8255"/>
            </a:xfrm>
            <a:custGeom>
              <a:avLst/>
              <a:gdLst/>
              <a:ahLst/>
              <a:cxnLst/>
              <a:rect l="l" t="t" r="r" b="b"/>
              <a:pathLst>
                <a:path w="168275" h="8254">
                  <a:moveTo>
                    <a:pt x="0" y="0"/>
                  </a:moveTo>
                  <a:lnTo>
                    <a:pt x="167735" y="0"/>
                  </a:lnTo>
                </a:path>
                <a:path w="168275" h="8254">
                  <a:moveTo>
                    <a:pt x="0" y="7629"/>
                  </a:moveTo>
                  <a:lnTo>
                    <a:pt x="167735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3" name="object 203" descr=""/>
          <p:cNvSpPr/>
          <p:nvPr/>
        </p:nvSpPr>
        <p:spPr>
          <a:xfrm>
            <a:off x="3770852" y="469624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 h="0">
                <a:moveTo>
                  <a:pt x="0" y="0"/>
                </a:moveTo>
                <a:lnTo>
                  <a:pt x="22383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 descr=""/>
          <p:cNvSpPr/>
          <p:nvPr/>
        </p:nvSpPr>
        <p:spPr>
          <a:xfrm>
            <a:off x="3907535" y="469624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 h="0">
                <a:moveTo>
                  <a:pt x="0" y="0"/>
                </a:moveTo>
                <a:lnTo>
                  <a:pt x="36575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05" name="object 205" descr=""/>
          <p:cNvGrpSpPr/>
          <p:nvPr/>
        </p:nvGrpSpPr>
        <p:grpSpPr>
          <a:xfrm>
            <a:off x="3770852" y="4690957"/>
            <a:ext cx="477520" cy="17145"/>
            <a:chOff x="3770852" y="4690957"/>
            <a:chExt cx="477520" cy="17145"/>
          </a:xfrm>
        </p:grpSpPr>
        <p:sp>
          <p:nvSpPr>
            <p:cNvPr id="206" name="object 206" descr=""/>
            <p:cNvSpPr/>
            <p:nvPr/>
          </p:nvSpPr>
          <p:spPr>
            <a:xfrm>
              <a:off x="3770852" y="4696248"/>
              <a:ext cx="456565" cy="8255"/>
            </a:xfrm>
            <a:custGeom>
              <a:avLst/>
              <a:gdLst/>
              <a:ahLst/>
              <a:cxnLst/>
              <a:rect l="l" t="t" r="r" b="b"/>
              <a:pathLst>
                <a:path w="456564" h="8254">
                  <a:moveTo>
                    <a:pt x="289083" y="0"/>
                  </a:moveTo>
                  <a:lnTo>
                    <a:pt x="456056" y="0"/>
                  </a:lnTo>
                </a:path>
                <a:path w="456564" h="8254">
                  <a:moveTo>
                    <a:pt x="0" y="7629"/>
                  </a:moveTo>
                  <a:lnTo>
                    <a:pt x="456056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4226909" y="4698587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431" y="0"/>
                  </a:lnTo>
                </a:path>
              </a:pathLst>
            </a:custGeom>
            <a:ln w="15259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8" name="object 208" descr=""/>
          <p:cNvSpPr/>
          <p:nvPr/>
        </p:nvSpPr>
        <p:spPr>
          <a:xfrm>
            <a:off x="4362735" y="4695487"/>
            <a:ext cx="38100" cy="8255"/>
          </a:xfrm>
          <a:custGeom>
            <a:avLst/>
            <a:gdLst/>
            <a:ahLst/>
            <a:cxnLst/>
            <a:rect l="l" t="t" r="r" b="b"/>
            <a:pathLst>
              <a:path w="38100" h="8254">
                <a:moveTo>
                  <a:pt x="0" y="0"/>
                </a:moveTo>
                <a:lnTo>
                  <a:pt x="38100" y="0"/>
                </a:lnTo>
              </a:path>
              <a:path w="38100" h="8254">
                <a:moveTo>
                  <a:pt x="0" y="7629"/>
                </a:moveTo>
                <a:lnTo>
                  <a:pt x="38100" y="7629"/>
                </a:lnTo>
              </a:path>
            </a:pathLst>
          </a:custGeom>
          <a:ln w="9058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09" name="object 209" descr=""/>
          <p:cNvGrpSpPr/>
          <p:nvPr/>
        </p:nvGrpSpPr>
        <p:grpSpPr>
          <a:xfrm>
            <a:off x="4513707" y="4690957"/>
            <a:ext cx="171450" cy="373380"/>
            <a:chOff x="4513707" y="4690957"/>
            <a:chExt cx="171450" cy="373380"/>
          </a:xfrm>
        </p:grpSpPr>
        <p:sp>
          <p:nvSpPr>
            <p:cNvPr id="210" name="object 210" descr=""/>
            <p:cNvSpPr/>
            <p:nvPr/>
          </p:nvSpPr>
          <p:spPr>
            <a:xfrm>
              <a:off x="4677156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20" h="370839">
                  <a:moveTo>
                    <a:pt x="7619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4513707" y="4695486"/>
              <a:ext cx="168275" cy="8255"/>
            </a:xfrm>
            <a:custGeom>
              <a:avLst/>
              <a:gdLst/>
              <a:ahLst/>
              <a:cxnLst/>
              <a:rect l="l" t="t" r="r" b="b"/>
              <a:pathLst>
                <a:path w="168275" h="8254">
                  <a:moveTo>
                    <a:pt x="0" y="0"/>
                  </a:moveTo>
                  <a:lnTo>
                    <a:pt x="167830" y="0"/>
                  </a:lnTo>
                </a:path>
                <a:path w="168275" h="8254">
                  <a:moveTo>
                    <a:pt x="0" y="7629"/>
                  </a:moveTo>
                  <a:lnTo>
                    <a:pt x="167830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2" name="object 212" descr=""/>
          <p:cNvSpPr/>
          <p:nvPr/>
        </p:nvSpPr>
        <p:spPr>
          <a:xfrm>
            <a:off x="4226909" y="4696249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 h="0">
                <a:moveTo>
                  <a:pt x="0" y="0"/>
                </a:moveTo>
                <a:lnTo>
                  <a:pt x="22002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13" name="object 213" descr=""/>
          <p:cNvGrpSpPr/>
          <p:nvPr/>
        </p:nvGrpSpPr>
        <p:grpSpPr>
          <a:xfrm>
            <a:off x="4226909" y="4690957"/>
            <a:ext cx="477520" cy="17145"/>
            <a:chOff x="4226909" y="4690957"/>
            <a:chExt cx="477520" cy="17145"/>
          </a:xfrm>
        </p:grpSpPr>
        <p:sp>
          <p:nvSpPr>
            <p:cNvPr id="214" name="object 214" descr=""/>
            <p:cNvSpPr/>
            <p:nvPr/>
          </p:nvSpPr>
          <p:spPr>
            <a:xfrm>
              <a:off x="4226909" y="4696248"/>
              <a:ext cx="454659" cy="8255"/>
            </a:xfrm>
            <a:custGeom>
              <a:avLst/>
              <a:gdLst/>
              <a:ahLst/>
              <a:cxnLst/>
              <a:rect l="l" t="t" r="r" b="b"/>
              <a:pathLst>
                <a:path w="454660" h="8254">
                  <a:moveTo>
                    <a:pt x="136302" y="0"/>
                  </a:moveTo>
                  <a:lnTo>
                    <a:pt x="454628" y="0"/>
                  </a:lnTo>
                </a:path>
                <a:path w="454660" h="8254">
                  <a:moveTo>
                    <a:pt x="0" y="7629"/>
                  </a:moveTo>
                  <a:lnTo>
                    <a:pt x="454628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4681537" y="4698587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15259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6" name="object 216" descr=""/>
          <p:cNvSpPr/>
          <p:nvPr/>
        </p:nvSpPr>
        <p:spPr>
          <a:xfrm>
            <a:off x="4817364" y="4695487"/>
            <a:ext cx="38100" cy="8255"/>
          </a:xfrm>
          <a:custGeom>
            <a:avLst/>
            <a:gdLst/>
            <a:ahLst/>
            <a:cxnLst/>
            <a:rect l="l" t="t" r="r" b="b"/>
            <a:pathLst>
              <a:path w="38100" h="8254">
                <a:moveTo>
                  <a:pt x="0" y="0"/>
                </a:moveTo>
                <a:lnTo>
                  <a:pt x="38100" y="0"/>
                </a:lnTo>
              </a:path>
              <a:path w="38100" h="8254">
                <a:moveTo>
                  <a:pt x="0" y="7629"/>
                </a:moveTo>
                <a:lnTo>
                  <a:pt x="38100" y="7629"/>
                </a:lnTo>
              </a:path>
            </a:pathLst>
          </a:custGeom>
          <a:ln w="9058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17" name="object 217" descr=""/>
          <p:cNvGrpSpPr/>
          <p:nvPr/>
        </p:nvGrpSpPr>
        <p:grpSpPr>
          <a:xfrm>
            <a:off x="4969859" y="4690957"/>
            <a:ext cx="170815" cy="373380"/>
            <a:chOff x="4969859" y="4690957"/>
            <a:chExt cx="170815" cy="373380"/>
          </a:xfrm>
        </p:grpSpPr>
        <p:sp>
          <p:nvSpPr>
            <p:cNvPr id="218" name="object 218" descr=""/>
            <p:cNvSpPr/>
            <p:nvPr/>
          </p:nvSpPr>
          <p:spPr>
            <a:xfrm>
              <a:off x="5132832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20" h="370839">
                  <a:moveTo>
                    <a:pt x="7619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4969859" y="4695486"/>
              <a:ext cx="166370" cy="8255"/>
            </a:xfrm>
            <a:custGeom>
              <a:avLst/>
              <a:gdLst/>
              <a:ahLst/>
              <a:cxnLst/>
              <a:rect l="l" t="t" r="r" b="b"/>
              <a:pathLst>
                <a:path w="166370" h="8254">
                  <a:moveTo>
                    <a:pt x="0" y="0"/>
                  </a:moveTo>
                  <a:lnTo>
                    <a:pt x="166306" y="0"/>
                  </a:lnTo>
                </a:path>
                <a:path w="166370" h="8254">
                  <a:moveTo>
                    <a:pt x="0" y="7629"/>
                  </a:moveTo>
                  <a:lnTo>
                    <a:pt x="166306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0" name="object 220" descr=""/>
          <p:cNvSpPr/>
          <p:nvPr/>
        </p:nvSpPr>
        <p:spPr>
          <a:xfrm>
            <a:off x="4681537" y="4696249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 h="0">
                <a:moveTo>
                  <a:pt x="0" y="0"/>
                </a:moveTo>
                <a:lnTo>
                  <a:pt x="23050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21" name="object 221" descr=""/>
          <p:cNvGrpSpPr/>
          <p:nvPr/>
        </p:nvGrpSpPr>
        <p:grpSpPr>
          <a:xfrm>
            <a:off x="4681537" y="4690957"/>
            <a:ext cx="477520" cy="17145"/>
            <a:chOff x="4681537" y="4690957"/>
            <a:chExt cx="477520" cy="17145"/>
          </a:xfrm>
        </p:grpSpPr>
        <p:sp>
          <p:nvSpPr>
            <p:cNvPr id="222" name="object 222" descr=""/>
            <p:cNvSpPr/>
            <p:nvPr/>
          </p:nvSpPr>
          <p:spPr>
            <a:xfrm>
              <a:off x="4681537" y="4696248"/>
              <a:ext cx="454659" cy="8255"/>
            </a:xfrm>
            <a:custGeom>
              <a:avLst/>
              <a:gdLst/>
              <a:ahLst/>
              <a:cxnLst/>
              <a:rect l="l" t="t" r="r" b="b"/>
              <a:pathLst>
                <a:path w="454660" h="8254">
                  <a:moveTo>
                    <a:pt x="137350" y="0"/>
                  </a:moveTo>
                  <a:lnTo>
                    <a:pt x="454628" y="0"/>
                  </a:lnTo>
                </a:path>
                <a:path w="454660" h="8254">
                  <a:moveTo>
                    <a:pt x="0" y="7629"/>
                  </a:moveTo>
                  <a:lnTo>
                    <a:pt x="454628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5136165" y="4695486"/>
              <a:ext cx="22860" cy="8255"/>
            </a:xfrm>
            <a:custGeom>
              <a:avLst/>
              <a:gdLst/>
              <a:ahLst/>
              <a:cxnLst/>
              <a:rect l="l" t="t" r="r" b="b"/>
              <a:pathLst>
                <a:path w="22860" h="8254">
                  <a:moveTo>
                    <a:pt x="0" y="0"/>
                  </a:moveTo>
                  <a:lnTo>
                    <a:pt x="22860" y="0"/>
                  </a:lnTo>
                </a:path>
                <a:path w="22860" h="8254">
                  <a:moveTo>
                    <a:pt x="0" y="7629"/>
                  </a:moveTo>
                  <a:lnTo>
                    <a:pt x="22860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4" name="object 224" descr=""/>
          <p:cNvSpPr/>
          <p:nvPr/>
        </p:nvSpPr>
        <p:spPr>
          <a:xfrm>
            <a:off x="5273421" y="4695487"/>
            <a:ext cx="38735" cy="8255"/>
          </a:xfrm>
          <a:custGeom>
            <a:avLst/>
            <a:gdLst/>
            <a:ahLst/>
            <a:cxnLst/>
            <a:rect l="l" t="t" r="r" b="b"/>
            <a:pathLst>
              <a:path w="38735" h="8254">
                <a:moveTo>
                  <a:pt x="0" y="0"/>
                </a:moveTo>
                <a:lnTo>
                  <a:pt x="38195" y="0"/>
                </a:lnTo>
              </a:path>
              <a:path w="38735" h="8254">
                <a:moveTo>
                  <a:pt x="0" y="7629"/>
                </a:moveTo>
                <a:lnTo>
                  <a:pt x="38195" y="7629"/>
                </a:lnTo>
              </a:path>
            </a:pathLst>
          </a:custGeom>
          <a:ln w="9058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25" name="object 225" descr=""/>
          <p:cNvGrpSpPr/>
          <p:nvPr/>
        </p:nvGrpSpPr>
        <p:grpSpPr>
          <a:xfrm>
            <a:off x="5424487" y="4690957"/>
            <a:ext cx="172085" cy="373380"/>
            <a:chOff x="5424487" y="4690957"/>
            <a:chExt cx="172085" cy="373380"/>
          </a:xfrm>
        </p:grpSpPr>
        <p:sp>
          <p:nvSpPr>
            <p:cNvPr id="226" name="object 226" descr=""/>
            <p:cNvSpPr/>
            <p:nvPr/>
          </p:nvSpPr>
          <p:spPr>
            <a:xfrm>
              <a:off x="5586983" y="4693919"/>
              <a:ext cx="9525" cy="370840"/>
            </a:xfrm>
            <a:custGeom>
              <a:avLst/>
              <a:gdLst/>
              <a:ahLst/>
              <a:cxnLst/>
              <a:rect l="l" t="t" r="r" b="b"/>
              <a:pathLst>
                <a:path w="9525" h="370839">
                  <a:moveTo>
                    <a:pt x="9144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9144" y="0"/>
                  </a:lnTo>
                  <a:lnTo>
                    <a:pt x="9144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5424487" y="4695486"/>
              <a:ext cx="168275" cy="8255"/>
            </a:xfrm>
            <a:custGeom>
              <a:avLst/>
              <a:gdLst/>
              <a:ahLst/>
              <a:cxnLst/>
              <a:rect l="l" t="t" r="r" b="b"/>
              <a:pathLst>
                <a:path w="168275" h="8254">
                  <a:moveTo>
                    <a:pt x="0" y="0"/>
                  </a:moveTo>
                  <a:lnTo>
                    <a:pt x="167830" y="0"/>
                  </a:lnTo>
                </a:path>
                <a:path w="168275" h="8254">
                  <a:moveTo>
                    <a:pt x="0" y="7629"/>
                  </a:moveTo>
                  <a:lnTo>
                    <a:pt x="167830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8" name="object 228" descr=""/>
          <p:cNvSpPr/>
          <p:nvPr/>
        </p:nvSpPr>
        <p:spPr>
          <a:xfrm>
            <a:off x="5136165" y="469624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 h="0">
                <a:moveTo>
                  <a:pt x="0" y="0"/>
                </a:moveTo>
                <a:lnTo>
                  <a:pt x="22574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 descr=""/>
          <p:cNvSpPr/>
          <p:nvPr/>
        </p:nvSpPr>
        <p:spPr>
          <a:xfrm>
            <a:off x="5273039" y="469624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30" name="object 230" descr=""/>
          <p:cNvGrpSpPr/>
          <p:nvPr/>
        </p:nvGrpSpPr>
        <p:grpSpPr>
          <a:xfrm>
            <a:off x="5136165" y="4690957"/>
            <a:ext cx="479425" cy="17145"/>
            <a:chOff x="5136165" y="4690957"/>
            <a:chExt cx="479425" cy="17145"/>
          </a:xfrm>
        </p:grpSpPr>
        <p:sp>
          <p:nvSpPr>
            <p:cNvPr id="231" name="object 231" descr=""/>
            <p:cNvSpPr/>
            <p:nvPr/>
          </p:nvSpPr>
          <p:spPr>
            <a:xfrm>
              <a:off x="5136165" y="4696248"/>
              <a:ext cx="456565" cy="8255"/>
            </a:xfrm>
            <a:custGeom>
              <a:avLst/>
              <a:gdLst/>
              <a:ahLst/>
              <a:cxnLst/>
              <a:rect l="l" t="t" r="r" b="b"/>
              <a:pathLst>
                <a:path w="456564" h="8254">
                  <a:moveTo>
                    <a:pt x="289274" y="0"/>
                  </a:moveTo>
                  <a:lnTo>
                    <a:pt x="456152" y="0"/>
                  </a:lnTo>
                </a:path>
                <a:path w="456564" h="8254">
                  <a:moveTo>
                    <a:pt x="0" y="7629"/>
                  </a:moveTo>
                  <a:lnTo>
                    <a:pt x="456152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5592317" y="4698587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15259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3" name="object 233" descr=""/>
          <p:cNvSpPr/>
          <p:nvPr/>
        </p:nvSpPr>
        <p:spPr>
          <a:xfrm>
            <a:off x="5728049" y="4695487"/>
            <a:ext cx="38100" cy="8255"/>
          </a:xfrm>
          <a:custGeom>
            <a:avLst/>
            <a:gdLst/>
            <a:ahLst/>
            <a:cxnLst/>
            <a:rect l="l" t="t" r="r" b="b"/>
            <a:pathLst>
              <a:path w="38100" h="8254">
                <a:moveTo>
                  <a:pt x="0" y="0"/>
                </a:moveTo>
                <a:lnTo>
                  <a:pt x="38100" y="0"/>
                </a:lnTo>
              </a:path>
              <a:path w="38100" h="8254">
                <a:moveTo>
                  <a:pt x="0" y="7629"/>
                </a:moveTo>
                <a:lnTo>
                  <a:pt x="38100" y="7629"/>
                </a:lnTo>
              </a:path>
            </a:pathLst>
          </a:custGeom>
          <a:ln w="9058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34" name="object 234" descr=""/>
          <p:cNvGrpSpPr/>
          <p:nvPr/>
        </p:nvGrpSpPr>
        <p:grpSpPr>
          <a:xfrm>
            <a:off x="5880544" y="4690957"/>
            <a:ext cx="171450" cy="373380"/>
            <a:chOff x="5880544" y="4690957"/>
            <a:chExt cx="171450" cy="373380"/>
          </a:xfrm>
        </p:grpSpPr>
        <p:sp>
          <p:nvSpPr>
            <p:cNvPr id="235" name="object 235" descr=""/>
            <p:cNvSpPr/>
            <p:nvPr/>
          </p:nvSpPr>
          <p:spPr>
            <a:xfrm>
              <a:off x="6044183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20" h="370839">
                  <a:moveTo>
                    <a:pt x="7619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5880544" y="4695486"/>
              <a:ext cx="166370" cy="8255"/>
            </a:xfrm>
            <a:custGeom>
              <a:avLst/>
              <a:gdLst/>
              <a:ahLst/>
              <a:cxnLst/>
              <a:rect l="l" t="t" r="r" b="b"/>
              <a:pathLst>
                <a:path w="166370" h="8254">
                  <a:moveTo>
                    <a:pt x="0" y="0"/>
                  </a:moveTo>
                  <a:lnTo>
                    <a:pt x="166306" y="0"/>
                  </a:lnTo>
                </a:path>
                <a:path w="166370" h="8254">
                  <a:moveTo>
                    <a:pt x="0" y="7629"/>
                  </a:moveTo>
                  <a:lnTo>
                    <a:pt x="166306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7" name="object 237" descr=""/>
          <p:cNvSpPr/>
          <p:nvPr/>
        </p:nvSpPr>
        <p:spPr>
          <a:xfrm>
            <a:off x="5592317" y="4696249"/>
            <a:ext cx="24130" cy="0"/>
          </a:xfrm>
          <a:custGeom>
            <a:avLst/>
            <a:gdLst/>
            <a:ahLst/>
            <a:cxnLst/>
            <a:rect l="l" t="t" r="r" b="b"/>
            <a:pathLst>
              <a:path w="24129" h="0">
                <a:moveTo>
                  <a:pt x="0" y="0"/>
                </a:moveTo>
                <a:lnTo>
                  <a:pt x="23621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38" name="object 238" descr=""/>
          <p:cNvGrpSpPr/>
          <p:nvPr/>
        </p:nvGrpSpPr>
        <p:grpSpPr>
          <a:xfrm>
            <a:off x="5592317" y="4690957"/>
            <a:ext cx="477520" cy="17145"/>
            <a:chOff x="5592317" y="4690957"/>
            <a:chExt cx="477520" cy="17145"/>
          </a:xfrm>
        </p:grpSpPr>
        <p:sp>
          <p:nvSpPr>
            <p:cNvPr id="239" name="object 239" descr=""/>
            <p:cNvSpPr/>
            <p:nvPr/>
          </p:nvSpPr>
          <p:spPr>
            <a:xfrm>
              <a:off x="5592317" y="4696248"/>
              <a:ext cx="454659" cy="8255"/>
            </a:xfrm>
            <a:custGeom>
              <a:avLst/>
              <a:gdLst/>
              <a:ahLst/>
              <a:cxnLst/>
              <a:rect l="l" t="t" r="r" b="b"/>
              <a:pathLst>
                <a:path w="454660" h="8254">
                  <a:moveTo>
                    <a:pt x="137921" y="0"/>
                  </a:moveTo>
                  <a:lnTo>
                    <a:pt x="454533" y="0"/>
                  </a:lnTo>
                </a:path>
                <a:path w="454660" h="8254">
                  <a:moveTo>
                    <a:pt x="0" y="7629"/>
                  </a:moveTo>
                  <a:lnTo>
                    <a:pt x="454533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6046851" y="4698587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15259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1" name="object 241" descr=""/>
          <p:cNvGrpSpPr/>
          <p:nvPr/>
        </p:nvGrpSpPr>
        <p:grpSpPr>
          <a:xfrm>
            <a:off x="6184201" y="4690957"/>
            <a:ext cx="321945" cy="373380"/>
            <a:chOff x="6184201" y="4690957"/>
            <a:chExt cx="321945" cy="373380"/>
          </a:xfrm>
        </p:grpSpPr>
        <p:sp>
          <p:nvSpPr>
            <p:cNvPr id="242" name="object 242" descr=""/>
            <p:cNvSpPr/>
            <p:nvPr/>
          </p:nvSpPr>
          <p:spPr>
            <a:xfrm>
              <a:off x="6498335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20" h="370839">
                  <a:moveTo>
                    <a:pt x="7619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6184201" y="4695486"/>
              <a:ext cx="319405" cy="8255"/>
            </a:xfrm>
            <a:custGeom>
              <a:avLst/>
              <a:gdLst/>
              <a:ahLst/>
              <a:cxnLst/>
              <a:rect l="l" t="t" r="r" b="b"/>
              <a:pathLst>
                <a:path w="319404" h="8254">
                  <a:moveTo>
                    <a:pt x="0" y="0"/>
                  </a:moveTo>
                  <a:lnTo>
                    <a:pt x="318801" y="0"/>
                  </a:lnTo>
                </a:path>
                <a:path w="319404" h="8254">
                  <a:moveTo>
                    <a:pt x="0" y="7629"/>
                  </a:moveTo>
                  <a:lnTo>
                    <a:pt x="318801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4" name="object 244" descr=""/>
          <p:cNvSpPr/>
          <p:nvPr/>
        </p:nvSpPr>
        <p:spPr>
          <a:xfrm>
            <a:off x="6046851" y="4696249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 h="0">
                <a:moveTo>
                  <a:pt x="0" y="0"/>
                </a:moveTo>
                <a:lnTo>
                  <a:pt x="23241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45" name="object 245" descr=""/>
          <p:cNvGrpSpPr/>
          <p:nvPr/>
        </p:nvGrpSpPr>
        <p:grpSpPr>
          <a:xfrm>
            <a:off x="6046851" y="4690957"/>
            <a:ext cx="479425" cy="17145"/>
            <a:chOff x="6046851" y="4690957"/>
            <a:chExt cx="479425" cy="17145"/>
          </a:xfrm>
        </p:grpSpPr>
        <p:sp>
          <p:nvSpPr>
            <p:cNvPr id="246" name="object 246" descr=""/>
            <p:cNvSpPr/>
            <p:nvPr/>
          </p:nvSpPr>
          <p:spPr>
            <a:xfrm>
              <a:off x="6046851" y="4696248"/>
              <a:ext cx="456565" cy="8255"/>
            </a:xfrm>
            <a:custGeom>
              <a:avLst/>
              <a:gdLst/>
              <a:ahLst/>
              <a:cxnLst/>
              <a:rect l="l" t="t" r="r" b="b"/>
              <a:pathLst>
                <a:path w="456565" h="8254">
                  <a:moveTo>
                    <a:pt x="137541" y="0"/>
                  </a:moveTo>
                  <a:lnTo>
                    <a:pt x="456151" y="0"/>
                  </a:lnTo>
                </a:path>
                <a:path w="456565" h="8254">
                  <a:moveTo>
                    <a:pt x="0" y="7629"/>
                  </a:moveTo>
                  <a:lnTo>
                    <a:pt x="456151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6503003" y="4698587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 h="0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15259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8" name="object 248" descr=""/>
          <p:cNvSpPr/>
          <p:nvPr/>
        </p:nvSpPr>
        <p:spPr>
          <a:xfrm>
            <a:off x="6638734" y="4695487"/>
            <a:ext cx="38735" cy="8255"/>
          </a:xfrm>
          <a:custGeom>
            <a:avLst/>
            <a:gdLst/>
            <a:ahLst/>
            <a:cxnLst/>
            <a:rect l="l" t="t" r="r" b="b"/>
            <a:pathLst>
              <a:path w="38734" h="8254">
                <a:moveTo>
                  <a:pt x="0" y="0"/>
                </a:moveTo>
                <a:lnTo>
                  <a:pt x="38195" y="0"/>
                </a:lnTo>
              </a:path>
              <a:path w="38734" h="8254">
                <a:moveTo>
                  <a:pt x="0" y="7629"/>
                </a:moveTo>
                <a:lnTo>
                  <a:pt x="38195" y="7629"/>
                </a:lnTo>
              </a:path>
            </a:pathLst>
          </a:custGeom>
          <a:ln w="9058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49" name="object 249" descr=""/>
          <p:cNvGrpSpPr/>
          <p:nvPr/>
        </p:nvGrpSpPr>
        <p:grpSpPr>
          <a:xfrm>
            <a:off x="6791325" y="4690957"/>
            <a:ext cx="170815" cy="373380"/>
            <a:chOff x="6791325" y="4690957"/>
            <a:chExt cx="170815" cy="373380"/>
          </a:xfrm>
        </p:grpSpPr>
        <p:sp>
          <p:nvSpPr>
            <p:cNvPr id="250" name="object 250" descr=""/>
            <p:cNvSpPr/>
            <p:nvPr/>
          </p:nvSpPr>
          <p:spPr>
            <a:xfrm>
              <a:off x="6954012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20" h="370839">
                  <a:moveTo>
                    <a:pt x="7619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6791325" y="4695486"/>
              <a:ext cx="166370" cy="8255"/>
            </a:xfrm>
            <a:custGeom>
              <a:avLst/>
              <a:gdLst/>
              <a:ahLst/>
              <a:cxnLst/>
              <a:rect l="l" t="t" r="r" b="b"/>
              <a:pathLst>
                <a:path w="166370" h="8254">
                  <a:moveTo>
                    <a:pt x="0" y="0"/>
                  </a:moveTo>
                  <a:lnTo>
                    <a:pt x="166306" y="0"/>
                  </a:lnTo>
                </a:path>
                <a:path w="166370" h="8254">
                  <a:moveTo>
                    <a:pt x="0" y="7629"/>
                  </a:moveTo>
                  <a:lnTo>
                    <a:pt x="166306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2" name="object 252" descr=""/>
          <p:cNvSpPr/>
          <p:nvPr/>
        </p:nvSpPr>
        <p:spPr>
          <a:xfrm>
            <a:off x="6503003" y="469624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 h="0">
                <a:moveTo>
                  <a:pt x="0" y="0"/>
                </a:moveTo>
                <a:lnTo>
                  <a:pt x="22764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53" name="object 253" descr=""/>
          <p:cNvGrpSpPr/>
          <p:nvPr/>
        </p:nvGrpSpPr>
        <p:grpSpPr>
          <a:xfrm>
            <a:off x="6503003" y="4690957"/>
            <a:ext cx="477520" cy="17145"/>
            <a:chOff x="6503003" y="4690957"/>
            <a:chExt cx="477520" cy="17145"/>
          </a:xfrm>
        </p:grpSpPr>
        <p:sp>
          <p:nvSpPr>
            <p:cNvPr id="254" name="object 254" descr=""/>
            <p:cNvSpPr/>
            <p:nvPr/>
          </p:nvSpPr>
          <p:spPr>
            <a:xfrm>
              <a:off x="6503003" y="4696248"/>
              <a:ext cx="454659" cy="8255"/>
            </a:xfrm>
            <a:custGeom>
              <a:avLst/>
              <a:gdLst/>
              <a:ahLst/>
              <a:cxnLst/>
              <a:rect l="l" t="t" r="r" b="b"/>
              <a:pathLst>
                <a:path w="454659" h="8254">
                  <a:moveTo>
                    <a:pt x="137064" y="0"/>
                  </a:moveTo>
                  <a:lnTo>
                    <a:pt x="454628" y="0"/>
                  </a:lnTo>
                </a:path>
                <a:path w="454659" h="8254">
                  <a:moveTo>
                    <a:pt x="0" y="7629"/>
                  </a:moveTo>
                  <a:lnTo>
                    <a:pt x="454628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6957631" y="4695486"/>
              <a:ext cx="22860" cy="8255"/>
            </a:xfrm>
            <a:custGeom>
              <a:avLst/>
              <a:gdLst/>
              <a:ahLst/>
              <a:cxnLst/>
              <a:rect l="l" t="t" r="r" b="b"/>
              <a:pathLst>
                <a:path w="22859" h="8254">
                  <a:moveTo>
                    <a:pt x="0" y="0"/>
                  </a:moveTo>
                  <a:lnTo>
                    <a:pt x="22859" y="0"/>
                  </a:lnTo>
                </a:path>
                <a:path w="22859" h="8254">
                  <a:moveTo>
                    <a:pt x="0" y="7629"/>
                  </a:moveTo>
                  <a:lnTo>
                    <a:pt x="22859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6" name="object 256" descr=""/>
          <p:cNvGrpSpPr/>
          <p:nvPr/>
        </p:nvGrpSpPr>
        <p:grpSpPr>
          <a:xfrm>
            <a:off x="7094886" y="4690957"/>
            <a:ext cx="322580" cy="373380"/>
            <a:chOff x="7094886" y="4690957"/>
            <a:chExt cx="322580" cy="373380"/>
          </a:xfrm>
        </p:grpSpPr>
        <p:sp>
          <p:nvSpPr>
            <p:cNvPr id="257" name="object 257" descr=""/>
            <p:cNvSpPr/>
            <p:nvPr/>
          </p:nvSpPr>
          <p:spPr>
            <a:xfrm>
              <a:off x="7409687" y="4693919"/>
              <a:ext cx="7620" cy="370840"/>
            </a:xfrm>
            <a:custGeom>
              <a:avLst/>
              <a:gdLst/>
              <a:ahLst/>
              <a:cxnLst/>
              <a:rect l="l" t="t" r="r" b="b"/>
              <a:pathLst>
                <a:path w="7620" h="370839">
                  <a:moveTo>
                    <a:pt x="7619" y="370332"/>
                  </a:moveTo>
                  <a:lnTo>
                    <a:pt x="0" y="37033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70332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7094886" y="4695486"/>
              <a:ext cx="319405" cy="8255"/>
            </a:xfrm>
            <a:custGeom>
              <a:avLst/>
              <a:gdLst/>
              <a:ahLst/>
              <a:cxnLst/>
              <a:rect l="l" t="t" r="r" b="b"/>
              <a:pathLst>
                <a:path w="319404" h="8254">
                  <a:moveTo>
                    <a:pt x="0" y="0"/>
                  </a:moveTo>
                  <a:lnTo>
                    <a:pt x="318802" y="0"/>
                  </a:lnTo>
                </a:path>
                <a:path w="319404" h="8254">
                  <a:moveTo>
                    <a:pt x="0" y="7629"/>
                  </a:moveTo>
                  <a:lnTo>
                    <a:pt x="318802" y="7629"/>
                  </a:lnTo>
                </a:path>
              </a:pathLst>
            </a:custGeom>
            <a:ln w="9058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9" name="object 259" descr=""/>
          <p:cNvSpPr/>
          <p:nvPr/>
        </p:nvSpPr>
        <p:spPr>
          <a:xfrm>
            <a:off x="6957631" y="469624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 h="0">
                <a:moveTo>
                  <a:pt x="0" y="0"/>
                </a:moveTo>
                <a:lnTo>
                  <a:pt x="22288" y="0"/>
                </a:lnTo>
              </a:path>
            </a:pathLst>
          </a:custGeom>
          <a:ln w="7534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60" name="object 260" descr=""/>
          <p:cNvGrpSpPr/>
          <p:nvPr/>
        </p:nvGrpSpPr>
        <p:grpSpPr>
          <a:xfrm>
            <a:off x="6957631" y="4692481"/>
            <a:ext cx="478155" cy="15240"/>
            <a:chOff x="6957631" y="4692481"/>
            <a:chExt cx="478155" cy="15240"/>
          </a:xfrm>
        </p:grpSpPr>
        <p:sp>
          <p:nvSpPr>
            <p:cNvPr id="261" name="object 261" descr=""/>
            <p:cNvSpPr/>
            <p:nvPr/>
          </p:nvSpPr>
          <p:spPr>
            <a:xfrm>
              <a:off x="6957631" y="4696248"/>
              <a:ext cx="456565" cy="8255"/>
            </a:xfrm>
            <a:custGeom>
              <a:avLst/>
              <a:gdLst/>
              <a:ahLst/>
              <a:cxnLst/>
              <a:rect l="l" t="t" r="r" b="b"/>
              <a:pathLst>
                <a:path w="456565" h="8254">
                  <a:moveTo>
                    <a:pt x="136588" y="0"/>
                  </a:moveTo>
                  <a:lnTo>
                    <a:pt x="456057" y="0"/>
                  </a:lnTo>
                </a:path>
                <a:path w="456565" h="8254">
                  <a:moveTo>
                    <a:pt x="0" y="7629"/>
                  </a:moveTo>
                  <a:lnTo>
                    <a:pt x="456057" y="7629"/>
                  </a:lnTo>
                </a:path>
              </a:pathLst>
            </a:custGeom>
            <a:ln w="7534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7414260" y="4696967"/>
              <a:ext cx="21590" cy="3175"/>
            </a:xfrm>
            <a:custGeom>
              <a:avLst/>
              <a:gdLst/>
              <a:ahLst/>
              <a:cxnLst/>
              <a:rect l="l" t="t" r="r" b="b"/>
              <a:pathLst>
                <a:path w="21590" h="3175">
                  <a:moveTo>
                    <a:pt x="0" y="3048"/>
                  </a:moveTo>
                  <a:lnTo>
                    <a:pt x="21335" y="3048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3" name="object 263" descr=""/>
          <p:cNvSpPr/>
          <p:nvPr/>
        </p:nvSpPr>
        <p:spPr>
          <a:xfrm>
            <a:off x="2237708" y="437969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7623" y="0"/>
                </a:lnTo>
              </a:path>
            </a:pathLst>
          </a:custGeom>
          <a:ln w="15259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64" name="object 264" descr=""/>
          <p:cNvGrpSpPr/>
          <p:nvPr/>
        </p:nvGrpSpPr>
        <p:grpSpPr>
          <a:xfrm>
            <a:off x="2390298" y="4372060"/>
            <a:ext cx="36195" cy="15875"/>
            <a:chOff x="2390298" y="4372060"/>
            <a:chExt cx="36195" cy="15875"/>
          </a:xfrm>
        </p:grpSpPr>
        <p:sp>
          <p:nvSpPr>
            <p:cNvPr id="265" name="object 265" descr=""/>
            <p:cNvSpPr/>
            <p:nvPr/>
          </p:nvSpPr>
          <p:spPr>
            <a:xfrm>
              <a:off x="2390298" y="4379690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 h="0">
                  <a:moveTo>
                    <a:pt x="0" y="0"/>
                  </a:moveTo>
                  <a:lnTo>
                    <a:pt x="15240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2405538" y="4379690"/>
              <a:ext cx="20955" cy="0"/>
            </a:xfrm>
            <a:custGeom>
              <a:avLst/>
              <a:gdLst/>
              <a:ahLst/>
              <a:cxnLst/>
              <a:rect l="l" t="t" r="r" b="b"/>
              <a:pathLst>
                <a:path w="20955" h="0">
                  <a:moveTo>
                    <a:pt x="0" y="0"/>
                  </a:moveTo>
                  <a:lnTo>
                    <a:pt x="20669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7" name="object 267" descr=""/>
          <p:cNvSpPr/>
          <p:nvPr/>
        </p:nvSpPr>
        <p:spPr>
          <a:xfrm>
            <a:off x="2237708" y="405917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7623" y="0"/>
                </a:lnTo>
              </a:path>
            </a:pathLst>
          </a:custGeom>
          <a:ln w="15259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68" name="object 268" descr=""/>
          <p:cNvGrpSpPr/>
          <p:nvPr/>
        </p:nvGrpSpPr>
        <p:grpSpPr>
          <a:xfrm>
            <a:off x="2390298" y="4051544"/>
            <a:ext cx="5304790" cy="17145"/>
            <a:chOff x="2390298" y="4051544"/>
            <a:chExt cx="5304790" cy="17145"/>
          </a:xfrm>
        </p:grpSpPr>
        <p:sp>
          <p:nvSpPr>
            <p:cNvPr id="269" name="object 269" descr=""/>
            <p:cNvSpPr/>
            <p:nvPr/>
          </p:nvSpPr>
          <p:spPr>
            <a:xfrm>
              <a:off x="2390298" y="4059174"/>
              <a:ext cx="469900" cy="0"/>
            </a:xfrm>
            <a:custGeom>
              <a:avLst/>
              <a:gdLst/>
              <a:ahLst/>
              <a:cxnLst/>
              <a:rect l="l" t="t" r="r" b="b"/>
              <a:pathLst>
                <a:path w="469900" h="0">
                  <a:moveTo>
                    <a:pt x="0" y="0"/>
                  </a:moveTo>
                  <a:lnTo>
                    <a:pt x="15240" y="0"/>
                  </a:lnTo>
                </a:path>
                <a:path w="469900" h="0">
                  <a:moveTo>
                    <a:pt x="15240" y="0"/>
                  </a:moveTo>
                  <a:lnTo>
                    <a:pt x="469772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2860071" y="4056502"/>
              <a:ext cx="456565" cy="8255"/>
            </a:xfrm>
            <a:custGeom>
              <a:avLst/>
              <a:gdLst/>
              <a:ahLst/>
              <a:cxnLst/>
              <a:rect l="l" t="t" r="r" b="b"/>
              <a:pathLst>
                <a:path w="456564" h="8254">
                  <a:moveTo>
                    <a:pt x="0" y="7629"/>
                  </a:moveTo>
                  <a:lnTo>
                    <a:pt x="456152" y="7629"/>
                  </a:lnTo>
                </a:path>
                <a:path w="456564" h="8254">
                  <a:moveTo>
                    <a:pt x="0" y="0"/>
                  </a:moveTo>
                  <a:lnTo>
                    <a:pt x="456152" y="0"/>
                  </a:lnTo>
                </a:path>
              </a:pathLst>
            </a:custGeom>
            <a:ln w="8391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2860071" y="4055740"/>
              <a:ext cx="456565" cy="8255"/>
            </a:xfrm>
            <a:custGeom>
              <a:avLst/>
              <a:gdLst/>
              <a:ahLst/>
              <a:cxnLst/>
              <a:rect l="l" t="t" r="r" b="b"/>
              <a:pathLst>
                <a:path w="456564" h="8254">
                  <a:moveTo>
                    <a:pt x="0" y="7629"/>
                  </a:moveTo>
                  <a:lnTo>
                    <a:pt x="456152" y="7629"/>
                  </a:lnTo>
                </a:path>
                <a:path w="456564" h="8254">
                  <a:moveTo>
                    <a:pt x="0" y="0"/>
                  </a:moveTo>
                  <a:lnTo>
                    <a:pt x="456152" y="0"/>
                  </a:lnTo>
                </a:path>
              </a:pathLst>
            </a:custGeom>
            <a:ln w="6867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3316224" y="4059174"/>
              <a:ext cx="4097654" cy="0"/>
            </a:xfrm>
            <a:custGeom>
              <a:avLst/>
              <a:gdLst/>
              <a:ahLst/>
              <a:cxnLst/>
              <a:rect l="l" t="t" r="r" b="b"/>
              <a:pathLst>
                <a:path w="4097654" h="0">
                  <a:moveTo>
                    <a:pt x="0" y="0"/>
                  </a:moveTo>
                  <a:lnTo>
                    <a:pt x="454628" y="0"/>
                  </a:lnTo>
                </a:path>
                <a:path w="4097654" h="0">
                  <a:moveTo>
                    <a:pt x="454628" y="0"/>
                  </a:moveTo>
                  <a:lnTo>
                    <a:pt x="910685" y="0"/>
                  </a:lnTo>
                </a:path>
                <a:path w="4097654" h="0">
                  <a:moveTo>
                    <a:pt x="910685" y="0"/>
                  </a:moveTo>
                  <a:lnTo>
                    <a:pt x="1365313" y="0"/>
                  </a:lnTo>
                </a:path>
                <a:path w="4097654" h="0">
                  <a:moveTo>
                    <a:pt x="1365313" y="0"/>
                  </a:moveTo>
                  <a:lnTo>
                    <a:pt x="1819941" y="0"/>
                  </a:lnTo>
                </a:path>
                <a:path w="4097654" h="0">
                  <a:moveTo>
                    <a:pt x="1819941" y="0"/>
                  </a:moveTo>
                  <a:lnTo>
                    <a:pt x="2276093" y="0"/>
                  </a:lnTo>
                </a:path>
                <a:path w="4097654" h="0">
                  <a:moveTo>
                    <a:pt x="2276093" y="0"/>
                  </a:moveTo>
                  <a:lnTo>
                    <a:pt x="2730627" y="0"/>
                  </a:lnTo>
                </a:path>
                <a:path w="4097654" h="0">
                  <a:moveTo>
                    <a:pt x="2730627" y="0"/>
                  </a:moveTo>
                  <a:lnTo>
                    <a:pt x="3186779" y="0"/>
                  </a:lnTo>
                </a:path>
                <a:path w="4097654" h="0">
                  <a:moveTo>
                    <a:pt x="3186779" y="0"/>
                  </a:moveTo>
                  <a:lnTo>
                    <a:pt x="3641407" y="0"/>
                  </a:lnTo>
                </a:path>
                <a:path w="4097654" h="0">
                  <a:moveTo>
                    <a:pt x="3641407" y="0"/>
                  </a:moveTo>
                  <a:lnTo>
                    <a:pt x="4097464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7412735" y="4058411"/>
              <a:ext cx="281940" cy="5080"/>
            </a:xfrm>
            <a:custGeom>
              <a:avLst/>
              <a:gdLst/>
              <a:ahLst/>
              <a:cxnLst/>
              <a:rect l="l" t="t" r="r" b="b"/>
              <a:pathLst>
                <a:path w="281940" h="5079">
                  <a:moveTo>
                    <a:pt x="28194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281940" y="0"/>
                  </a:lnTo>
                  <a:lnTo>
                    <a:pt x="281940" y="457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4" name="object 274" descr=""/>
          <p:cNvSpPr/>
          <p:nvPr/>
        </p:nvSpPr>
        <p:spPr>
          <a:xfrm>
            <a:off x="2237708" y="374484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7623" y="0"/>
                </a:lnTo>
              </a:path>
            </a:pathLst>
          </a:custGeom>
          <a:ln w="15259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5" name="object 275" descr=""/>
          <p:cNvGrpSpPr/>
          <p:nvPr/>
        </p:nvGrpSpPr>
        <p:grpSpPr>
          <a:xfrm>
            <a:off x="2275332" y="3726180"/>
            <a:ext cx="5419725" cy="974090"/>
            <a:chOff x="2275332" y="3726180"/>
            <a:chExt cx="5419725" cy="974090"/>
          </a:xfrm>
        </p:grpSpPr>
        <p:sp>
          <p:nvSpPr>
            <p:cNvPr id="276" name="object 276" descr=""/>
            <p:cNvSpPr/>
            <p:nvPr/>
          </p:nvSpPr>
          <p:spPr>
            <a:xfrm>
              <a:off x="2390298" y="3744849"/>
              <a:ext cx="5023485" cy="0"/>
            </a:xfrm>
            <a:custGeom>
              <a:avLst/>
              <a:gdLst/>
              <a:ahLst/>
              <a:cxnLst/>
              <a:rect l="l" t="t" r="r" b="b"/>
              <a:pathLst>
                <a:path w="5023484" h="0">
                  <a:moveTo>
                    <a:pt x="0" y="0"/>
                  </a:moveTo>
                  <a:lnTo>
                    <a:pt x="15240" y="0"/>
                  </a:lnTo>
                </a:path>
                <a:path w="5023484" h="0">
                  <a:moveTo>
                    <a:pt x="15240" y="0"/>
                  </a:moveTo>
                  <a:lnTo>
                    <a:pt x="469772" y="0"/>
                  </a:lnTo>
                </a:path>
                <a:path w="5023484" h="0">
                  <a:moveTo>
                    <a:pt x="469772" y="0"/>
                  </a:moveTo>
                  <a:lnTo>
                    <a:pt x="925925" y="0"/>
                  </a:lnTo>
                </a:path>
                <a:path w="5023484" h="0">
                  <a:moveTo>
                    <a:pt x="925925" y="0"/>
                  </a:moveTo>
                  <a:lnTo>
                    <a:pt x="1380553" y="0"/>
                  </a:lnTo>
                </a:path>
                <a:path w="5023484" h="0">
                  <a:moveTo>
                    <a:pt x="1380553" y="0"/>
                  </a:moveTo>
                  <a:lnTo>
                    <a:pt x="1836610" y="0"/>
                  </a:lnTo>
                </a:path>
                <a:path w="5023484" h="0">
                  <a:moveTo>
                    <a:pt x="1836610" y="0"/>
                  </a:moveTo>
                  <a:lnTo>
                    <a:pt x="2291238" y="0"/>
                  </a:lnTo>
                </a:path>
                <a:path w="5023484" h="0">
                  <a:moveTo>
                    <a:pt x="2291238" y="0"/>
                  </a:moveTo>
                  <a:lnTo>
                    <a:pt x="2745866" y="0"/>
                  </a:lnTo>
                </a:path>
                <a:path w="5023484" h="0">
                  <a:moveTo>
                    <a:pt x="2745866" y="0"/>
                  </a:moveTo>
                  <a:lnTo>
                    <a:pt x="3202019" y="0"/>
                  </a:lnTo>
                </a:path>
                <a:path w="5023484" h="0">
                  <a:moveTo>
                    <a:pt x="3202019" y="0"/>
                  </a:moveTo>
                  <a:lnTo>
                    <a:pt x="3656552" y="0"/>
                  </a:lnTo>
                </a:path>
                <a:path w="5023484" h="0">
                  <a:moveTo>
                    <a:pt x="3656552" y="0"/>
                  </a:moveTo>
                  <a:lnTo>
                    <a:pt x="4112704" y="0"/>
                  </a:lnTo>
                </a:path>
                <a:path w="5023484" h="0">
                  <a:moveTo>
                    <a:pt x="4112704" y="0"/>
                  </a:moveTo>
                  <a:lnTo>
                    <a:pt x="4567332" y="0"/>
                  </a:lnTo>
                </a:path>
                <a:path w="5023484" h="0">
                  <a:moveTo>
                    <a:pt x="4567332" y="0"/>
                  </a:moveTo>
                  <a:lnTo>
                    <a:pt x="5023390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7412735" y="3741420"/>
              <a:ext cx="281940" cy="5080"/>
            </a:xfrm>
            <a:custGeom>
              <a:avLst/>
              <a:gdLst/>
              <a:ahLst/>
              <a:cxnLst/>
              <a:rect l="l" t="t" r="r" b="b"/>
              <a:pathLst>
                <a:path w="281940" h="5079">
                  <a:moveTo>
                    <a:pt x="28194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281940" y="0"/>
                  </a:lnTo>
                  <a:lnTo>
                    <a:pt x="281940" y="457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2275332" y="3726180"/>
              <a:ext cx="114300" cy="974090"/>
            </a:xfrm>
            <a:custGeom>
              <a:avLst/>
              <a:gdLst/>
              <a:ahLst/>
              <a:cxnLst/>
              <a:rect l="l" t="t" r="r" b="b"/>
              <a:pathLst>
                <a:path w="114300" h="974089">
                  <a:moveTo>
                    <a:pt x="114300" y="973835"/>
                  </a:moveTo>
                  <a:lnTo>
                    <a:pt x="0" y="973835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973835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9" name="object 279" descr=""/>
          <p:cNvSpPr/>
          <p:nvPr/>
        </p:nvSpPr>
        <p:spPr>
          <a:xfrm>
            <a:off x="2086641" y="4379690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 h="0">
                <a:moveTo>
                  <a:pt x="0" y="0"/>
                </a:moveTo>
                <a:lnTo>
                  <a:pt x="36290" y="0"/>
                </a:lnTo>
              </a:path>
            </a:pathLst>
          </a:custGeom>
          <a:ln w="15259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 descr=""/>
          <p:cNvSpPr/>
          <p:nvPr/>
        </p:nvSpPr>
        <p:spPr>
          <a:xfrm>
            <a:off x="2086641" y="4059173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 h="0">
                <a:moveTo>
                  <a:pt x="0" y="0"/>
                </a:moveTo>
                <a:lnTo>
                  <a:pt x="36290" y="0"/>
                </a:lnTo>
              </a:path>
            </a:pathLst>
          </a:custGeom>
          <a:ln w="15259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 descr=""/>
          <p:cNvSpPr/>
          <p:nvPr/>
        </p:nvSpPr>
        <p:spPr>
          <a:xfrm>
            <a:off x="2086641" y="3744848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 h="0">
                <a:moveTo>
                  <a:pt x="0" y="0"/>
                </a:moveTo>
                <a:lnTo>
                  <a:pt x="36290" y="0"/>
                </a:lnTo>
              </a:path>
            </a:pathLst>
          </a:custGeom>
          <a:ln w="15259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 descr=""/>
          <p:cNvSpPr/>
          <p:nvPr/>
        </p:nvSpPr>
        <p:spPr>
          <a:xfrm>
            <a:off x="2086641" y="3424427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 h="0">
                <a:moveTo>
                  <a:pt x="0" y="0"/>
                </a:moveTo>
                <a:lnTo>
                  <a:pt x="36290" y="0"/>
                </a:lnTo>
              </a:path>
            </a:pathLst>
          </a:custGeom>
          <a:ln w="15259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83" name="object 283" descr=""/>
          <p:cNvGrpSpPr/>
          <p:nvPr/>
        </p:nvGrpSpPr>
        <p:grpSpPr>
          <a:xfrm>
            <a:off x="2237708" y="3416798"/>
            <a:ext cx="5457190" cy="15875"/>
            <a:chOff x="2237708" y="3416798"/>
            <a:chExt cx="5457190" cy="15875"/>
          </a:xfrm>
        </p:grpSpPr>
        <p:sp>
          <p:nvSpPr>
            <p:cNvPr id="284" name="object 284" descr=""/>
            <p:cNvSpPr/>
            <p:nvPr/>
          </p:nvSpPr>
          <p:spPr>
            <a:xfrm>
              <a:off x="2237708" y="3424427"/>
              <a:ext cx="5176520" cy="0"/>
            </a:xfrm>
            <a:custGeom>
              <a:avLst/>
              <a:gdLst/>
              <a:ahLst/>
              <a:cxnLst/>
              <a:rect l="l" t="t" r="r" b="b"/>
              <a:pathLst>
                <a:path w="5176520" h="0">
                  <a:moveTo>
                    <a:pt x="0" y="0"/>
                  </a:moveTo>
                  <a:lnTo>
                    <a:pt x="167830" y="0"/>
                  </a:lnTo>
                </a:path>
                <a:path w="5176520" h="0">
                  <a:moveTo>
                    <a:pt x="167830" y="0"/>
                  </a:moveTo>
                  <a:lnTo>
                    <a:pt x="622363" y="0"/>
                  </a:lnTo>
                </a:path>
                <a:path w="5176520" h="0">
                  <a:moveTo>
                    <a:pt x="622363" y="0"/>
                  </a:moveTo>
                  <a:lnTo>
                    <a:pt x="1078515" y="0"/>
                  </a:lnTo>
                </a:path>
                <a:path w="5176520" h="0">
                  <a:moveTo>
                    <a:pt x="1078515" y="0"/>
                  </a:moveTo>
                  <a:lnTo>
                    <a:pt x="1533144" y="0"/>
                  </a:lnTo>
                </a:path>
                <a:path w="5176520" h="0">
                  <a:moveTo>
                    <a:pt x="1533144" y="0"/>
                  </a:moveTo>
                  <a:lnTo>
                    <a:pt x="1989200" y="0"/>
                  </a:lnTo>
                </a:path>
                <a:path w="5176520" h="0">
                  <a:moveTo>
                    <a:pt x="1989200" y="0"/>
                  </a:moveTo>
                  <a:lnTo>
                    <a:pt x="2443829" y="0"/>
                  </a:lnTo>
                </a:path>
                <a:path w="5176520" h="0">
                  <a:moveTo>
                    <a:pt x="2443829" y="0"/>
                  </a:moveTo>
                  <a:lnTo>
                    <a:pt x="2898457" y="0"/>
                  </a:lnTo>
                </a:path>
                <a:path w="5176520" h="0">
                  <a:moveTo>
                    <a:pt x="2898457" y="0"/>
                  </a:moveTo>
                  <a:lnTo>
                    <a:pt x="3354609" y="0"/>
                  </a:lnTo>
                </a:path>
                <a:path w="5176520" h="0">
                  <a:moveTo>
                    <a:pt x="3354609" y="0"/>
                  </a:moveTo>
                  <a:lnTo>
                    <a:pt x="3809143" y="0"/>
                  </a:lnTo>
                </a:path>
                <a:path w="5176520" h="0">
                  <a:moveTo>
                    <a:pt x="3809143" y="0"/>
                  </a:moveTo>
                  <a:lnTo>
                    <a:pt x="4265294" y="0"/>
                  </a:lnTo>
                </a:path>
                <a:path w="5176520" h="0">
                  <a:moveTo>
                    <a:pt x="4265294" y="0"/>
                  </a:moveTo>
                  <a:lnTo>
                    <a:pt x="4719923" y="0"/>
                  </a:lnTo>
                </a:path>
                <a:path w="5176520" h="0">
                  <a:moveTo>
                    <a:pt x="4719923" y="0"/>
                  </a:moveTo>
                  <a:lnTo>
                    <a:pt x="5175980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7412735" y="3422903"/>
              <a:ext cx="281940" cy="5080"/>
            </a:xfrm>
            <a:custGeom>
              <a:avLst/>
              <a:gdLst/>
              <a:ahLst/>
              <a:cxnLst/>
              <a:rect l="l" t="t" r="r" b="b"/>
              <a:pathLst>
                <a:path w="281940" h="5079">
                  <a:moveTo>
                    <a:pt x="28194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281940" y="0"/>
                  </a:lnTo>
                  <a:lnTo>
                    <a:pt x="281940" y="457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6" name="object 286" descr=""/>
          <p:cNvSpPr/>
          <p:nvPr/>
        </p:nvSpPr>
        <p:spPr>
          <a:xfrm>
            <a:off x="2086641" y="3103911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 h="0">
                <a:moveTo>
                  <a:pt x="0" y="0"/>
                </a:moveTo>
                <a:lnTo>
                  <a:pt x="36290" y="0"/>
                </a:lnTo>
              </a:path>
            </a:pathLst>
          </a:custGeom>
          <a:ln w="15259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87" name="object 287" descr=""/>
          <p:cNvGrpSpPr/>
          <p:nvPr/>
        </p:nvGrpSpPr>
        <p:grpSpPr>
          <a:xfrm>
            <a:off x="2122932" y="2968751"/>
            <a:ext cx="5572125" cy="1731645"/>
            <a:chOff x="2122932" y="2968751"/>
            <a:chExt cx="5572125" cy="1731645"/>
          </a:xfrm>
        </p:grpSpPr>
        <p:sp>
          <p:nvSpPr>
            <p:cNvPr id="288" name="object 288" descr=""/>
            <p:cNvSpPr/>
            <p:nvPr/>
          </p:nvSpPr>
          <p:spPr>
            <a:xfrm>
              <a:off x="2237708" y="3103911"/>
              <a:ext cx="5176520" cy="0"/>
            </a:xfrm>
            <a:custGeom>
              <a:avLst/>
              <a:gdLst/>
              <a:ahLst/>
              <a:cxnLst/>
              <a:rect l="l" t="t" r="r" b="b"/>
              <a:pathLst>
                <a:path w="5176520" h="0">
                  <a:moveTo>
                    <a:pt x="0" y="0"/>
                  </a:moveTo>
                  <a:lnTo>
                    <a:pt x="167830" y="0"/>
                  </a:lnTo>
                </a:path>
                <a:path w="5176520" h="0">
                  <a:moveTo>
                    <a:pt x="167830" y="0"/>
                  </a:moveTo>
                  <a:lnTo>
                    <a:pt x="622363" y="0"/>
                  </a:lnTo>
                </a:path>
                <a:path w="5176520" h="0">
                  <a:moveTo>
                    <a:pt x="622363" y="0"/>
                  </a:moveTo>
                  <a:lnTo>
                    <a:pt x="1078515" y="0"/>
                  </a:lnTo>
                </a:path>
                <a:path w="5176520" h="0">
                  <a:moveTo>
                    <a:pt x="1078515" y="0"/>
                  </a:moveTo>
                  <a:lnTo>
                    <a:pt x="1533144" y="0"/>
                  </a:lnTo>
                </a:path>
                <a:path w="5176520" h="0">
                  <a:moveTo>
                    <a:pt x="1533144" y="0"/>
                  </a:moveTo>
                  <a:lnTo>
                    <a:pt x="1989200" y="0"/>
                  </a:lnTo>
                </a:path>
                <a:path w="5176520" h="0">
                  <a:moveTo>
                    <a:pt x="1989200" y="0"/>
                  </a:moveTo>
                  <a:lnTo>
                    <a:pt x="2443829" y="0"/>
                  </a:lnTo>
                </a:path>
                <a:path w="5176520" h="0">
                  <a:moveTo>
                    <a:pt x="2443829" y="0"/>
                  </a:moveTo>
                  <a:lnTo>
                    <a:pt x="2898457" y="0"/>
                  </a:lnTo>
                </a:path>
                <a:path w="5176520" h="0">
                  <a:moveTo>
                    <a:pt x="2898457" y="0"/>
                  </a:moveTo>
                  <a:lnTo>
                    <a:pt x="3354609" y="0"/>
                  </a:lnTo>
                </a:path>
                <a:path w="5176520" h="0">
                  <a:moveTo>
                    <a:pt x="3354609" y="0"/>
                  </a:moveTo>
                  <a:lnTo>
                    <a:pt x="3809143" y="0"/>
                  </a:lnTo>
                </a:path>
                <a:path w="5176520" h="0">
                  <a:moveTo>
                    <a:pt x="3809143" y="0"/>
                  </a:moveTo>
                  <a:lnTo>
                    <a:pt x="4265294" y="0"/>
                  </a:lnTo>
                </a:path>
                <a:path w="5176520" h="0">
                  <a:moveTo>
                    <a:pt x="4265294" y="0"/>
                  </a:moveTo>
                  <a:lnTo>
                    <a:pt x="4719923" y="0"/>
                  </a:lnTo>
                </a:path>
                <a:path w="5176520" h="0">
                  <a:moveTo>
                    <a:pt x="4719923" y="0"/>
                  </a:moveTo>
                  <a:lnTo>
                    <a:pt x="5175980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7412735" y="3102864"/>
              <a:ext cx="281940" cy="5080"/>
            </a:xfrm>
            <a:custGeom>
              <a:avLst/>
              <a:gdLst/>
              <a:ahLst/>
              <a:cxnLst/>
              <a:rect l="l" t="t" r="r" b="b"/>
              <a:pathLst>
                <a:path w="281940" h="5080">
                  <a:moveTo>
                    <a:pt x="281940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281940" y="0"/>
                  </a:lnTo>
                  <a:lnTo>
                    <a:pt x="281940" y="457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2122932" y="2968751"/>
              <a:ext cx="114300" cy="1731645"/>
            </a:xfrm>
            <a:custGeom>
              <a:avLst/>
              <a:gdLst/>
              <a:ahLst/>
              <a:cxnLst/>
              <a:rect l="l" t="t" r="r" b="b"/>
              <a:pathLst>
                <a:path w="114300" h="1731645">
                  <a:moveTo>
                    <a:pt x="114300" y="1731264"/>
                  </a:moveTo>
                  <a:lnTo>
                    <a:pt x="0" y="1731264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731264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1" name="object 291" descr=""/>
          <p:cNvGrpSpPr/>
          <p:nvPr/>
        </p:nvGrpSpPr>
        <p:grpSpPr>
          <a:xfrm>
            <a:off x="1911286" y="4372060"/>
            <a:ext cx="60960" cy="15875"/>
            <a:chOff x="1911286" y="4372060"/>
            <a:chExt cx="60960" cy="15875"/>
          </a:xfrm>
        </p:grpSpPr>
        <p:sp>
          <p:nvSpPr>
            <p:cNvPr id="292" name="object 292" descr=""/>
            <p:cNvSpPr/>
            <p:nvPr/>
          </p:nvSpPr>
          <p:spPr>
            <a:xfrm>
              <a:off x="1911286" y="4379690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5259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1949386" y="437969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4" name="object 294" descr=""/>
          <p:cNvGrpSpPr/>
          <p:nvPr/>
        </p:nvGrpSpPr>
        <p:grpSpPr>
          <a:xfrm>
            <a:off x="1911286" y="4051544"/>
            <a:ext cx="60960" cy="15875"/>
            <a:chOff x="1911286" y="4051544"/>
            <a:chExt cx="60960" cy="15875"/>
          </a:xfrm>
        </p:grpSpPr>
        <p:sp>
          <p:nvSpPr>
            <p:cNvPr id="295" name="object 295" descr=""/>
            <p:cNvSpPr/>
            <p:nvPr/>
          </p:nvSpPr>
          <p:spPr>
            <a:xfrm>
              <a:off x="1911286" y="405917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5259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1949386" y="4059174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7" name="object 297" descr=""/>
          <p:cNvGrpSpPr/>
          <p:nvPr/>
        </p:nvGrpSpPr>
        <p:grpSpPr>
          <a:xfrm>
            <a:off x="1911286" y="3737219"/>
            <a:ext cx="60960" cy="15875"/>
            <a:chOff x="1911286" y="3737219"/>
            <a:chExt cx="60960" cy="15875"/>
          </a:xfrm>
        </p:grpSpPr>
        <p:sp>
          <p:nvSpPr>
            <p:cNvPr id="298" name="object 298" descr=""/>
            <p:cNvSpPr/>
            <p:nvPr/>
          </p:nvSpPr>
          <p:spPr>
            <a:xfrm>
              <a:off x="1911286" y="3744849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5259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1949386" y="374484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0" name="object 300" descr=""/>
          <p:cNvGrpSpPr/>
          <p:nvPr/>
        </p:nvGrpSpPr>
        <p:grpSpPr>
          <a:xfrm>
            <a:off x="1911286" y="3416798"/>
            <a:ext cx="60960" cy="15875"/>
            <a:chOff x="1911286" y="3416798"/>
            <a:chExt cx="60960" cy="15875"/>
          </a:xfrm>
        </p:grpSpPr>
        <p:sp>
          <p:nvSpPr>
            <p:cNvPr id="301" name="object 301" descr=""/>
            <p:cNvSpPr/>
            <p:nvPr/>
          </p:nvSpPr>
          <p:spPr>
            <a:xfrm>
              <a:off x="1911286" y="3424427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5259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1949386" y="3424427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3" name="object 303" descr=""/>
          <p:cNvGrpSpPr/>
          <p:nvPr/>
        </p:nvGrpSpPr>
        <p:grpSpPr>
          <a:xfrm>
            <a:off x="1911286" y="3096282"/>
            <a:ext cx="60960" cy="15875"/>
            <a:chOff x="1911286" y="3096282"/>
            <a:chExt cx="60960" cy="15875"/>
          </a:xfrm>
        </p:grpSpPr>
        <p:sp>
          <p:nvSpPr>
            <p:cNvPr id="304" name="object 304" descr=""/>
            <p:cNvSpPr/>
            <p:nvPr/>
          </p:nvSpPr>
          <p:spPr>
            <a:xfrm>
              <a:off x="1911286" y="3103911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5259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1949386" y="3103911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6" name="object 306" descr=""/>
          <p:cNvGrpSpPr/>
          <p:nvPr/>
        </p:nvGrpSpPr>
        <p:grpSpPr>
          <a:xfrm>
            <a:off x="1911286" y="2777385"/>
            <a:ext cx="60960" cy="15875"/>
            <a:chOff x="1911286" y="2777385"/>
            <a:chExt cx="60960" cy="15875"/>
          </a:xfrm>
        </p:grpSpPr>
        <p:sp>
          <p:nvSpPr>
            <p:cNvPr id="307" name="object 307" descr=""/>
            <p:cNvSpPr/>
            <p:nvPr/>
          </p:nvSpPr>
          <p:spPr>
            <a:xfrm>
              <a:off x="1911286" y="278501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5259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1949386" y="2785014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9" name="object 309" descr=""/>
          <p:cNvGrpSpPr/>
          <p:nvPr/>
        </p:nvGrpSpPr>
        <p:grpSpPr>
          <a:xfrm>
            <a:off x="1911286" y="2456868"/>
            <a:ext cx="60960" cy="15875"/>
            <a:chOff x="1911286" y="2456868"/>
            <a:chExt cx="60960" cy="15875"/>
          </a:xfrm>
        </p:grpSpPr>
        <p:sp>
          <p:nvSpPr>
            <p:cNvPr id="310" name="object 310" descr=""/>
            <p:cNvSpPr/>
            <p:nvPr/>
          </p:nvSpPr>
          <p:spPr>
            <a:xfrm>
              <a:off x="1911286" y="246449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5259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1949386" y="24644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2" name="object 312" descr=""/>
          <p:cNvGrpSpPr/>
          <p:nvPr/>
        </p:nvGrpSpPr>
        <p:grpSpPr>
          <a:xfrm>
            <a:off x="1911286" y="2142544"/>
            <a:ext cx="60960" cy="15875"/>
            <a:chOff x="1911286" y="2142544"/>
            <a:chExt cx="60960" cy="15875"/>
          </a:xfrm>
        </p:grpSpPr>
        <p:sp>
          <p:nvSpPr>
            <p:cNvPr id="313" name="object 313" descr=""/>
            <p:cNvSpPr/>
            <p:nvPr/>
          </p:nvSpPr>
          <p:spPr>
            <a:xfrm>
              <a:off x="1911286" y="215017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5259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1949386" y="215017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5" name="object 315" descr=""/>
          <p:cNvGrpSpPr/>
          <p:nvPr/>
        </p:nvGrpSpPr>
        <p:grpSpPr>
          <a:xfrm>
            <a:off x="1911286" y="1822027"/>
            <a:ext cx="5783580" cy="17145"/>
            <a:chOff x="1911286" y="1822027"/>
            <a:chExt cx="5783580" cy="17145"/>
          </a:xfrm>
        </p:grpSpPr>
        <p:sp>
          <p:nvSpPr>
            <p:cNvPr id="316" name="object 316" descr=""/>
            <p:cNvSpPr/>
            <p:nvPr/>
          </p:nvSpPr>
          <p:spPr>
            <a:xfrm>
              <a:off x="1911286" y="1829657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5259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1949386" y="1826937"/>
              <a:ext cx="456565" cy="8255"/>
            </a:xfrm>
            <a:custGeom>
              <a:avLst/>
              <a:gdLst/>
              <a:ahLst/>
              <a:cxnLst/>
              <a:rect l="l" t="t" r="r" b="b"/>
              <a:pathLst>
                <a:path w="456564" h="8255">
                  <a:moveTo>
                    <a:pt x="0" y="7629"/>
                  </a:moveTo>
                  <a:lnTo>
                    <a:pt x="456152" y="7629"/>
                  </a:lnTo>
                </a:path>
                <a:path w="456564" h="8255">
                  <a:moveTo>
                    <a:pt x="0" y="0"/>
                  </a:moveTo>
                  <a:lnTo>
                    <a:pt x="456152" y="0"/>
                  </a:lnTo>
                </a:path>
              </a:pathLst>
            </a:custGeom>
            <a:ln w="848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1949386" y="1825413"/>
              <a:ext cx="456565" cy="8255"/>
            </a:xfrm>
            <a:custGeom>
              <a:avLst/>
              <a:gdLst/>
              <a:ahLst/>
              <a:cxnLst/>
              <a:rect l="l" t="t" r="r" b="b"/>
              <a:pathLst>
                <a:path w="456564" h="8255">
                  <a:moveTo>
                    <a:pt x="0" y="7629"/>
                  </a:moveTo>
                  <a:lnTo>
                    <a:pt x="456152" y="7629"/>
                  </a:lnTo>
                </a:path>
                <a:path w="456564" h="8255">
                  <a:moveTo>
                    <a:pt x="0" y="0"/>
                  </a:moveTo>
                  <a:lnTo>
                    <a:pt x="456152" y="0"/>
                  </a:lnTo>
                </a:path>
              </a:pathLst>
            </a:custGeom>
            <a:ln w="5438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2405538" y="1829657"/>
              <a:ext cx="5008245" cy="0"/>
            </a:xfrm>
            <a:custGeom>
              <a:avLst/>
              <a:gdLst/>
              <a:ahLst/>
              <a:cxnLst/>
              <a:rect l="l" t="t" r="r" b="b"/>
              <a:pathLst>
                <a:path w="5008245" h="0">
                  <a:moveTo>
                    <a:pt x="0" y="0"/>
                  </a:moveTo>
                  <a:lnTo>
                    <a:pt x="454532" y="0"/>
                  </a:lnTo>
                </a:path>
                <a:path w="5008245" h="0">
                  <a:moveTo>
                    <a:pt x="454532" y="0"/>
                  </a:moveTo>
                  <a:lnTo>
                    <a:pt x="910685" y="0"/>
                  </a:lnTo>
                </a:path>
                <a:path w="5008245" h="0">
                  <a:moveTo>
                    <a:pt x="910685" y="0"/>
                  </a:moveTo>
                  <a:lnTo>
                    <a:pt x="1365313" y="0"/>
                  </a:lnTo>
                </a:path>
                <a:path w="5008245" h="0">
                  <a:moveTo>
                    <a:pt x="1365313" y="0"/>
                  </a:moveTo>
                  <a:lnTo>
                    <a:pt x="1821370" y="0"/>
                  </a:lnTo>
                </a:path>
                <a:path w="5008245" h="0">
                  <a:moveTo>
                    <a:pt x="1821370" y="0"/>
                  </a:moveTo>
                  <a:lnTo>
                    <a:pt x="2275998" y="0"/>
                  </a:lnTo>
                </a:path>
                <a:path w="5008245" h="0">
                  <a:moveTo>
                    <a:pt x="2275998" y="0"/>
                  </a:moveTo>
                  <a:lnTo>
                    <a:pt x="2730626" y="0"/>
                  </a:lnTo>
                </a:path>
                <a:path w="5008245" h="0">
                  <a:moveTo>
                    <a:pt x="2730626" y="0"/>
                  </a:moveTo>
                  <a:lnTo>
                    <a:pt x="3186779" y="0"/>
                  </a:lnTo>
                </a:path>
                <a:path w="5008245" h="0">
                  <a:moveTo>
                    <a:pt x="3186779" y="0"/>
                  </a:moveTo>
                  <a:lnTo>
                    <a:pt x="3641312" y="0"/>
                  </a:lnTo>
                </a:path>
                <a:path w="5008245" h="0">
                  <a:moveTo>
                    <a:pt x="3641312" y="0"/>
                  </a:moveTo>
                  <a:lnTo>
                    <a:pt x="4097464" y="0"/>
                  </a:lnTo>
                </a:path>
                <a:path w="5008245" h="0">
                  <a:moveTo>
                    <a:pt x="4097464" y="0"/>
                  </a:moveTo>
                  <a:lnTo>
                    <a:pt x="4552092" y="0"/>
                  </a:lnTo>
                </a:path>
                <a:path w="5008245" h="0">
                  <a:moveTo>
                    <a:pt x="4552092" y="0"/>
                  </a:moveTo>
                  <a:lnTo>
                    <a:pt x="5008149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7412736" y="1828800"/>
              <a:ext cx="281940" cy="5080"/>
            </a:xfrm>
            <a:custGeom>
              <a:avLst/>
              <a:gdLst/>
              <a:ahLst/>
              <a:cxnLst/>
              <a:rect l="l" t="t" r="r" b="b"/>
              <a:pathLst>
                <a:path w="281940" h="5080">
                  <a:moveTo>
                    <a:pt x="281940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281940" y="0"/>
                  </a:lnTo>
                  <a:lnTo>
                    <a:pt x="281940" y="457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1" name="object 321" descr=""/>
          <p:cNvGrpSpPr/>
          <p:nvPr/>
        </p:nvGrpSpPr>
        <p:grpSpPr>
          <a:xfrm>
            <a:off x="2086641" y="2777385"/>
            <a:ext cx="5608320" cy="15875"/>
            <a:chOff x="2086641" y="2777385"/>
            <a:chExt cx="5608320" cy="15875"/>
          </a:xfrm>
        </p:grpSpPr>
        <p:sp>
          <p:nvSpPr>
            <p:cNvPr id="322" name="object 322" descr=""/>
            <p:cNvSpPr/>
            <p:nvPr/>
          </p:nvSpPr>
          <p:spPr>
            <a:xfrm>
              <a:off x="2086641" y="2785014"/>
              <a:ext cx="5327650" cy="0"/>
            </a:xfrm>
            <a:custGeom>
              <a:avLst/>
              <a:gdLst/>
              <a:ahLst/>
              <a:cxnLst/>
              <a:rect l="l" t="t" r="r" b="b"/>
              <a:pathLst>
                <a:path w="5327650" h="0">
                  <a:moveTo>
                    <a:pt x="0" y="0"/>
                  </a:moveTo>
                  <a:lnTo>
                    <a:pt x="318896" y="0"/>
                  </a:lnTo>
                </a:path>
                <a:path w="5327650" h="0">
                  <a:moveTo>
                    <a:pt x="318896" y="0"/>
                  </a:moveTo>
                  <a:lnTo>
                    <a:pt x="773429" y="0"/>
                  </a:lnTo>
                </a:path>
                <a:path w="5327650" h="0">
                  <a:moveTo>
                    <a:pt x="773429" y="0"/>
                  </a:moveTo>
                  <a:lnTo>
                    <a:pt x="1229582" y="0"/>
                  </a:lnTo>
                </a:path>
                <a:path w="5327650" h="0">
                  <a:moveTo>
                    <a:pt x="1229582" y="0"/>
                  </a:moveTo>
                  <a:lnTo>
                    <a:pt x="1684210" y="0"/>
                  </a:lnTo>
                </a:path>
                <a:path w="5327650" h="0">
                  <a:moveTo>
                    <a:pt x="1684210" y="0"/>
                  </a:moveTo>
                  <a:lnTo>
                    <a:pt x="2140267" y="0"/>
                  </a:lnTo>
                </a:path>
                <a:path w="5327650" h="0">
                  <a:moveTo>
                    <a:pt x="2140267" y="0"/>
                  </a:moveTo>
                  <a:lnTo>
                    <a:pt x="2594895" y="0"/>
                  </a:lnTo>
                </a:path>
                <a:path w="5327650" h="0">
                  <a:moveTo>
                    <a:pt x="2594895" y="0"/>
                  </a:moveTo>
                  <a:lnTo>
                    <a:pt x="3049523" y="0"/>
                  </a:lnTo>
                </a:path>
                <a:path w="5327650" h="0">
                  <a:moveTo>
                    <a:pt x="3049523" y="0"/>
                  </a:moveTo>
                  <a:lnTo>
                    <a:pt x="3505676" y="0"/>
                  </a:lnTo>
                </a:path>
                <a:path w="5327650" h="0">
                  <a:moveTo>
                    <a:pt x="3505676" y="0"/>
                  </a:moveTo>
                  <a:lnTo>
                    <a:pt x="3960209" y="0"/>
                  </a:lnTo>
                </a:path>
                <a:path w="5327650" h="0">
                  <a:moveTo>
                    <a:pt x="3960209" y="0"/>
                  </a:moveTo>
                  <a:lnTo>
                    <a:pt x="4416361" y="0"/>
                  </a:lnTo>
                </a:path>
                <a:path w="5327650" h="0">
                  <a:moveTo>
                    <a:pt x="4416361" y="0"/>
                  </a:moveTo>
                  <a:lnTo>
                    <a:pt x="4870989" y="0"/>
                  </a:lnTo>
                </a:path>
                <a:path w="5327650" h="0">
                  <a:moveTo>
                    <a:pt x="4870989" y="0"/>
                  </a:moveTo>
                  <a:lnTo>
                    <a:pt x="5327046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7412736" y="2781299"/>
              <a:ext cx="281940" cy="5080"/>
            </a:xfrm>
            <a:custGeom>
              <a:avLst/>
              <a:gdLst/>
              <a:ahLst/>
              <a:cxnLst/>
              <a:rect l="l" t="t" r="r" b="b"/>
              <a:pathLst>
                <a:path w="281940" h="5080">
                  <a:moveTo>
                    <a:pt x="28194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281940" y="0"/>
                  </a:lnTo>
                  <a:lnTo>
                    <a:pt x="281940" y="457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4" name="object 324" descr=""/>
          <p:cNvGrpSpPr/>
          <p:nvPr/>
        </p:nvGrpSpPr>
        <p:grpSpPr>
          <a:xfrm>
            <a:off x="2086641" y="2456868"/>
            <a:ext cx="5608320" cy="15875"/>
            <a:chOff x="2086641" y="2456868"/>
            <a:chExt cx="5608320" cy="15875"/>
          </a:xfrm>
        </p:grpSpPr>
        <p:sp>
          <p:nvSpPr>
            <p:cNvPr id="325" name="object 325" descr=""/>
            <p:cNvSpPr/>
            <p:nvPr/>
          </p:nvSpPr>
          <p:spPr>
            <a:xfrm>
              <a:off x="2086641" y="2464498"/>
              <a:ext cx="5327650" cy="0"/>
            </a:xfrm>
            <a:custGeom>
              <a:avLst/>
              <a:gdLst/>
              <a:ahLst/>
              <a:cxnLst/>
              <a:rect l="l" t="t" r="r" b="b"/>
              <a:pathLst>
                <a:path w="5327650" h="0">
                  <a:moveTo>
                    <a:pt x="0" y="0"/>
                  </a:moveTo>
                  <a:lnTo>
                    <a:pt x="318896" y="0"/>
                  </a:lnTo>
                </a:path>
                <a:path w="5327650" h="0">
                  <a:moveTo>
                    <a:pt x="318896" y="0"/>
                  </a:moveTo>
                  <a:lnTo>
                    <a:pt x="773429" y="0"/>
                  </a:lnTo>
                </a:path>
                <a:path w="5327650" h="0">
                  <a:moveTo>
                    <a:pt x="773429" y="0"/>
                  </a:moveTo>
                  <a:lnTo>
                    <a:pt x="1229582" y="0"/>
                  </a:lnTo>
                </a:path>
                <a:path w="5327650" h="0">
                  <a:moveTo>
                    <a:pt x="1229582" y="0"/>
                  </a:moveTo>
                  <a:lnTo>
                    <a:pt x="1684210" y="0"/>
                  </a:lnTo>
                </a:path>
                <a:path w="5327650" h="0">
                  <a:moveTo>
                    <a:pt x="1684210" y="0"/>
                  </a:moveTo>
                  <a:lnTo>
                    <a:pt x="2140267" y="0"/>
                  </a:lnTo>
                </a:path>
                <a:path w="5327650" h="0">
                  <a:moveTo>
                    <a:pt x="2140267" y="0"/>
                  </a:moveTo>
                  <a:lnTo>
                    <a:pt x="2594895" y="0"/>
                  </a:lnTo>
                </a:path>
                <a:path w="5327650" h="0">
                  <a:moveTo>
                    <a:pt x="2594895" y="0"/>
                  </a:moveTo>
                  <a:lnTo>
                    <a:pt x="3049523" y="0"/>
                  </a:lnTo>
                </a:path>
                <a:path w="5327650" h="0">
                  <a:moveTo>
                    <a:pt x="3049523" y="0"/>
                  </a:moveTo>
                  <a:lnTo>
                    <a:pt x="3505676" y="0"/>
                  </a:lnTo>
                </a:path>
                <a:path w="5327650" h="0">
                  <a:moveTo>
                    <a:pt x="3505676" y="0"/>
                  </a:moveTo>
                  <a:lnTo>
                    <a:pt x="3960209" y="0"/>
                  </a:lnTo>
                </a:path>
                <a:path w="5327650" h="0">
                  <a:moveTo>
                    <a:pt x="3960209" y="0"/>
                  </a:moveTo>
                  <a:lnTo>
                    <a:pt x="4416361" y="0"/>
                  </a:lnTo>
                </a:path>
                <a:path w="5327650" h="0">
                  <a:moveTo>
                    <a:pt x="4416361" y="0"/>
                  </a:moveTo>
                  <a:lnTo>
                    <a:pt x="4870989" y="0"/>
                  </a:lnTo>
                </a:path>
                <a:path w="5327650" h="0">
                  <a:moveTo>
                    <a:pt x="4870989" y="0"/>
                  </a:moveTo>
                  <a:lnTo>
                    <a:pt x="5327046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7412736" y="2462783"/>
              <a:ext cx="281940" cy="5080"/>
            </a:xfrm>
            <a:custGeom>
              <a:avLst/>
              <a:gdLst/>
              <a:ahLst/>
              <a:cxnLst/>
              <a:rect l="l" t="t" r="r" b="b"/>
              <a:pathLst>
                <a:path w="281940" h="5080">
                  <a:moveTo>
                    <a:pt x="28194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281940" y="0"/>
                  </a:lnTo>
                  <a:lnTo>
                    <a:pt x="281940" y="457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7" name="object 327" descr=""/>
          <p:cNvGrpSpPr/>
          <p:nvPr/>
        </p:nvGrpSpPr>
        <p:grpSpPr>
          <a:xfrm>
            <a:off x="1941757" y="1680105"/>
            <a:ext cx="5768340" cy="3470275"/>
            <a:chOff x="1941757" y="1680105"/>
            <a:chExt cx="5768340" cy="3470275"/>
          </a:xfrm>
        </p:grpSpPr>
        <p:sp>
          <p:nvSpPr>
            <p:cNvPr id="328" name="object 328" descr=""/>
            <p:cNvSpPr/>
            <p:nvPr/>
          </p:nvSpPr>
          <p:spPr>
            <a:xfrm>
              <a:off x="2086641" y="2150173"/>
              <a:ext cx="5327650" cy="0"/>
            </a:xfrm>
            <a:custGeom>
              <a:avLst/>
              <a:gdLst/>
              <a:ahLst/>
              <a:cxnLst/>
              <a:rect l="l" t="t" r="r" b="b"/>
              <a:pathLst>
                <a:path w="5327650" h="0">
                  <a:moveTo>
                    <a:pt x="0" y="0"/>
                  </a:moveTo>
                  <a:lnTo>
                    <a:pt x="318896" y="0"/>
                  </a:lnTo>
                </a:path>
                <a:path w="5327650" h="0">
                  <a:moveTo>
                    <a:pt x="318896" y="0"/>
                  </a:moveTo>
                  <a:lnTo>
                    <a:pt x="773429" y="0"/>
                  </a:lnTo>
                </a:path>
                <a:path w="5327650" h="0">
                  <a:moveTo>
                    <a:pt x="773429" y="0"/>
                  </a:moveTo>
                  <a:lnTo>
                    <a:pt x="1229582" y="0"/>
                  </a:lnTo>
                </a:path>
                <a:path w="5327650" h="0">
                  <a:moveTo>
                    <a:pt x="1229582" y="0"/>
                  </a:moveTo>
                  <a:lnTo>
                    <a:pt x="1684210" y="0"/>
                  </a:lnTo>
                </a:path>
                <a:path w="5327650" h="0">
                  <a:moveTo>
                    <a:pt x="1684210" y="0"/>
                  </a:moveTo>
                  <a:lnTo>
                    <a:pt x="2140267" y="0"/>
                  </a:lnTo>
                </a:path>
                <a:path w="5327650" h="0">
                  <a:moveTo>
                    <a:pt x="2140267" y="0"/>
                  </a:moveTo>
                  <a:lnTo>
                    <a:pt x="2594895" y="0"/>
                  </a:lnTo>
                </a:path>
                <a:path w="5327650" h="0">
                  <a:moveTo>
                    <a:pt x="2594895" y="0"/>
                  </a:moveTo>
                  <a:lnTo>
                    <a:pt x="3049523" y="0"/>
                  </a:lnTo>
                </a:path>
                <a:path w="5327650" h="0">
                  <a:moveTo>
                    <a:pt x="3049523" y="0"/>
                  </a:moveTo>
                  <a:lnTo>
                    <a:pt x="3505676" y="0"/>
                  </a:lnTo>
                </a:path>
                <a:path w="5327650" h="0">
                  <a:moveTo>
                    <a:pt x="3505676" y="0"/>
                  </a:moveTo>
                  <a:lnTo>
                    <a:pt x="3960209" y="0"/>
                  </a:lnTo>
                </a:path>
                <a:path w="5327650" h="0">
                  <a:moveTo>
                    <a:pt x="3960209" y="0"/>
                  </a:moveTo>
                  <a:lnTo>
                    <a:pt x="4416361" y="0"/>
                  </a:lnTo>
                </a:path>
                <a:path w="5327650" h="0">
                  <a:moveTo>
                    <a:pt x="4416361" y="0"/>
                  </a:moveTo>
                  <a:lnTo>
                    <a:pt x="4870989" y="0"/>
                  </a:lnTo>
                </a:path>
                <a:path w="5327650" h="0">
                  <a:moveTo>
                    <a:pt x="4870989" y="0"/>
                  </a:moveTo>
                  <a:lnTo>
                    <a:pt x="5327046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7412735" y="2147315"/>
              <a:ext cx="281940" cy="5080"/>
            </a:xfrm>
            <a:custGeom>
              <a:avLst/>
              <a:gdLst/>
              <a:ahLst/>
              <a:cxnLst/>
              <a:rect l="l" t="t" r="r" b="b"/>
              <a:pathLst>
                <a:path w="281940" h="5080">
                  <a:moveTo>
                    <a:pt x="281940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281940" y="0"/>
                  </a:lnTo>
                  <a:lnTo>
                    <a:pt x="281940" y="4571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1972055" y="1830323"/>
              <a:ext cx="114300" cy="2870200"/>
            </a:xfrm>
            <a:custGeom>
              <a:avLst/>
              <a:gdLst/>
              <a:ahLst/>
              <a:cxnLst/>
              <a:rect l="l" t="t" r="r" b="b"/>
              <a:pathLst>
                <a:path w="114300" h="2870200">
                  <a:moveTo>
                    <a:pt x="114300" y="2869691"/>
                  </a:moveTo>
                  <a:lnTo>
                    <a:pt x="0" y="2869691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2869691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2541269" y="4379690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30" h="0">
                  <a:moveTo>
                    <a:pt x="0" y="0"/>
                  </a:moveTo>
                  <a:lnTo>
                    <a:pt x="189166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2852689" y="437206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59"/>
                  </a:lnTo>
                </a:path>
              </a:pathLst>
            </a:custGeom>
            <a:ln w="1476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2860071" y="4379690"/>
              <a:ext cx="23495" cy="0"/>
            </a:xfrm>
            <a:custGeom>
              <a:avLst/>
              <a:gdLst/>
              <a:ahLst/>
              <a:cxnLst/>
              <a:rect l="l" t="t" r="r" b="b"/>
              <a:pathLst>
                <a:path w="23494" h="0">
                  <a:moveTo>
                    <a:pt x="0" y="0"/>
                  </a:moveTo>
                  <a:lnTo>
                    <a:pt x="22955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2731008" y="4288535"/>
              <a:ext cx="114300" cy="411480"/>
            </a:xfrm>
            <a:custGeom>
              <a:avLst/>
              <a:gdLst/>
              <a:ahLst/>
              <a:cxnLst/>
              <a:rect l="l" t="t" r="r" b="b"/>
              <a:pathLst>
                <a:path w="114300" h="411479">
                  <a:moveTo>
                    <a:pt x="114300" y="411480"/>
                  </a:moveTo>
                  <a:lnTo>
                    <a:pt x="0" y="41148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411480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2580132" y="4654296"/>
              <a:ext cx="114300" cy="45720"/>
            </a:xfrm>
            <a:custGeom>
              <a:avLst/>
              <a:gdLst/>
              <a:ahLst/>
              <a:cxnLst/>
              <a:rect l="l" t="t" r="r" b="b"/>
              <a:pathLst>
                <a:path w="114300" h="45720">
                  <a:moveTo>
                    <a:pt x="114300" y="45719"/>
                  </a:moveTo>
                  <a:lnTo>
                    <a:pt x="0" y="45719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45719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2426208" y="4114800"/>
              <a:ext cx="116205" cy="585470"/>
            </a:xfrm>
            <a:custGeom>
              <a:avLst/>
              <a:gdLst/>
              <a:ahLst/>
              <a:cxnLst/>
              <a:rect l="l" t="t" r="r" b="b"/>
              <a:pathLst>
                <a:path w="116205" h="585470">
                  <a:moveTo>
                    <a:pt x="115824" y="585216"/>
                  </a:moveTo>
                  <a:lnTo>
                    <a:pt x="0" y="585216"/>
                  </a:lnTo>
                  <a:lnTo>
                    <a:pt x="0" y="0"/>
                  </a:lnTo>
                  <a:lnTo>
                    <a:pt x="115824" y="0"/>
                  </a:lnTo>
                  <a:lnTo>
                    <a:pt x="115824" y="5852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2997422" y="4379690"/>
              <a:ext cx="340360" cy="0"/>
            </a:xfrm>
            <a:custGeom>
              <a:avLst/>
              <a:gdLst/>
              <a:ahLst/>
              <a:cxnLst/>
              <a:rect l="l" t="t" r="r" b="b"/>
              <a:pathLst>
                <a:path w="340360" h="0">
                  <a:moveTo>
                    <a:pt x="0" y="0"/>
                  </a:moveTo>
                  <a:lnTo>
                    <a:pt x="189166" y="0"/>
                  </a:lnTo>
                </a:path>
                <a:path w="340360" h="0">
                  <a:moveTo>
                    <a:pt x="303561" y="0"/>
                  </a:moveTo>
                  <a:lnTo>
                    <a:pt x="318801" y="0"/>
                  </a:lnTo>
                </a:path>
                <a:path w="340360" h="0">
                  <a:moveTo>
                    <a:pt x="318801" y="0"/>
                  </a:moveTo>
                  <a:lnTo>
                    <a:pt x="340137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3186684" y="4251959"/>
              <a:ext cx="114300" cy="448309"/>
            </a:xfrm>
            <a:custGeom>
              <a:avLst/>
              <a:gdLst/>
              <a:ahLst/>
              <a:cxnLst/>
              <a:rect l="l" t="t" r="r" b="b"/>
              <a:pathLst>
                <a:path w="114300" h="448310">
                  <a:moveTo>
                    <a:pt x="114300" y="448056"/>
                  </a:moveTo>
                  <a:lnTo>
                    <a:pt x="0" y="448056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448056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3034284" y="4640580"/>
              <a:ext cx="114300" cy="59690"/>
            </a:xfrm>
            <a:custGeom>
              <a:avLst/>
              <a:gdLst/>
              <a:ahLst/>
              <a:cxnLst/>
              <a:rect l="l" t="t" r="r" b="b"/>
              <a:pathLst>
                <a:path w="114300" h="59689">
                  <a:moveTo>
                    <a:pt x="114300" y="59435"/>
                  </a:moveTo>
                  <a:lnTo>
                    <a:pt x="0" y="59435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9435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2883408" y="4059935"/>
              <a:ext cx="114300" cy="640080"/>
            </a:xfrm>
            <a:custGeom>
              <a:avLst/>
              <a:gdLst/>
              <a:ahLst/>
              <a:cxnLst/>
              <a:rect l="l" t="t" r="r" b="b"/>
              <a:pathLst>
                <a:path w="114300" h="640079">
                  <a:moveTo>
                    <a:pt x="114300" y="640080"/>
                  </a:moveTo>
                  <a:lnTo>
                    <a:pt x="0" y="64008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64008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3452050" y="4379690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 h="0">
                  <a:moveTo>
                    <a:pt x="0" y="0"/>
                  </a:moveTo>
                  <a:lnTo>
                    <a:pt x="189071" y="0"/>
                  </a:lnTo>
                </a:path>
                <a:path w="319404" h="0">
                  <a:moveTo>
                    <a:pt x="303561" y="0"/>
                  </a:moveTo>
                  <a:lnTo>
                    <a:pt x="318801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3770852" y="437969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383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3640835" y="4302251"/>
              <a:ext cx="114300" cy="398145"/>
            </a:xfrm>
            <a:custGeom>
              <a:avLst/>
              <a:gdLst/>
              <a:ahLst/>
              <a:cxnLst/>
              <a:rect l="l" t="t" r="r" b="b"/>
              <a:pathLst>
                <a:path w="114300" h="398145">
                  <a:moveTo>
                    <a:pt x="114300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9776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3489959" y="4636007"/>
              <a:ext cx="114300" cy="64135"/>
            </a:xfrm>
            <a:custGeom>
              <a:avLst/>
              <a:gdLst/>
              <a:ahLst/>
              <a:cxnLst/>
              <a:rect l="l" t="t" r="r" b="b"/>
              <a:pathLst>
                <a:path w="114300" h="64135">
                  <a:moveTo>
                    <a:pt x="114300" y="64008"/>
                  </a:moveTo>
                  <a:lnTo>
                    <a:pt x="0" y="64008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64008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3337559" y="4096511"/>
              <a:ext cx="114300" cy="603885"/>
            </a:xfrm>
            <a:custGeom>
              <a:avLst/>
              <a:gdLst/>
              <a:ahLst/>
              <a:cxnLst/>
              <a:rect l="l" t="t" r="r" b="b"/>
              <a:pathLst>
                <a:path w="114300" h="603885">
                  <a:moveTo>
                    <a:pt x="114300" y="603504"/>
                  </a:moveTo>
                  <a:lnTo>
                    <a:pt x="0" y="603504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603504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3906583" y="4379690"/>
              <a:ext cx="191135" cy="0"/>
            </a:xfrm>
            <a:custGeom>
              <a:avLst/>
              <a:gdLst/>
              <a:ahLst/>
              <a:cxnLst/>
              <a:rect l="l" t="t" r="r" b="b"/>
              <a:pathLst>
                <a:path w="191135" h="0">
                  <a:moveTo>
                    <a:pt x="0" y="0"/>
                  </a:moveTo>
                  <a:lnTo>
                    <a:pt x="190690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4219622" y="4372060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w="0" h="15875">
                  <a:moveTo>
                    <a:pt x="0" y="0"/>
                  </a:moveTo>
                  <a:lnTo>
                    <a:pt x="0" y="15259"/>
                  </a:lnTo>
                </a:path>
              </a:pathLst>
            </a:custGeom>
            <a:ln w="14573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4226909" y="4379690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431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4098035" y="4320539"/>
              <a:ext cx="114300" cy="379730"/>
            </a:xfrm>
            <a:custGeom>
              <a:avLst/>
              <a:gdLst/>
              <a:ahLst/>
              <a:cxnLst/>
              <a:rect l="l" t="t" r="r" b="b"/>
              <a:pathLst>
                <a:path w="114300" h="379729">
                  <a:moveTo>
                    <a:pt x="114300" y="379475"/>
                  </a:moveTo>
                  <a:lnTo>
                    <a:pt x="0" y="379475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79475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3944111" y="4636007"/>
              <a:ext cx="116205" cy="64135"/>
            </a:xfrm>
            <a:custGeom>
              <a:avLst/>
              <a:gdLst/>
              <a:ahLst/>
              <a:cxnLst/>
              <a:rect l="l" t="t" r="r" b="b"/>
              <a:pathLst>
                <a:path w="116204" h="64135">
                  <a:moveTo>
                    <a:pt x="115824" y="64008"/>
                  </a:moveTo>
                  <a:lnTo>
                    <a:pt x="0" y="64008"/>
                  </a:lnTo>
                  <a:lnTo>
                    <a:pt x="0" y="0"/>
                  </a:lnTo>
                  <a:lnTo>
                    <a:pt x="115824" y="0"/>
                  </a:lnTo>
                  <a:lnTo>
                    <a:pt x="115824" y="64008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3793235" y="4114800"/>
              <a:ext cx="114300" cy="585470"/>
            </a:xfrm>
            <a:custGeom>
              <a:avLst/>
              <a:gdLst/>
              <a:ahLst/>
              <a:cxnLst/>
              <a:rect l="l" t="t" r="r" b="b"/>
              <a:pathLst>
                <a:path w="114300" h="585470">
                  <a:moveTo>
                    <a:pt x="114300" y="585216"/>
                  </a:moveTo>
                  <a:lnTo>
                    <a:pt x="0" y="585216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852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4362735" y="4379690"/>
              <a:ext cx="342265" cy="0"/>
            </a:xfrm>
            <a:custGeom>
              <a:avLst/>
              <a:gdLst/>
              <a:ahLst/>
              <a:cxnLst/>
              <a:rect l="l" t="t" r="r" b="b"/>
              <a:pathLst>
                <a:path w="342264" h="0">
                  <a:moveTo>
                    <a:pt x="0" y="0"/>
                  </a:moveTo>
                  <a:lnTo>
                    <a:pt x="318801" y="0"/>
                  </a:lnTo>
                </a:path>
                <a:path w="342264" h="0">
                  <a:moveTo>
                    <a:pt x="318801" y="0"/>
                  </a:moveTo>
                  <a:lnTo>
                    <a:pt x="341661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4552188" y="4393691"/>
              <a:ext cx="114300" cy="306705"/>
            </a:xfrm>
            <a:custGeom>
              <a:avLst/>
              <a:gdLst/>
              <a:ahLst/>
              <a:cxnLst/>
              <a:rect l="l" t="t" r="r" b="b"/>
              <a:pathLst>
                <a:path w="114300" h="306704">
                  <a:moveTo>
                    <a:pt x="114300" y="306324"/>
                  </a:moveTo>
                  <a:lnTo>
                    <a:pt x="0" y="306324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0632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4401311" y="4654296"/>
              <a:ext cx="114300" cy="45720"/>
            </a:xfrm>
            <a:custGeom>
              <a:avLst/>
              <a:gdLst/>
              <a:ahLst/>
              <a:cxnLst/>
              <a:rect l="l" t="t" r="r" b="b"/>
              <a:pathLst>
                <a:path w="114300" h="45720">
                  <a:moveTo>
                    <a:pt x="114300" y="45719"/>
                  </a:moveTo>
                  <a:lnTo>
                    <a:pt x="0" y="45719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45719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4248911" y="4229100"/>
              <a:ext cx="114300" cy="471170"/>
            </a:xfrm>
            <a:custGeom>
              <a:avLst/>
              <a:gdLst/>
              <a:ahLst/>
              <a:cxnLst/>
              <a:rect l="l" t="t" r="r" b="b"/>
              <a:pathLst>
                <a:path w="114300" h="471170">
                  <a:moveTo>
                    <a:pt x="114300" y="470916"/>
                  </a:moveTo>
                  <a:lnTo>
                    <a:pt x="0" y="470916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4709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5007864" y="4489703"/>
              <a:ext cx="114300" cy="210820"/>
            </a:xfrm>
            <a:custGeom>
              <a:avLst/>
              <a:gdLst/>
              <a:ahLst/>
              <a:cxnLst/>
              <a:rect l="l" t="t" r="r" b="b"/>
              <a:pathLst>
                <a:path w="114300" h="210820">
                  <a:moveTo>
                    <a:pt x="114300" y="210312"/>
                  </a:moveTo>
                  <a:lnTo>
                    <a:pt x="0" y="210312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210312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4855464" y="4654296"/>
              <a:ext cx="114300" cy="45720"/>
            </a:xfrm>
            <a:custGeom>
              <a:avLst/>
              <a:gdLst/>
              <a:ahLst/>
              <a:cxnLst/>
              <a:rect l="l" t="t" r="r" b="b"/>
              <a:pathLst>
                <a:path w="114300" h="45720">
                  <a:moveTo>
                    <a:pt x="114299" y="45719"/>
                  </a:moveTo>
                  <a:lnTo>
                    <a:pt x="0" y="4571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45719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4817364" y="4379690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 h="0">
                  <a:moveTo>
                    <a:pt x="0" y="0"/>
                  </a:moveTo>
                  <a:lnTo>
                    <a:pt x="318801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5136165" y="437969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0" y="0"/>
                  </a:moveTo>
                  <a:lnTo>
                    <a:pt x="22574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4704588" y="4334255"/>
              <a:ext cx="114300" cy="365760"/>
            </a:xfrm>
            <a:custGeom>
              <a:avLst/>
              <a:gdLst/>
              <a:ahLst/>
              <a:cxnLst/>
              <a:rect l="l" t="t" r="r" b="b"/>
              <a:pathLst>
                <a:path w="114300" h="365760">
                  <a:moveTo>
                    <a:pt x="114300" y="365759"/>
                  </a:moveTo>
                  <a:lnTo>
                    <a:pt x="0" y="365759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65759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5462016" y="4480559"/>
              <a:ext cx="114300" cy="219710"/>
            </a:xfrm>
            <a:custGeom>
              <a:avLst/>
              <a:gdLst/>
              <a:ahLst/>
              <a:cxnLst/>
              <a:rect l="l" t="t" r="r" b="b"/>
              <a:pathLst>
                <a:path w="114300" h="219710">
                  <a:moveTo>
                    <a:pt x="114300" y="219456"/>
                  </a:moveTo>
                  <a:lnTo>
                    <a:pt x="0" y="219456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219456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5311139" y="4645151"/>
              <a:ext cx="114300" cy="55244"/>
            </a:xfrm>
            <a:custGeom>
              <a:avLst/>
              <a:gdLst/>
              <a:ahLst/>
              <a:cxnLst/>
              <a:rect l="l" t="t" r="r" b="b"/>
              <a:pathLst>
                <a:path w="114300" h="55245">
                  <a:moveTo>
                    <a:pt x="114300" y="54864"/>
                  </a:moveTo>
                  <a:lnTo>
                    <a:pt x="0" y="54864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4864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5273421" y="4379690"/>
              <a:ext cx="342265" cy="0"/>
            </a:xfrm>
            <a:custGeom>
              <a:avLst/>
              <a:gdLst/>
              <a:ahLst/>
              <a:cxnLst/>
              <a:rect l="l" t="t" r="r" b="b"/>
              <a:pathLst>
                <a:path w="342264" h="0">
                  <a:moveTo>
                    <a:pt x="0" y="0"/>
                  </a:moveTo>
                  <a:lnTo>
                    <a:pt x="318896" y="0"/>
                  </a:lnTo>
                </a:path>
                <a:path w="342264" h="0">
                  <a:moveTo>
                    <a:pt x="318896" y="0"/>
                  </a:moveTo>
                  <a:lnTo>
                    <a:pt x="341757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5158739" y="4297680"/>
              <a:ext cx="114300" cy="402590"/>
            </a:xfrm>
            <a:custGeom>
              <a:avLst/>
              <a:gdLst/>
              <a:ahLst/>
              <a:cxnLst/>
              <a:rect l="l" t="t" r="r" b="b"/>
              <a:pathLst>
                <a:path w="114300" h="402589">
                  <a:moveTo>
                    <a:pt x="114300" y="402335"/>
                  </a:moveTo>
                  <a:lnTo>
                    <a:pt x="0" y="402335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402335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5919216" y="4507991"/>
              <a:ext cx="114300" cy="192405"/>
            </a:xfrm>
            <a:custGeom>
              <a:avLst/>
              <a:gdLst/>
              <a:ahLst/>
              <a:cxnLst/>
              <a:rect l="l" t="t" r="r" b="b"/>
              <a:pathLst>
                <a:path w="114300" h="192404">
                  <a:moveTo>
                    <a:pt x="114300" y="192024"/>
                  </a:moveTo>
                  <a:lnTo>
                    <a:pt x="0" y="192024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2024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5766816" y="4663439"/>
              <a:ext cx="114300" cy="36830"/>
            </a:xfrm>
            <a:custGeom>
              <a:avLst/>
              <a:gdLst/>
              <a:ahLst/>
              <a:cxnLst/>
              <a:rect l="l" t="t" r="r" b="b"/>
              <a:pathLst>
                <a:path w="114300" h="36829">
                  <a:moveTo>
                    <a:pt x="114300" y="36575"/>
                  </a:moveTo>
                  <a:lnTo>
                    <a:pt x="0" y="36575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6575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5728049" y="4379690"/>
              <a:ext cx="775335" cy="0"/>
            </a:xfrm>
            <a:custGeom>
              <a:avLst/>
              <a:gdLst/>
              <a:ahLst/>
              <a:cxnLst/>
              <a:rect l="l" t="t" r="r" b="b"/>
              <a:pathLst>
                <a:path w="775334" h="0">
                  <a:moveTo>
                    <a:pt x="0" y="0"/>
                  </a:moveTo>
                  <a:lnTo>
                    <a:pt x="318802" y="0"/>
                  </a:lnTo>
                </a:path>
                <a:path w="775334" h="0">
                  <a:moveTo>
                    <a:pt x="318802" y="0"/>
                  </a:moveTo>
                  <a:lnTo>
                    <a:pt x="774953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6503003" y="4378304"/>
              <a:ext cx="454659" cy="8255"/>
            </a:xfrm>
            <a:custGeom>
              <a:avLst/>
              <a:gdLst/>
              <a:ahLst/>
              <a:cxnLst/>
              <a:rect l="l" t="t" r="r" b="b"/>
              <a:pathLst>
                <a:path w="454659" h="8254">
                  <a:moveTo>
                    <a:pt x="0" y="7629"/>
                  </a:moveTo>
                  <a:lnTo>
                    <a:pt x="454628" y="7629"/>
                  </a:lnTo>
                </a:path>
                <a:path w="454659" h="8254">
                  <a:moveTo>
                    <a:pt x="0" y="0"/>
                  </a:moveTo>
                  <a:lnTo>
                    <a:pt x="454628" y="0"/>
                  </a:lnTo>
                </a:path>
              </a:pathLst>
            </a:custGeom>
            <a:ln w="317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6957631" y="4379690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5" h="0">
                  <a:moveTo>
                    <a:pt x="0" y="0"/>
                  </a:moveTo>
                  <a:lnTo>
                    <a:pt x="456057" y="0"/>
                  </a:lnTo>
                </a:path>
              </a:pathLst>
            </a:custGeom>
            <a:ln w="1525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7414260" y="4376927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90" h="5079">
                  <a:moveTo>
                    <a:pt x="0" y="4572"/>
                  </a:moveTo>
                  <a:lnTo>
                    <a:pt x="21335" y="4572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5615939" y="4361688"/>
              <a:ext cx="114300" cy="338455"/>
            </a:xfrm>
            <a:custGeom>
              <a:avLst/>
              <a:gdLst/>
              <a:ahLst/>
              <a:cxnLst/>
              <a:rect l="l" t="t" r="r" b="b"/>
              <a:pathLst>
                <a:path w="114300" h="338454">
                  <a:moveTo>
                    <a:pt x="114300" y="338327"/>
                  </a:moveTo>
                  <a:lnTo>
                    <a:pt x="0" y="338327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3832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6373367" y="4521707"/>
              <a:ext cx="114300" cy="178435"/>
            </a:xfrm>
            <a:custGeom>
              <a:avLst/>
              <a:gdLst/>
              <a:ahLst/>
              <a:cxnLst/>
              <a:rect l="l" t="t" r="r" b="b"/>
              <a:pathLst>
                <a:path w="114300" h="178435">
                  <a:moveTo>
                    <a:pt x="114300" y="178308"/>
                  </a:moveTo>
                  <a:lnTo>
                    <a:pt x="0" y="178308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78308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6222492" y="4672583"/>
              <a:ext cx="114300" cy="27940"/>
            </a:xfrm>
            <a:custGeom>
              <a:avLst/>
              <a:gdLst/>
              <a:ahLst/>
              <a:cxnLst/>
              <a:rect l="l" t="t" r="r" b="b"/>
              <a:pathLst>
                <a:path w="114300" h="27939">
                  <a:moveTo>
                    <a:pt x="114300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27432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6070092" y="4402835"/>
              <a:ext cx="114300" cy="297180"/>
            </a:xfrm>
            <a:custGeom>
              <a:avLst/>
              <a:gdLst/>
              <a:ahLst/>
              <a:cxnLst/>
              <a:rect l="l" t="t" r="r" b="b"/>
              <a:pathLst>
                <a:path w="114300" h="297179">
                  <a:moveTo>
                    <a:pt x="114300" y="297180"/>
                  </a:moveTo>
                  <a:lnTo>
                    <a:pt x="0" y="29718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297180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6829044" y="4526280"/>
              <a:ext cx="114300" cy="173990"/>
            </a:xfrm>
            <a:custGeom>
              <a:avLst/>
              <a:gdLst/>
              <a:ahLst/>
              <a:cxnLst/>
              <a:rect l="l" t="t" r="r" b="b"/>
              <a:pathLst>
                <a:path w="114300" h="173989">
                  <a:moveTo>
                    <a:pt x="114300" y="173735"/>
                  </a:moveTo>
                  <a:lnTo>
                    <a:pt x="0" y="173735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73735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6676644" y="4658867"/>
              <a:ext cx="114300" cy="41275"/>
            </a:xfrm>
            <a:custGeom>
              <a:avLst/>
              <a:gdLst/>
              <a:ahLst/>
              <a:cxnLst/>
              <a:rect l="l" t="t" r="r" b="b"/>
              <a:pathLst>
                <a:path w="114300" h="41275">
                  <a:moveTo>
                    <a:pt x="114300" y="41148"/>
                  </a:moveTo>
                  <a:lnTo>
                    <a:pt x="0" y="41148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41148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6525767" y="4384548"/>
              <a:ext cx="114300" cy="315595"/>
            </a:xfrm>
            <a:custGeom>
              <a:avLst/>
              <a:gdLst/>
              <a:ahLst/>
              <a:cxnLst/>
              <a:rect l="l" t="t" r="r" b="b"/>
              <a:pathLst>
                <a:path w="114300" h="315595">
                  <a:moveTo>
                    <a:pt x="114300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15467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7284720" y="4526280"/>
              <a:ext cx="114300" cy="173990"/>
            </a:xfrm>
            <a:custGeom>
              <a:avLst/>
              <a:gdLst/>
              <a:ahLst/>
              <a:cxnLst/>
              <a:rect l="l" t="t" r="r" b="b"/>
              <a:pathLst>
                <a:path w="114300" h="173989">
                  <a:moveTo>
                    <a:pt x="114300" y="173735"/>
                  </a:moveTo>
                  <a:lnTo>
                    <a:pt x="0" y="173735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73735"/>
                  </a:lnTo>
                  <a:close/>
                </a:path>
              </a:pathLst>
            </a:custGeom>
            <a:solidFill>
              <a:srgbClr val="DF5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7132320" y="4668011"/>
              <a:ext cx="116205" cy="32384"/>
            </a:xfrm>
            <a:custGeom>
              <a:avLst/>
              <a:gdLst/>
              <a:ahLst/>
              <a:cxnLst/>
              <a:rect l="l" t="t" r="r" b="b"/>
              <a:pathLst>
                <a:path w="116204" h="32385">
                  <a:moveTo>
                    <a:pt x="115824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115824" y="0"/>
                  </a:lnTo>
                  <a:lnTo>
                    <a:pt x="115824" y="32004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6979920" y="4398264"/>
              <a:ext cx="114300" cy="302260"/>
            </a:xfrm>
            <a:custGeom>
              <a:avLst/>
              <a:gdLst/>
              <a:ahLst/>
              <a:cxnLst/>
              <a:rect l="l" t="t" r="r" b="b"/>
              <a:pathLst>
                <a:path w="114300" h="302260">
                  <a:moveTo>
                    <a:pt x="114300" y="301751"/>
                  </a:moveTo>
                  <a:lnTo>
                    <a:pt x="0" y="301751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01751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7549896" y="4696967"/>
              <a:ext cx="38100" cy="3175"/>
            </a:xfrm>
            <a:custGeom>
              <a:avLst/>
              <a:gdLst/>
              <a:ahLst/>
              <a:cxnLst/>
              <a:rect l="l" t="t" r="r" b="b"/>
              <a:pathLst>
                <a:path w="38100" h="3175">
                  <a:moveTo>
                    <a:pt x="38100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3048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7694390" y="4700111"/>
              <a:ext cx="0" cy="365125"/>
            </a:xfrm>
            <a:custGeom>
              <a:avLst/>
              <a:gdLst/>
              <a:ahLst/>
              <a:cxnLst/>
              <a:rect l="l" t="t" r="r" b="b"/>
              <a:pathLst>
                <a:path w="0" h="365125">
                  <a:moveTo>
                    <a:pt x="0" y="0"/>
                  </a:moveTo>
                  <a:lnTo>
                    <a:pt x="0" y="364712"/>
                  </a:lnTo>
                </a:path>
              </a:pathLst>
            </a:custGeom>
            <a:ln w="15259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7587996" y="4658867"/>
              <a:ext cx="106680" cy="41275"/>
            </a:xfrm>
            <a:custGeom>
              <a:avLst/>
              <a:gdLst/>
              <a:ahLst/>
              <a:cxnLst/>
              <a:rect l="l" t="t" r="r" b="b"/>
              <a:pathLst>
                <a:path w="106679" h="41275">
                  <a:moveTo>
                    <a:pt x="106680" y="41148"/>
                  </a:moveTo>
                  <a:lnTo>
                    <a:pt x="0" y="41148"/>
                  </a:lnTo>
                  <a:lnTo>
                    <a:pt x="0" y="0"/>
                  </a:lnTo>
                  <a:lnTo>
                    <a:pt x="106680" y="0"/>
                  </a:lnTo>
                  <a:lnTo>
                    <a:pt x="106680" y="41148"/>
                  </a:lnTo>
                  <a:close/>
                </a:path>
              </a:pathLst>
            </a:custGeom>
            <a:solidFill>
              <a:srgbClr val="F08C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7549896" y="4376927"/>
              <a:ext cx="144780" cy="5080"/>
            </a:xfrm>
            <a:custGeom>
              <a:avLst/>
              <a:gdLst/>
              <a:ahLst/>
              <a:cxnLst/>
              <a:rect l="l" t="t" r="r" b="b"/>
              <a:pathLst>
                <a:path w="144779" h="5079">
                  <a:moveTo>
                    <a:pt x="14478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144780" y="0"/>
                  </a:lnTo>
                  <a:lnTo>
                    <a:pt x="144780" y="457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7435596" y="4343400"/>
              <a:ext cx="114300" cy="356870"/>
            </a:xfrm>
            <a:custGeom>
              <a:avLst/>
              <a:gdLst/>
              <a:ahLst/>
              <a:cxnLst/>
              <a:rect l="l" t="t" r="r" b="b"/>
              <a:pathLst>
                <a:path w="114300" h="356870">
                  <a:moveTo>
                    <a:pt x="114300" y="356616"/>
                  </a:moveTo>
                  <a:lnTo>
                    <a:pt x="0" y="356616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56616"/>
                  </a:lnTo>
                  <a:close/>
                </a:path>
              </a:pathLst>
            </a:custGeom>
            <a:solidFill>
              <a:srgbClr val="4D77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1949386" y="1687734"/>
              <a:ext cx="456565" cy="3012440"/>
            </a:xfrm>
            <a:custGeom>
              <a:avLst/>
              <a:gdLst/>
              <a:ahLst/>
              <a:cxnLst/>
              <a:rect l="l" t="t" r="r" b="b"/>
              <a:pathLst>
                <a:path w="456564" h="3012440">
                  <a:moveTo>
                    <a:pt x="0" y="0"/>
                  </a:moveTo>
                  <a:lnTo>
                    <a:pt x="0" y="3012376"/>
                  </a:lnTo>
                </a:path>
                <a:path w="456564" h="3012440">
                  <a:moveTo>
                    <a:pt x="456152" y="0"/>
                  </a:moveTo>
                  <a:lnTo>
                    <a:pt x="456152" y="3012376"/>
                  </a:lnTo>
                </a:path>
                <a:path w="456564" h="3012440">
                  <a:moveTo>
                    <a:pt x="0" y="0"/>
                  </a:moveTo>
                  <a:lnTo>
                    <a:pt x="456152" y="0"/>
                  </a:lnTo>
                </a:path>
                <a:path w="456564" h="3012440">
                  <a:moveTo>
                    <a:pt x="0" y="3012376"/>
                  </a:moveTo>
                  <a:lnTo>
                    <a:pt x="456152" y="3012376"/>
                  </a:lnTo>
                </a:path>
                <a:path w="456564" h="3012440">
                  <a:moveTo>
                    <a:pt x="456152" y="0"/>
                  </a:moveTo>
                  <a:lnTo>
                    <a:pt x="456152" y="3012376"/>
                  </a:lnTo>
                </a:path>
              </a:pathLst>
            </a:custGeom>
            <a:ln w="15259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2852442" y="1687734"/>
              <a:ext cx="15875" cy="3012440"/>
            </a:xfrm>
            <a:custGeom>
              <a:avLst/>
              <a:gdLst/>
              <a:ahLst/>
              <a:cxnLst/>
              <a:rect l="l" t="t" r="r" b="b"/>
              <a:pathLst>
                <a:path w="15875" h="3012440">
                  <a:moveTo>
                    <a:pt x="0" y="0"/>
                  </a:moveTo>
                  <a:lnTo>
                    <a:pt x="15259" y="0"/>
                  </a:lnTo>
                  <a:lnTo>
                    <a:pt x="15259" y="3012376"/>
                  </a:lnTo>
                  <a:lnTo>
                    <a:pt x="0" y="3012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2403348" y="1687067"/>
              <a:ext cx="457200" cy="3013075"/>
            </a:xfrm>
            <a:custGeom>
              <a:avLst/>
              <a:gdLst/>
              <a:ahLst/>
              <a:cxnLst/>
              <a:rect l="l" t="t" r="r" b="b"/>
              <a:pathLst>
                <a:path w="457200" h="3013075">
                  <a:moveTo>
                    <a:pt x="457200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457200" y="3012960"/>
                  </a:lnTo>
                  <a:lnTo>
                    <a:pt x="457200" y="3009912"/>
                  </a:lnTo>
                  <a:close/>
                </a:path>
                <a:path w="457200" h="3013075">
                  <a:moveTo>
                    <a:pt x="45720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7200" y="3048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2852432" y="1687740"/>
              <a:ext cx="471805" cy="3012440"/>
            </a:xfrm>
            <a:custGeom>
              <a:avLst/>
              <a:gdLst/>
              <a:ahLst/>
              <a:cxnLst/>
              <a:rect l="l" t="t" r="r" b="b"/>
              <a:pathLst>
                <a:path w="471804" h="3012440">
                  <a:moveTo>
                    <a:pt x="15265" y="0"/>
                  </a:moveTo>
                  <a:lnTo>
                    <a:pt x="0" y="0"/>
                  </a:lnTo>
                  <a:lnTo>
                    <a:pt x="0" y="3012376"/>
                  </a:lnTo>
                  <a:lnTo>
                    <a:pt x="15265" y="3012376"/>
                  </a:lnTo>
                  <a:lnTo>
                    <a:pt x="15265" y="0"/>
                  </a:lnTo>
                  <a:close/>
                </a:path>
                <a:path w="471804" h="3012440">
                  <a:moveTo>
                    <a:pt x="471411" y="0"/>
                  </a:moveTo>
                  <a:lnTo>
                    <a:pt x="456158" y="0"/>
                  </a:lnTo>
                  <a:lnTo>
                    <a:pt x="456158" y="3012376"/>
                  </a:lnTo>
                  <a:lnTo>
                    <a:pt x="471411" y="3012376"/>
                  </a:lnTo>
                  <a:lnTo>
                    <a:pt x="471411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2860548" y="1687067"/>
              <a:ext cx="455930" cy="3013075"/>
            </a:xfrm>
            <a:custGeom>
              <a:avLst/>
              <a:gdLst/>
              <a:ahLst/>
              <a:cxnLst/>
              <a:rect l="l" t="t" r="r" b="b"/>
              <a:pathLst>
                <a:path w="455929" h="3013075">
                  <a:moveTo>
                    <a:pt x="455676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455676" y="3012960"/>
                  </a:lnTo>
                  <a:lnTo>
                    <a:pt x="455676" y="3009912"/>
                  </a:lnTo>
                  <a:close/>
                </a:path>
                <a:path w="455929" h="3013075">
                  <a:moveTo>
                    <a:pt x="45567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5676" y="3048"/>
                  </a:lnTo>
                  <a:lnTo>
                    <a:pt x="45567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3308591" y="1687740"/>
              <a:ext cx="469900" cy="3012440"/>
            </a:xfrm>
            <a:custGeom>
              <a:avLst/>
              <a:gdLst/>
              <a:ahLst/>
              <a:cxnLst/>
              <a:rect l="l" t="t" r="r" b="b"/>
              <a:pathLst>
                <a:path w="469900" h="3012440">
                  <a:moveTo>
                    <a:pt x="15252" y="0"/>
                  </a:moveTo>
                  <a:lnTo>
                    <a:pt x="0" y="0"/>
                  </a:lnTo>
                  <a:lnTo>
                    <a:pt x="0" y="3012376"/>
                  </a:lnTo>
                  <a:lnTo>
                    <a:pt x="15252" y="3012376"/>
                  </a:lnTo>
                  <a:lnTo>
                    <a:pt x="15252" y="0"/>
                  </a:lnTo>
                  <a:close/>
                </a:path>
                <a:path w="469900" h="3012440">
                  <a:moveTo>
                    <a:pt x="469887" y="0"/>
                  </a:moveTo>
                  <a:lnTo>
                    <a:pt x="454621" y="0"/>
                  </a:lnTo>
                  <a:lnTo>
                    <a:pt x="454621" y="3012376"/>
                  </a:lnTo>
                  <a:lnTo>
                    <a:pt x="469887" y="3012376"/>
                  </a:lnTo>
                  <a:lnTo>
                    <a:pt x="46988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3314700" y="1687067"/>
              <a:ext cx="455930" cy="3013075"/>
            </a:xfrm>
            <a:custGeom>
              <a:avLst/>
              <a:gdLst/>
              <a:ahLst/>
              <a:cxnLst/>
              <a:rect l="l" t="t" r="r" b="b"/>
              <a:pathLst>
                <a:path w="455929" h="3013075">
                  <a:moveTo>
                    <a:pt x="455676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455676" y="3012960"/>
                  </a:lnTo>
                  <a:lnTo>
                    <a:pt x="455676" y="3009912"/>
                  </a:lnTo>
                  <a:close/>
                </a:path>
                <a:path w="455929" h="3013075">
                  <a:moveTo>
                    <a:pt x="45567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5676" y="3048"/>
                  </a:lnTo>
                  <a:lnTo>
                    <a:pt x="45567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3763213" y="1687740"/>
              <a:ext cx="471805" cy="3012440"/>
            </a:xfrm>
            <a:custGeom>
              <a:avLst/>
              <a:gdLst/>
              <a:ahLst/>
              <a:cxnLst/>
              <a:rect l="l" t="t" r="r" b="b"/>
              <a:pathLst>
                <a:path w="471804" h="3012440">
                  <a:moveTo>
                    <a:pt x="15265" y="0"/>
                  </a:moveTo>
                  <a:lnTo>
                    <a:pt x="0" y="0"/>
                  </a:lnTo>
                  <a:lnTo>
                    <a:pt x="0" y="3012376"/>
                  </a:lnTo>
                  <a:lnTo>
                    <a:pt x="15265" y="3012376"/>
                  </a:lnTo>
                  <a:lnTo>
                    <a:pt x="15265" y="0"/>
                  </a:lnTo>
                  <a:close/>
                </a:path>
                <a:path w="471804" h="3012440">
                  <a:moveTo>
                    <a:pt x="471322" y="0"/>
                  </a:moveTo>
                  <a:lnTo>
                    <a:pt x="456057" y="0"/>
                  </a:lnTo>
                  <a:lnTo>
                    <a:pt x="456057" y="3012376"/>
                  </a:lnTo>
                  <a:lnTo>
                    <a:pt x="471322" y="3012376"/>
                  </a:lnTo>
                  <a:lnTo>
                    <a:pt x="47132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3770376" y="1687067"/>
              <a:ext cx="457200" cy="3013075"/>
            </a:xfrm>
            <a:custGeom>
              <a:avLst/>
              <a:gdLst/>
              <a:ahLst/>
              <a:cxnLst/>
              <a:rect l="l" t="t" r="r" b="b"/>
              <a:pathLst>
                <a:path w="457200" h="3013075">
                  <a:moveTo>
                    <a:pt x="457200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457200" y="3012960"/>
                  </a:lnTo>
                  <a:lnTo>
                    <a:pt x="457200" y="3009912"/>
                  </a:lnTo>
                  <a:close/>
                </a:path>
                <a:path w="457200" h="3013075">
                  <a:moveTo>
                    <a:pt x="45720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7200" y="3048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4219270" y="1687740"/>
              <a:ext cx="469900" cy="3012440"/>
            </a:xfrm>
            <a:custGeom>
              <a:avLst/>
              <a:gdLst/>
              <a:ahLst/>
              <a:cxnLst/>
              <a:rect l="l" t="t" r="r" b="b"/>
              <a:pathLst>
                <a:path w="469900" h="3012440">
                  <a:moveTo>
                    <a:pt x="15265" y="0"/>
                  </a:moveTo>
                  <a:lnTo>
                    <a:pt x="0" y="0"/>
                  </a:lnTo>
                  <a:lnTo>
                    <a:pt x="0" y="3012376"/>
                  </a:lnTo>
                  <a:lnTo>
                    <a:pt x="15265" y="3012376"/>
                  </a:lnTo>
                  <a:lnTo>
                    <a:pt x="15265" y="0"/>
                  </a:lnTo>
                  <a:close/>
                </a:path>
                <a:path w="469900" h="3012440">
                  <a:moveTo>
                    <a:pt x="469887" y="0"/>
                  </a:moveTo>
                  <a:lnTo>
                    <a:pt x="454634" y="0"/>
                  </a:lnTo>
                  <a:lnTo>
                    <a:pt x="454634" y="3012376"/>
                  </a:lnTo>
                  <a:lnTo>
                    <a:pt x="469887" y="3012376"/>
                  </a:lnTo>
                  <a:lnTo>
                    <a:pt x="46988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4226052" y="1687067"/>
              <a:ext cx="455930" cy="3013075"/>
            </a:xfrm>
            <a:custGeom>
              <a:avLst/>
              <a:gdLst/>
              <a:ahLst/>
              <a:cxnLst/>
              <a:rect l="l" t="t" r="r" b="b"/>
              <a:pathLst>
                <a:path w="455929" h="3013075">
                  <a:moveTo>
                    <a:pt x="455676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455676" y="3012960"/>
                  </a:lnTo>
                  <a:lnTo>
                    <a:pt x="455676" y="3009912"/>
                  </a:lnTo>
                  <a:close/>
                </a:path>
                <a:path w="455929" h="3013075">
                  <a:moveTo>
                    <a:pt x="45567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5676" y="3048"/>
                  </a:lnTo>
                  <a:lnTo>
                    <a:pt x="45567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4673905" y="1687740"/>
              <a:ext cx="469900" cy="3012440"/>
            </a:xfrm>
            <a:custGeom>
              <a:avLst/>
              <a:gdLst/>
              <a:ahLst/>
              <a:cxnLst/>
              <a:rect l="l" t="t" r="r" b="b"/>
              <a:pathLst>
                <a:path w="469900" h="3012440">
                  <a:moveTo>
                    <a:pt x="15252" y="0"/>
                  </a:moveTo>
                  <a:lnTo>
                    <a:pt x="0" y="0"/>
                  </a:lnTo>
                  <a:lnTo>
                    <a:pt x="0" y="3012376"/>
                  </a:lnTo>
                  <a:lnTo>
                    <a:pt x="15252" y="3012376"/>
                  </a:lnTo>
                  <a:lnTo>
                    <a:pt x="15252" y="0"/>
                  </a:lnTo>
                  <a:close/>
                </a:path>
                <a:path w="469900" h="3012440">
                  <a:moveTo>
                    <a:pt x="469887" y="0"/>
                  </a:moveTo>
                  <a:lnTo>
                    <a:pt x="454621" y="0"/>
                  </a:lnTo>
                  <a:lnTo>
                    <a:pt x="454621" y="3012376"/>
                  </a:lnTo>
                  <a:lnTo>
                    <a:pt x="469887" y="3012376"/>
                  </a:lnTo>
                  <a:lnTo>
                    <a:pt x="46988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4681728" y="1687067"/>
              <a:ext cx="455930" cy="3013075"/>
            </a:xfrm>
            <a:custGeom>
              <a:avLst/>
              <a:gdLst/>
              <a:ahLst/>
              <a:cxnLst/>
              <a:rect l="l" t="t" r="r" b="b"/>
              <a:pathLst>
                <a:path w="455929" h="3013075">
                  <a:moveTo>
                    <a:pt x="455676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455676" y="3012960"/>
                  </a:lnTo>
                  <a:lnTo>
                    <a:pt x="455676" y="3009912"/>
                  </a:lnTo>
                  <a:close/>
                </a:path>
                <a:path w="455929" h="3013075">
                  <a:moveTo>
                    <a:pt x="45567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5676" y="3048"/>
                  </a:lnTo>
                  <a:lnTo>
                    <a:pt x="455676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5128527" y="1687740"/>
              <a:ext cx="471805" cy="3012440"/>
            </a:xfrm>
            <a:custGeom>
              <a:avLst/>
              <a:gdLst/>
              <a:ahLst/>
              <a:cxnLst/>
              <a:rect l="l" t="t" r="r" b="b"/>
              <a:pathLst>
                <a:path w="471804" h="3012440">
                  <a:moveTo>
                    <a:pt x="15265" y="0"/>
                  </a:moveTo>
                  <a:lnTo>
                    <a:pt x="0" y="0"/>
                  </a:lnTo>
                  <a:lnTo>
                    <a:pt x="0" y="3012376"/>
                  </a:lnTo>
                  <a:lnTo>
                    <a:pt x="15265" y="3012376"/>
                  </a:lnTo>
                  <a:lnTo>
                    <a:pt x="15265" y="0"/>
                  </a:lnTo>
                  <a:close/>
                </a:path>
                <a:path w="471804" h="3012440">
                  <a:moveTo>
                    <a:pt x="471411" y="0"/>
                  </a:moveTo>
                  <a:lnTo>
                    <a:pt x="456158" y="0"/>
                  </a:lnTo>
                  <a:lnTo>
                    <a:pt x="456158" y="3012376"/>
                  </a:lnTo>
                  <a:lnTo>
                    <a:pt x="471411" y="3012376"/>
                  </a:lnTo>
                  <a:lnTo>
                    <a:pt x="471411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5135880" y="1687067"/>
              <a:ext cx="457200" cy="3013075"/>
            </a:xfrm>
            <a:custGeom>
              <a:avLst/>
              <a:gdLst/>
              <a:ahLst/>
              <a:cxnLst/>
              <a:rect l="l" t="t" r="r" b="b"/>
              <a:pathLst>
                <a:path w="457200" h="3013075">
                  <a:moveTo>
                    <a:pt x="457200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457200" y="3012960"/>
                  </a:lnTo>
                  <a:lnTo>
                    <a:pt x="457200" y="3009912"/>
                  </a:lnTo>
                  <a:close/>
                </a:path>
                <a:path w="457200" h="3013075">
                  <a:moveTo>
                    <a:pt x="45720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7200" y="3048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5584685" y="1687740"/>
              <a:ext cx="469900" cy="3012440"/>
            </a:xfrm>
            <a:custGeom>
              <a:avLst/>
              <a:gdLst/>
              <a:ahLst/>
              <a:cxnLst/>
              <a:rect l="l" t="t" r="r" b="b"/>
              <a:pathLst>
                <a:path w="469900" h="3012440">
                  <a:moveTo>
                    <a:pt x="15252" y="0"/>
                  </a:moveTo>
                  <a:lnTo>
                    <a:pt x="0" y="0"/>
                  </a:lnTo>
                  <a:lnTo>
                    <a:pt x="0" y="3012376"/>
                  </a:lnTo>
                  <a:lnTo>
                    <a:pt x="15252" y="3012376"/>
                  </a:lnTo>
                  <a:lnTo>
                    <a:pt x="15252" y="0"/>
                  </a:lnTo>
                  <a:close/>
                </a:path>
                <a:path w="469900" h="3012440">
                  <a:moveTo>
                    <a:pt x="469785" y="0"/>
                  </a:moveTo>
                  <a:lnTo>
                    <a:pt x="454533" y="0"/>
                  </a:lnTo>
                  <a:lnTo>
                    <a:pt x="454533" y="3012376"/>
                  </a:lnTo>
                  <a:lnTo>
                    <a:pt x="469785" y="3012376"/>
                  </a:lnTo>
                  <a:lnTo>
                    <a:pt x="46978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5593080" y="1687067"/>
              <a:ext cx="455930" cy="3013075"/>
            </a:xfrm>
            <a:custGeom>
              <a:avLst/>
              <a:gdLst/>
              <a:ahLst/>
              <a:cxnLst/>
              <a:rect l="l" t="t" r="r" b="b"/>
              <a:pathLst>
                <a:path w="455929" h="3013075">
                  <a:moveTo>
                    <a:pt x="455663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455663" y="3012960"/>
                  </a:lnTo>
                  <a:lnTo>
                    <a:pt x="455663" y="3009912"/>
                  </a:lnTo>
                  <a:close/>
                </a:path>
                <a:path w="455929" h="3013075">
                  <a:moveTo>
                    <a:pt x="455663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5663" y="3048"/>
                  </a:lnTo>
                  <a:lnTo>
                    <a:pt x="455663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6039218" y="1687740"/>
              <a:ext cx="471805" cy="3012440"/>
            </a:xfrm>
            <a:custGeom>
              <a:avLst/>
              <a:gdLst/>
              <a:ahLst/>
              <a:cxnLst/>
              <a:rect l="l" t="t" r="r" b="b"/>
              <a:pathLst>
                <a:path w="471804" h="3012440">
                  <a:moveTo>
                    <a:pt x="15252" y="0"/>
                  </a:moveTo>
                  <a:lnTo>
                    <a:pt x="0" y="0"/>
                  </a:lnTo>
                  <a:lnTo>
                    <a:pt x="0" y="3012376"/>
                  </a:lnTo>
                  <a:lnTo>
                    <a:pt x="15252" y="3012376"/>
                  </a:lnTo>
                  <a:lnTo>
                    <a:pt x="15252" y="0"/>
                  </a:lnTo>
                  <a:close/>
                </a:path>
                <a:path w="471804" h="3012440">
                  <a:moveTo>
                    <a:pt x="471411" y="0"/>
                  </a:moveTo>
                  <a:lnTo>
                    <a:pt x="456145" y="0"/>
                  </a:lnTo>
                  <a:lnTo>
                    <a:pt x="456145" y="3012376"/>
                  </a:lnTo>
                  <a:lnTo>
                    <a:pt x="471411" y="3012376"/>
                  </a:lnTo>
                  <a:lnTo>
                    <a:pt x="471411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6047232" y="1687067"/>
              <a:ext cx="455930" cy="3013075"/>
            </a:xfrm>
            <a:custGeom>
              <a:avLst/>
              <a:gdLst/>
              <a:ahLst/>
              <a:cxnLst/>
              <a:rect l="l" t="t" r="r" b="b"/>
              <a:pathLst>
                <a:path w="455929" h="3013075">
                  <a:moveTo>
                    <a:pt x="455663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455663" y="3012960"/>
                  </a:lnTo>
                  <a:lnTo>
                    <a:pt x="455663" y="3009912"/>
                  </a:lnTo>
                  <a:close/>
                </a:path>
                <a:path w="455929" h="3013075">
                  <a:moveTo>
                    <a:pt x="455663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5663" y="3048"/>
                  </a:lnTo>
                  <a:lnTo>
                    <a:pt x="455663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 descr=""/>
            <p:cNvSpPr/>
            <p:nvPr/>
          </p:nvSpPr>
          <p:spPr>
            <a:xfrm>
              <a:off x="6495364" y="1687740"/>
              <a:ext cx="469900" cy="3012440"/>
            </a:xfrm>
            <a:custGeom>
              <a:avLst/>
              <a:gdLst/>
              <a:ahLst/>
              <a:cxnLst/>
              <a:rect l="l" t="t" r="r" b="b"/>
              <a:pathLst>
                <a:path w="469900" h="3012440">
                  <a:moveTo>
                    <a:pt x="15265" y="0"/>
                  </a:moveTo>
                  <a:lnTo>
                    <a:pt x="0" y="0"/>
                  </a:lnTo>
                  <a:lnTo>
                    <a:pt x="0" y="3012376"/>
                  </a:lnTo>
                  <a:lnTo>
                    <a:pt x="15265" y="3012376"/>
                  </a:lnTo>
                  <a:lnTo>
                    <a:pt x="15265" y="0"/>
                  </a:lnTo>
                  <a:close/>
                </a:path>
                <a:path w="469900" h="3012440">
                  <a:moveTo>
                    <a:pt x="469887" y="0"/>
                  </a:moveTo>
                  <a:lnTo>
                    <a:pt x="454634" y="0"/>
                  </a:lnTo>
                  <a:lnTo>
                    <a:pt x="454634" y="3012376"/>
                  </a:lnTo>
                  <a:lnTo>
                    <a:pt x="469887" y="3012376"/>
                  </a:lnTo>
                  <a:lnTo>
                    <a:pt x="469887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 descr=""/>
            <p:cNvSpPr/>
            <p:nvPr/>
          </p:nvSpPr>
          <p:spPr>
            <a:xfrm>
              <a:off x="6502895" y="1687067"/>
              <a:ext cx="455930" cy="3013075"/>
            </a:xfrm>
            <a:custGeom>
              <a:avLst/>
              <a:gdLst/>
              <a:ahLst/>
              <a:cxnLst/>
              <a:rect l="l" t="t" r="r" b="b"/>
              <a:pathLst>
                <a:path w="455929" h="3013075">
                  <a:moveTo>
                    <a:pt x="455688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455688" y="3012960"/>
                  </a:lnTo>
                  <a:lnTo>
                    <a:pt x="455688" y="3009912"/>
                  </a:lnTo>
                  <a:close/>
                </a:path>
                <a:path w="455929" h="3013075">
                  <a:moveTo>
                    <a:pt x="455688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5688" y="3048"/>
                  </a:lnTo>
                  <a:lnTo>
                    <a:pt x="45568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6949999" y="1687740"/>
              <a:ext cx="471805" cy="3012440"/>
            </a:xfrm>
            <a:custGeom>
              <a:avLst/>
              <a:gdLst/>
              <a:ahLst/>
              <a:cxnLst/>
              <a:rect l="l" t="t" r="r" b="b"/>
              <a:pathLst>
                <a:path w="471804" h="3012440">
                  <a:moveTo>
                    <a:pt x="15252" y="0"/>
                  </a:moveTo>
                  <a:lnTo>
                    <a:pt x="0" y="0"/>
                  </a:lnTo>
                  <a:lnTo>
                    <a:pt x="0" y="3012376"/>
                  </a:lnTo>
                  <a:lnTo>
                    <a:pt x="15252" y="3012376"/>
                  </a:lnTo>
                  <a:lnTo>
                    <a:pt x="15252" y="0"/>
                  </a:lnTo>
                  <a:close/>
                </a:path>
                <a:path w="471804" h="3012440">
                  <a:moveTo>
                    <a:pt x="471309" y="0"/>
                  </a:moveTo>
                  <a:lnTo>
                    <a:pt x="456057" y="0"/>
                  </a:lnTo>
                  <a:lnTo>
                    <a:pt x="456057" y="3012376"/>
                  </a:lnTo>
                  <a:lnTo>
                    <a:pt x="471309" y="3012376"/>
                  </a:lnTo>
                  <a:lnTo>
                    <a:pt x="47130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6957060" y="1687067"/>
              <a:ext cx="457200" cy="3013075"/>
            </a:xfrm>
            <a:custGeom>
              <a:avLst/>
              <a:gdLst/>
              <a:ahLst/>
              <a:cxnLst/>
              <a:rect l="l" t="t" r="r" b="b"/>
              <a:pathLst>
                <a:path w="457200" h="3013075">
                  <a:moveTo>
                    <a:pt x="457200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457200" y="3012960"/>
                  </a:lnTo>
                  <a:lnTo>
                    <a:pt x="457200" y="3009912"/>
                  </a:lnTo>
                  <a:close/>
                </a:path>
                <a:path w="457200" h="3013075">
                  <a:moveTo>
                    <a:pt x="45720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7200" y="3048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7406059" y="1687734"/>
              <a:ext cx="15875" cy="3012440"/>
            </a:xfrm>
            <a:custGeom>
              <a:avLst/>
              <a:gdLst/>
              <a:ahLst/>
              <a:cxnLst/>
              <a:rect l="l" t="t" r="r" b="b"/>
              <a:pathLst>
                <a:path w="15875" h="3012440">
                  <a:moveTo>
                    <a:pt x="0" y="0"/>
                  </a:moveTo>
                  <a:lnTo>
                    <a:pt x="15259" y="0"/>
                  </a:lnTo>
                  <a:lnTo>
                    <a:pt x="15259" y="3012376"/>
                  </a:lnTo>
                  <a:lnTo>
                    <a:pt x="0" y="3012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7412736" y="1687067"/>
              <a:ext cx="281940" cy="3013075"/>
            </a:xfrm>
            <a:custGeom>
              <a:avLst/>
              <a:gdLst/>
              <a:ahLst/>
              <a:cxnLst/>
              <a:rect l="l" t="t" r="r" b="b"/>
              <a:pathLst>
                <a:path w="281940" h="3013075">
                  <a:moveTo>
                    <a:pt x="281940" y="3009912"/>
                  </a:moveTo>
                  <a:lnTo>
                    <a:pt x="0" y="3009912"/>
                  </a:lnTo>
                  <a:lnTo>
                    <a:pt x="0" y="3012960"/>
                  </a:lnTo>
                  <a:lnTo>
                    <a:pt x="281940" y="3012960"/>
                  </a:lnTo>
                  <a:lnTo>
                    <a:pt x="281940" y="3009912"/>
                  </a:lnTo>
                  <a:close/>
                </a:path>
                <a:path w="281940" h="3013075">
                  <a:moveTo>
                    <a:pt x="28194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81940" y="3048"/>
                  </a:lnTo>
                  <a:lnTo>
                    <a:pt x="28194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7694390" y="1687734"/>
              <a:ext cx="0" cy="3012440"/>
            </a:xfrm>
            <a:custGeom>
              <a:avLst/>
              <a:gdLst/>
              <a:ahLst/>
              <a:cxnLst/>
              <a:rect l="l" t="t" r="r" b="b"/>
              <a:pathLst>
                <a:path w="0" h="3012440">
                  <a:moveTo>
                    <a:pt x="0" y="0"/>
                  </a:moveTo>
                  <a:lnTo>
                    <a:pt x="0" y="3012376"/>
                  </a:lnTo>
                </a:path>
              </a:pathLst>
            </a:custGeom>
            <a:ln w="15259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1949386" y="5073967"/>
              <a:ext cx="5753100" cy="69215"/>
            </a:xfrm>
            <a:custGeom>
              <a:avLst/>
              <a:gdLst/>
              <a:ahLst/>
              <a:cxnLst/>
              <a:rect l="l" t="t" r="r" b="b"/>
              <a:pathLst>
                <a:path w="5753100" h="69214">
                  <a:moveTo>
                    <a:pt x="0" y="68674"/>
                  </a:moveTo>
                  <a:lnTo>
                    <a:pt x="5752623" y="68674"/>
                  </a:lnTo>
                  <a:lnTo>
                    <a:pt x="5752623" y="0"/>
                  </a:lnTo>
                  <a:lnTo>
                    <a:pt x="0" y="0"/>
                  </a:lnTo>
                  <a:lnTo>
                    <a:pt x="0" y="68674"/>
                  </a:lnTo>
                  <a:close/>
                </a:path>
              </a:pathLst>
            </a:custGeom>
            <a:ln w="15259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 descr=""/>
            <p:cNvSpPr/>
            <p:nvPr/>
          </p:nvSpPr>
          <p:spPr>
            <a:xfrm>
              <a:off x="1949196" y="5073396"/>
              <a:ext cx="243840" cy="68580"/>
            </a:xfrm>
            <a:custGeom>
              <a:avLst/>
              <a:gdLst/>
              <a:ahLst/>
              <a:cxnLst/>
              <a:rect l="l" t="t" r="r" b="b"/>
              <a:pathLst>
                <a:path w="243839" h="68579">
                  <a:moveTo>
                    <a:pt x="243840" y="68580"/>
                  </a:moveTo>
                  <a:lnTo>
                    <a:pt x="0" y="68580"/>
                  </a:lnTo>
                  <a:lnTo>
                    <a:pt x="0" y="0"/>
                  </a:lnTo>
                  <a:lnTo>
                    <a:pt x="243840" y="0"/>
                  </a:lnTo>
                  <a:lnTo>
                    <a:pt x="243840" y="6858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 descr=""/>
            <p:cNvSpPr/>
            <p:nvPr/>
          </p:nvSpPr>
          <p:spPr>
            <a:xfrm>
              <a:off x="1949386" y="5073967"/>
              <a:ext cx="243204" cy="69215"/>
            </a:xfrm>
            <a:custGeom>
              <a:avLst/>
              <a:gdLst/>
              <a:ahLst/>
              <a:cxnLst/>
              <a:rect l="l" t="t" r="r" b="b"/>
              <a:pathLst>
                <a:path w="243205" h="69214">
                  <a:moveTo>
                    <a:pt x="0" y="68674"/>
                  </a:moveTo>
                  <a:lnTo>
                    <a:pt x="242601" y="68674"/>
                  </a:lnTo>
                  <a:lnTo>
                    <a:pt x="242601" y="0"/>
                  </a:lnTo>
                  <a:lnTo>
                    <a:pt x="0" y="0"/>
                  </a:lnTo>
                  <a:lnTo>
                    <a:pt x="0" y="68674"/>
                  </a:lnTo>
                  <a:close/>
                </a:path>
              </a:pathLst>
            </a:custGeom>
            <a:ln w="15259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5" name="object 415" descr=""/>
          <p:cNvSpPr/>
          <p:nvPr/>
        </p:nvSpPr>
        <p:spPr>
          <a:xfrm>
            <a:off x="1847183" y="4643627"/>
            <a:ext cx="44450" cy="40005"/>
          </a:xfrm>
          <a:custGeom>
            <a:avLst/>
            <a:gdLst/>
            <a:ahLst/>
            <a:cxnLst/>
            <a:rect l="l" t="t" r="r" b="b"/>
            <a:pathLst>
              <a:path w="44450" h="40004">
                <a:moveTo>
                  <a:pt x="28956" y="39719"/>
                </a:moveTo>
                <a:lnTo>
                  <a:pt x="15240" y="39719"/>
                </a:lnTo>
                <a:lnTo>
                  <a:pt x="9144" y="38195"/>
                </a:lnTo>
                <a:lnTo>
                  <a:pt x="6096" y="35147"/>
                </a:lnTo>
                <a:lnTo>
                  <a:pt x="1524" y="32099"/>
                </a:lnTo>
                <a:lnTo>
                  <a:pt x="0" y="26003"/>
                </a:lnTo>
                <a:lnTo>
                  <a:pt x="0" y="13811"/>
                </a:lnTo>
                <a:lnTo>
                  <a:pt x="1524" y="7715"/>
                </a:lnTo>
                <a:lnTo>
                  <a:pt x="6096" y="4667"/>
                </a:lnTo>
                <a:lnTo>
                  <a:pt x="9144" y="1524"/>
                </a:lnTo>
                <a:lnTo>
                  <a:pt x="15240" y="0"/>
                </a:lnTo>
                <a:lnTo>
                  <a:pt x="28956" y="0"/>
                </a:lnTo>
                <a:lnTo>
                  <a:pt x="35052" y="1524"/>
                </a:lnTo>
                <a:lnTo>
                  <a:pt x="38100" y="4667"/>
                </a:lnTo>
                <a:lnTo>
                  <a:pt x="16764" y="4667"/>
                </a:lnTo>
                <a:lnTo>
                  <a:pt x="15240" y="6191"/>
                </a:lnTo>
                <a:lnTo>
                  <a:pt x="13716" y="6191"/>
                </a:lnTo>
                <a:lnTo>
                  <a:pt x="9144" y="10763"/>
                </a:lnTo>
                <a:lnTo>
                  <a:pt x="9144" y="27527"/>
                </a:lnTo>
                <a:lnTo>
                  <a:pt x="12192" y="30575"/>
                </a:lnTo>
                <a:lnTo>
                  <a:pt x="12192" y="32099"/>
                </a:lnTo>
                <a:lnTo>
                  <a:pt x="13716" y="33623"/>
                </a:lnTo>
                <a:lnTo>
                  <a:pt x="15240" y="33623"/>
                </a:lnTo>
                <a:lnTo>
                  <a:pt x="16764" y="35147"/>
                </a:lnTo>
                <a:lnTo>
                  <a:pt x="38100" y="35147"/>
                </a:lnTo>
                <a:lnTo>
                  <a:pt x="35052" y="38195"/>
                </a:lnTo>
                <a:lnTo>
                  <a:pt x="28956" y="39719"/>
                </a:lnTo>
                <a:close/>
              </a:path>
              <a:path w="44450" h="40004">
                <a:moveTo>
                  <a:pt x="38100" y="35147"/>
                </a:moveTo>
                <a:lnTo>
                  <a:pt x="27432" y="35147"/>
                </a:lnTo>
                <a:lnTo>
                  <a:pt x="28956" y="33623"/>
                </a:lnTo>
                <a:lnTo>
                  <a:pt x="30480" y="33623"/>
                </a:lnTo>
                <a:lnTo>
                  <a:pt x="32004" y="32099"/>
                </a:lnTo>
                <a:lnTo>
                  <a:pt x="32004" y="30575"/>
                </a:lnTo>
                <a:lnTo>
                  <a:pt x="33528" y="30575"/>
                </a:lnTo>
                <a:lnTo>
                  <a:pt x="33528" y="27527"/>
                </a:lnTo>
                <a:lnTo>
                  <a:pt x="35052" y="26003"/>
                </a:lnTo>
                <a:lnTo>
                  <a:pt x="35052" y="13811"/>
                </a:lnTo>
                <a:lnTo>
                  <a:pt x="33528" y="10763"/>
                </a:lnTo>
                <a:lnTo>
                  <a:pt x="33528" y="9239"/>
                </a:lnTo>
                <a:lnTo>
                  <a:pt x="30480" y="6191"/>
                </a:lnTo>
                <a:lnTo>
                  <a:pt x="28956" y="6191"/>
                </a:lnTo>
                <a:lnTo>
                  <a:pt x="27432" y="4667"/>
                </a:lnTo>
                <a:lnTo>
                  <a:pt x="38100" y="4667"/>
                </a:lnTo>
                <a:lnTo>
                  <a:pt x="41148" y="7715"/>
                </a:lnTo>
                <a:lnTo>
                  <a:pt x="44196" y="13811"/>
                </a:lnTo>
                <a:lnTo>
                  <a:pt x="44196" y="26003"/>
                </a:lnTo>
                <a:lnTo>
                  <a:pt x="41148" y="32099"/>
                </a:lnTo>
                <a:lnTo>
                  <a:pt x="38100" y="3514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 descr=""/>
          <p:cNvSpPr/>
          <p:nvPr/>
        </p:nvSpPr>
        <p:spPr>
          <a:xfrm>
            <a:off x="1743443" y="4364456"/>
            <a:ext cx="147955" cy="40005"/>
          </a:xfrm>
          <a:custGeom>
            <a:avLst/>
            <a:gdLst/>
            <a:ahLst/>
            <a:cxnLst/>
            <a:rect l="l" t="t" r="r" b="b"/>
            <a:pathLst>
              <a:path w="147955" h="40004">
                <a:moveTo>
                  <a:pt x="33528" y="35052"/>
                </a:moveTo>
                <a:lnTo>
                  <a:pt x="21336" y="35052"/>
                </a:lnTo>
                <a:lnTo>
                  <a:pt x="21336" y="1524"/>
                </a:lnTo>
                <a:lnTo>
                  <a:pt x="15240" y="1524"/>
                </a:lnTo>
                <a:lnTo>
                  <a:pt x="15240" y="3048"/>
                </a:lnTo>
                <a:lnTo>
                  <a:pt x="13716" y="3048"/>
                </a:lnTo>
                <a:lnTo>
                  <a:pt x="13716" y="4572"/>
                </a:lnTo>
                <a:lnTo>
                  <a:pt x="12192" y="4572"/>
                </a:lnTo>
                <a:lnTo>
                  <a:pt x="10668" y="6096"/>
                </a:lnTo>
                <a:lnTo>
                  <a:pt x="0" y="6096"/>
                </a:lnTo>
                <a:lnTo>
                  <a:pt x="0" y="9144"/>
                </a:lnTo>
                <a:lnTo>
                  <a:pt x="13716" y="9144"/>
                </a:lnTo>
                <a:lnTo>
                  <a:pt x="13716" y="35052"/>
                </a:lnTo>
                <a:lnTo>
                  <a:pt x="0" y="35052"/>
                </a:lnTo>
                <a:lnTo>
                  <a:pt x="0" y="38100"/>
                </a:lnTo>
                <a:lnTo>
                  <a:pt x="33528" y="38100"/>
                </a:lnTo>
                <a:lnTo>
                  <a:pt x="33528" y="35052"/>
                </a:lnTo>
                <a:close/>
              </a:path>
              <a:path w="147955" h="40004">
                <a:moveTo>
                  <a:pt x="93065" y="13716"/>
                </a:moveTo>
                <a:lnTo>
                  <a:pt x="91541" y="9144"/>
                </a:lnTo>
                <a:lnTo>
                  <a:pt x="86969" y="6096"/>
                </a:lnTo>
                <a:lnTo>
                  <a:pt x="85953" y="4572"/>
                </a:lnTo>
                <a:lnTo>
                  <a:pt x="83921" y="1524"/>
                </a:lnTo>
                <a:lnTo>
                  <a:pt x="83921" y="12192"/>
                </a:lnTo>
                <a:lnTo>
                  <a:pt x="83921" y="28956"/>
                </a:lnTo>
                <a:lnTo>
                  <a:pt x="80873" y="32004"/>
                </a:lnTo>
                <a:lnTo>
                  <a:pt x="80873" y="33528"/>
                </a:lnTo>
                <a:lnTo>
                  <a:pt x="79349" y="33528"/>
                </a:lnTo>
                <a:lnTo>
                  <a:pt x="77825" y="35052"/>
                </a:lnTo>
                <a:lnTo>
                  <a:pt x="64109" y="35052"/>
                </a:lnTo>
                <a:lnTo>
                  <a:pt x="58013" y="28956"/>
                </a:lnTo>
                <a:lnTo>
                  <a:pt x="58013" y="13716"/>
                </a:lnTo>
                <a:lnTo>
                  <a:pt x="59537" y="12192"/>
                </a:lnTo>
                <a:lnTo>
                  <a:pt x="59537" y="9144"/>
                </a:lnTo>
                <a:lnTo>
                  <a:pt x="61061" y="9144"/>
                </a:lnTo>
                <a:lnTo>
                  <a:pt x="61061" y="7620"/>
                </a:lnTo>
                <a:lnTo>
                  <a:pt x="62585" y="6096"/>
                </a:lnTo>
                <a:lnTo>
                  <a:pt x="64109" y="6096"/>
                </a:lnTo>
                <a:lnTo>
                  <a:pt x="65633" y="4572"/>
                </a:lnTo>
                <a:lnTo>
                  <a:pt x="76301" y="4572"/>
                </a:lnTo>
                <a:lnTo>
                  <a:pt x="77825" y="6096"/>
                </a:lnTo>
                <a:lnTo>
                  <a:pt x="79349" y="6096"/>
                </a:lnTo>
                <a:lnTo>
                  <a:pt x="80873" y="7620"/>
                </a:lnTo>
                <a:lnTo>
                  <a:pt x="80873" y="9144"/>
                </a:lnTo>
                <a:lnTo>
                  <a:pt x="83921" y="12192"/>
                </a:lnTo>
                <a:lnTo>
                  <a:pt x="83921" y="1524"/>
                </a:lnTo>
                <a:lnTo>
                  <a:pt x="77825" y="0"/>
                </a:lnTo>
                <a:lnTo>
                  <a:pt x="64109" y="0"/>
                </a:lnTo>
                <a:lnTo>
                  <a:pt x="58013" y="1524"/>
                </a:lnTo>
                <a:lnTo>
                  <a:pt x="54864" y="6096"/>
                </a:lnTo>
                <a:lnTo>
                  <a:pt x="51816" y="9144"/>
                </a:lnTo>
                <a:lnTo>
                  <a:pt x="48768" y="13716"/>
                </a:lnTo>
                <a:lnTo>
                  <a:pt x="48768" y="27432"/>
                </a:lnTo>
                <a:lnTo>
                  <a:pt x="51816" y="32004"/>
                </a:lnTo>
                <a:lnTo>
                  <a:pt x="54864" y="35052"/>
                </a:lnTo>
                <a:lnTo>
                  <a:pt x="58013" y="38100"/>
                </a:lnTo>
                <a:lnTo>
                  <a:pt x="64109" y="39624"/>
                </a:lnTo>
                <a:lnTo>
                  <a:pt x="77825" y="39624"/>
                </a:lnTo>
                <a:lnTo>
                  <a:pt x="83921" y="38100"/>
                </a:lnTo>
                <a:lnTo>
                  <a:pt x="86969" y="35052"/>
                </a:lnTo>
                <a:lnTo>
                  <a:pt x="91541" y="32004"/>
                </a:lnTo>
                <a:lnTo>
                  <a:pt x="93065" y="27432"/>
                </a:lnTo>
                <a:lnTo>
                  <a:pt x="93065" y="13716"/>
                </a:lnTo>
                <a:close/>
              </a:path>
              <a:path w="147955" h="40004">
                <a:moveTo>
                  <a:pt x="147929" y="13716"/>
                </a:moveTo>
                <a:lnTo>
                  <a:pt x="144881" y="9144"/>
                </a:lnTo>
                <a:lnTo>
                  <a:pt x="141833" y="6096"/>
                </a:lnTo>
                <a:lnTo>
                  <a:pt x="140817" y="4572"/>
                </a:lnTo>
                <a:lnTo>
                  <a:pt x="138785" y="1524"/>
                </a:lnTo>
                <a:lnTo>
                  <a:pt x="138785" y="13716"/>
                </a:lnTo>
                <a:lnTo>
                  <a:pt x="138785" y="25908"/>
                </a:lnTo>
                <a:lnTo>
                  <a:pt x="137261" y="28956"/>
                </a:lnTo>
                <a:lnTo>
                  <a:pt x="137261" y="30480"/>
                </a:lnTo>
                <a:lnTo>
                  <a:pt x="135737" y="32004"/>
                </a:lnTo>
                <a:lnTo>
                  <a:pt x="135737" y="33528"/>
                </a:lnTo>
                <a:lnTo>
                  <a:pt x="134213" y="33528"/>
                </a:lnTo>
                <a:lnTo>
                  <a:pt x="132689" y="35052"/>
                </a:lnTo>
                <a:lnTo>
                  <a:pt x="118973" y="35052"/>
                </a:lnTo>
                <a:lnTo>
                  <a:pt x="112877" y="28956"/>
                </a:lnTo>
                <a:lnTo>
                  <a:pt x="112877" y="12192"/>
                </a:lnTo>
                <a:lnTo>
                  <a:pt x="114401" y="9144"/>
                </a:lnTo>
                <a:lnTo>
                  <a:pt x="115925" y="9144"/>
                </a:lnTo>
                <a:lnTo>
                  <a:pt x="115925" y="7620"/>
                </a:lnTo>
                <a:lnTo>
                  <a:pt x="117449" y="6096"/>
                </a:lnTo>
                <a:lnTo>
                  <a:pt x="118973" y="6096"/>
                </a:lnTo>
                <a:lnTo>
                  <a:pt x="120497" y="4572"/>
                </a:lnTo>
                <a:lnTo>
                  <a:pt x="131165" y="4572"/>
                </a:lnTo>
                <a:lnTo>
                  <a:pt x="132689" y="6096"/>
                </a:lnTo>
                <a:lnTo>
                  <a:pt x="134213" y="6096"/>
                </a:lnTo>
                <a:lnTo>
                  <a:pt x="135737" y="7620"/>
                </a:lnTo>
                <a:lnTo>
                  <a:pt x="135737" y="9144"/>
                </a:lnTo>
                <a:lnTo>
                  <a:pt x="137261" y="10668"/>
                </a:lnTo>
                <a:lnTo>
                  <a:pt x="137261" y="12192"/>
                </a:lnTo>
                <a:lnTo>
                  <a:pt x="138785" y="13716"/>
                </a:lnTo>
                <a:lnTo>
                  <a:pt x="138785" y="1524"/>
                </a:lnTo>
                <a:lnTo>
                  <a:pt x="132689" y="0"/>
                </a:lnTo>
                <a:lnTo>
                  <a:pt x="118973" y="0"/>
                </a:lnTo>
                <a:lnTo>
                  <a:pt x="112877" y="1524"/>
                </a:lnTo>
                <a:lnTo>
                  <a:pt x="109829" y="6096"/>
                </a:lnTo>
                <a:lnTo>
                  <a:pt x="105257" y="9144"/>
                </a:lnTo>
                <a:lnTo>
                  <a:pt x="103733" y="13716"/>
                </a:lnTo>
                <a:lnTo>
                  <a:pt x="103733" y="27432"/>
                </a:lnTo>
                <a:lnTo>
                  <a:pt x="105257" y="32004"/>
                </a:lnTo>
                <a:lnTo>
                  <a:pt x="109829" y="35052"/>
                </a:lnTo>
                <a:lnTo>
                  <a:pt x="112877" y="38100"/>
                </a:lnTo>
                <a:lnTo>
                  <a:pt x="118973" y="39624"/>
                </a:lnTo>
                <a:lnTo>
                  <a:pt x="132689" y="39624"/>
                </a:lnTo>
                <a:lnTo>
                  <a:pt x="138785" y="38100"/>
                </a:lnTo>
                <a:lnTo>
                  <a:pt x="141833" y="35052"/>
                </a:lnTo>
                <a:lnTo>
                  <a:pt x="144881" y="32004"/>
                </a:lnTo>
                <a:lnTo>
                  <a:pt x="147929" y="27432"/>
                </a:lnTo>
                <a:lnTo>
                  <a:pt x="147929" y="1371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 descr=""/>
          <p:cNvSpPr/>
          <p:nvPr/>
        </p:nvSpPr>
        <p:spPr>
          <a:xfrm>
            <a:off x="1738871" y="4045458"/>
            <a:ext cx="153035" cy="38735"/>
          </a:xfrm>
          <a:custGeom>
            <a:avLst/>
            <a:gdLst/>
            <a:ahLst/>
            <a:cxnLst/>
            <a:rect l="l" t="t" r="r" b="b"/>
            <a:pathLst>
              <a:path w="153035" h="38735">
                <a:moveTo>
                  <a:pt x="42672" y="33629"/>
                </a:moveTo>
                <a:lnTo>
                  <a:pt x="9144" y="33629"/>
                </a:lnTo>
                <a:lnTo>
                  <a:pt x="24384" y="26009"/>
                </a:lnTo>
                <a:lnTo>
                  <a:pt x="27432" y="24396"/>
                </a:lnTo>
                <a:lnTo>
                  <a:pt x="32004" y="19824"/>
                </a:lnTo>
                <a:lnTo>
                  <a:pt x="33528" y="19824"/>
                </a:lnTo>
                <a:lnTo>
                  <a:pt x="38100" y="15252"/>
                </a:lnTo>
                <a:lnTo>
                  <a:pt x="38100" y="13728"/>
                </a:lnTo>
                <a:lnTo>
                  <a:pt x="39624" y="12204"/>
                </a:lnTo>
                <a:lnTo>
                  <a:pt x="39624" y="6108"/>
                </a:lnTo>
                <a:lnTo>
                  <a:pt x="38100" y="4584"/>
                </a:lnTo>
                <a:lnTo>
                  <a:pt x="33528" y="3060"/>
                </a:lnTo>
                <a:lnTo>
                  <a:pt x="30480" y="12"/>
                </a:lnTo>
                <a:lnTo>
                  <a:pt x="9144" y="12"/>
                </a:lnTo>
                <a:lnTo>
                  <a:pt x="6096" y="1536"/>
                </a:lnTo>
                <a:lnTo>
                  <a:pt x="1524" y="1536"/>
                </a:lnTo>
                <a:lnTo>
                  <a:pt x="1524" y="7632"/>
                </a:lnTo>
                <a:lnTo>
                  <a:pt x="7620" y="4584"/>
                </a:lnTo>
                <a:lnTo>
                  <a:pt x="25908" y="4584"/>
                </a:lnTo>
                <a:lnTo>
                  <a:pt x="27432" y="6108"/>
                </a:lnTo>
                <a:lnTo>
                  <a:pt x="30480" y="6108"/>
                </a:lnTo>
                <a:lnTo>
                  <a:pt x="30480" y="13728"/>
                </a:lnTo>
                <a:lnTo>
                  <a:pt x="28956" y="16776"/>
                </a:lnTo>
                <a:lnTo>
                  <a:pt x="16764" y="22872"/>
                </a:lnTo>
                <a:lnTo>
                  <a:pt x="15240" y="24396"/>
                </a:lnTo>
                <a:lnTo>
                  <a:pt x="12192" y="26009"/>
                </a:lnTo>
                <a:lnTo>
                  <a:pt x="0" y="32105"/>
                </a:lnTo>
                <a:lnTo>
                  <a:pt x="0" y="38201"/>
                </a:lnTo>
                <a:lnTo>
                  <a:pt x="42672" y="38201"/>
                </a:lnTo>
                <a:lnTo>
                  <a:pt x="42672" y="33629"/>
                </a:lnTo>
                <a:close/>
              </a:path>
              <a:path w="153035" h="38735">
                <a:moveTo>
                  <a:pt x="97637" y="12192"/>
                </a:moveTo>
                <a:lnTo>
                  <a:pt x="96113" y="7620"/>
                </a:lnTo>
                <a:lnTo>
                  <a:pt x="91541" y="4572"/>
                </a:lnTo>
                <a:lnTo>
                  <a:pt x="88493" y="1524"/>
                </a:lnTo>
                <a:lnTo>
                  <a:pt x="88493" y="10668"/>
                </a:lnTo>
                <a:lnTo>
                  <a:pt x="88493" y="27533"/>
                </a:lnTo>
                <a:lnTo>
                  <a:pt x="85445" y="30581"/>
                </a:lnTo>
                <a:lnTo>
                  <a:pt x="85445" y="32105"/>
                </a:lnTo>
                <a:lnTo>
                  <a:pt x="83921" y="33629"/>
                </a:lnTo>
                <a:lnTo>
                  <a:pt x="80873" y="33629"/>
                </a:lnTo>
                <a:lnTo>
                  <a:pt x="77825" y="35153"/>
                </a:lnTo>
                <a:lnTo>
                  <a:pt x="73253" y="35153"/>
                </a:lnTo>
                <a:lnTo>
                  <a:pt x="70205" y="33629"/>
                </a:lnTo>
                <a:lnTo>
                  <a:pt x="67157" y="33629"/>
                </a:lnTo>
                <a:lnTo>
                  <a:pt x="65633" y="32105"/>
                </a:lnTo>
                <a:lnTo>
                  <a:pt x="65633" y="30581"/>
                </a:lnTo>
                <a:lnTo>
                  <a:pt x="62585" y="27533"/>
                </a:lnTo>
                <a:lnTo>
                  <a:pt x="62585" y="12192"/>
                </a:lnTo>
                <a:lnTo>
                  <a:pt x="64109" y="10668"/>
                </a:lnTo>
                <a:lnTo>
                  <a:pt x="64109" y="9144"/>
                </a:lnTo>
                <a:lnTo>
                  <a:pt x="65633" y="7620"/>
                </a:lnTo>
                <a:lnTo>
                  <a:pt x="65633" y="6096"/>
                </a:lnTo>
                <a:lnTo>
                  <a:pt x="67157" y="6096"/>
                </a:lnTo>
                <a:lnTo>
                  <a:pt x="68681" y="4572"/>
                </a:lnTo>
                <a:lnTo>
                  <a:pt x="82397" y="4572"/>
                </a:lnTo>
                <a:lnTo>
                  <a:pt x="83921" y="6096"/>
                </a:lnTo>
                <a:lnTo>
                  <a:pt x="85445" y="6096"/>
                </a:lnTo>
                <a:lnTo>
                  <a:pt x="85445" y="7620"/>
                </a:lnTo>
                <a:lnTo>
                  <a:pt x="88493" y="10668"/>
                </a:lnTo>
                <a:lnTo>
                  <a:pt x="88493" y="1524"/>
                </a:lnTo>
                <a:lnTo>
                  <a:pt x="82397" y="0"/>
                </a:lnTo>
                <a:lnTo>
                  <a:pt x="68681" y="0"/>
                </a:lnTo>
                <a:lnTo>
                  <a:pt x="62585" y="1524"/>
                </a:lnTo>
                <a:lnTo>
                  <a:pt x="59436" y="4572"/>
                </a:lnTo>
                <a:lnTo>
                  <a:pt x="56388" y="7620"/>
                </a:lnTo>
                <a:lnTo>
                  <a:pt x="53340" y="12192"/>
                </a:lnTo>
                <a:lnTo>
                  <a:pt x="53340" y="26009"/>
                </a:lnTo>
                <a:lnTo>
                  <a:pt x="56388" y="30581"/>
                </a:lnTo>
                <a:lnTo>
                  <a:pt x="59436" y="33629"/>
                </a:lnTo>
                <a:lnTo>
                  <a:pt x="62585" y="36677"/>
                </a:lnTo>
                <a:lnTo>
                  <a:pt x="68681" y="38201"/>
                </a:lnTo>
                <a:lnTo>
                  <a:pt x="82397" y="38201"/>
                </a:lnTo>
                <a:lnTo>
                  <a:pt x="88493" y="36677"/>
                </a:lnTo>
                <a:lnTo>
                  <a:pt x="90017" y="35153"/>
                </a:lnTo>
                <a:lnTo>
                  <a:pt x="91541" y="33629"/>
                </a:lnTo>
                <a:lnTo>
                  <a:pt x="96113" y="30581"/>
                </a:lnTo>
                <a:lnTo>
                  <a:pt x="97637" y="26009"/>
                </a:lnTo>
                <a:lnTo>
                  <a:pt x="97637" y="12192"/>
                </a:lnTo>
                <a:close/>
              </a:path>
              <a:path w="153035" h="38735">
                <a:moveTo>
                  <a:pt x="152501" y="12192"/>
                </a:moveTo>
                <a:lnTo>
                  <a:pt x="149453" y="7620"/>
                </a:lnTo>
                <a:lnTo>
                  <a:pt x="146405" y="4572"/>
                </a:lnTo>
                <a:lnTo>
                  <a:pt x="143357" y="1524"/>
                </a:lnTo>
                <a:lnTo>
                  <a:pt x="143357" y="12192"/>
                </a:lnTo>
                <a:lnTo>
                  <a:pt x="143357" y="26009"/>
                </a:lnTo>
                <a:lnTo>
                  <a:pt x="141833" y="27533"/>
                </a:lnTo>
                <a:lnTo>
                  <a:pt x="141833" y="29057"/>
                </a:lnTo>
                <a:lnTo>
                  <a:pt x="140309" y="30581"/>
                </a:lnTo>
                <a:lnTo>
                  <a:pt x="140309" y="32105"/>
                </a:lnTo>
                <a:lnTo>
                  <a:pt x="138785" y="33629"/>
                </a:lnTo>
                <a:lnTo>
                  <a:pt x="135737" y="33629"/>
                </a:lnTo>
                <a:lnTo>
                  <a:pt x="132689" y="35153"/>
                </a:lnTo>
                <a:lnTo>
                  <a:pt x="128117" y="35153"/>
                </a:lnTo>
                <a:lnTo>
                  <a:pt x="125069" y="33629"/>
                </a:lnTo>
                <a:lnTo>
                  <a:pt x="122021" y="33629"/>
                </a:lnTo>
                <a:lnTo>
                  <a:pt x="120497" y="32105"/>
                </a:lnTo>
                <a:lnTo>
                  <a:pt x="120497" y="30581"/>
                </a:lnTo>
                <a:lnTo>
                  <a:pt x="117449" y="27533"/>
                </a:lnTo>
                <a:lnTo>
                  <a:pt x="117449" y="10668"/>
                </a:lnTo>
                <a:lnTo>
                  <a:pt x="120497" y="7620"/>
                </a:lnTo>
                <a:lnTo>
                  <a:pt x="120497" y="6096"/>
                </a:lnTo>
                <a:lnTo>
                  <a:pt x="122021" y="6096"/>
                </a:lnTo>
                <a:lnTo>
                  <a:pt x="123545" y="4572"/>
                </a:lnTo>
                <a:lnTo>
                  <a:pt x="137261" y="4572"/>
                </a:lnTo>
                <a:lnTo>
                  <a:pt x="138785" y="6096"/>
                </a:lnTo>
                <a:lnTo>
                  <a:pt x="140309" y="6096"/>
                </a:lnTo>
                <a:lnTo>
                  <a:pt x="140309" y="7620"/>
                </a:lnTo>
                <a:lnTo>
                  <a:pt x="141833" y="9144"/>
                </a:lnTo>
                <a:lnTo>
                  <a:pt x="141833" y="10668"/>
                </a:lnTo>
                <a:lnTo>
                  <a:pt x="143357" y="12192"/>
                </a:lnTo>
                <a:lnTo>
                  <a:pt x="143357" y="1524"/>
                </a:lnTo>
                <a:lnTo>
                  <a:pt x="137261" y="0"/>
                </a:lnTo>
                <a:lnTo>
                  <a:pt x="123545" y="0"/>
                </a:lnTo>
                <a:lnTo>
                  <a:pt x="117449" y="1524"/>
                </a:lnTo>
                <a:lnTo>
                  <a:pt x="114401" y="4572"/>
                </a:lnTo>
                <a:lnTo>
                  <a:pt x="109829" y="7620"/>
                </a:lnTo>
                <a:lnTo>
                  <a:pt x="108305" y="12192"/>
                </a:lnTo>
                <a:lnTo>
                  <a:pt x="108305" y="26009"/>
                </a:lnTo>
                <a:lnTo>
                  <a:pt x="109829" y="30581"/>
                </a:lnTo>
                <a:lnTo>
                  <a:pt x="114401" y="33629"/>
                </a:lnTo>
                <a:lnTo>
                  <a:pt x="117449" y="36677"/>
                </a:lnTo>
                <a:lnTo>
                  <a:pt x="123545" y="38201"/>
                </a:lnTo>
                <a:lnTo>
                  <a:pt x="137261" y="38201"/>
                </a:lnTo>
                <a:lnTo>
                  <a:pt x="143357" y="36677"/>
                </a:lnTo>
                <a:lnTo>
                  <a:pt x="144881" y="35153"/>
                </a:lnTo>
                <a:lnTo>
                  <a:pt x="149453" y="30581"/>
                </a:lnTo>
                <a:lnTo>
                  <a:pt x="152501" y="26009"/>
                </a:lnTo>
                <a:lnTo>
                  <a:pt x="152501" y="1219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 descr=""/>
          <p:cNvSpPr/>
          <p:nvPr/>
        </p:nvSpPr>
        <p:spPr>
          <a:xfrm>
            <a:off x="1738871" y="3729621"/>
            <a:ext cx="153035" cy="40005"/>
          </a:xfrm>
          <a:custGeom>
            <a:avLst/>
            <a:gdLst/>
            <a:ahLst/>
            <a:cxnLst/>
            <a:rect l="l" t="t" r="r" b="b"/>
            <a:pathLst>
              <a:path w="153035" h="40004">
                <a:moveTo>
                  <a:pt x="41148" y="24384"/>
                </a:moveTo>
                <a:lnTo>
                  <a:pt x="39624" y="22860"/>
                </a:lnTo>
                <a:lnTo>
                  <a:pt x="39624" y="21336"/>
                </a:lnTo>
                <a:lnTo>
                  <a:pt x="38100" y="21336"/>
                </a:lnTo>
                <a:lnTo>
                  <a:pt x="36576" y="19812"/>
                </a:lnTo>
                <a:lnTo>
                  <a:pt x="33528" y="19812"/>
                </a:lnTo>
                <a:lnTo>
                  <a:pt x="32004" y="18288"/>
                </a:lnTo>
                <a:lnTo>
                  <a:pt x="27432" y="18288"/>
                </a:lnTo>
                <a:lnTo>
                  <a:pt x="30480" y="16764"/>
                </a:lnTo>
                <a:lnTo>
                  <a:pt x="33528" y="16764"/>
                </a:lnTo>
                <a:lnTo>
                  <a:pt x="39624" y="13716"/>
                </a:lnTo>
                <a:lnTo>
                  <a:pt x="39624" y="6096"/>
                </a:lnTo>
                <a:lnTo>
                  <a:pt x="38100" y="4572"/>
                </a:lnTo>
                <a:lnTo>
                  <a:pt x="36576" y="3048"/>
                </a:lnTo>
                <a:lnTo>
                  <a:pt x="33528" y="1524"/>
                </a:lnTo>
                <a:lnTo>
                  <a:pt x="30480" y="1524"/>
                </a:lnTo>
                <a:lnTo>
                  <a:pt x="27432" y="0"/>
                </a:lnTo>
                <a:lnTo>
                  <a:pt x="13716" y="0"/>
                </a:lnTo>
                <a:lnTo>
                  <a:pt x="10668" y="1524"/>
                </a:lnTo>
                <a:lnTo>
                  <a:pt x="4572" y="1524"/>
                </a:lnTo>
                <a:lnTo>
                  <a:pt x="1524" y="3048"/>
                </a:lnTo>
                <a:lnTo>
                  <a:pt x="1524" y="7620"/>
                </a:lnTo>
                <a:lnTo>
                  <a:pt x="3048" y="7620"/>
                </a:lnTo>
                <a:lnTo>
                  <a:pt x="4572" y="6096"/>
                </a:lnTo>
                <a:lnTo>
                  <a:pt x="10668" y="6096"/>
                </a:lnTo>
                <a:lnTo>
                  <a:pt x="13716" y="4572"/>
                </a:lnTo>
                <a:lnTo>
                  <a:pt x="27432" y="4572"/>
                </a:lnTo>
                <a:lnTo>
                  <a:pt x="27432" y="6096"/>
                </a:lnTo>
                <a:lnTo>
                  <a:pt x="30480" y="6096"/>
                </a:lnTo>
                <a:lnTo>
                  <a:pt x="30480" y="7620"/>
                </a:lnTo>
                <a:lnTo>
                  <a:pt x="32004" y="7620"/>
                </a:lnTo>
                <a:lnTo>
                  <a:pt x="32004" y="12192"/>
                </a:lnTo>
                <a:lnTo>
                  <a:pt x="30480" y="13716"/>
                </a:lnTo>
                <a:lnTo>
                  <a:pt x="27432" y="13716"/>
                </a:lnTo>
                <a:lnTo>
                  <a:pt x="25908" y="15240"/>
                </a:lnTo>
                <a:lnTo>
                  <a:pt x="15240" y="15240"/>
                </a:lnTo>
                <a:lnTo>
                  <a:pt x="15240" y="19812"/>
                </a:lnTo>
                <a:lnTo>
                  <a:pt x="24384" y="19812"/>
                </a:lnTo>
                <a:lnTo>
                  <a:pt x="25908" y="21336"/>
                </a:lnTo>
                <a:lnTo>
                  <a:pt x="30480" y="21336"/>
                </a:lnTo>
                <a:lnTo>
                  <a:pt x="30480" y="22860"/>
                </a:lnTo>
                <a:lnTo>
                  <a:pt x="32004" y="22860"/>
                </a:lnTo>
                <a:lnTo>
                  <a:pt x="32004" y="24384"/>
                </a:lnTo>
                <a:lnTo>
                  <a:pt x="33528" y="25908"/>
                </a:lnTo>
                <a:lnTo>
                  <a:pt x="33528" y="28956"/>
                </a:lnTo>
                <a:lnTo>
                  <a:pt x="32004" y="28956"/>
                </a:lnTo>
                <a:lnTo>
                  <a:pt x="32004" y="30480"/>
                </a:lnTo>
                <a:lnTo>
                  <a:pt x="30480" y="32004"/>
                </a:lnTo>
                <a:lnTo>
                  <a:pt x="28956" y="32004"/>
                </a:lnTo>
                <a:lnTo>
                  <a:pt x="27432" y="33528"/>
                </a:lnTo>
                <a:lnTo>
                  <a:pt x="25908" y="33528"/>
                </a:lnTo>
                <a:lnTo>
                  <a:pt x="24384" y="35052"/>
                </a:lnTo>
                <a:lnTo>
                  <a:pt x="12192" y="35052"/>
                </a:lnTo>
                <a:lnTo>
                  <a:pt x="9144" y="33528"/>
                </a:lnTo>
                <a:lnTo>
                  <a:pt x="6096" y="33528"/>
                </a:lnTo>
                <a:lnTo>
                  <a:pt x="3048" y="32004"/>
                </a:lnTo>
                <a:lnTo>
                  <a:pt x="0" y="32004"/>
                </a:lnTo>
                <a:lnTo>
                  <a:pt x="0" y="36576"/>
                </a:lnTo>
                <a:lnTo>
                  <a:pt x="3048" y="38100"/>
                </a:lnTo>
                <a:lnTo>
                  <a:pt x="9144" y="38100"/>
                </a:lnTo>
                <a:lnTo>
                  <a:pt x="12192" y="39624"/>
                </a:lnTo>
                <a:lnTo>
                  <a:pt x="25908" y="39624"/>
                </a:lnTo>
                <a:lnTo>
                  <a:pt x="27432" y="38100"/>
                </a:lnTo>
                <a:lnTo>
                  <a:pt x="30480" y="38100"/>
                </a:lnTo>
                <a:lnTo>
                  <a:pt x="33528" y="36576"/>
                </a:lnTo>
                <a:lnTo>
                  <a:pt x="35052" y="35052"/>
                </a:lnTo>
                <a:lnTo>
                  <a:pt x="38100" y="35052"/>
                </a:lnTo>
                <a:lnTo>
                  <a:pt x="39624" y="33528"/>
                </a:lnTo>
                <a:lnTo>
                  <a:pt x="39624" y="32004"/>
                </a:lnTo>
                <a:lnTo>
                  <a:pt x="41148" y="30480"/>
                </a:lnTo>
                <a:lnTo>
                  <a:pt x="41148" y="24384"/>
                </a:lnTo>
                <a:close/>
              </a:path>
              <a:path w="153035" h="40004">
                <a:moveTo>
                  <a:pt x="97637" y="13716"/>
                </a:moveTo>
                <a:lnTo>
                  <a:pt x="96113" y="7620"/>
                </a:lnTo>
                <a:lnTo>
                  <a:pt x="91541" y="4572"/>
                </a:lnTo>
                <a:lnTo>
                  <a:pt x="88493" y="1524"/>
                </a:lnTo>
                <a:lnTo>
                  <a:pt x="88493" y="10668"/>
                </a:lnTo>
                <a:lnTo>
                  <a:pt x="88493" y="27432"/>
                </a:lnTo>
                <a:lnTo>
                  <a:pt x="86969" y="30480"/>
                </a:lnTo>
                <a:lnTo>
                  <a:pt x="85445" y="30480"/>
                </a:lnTo>
                <a:lnTo>
                  <a:pt x="85445" y="32004"/>
                </a:lnTo>
                <a:lnTo>
                  <a:pt x="83921" y="33528"/>
                </a:lnTo>
                <a:lnTo>
                  <a:pt x="82397" y="33528"/>
                </a:lnTo>
                <a:lnTo>
                  <a:pt x="80873" y="35052"/>
                </a:lnTo>
                <a:lnTo>
                  <a:pt x="70205" y="35052"/>
                </a:lnTo>
                <a:lnTo>
                  <a:pt x="68681" y="33528"/>
                </a:lnTo>
                <a:lnTo>
                  <a:pt x="67157" y="33528"/>
                </a:lnTo>
                <a:lnTo>
                  <a:pt x="65633" y="32004"/>
                </a:lnTo>
                <a:lnTo>
                  <a:pt x="65633" y="30480"/>
                </a:lnTo>
                <a:lnTo>
                  <a:pt x="62585" y="27432"/>
                </a:lnTo>
                <a:lnTo>
                  <a:pt x="62585" y="13716"/>
                </a:lnTo>
                <a:lnTo>
                  <a:pt x="64109" y="10668"/>
                </a:lnTo>
                <a:lnTo>
                  <a:pt x="64109" y="9144"/>
                </a:lnTo>
                <a:lnTo>
                  <a:pt x="68681" y="4572"/>
                </a:lnTo>
                <a:lnTo>
                  <a:pt x="82397" y="4572"/>
                </a:lnTo>
                <a:lnTo>
                  <a:pt x="88493" y="10668"/>
                </a:lnTo>
                <a:lnTo>
                  <a:pt x="88493" y="1524"/>
                </a:lnTo>
                <a:lnTo>
                  <a:pt x="82397" y="0"/>
                </a:lnTo>
                <a:lnTo>
                  <a:pt x="68681" y="0"/>
                </a:lnTo>
                <a:lnTo>
                  <a:pt x="62585" y="1524"/>
                </a:lnTo>
                <a:lnTo>
                  <a:pt x="59436" y="4572"/>
                </a:lnTo>
                <a:lnTo>
                  <a:pt x="56388" y="7620"/>
                </a:lnTo>
                <a:lnTo>
                  <a:pt x="53340" y="13716"/>
                </a:lnTo>
                <a:lnTo>
                  <a:pt x="53340" y="25908"/>
                </a:lnTo>
                <a:lnTo>
                  <a:pt x="59436" y="35052"/>
                </a:lnTo>
                <a:lnTo>
                  <a:pt x="62585" y="38100"/>
                </a:lnTo>
                <a:lnTo>
                  <a:pt x="68681" y="39624"/>
                </a:lnTo>
                <a:lnTo>
                  <a:pt x="82397" y="39624"/>
                </a:lnTo>
                <a:lnTo>
                  <a:pt x="88493" y="38100"/>
                </a:lnTo>
                <a:lnTo>
                  <a:pt x="91541" y="35052"/>
                </a:lnTo>
                <a:lnTo>
                  <a:pt x="96113" y="32004"/>
                </a:lnTo>
                <a:lnTo>
                  <a:pt x="97637" y="25908"/>
                </a:lnTo>
                <a:lnTo>
                  <a:pt x="97637" y="13716"/>
                </a:lnTo>
                <a:close/>
              </a:path>
              <a:path w="153035" h="40004">
                <a:moveTo>
                  <a:pt x="152501" y="13716"/>
                </a:moveTo>
                <a:lnTo>
                  <a:pt x="149453" y="7620"/>
                </a:lnTo>
                <a:lnTo>
                  <a:pt x="146405" y="4572"/>
                </a:lnTo>
                <a:lnTo>
                  <a:pt x="143357" y="1524"/>
                </a:lnTo>
                <a:lnTo>
                  <a:pt x="143357" y="13716"/>
                </a:lnTo>
                <a:lnTo>
                  <a:pt x="143357" y="25908"/>
                </a:lnTo>
                <a:lnTo>
                  <a:pt x="141833" y="27432"/>
                </a:lnTo>
                <a:lnTo>
                  <a:pt x="141833" y="30480"/>
                </a:lnTo>
                <a:lnTo>
                  <a:pt x="140309" y="30480"/>
                </a:lnTo>
                <a:lnTo>
                  <a:pt x="140309" y="32004"/>
                </a:lnTo>
                <a:lnTo>
                  <a:pt x="138785" y="33528"/>
                </a:lnTo>
                <a:lnTo>
                  <a:pt x="137261" y="33528"/>
                </a:lnTo>
                <a:lnTo>
                  <a:pt x="135737" y="35052"/>
                </a:lnTo>
                <a:lnTo>
                  <a:pt x="125069" y="35052"/>
                </a:lnTo>
                <a:lnTo>
                  <a:pt x="123545" y="33528"/>
                </a:lnTo>
                <a:lnTo>
                  <a:pt x="122021" y="33528"/>
                </a:lnTo>
                <a:lnTo>
                  <a:pt x="120497" y="32004"/>
                </a:lnTo>
                <a:lnTo>
                  <a:pt x="120497" y="30480"/>
                </a:lnTo>
                <a:lnTo>
                  <a:pt x="117449" y="27432"/>
                </a:lnTo>
                <a:lnTo>
                  <a:pt x="117449" y="10668"/>
                </a:lnTo>
                <a:lnTo>
                  <a:pt x="123545" y="4572"/>
                </a:lnTo>
                <a:lnTo>
                  <a:pt x="137261" y="4572"/>
                </a:lnTo>
                <a:lnTo>
                  <a:pt x="141833" y="9144"/>
                </a:lnTo>
                <a:lnTo>
                  <a:pt x="141833" y="10668"/>
                </a:lnTo>
                <a:lnTo>
                  <a:pt x="143357" y="13716"/>
                </a:lnTo>
                <a:lnTo>
                  <a:pt x="143357" y="1524"/>
                </a:lnTo>
                <a:lnTo>
                  <a:pt x="137261" y="0"/>
                </a:lnTo>
                <a:lnTo>
                  <a:pt x="123545" y="0"/>
                </a:lnTo>
                <a:lnTo>
                  <a:pt x="117449" y="1524"/>
                </a:lnTo>
                <a:lnTo>
                  <a:pt x="114401" y="4572"/>
                </a:lnTo>
                <a:lnTo>
                  <a:pt x="109829" y="7620"/>
                </a:lnTo>
                <a:lnTo>
                  <a:pt x="108305" y="13716"/>
                </a:lnTo>
                <a:lnTo>
                  <a:pt x="108305" y="25908"/>
                </a:lnTo>
                <a:lnTo>
                  <a:pt x="109829" y="30480"/>
                </a:lnTo>
                <a:lnTo>
                  <a:pt x="117449" y="38100"/>
                </a:lnTo>
                <a:lnTo>
                  <a:pt x="123545" y="39624"/>
                </a:lnTo>
                <a:lnTo>
                  <a:pt x="137261" y="39624"/>
                </a:lnTo>
                <a:lnTo>
                  <a:pt x="143357" y="38100"/>
                </a:lnTo>
                <a:lnTo>
                  <a:pt x="146405" y="35052"/>
                </a:lnTo>
                <a:lnTo>
                  <a:pt x="149453" y="32004"/>
                </a:lnTo>
                <a:lnTo>
                  <a:pt x="152501" y="25908"/>
                </a:lnTo>
                <a:lnTo>
                  <a:pt x="152501" y="1371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 descr=""/>
          <p:cNvSpPr/>
          <p:nvPr/>
        </p:nvSpPr>
        <p:spPr>
          <a:xfrm>
            <a:off x="1735823" y="3409188"/>
            <a:ext cx="155575" cy="40005"/>
          </a:xfrm>
          <a:custGeom>
            <a:avLst/>
            <a:gdLst/>
            <a:ahLst/>
            <a:cxnLst/>
            <a:rect l="l" t="t" r="r" b="b"/>
            <a:pathLst>
              <a:path w="155575" h="40004">
                <a:moveTo>
                  <a:pt x="47244" y="24384"/>
                </a:moveTo>
                <a:lnTo>
                  <a:pt x="38100" y="24384"/>
                </a:lnTo>
                <a:lnTo>
                  <a:pt x="38100" y="7531"/>
                </a:lnTo>
                <a:lnTo>
                  <a:pt x="38100" y="1435"/>
                </a:lnTo>
                <a:lnTo>
                  <a:pt x="30480" y="1435"/>
                </a:lnTo>
                <a:lnTo>
                  <a:pt x="28956" y="2514"/>
                </a:lnTo>
                <a:lnTo>
                  <a:pt x="28956" y="7531"/>
                </a:lnTo>
                <a:lnTo>
                  <a:pt x="28956" y="24384"/>
                </a:lnTo>
                <a:lnTo>
                  <a:pt x="6096" y="24384"/>
                </a:lnTo>
                <a:lnTo>
                  <a:pt x="28956" y="7531"/>
                </a:lnTo>
                <a:lnTo>
                  <a:pt x="28956" y="2514"/>
                </a:lnTo>
                <a:lnTo>
                  <a:pt x="0" y="22860"/>
                </a:lnTo>
                <a:lnTo>
                  <a:pt x="0" y="27432"/>
                </a:lnTo>
                <a:lnTo>
                  <a:pt x="28956" y="27432"/>
                </a:lnTo>
                <a:lnTo>
                  <a:pt x="28956" y="38100"/>
                </a:lnTo>
                <a:lnTo>
                  <a:pt x="38100" y="38100"/>
                </a:lnTo>
                <a:lnTo>
                  <a:pt x="38100" y="27432"/>
                </a:lnTo>
                <a:lnTo>
                  <a:pt x="47244" y="27432"/>
                </a:lnTo>
                <a:lnTo>
                  <a:pt x="47244" y="24384"/>
                </a:lnTo>
                <a:close/>
              </a:path>
              <a:path w="155575" h="40004">
                <a:moveTo>
                  <a:pt x="100685" y="13716"/>
                </a:moveTo>
                <a:lnTo>
                  <a:pt x="99161" y="9144"/>
                </a:lnTo>
                <a:lnTo>
                  <a:pt x="94589" y="4572"/>
                </a:lnTo>
                <a:lnTo>
                  <a:pt x="91541" y="1524"/>
                </a:lnTo>
                <a:lnTo>
                  <a:pt x="91541" y="10668"/>
                </a:lnTo>
                <a:lnTo>
                  <a:pt x="91541" y="28956"/>
                </a:lnTo>
                <a:lnTo>
                  <a:pt x="85445" y="35052"/>
                </a:lnTo>
                <a:lnTo>
                  <a:pt x="73253" y="35052"/>
                </a:lnTo>
                <a:lnTo>
                  <a:pt x="71729" y="33528"/>
                </a:lnTo>
                <a:lnTo>
                  <a:pt x="70205" y="33528"/>
                </a:lnTo>
                <a:lnTo>
                  <a:pt x="65633" y="28956"/>
                </a:lnTo>
                <a:lnTo>
                  <a:pt x="65633" y="13716"/>
                </a:lnTo>
                <a:lnTo>
                  <a:pt x="67157" y="10668"/>
                </a:lnTo>
                <a:lnTo>
                  <a:pt x="67157" y="9144"/>
                </a:lnTo>
                <a:lnTo>
                  <a:pt x="68681" y="9144"/>
                </a:lnTo>
                <a:lnTo>
                  <a:pt x="68681" y="7620"/>
                </a:lnTo>
                <a:lnTo>
                  <a:pt x="70205" y="6096"/>
                </a:lnTo>
                <a:lnTo>
                  <a:pt x="71729" y="6096"/>
                </a:lnTo>
                <a:lnTo>
                  <a:pt x="73253" y="4572"/>
                </a:lnTo>
                <a:lnTo>
                  <a:pt x="83921" y="4572"/>
                </a:lnTo>
                <a:lnTo>
                  <a:pt x="85445" y="6096"/>
                </a:lnTo>
                <a:lnTo>
                  <a:pt x="86969" y="6096"/>
                </a:lnTo>
                <a:lnTo>
                  <a:pt x="88493" y="7620"/>
                </a:lnTo>
                <a:lnTo>
                  <a:pt x="88493" y="9144"/>
                </a:lnTo>
                <a:lnTo>
                  <a:pt x="90017" y="9144"/>
                </a:lnTo>
                <a:lnTo>
                  <a:pt x="91541" y="10668"/>
                </a:lnTo>
                <a:lnTo>
                  <a:pt x="91541" y="1524"/>
                </a:lnTo>
                <a:lnTo>
                  <a:pt x="85445" y="0"/>
                </a:lnTo>
                <a:lnTo>
                  <a:pt x="71729" y="0"/>
                </a:lnTo>
                <a:lnTo>
                  <a:pt x="65633" y="1524"/>
                </a:lnTo>
                <a:lnTo>
                  <a:pt x="62585" y="4572"/>
                </a:lnTo>
                <a:lnTo>
                  <a:pt x="56489" y="13716"/>
                </a:lnTo>
                <a:lnTo>
                  <a:pt x="56489" y="25908"/>
                </a:lnTo>
                <a:lnTo>
                  <a:pt x="59537" y="32004"/>
                </a:lnTo>
                <a:lnTo>
                  <a:pt x="65633" y="38100"/>
                </a:lnTo>
                <a:lnTo>
                  <a:pt x="71729" y="39624"/>
                </a:lnTo>
                <a:lnTo>
                  <a:pt x="85445" y="39624"/>
                </a:lnTo>
                <a:lnTo>
                  <a:pt x="91541" y="38100"/>
                </a:lnTo>
                <a:lnTo>
                  <a:pt x="94589" y="35052"/>
                </a:lnTo>
                <a:lnTo>
                  <a:pt x="99161" y="32004"/>
                </a:lnTo>
                <a:lnTo>
                  <a:pt x="100685" y="25908"/>
                </a:lnTo>
                <a:lnTo>
                  <a:pt x="100685" y="13716"/>
                </a:lnTo>
                <a:close/>
              </a:path>
              <a:path w="155575" h="40004">
                <a:moveTo>
                  <a:pt x="155549" y="13716"/>
                </a:moveTo>
                <a:lnTo>
                  <a:pt x="152501" y="9144"/>
                </a:lnTo>
                <a:lnTo>
                  <a:pt x="149364" y="4572"/>
                </a:lnTo>
                <a:lnTo>
                  <a:pt x="146316" y="1524"/>
                </a:lnTo>
                <a:lnTo>
                  <a:pt x="146316" y="13716"/>
                </a:lnTo>
                <a:lnTo>
                  <a:pt x="146316" y="25908"/>
                </a:lnTo>
                <a:lnTo>
                  <a:pt x="144792" y="28956"/>
                </a:lnTo>
                <a:lnTo>
                  <a:pt x="144792" y="30480"/>
                </a:lnTo>
                <a:lnTo>
                  <a:pt x="140220" y="35052"/>
                </a:lnTo>
                <a:lnTo>
                  <a:pt x="128028" y="35052"/>
                </a:lnTo>
                <a:lnTo>
                  <a:pt x="126504" y="33528"/>
                </a:lnTo>
                <a:lnTo>
                  <a:pt x="124980" y="33528"/>
                </a:lnTo>
                <a:lnTo>
                  <a:pt x="120408" y="28956"/>
                </a:lnTo>
                <a:lnTo>
                  <a:pt x="120408" y="10668"/>
                </a:lnTo>
                <a:lnTo>
                  <a:pt x="121932" y="9144"/>
                </a:lnTo>
                <a:lnTo>
                  <a:pt x="123456" y="9144"/>
                </a:lnTo>
                <a:lnTo>
                  <a:pt x="123456" y="7620"/>
                </a:lnTo>
                <a:lnTo>
                  <a:pt x="124980" y="6096"/>
                </a:lnTo>
                <a:lnTo>
                  <a:pt x="126504" y="6096"/>
                </a:lnTo>
                <a:lnTo>
                  <a:pt x="128028" y="4572"/>
                </a:lnTo>
                <a:lnTo>
                  <a:pt x="138696" y="4572"/>
                </a:lnTo>
                <a:lnTo>
                  <a:pt x="140220" y="6096"/>
                </a:lnTo>
                <a:lnTo>
                  <a:pt x="141744" y="6096"/>
                </a:lnTo>
                <a:lnTo>
                  <a:pt x="143268" y="7620"/>
                </a:lnTo>
                <a:lnTo>
                  <a:pt x="143268" y="9144"/>
                </a:lnTo>
                <a:lnTo>
                  <a:pt x="144792" y="9144"/>
                </a:lnTo>
                <a:lnTo>
                  <a:pt x="144792" y="10668"/>
                </a:lnTo>
                <a:lnTo>
                  <a:pt x="146316" y="13716"/>
                </a:lnTo>
                <a:lnTo>
                  <a:pt x="146316" y="1524"/>
                </a:lnTo>
                <a:lnTo>
                  <a:pt x="140220" y="0"/>
                </a:lnTo>
                <a:lnTo>
                  <a:pt x="126504" y="0"/>
                </a:lnTo>
                <a:lnTo>
                  <a:pt x="120408" y="1524"/>
                </a:lnTo>
                <a:lnTo>
                  <a:pt x="112788" y="9144"/>
                </a:lnTo>
                <a:lnTo>
                  <a:pt x="111264" y="13716"/>
                </a:lnTo>
                <a:lnTo>
                  <a:pt x="111264" y="25908"/>
                </a:lnTo>
                <a:lnTo>
                  <a:pt x="112788" y="32004"/>
                </a:lnTo>
                <a:lnTo>
                  <a:pt x="117360" y="35052"/>
                </a:lnTo>
                <a:lnTo>
                  <a:pt x="120408" y="38100"/>
                </a:lnTo>
                <a:lnTo>
                  <a:pt x="126504" y="39624"/>
                </a:lnTo>
                <a:lnTo>
                  <a:pt x="140220" y="39624"/>
                </a:lnTo>
                <a:lnTo>
                  <a:pt x="146316" y="38100"/>
                </a:lnTo>
                <a:lnTo>
                  <a:pt x="149364" y="35052"/>
                </a:lnTo>
                <a:lnTo>
                  <a:pt x="152501" y="32004"/>
                </a:lnTo>
                <a:lnTo>
                  <a:pt x="155549" y="25908"/>
                </a:lnTo>
                <a:lnTo>
                  <a:pt x="155549" y="1371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 descr=""/>
          <p:cNvSpPr/>
          <p:nvPr/>
        </p:nvSpPr>
        <p:spPr>
          <a:xfrm>
            <a:off x="1740408" y="3090202"/>
            <a:ext cx="151130" cy="38100"/>
          </a:xfrm>
          <a:custGeom>
            <a:avLst/>
            <a:gdLst/>
            <a:ahLst/>
            <a:cxnLst/>
            <a:rect l="l" t="t" r="r" b="b"/>
            <a:pathLst>
              <a:path w="151130" h="38100">
                <a:moveTo>
                  <a:pt x="39624" y="0"/>
                </a:moveTo>
                <a:lnTo>
                  <a:pt x="3048" y="0"/>
                </a:lnTo>
                <a:lnTo>
                  <a:pt x="3048" y="19812"/>
                </a:lnTo>
                <a:lnTo>
                  <a:pt x="6096" y="19812"/>
                </a:lnTo>
                <a:lnTo>
                  <a:pt x="7620" y="18288"/>
                </a:lnTo>
                <a:lnTo>
                  <a:pt x="19812" y="18288"/>
                </a:lnTo>
                <a:lnTo>
                  <a:pt x="22860" y="19812"/>
                </a:lnTo>
                <a:lnTo>
                  <a:pt x="27432" y="19812"/>
                </a:lnTo>
                <a:lnTo>
                  <a:pt x="28956" y="21336"/>
                </a:lnTo>
                <a:lnTo>
                  <a:pt x="30480" y="21336"/>
                </a:lnTo>
                <a:lnTo>
                  <a:pt x="30480" y="22860"/>
                </a:lnTo>
                <a:lnTo>
                  <a:pt x="32004" y="22860"/>
                </a:lnTo>
                <a:lnTo>
                  <a:pt x="32004" y="28956"/>
                </a:lnTo>
                <a:lnTo>
                  <a:pt x="30480" y="28956"/>
                </a:lnTo>
                <a:lnTo>
                  <a:pt x="30480" y="30480"/>
                </a:lnTo>
                <a:lnTo>
                  <a:pt x="28956" y="30480"/>
                </a:lnTo>
                <a:lnTo>
                  <a:pt x="25908" y="33528"/>
                </a:lnTo>
                <a:lnTo>
                  <a:pt x="7620" y="33528"/>
                </a:lnTo>
                <a:lnTo>
                  <a:pt x="4572" y="32004"/>
                </a:lnTo>
                <a:lnTo>
                  <a:pt x="3048" y="32004"/>
                </a:lnTo>
                <a:lnTo>
                  <a:pt x="0" y="30480"/>
                </a:lnTo>
                <a:lnTo>
                  <a:pt x="0" y="36576"/>
                </a:lnTo>
                <a:lnTo>
                  <a:pt x="1524" y="36576"/>
                </a:lnTo>
                <a:lnTo>
                  <a:pt x="4572" y="38100"/>
                </a:lnTo>
                <a:lnTo>
                  <a:pt x="27432" y="38100"/>
                </a:lnTo>
                <a:lnTo>
                  <a:pt x="30480" y="36576"/>
                </a:lnTo>
                <a:lnTo>
                  <a:pt x="32004" y="36576"/>
                </a:lnTo>
                <a:lnTo>
                  <a:pt x="35052" y="35052"/>
                </a:lnTo>
                <a:lnTo>
                  <a:pt x="36576" y="33528"/>
                </a:lnTo>
                <a:lnTo>
                  <a:pt x="38100" y="32004"/>
                </a:lnTo>
                <a:lnTo>
                  <a:pt x="38100" y="30480"/>
                </a:lnTo>
                <a:lnTo>
                  <a:pt x="39624" y="28956"/>
                </a:lnTo>
                <a:lnTo>
                  <a:pt x="39624" y="21336"/>
                </a:lnTo>
                <a:lnTo>
                  <a:pt x="36576" y="18288"/>
                </a:lnTo>
                <a:lnTo>
                  <a:pt x="35052" y="18288"/>
                </a:lnTo>
                <a:lnTo>
                  <a:pt x="33528" y="16764"/>
                </a:lnTo>
                <a:lnTo>
                  <a:pt x="30480" y="15240"/>
                </a:lnTo>
                <a:lnTo>
                  <a:pt x="10668" y="15240"/>
                </a:lnTo>
                <a:lnTo>
                  <a:pt x="10668" y="4572"/>
                </a:lnTo>
                <a:lnTo>
                  <a:pt x="39624" y="4572"/>
                </a:lnTo>
                <a:lnTo>
                  <a:pt x="39624" y="0"/>
                </a:lnTo>
                <a:close/>
              </a:path>
              <a:path w="151130" h="38100">
                <a:moveTo>
                  <a:pt x="96100" y="12192"/>
                </a:moveTo>
                <a:lnTo>
                  <a:pt x="94576" y="7620"/>
                </a:lnTo>
                <a:lnTo>
                  <a:pt x="90004" y="4572"/>
                </a:lnTo>
                <a:lnTo>
                  <a:pt x="88480" y="3048"/>
                </a:lnTo>
                <a:lnTo>
                  <a:pt x="86956" y="1524"/>
                </a:lnTo>
                <a:lnTo>
                  <a:pt x="86956" y="10668"/>
                </a:lnTo>
                <a:lnTo>
                  <a:pt x="86956" y="27432"/>
                </a:lnTo>
                <a:lnTo>
                  <a:pt x="83908" y="30480"/>
                </a:lnTo>
                <a:lnTo>
                  <a:pt x="83908" y="32004"/>
                </a:lnTo>
                <a:lnTo>
                  <a:pt x="82384" y="33528"/>
                </a:lnTo>
                <a:lnTo>
                  <a:pt x="79336" y="33528"/>
                </a:lnTo>
                <a:lnTo>
                  <a:pt x="76288" y="35052"/>
                </a:lnTo>
                <a:lnTo>
                  <a:pt x="71716" y="35052"/>
                </a:lnTo>
                <a:lnTo>
                  <a:pt x="68668" y="33528"/>
                </a:lnTo>
                <a:lnTo>
                  <a:pt x="67144" y="33528"/>
                </a:lnTo>
                <a:lnTo>
                  <a:pt x="65620" y="32004"/>
                </a:lnTo>
                <a:lnTo>
                  <a:pt x="64096" y="32004"/>
                </a:lnTo>
                <a:lnTo>
                  <a:pt x="64096" y="30480"/>
                </a:lnTo>
                <a:lnTo>
                  <a:pt x="61048" y="27432"/>
                </a:lnTo>
                <a:lnTo>
                  <a:pt x="61048" y="12192"/>
                </a:lnTo>
                <a:lnTo>
                  <a:pt x="62572" y="10668"/>
                </a:lnTo>
                <a:lnTo>
                  <a:pt x="62572" y="9144"/>
                </a:lnTo>
                <a:lnTo>
                  <a:pt x="64096" y="7620"/>
                </a:lnTo>
                <a:lnTo>
                  <a:pt x="64096" y="6096"/>
                </a:lnTo>
                <a:lnTo>
                  <a:pt x="65620" y="6096"/>
                </a:lnTo>
                <a:lnTo>
                  <a:pt x="67144" y="4572"/>
                </a:lnTo>
                <a:lnTo>
                  <a:pt x="68668" y="4572"/>
                </a:lnTo>
                <a:lnTo>
                  <a:pt x="71716" y="3048"/>
                </a:lnTo>
                <a:lnTo>
                  <a:pt x="76288" y="3048"/>
                </a:lnTo>
                <a:lnTo>
                  <a:pt x="79336" y="4572"/>
                </a:lnTo>
                <a:lnTo>
                  <a:pt x="80860" y="4572"/>
                </a:lnTo>
                <a:lnTo>
                  <a:pt x="82384" y="6096"/>
                </a:lnTo>
                <a:lnTo>
                  <a:pt x="83908" y="6096"/>
                </a:lnTo>
                <a:lnTo>
                  <a:pt x="83908" y="7620"/>
                </a:lnTo>
                <a:lnTo>
                  <a:pt x="86956" y="10668"/>
                </a:lnTo>
                <a:lnTo>
                  <a:pt x="86956" y="1524"/>
                </a:lnTo>
                <a:lnTo>
                  <a:pt x="80860" y="0"/>
                </a:lnTo>
                <a:lnTo>
                  <a:pt x="67144" y="0"/>
                </a:lnTo>
                <a:lnTo>
                  <a:pt x="61048" y="1524"/>
                </a:lnTo>
                <a:lnTo>
                  <a:pt x="57899" y="4572"/>
                </a:lnTo>
                <a:lnTo>
                  <a:pt x="54851" y="7620"/>
                </a:lnTo>
                <a:lnTo>
                  <a:pt x="51803" y="12192"/>
                </a:lnTo>
                <a:lnTo>
                  <a:pt x="51803" y="25908"/>
                </a:lnTo>
                <a:lnTo>
                  <a:pt x="54851" y="30480"/>
                </a:lnTo>
                <a:lnTo>
                  <a:pt x="57899" y="33528"/>
                </a:lnTo>
                <a:lnTo>
                  <a:pt x="61048" y="36576"/>
                </a:lnTo>
                <a:lnTo>
                  <a:pt x="67144" y="38100"/>
                </a:lnTo>
                <a:lnTo>
                  <a:pt x="80860" y="38100"/>
                </a:lnTo>
                <a:lnTo>
                  <a:pt x="86956" y="36576"/>
                </a:lnTo>
                <a:lnTo>
                  <a:pt x="88480" y="35052"/>
                </a:lnTo>
                <a:lnTo>
                  <a:pt x="90004" y="33528"/>
                </a:lnTo>
                <a:lnTo>
                  <a:pt x="94576" y="30480"/>
                </a:lnTo>
                <a:lnTo>
                  <a:pt x="96100" y="25908"/>
                </a:lnTo>
                <a:lnTo>
                  <a:pt x="96100" y="12192"/>
                </a:lnTo>
                <a:close/>
              </a:path>
              <a:path w="151130" h="38100">
                <a:moveTo>
                  <a:pt x="150964" y="12192"/>
                </a:moveTo>
                <a:lnTo>
                  <a:pt x="147916" y="7620"/>
                </a:lnTo>
                <a:lnTo>
                  <a:pt x="143344" y="3048"/>
                </a:lnTo>
                <a:lnTo>
                  <a:pt x="141820" y="1524"/>
                </a:lnTo>
                <a:lnTo>
                  <a:pt x="141820" y="12192"/>
                </a:lnTo>
                <a:lnTo>
                  <a:pt x="141820" y="25908"/>
                </a:lnTo>
                <a:lnTo>
                  <a:pt x="140296" y="27432"/>
                </a:lnTo>
                <a:lnTo>
                  <a:pt x="140296" y="28956"/>
                </a:lnTo>
                <a:lnTo>
                  <a:pt x="138772" y="30480"/>
                </a:lnTo>
                <a:lnTo>
                  <a:pt x="138772" y="32004"/>
                </a:lnTo>
                <a:lnTo>
                  <a:pt x="137248" y="33528"/>
                </a:lnTo>
                <a:lnTo>
                  <a:pt x="134200" y="33528"/>
                </a:lnTo>
                <a:lnTo>
                  <a:pt x="131152" y="35052"/>
                </a:lnTo>
                <a:lnTo>
                  <a:pt x="126580" y="35052"/>
                </a:lnTo>
                <a:lnTo>
                  <a:pt x="123532" y="33528"/>
                </a:lnTo>
                <a:lnTo>
                  <a:pt x="122008" y="33528"/>
                </a:lnTo>
                <a:lnTo>
                  <a:pt x="120484" y="32004"/>
                </a:lnTo>
                <a:lnTo>
                  <a:pt x="118960" y="32004"/>
                </a:lnTo>
                <a:lnTo>
                  <a:pt x="118960" y="30480"/>
                </a:lnTo>
                <a:lnTo>
                  <a:pt x="115912" y="27432"/>
                </a:lnTo>
                <a:lnTo>
                  <a:pt x="115912" y="10668"/>
                </a:lnTo>
                <a:lnTo>
                  <a:pt x="118960" y="7620"/>
                </a:lnTo>
                <a:lnTo>
                  <a:pt x="118960" y="6096"/>
                </a:lnTo>
                <a:lnTo>
                  <a:pt x="120484" y="6096"/>
                </a:lnTo>
                <a:lnTo>
                  <a:pt x="122008" y="4572"/>
                </a:lnTo>
                <a:lnTo>
                  <a:pt x="123532" y="4572"/>
                </a:lnTo>
                <a:lnTo>
                  <a:pt x="126580" y="3048"/>
                </a:lnTo>
                <a:lnTo>
                  <a:pt x="131152" y="3048"/>
                </a:lnTo>
                <a:lnTo>
                  <a:pt x="134200" y="4572"/>
                </a:lnTo>
                <a:lnTo>
                  <a:pt x="135724" y="4572"/>
                </a:lnTo>
                <a:lnTo>
                  <a:pt x="137248" y="6096"/>
                </a:lnTo>
                <a:lnTo>
                  <a:pt x="138772" y="6096"/>
                </a:lnTo>
                <a:lnTo>
                  <a:pt x="138772" y="7620"/>
                </a:lnTo>
                <a:lnTo>
                  <a:pt x="140296" y="9144"/>
                </a:lnTo>
                <a:lnTo>
                  <a:pt x="140296" y="10668"/>
                </a:lnTo>
                <a:lnTo>
                  <a:pt x="141820" y="12192"/>
                </a:lnTo>
                <a:lnTo>
                  <a:pt x="141820" y="1524"/>
                </a:lnTo>
                <a:lnTo>
                  <a:pt x="135724" y="0"/>
                </a:lnTo>
                <a:lnTo>
                  <a:pt x="122008" y="0"/>
                </a:lnTo>
                <a:lnTo>
                  <a:pt x="115912" y="1524"/>
                </a:lnTo>
                <a:lnTo>
                  <a:pt x="112864" y="4572"/>
                </a:lnTo>
                <a:lnTo>
                  <a:pt x="108292" y="7620"/>
                </a:lnTo>
                <a:lnTo>
                  <a:pt x="106768" y="12192"/>
                </a:lnTo>
                <a:lnTo>
                  <a:pt x="106768" y="25908"/>
                </a:lnTo>
                <a:lnTo>
                  <a:pt x="108292" y="30480"/>
                </a:lnTo>
                <a:lnTo>
                  <a:pt x="112864" y="33528"/>
                </a:lnTo>
                <a:lnTo>
                  <a:pt x="115912" y="36576"/>
                </a:lnTo>
                <a:lnTo>
                  <a:pt x="122008" y="38100"/>
                </a:lnTo>
                <a:lnTo>
                  <a:pt x="135724" y="38100"/>
                </a:lnTo>
                <a:lnTo>
                  <a:pt x="141820" y="36576"/>
                </a:lnTo>
                <a:lnTo>
                  <a:pt x="143344" y="35052"/>
                </a:lnTo>
                <a:lnTo>
                  <a:pt x="147916" y="30480"/>
                </a:lnTo>
                <a:lnTo>
                  <a:pt x="150964" y="25908"/>
                </a:lnTo>
                <a:lnTo>
                  <a:pt x="150964" y="1219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 descr=""/>
          <p:cNvSpPr/>
          <p:nvPr/>
        </p:nvSpPr>
        <p:spPr>
          <a:xfrm>
            <a:off x="1737347" y="2769691"/>
            <a:ext cx="154305" cy="40005"/>
          </a:xfrm>
          <a:custGeom>
            <a:avLst/>
            <a:gdLst/>
            <a:ahLst/>
            <a:cxnLst/>
            <a:rect l="l" t="t" r="r" b="b"/>
            <a:pathLst>
              <a:path w="154305" h="40005">
                <a:moveTo>
                  <a:pt x="44196" y="22948"/>
                </a:moveTo>
                <a:lnTo>
                  <a:pt x="42672" y="19900"/>
                </a:lnTo>
                <a:lnTo>
                  <a:pt x="41148" y="18376"/>
                </a:lnTo>
                <a:lnTo>
                  <a:pt x="39624" y="18376"/>
                </a:lnTo>
                <a:lnTo>
                  <a:pt x="38100" y="16852"/>
                </a:lnTo>
                <a:lnTo>
                  <a:pt x="36576" y="16090"/>
                </a:lnTo>
                <a:lnTo>
                  <a:pt x="36576" y="22948"/>
                </a:lnTo>
                <a:lnTo>
                  <a:pt x="36576" y="29044"/>
                </a:lnTo>
                <a:lnTo>
                  <a:pt x="35052" y="32092"/>
                </a:lnTo>
                <a:lnTo>
                  <a:pt x="33528" y="33616"/>
                </a:lnTo>
                <a:lnTo>
                  <a:pt x="30480" y="35140"/>
                </a:lnTo>
                <a:lnTo>
                  <a:pt x="18288" y="35140"/>
                </a:lnTo>
                <a:lnTo>
                  <a:pt x="16764" y="33616"/>
                </a:lnTo>
                <a:lnTo>
                  <a:pt x="13716" y="33616"/>
                </a:lnTo>
                <a:lnTo>
                  <a:pt x="10668" y="30568"/>
                </a:lnTo>
                <a:lnTo>
                  <a:pt x="10668" y="29044"/>
                </a:lnTo>
                <a:lnTo>
                  <a:pt x="9144" y="27520"/>
                </a:lnTo>
                <a:lnTo>
                  <a:pt x="9144" y="21424"/>
                </a:lnTo>
                <a:lnTo>
                  <a:pt x="12192" y="19900"/>
                </a:lnTo>
                <a:lnTo>
                  <a:pt x="15240" y="19900"/>
                </a:lnTo>
                <a:lnTo>
                  <a:pt x="18288" y="18376"/>
                </a:lnTo>
                <a:lnTo>
                  <a:pt x="28956" y="18376"/>
                </a:lnTo>
                <a:lnTo>
                  <a:pt x="30480" y="19900"/>
                </a:lnTo>
                <a:lnTo>
                  <a:pt x="32004" y="19900"/>
                </a:lnTo>
                <a:lnTo>
                  <a:pt x="33528" y="21424"/>
                </a:lnTo>
                <a:lnTo>
                  <a:pt x="35052" y="21424"/>
                </a:lnTo>
                <a:lnTo>
                  <a:pt x="35052" y="22948"/>
                </a:lnTo>
                <a:lnTo>
                  <a:pt x="36576" y="22948"/>
                </a:lnTo>
                <a:lnTo>
                  <a:pt x="36576" y="16090"/>
                </a:lnTo>
                <a:lnTo>
                  <a:pt x="35052" y="15328"/>
                </a:lnTo>
                <a:lnTo>
                  <a:pt x="13716" y="15328"/>
                </a:lnTo>
                <a:lnTo>
                  <a:pt x="12192" y="16852"/>
                </a:lnTo>
                <a:lnTo>
                  <a:pt x="9144" y="16852"/>
                </a:lnTo>
                <a:lnTo>
                  <a:pt x="12192" y="10756"/>
                </a:lnTo>
                <a:lnTo>
                  <a:pt x="15240" y="7708"/>
                </a:lnTo>
                <a:lnTo>
                  <a:pt x="24384" y="4660"/>
                </a:lnTo>
                <a:lnTo>
                  <a:pt x="36576" y="4660"/>
                </a:lnTo>
                <a:lnTo>
                  <a:pt x="38100" y="6184"/>
                </a:lnTo>
                <a:lnTo>
                  <a:pt x="38100" y="4660"/>
                </a:lnTo>
                <a:lnTo>
                  <a:pt x="38100" y="0"/>
                </a:lnTo>
                <a:lnTo>
                  <a:pt x="25908" y="0"/>
                </a:lnTo>
                <a:lnTo>
                  <a:pt x="21336" y="1524"/>
                </a:lnTo>
                <a:lnTo>
                  <a:pt x="18288" y="1524"/>
                </a:lnTo>
                <a:lnTo>
                  <a:pt x="13716" y="3048"/>
                </a:lnTo>
                <a:lnTo>
                  <a:pt x="10668" y="4660"/>
                </a:lnTo>
                <a:lnTo>
                  <a:pt x="7620" y="6184"/>
                </a:lnTo>
                <a:lnTo>
                  <a:pt x="3048" y="10756"/>
                </a:lnTo>
                <a:lnTo>
                  <a:pt x="3048" y="13804"/>
                </a:lnTo>
                <a:lnTo>
                  <a:pt x="1524" y="15328"/>
                </a:lnTo>
                <a:lnTo>
                  <a:pt x="0" y="18376"/>
                </a:lnTo>
                <a:lnTo>
                  <a:pt x="0" y="25996"/>
                </a:lnTo>
                <a:lnTo>
                  <a:pt x="1524" y="27520"/>
                </a:lnTo>
                <a:lnTo>
                  <a:pt x="3048" y="30568"/>
                </a:lnTo>
                <a:lnTo>
                  <a:pt x="4572" y="32092"/>
                </a:lnTo>
                <a:lnTo>
                  <a:pt x="6096" y="35140"/>
                </a:lnTo>
                <a:lnTo>
                  <a:pt x="7620" y="35140"/>
                </a:lnTo>
                <a:lnTo>
                  <a:pt x="10668" y="36664"/>
                </a:lnTo>
                <a:lnTo>
                  <a:pt x="12192" y="38188"/>
                </a:lnTo>
                <a:lnTo>
                  <a:pt x="15240" y="38188"/>
                </a:lnTo>
                <a:lnTo>
                  <a:pt x="16764" y="39712"/>
                </a:lnTo>
                <a:lnTo>
                  <a:pt x="28956" y="39712"/>
                </a:lnTo>
                <a:lnTo>
                  <a:pt x="35052" y="38188"/>
                </a:lnTo>
                <a:lnTo>
                  <a:pt x="38100" y="35140"/>
                </a:lnTo>
                <a:lnTo>
                  <a:pt x="42672" y="33616"/>
                </a:lnTo>
                <a:lnTo>
                  <a:pt x="44196" y="30568"/>
                </a:lnTo>
                <a:lnTo>
                  <a:pt x="44196" y="22948"/>
                </a:lnTo>
                <a:close/>
              </a:path>
              <a:path w="154305" h="40005">
                <a:moveTo>
                  <a:pt x="99161" y="13804"/>
                </a:moveTo>
                <a:lnTo>
                  <a:pt x="97637" y="7708"/>
                </a:lnTo>
                <a:lnTo>
                  <a:pt x="93065" y="4660"/>
                </a:lnTo>
                <a:lnTo>
                  <a:pt x="90017" y="1612"/>
                </a:lnTo>
                <a:lnTo>
                  <a:pt x="90017" y="10756"/>
                </a:lnTo>
                <a:lnTo>
                  <a:pt x="90017" y="27520"/>
                </a:lnTo>
                <a:lnTo>
                  <a:pt x="88493" y="30568"/>
                </a:lnTo>
                <a:lnTo>
                  <a:pt x="86969" y="30568"/>
                </a:lnTo>
                <a:lnTo>
                  <a:pt x="86969" y="32092"/>
                </a:lnTo>
                <a:lnTo>
                  <a:pt x="85445" y="33616"/>
                </a:lnTo>
                <a:lnTo>
                  <a:pt x="83921" y="33616"/>
                </a:lnTo>
                <a:lnTo>
                  <a:pt x="82397" y="35140"/>
                </a:lnTo>
                <a:lnTo>
                  <a:pt x="71729" y="35140"/>
                </a:lnTo>
                <a:lnTo>
                  <a:pt x="70205" y="33616"/>
                </a:lnTo>
                <a:lnTo>
                  <a:pt x="68681" y="33616"/>
                </a:lnTo>
                <a:lnTo>
                  <a:pt x="67157" y="32092"/>
                </a:lnTo>
                <a:lnTo>
                  <a:pt x="67157" y="30568"/>
                </a:lnTo>
                <a:lnTo>
                  <a:pt x="64109" y="27520"/>
                </a:lnTo>
                <a:lnTo>
                  <a:pt x="64109" y="13804"/>
                </a:lnTo>
                <a:lnTo>
                  <a:pt x="65633" y="10756"/>
                </a:lnTo>
                <a:lnTo>
                  <a:pt x="65633" y="9232"/>
                </a:lnTo>
                <a:lnTo>
                  <a:pt x="70205" y="4660"/>
                </a:lnTo>
                <a:lnTo>
                  <a:pt x="83921" y="4660"/>
                </a:lnTo>
                <a:lnTo>
                  <a:pt x="90017" y="10756"/>
                </a:lnTo>
                <a:lnTo>
                  <a:pt x="90017" y="1612"/>
                </a:lnTo>
                <a:lnTo>
                  <a:pt x="83921" y="88"/>
                </a:lnTo>
                <a:lnTo>
                  <a:pt x="70205" y="88"/>
                </a:lnTo>
                <a:lnTo>
                  <a:pt x="64109" y="1612"/>
                </a:lnTo>
                <a:lnTo>
                  <a:pt x="60960" y="4660"/>
                </a:lnTo>
                <a:lnTo>
                  <a:pt x="57912" y="7708"/>
                </a:lnTo>
                <a:lnTo>
                  <a:pt x="54864" y="13804"/>
                </a:lnTo>
                <a:lnTo>
                  <a:pt x="54864" y="25996"/>
                </a:lnTo>
                <a:lnTo>
                  <a:pt x="60960" y="35140"/>
                </a:lnTo>
                <a:lnTo>
                  <a:pt x="64109" y="38188"/>
                </a:lnTo>
                <a:lnTo>
                  <a:pt x="70205" y="39712"/>
                </a:lnTo>
                <a:lnTo>
                  <a:pt x="83921" y="39712"/>
                </a:lnTo>
                <a:lnTo>
                  <a:pt x="90017" y="38188"/>
                </a:lnTo>
                <a:lnTo>
                  <a:pt x="93065" y="35140"/>
                </a:lnTo>
                <a:lnTo>
                  <a:pt x="97637" y="32092"/>
                </a:lnTo>
                <a:lnTo>
                  <a:pt x="99161" y="25996"/>
                </a:lnTo>
                <a:lnTo>
                  <a:pt x="99161" y="13804"/>
                </a:lnTo>
                <a:close/>
              </a:path>
              <a:path w="154305" h="40005">
                <a:moveTo>
                  <a:pt x="154025" y="13804"/>
                </a:moveTo>
                <a:lnTo>
                  <a:pt x="150977" y="7708"/>
                </a:lnTo>
                <a:lnTo>
                  <a:pt x="147929" y="4660"/>
                </a:lnTo>
                <a:lnTo>
                  <a:pt x="144881" y="1612"/>
                </a:lnTo>
                <a:lnTo>
                  <a:pt x="144881" y="13804"/>
                </a:lnTo>
                <a:lnTo>
                  <a:pt x="144881" y="25996"/>
                </a:lnTo>
                <a:lnTo>
                  <a:pt x="143357" y="27520"/>
                </a:lnTo>
                <a:lnTo>
                  <a:pt x="143357" y="30568"/>
                </a:lnTo>
                <a:lnTo>
                  <a:pt x="141833" y="30568"/>
                </a:lnTo>
                <a:lnTo>
                  <a:pt x="141833" y="32092"/>
                </a:lnTo>
                <a:lnTo>
                  <a:pt x="140309" y="33616"/>
                </a:lnTo>
                <a:lnTo>
                  <a:pt x="138785" y="33616"/>
                </a:lnTo>
                <a:lnTo>
                  <a:pt x="137261" y="35140"/>
                </a:lnTo>
                <a:lnTo>
                  <a:pt x="126593" y="35140"/>
                </a:lnTo>
                <a:lnTo>
                  <a:pt x="125069" y="33616"/>
                </a:lnTo>
                <a:lnTo>
                  <a:pt x="123545" y="33616"/>
                </a:lnTo>
                <a:lnTo>
                  <a:pt x="122021" y="32092"/>
                </a:lnTo>
                <a:lnTo>
                  <a:pt x="122021" y="30568"/>
                </a:lnTo>
                <a:lnTo>
                  <a:pt x="118973" y="27520"/>
                </a:lnTo>
                <a:lnTo>
                  <a:pt x="118973" y="10756"/>
                </a:lnTo>
                <a:lnTo>
                  <a:pt x="125069" y="4660"/>
                </a:lnTo>
                <a:lnTo>
                  <a:pt x="138785" y="4660"/>
                </a:lnTo>
                <a:lnTo>
                  <a:pt x="143357" y="9232"/>
                </a:lnTo>
                <a:lnTo>
                  <a:pt x="143357" y="10756"/>
                </a:lnTo>
                <a:lnTo>
                  <a:pt x="144881" y="13804"/>
                </a:lnTo>
                <a:lnTo>
                  <a:pt x="144881" y="1612"/>
                </a:lnTo>
                <a:lnTo>
                  <a:pt x="138785" y="88"/>
                </a:lnTo>
                <a:lnTo>
                  <a:pt x="125069" y="88"/>
                </a:lnTo>
                <a:lnTo>
                  <a:pt x="118973" y="1612"/>
                </a:lnTo>
                <a:lnTo>
                  <a:pt x="115925" y="4660"/>
                </a:lnTo>
                <a:lnTo>
                  <a:pt x="111353" y="7708"/>
                </a:lnTo>
                <a:lnTo>
                  <a:pt x="109829" y="13804"/>
                </a:lnTo>
                <a:lnTo>
                  <a:pt x="109829" y="25996"/>
                </a:lnTo>
                <a:lnTo>
                  <a:pt x="111353" y="30568"/>
                </a:lnTo>
                <a:lnTo>
                  <a:pt x="118973" y="38188"/>
                </a:lnTo>
                <a:lnTo>
                  <a:pt x="125069" y="39712"/>
                </a:lnTo>
                <a:lnTo>
                  <a:pt x="138785" y="39712"/>
                </a:lnTo>
                <a:lnTo>
                  <a:pt x="144881" y="38188"/>
                </a:lnTo>
                <a:lnTo>
                  <a:pt x="147929" y="35140"/>
                </a:lnTo>
                <a:lnTo>
                  <a:pt x="150977" y="32092"/>
                </a:lnTo>
                <a:lnTo>
                  <a:pt x="154025" y="25996"/>
                </a:lnTo>
                <a:lnTo>
                  <a:pt x="154025" y="1380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 descr=""/>
          <p:cNvSpPr/>
          <p:nvPr/>
        </p:nvSpPr>
        <p:spPr>
          <a:xfrm>
            <a:off x="1738871" y="2449258"/>
            <a:ext cx="153035" cy="40005"/>
          </a:xfrm>
          <a:custGeom>
            <a:avLst/>
            <a:gdLst/>
            <a:ahLst/>
            <a:cxnLst/>
            <a:rect l="l" t="t" r="r" b="b"/>
            <a:pathLst>
              <a:path w="153035" h="40005">
                <a:moveTo>
                  <a:pt x="42672" y="1524"/>
                </a:moveTo>
                <a:lnTo>
                  <a:pt x="0" y="1524"/>
                </a:lnTo>
                <a:lnTo>
                  <a:pt x="0" y="6096"/>
                </a:lnTo>
                <a:lnTo>
                  <a:pt x="35052" y="6096"/>
                </a:lnTo>
                <a:lnTo>
                  <a:pt x="6096" y="38201"/>
                </a:lnTo>
                <a:lnTo>
                  <a:pt x="13716" y="38201"/>
                </a:lnTo>
                <a:lnTo>
                  <a:pt x="42672" y="6096"/>
                </a:lnTo>
                <a:lnTo>
                  <a:pt x="42672" y="1524"/>
                </a:lnTo>
                <a:close/>
              </a:path>
              <a:path w="153035" h="40005">
                <a:moveTo>
                  <a:pt x="97637" y="13716"/>
                </a:moveTo>
                <a:lnTo>
                  <a:pt x="96113" y="9144"/>
                </a:lnTo>
                <a:lnTo>
                  <a:pt x="91541" y="4572"/>
                </a:lnTo>
                <a:lnTo>
                  <a:pt x="88493" y="1524"/>
                </a:lnTo>
                <a:lnTo>
                  <a:pt x="88493" y="12192"/>
                </a:lnTo>
                <a:lnTo>
                  <a:pt x="88493" y="28956"/>
                </a:lnTo>
                <a:lnTo>
                  <a:pt x="82397" y="35052"/>
                </a:lnTo>
                <a:lnTo>
                  <a:pt x="70205" y="35052"/>
                </a:lnTo>
                <a:lnTo>
                  <a:pt x="68681" y="33528"/>
                </a:lnTo>
                <a:lnTo>
                  <a:pt x="67157" y="33528"/>
                </a:lnTo>
                <a:lnTo>
                  <a:pt x="62585" y="28956"/>
                </a:lnTo>
                <a:lnTo>
                  <a:pt x="62585" y="13716"/>
                </a:lnTo>
                <a:lnTo>
                  <a:pt x="64109" y="12192"/>
                </a:lnTo>
                <a:lnTo>
                  <a:pt x="64109" y="9144"/>
                </a:lnTo>
                <a:lnTo>
                  <a:pt x="65633" y="9144"/>
                </a:lnTo>
                <a:lnTo>
                  <a:pt x="65633" y="7620"/>
                </a:lnTo>
                <a:lnTo>
                  <a:pt x="67157" y="6096"/>
                </a:lnTo>
                <a:lnTo>
                  <a:pt x="68681" y="6096"/>
                </a:lnTo>
                <a:lnTo>
                  <a:pt x="70205" y="4572"/>
                </a:lnTo>
                <a:lnTo>
                  <a:pt x="80873" y="4572"/>
                </a:lnTo>
                <a:lnTo>
                  <a:pt x="82397" y="6096"/>
                </a:lnTo>
                <a:lnTo>
                  <a:pt x="83921" y="6096"/>
                </a:lnTo>
                <a:lnTo>
                  <a:pt x="85445" y="7620"/>
                </a:lnTo>
                <a:lnTo>
                  <a:pt x="85445" y="9144"/>
                </a:lnTo>
                <a:lnTo>
                  <a:pt x="86969" y="9144"/>
                </a:lnTo>
                <a:lnTo>
                  <a:pt x="88493" y="12192"/>
                </a:lnTo>
                <a:lnTo>
                  <a:pt x="88493" y="1524"/>
                </a:lnTo>
                <a:lnTo>
                  <a:pt x="82397" y="0"/>
                </a:lnTo>
                <a:lnTo>
                  <a:pt x="68681" y="0"/>
                </a:lnTo>
                <a:lnTo>
                  <a:pt x="62585" y="1524"/>
                </a:lnTo>
                <a:lnTo>
                  <a:pt x="59436" y="4572"/>
                </a:lnTo>
                <a:lnTo>
                  <a:pt x="53340" y="13716"/>
                </a:lnTo>
                <a:lnTo>
                  <a:pt x="53340" y="25908"/>
                </a:lnTo>
                <a:lnTo>
                  <a:pt x="56388" y="32004"/>
                </a:lnTo>
                <a:lnTo>
                  <a:pt x="62585" y="38201"/>
                </a:lnTo>
                <a:lnTo>
                  <a:pt x="68681" y="39725"/>
                </a:lnTo>
                <a:lnTo>
                  <a:pt x="82397" y="39725"/>
                </a:lnTo>
                <a:lnTo>
                  <a:pt x="88493" y="38201"/>
                </a:lnTo>
                <a:lnTo>
                  <a:pt x="91541" y="35052"/>
                </a:lnTo>
                <a:lnTo>
                  <a:pt x="96113" y="32004"/>
                </a:lnTo>
                <a:lnTo>
                  <a:pt x="97637" y="25908"/>
                </a:lnTo>
                <a:lnTo>
                  <a:pt x="97637" y="13716"/>
                </a:lnTo>
                <a:close/>
              </a:path>
              <a:path w="153035" h="40005">
                <a:moveTo>
                  <a:pt x="152501" y="13716"/>
                </a:moveTo>
                <a:lnTo>
                  <a:pt x="146405" y="4572"/>
                </a:lnTo>
                <a:lnTo>
                  <a:pt x="143357" y="1524"/>
                </a:lnTo>
                <a:lnTo>
                  <a:pt x="143357" y="13716"/>
                </a:lnTo>
                <a:lnTo>
                  <a:pt x="143357" y="25908"/>
                </a:lnTo>
                <a:lnTo>
                  <a:pt x="141833" y="28956"/>
                </a:lnTo>
                <a:lnTo>
                  <a:pt x="141833" y="30480"/>
                </a:lnTo>
                <a:lnTo>
                  <a:pt x="137261" y="35052"/>
                </a:lnTo>
                <a:lnTo>
                  <a:pt x="125069" y="35052"/>
                </a:lnTo>
                <a:lnTo>
                  <a:pt x="123545" y="33528"/>
                </a:lnTo>
                <a:lnTo>
                  <a:pt x="122021" y="33528"/>
                </a:lnTo>
                <a:lnTo>
                  <a:pt x="117449" y="28956"/>
                </a:lnTo>
                <a:lnTo>
                  <a:pt x="117449" y="12192"/>
                </a:lnTo>
                <a:lnTo>
                  <a:pt x="118973" y="9144"/>
                </a:lnTo>
                <a:lnTo>
                  <a:pt x="120497" y="9144"/>
                </a:lnTo>
                <a:lnTo>
                  <a:pt x="120497" y="7620"/>
                </a:lnTo>
                <a:lnTo>
                  <a:pt x="122021" y="6096"/>
                </a:lnTo>
                <a:lnTo>
                  <a:pt x="123545" y="6096"/>
                </a:lnTo>
                <a:lnTo>
                  <a:pt x="125069" y="4572"/>
                </a:lnTo>
                <a:lnTo>
                  <a:pt x="135737" y="4572"/>
                </a:lnTo>
                <a:lnTo>
                  <a:pt x="137261" y="6096"/>
                </a:lnTo>
                <a:lnTo>
                  <a:pt x="138785" y="6096"/>
                </a:lnTo>
                <a:lnTo>
                  <a:pt x="140309" y="7620"/>
                </a:lnTo>
                <a:lnTo>
                  <a:pt x="140309" y="9144"/>
                </a:lnTo>
                <a:lnTo>
                  <a:pt x="141833" y="9144"/>
                </a:lnTo>
                <a:lnTo>
                  <a:pt x="141833" y="12192"/>
                </a:lnTo>
                <a:lnTo>
                  <a:pt x="143357" y="13716"/>
                </a:lnTo>
                <a:lnTo>
                  <a:pt x="143357" y="1524"/>
                </a:lnTo>
                <a:lnTo>
                  <a:pt x="137261" y="0"/>
                </a:lnTo>
                <a:lnTo>
                  <a:pt x="123545" y="0"/>
                </a:lnTo>
                <a:lnTo>
                  <a:pt x="117449" y="1524"/>
                </a:lnTo>
                <a:lnTo>
                  <a:pt x="109829" y="9144"/>
                </a:lnTo>
                <a:lnTo>
                  <a:pt x="108305" y="13716"/>
                </a:lnTo>
                <a:lnTo>
                  <a:pt x="108305" y="25908"/>
                </a:lnTo>
                <a:lnTo>
                  <a:pt x="109829" y="32004"/>
                </a:lnTo>
                <a:lnTo>
                  <a:pt x="114401" y="35052"/>
                </a:lnTo>
                <a:lnTo>
                  <a:pt x="117449" y="38201"/>
                </a:lnTo>
                <a:lnTo>
                  <a:pt x="123545" y="39725"/>
                </a:lnTo>
                <a:lnTo>
                  <a:pt x="137261" y="39725"/>
                </a:lnTo>
                <a:lnTo>
                  <a:pt x="143357" y="38201"/>
                </a:lnTo>
                <a:lnTo>
                  <a:pt x="146405" y="35052"/>
                </a:lnTo>
                <a:lnTo>
                  <a:pt x="149453" y="32004"/>
                </a:lnTo>
                <a:lnTo>
                  <a:pt x="152501" y="25908"/>
                </a:lnTo>
                <a:lnTo>
                  <a:pt x="152501" y="1371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 descr=""/>
          <p:cNvSpPr/>
          <p:nvPr/>
        </p:nvSpPr>
        <p:spPr>
          <a:xfrm>
            <a:off x="1737347" y="2134933"/>
            <a:ext cx="154305" cy="38100"/>
          </a:xfrm>
          <a:custGeom>
            <a:avLst/>
            <a:gdLst/>
            <a:ahLst/>
            <a:cxnLst/>
            <a:rect l="l" t="t" r="r" b="b"/>
            <a:pathLst>
              <a:path w="154305" h="38100">
                <a:moveTo>
                  <a:pt x="44196" y="24384"/>
                </a:moveTo>
                <a:lnTo>
                  <a:pt x="39624" y="19812"/>
                </a:lnTo>
                <a:lnTo>
                  <a:pt x="36576" y="18288"/>
                </a:lnTo>
                <a:lnTo>
                  <a:pt x="35052" y="18288"/>
                </a:lnTo>
                <a:lnTo>
                  <a:pt x="35052" y="24384"/>
                </a:lnTo>
                <a:lnTo>
                  <a:pt x="35052" y="32004"/>
                </a:lnTo>
                <a:lnTo>
                  <a:pt x="32004" y="33528"/>
                </a:lnTo>
                <a:lnTo>
                  <a:pt x="28956" y="33528"/>
                </a:lnTo>
                <a:lnTo>
                  <a:pt x="25908" y="35052"/>
                </a:lnTo>
                <a:lnTo>
                  <a:pt x="18288" y="35052"/>
                </a:lnTo>
                <a:lnTo>
                  <a:pt x="9144" y="30480"/>
                </a:lnTo>
                <a:lnTo>
                  <a:pt x="9144" y="22860"/>
                </a:lnTo>
                <a:lnTo>
                  <a:pt x="10668" y="22860"/>
                </a:lnTo>
                <a:lnTo>
                  <a:pt x="13716" y="19812"/>
                </a:lnTo>
                <a:lnTo>
                  <a:pt x="16764" y="18288"/>
                </a:lnTo>
                <a:lnTo>
                  <a:pt x="19812" y="19812"/>
                </a:lnTo>
                <a:lnTo>
                  <a:pt x="24384" y="19812"/>
                </a:lnTo>
                <a:lnTo>
                  <a:pt x="25908" y="21336"/>
                </a:lnTo>
                <a:lnTo>
                  <a:pt x="27432" y="21336"/>
                </a:lnTo>
                <a:lnTo>
                  <a:pt x="30480" y="22860"/>
                </a:lnTo>
                <a:lnTo>
                  <a:pt x="33528" y="22860"/>
                </a:lnTo>
                <a:lnTo>
                  <a:pt x="33528" y="24384"/>
                </a:lnTo>
                <a:lnTo>
                  <a:pt x="35052" y="24384"/>
                </a:lnTo>
                <a:lnTo>
                  <a:pt x="35052" y="18288"/>
                </a:lnTo>
                <a:lnTo>
                  <a:pt x="32004" y="18288"/>
                </a:lnTo>
                <a:lnTo>
                  <a:pt x="35052" y="16764"/>
                </a:lnTo>
                <a:lnTo>
                  <a:pt x="38100" y="15240"/>
                </a:lnTo>
                <a:lnTo>
                  <a:pt x="42672" y="10668"/>
                </a:lnTo>
                <a:lnTo>
                  <a:pt x="42672" y="6096"/>
                </a:lnTo>
                <a:lnTo>
                  <a:pt x="41148" y="4572"/>
                </a:lnTo>
                <a:lnTo>
                  <a:pt x="38862" y="3048"/>
                </a:lnTo>
                <a:lnTo>
                  <a:pt x="36576" y="1524"/>
                </a:lnTo>
                <a:lnTo>
                  <a:pt x="35052" y="762"/>
                </a:lnTo>
                <a:lnTo>
                  <a:pt x="35052" y="7620"/>
                </a:lnTo>
                <a:lnTo>
                  <a:pt x="35052" y="10668"/>
                </a:lnTo>
                <a:lnTo>
                  <a:pt x="33528" y="12192"/>
                </a:lnTo>
                <a:lnTo>
                  <a:pt x="33528" y="13716"/>
                </a:lnTo>
                <a:lnTo>
                  <a:pt x="32004" y="13716"/>
                </a:lnTo>
                <a:lnTo>
                  <a:pt x="30480" y="15240"/>
                </a:lnTo>
                <a:lnTo>
                  <a:pt x="27432" y="16764"/>
                </a:lnTo>
                <a:lnTo>
                  <a:pt x="25908" y="16764"/>
                </a:lnTo>
                <a:lnTo>
                  <a:pt x="22860" y="15240"/>
                </a:lnTo>
                <a:lnTo>
                  <a:pt x="19812" y="15240"/>
                </a:lnTo>
                <a:lnTo>
                  <a:pt x="18288" y="13716"/>
                </a:lnTo>
                <a:lnTo>
                  <a:pt x="15240" y="13716"/>
                </a:lnTo>
                <a:lnTo>
                  <a:pt x="13716" y="12192"/>
                </a:lnTo>
                <a:lnTo>
                  <a:pt x="12192" y="12192"/>
                </a:lnTo>
                <a:lnTo>
                  <a:pt x="10668" y="10668"/>
                </a:lnTo>
                <a:lnTo>
                  <a:pt x="10668" y="6096"/>
                </a:lnTo>
                <a:lnTo>
                  <a:pt x="13716" y="4572"/>
                </a:lnTo>
                <a:lnTo>
                  <a:pt x="15240" y="3048"/>
                </a:lnTo>
                <a:lnTo>
                  <a:pt x="28956" y="3048"/>
                </a:lnTo>
                <a:lnTo>
                  <a:pt x="30480" y="4572"/>
                </a:lnTo>
                <a:lnTo>
                  <a:pt x="33528" y="6096"/>
                </a:lnTo>
                <a:lnTo>
                  <a:pt x="35052" y="7620"/>
                </a:lnTo>
                <a:lnTo>
                  <a:pt x="35052" y="762"/>
                </a:lnTo>
                <a:lnTo>
                  <a:pt x="33528" y="0"/>
                </a:lnTo>
                <a:lnTo>
                  <a:pt x="10668" y="0"/>
                </a:lnTo>
                <a:lnTo>
                  <a:pt x="7620" y="1524"/>
                </a:lnTo>
                <a:lnTo>
                  <a:pt x="3048" y="4572"/>
                </a:lnTo>
                <a:lnTo>
                  <a:pt x="1524" y="6096"/>
                </a:lnTo>
                <a:lnTo>
                  <a:pt x="1524" y="10668"/>
                </a:lnTo>
                <a:lnTo>
                  <a:pt x="7620" y="16764"/>
                </a:lnTo>
                <a:lnTo>
                  <a:pt x="12192" y="18288"/>
                </a:lnTo>
                <a:lnTo>
                  <a:pt x="7620" y="18288"/>
                </a:lnTo>
                <a:lnTo>
                  <a:pt x="4572" y="19812"/>
                </a:lnTo>
                <a:lnTo>
                  <a:pt x="1524" y="22860"/>
                </a:lnTo>
                <a:lnTo>
                  <a:pt x="0" y="25908"/>
                </a:lnTo>
                <a:lnTo>
                  <a:pt x="0" y="30480"/>
                </a:lnTo>
                <a:lnTo>
                  <a:pt x="1524" y="33528"/>
                </a:lnTo>
                <a:lnTo>
                  <a:pt x="6096" y="35052"/>
                </a:lnTo>
                <a:lnTo>
                  <a:pt x="10668" y="38100"/>
                </a:lnTo>
                <a:lnTo>
                  <a:pt x="33528" y="38100"/>
                </a:lnTo>
                <a:lnTo>
                  <a:pt x="38100" y="35052"/>
                </a:lnTo>
                <a:lnTo>
                  <a:pt x="42672" y="33528"/>
                </a:lnTo>
                <a:lnTo>
                  <a:pt x="44196" y="30480"/>
                </a:lnTo>
                <a:lnTo>
                  <a:pt x="44196" y="24384"/>
                </a:lnTo>
                <a:close/>
              </a:path>
              <a:path w="154305" h="38100">
                <a:moveTo>
                  <a:pt x="99161" y="12192"/>
                </a:moveTo>
                <a:lnTo>
                  <a:pt x="97637" y="7620"/>
                </a:lnTo>
                <a:lnTo>
                  <a:pt x="93065" y="4572"/>
                </a:lnTo>
                <a:lnTo>
                  <a:pt x="91541" y="3048"/>
                </a:lnTo>
                <a:lnTo>
                  <a:pt x="90017" y="1524"/>
                </a:lnTo>
                <a:lnTo>
                  <a:pt x="90017" y="10668"/>
                </a:lnTo>
                <a:lnTo>
                  <a:pt x="90017" y="27432"/>
                </a:lnTo>
                <a:lnTo>
                  <a:pt x="86969" y="30480"/>
                </a:lnTo>
                <a:lnTo>
                  <a:pt x="86969" y="32004"/>
                </a:lnTo>
                <a:lnTo>
                  <a:pt x="85445" y="32004"/>
                </a:lnTo>
                <a:lnTo>
                  <a:pt x="83921" y="33528"/>
                </a:lnTo>
                <a:lnTo>
                  <a:pt x="82397" y="33528"/>
                </a:lnTo>
                <a:lnTo>
                  <a:pt x="79349" y="35052"/>
                </a:lnTo>
                <a:lnTo>
                  <a:pt x="74777" y="35052"/>
                </a:lnTo>
                <a:lnTo>
                  <a:pt x="71729" y="33528"/>
                </a:lnTo>
                <a:lnTo>
                  <a:pt x="70205" y="33528"/>
                </a:lnTo>
                <a:lnTo>
                  <a:pt x="68681" y="32004"/>
                </a:lnTo>
                <a:lnTo>
                  <a:pt x="67157" y="32004"/>
                </a:lnTo>
                <a:lnTo>
                  <a:pt x="67157" y="30480"/>
                </a:lnTo>
                <a:lnTo>
                  <a:pt x="64109" y="27432"/>
                </a:lnTo>
                <a:lnTo>
                  <a:pt x="64109" y="12192"/>
                </a:lnTo>
                <a:lnTo>
                  <a:pt x="65633" y="10668"/>
                </a:lnTo>
                <a:lnTo>
                  <a:pt x="65633" y="9144"/>
                </a:lnTo>
                <a:lnTo>
                  <a:pt x="67157" y="7620"/>
                </a:lnTo>
                <a:lnTo>
                  <a:pt x="67157" y="6096"/>
                </a:lnTo>
                <a:lnTo>
                  <a:pt x="68681" y="4572"/>
                </a:lnTo>
                <a:lnTo>
                  <a:pt x="71729" y="4572"/>
                </a:lnTo>
                <a:lnTo>
                  <a:pt x="74777" y="3048"/>
                </a:lnTo>
                <a:lnTo>
                  <a:pt x="79349" y="3048"/>
                </a:lnTo>
                <a:lnTo>
                  <a:pt x="82397" y="4572"/>
                </a:lnTo>
                <a:lnTo>
                  <a:pt x="85445" y="4572"/>
                </a:lnTo>
                <a:lnTo>
                  <a:pt x="86969" y="6096"/>
                </a:lnTo>
                <a:lnTo>
                  <a:pt x="86969" y="7620"/>
                </a:lnTo>
                <a:lnTo>
                  <a:pt x="90017" y="10668"/>
                </a:lnTo>
                <a:lnTo>
                  <a:pt x="90017" y="1524"/>
                </a:lnTo>
                <a:lnTo>
                  <a:pt x="83921" y="0"/>
                </a:lnTo>
                <a:lnTo>
                  <a:pt x="70205" y="0"/>
                </a:lnTo>
                <a:lnTo>
                  <a:pt x="64109" y="1524"/>
                </a:lnTo>
                <a:lnTo>
                  <a:pt x="60960" y="4572"/>
                </a:lnTo>
                <a:lnTo>
                  <a:pt x="57912" y="7620"/>
                </a:lnTo>
                <a:lnTo>
                  <a:pt x="54864" y="12192"/>
                </a:lnTo>
                <a:lnTo>
                  <a:pt x="54864" y="25908"/>
                </a:lnTo>
                <a:lnTo>
                  <a:pt x="57912" y="30480"/>
                </a:lnTo>
                <a:lnTo>
                  <a:pt x="60960" y="33528"/>
                </a:lnTo>
                <a:lnTo>
                  <a:pt x="64109" y="36576"/>
                </a:lnTo>
                <a:lnTo>
                  <a:pt x="70205" y="38100"/>
                </a:lnTo>
                <a:lnTo>
                  <a:pt x="83921" y="38100"/>
                </a:lnTo>
                <a:lnTo>
                  <a:pt x="90017" y="36576"/>
                </a:lnTo>
                <a:lnTo>
                  <a:pt x="91541" y="35052"/>
                </a:lnTo>
                <a:lnTo>
                  <a:pt x="93065" y="33528"/>
                </a:lnTo>
                <a:lnTo>
                  <a:pt x="97637" y="30480"/>
                </a:lnTo>
                <a:lnTo>
                  <a:pt x="99161" y="25908"/>
                </a:lnTo>
                <a:lnTo>
                  <a:pt x="99161" y="12192"/>
                </a:lnTo>
                <a:close/>
              </a:path>
              <a:path w="154305" h="38100">
                <a:moveTo>
                  <a:pt x="154025" y="12192"/>
                </a:moveTo>
                <a:lnTo>
                  <a:pt x="150977" y="7620"/>
                </a:lnTo>
                <a:lnTo>
                  <a:pt x="146405" y="3048"/>
                </a:lnTo>
                <a:lnTo>
                  <a:pt x="144881" y="1524"/>
                </a:lnTo>
                <a:lnTo>
                  <a:pt x="144881" y="12192"/>
                </a:lnTo>
                <a:lnTo>
                  <a:pt x="144881" y="25908"/>
                </a:lnTo>
                <a:lnTo>
                  <a:pt x="143357" y="27432"/>
                </a:lnTo>
                <a:lnTo>
                  <a:pt x="143357" y="28956"/>
                </a:lnTo>
                <a:lnTo>
                  <a:pt x="141833" y="30480"/>
                </a:lnTo>
                <a:lnTo>
                  <a:pt x="141833" y="32004"/>
                </a:lnTo>
                <a:lnTo>
                  <a:pt x="140309" y="32004"/>
                </a:lnTo>
                <a:lnTo>
                  <a:pt x="138785" y="33528"/>
                </a:lnTo>
                <a:lnTo>
                  <a:pt x="137261" y="33528"/>
                </a:lnTo>
                <a:lnTo>
                  <a:pt x="134213" y="35052"/>
                </a:lnTo>
                <a:lnTo>
                  <a:pt x="129641" y="35052"/>
                </a:lnTo>
                <a:lnTo>
                  <a:pt x="126593" y="33528"/>
                </a:lnTo>
                <a:lnTo>
                  <a:pt x="125069" y="33528"/>
                </a:lnTo>
                <a:lnTo>
                  <a:pt x="123545" y="32004"/>
                </a:lnTo>
                <a:lnTo>
                  <a:pt x="122021" y="32004"/>
                </a:lnTo>
                <a:lnTo>
                  <a:pt x="122021" y="30480"/>
                </a:lnTo>
                <a:lnTo>
                  <a:pt x="118973" y="27432"/>
                </a:lnTo>
                <a:lnTo>
                  <a:pt x="118973" y="10668"/>
                </a:lnTo>
                <a:lnTo>
                  <a:pt x="122021" y="7620"/>
                </a:lnTo>
                <a:lnTo>
                  <a:pt x="122021" y="6096"/>
                </a:lnTo>
                <a:lnTo>
                  <a:pt x="123545" y="4572"/>
                </a:lnTo>
                <a:lnTo>
                  <a:pt x="126593" y="4572"/>
                </a:lnTo>
                <a:lnTo>
                  <a:pt x="129641" y="3048"/>
                </a:lnTo>
                <a:lnTo>
                  <a:pt x="134213" y="3048"/>
                </a:lnTo>
                <a:lnTo>
                  <a:pt x="137261" y="4572"/>
                </a:lnTo>
                <a:lnTo>
                  <a:pt x="140309" y="4572"/>
                </a:lnTo>
                <a:lnTo>
                  <a:pt x="141833" y="6096"/>
                </a:lnTo>
                <a:lnTo>
                  <a:pt x="141833" y="7620"/>
                </a:lnTo>
                <a:lnTo>
                  <a:pt x="143357" y="9144"/>
                </a:lnTo>
                <a:lnTo>
                  <a:pt x="143357" y="10668"/>
                </a:lnTo>
                <a:lnTo>
                  <a:pt x="144881" y="12192"/>
                </a:lnTo>
                <a:lnTo>
                  <a:pt x="144881" y="1524"/>
                </a:lnTo>
                <a:lnTo>
                  <a:pt x="138785" y="0"/>
                </a:lnTo>
                <a:lnTo>
                  <a:pt x="125069" y="0"/>
                </a:lnTo>
                <a:lnTo>
                  <a:pt x="118973" y="1524"/>
                </a:lnTo>
                <a:lnTo>
                  <a:pt x="115925" y="4572"/>
                </a:lnTo>
                <a:lnTo>
                  <a:pt x="111353" y="7620"/>
                </a:lnTo>
                <a:lnTo>
                  <a:pt x="109829" y="12192"/>
                </a:lnTo>
                <a:lnTo>
                  <a:pt x="109829" y="25908"/>
                </a:lnTo>
                <a:lnTo>
                  <a:pt x="111353" y="30480"/>
                </a:lnTo>
                <a:lnTo>
                  <a:pt x="115925" y="33528"/>
                </a:lnTo>
                <a:lnTo>
                  <a:pt x="118973" y="36576"/>
                </a:lnTo>
                <a:lnTo>
                  <a:pt x="125069" y="38100"/>
                </a:lnTo>
                <a:lnTo>
                  <a:pt x="138785" y="38100"/>
                </a:lnTo>
                <a:lnTo>
                  <a:pt x="144881" y="36576"/>
                </a:lnTo>
                <a:lnTo>
                  <a:pt x="146405" y="35052"/>
                </a:lnTo>
                <a:lnTo>
                  <a:pt x="150977" y="30480"/>
                </a:lnTo>
                <a:lnTo>
                  <a:pt x="154025" y="25908"/>
                </a:lnTo>
                <a:lnTo>
                  <a:pt x="154025" y="1219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 descr=""/>
          <p:cNvSpPr/>
          <p:nvPr/>
        </p:nvSpPr>
        <p:spPr>
          <a:xfrm>
            <a:off x="1737347" y="1814423"/>
            <a:ext cx="154305" cy="40005"/>
          </a:xfrm>
          <a:custGeom>
            <a:avLst/>
            <a:gdLst/>
            <a:ahLst/>
            <a:cxnLst/>
            <a:rect l="l" t="t" r="r" b="b"/>
            <a:pathLst>
              <a:path w="154305" h="40005">
                <a:moveTo>
                  <a:pt x="44196" y="13716"/>
                </a:moveTo>
                <a:lnTo>
                  <a:pt x="42672" y="10668"/>
                </a:lnTo>
                <a:lnTo>
                  <a:pt x="41148" y="9144"/>
                </a:lnTo>
                <a:lnTo>
                  <a:pt x="41148" y="6096"/>
                </a:lnTo>
                <a:lnTo>
                  <a:pt x="38100" y="4572"/>
                </a:lnTo>
                <a:lnTo>
                  <a:pt x="36576" y="3048"/>
                </a:lnTo>
                <a:lnTo>
                  <a:pt x="35052" y="3048"/>
                </a:lnTo>
                <a:lnTo>
                  <a:pt x="35052" y="12192"/>
                </a:lnTo>
                <a:lnTo>
                  <a:pt x="35052" y="18288"/>
                </a:lnTo>
                <a:lnTo>
                  <a:pt x="33528" y="19812"/>
                </a:lnTo>
                <a:lnTo>
                  <a:pt x="25908" y="19812"/>
                </a:lnTo>
                <a:lnTo>
                  <a:pt x="24384" y="21336"/>
                </a:lnTo>
                <a:lnTo>
                  <a:pt x="18288" y="21336"/>
                </a:lnTo>
                <a:lnTo>
                  <a:pt x="16764" y="19812"/>
                </a:lnTo>
                <a:lnTo>
                  <a:pt x="13716" y="19812"/>
                </a:lnTo>
                <a:lnTo>
                  <a:pt x="10668" y="18288"/>
                </a:lnTo>
                <a:lnTo>
                  <a:pt x="9144" y="16764"/>
                </a:lnTo>
                <a:lnTo>
                  <a:pt x="9144" y="15240"/>
                </a:lnTo>
                <a:lnTo>
                  <a:pt x="7620" y="13716"/>
                </a:lnTo>
                <a:lnTo>
                  <a:pt x="7620" y="10668"/>
                </a:lnTo>
                <a:lnTo>
                  <a:pt x="9144" y="7620"/>
                </a:lnTo>
                <a:lnTo>
                  <a:pt x="12192" y="6096"/>
                </a:lnTo>
                <a:lnTo>
                  <a:pt x="13716" y="4572"/>
                </a:lnTo>
                <a:lnTo>
                  <a:pt x="27432" y="4572"/>
                </a:lnTo>
                <a:lnTo>
                  <a:pt x="28956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3528" y="10668"/>
                </a:lnTo>
                <a:lnTo>
                  <a:pt x="35052" y="12192"/>
                </a:lnTo>
                <a:lnTo>
                  <a:pt x="35052" y="3048"/>
                </a:lnTo>
                <a:lnTo>
                  <a:pt x="32004" y="1524"/>
                </a:lnTo>
                <a:lnTo>
                  <a:pt x="28956" y="1524"/>
                </a:lnTo>
                <a:lnTo>
                  <a:pt x="27432" y="0"/>
                </a:lnTo>
                <a:lnTo>
                  <a:pt x="15240" y="0"/>
                </a:lnTo>
                <a:lnTo>
                  <a:pt x="6096" y="3048"/>
                </a:lnTo>
                <a:lnTo>
                  <a:pt x="1524" y="6096"/>
                </a:lnTo>
                <a:lnTo>
                  <a:pt x="0" y="9144"/>
                </a:lnTo>
                <a:lnTo>
                  <a:pt x="0" y="16764"/>
                </a:lnTo>
                <a:lnTo>
                  <a:pt x="4572" y="21336"/>
                </a:lnTo>
                <a:lnTo>
                  <a:pt x="7620" y="22860"/>
                </a:lnTo>
                <a:lnTo>
                  <a:pt x="9144" y="22860"/>
                </a:lnTo>
                <a:lnTo>
                  <a:pt x="10668" y="24472"/>
                </a:lnTo>
                <a:lnTo>
                  <a:pt x="30480" y="24472"/>
                </a:lnTo>
                <a:lnTo>
                  <a:pt x="32004" y="22860"/>
                </a:lnTo>
                <a:lnTo>
                  <a:pt x="35052" y="22860"/>
                </a:lnTo>
                <a:lnTo>
                  <a:pt x="35052" y="25996"/>
                </a:lnTo>
                <a:lnTo>
                  <a:pt x="28956" y="32092"/>
                </a:lnTo>
                <a:lnTo>
                  <a:pt x="25908" y="33616"/>
                </a:lnTo>
                <a:lnTo>
                  <a:pt x="21336" y="35140"/>
                </a:lnTo>
                <a:lnTo>
                  <a:pt x="9144" y="35140"/>
                </a:lnTo>
                <a:lnTo>
                  <a:pt x="7620" y="33616"/>
                </a:lnTo>
                <a:lnTo>
                  <a:pt x="6096" y="33616"/>
                </a:lnTo>
                <a:lnTo>
                  <a:pt x="6096" y="38188"/>
                </a:lnTo>
                <a:lnTo>
                  <a:pt x="7620" y="38188"/>
                </a:lnTo>
                <a:lnTo>
                  <a:pt x="9144" y="39712"/>
                </a:lnTo>
                <a:lnTo>
                  <a:pt x="18288" y="39712"/>
                </a:lnTo>
                <a:lnTo>
                  <a:pt x="22860" y="38188"/>
                </a:lnTo>
                <a:lnTo>
                  <a:pt x="27432" y="38188"/>
                </a:lnTo>
                <a:lnTo>
                  <a:pt x="33528" y="35140"/>
                </a:lnTo>
                <a:lnTo>
                  <a:pt x="36576" y="33616"/>
                </a:lnTo>
                <a:lnTo>
                  <a:pt x="38100" y="30568"/>
                </a:lnTo>
                <a:lnTo>
                  <a:pt x="41148" y="29044"/>
                </a:lnTo>
                <a:lnTo>
                  <a:pt x="42672" y="25996"/>
                </a:lnTo>
                <a:lnTo>
                  <a:pt x="42672" y="22860"/>
                </a:lnTo>
                <a:lnTo>
                  <a:pt x="44196" y="21336"/>
                </a:lnTo>
                <a:lnTo>
                  <a:pt x="44196" y="13716"/>
                </a:lnTo>
                <a:close/>
              </a:path>
              <a:path w="154305" h="40005">
                <a:moveTo>
                  <a:pt x="99161" y="13716"/>
                </a:moveTo>
                <a:lnTo>
                  <a:pt x="97637" y="7620"/>
                </a:lnTo>
                <a:lnTo>
                  <a:pt x="93065" y="4572"/>
                </a:lnTo>
                <a:lnTo>
                  <a:pt x="90017" y="1524"/>
                </a:lnTo>
                <a:lnTo>
                  <a:pt x="90017" y="10668"/>
                </a:lnTo>
                <a:lnTo>
                  <a:pt x="90017" y="27520"/>
                </a:lnTo>
                <a:lnTo>
                  <a:pt x="86969" y="30568"/>
                </a:lnTo>
                <a:lnTo>
                  <a:pt x="86969" y="32092"/>
                </a:lnTo>
                <a:lnTo>
                  <a:pt x="85445" y="33616"/>
                </a:lnTo>
                <a:lnTo>
                  <a:pt x="83921" y="33616"/>
                </a:lnTo>
                <a:lnTo>
                  <a:pt x="82397" y="35140"/>
                </a:lnTo>
                <a:lnTo>
                  <a:pt x="71729" y="35140"/>
                </a:lnTo>
                <a:lnTo>
                  <a:pt x="70205" y="33616"/>
                </a:lnTo>
                <a:lnTo>
                  <a:pt x="68681" y="33616"/>
                </a:lnTo>
                <a:lnTo>
                  <a:pt x="67157" y="32092"/>
                </a:lnTo>
                <a:lnTo>
                  <a:pt x="67157" y="30568"/>
                </a:lnTo>
                <a:lnTo>
                  <a:pt x="64109" y="27520"/>
                </a:lnTo>
                <a:lnTo>
                  <a:pt x="64109" y="13716"/>
                </a:lnTo>
                <a:lnTo>
                  <a:pt x="65633" y="10668"/>
                </a:lnTo>
                <a:lnTo>
                  <a:pt x="65633" y="9144"/>
                </a:lnTo>
                <a:lnTo>
                  <a:pt x="70205" y="4572"/>
                </a:lnTo>
                <a:lnTo>
                  <a:pt x="83921" y="4572"/>
                </a:lnTo>
                <a:lnTo>
                  <a:pt x="90017" y="10668"/>
                </a:lnTo>
                <a:lnTo>
                  <a:pt x="90017" y="1524"/>
                </a:lnTo>
                <a:lnTo>
                  <a:pt x="83921" y="0"/>
                </a:lnTo>
                <a:lnTo>
                  <a:pt x="70205" y="0"/>
                </a:lnTo>
                <a:lnTo>
                  <a:pt x="64109" y="1524"/>
                </a:lnTo>
                <a:lnTo>
                  <a:pt x="60960" y="4572"/>
                </a:lnTo>
                <a:lnTo>
                  <a:pt x="57912" y="7620"/>
                </a:lnTo>
                <a:lnTo>
                  <a:pt x="54864" y="13716"/>
                </a:lnTo>
                <a:lnTo>
                  <a:pt x="54864" y="25996"/>
                </a:lnTo>
                <a:lnTo>
                  <a:pt x="60960" y="35140"/>
                </a:lnTo>
                <a:lnTo>
                  <a:pt x="64109" y="38188"/>
                </a:lnTo>
                <a:lnTo>
                  <a:pt x="70205" y="39712"/>
                </a:lnTo>
                <a:lnTo>
                  <a:pt x="83921" y="39712"/>
                </a:lnTo>
                <a:lnTo>
                  <a:pt x="90017" y="38188"/>
                </a:lnTo>
                <a:lnTo>
                  <a:pt x="93065" y="35140"/>
                </a:lnTo>
                <a:lnTo>
                  <a:pt x="97637" y="30568"/>
                </a:lnTo>
                <a:lnTo>
                  <a:pt x="99161" y="25996"/>
                </a:lnTo>
                <a:lnTo>
                  <a:pt x="99161" y="13716"/>
                </a:lnTo>
                <a:close/>
              </a:path>
              <a:path w="154305" h="40005">
                <a:moveTo>
                  <a:pt x="154025" y="13716"/>
                </a:moveTo>
                <a:lnTo>
                  <a:pt x="150977" y="7620"/>
                </a:lnTo>
                <a:lnTo>
                  <a:pt x="147929" y="4572"/>
                </a:lnTo>
                <a:lnTo>
                  <a:pt x="144881" y="1524"/>
                </a:lnTo>
                <a:lnTo>
                  <a:pt x="144881" y="12192"/>
                </a:lnTo>
                <a:lnTo>
                  <a:pt x="144881" y="25996"/>
                </a:lnTo>
                <a:lnTo>
                  <a:pt x="143357" y="27520"/>
                </a:lnTo>
                <a:lnTo>
                  <a:pt x="143357" y="29044"/>
                </a:lnTo>
                <a:lnTo>
                  <a:pt x="141833" y="30568"/>
                </a:lnTo>
                <a:lnTo>
                  <a:pt x="141833" y="32092"/>
                </a:lnTo>
                <a:lnTo>
                  <a:pt x="140309" y="33616"/>
                </a:lnTo>
                <a:lnTo>
                  <a:pt x="138785" y="33616"/>
                </a:lnTo>
                <a:lnTo>
                  <a:pt x="137261" y="35140"/>
                </a:lnTo>
                <a:lnTo>
                  <a:pt x="126593" y="35140"/>
                </a:lnTo>
                <a:lnTo>
                  <a:pt x="125069" y="33616"/>
                </a:lnTo>
                <a:lnTo>
                  <a:pt x="123545" y="33616"/>
                </a:lnTo>
                <a:lnTo>
                  <a:pt x="122021" y="32092"/>
                </a:lnTo>
                <a:lnTo>
                  <a:pt x="122021" y="30568"/>
                </a:lnTo>
                <a:lnTo>
                  <a:pt x="118973" y="27520"/>
                </a:lnTo>
                <a:lnTo>
                  <a:pt x="118973" y="10668"/>
                </a:lnTo>
                <a:lnTo>
                  <a:pt x="125069" y="4572"/>
                </a:lnTo>
                <a:lnTo>
                  <a:pt x="138785" y="4572"/>
                </a:lnTo>
                <a:lnTo>
                  <a:pt x="143357" y="9144"/>
                </a:lnTo>
                <a:lnTo>
                  <a:pt x="143357" y="10668"/>
                </a:lnTo>
                <a:lnTo>
                  <a:pt x="144881" y="12192"/>
                </a:lnTo>
                <a:lnTo>
                  <a:pt x="144881" y="1524"/>
                </a:lnTo>
                <a:lnTo>
                  <a:pt x="138785" y="0"/>
                </a:lnTo>
                <a:lnTo>
                  <a:pt x="125069" y="0"/>
                </a:lnTo>
                <a:lnTo>
                  <a:pt x="118973" y="1524"/>
                </a:lnTo>
                <a:lnTo>
                  <a:pt x="115925" y="4572"/>
                </a:lnTo>
                <a:lnTo>
                  <a:pt x="111353" y="7620"/>
                </a:lnTo>
                <a:lnTo>
                  <a:pt x="109829" y="13716"/>
                </a:lnTo>
                <a:lnTo>
                  <a:pt x="109829" y="25996"/>
                </a:lnTo>
                <a:lnTo>
                  <a:pt x="111353" y="30568"/>
                </a:lnTo>
                <a:lnTo>
                  <a:pt x="118973" y="38188"/>
                </a:lnTo>
                <a:lnTo>
                  <a:pt x="125069" y="39712"/>
                </a:lnTo>
                <a:lnTo>
                  <a:pt x="138785" y="39712"/>
                </a:lnTo>
                <a:lnTo>
                  <a:pt x="144881" y="38188"/>
                </a:lnTo>
                <a:lnTo>
                  <a:pt x="147929" y="35140"/>
                </a:lnTo>
                <a:lnTo>
                  <a:pt x="154025" y="25996"/>
                </a:lnTo>
                <a:lnTo>
                  <a:pt x="154025" y="1371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5" name="object 425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93519" y="3160395"/>
            <a:ext cx="67055" cy="102203"/>
          </a:xfrm>
          <a:prstGeom prst="rect">
            <a:avLst/>
          </a:prstGeom>
        </p:spPr>
      </p:pic>
      <p:sp>
        <p:nvSpPr>
          <p:cNvPr id="426" name="object 426" descr=""/>
          <p:cNvSpPr/>
          <p:nvPr/>
        </p:nvSpPr>
        <p:spPr>
          <a:xfrm>
            <a:off x="1615344" y="3238214"/>
            <a:ext cx="48895" cy="22860"/>
          </a:xfrm>
          <a:custGeom>
            <a:avLst/>
            <a:gdLst/>
            <a:ahLst/>
            <a:cxnLst/>
            <a:rect l="l" t="t" r="r" b="b"/>
            <a:pathLst>
              <a:path w="48894" h="22860">
                <a:moveTo>
                  <a:pt x="32004" y="22860"/>
                </a:moveTo>
                <a:lnTo>
                  <a:pt x="16764" y="22860"/>
                </a:lnTo>
                <a:lnTo>
                  <a:pt x="7620" y="19812"/>
                </a:lnTo>
                <a:lnTo>
                  <a:pt x="3048" y="16764"/>
                </a:lnTo>
                <a:lnTo>
                  <a:pt x="0" y="13716"/>
                </a:lnTo>
                <a:lnTo>
                  <a:pt x="0" y="7620"/>
                </a:lnTo>
                <a:lnTo>
                  <a:pt x="3048" y="4572"/>
                </a:lnTo>
                <a:lnTo>
                  <a:pt x="6096" y="3048"/>
                </a:lnTo>
                <a:lnTo>
                  <a:pt x="15240" y="0"/>
                </a:lnTo>
                <a:lnTo>
                  <a:pt x="25908" y="0"/>
                </a:lnTo>
                <a:lnTo>
                  <a:pt x="25908" y="6096"/>
                </a:lnTo>
                <a:lnTo>
                  <a:pt x="10668" y="6096"/>
                </a:lnTo>
                <a:lnTo>
                  <a:pt x="6096" y="7620"/>
                </a:lnTo>
                <a:lnTo>
                  <a:pt x="6096" y="15240"/>
                </a:lnTo>
                <a:lnTo>
                  <a:pt x="10668" y="16764"/>
                </a:lnTo>
                <a:lnTo>
                  <a:pt x="19812" y="18288"/>
                </a:lnTo>
                <a:lnTo>
                  <a:pt x="41148" y="18288"/>
                </a:lnTo>
                <a:lnTo>
                  <a:pt x="36576" y="21336"/>
                </a:lnTo>
                <a:lnTo>
                  <a:pt x="32004" y="22860"/>
                </a:lnTo>
                <a:close/>
              </a:path>
              <a:path w="48894" h="22860">
                <a:moveTo>
                  <a:pt x="41148" y="18288"/>
                </a:moveTo>
                <a:lnTo>
                  <a:pt x="25908" y="18288"/>
                </a:lnTo>
                <a:lnTo>
                  <a:pt x="36576" y="16764"/>
                </a:lnTo>
                <a:lnTo>
                  <a:pt x="41148" y="13716"/>
                </a:lnTo>
                <a:lnTo>
                  <a:pt x="41148" y="3048"/>
                </a:lnTo>
                <a:lnTo>
                  <a:pt x="39624" y="0"/>
                </a:lnTo>
                <a:lnTo>
                  <a:pt x="45720" y="0"/>
                </a:lnTo>
                <a:lnTo>
                  <a:pt x="47244" y="4572"/>
                </a:lnTo>
                <a:lnTo>
                  <a:pt x="48768" y="6096"/>
                </a:lnTo>
                <a:lnTo>
                  <a:pt x="48768" y="13716"/>
                </a:lnTo>
                <a:lnTo>
                  <a:pt x="45720" y="16764"/>
                </a:lnTo>
                <a:lnTo>
                  <a:pt x="41148" y="18288"/>
                </a:lnTo>
                <a:close/>
              </a:path>
              <a:path w="48894" h="22860">
                <a:moveTo>
                  <a:pt x="25908" y="18288"/>
                </a:moveTo>
                <a:lnTo>
                  <a:pt x="19812" y="18288"/>
                </a:lnTo>
                <a:lnTo>
                  <a:pt x="19812" y="6096"/>
                </a:lnTo>
                <a:lnTo>
                  <a:pt x="25908" y="6096"/>
                </a:lnTo>
                <a:lnTo>
                  <a:pt x="25908" y="1828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7" name="object 427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746301" y="1540763"/>
            <a:ext cx="1102043" cy="3215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8500" y="425767"/>
            <a:ext cx="441325" cy="165100"/>
            <a:chOff x="4768500" y="425767"/>
            <a:chExt cx="441325" cy="165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8500" y="425767"/>
              <a:ext cx="77819" cy="13277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872227" y="444055"/>
              <a:ext cx="53975" cy="114935"/>
            </a:xfrm>
            <a:custGeom>
              <a:avLst/>
              <a:gdLst/>
              <a:ahLst/>
              <a:cxnLst/>
              <a:rect l="l" t="t" r="r" b="b"/>
              <a:pathLst>
                <a:path w="53975" h="114934">
                  <a:moveTo>
                    <a:pt x="42767" y="114490"/>
                  </a:moveTo>
                  <a:lnTo>
                    <a:pt x="30479" y="114490"/>
                  </a:lnTo>
                  <a:lnTo>
                    <a:pt x="22859" y="111442"/>
                  </a:lnTo>
                  <a:lnTo>
                    <a:pt x="13715" y="102298"/>
                  </a:lnTo>
                  <a:lnTo>
                    <a:pt x="10667" y="94583"/>
                  </a:lnTo>
                  <a:lnTo>
                    <a:pt x="10667" y="30575"/>
                  </a:lnTo>
                  <a:lnTo>
                    <a:pt x="0" y="30575"/>
                  </a:lnTo>
                  <a:lnTo>
                    <a:pt x="0" y="18287"/>
                  </a:lnTo>
                  <a:lnTo>
                    <a:pt x="10667" y="18287"/>
                  </a:lnTo>
                  <a:lnTo>
                    <a:pt x="10667" y="1523"/>
                  </a:lnTo>
                  <a:lnTo>
                    <a:pt x="27431" y="0"/>
                  </a:lnTo>
                  <a:lnTo>
                    <a:pt x="27431" y="18287"/>
                  </a:lnTo>
                  <a:lnTo>
                    <a:pt x="53435" y="18287"/>
                  </a:lnTo>
                  <a:lnTo>
                    <a:pt x="53435" y="30575"/>
                  </a:lnTo>
                  <a:lnTo>
                    <a:pt x="27431" y="30575"/>
                  </a:lnTo>
                  <a:lnTo>
                    <a:pt x="27431" y="94583"/>
                  </a:lnTo>
                  <a:lnTo>
                    <a:pt x="33527" y="100774"/>
                  </a:lnTo>
                  <a:lnTo>
                    <a:pt x="51911" y="100774"/>
                  </a:lnTo>
                  <a:lnTo>
                    <a:pt x="51911" y="111442"/>
                  </a:lnTo>
                  <a:lnTo>
                    <a:pt x="42767" y="11449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1571" y="460819"/>
              <a:ext cx="88487" cy="9772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9870" y="460819"/>
              <a:ext cx="149542" cy="12973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5270372" y="419671"/>
            <a:ext cx="471805" cy="139065"/>
            <a:chOff x="5270372" y="419671"/>
            <a:chExt cx="471805" cy="13906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0372" y="428815"/>
              <a:ext cx="77819" cy="12668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0196" y="460819"/>
              <a:ext cx="88487" cy="977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8495" y="419671"/>
              <a:ext cx="253269" cy="13887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974598" y="629412"/>
            <a:ext cx="8749030" cy="411480"/>
            <a:chOff x="974598" y="629412"/>
            <a:chExt cx="8749030" cy="411480"/>
          </a:xfrm>
        </p:grpSpPr>
        <p:sp>
          <p:nvSpPr>
            <p:cNvPr id="12" name="object 12" descr=""/>
            <p:cNvSpPr/>
            <p:nvPr/>
          </p:nvSpPr>
          <p:spPr>
            <a:xfrm>
              <a:off x="975360" y="629411"/>
              <a:ext cx="1310640" cy="361315"/>
            </a:xfrm>
            <a:custGeom>
              <a:avLst/>
              <a:gdLst/>
              <a:ahLst/>
              <a:cxnLst/>
              <a:rect l="l" t="t" r="r" b="b"/>
              <a:pathLst>
                <a:path w="1310639" h="361315">
                  <a:moveTo>
                    <a:pt x="1310640" y="0"/>
                  </a:moveTo>
                  <a:lnTo>
                    <a:pt x="22860" y="0"/>
                  </a:lnTo>
                  <a:lnTo>
                    <a:pt x="22860" y="3048"/>
                  </a:lnTo>
                  <a:lnTo>
                    <a:pt x="0" y="3048"/>
                  </a:lnTo>
                  <a:lnTo>
                    <a:pt x="0" y="356616"/>
                  </a:lnTo>
                  <a:lnTo>
                    <a:pt x="22860" y="356616"/>
                  </a:lnTo>
                  <a:lnTo>
                    <a:pt x="22860" y="361188"/>
                  </a:lnTo>
                  <a:lnTo>
                    <a:pt x="1310640" y="361188"/>
                  </a:lnTo>
                  <a:lnTo>
                    <a:pt x="1310640" y="356616"/>
                  </a:lnTo>
                  <a:lnTo>
                    <a:pt x="1310640" y="3048"/>
                  </a:lnTo>
                  <a:lnTo>
                    <a:pt x="131064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286000" y="629412"/>
              <a:ext cx="1332230" cy="361315"/>
            </a:xfrm>
            <a:custGeom>
              <a:avLst/>
              <a:gdLst/>
              <a:ahLst/>
              <a:cxnLst/>
              <a:rect l="l" t="t" r="r" b="b"/>
              <a:pathLst>
                <a:path w="1332229" h="361315">
                  <a:moveTo>
                    <a:pt x="1331975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1331975" y="0"/>
                  </a:lnTo>
                  <a:lnTo>
                    <a:pt x="1331975" y="361187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617963" y="629411"/>
              <a:ext cx="6105525" cy="361315"/>
            </a:xfrm>
            <a:custGeom>
              <a:avLst/>
              <a:gdLst/>
              <a:ahLst/>
              <a:cxnLst/>
              <a:rect l="l" t="t" r="r" b="b"/>
              <a:pathLst>
                <a:path w="6105525" h="361315">
                  <a:moveTo>
                    <a:pt x="6105144" y="0"/>
                  </a:moveTo>
                  <a:lnTo>
                    <a:pt x="5326380" y="0"/>
                  </a:lnTo>
                  <a:lnTo>
                    <a:pt x="0" y="0"/>
                  </a:lnTo>
                  <a:lnTo>
                    <a:pt x="0" y="361188"/>
                  </a:lnTo>
                  <a:lnTo>
                    <a:pt x="5326380" y="361188"/>
                  </a:lnTo>
                  <a:lnTo>
                    <a:pt x="6105144" y="361188"/>
                  </a:lnTo>
                  <a:lnTo>
                    <a:pt x="610514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98981" y="630269"/>
              <a:ext cx="8724900" cy="370840"/>
            </a:xfrm>
            <a:custGeom>
              <a:avLst/>
              <a:gdLst/>
              <a:ahLst/>
              <a:cxnLst/>
              <a:rect l="l" t="t" r="r" b="b"/>
              <a:pathLst>
                <a:path w="8724900" h="370840">
                  <a:moveTo>
                    <a:pt x="1287589" y="0"/>
                  </a:moveTo>
                  <a:lnTo>
                    <a:pt x="1287589" y="370808"/>
                  </a:lnTo>
                </a:path>
                <a:path w="8724900" h="370840">
                  <a:moveTo>
                    <a:pt x="2619279" y="0"/>
                  </a:moveTo>
                  <a:lnTo>
                    <a:pt x="2619279" y="370808"/>
                  </a:lnTo>
                </a:path>
                <a:path w="8724900" h="370840">
                  <a:moveTo>
                    <a:pt x="3949541" y="0"/>
                  </a:moveTo>
                  <a:lnTo>
                    <a:pt x="3949541" y="370808"/>
                  </a:lnTo>
                </a:path>
                <a:path w="8724900" h="370840">
                  <a:moveTo>
                    <a:pt x="5281326" y="0"/>
                  </a:moveTo>
                  <a:lnTo>
                    <a:pt x="5281326" y="370808"/>
                  </a:lnTo>
                </a:path>
                <a:path w="8724900" h="370840">
                  <a:moveTo>
                    <a:pt x="6613016" y="0"/>
                  </a:moveTo>
                  <a:lnTo>
                    <a:pt x="6613016" y="370808"/>
                  </a:lnTo>
                </a:path>
                <a:path w="8724900" h="370840">
                  <a:moveTo>
                    <a:pt x="7944802" y="0"/>
                  </a:moveTo>
                  <a:lnTo>
                    <a:pt x="7944802" y="370808"/>
                  </a:lnTo>
                </a:path>
                <a:path w="8724900" h="370840">
                  <a:moveTo>
                    <a:pt x="0" y="360140"/>
                  </a:moveTo>
                  <a:lnTo>
                    <a:pt x="8724328" y="360140"/>
                  </a:lnTo>
                </a:path>
              </a:pathLst>
            </a:custGeom>
            <a:ln w="213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845" y="698944"/>
              <a:ext cx="437768" cy="4267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1915" y="690372"/>
              <a:ext cx="729233" cy="5429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00652" y="697991"/>
              <a:ext cx="450056" cy="5276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32438" y="697992"/>
              <a:ext cx="588835" cy="5429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4129" y="689800"/>
              <a:ext cx="924496" cy="5486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2010" y="689800"/>
              <a:ext cx="933640" cy="5486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027592" y="691324"/>
              <a:ext cx="408940" cy="53340"/>
            </a:xfrm>
            <a:custGeom>
              <a:avLst/>
              <a:gdLst/>
              <a:ahLst/>
              <a:cxnLst/>
              <a:rect l="l" t="t" r="r" b="b"/>
              <a:pathLst>
                <a:path w="408940" h="53340">
                  <a:moveTo>
                    <a:pt x="35153" y="1524"/>
                  </a:moveTo>
                  <a:lnTo>
                    <a:pt x="0" y="1524"/>
                  </a:lnTo>
                  <a:lnTo>
                    <a:pt x="0" y="6096"/>
                  </a:lnTo>
                  <a:lnTo>
                    <a:pt x="15341" y="6096"/>
                  </a:lnTo>
                  <a:lnTo>
                    <a:pt x="15341" y="41148"/>
                  </a:lnTo>
                  <a:lnTo>
                    <a:pt x="19913" y="41148"/>
                  </a:lnTo>
                  <a:lnTo>
                    <a:pt x="19913" y="6096"/>
                  </a:lnTo>
                  <a:lnTo>
                    <a:pt x="35153" y="6096"/>
                  </a:lnTo>
                  <a:lnTo>
                    <a:pt x="35153" y="1524"/>
                  </a:lnTo>
                  <a:close/>
                </a:path>
                <a:path w="408940" h="53340">
                  <a:moveTo>
                    <a:pt x="67259" y="21336"/>
                  </a:moveTo>
                  <a:lnTo>
                    <a:pt x="65735" y="16764"/>
                  </a:lnTo>
                  <a:lnTo>
                    <a:pt x="62585" y="15240"/>
                  </a:lnTo>
                  <a:lnTo>
                    <a:pt x="61061" y="12192"/>
                  </a:lnTo>
                  <a:lnTo>
                    <a:pt x="61061" y="19812"/>
                  </a:lnTo>
                  <a:lnTo>
                    <a:pt x="61061" y="33528"/>
                  </a:lnTo>
                  <a:lnTo>
                    <a:pt x="58013" y="36576"/>
                  </a:lnTo>
                  <a:lnTo>
                    <a:pt x="54965" y="38100"/>
                  </a:lnTo>
                  <a:lnTo>
                    <a:pt x="50393" y="38100"/>
                  </a:lnTo>
                  <a:lnTo>
                    <a:pt x="47345" y="36576"/>
                  </a:lnTo>
                  <a:lnTo>
                    <a:pt x="44297" y="33528"/>
                  </a:lnTo>
                  <a:lnTo>
                    <a:pt x="44297" y="19812"/>
                  </a:lnTo>
                  <a:lnTo>
                    <a:pt x="45821" y="16764"/>
                  </a:lnTo>
                  <a:lnTo>
                    <a:pt x="47345" y="15240"/>
                  </a:lnTo>
                  <a:lnTo>
                    <a:pt x="58013" y="15240"/>
                  </a:lnTo>
                  <a:lnTo>
                    <a:pt x="59537" y="16764"/>
                  </a:lnTo>
                  <a:lnTo>
                    <a:pt x="61061" y="19812"/>
                  </a:lnTo>
                  <a:lnTo>
                    <a:pt x="61061" y="12192"/>
                  </a:lnTo>
                  <a:lnTo>
                    <a:pt x="56489" y="10668"/>
                  </a:lnTo>
                  <a:lnTo>
                    <a:pt x="48869" y="10668"/>
                  </a:lnTo>
                  <a:lnTo>
                    <a:pt x="45821" y="12192"/>
                  </a:lnTo>
                  <a:lnTo>
                    <a:pt x="42773" y="15240"/>
                  </a:lnTo>
                  <a:lnTo>
                    <a:pt x="39725" y="16764"/>
                  </a:lnTo>
                  <a:lnTo>
                    <a:pt x="38201" y="21336"/>
                  </a:lnTo>
                  <a:lnTo>
                    <a:pt x="38201" y="30480"/>
                  </a:lnTo>
                  <a:lnTo>
                    <a:pt x="39725" y="35052"/>
                  </a:lnTo>
                  <a:lnTo>
                    <a:pt x="45821" y="41148"/>
                  </a:lnTo>
                  <a:lnTo>
                    <a:pt x="48869" y="42672"/>
                  </a:lnTo>
                  <a:lnTo>
                    <a:pt x="56489" y="42672"/>
                  </a:lnTo>
                  <a:lnTo>
                    <a:pt x="61061" y="41148"/>
                  </a:lnTo>
                  <a:lnTo>
                    <a:pt x="62585" y="38100"/>
                  </a:lnTo>
                  <a:lnTo>
                    <a:pt x="65735" y="35052"/>
                  </a:lnTo>
                  <a:lnTo>
                    <a:pt x="67259" y="30480"/>
                  </a:lnTo>
                  <a:lnTo>
                    <a:pt x="67259" y="21336"/>
                  </a:lnTo>
                  <a:close/>
                </a:path>
                <a:path w="408940" h="53340">
                  <a:moveTo>
                    <a:pt x="102311" y="16764"/>
                  </a:moveTo>
                  <a:lnTo>
                    <a:pt x="100787" y="15240"/>
                  </a:lnTo>
                  <a:lnTo>
                    <a:pt x="99263" y="13716"/>
                  </a:lnTo>
                  <a:lnTo>
                    <a:pt x="97739" y="12192"/>
                  </a:lnTo>
                  <a:lnTo>
                    <a:pt x="97739" y="19812"/>
                  </a:lnTo>
                  <a:lnTo>
                    <a:pt x="97739" y="28956"/>
                  </a:lnTo>
                  <a:lnTo>
                    <a:pt x="94691" y="35052"/>
                  </a:lnTo>
                  <a:lnTo>
                    <a:pt x="93167" y="36576"/>
                  </a:lnTo>
                  <a:lnTo>
                    <a:pt x="82499" y="36576"/>
                  </a:lnTo>
                  <a:lnTo>
                    <a:pt x="80975" y="35052"/>
                  </a:lnTo>
                  <a:lnTo>
                    <a:pt x="80975" y="18288"/>
                  </a:lnTo>
                  <a:lnTo>
                    <a:pt x="82499" y="16764"/>
                  </a:lnTo>
                  <a:lnTo>
                    <a:pt x="85547" y="16764"/>
                  </a:lnTo>
                  <a:lnTo>
                    <a:pt x="87071" y="15240"/>
                  </a:lnTo>
                  <a:lnTo>
                    <a:pt x="94691" y="15240"/>
                  </a:lnTo>
                  <a:lnTo>
                    <a:pt x="96215" y="18288"/>
                  </a:lnTo>
                  <a:lnTo>
                    <a:pt x="97739" y="19812"/>
                  </a:lnTo>
                  <a:lnTo>
                    <a:pt x="97739" y="12192"/>
                  </a:lnTo>
                  <a:lnTo>
                    <a:pt x="94691" y="10668"/>
                  </a:lnTo>
                  <a:lnTo>
                    <a:pt x="85547" y="10668"/>
                  </a:lnTo>
                  <a:lnTo>
                    <a:pt x="82499" y="13716"/>
                  </a:lnTo>
                  <a:lnTo>
                    <a:pt x="80975" y="13716"/>
                  </a:lnTo>
                  <a:lnTo>
                    <a:pt x="80975" y="10668"/>
                  </a:lnTo>
                  <a:lnTo>
                    <a:pt x="76403" y="10668"/>
                  </a:lnTo>
                  <a:lnTo>
                    <a:pt x="76403" y="51816"/>
                  </a:lnTo>
                  <a:lnTo>
                    <a:pt x="80975" y="51816"/>
                  </a:lnTo>
                  <a:lnTo>
                    <a:pt x="80975" y="39624"/>
                  </a:lnTo>
                  <a:lnTo>
                    <a:pt x="82499" y="41148"/>
                  </a:lnTo>
                  <a:lnTo>
                    <a:pt x="94691" y="41148"/>
                  </a:lnTo>
                  <a:lnTo>
                    <a:pt x="96215" y="39624"/>
                  </a:lnTo>
                  <a:lnTo>
                    <a:pt x="97739" y="39624"/>
                  </a:lnTo>
                  <a:lnTo>
                    <a:pt x="100787" y="36576"/>
                  </a:lnTo>
                  <a:lnTo>
                    <a:pt x="100787" y="35052"/>
                  </a:lnTo>
                  <a:lnTo>
                    <a:pt x="102311" y="32004"/>
                  </a:lnTo>
                  <a:lnTo>
                    <a:pt x="102311" y="16764"/>
                  </a:lnTo>
                  <a:close/>
                </a:path>
                <a:path w="408940" h="53340">
                  <a:moveTo>
                    <a:pt x="146494" y="36576"/>
                  </a:moveTo>
                  <a:lnTo>
                    <a:pt x="137350" y="36576"/>
                  </a:lnTo>
                  <a:lnTo>
                    <a:pt x="137350" y="1524"/>
                  </a:lnTo>
                  <a:lnTo>
                    <a:pt x="134302" y="1524"/>
                  </a:lnTo>
                  <a:lnTo>
                    <a:pt x="132778" y="3048"/>
                  </a:lnTo>
                  <a:lnTo>
                    <a:pt x="132778" y="4572"/>
                  </a:lnTo>
                  <a:lnTo>
                    <a:pt x="131254" y="4572"/>
                  </a:lnTo>
                  <a:lnTo>
                    <a:pt x="131254" y="6096"/>
                  </a:lnTo>
                  <a:lnTo>
                    <a:pt x="123634" y="6096"/>
                  </a:lnTo>
                  <a:lnTo>
                    <a:pt x="123634" y="10668"/>
                  </a:lnTo>
                  <a:lnTo>
                    <a:pt x="132778" y="10668"/>
                  </a:lnTo>
                  <a:lnTo>
                    <a:pt x="132778" y="36576"/>
                  </a:lnTo>
                  <a:lnTo>
                    <a:pt x="123634" y="36576"/>
                  </a:lnTo>
                  <a:lnTo>
                    <a:pt x="123634" y="41148"/>
                  </a:lnTo>
                  <a:lnTo>
                    <a:pt x="146494" y="41148"/>
                  </a:lnTo>
                  <a:lnTo>
                    <a:pt x="146494" y="36576"/>
                  </a:lnTo>
                  <a:close/>
                </a:path>
                <a:path w="408940" h="53340">
                  <a:moveTo>
                    <a:pt x="183172" y="9144"/>
                  </a:moveTo>
                  <a:lnTo>
                    <a:pt x="180124" y="6096"/>
                  </a:lnTo>
                  <a:lnTo>
                    <a:pt x="179616" y="4572"/>
                  </a:lnTo>
                  <a:lnTo>
                    <a:pt x="178600" y="1524"/>
                  </a:lnTo>
                  <a:lnTo>
                    <a:pt x="178600" y="16764"/>
                  </a:lnTo>
                  <a:lnTo>
                    <a:pt x="178600" y="25908"/>
                  </a:lnTo>
                  <a:lnTo>
                    <a:pt x="177076" y="28956"/>
                  </a:lnTo>
                  <a:lnTo>
                    <a:pt x="177076" y="33528"/>
                  </a:lnTo>
                  <a:lnTo>
                    <a:pt x="175552" y="35052"/>
                  </a:lnTo>
                  <a:lnTo>
                    <a:pt x="175552" y="36576"/>
                  </a:lnTo>
                  <a:lnTo>
                    <a:pt x="172504" y="36576"/>
                  </a:lnTo>
                  <a:lnTo>
                    <a:pt x="170980" y="38100"/>
                  </a:lnTo>
                  <a:lnTo>
                    <a:pt x="167932" y="38100"/>
                  </a:lnTo>
                  <a:lnTo>
                    <a:pt x="166408" y="36576"/>
                  </a:lnTo>
                  <a:lnTo>
                    <a:pt x="164884" y="36576"/>
                  </a:lnTo>
                  <a:lnTo>
                    <a:pt x="164884" y="35052"/>
                  </a:lnTo>
                  <a:lnTo>
                    <a:pt x="163360" y="35052"/>
                  </a:lnTo>
                  <a:lnTo>
                    <a:pt x="163360" y="33528"/>
                  </a:lnTo>
                  <a:lnTo>
                    <a:pt x="161836" y="32004"/>
                  </a:lnTo>
                  <a:lnTo>
                    <a:pt x="161836" y="10668"/>
                  </a:lnTo>
                  <a:lnTo>
                    <a:pt x="163360" y="9144"/>
                  </a:lnTo>
                  <a:lnTo>
                    <a:pt x="163360" y="7620"/>
                  </a:lnTo>
                  <a:lnTo>
                    <a:pt x="166408" y="4572"/>
                  </a:lnTo>
                  <a:lnTo>
                    <a:pt x="172504" y="4572"/>
                  </a:lnTo>
                  <a:lnTo>
                    <a:pt x="174028" y="6096"/>
                  </a:lnTo>
                  <a:lnTo>
                    <a:pt x="175552" y="6096"/>
                  </a:lnTo>
                  <a:lnTo>
                    <a:pt x="175552" y="7620"/>
                  </a:lnTo>
                  <a:lnTo>
                    <a:pt x="177076" y="9144"/>
                  </a:lnTo>
                  <a:lnTo>
                    <a:pt x="177076" y="13716"/>
                  </a:lnTo>
                  <a:lnTo>
                    <a:pt x="178600" y="16764"/>
                  </a:lnTo>
                  <a:lnTo>
                    <a:pt x="178600" y="1524"/>
                  </a:lnTo>
                  <a:lnTo>
                    <a:pt x="174028" y="0"/>
                  </a:lnTo>
                  <a:lnTo>
                    <a:pt x="164884" y="0"/>
                  </a:lnTo>
                  <a:lnTo>
                    <a:pt x="161836" y="1524"/>
                  </a:lnTo>
                  <a:lnTo>
                    <a:pt x="158699" y="4572"/>
                  </a:lnTo>
                  <a:lnTo>
                    <a:pt x="155651" y="13716"/>
                  </a:lnTo>
                  <a:lnTo>
                    <a:pt x="155651" y="28956"/>
                  </a:lnTo>
                  <a:lnTo>
                    <a:pt x="157175" y="33528"/>
                  </a:lnTo>
                  <a:lnTo>
                    <a:pt x="158699" y="36576"/>
                  </a:lnTo>
                  <a:lnTo>
                    <a:pt x="161836" y="41148"/>
                  </a:lnTo>
                  <a:lnTo>
                    <a:pt x="164884" y="42672"/>
                  </a:lnTo>
                  <a:lnTo>
                    <a:pt x="174028" y="42672"/>
                  </a:lnTo>
                  <a:lnTo>
                    <a:pt x="178600" y="41148"/>
                  </a:lnTo>
                  <a:lnTo>
                    <a:pt x="179616" y="38100"/>
                  </a:lnTo>
                  <a:lnTo>
                    <a:pt x="180124" y="36576"/>
                  </a:lnTo>
                  <a:lnTo>
                    <a:pt x="183172" y="33528"/>
                  </a:lnTo>
                  <a:lnTo>
                    <a:pt x="183172" y="9144"/>
                  </a:lnTo>
                  <a:close/>
                </a:path>
                <a:path w="408940" h="53340">
                  <a:moveTo>
                    <a:pt x="228892" y="1524"/>
                  </a:moveTo>
                  <a:lnTo>
                    <a:pt x="202984" y="1524"/>
                  </a:lnTo>
                  <a:lnTo>
                    <a:pt x="202984" y="41148"/>
                  </a:lnTo>
                  <a:lnTo>
                    <a:pt x="228892" y="41148"/>
                  </a:lnTo>
                  <a:lnTo>
                    <a:pt x="228892" y="36576"/>
                  </a:lnTo>
                  <a:lnTo>
                    <a:pt x="207556" y="36576"/>
                  </a:lnTo>
                  <a:lnTo>
                    <a:pt x="207556" y="21336"/>
                  </a:lnTo>
                  <a:lnTo>
                    <a:pt x="228892" y="21336"/>
                  </a:lnTo>
                  <a:lnTo>
                    <a:pt x="228892" y="16764"/>
                  </a:lnTo>
                  <a:lnTo>
                    <a:pt x="207556" y="16764"/>
                  </a:lnTo>
                  <a:lnTo>
                    <a:pt x="207556" y="6096"/>
                  </a:lnTo>
                  <a:lnTo>
                    <a:pt x="228892" y="6096"/>
                  </a:lnTo>
                  <a:lnTo>
                    <a:pt x="228892" y="1524"/>
                  </a:lnTo>
                  <a:close/>
                </a:path>
                <a:path w="408940" h="53340">
                  <a:moveTo>
                    <a:pt x="268605" y="1524"/>
                  </a:moveTo>
                  <a:lnTo>
                    <a:pt x="264033" y="1524"/>
                  </a:lnTo>
                  <a:lnTo>
                    <a:pt x="264033" y="28956"/>
                  </a:lnTo>
                  <a:lnTo>
                    <a:pt x="262509" y="30480"/>
                  </a:lnTo>
                  <a:lnTo>
                    <a:pt x="262509" y="33528"/>
                  </a:lnTo>
                  <a:lnTo>
                    <a:pt x="260985" y="33528"/>
                  </a:lnTo>
                  <a:lnTo>
                    <a:pt x="260985" y="35052"/>
                  </a:lnTo>
                  <a:lnTo>
                    <a:pt x="259461" y="36576"/>
                  </a:lnTo>
                  <a:lnTo>
                    <a:pt x="256324" y="36576"/>
                  </a:lnTo>
                  <a:lnTo>
                    <a:pt x="254800" y="38100"/>
                  </a:lnTo>
                  <a:lnTo>
                    <a:pt x="251752" y="38100"/>
                  </a:lnTo>
                  <a:lnTo>
                    <a:pt x="250228" y="36576"/>
                  </a:lnTo>
                  <a:lnTo>
                    <a:pt x="247180" y="36576"/>
                  </a:lnTo>
                  <a:lnTo>
                    <a:pt x="245656" y="35052"/>
                  </a:lnTo>
                  <a:lnTo>
                    <a:pt x="245656" y="33528"/>
                  </a:lnTo>
                  <a:lnTo>
                    <a:pt x="244132" y="33528"/>
                  </a:lnTo>
                  <a:lnTo>
                    <a:pt x="244132" y="30480"/>
                  </a:lnTo>
                  <a:lnTo>
                    <a:pt x="242608" y="28956"/>
                  </a:lnTo>
                  <a:lnTo>
                    <a:pt x="242608" y="1524"/>
                  </a:lnTo>
                  <a:lnTo>
                    <a:pt x="238036" y="1524"/>
                  </a:lnTo>
                  <a:lnTo>
                    <a:pt x="238036" y="33528"/>
                  </a:lnTo>
                  <a:lnTo>
                    <a:pt x="242608" y="38100"/>
                  </a:lnTo>
                  <a:lnTo>
                    <a:pt x="242608" y="39624"/>
                  </a:lnTo>
                  <a:lnTo>
                    <a:pt x="244132" y="41148"/>
                  </a:lnTo>
                  <a:lnTo>
                    <a:pt x="248704" y="41148"/>
                  </a:lnTo>
                  <a:lnTo>
                    <a:pt x="250228" y="42672"/>
                  </a:lnTo>
                  <a:lnTo>
                    <a:pt x="256324" y="42672"/>
                  </a:lnTo>
                  <a:lnTo>
                    <a:pt x="257848" y="41148"/>
                  </a:lnTo>
                  <a:lnTo>
                    <a:pt x="260985" y="41148"/>
                  </a:lnTo>
                  <a:lnTo>
                    <a:pt x="264033" y="39624"/>
                  </a:lnTo>
                  <a:lnTo>
                    <a:pt x="264033" y="38100"/>
                  </a:lnTo>
                  <a:lnTo>
                    <a:pt x="267081" y="35052"/>
                  </a:lnTo>
                  <a:lnTo>
                    <a:pt x="268605" y="32004"/>
                  </a:lnTo>
                  <a:lnTo>
                    <a:pt x="268605" y="24384"/>
                  </a:lnTo>
                  <a:lnTo>
                    <a:pt x="268605" y="1524"/>
                  </a:lnTo>
                  <a:close/>
                </a:path>
                <a:path w="408940" h="53340">
                  <a:moveTo>
                    <a:pt x="300621" y="30480"/>
                  </a:moveTo>
                  <a:lnTo>
                    <a:pt x="294525" y="24384"/>
                  </a:lnTo>
                  <a:lnTo>
                    <a:pt x="288429" y="24384"/>
                  </a:lnTo>
                  <a:lnTo>
                    <a:pt x="286905" y="22860"/>
                  </a:lnTo>
                  <a:lnTo>
                    <a:pt x="283857" y="22860"/>
                  </a:lnTo>
                  <a:lnTo>
                    <a:pt x="282333" y="21336"/>
                  </a:lnTo>
                  <a:lnTo>
                    <a:pt x="282333" y="16764"/>
                  </a:lnTo>
                  <a:lnTo>
                    <a:pt x="283857" y="15240"/>
                  </a:lnTo>
                  <a:lnTo>
                    <a:pt x="293001" y="15240"/>
                  </a:lnTo>
                  <a:lnTo>
                    <a:pt x="296049" y="16764"/>
                  </a:lnTo>
                  <a:lnTo>
                    <a:pt x="297573" y="16764"/>
                  </a:lnTo>
                  <a:lnTo>
                    <a:pt x="299097" y="18288"/>
                  </a:lnTo>
                  <a:lnTo>
                    <a:pt x="299097" y="15240"/>
                  </a:lnTo>
                  <a:lnTo>
                    <a:pt x="299097" y="12192"/>
                  </a:lnTo>
                  <a:lnTo>
                    <a:pt x="297573" y="12192"/>
                  </a:lnTo>
                  <a:lnTo>
                    <a:pt x="296049" y="10668"/>
                  </a:lnTo>
                  <a:lnTo>
                    <a:pt x="283857" y="10668"/>
                  </a:lnTo>
                  <a:lnTo>
                    <a:pt x="282333" y="12192"/>
                  </a:lnTo>
                  <a:lnTo>
                    <a:pt x="280809" y="12192"/>
                  </a:lnTo>
                  <a:lnTo>
                    <a:pt x="279285" y="13716"/>
                  </a:lnTo>
                  <a:lnTo>
                    <a:pt x="277761" y="13716"/>
                  </a:lnTo>
                  <a:lnTo>
                    <a:pt x="277761" y="16764"/>
                  </a:lnTo>
                  <a:lnTo>
                    <a:pt x="276237" y="16764"/>
                  </a:lnTo>
                  <a:lnTo>
                    <a:pt x="276237" y="21336"/>
                  </a:lnTo>
                  <a:lnTo>
                    <a:pt x="277761" y="22860"/>
                  </a:lnTo>
                  <a:lnTo>
                    <a:pt x="277761" y="24384"/>
                  </a:lnTo>
                  <a:lnTo>
                    <a:pt x="280809" y="27432"/>
                  </a:lnTo>
                  <a:lnTo>
                    <a:pt x="285381" y="27432"/>
                  </a:lnTo>
                  <a:lnTo>
                    <a:pt x="286905" y="28956"/>
                  </a:lnTo>
                  <a:lnTo>
                    <a:pt x="291477" y="28956"/>
                  </a:lnTo>
                  <a:lnTo>
                    <a:pt x="293001" y="30480"/>
                  </a:lnTo>
                  <a:lnTo>
                    <a:pt x="294525" y="30480"/>
                  </a:lnTo>
                  <a:lnTo>
                    <a:pt x="294525" y="36576"/>
                  </a:lnTo>
                  <a:lnTo>
                    <a:pt x="293001" y="36576"/>
                  </a:lnTo>
                  <a:lnTo>
                    <a:pt x="291477" y="38100"/>
                  </a:lnTo>
                  <a:lnTo>
                    <a:pt x="283857" y="38100"/>
                  </a:lnTo>
                  <a:lnTo>
                    <a:pt x="282333" y="36576"/>
                  </a:lnTo>
                  <a:lnTo>
                    <a:pt x="279285" y="36576"/>
                  </a:lnTo>
                  <a:lnTo>
                    <a:pt x="276237" y="33528"/>
                  </a:lnTo>
                  <a:lnTo>
                    <a:pt x="276237" y="39624"/>
                  </a:lnTo>
                  <a:lnTo>
                    <a:pt x="277761" y="39624"/>
                  </a:lnTo>
                  <a:lnTo>
                    <a:pt x="279285" y="41148"/>
                  </a:lnTo>
                  <a:lnTo>
                    <a:pt x="282333" y="41148"/>
                  </a:lnTo>
                  <a:lnTo>
                    <a:pt x="285381" y="42672"/>
                  </a:lnTo>
                  <a:lnTo>
                    <a:pt x="291477" y="42672"/>
                  </a:lnTo>
                  <a:lnTo>
                    <a:pt x="294525" y="41148"/>
                  </a:lnTo>
                  <a:lnTo>
                    <a:pt x="296049" y="39624"/>
                  </a:lnTo>
                  <a:lnTo>
                    <a:pt x="299097" y="38100"/>
                  </a:lnTo>
                  <a:lnTo>
                    <a:pt x="300621" y="35052"/>
                  </a:lnTo>
                  <a:lnTo>
                    <a:pt x="300621" y="30480"/>
                  </a:lnTo>
                  <a:close/>
                </a:path>
                <a:path w="408940" h="53340">
                  <a:moveTo>
                    <a:pt x="375386" y="1524"/>
                  </a:moveTo>
                  <a:lnTo>
                    <a:pt x="370814" y="1524"/>
                  </a:lnTo>
                  <a:lnTo>
                    <a:pt x="358622" y="36576"/>
                  </a:lnTo>
                  <a:lnTo>
                    <a:pt x="344817" y="1524"/>
                  </a:lnTo>
                  <a:lnTo>
                    <a:pt x="338721" y="1524"/>
                  </a:lnTo>
                  <a:lnTo>
                    <a:pt x="353961" y="41148"/>
                  </a:lnTo>
                  <a:lnTo>
                    <a:pt x="361670" y="41148"/>
                  </a:lnTo>
                  <a:lnTo>
                    <a:pt x="375386" y="1524"/>
                  </a:lnTo>
                  <a:close/>
                </a:path>
                <a:path w="408940" h="53340">
                  <a:moveTo>
                    <a:pt x="408914" y="10668"/>
                  </a:moveTo>
                  <a:lnTo>
                    <a:pt x="404342" y="10668"/>
                  </a:lnTo>
                  <a:lnTo>
                    <a:pt x="402818" y="12192"/>
                  </a:lnTo>
                  <a:lnTo>
                    <a:pt x="402818" y="15240"/>
                  </a:lnTo>
                  <a:lnTo>
                    <a:pt x="402818" y="33528"/>
                  </a:lnTo>
                  <a:lnTo>
                    <a:pt x="401294" y="35052"/>
                  </a:lnTo>
                  <a:lnTo>
                    <a:pt x="399770" y="35052"/>
                  </a:lnTo>
                  <a:lnTo>
                    <a:pt x="398246" y="36576"/>
                  </a:lnTo>
                  <a:lnTo>
                    <a:pt x="392150" y="36576"/>
                  </a:lnTo>
                  <a:lnTo>
                    <a:pt x="387578" y="32004"/>
                  </a:lnTo>
                  <a:lnTo>
                    <a:pt x="387578" y="19812"/>
                  </a:lnTo>
                  <a:lnTo>
                    <a:pt x="389102" y="18288"/>
                  </a:lnTo>
                  <a:lnTo>
                    <a:pt x="390626" y="15240"/>
                  </a:lnTo>
                  <a:lnTo>
                    <a:pt x="402818" y="15240"/>
                  </a:lnTo>
                  <a:lnTo>
                    <a:pt x="402818" y="12192"/>
                  </a:lnTo>
                  <a:lnTo>
                    <a:pt x="401294" y="10668"/>
                  </a:lnTo>
                  <a:lnTo>
                    <a:pt x="390626" y="10668"/>
                  </a:lnTo>
                  <a:lnTo>
                    <a:pt x="387578" y="13716"/>
                  </a:lnTo>
                  <a:lnTo>
                    <a:pt x="386054" y="13716"/>
                  </a:lnTo>
                  <a:lnTo>
                    <a:pt x="384530" y="15240"/>
                  </a:lnTo>
                  <a:lnTo>
                    <a:pt x="384530" y="16764"/>
                  </a:lnTo>
                  <a:lnTo>
                    <a:pt x="383006" y="19812"/>
                  </a:lnTo>
                  <a:lnTo>
                    <a:pt x="383006" y="21336"/>
                  </a:lnTo>
                  <a:lnTo>
                    <a:pt x="381482" y="22860"/>
                  </a:lnTo>
                  <a:lnTo>
                    <a:pt x="381482" y="30480"/>
                  </a:lnTo>
                  <a:lnTo>
                    <a:pt x="383006" y="35052"/>
                  </a:lnTo>
                  <a:lnTo>
                    <a:pt x="387578" y="39624"/>
                  </a:lnTo>
                  <a:lnTo>
                    <a:pt x="390626" y="41148"/>
                  </a:lnTo>
                  <a:lnTo>
                    <a:pt x="398246" y="41148"/>
                  </a:lnTo>
                  <a:lnTo>
                    <a:pt x="402818" y="36576"/>
                  </a:lnTo>
                  <a:lnTo>
                    <a:pt x="402818" y="45720"/>
                  </a:lnTo>
                  <a:lnTo>
                    <a:pt x="401294" y="45720"/>
                  </a:lnTo>
                  <a:lnTo>
                    <a:pt x="401294" y="47244"/>
                  </a:lnTo>
                  <a:lnTo>
                    <a:pt x="398246" y="47244"/>
                  </a:lnTo>
                  <a:lnTo>
                    <a:pt x="396722" y="48768"/>
                  </a:lnTo>
                  <a:lnTo>
                    <a:pt x="393674" y="48768"/>
                  </a:lnTo>
                  <a:lnTo>
                    <a:pt x="390626" y="47244"/>
                  </a:lnTo>
                  <a:lnTo>
                    <a:pt x="386054" y="47244"/>
                  </a:lnTo>
                  <a:lnTo>
                    <a:pt x="386054" y="45720"/>
                  </a:lnTo>
                  <a:lnTo>
                    <a:pt x="384530" y="45720"/>
                  </a:lnTo>
                  <a:lnTo>
                    <a:pt x="384530" y="51816"/>
                  </a:lnTo>
                  <a:lnTo>
                    <a:pt x="389102" y="51816"/>
                  </a:lnTo>
                  <a:lnTo>
                    <a:pt x="390626" y="53340"/>
                  </a:lnTo>
                  <a:lnTo>
                    <a:pt x="399770" y="53340"/>
                  </a:lnTo>
                  <a:lnTo>
                    <a:pt x="402818" y="51816"/>
                  </a:lnTo>
                  <a:lnTo>
                    <a:pt x="404342" y="48768"/>
                  </a:lnTo>
                  <a:lnTo>
                    <a:pt x="407390" y="47244"/>
                  </a:lnTo>
                  <a:lnTo>
                    <a:pt x="408914" y="42672"/>
                  </a:lnTo>
                  <a:lnTo>
                    <a:pt x="408914" y="15240"/>
                  </a:lnTo>
                  <a:lnTo>
                    <a:pt x="408914" y="12192"/>
                  </a:lnTo>
                  <a:lnTo>
                    <a:pt x="408914" y="10668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74598" y="994981"/>
              <a:ext cx="7225030" cy="45720"/>
            </a:xfrm>
            <a:custGeom>
              <a:avLst/>
              <a:gdLst/>
              <a:ahLst/>
              <a:cxnLst/>
              <a:rect l="l" t="t" r="r" b="b"/>
              <a:pathLst>
                <a:path w="7225030" h="45719">
                  <a:moveTo>
                    <a:pt x="7185088" y="45719"/>
                  </a:moveTo>
                  <a:lnTo>
                    <a:pt x="7182040" y="44195"/>
                  </a:lnTo>
                  <a:lnTo>
                    <a:pt x="7182040" y="45719"/>
                  </a:lnTo>
                  <a:lnTo>
                    <a:pt x="35051" y="45719"/>
                  </a:lnTo>
                  <a:lnTo>
                    <a:pt x="35051" y="44195"/>
                  </a:lnTo>
                  <a:lnTo>
                    <a:pt x="24383" y="44195"/>
                  </a:lnTo>
                  <a:lnTo>
                    <a:pt x="12192" y="38099"/>
                  </a:lnTo>
                  <a:lnTo>
                    <a:pt x="3048" y="32003"/>
                  </a:lnTo>
                  <a:lnTo>
                    <a:pt x="0" y="22859"/>
                  </a:lnTo>
                  <a:lnTo>
                    <a:pt x="3048" y="13715"/>
                  </a:lnTo>
                  <a:lnTo>
                    <a:pt x="12192" y="6095"/>
                  </a:lnTo>
                  <a:lnTo>
                    <a:pt x="24383" y="1523"/>
                  </a:lnTo>
                  <a:lnTo>
                    <a:pt x="35051" y="1523"/>
                  </a:lnTo>
                  <a:lnTo>
                    <a:pt x="35051" y="0"/>
                  </a:lnTo>
                  <a:lnTo>
                    <a:pt x="7182040" y="0"/>
                  </a:lnTo>
                  <a:lnTo>
                    <a:pt x="7182040" y="1523"/>
                  </a:lnTo>
                  <a:lnTo>
                    <a:pt x="7185088" y="0"/>
                  </a:lnTo>
                  <a:lnTo>
                    <a:pt x="7200328" y="1523"/>
                  </a:lnTo>
                  <a:lnTo>
                    <a:pt x="7214044" y="6095"/>
                  </a:lnTo>
                  <a:lnTo>
                    <a:pt x="7221664" y="13715"/>
                  </a:lnTo>
                  <a:lnTo>
                    <a:pt x="7224712" y="22859"/>
                  </a:lnTo>
                  <a:lnTo>
                    <a:pt x="7221664" y="32003"/>
                  </a:lnTo>
                  <a:lnTo>
                    <a:pt x="7214044" y="38099"/>
                  </a:lnTo>
                  <a:lnTo>
                    <a:pt x="7200328" y="44195"/>
                  </a:lnTo>
                  <a:lnTo>
                    <a:pt x="7185088" y="4571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/>
          <p:nvPr/>
        </p:nvSpPr>
        <p:spPr>
          <a:xfrm>
            <a:off x="2121788" y="4871084"/>
            <a:ext cx="0" cy="26034"/>
          </a:xfrm>
          <a:custGeom>
            <a:avLst/>
            <a:gdLst/>
            <a:ahLst/>
            <a:cxnLst/>
            <a:rect l="l" t="t" r="r" b="b"/>
            <a:pathLst>
              <a:path w="0" h="26035">
                <a:moveTo>
                  <a:pt x="0" y="0"/>
                </a:moveTo>
                <a:lnTo>
                  <a:pt x="0" y="25908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552765" y="2026538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552765" y="1751838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552765" y="1478756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552765" y="1204055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998946" y="4871084"/>
            <a:ext cx="0" cy="26034"/>
          </a:xfrm>
          <a:custGeom>
            <a:avLst/>
            <a:gdLst/>
            <a:ahLst/>
            <a:cxnLst/>
            <a:rect l="l" t="t" r="r" b="b"/>
            <a:pathLst>
              <a:path w="0" h="26035">
                <a:moveTo>
                  <a:pt x="0" y="0"/>
                </a:moveTo>
                <a:lnTo>
                  <a:pt x="0" y="25908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3874579" y="4871084"/>
            <a:ext cx="0" cy="26034"/>
          </a:xfrm>
          <a:custGeom>
            <a:avLst/>
            <a:gdLst/>
            <a:ahLst/>
            <a:cxnLst/>
            <a:rect l="l" t="t" r="r" b="b"/>
            <a:pathLst>
              <a:path w="0" h="26035">
                <a:moveTo>
                  <a:pt x="0" y="0"/>
                </a:moveTo>
                <a:lnTo>
                  <a:pt x="0" y="25908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4750212" y="4871084"/>
            <a:ext cx="0" cy="26034"/>
          </a:xfrm>
          <a:custGeom>
            <a:avLst/>
            <a:gdLst/>
            <a:ahLst/>
            <a:cxnLst/>
            <a:rect l="l" t="t" r="r" b="b"/>
            <a:pathLst>
              <a:path w="0" h="26035">
                <a:moveTo>
                  <a:pt x="0" y="0"/>
                </a:moveTo>
                <a:lnTo>
                  <a:pt x="0" y="25908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627370" y="4871084"/>
            <a:ext cx="0" cy="26034"/>
          </a:xfrm>
          <a:custGeom>
            <a:avLst/>
            <a:gdLst/>
            <a:ahLst/>
            <a:cxnLst/>
            <a:rect l="l" t="t" r="r" b="b"/>
            <a:pathLst>
              <a:path w="0" h="26035">
                <a:moveTo>
                  <a:pt x="0" y="0"/>
                </a:moveTo>
                <a:lnTo>
                  <a:pt x="0" y="25908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6503003" y="4871084"/>
            <a:ext cx="0" cy="26034"/>
          </a:xfrm>
          <a:custGeom>
            <a:avLst/>
            <a:gdLst/>
            <a:ahLst/>
            <a:cxnLst/>
            <a:rect l="l" t="t" r="r" b="b"/>
            <a:pathLst>
              <a:path w="0" h="26035">
                <a:moveTo>
                  <a:pt x="0" y="0"/>
                </a:moveTo>
                <a:lnTo>
                  <a:pt x="0" y="25908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7378636" y="4871084"/>
            <a:ext cx="0" cy="26034"/>
          </a:xfrm>
          <a:custGeom>
            <a:avLst/>
            <a:gdLst/>
            <a:ahLst/>
            <a:cxnLst/>
            <a:rect l="l" t="t" r="r" b="b"/>
            <a:pathLst>
              <a:path w="0" h="26035">
                <a:moveTo>
                  <a:pt x="0" y="0"/>
                </a:moveTo>
                <a:lnTo>
                  <a:pt x="0" y="25908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8254269" y="4871084"/>
            <a:ext cx="0" cy="26034"/>
          </a:xfrm>
          <a:custGeom>
            <a:avLst/>
            <a:gdLst/>
            <a:ahLst/>
            <a:cxnLst/>
            <a:rect l="l" t="t" r="r" b="b"/>
            <a:pathLst>
              <a:path w="0" h="26035">
                <a:moveTo>
                  <a:pt x="0" y="0"/>
                </a:moveTo>
                <a:lnTo>
                  <a:pt x="0" y="25908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9129903" y="4871084"/>
            <a:ext cx="0" cy="26034"/>
          </a:xfrm>
          <a:custGeom>
            <a:avLst/>
            <a:gdLst/>
            <a:ahLst/>
            <a:cxnLst/>
            <a:rect l="l" t="t" r="r" b="b"/>
            <a:pathLst>
              <a:path w="0" h="26035">
                <a:moveTo>
                  <a:pt x="0" y="0"/>
                </a:moveTo>
                <a:lnTo>
                  <a:pt x="0" y="25908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1552765" y="2299716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8" name="object 3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04345" y="4944331"/>
            <a:ext cx="204406" cy="65627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81502" y="4944332"/>
            <a:ext cx="202882" cy="65627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57136" y="4944331"/>
            <a:ext cx="204406" cy="65627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32769" y="4944332"/>
            <a:ext cx="204406" cy="65627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505354" y="4944331"/>
            <a:ext cx="207454" cy="65627"/>
          </a:xfrm>
          <a:prstGeom prst="rect">
            <a:avLst/>
          </a:prstGeom>
        </p:spPr>
      </p:pic>
      <p:sp>
        <p:nvSpPr>
          <p:cNvPr id="43" name="object 43" descr=""/>
          <p:cNvSpPr/>
          <p:nvPr/>
        </p:nvSpPr>
        <p:spPr>
          <a:xfrm>
            <a:off x="5508396" y="5118265"/>
            <a:ext cx="204470" cy="62865"/>
          </a:xfrm>
          <a:custGeom>
            <a:avLst/>
            <a:gdLst/>
            <a:ahLst/>
            <a:cxnLst/>
            <a:rect l="l" t="t" r="r" b="b"/>
            <a:pathLst>
              <a:path w="204470" h="62864">
                <a:moveTo>
                  <a:pt x="51816" y="0"/>
                </a:moveTo>
                <a:lnTo>
                  <a:pt x="44196" y="0"/>
                </a:lnTo>
                <a:lnTo>
                  <a:pt x="27432" y="27432"/>
                </a:lnTo>
                <a:lnTo>
                  <a:pt x="10668" y="0"/>
                </a:lnTo>
                <a:lnTo>
                  <a:pt x="0" y="0"/>
                </a:lnTo>
                <a:lnTo>
                  <a:pt x="21336" y="36677"/>
                </a:lnTo>
                <a:lnTo>
                  <a:pt x="21336" y="61061"/>
                </a:lnTo>
                <a:lnTo>
                  <a:pt x="30480" y="61061"/>
                </a:lnTo>
                <a:lnTo>
                  <a:pt x="30480" y="35153"/>
                </a:lnTo>
                <a:lnTo>
                  <a:pt x="51816" y="0"/>
                </a:lnTo>
                <a:close/>
              </a:path>
              <a:path w="204470" h="62864">
                <a:moveTo>
                  <a:pt x="102196" y="30480"/>
                </a:moveTo>
                <a:lnTo>
                  <a:pt x="100672" y="24384"/>
                </a:lnTo>
                <a:lnTo>
                  <a:pt x="97624" y="21336"/>
                </a:lnTo>
                <a:lnTo>
                  <a:pt x="94576" y="16764"/>
                </a:lnTo>
                <a:lnTo>
                  <a:pt x="93052" y="16256"/>
                </a:lnTo>
                <a:lnTo>
                  <a:pt x="93052" y="25908"/>
                </a:lnTo>
                <a:lnTo>
                  <a:pt x="93052" y="33528"/>
                </a:lnTo>
                <a:lnTo>
                  <a:pt x="73152" y="33528"/>
                </a:lnTo>
                <a:lnTo>
                  <a:pt x="74676" y="25908"/>
                </a:lnTo>
                <a:lnTo>
                  <a:pt x="77724" y="21336"/>
                </a:lnTo>
                <a:lnTo>
                  <a:pt x="90004" y="21336"/>
                </a:lnTo>
                <a:lnTo>
                  <a:pt x="93052" y="25908"/>
                </a:lnTo>
                <a:lnTo>
                  <a:pt x="93052" y="16256"/>
                </a:lnTo>
                <a:lnTo>
                  <a:pt x="90004" y="15240"/>
                </a:lnTo>
                <a:lnTo>
                  <a:pt x="79248" y="15240"/>
                </a:lnTo>
                <a:lnTo>
                  <a:pt x="74676" y="16764"/>
                </a:lnTo>
                <a:lnTo>
                  <a:pt x="70104" y="21336"/>
                </a:lnTo>
                <a:lnTo>
                  <a:pt x="67056" y="25908"/>
                </a:lnTo>
                <a:lnTo>
                  <a:pt x="65532" y="32004"/>
                </a:lnTo>
                <a:lnTo>
                  <a:pt x="65532" y="45821"/>
                </a:lnTo>
                <a:lnTo>
                  <a:pt x="67056" y="51917"/>
                </a:lnTo>
                <a:lnTo>
                  <a:pt x="71628" y="56489"/>
                </a:lnTo>
                <a:lnTo>
                  <a:pt x="74676" y="61061"/>
                </a:lnTo>
                <a:lnTo>
                  <a:pt x="80772" y="62585"/>
                </a:lnTo>
                <a:lnTo>
                  <a:pt x="96100" y="62585"/>
                </a:lnTo>
                <a:lnTo>
                  <a:pt x="102196" y="61061"/>
                </a:lnTo>
                <a:lnTo>
                  <a:pt x="102196" y="56489"/>
                </a:lnTo>
                <a:lnTo>
                  <a:pt x="102196" y="53441"/>
                </a:lnTo>
                <a:lnTo>
                  <a:pt x="93052" y="56489"/>
                </a:lnTo>
                <a:lnTo>
                  <a:pt x="79248" y="56489"/>
                </a:lnTo>
                <a:lnTo>
                  <a:pt x="74676" y="51917"/>
                </a:lnTo>
                <a:lnTo>
                  <a:pt x="73152" y="39725"/>
                </a:lnTo>
                <a:lnTo>
                  <a:pt x="102196" y="39725"/>
                </a:lnTo>
                <a:lnTo>
                  <a:pt x="102196" y="33528"/>
                </a:lnTo>
                <a:lnTo>
                  <a:pt x="102196" y="30480"/>
                </a:lnTo>
                <a:close/>
              </a:path>
              <a:path w="204470" h="62864">
                <a:moveTo>
                  <a:pt x="160121" y="56489"/>
                </a:moveTo>
                <a:lnTo>
                  <a:pt x="155549" y="56489"/>
                </a:lnTo>
                <a:lnTo>
                  <a:pt x="154025" y="54965"/>
                </a:lnTo>
                <a:lnTo>
                  <a:pt x="154025" y="39725"/>
                </a:lnTo>
                <a:lnTo>
                  <a:pt x="154025" y="24384"/>
                </a:lnTo>
                <a:lnTo>
                  <a:pt x="152501" y="21336"/>
                </a:lnTo>
                <a:lnTo>
                  <a:pt x="150977" y="18288"/>
                </a:lnTo>
                <a:lnTo>
                  <a:pt x="144881" y="15240"/>
                </a:lnTo>
                <a:lnTo>
                  <a:pt x="134213" y="15240"/>
                </a:lnTo>
                <a:lnTo>
                  <a:pt x="129641" y="16764"/>
                </a:lnTo>
                <a:lnTo>
                  <a:pt x="123545" y="18288"/>
                </a:lnTo>
                <a:lnTo>
                  <a:pt x="123545" y="25908"/>
                </a:lnTo>
                <a:lnTo>
                  <a:pt x="129641" y="22860"/>
                </a:lnTo>
                <a:lnTo>
                  <a:pt x="134213" y="21336"/>
                </a:lnTo>
                <a:lnTo>
                  <a:pt x="143357" y="21336"/>
                </a:lnTo>
                <a:lnTo>
                  <a:pt x="146405" y="24384"/>
                </a:lnTo>
                <a:lnTo>
                  <a:pt x="146405" y="35153"/>
                </a:lnTo>
                <a:lnTo>
                  <a:pt x="146405" y="39725"/>
                </a:lnTo>
                <a:lnTo>
                  <a:pt x="146405" y="51917"/>
                </a:lnTo>
                <a:lnTo>
                  <a:pt x="141833" y="54965"/>
                </a:lnTo>
                <a:lnTo>
                  <a:pt x="138785" y="56489"/>
                </a:lnTo>
                <a:lnTo>
                  <a:pt x="132689" y="56489"/>
                </a:lnTo>
                <a:lnTo>
                  <a:pt x="129641" y="53441"/>
                </a:lnTo>
                <a:lnTo>
                  <a:pt x="129641" y="51917"/>
                </a:lnTo>
                <a:lnTo>
                  <a:pt x="128117" y="50393"/>
                </a:lnTo>
                <a:lnTo>
                  <a:pt x="128117" y="45821"/>
                </a:lnTo>
                <a:lnTo>
                  <a:pt x="129641" y="44297"/>
                </a:lnTo>
                <a:lnTo>
                  <a:pt x="138785" y="39725"/>
                </a:lnTo>
                <a:lnTo>
                  <a:pt x="146405" y="39725"/>
                </a:lnTo>
                <a:lnTo>
                  <a:pt x="146405" y="35153"/>
                </a:lnTo>
                <a:lnTo>
                  <a:pt x="135737" y="35153"/>
                </a:lnTo>
                <a:lnTo>
                  <a:pt x="129641" y="36677"/>
                </a:lnTo>
                <a:lnTo>
                  <a:pt x="126593" y="38201"/>
                </a:lnTo>
                <a:lnTo>
                  <a:pt x="122021" y="41249"/>
                </a:lnTo>
                <a:lnTo>
                  <a:pt x="120497" y="45821"/>
                </a:lnTo>
                <a:lnTo>
                  <a:pt x="120497" y="56489"/>
                </a:lnTo>
                <a:lnTo>
                  <a:pt x="123545" y="59537"/>
                </a:lnTo>
                <a:lnTo>
                  <a:pt x="129641" y="62585"/>
                </a:lnTo>
                <a:lnTo>
                  <a:pt x="137261" y="62585"/>
                </a:lnTo>
                <a:lnTo>
                  <a:pt x="141833" y="61061"/>
                </a:lnTo>
                <a:lnTo>
                  <a:pt x="147929" y="56489"/>
                </a:lnTo>
                <a:lnTo>
                  <a:pt x="147929" y="61061"/>
                </a:lnTo>
                <a:lnTo>
                  <a:pt x="150977" y="62585"/>
                </a:lnTo>
                <a:lnTo>
                  <a:pt x="158597" y="62585"/>
                </a:lnTo>
                <a:lnTo>
                  <a:pt x="160121" y="61061"/>
                </a:lnTo>
                <a:lnTo>
                  <a:pt x="160121" y="56489"/>
                </a:lnTo>
                <a:close/>
              </a:path>
              <a:path w="204470" h="62864">
                <a:moveTo>
                  <a:pt x="204406" y="15240"/>
                </a:moveTo>
                <a:lnTo>
                  <a:pt x="195262" y="15240"/>
                </a:lnTo>
                <a:lnTo>
                  <a:pt x="190690" y="18288"/>
                </a:lnTo>
                <a:lnTo>
                  <a:pt x="187642" y="24384"/>
                </a:lnTo>
                <a:lnTo>
                  <a:pt x="187642" y="16764"/>
                </a:lnTo>
                <a:lnTo>
                  <a:pt x="180022" y="16764"/>
                </a:lnTo>
                <a:lnTo>
                  <a:pt x="180022" y="61061"/>
                </a:lnTo>
                <a:lnTo>
                  <a:pt x="187642" y="61061"/>
                </a:lnTo>
                <a:lnTo>
                  <a:pt x="187642" y="32004"/>
                </a:lnTo>
                <a:lnTo>
                  <a:pt x="190690" y="25908"/>
                </a:lnTo>
                <a:lnTo>
                  <a:pt x="195262" y="22860"/>
                </a:lnTo>
                <a:lnTo>
                  <a:pt x="204406" y="22860"/>
                </a:lnTo>
                <a:lnTo>
                  <a:pt x="204406" y="1524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80988" y="4944331"/>
            <a:ext cx="208978" cy="65627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256621" y="4944331"/>
            <a:ext cx="208978" cy="65627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133778" y="4944331"/>
            <a:ext cx="207454" cy="65627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009411" y="4944331"/>
            <a:ext cx="208978" cy="65627"/>
          </a:xfrm>
          <a:prstGeom prst="rect">
            <a:avLst/>
          </a:prstGeom>
        </p:spPr>
      </p:pic>
      <p:sp>
        <p:nvSpPr>
          <p:cNvPr id="48" name="object 48" descr=""/>
          <p:cNvSpPr/>
          <p:nvPr/>
        </p:nvSpPr>
        <p:spPr>
          <a:xfrm>
            <a:off x="1474946" y="2292095"/>
            <a:ext cx="43180" cy="66040"/>
          </a:xfrm>
          <a:custGeom>
            <a:avLst/>
            <a:gdLst/>
            <a:ahLst/>
            <a:cxnLst/>
            <a:rect l="l" t="t" r="r" b="b"/>
            <a:pathLst>
              <a:path w="43180" h="66039">
                <a:moveTo>
                  <a:pt x="28956" y="65627"/>
                </a:moveTo>
                <a:lnTo>
                  <a:pt x="13716" y="65627"/>
                </a:lnTo>
                <a:lnTo>
                  <a:pt x="9144" y="62579"/>
                </a:lnTo>
                <a:lnTo>
                  <a:pt x="4572" y="58007"/>
                </a:lnTo>
                <a:lnTo>
                  <a:pt x="1524" y="51911"/>
                </a:lnTo>
                <a:lnTo>
                  <a:pt x="0" y="44196"/>
                </a:lnTo>
                <a:lnTo>
                  <a:pt x="0" y="21336"/>
                </a:lnTo>
                <a:lnTo>
                  <a:pt x="1524" y="13716"/>
                </a:lnTo>
                <a:lnTo>
                  <a:pt x="4572" y="9144"/>
                </a:lnTo>
                <a:lnTo>
                  <a:pt x="9144" y="3048"/>
                </a:lnTo>
                <a:lnTo>
                  <a:pt x="13716" y="0"/>
                </a:lnTo>
                <a:lnTo>
                  <a:pt x="28956" y="0"/>
                </a:lnTo>
                <a:lnTo>
                  <a:pt x="35147" y="3048"/>
                </a:lnTo>
                <a:lnTo>
                  <a:pt x="37433" y="7620"/>
                </a:lnTo>
                <a:lnTo>
                  <a:pt x="16764" y="7620"/>
                </a:lnTo>
                <a:lnTo>
                  <a:pt x="10668" y="13716"/>
                </a:lnTo>
                <a:lnTo>
                  <a:pt x="10668" y="16764"/>
                </a:lnTo>
                <a:lnTo>
                  <a:pt x="9144" y="18288"/>
                </a:lnTo>
                <a:lnTo>
                  <a:pt x="9144" y="50387"/>
                </a:lnTo>
                <a:lnTo>
                  <a:pt x="12192" y="53435"/>
                </a:lnTo>
                <a:lnTo>
                  <a:pt x="13716" y="56483"/>
                </a:lnTo>
                <a:lnTo>
                  <a:pt x="15240" y="56483"/>
                </a:lnTo>
                <a:lnTo>
                  <a:pt x="16764" y="58007"/>
                </a:lnTo>
                <a:lnTo>
                  <a:pt x="38195" y="58007"/>
                </a:lnTo>
                <a:lnTo>
                  <a:pt x="33623" y="62579"/>
                </a:lnTo>
                <a:lnTo>
                  <a:pt x="28956" y="65627"/>
                </a:lnTo>
                <a:close/>
              </a:path>
              <a:path w="43180" h="66039">
                <a:moveTo>
                  <a:pt x="38195" y="58007"/>
                </a:moveTo>
                <a:lnTo>
                  <a:pt x="25908" y="58007"/>
                </a:lnTo>
                <a:lnTo>
                  <a:pt x="27432" y="56483"/>
                </a:lnTo>
                <a:lnTo>
                  <a:pt x="28956" y="56483"/>
                </a:lnTo>
                <a:lnTo>
                  <a:pt x="30480" y="54959"/>
                </a:lnTo>
                <a:lnTo>
                  <a:pt x="32099" y="51911"/>
                </a:lnTo>
                <a:lnTo>
                  <a:pt x="33623" y="50387"/>
                </a:lnTo>
                <a:lnTo>
                  <a:pt x="33623" y="44196"/>
                </a:lnTo>
                <a:lnTo>
                  <a:pt x="35147" y="41148"/>
                </a:lnTo>
                <a:lnTo>
                  <a:pt x="35147" y="25908"/>
                </a:lnTo>
                <a:lnTo>
                  <a:pt x="33623" y="21336"/>
                </a:lnTo>
                <a:lnTo>
                  <a:pt x="33623" y="16764"/>
                </a:lnTo>
                <a:lnTo>
                  <a:pt x="32099" y="13716"/>
                </a:lnTo>
                <a:lnTo>
                  <a:pt x="30480" y="12192"/>
                </a:lnTo>
                <a:lnTo>
                  <a:pt x="25908" y="7620"/>
                </a:lnTo>
                <a:lnTo>
                  <a:pt x="37433" y="7620"/>
                </a:lnTo>
                <a:lnTo>
                  <a:pt x="38195" y="9144"/>
                </a:lnTo>
                <a:lnTo>
                  <a:pt x="41243" y="13716"/>
                </a:lnTo>
                <a:lnTo>
                  <a:pt x="42767" y="22860"/>
                </a:lnTo>
                <a:lnTo>
                  <a:pt x="42767" y="44196"/>
                </a:lnTo>
                <a:lnTo>
                  <a:pt x="41243" y="51911"/>
                </a:lnTo>
                <a:lnTo>
                  <a:pt x="38195" y="5800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12462" y="2023491"/>
            <a:ext cx="97631" cy="65627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09318" y="1748789"/>
            <a:ext cx="100774" cy="65627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12462" y="1474088"/>
            <a:ext cx="97631" cy="65627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410938" y="1199483"/>
            <a:ext cx="99155" cy="65627"/>
          </a:xfrm>
          <a:prstGeom prst="rect">
            <a:avLst/>
          </a:prstGeom>
        </p:spPr>
      </p:pic>
      <p:grpSp>
        <p:nvGrpSpPr>
          <p:cNvPr id="53" name="object 53" descr=""/>
          <p:cNvGrpSpPr/>
          <p:nvPr/>
        </p:nvGrpSpPr>
        <p:grpSpPr>
          <a:xfrm>
            <a:off x="1092041" y="1661826"/>
            <a:ext cx="168910" cy="226060"/>
            <a:chOff x="1092041" y="1661826"/>
            <a:chExt cx="168910" cy="226060"/>
          </a:xfrm>
        </p:grpSpPr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2041" y="1661826"/>
              <a:ext cx="67151" cy="22583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3292" y="1683162"/>
              <a:ext cx="67056" cy="204501"/>
            </a:xfrm>
            <a:prstGeom prst="rect">
              <a:avLst/>
            </a:prstGeom>
          </p:spPr>
        </p:pic>
      </p:grpSp>
      <p:sp>
        <p:nvSpPr>
          <p:cNvPr id="56" name="object 56" descr=""/>
          <p:cNvSpPr/>
          <p:nvPr/>
        </p:nvSpPr>
        <p:spPr>
          <a:xfrm>
            <a:off x="1552765" y="3097815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1552765" y="2647664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1552765" y="355558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9" name="object 5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81886" y="3096291"/>
            <a:ext cx="111347" cy="64103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22450" y="2643092"/>
            <a:ext cx="163163" cy="65627"/>
          </a:xfrm>
          <a:prstGeom prst="rect">
            <a:avLst/>
          </a:prstGeom>
        </p:spPr>
      </p:pic>
      <p:grpSp>
        <p:nvGrpSpPr>
          <p:cNvPr id="61" name="object 61" descr=""/>
          <p:cNvGrpSpPr/>
          <p:nvPr/>
        </p:nvGrpSpPr>
        <p:grpSpPr>
          <a:xfrm>
            <a:off x="1096613" y="2951321"/>
            <a:ext cx="161925" cy="93345"/>
            <a:chOff x="1096613" y="2951321"/>
            <a:chExt cx="161925" cy="93345"/>
          </a:xfrm>
        </p:grpSpPr>
        <p:sp>
          <p:nvSpPr>
            <p:cNvPr id="62" name="object 62" descr=""/>
            <p:cNvSpPr/>
            <p:nvPr/>
          </p:nvSpPr>
          <p:spPr>
            <a:xfrm>
              <a:off x="1096606" y="2951327"/>
              <a:ext cx="62865" cy="93345"/>
            </a:xfrm>
            <a:custGeom>
              <a:avLst/>
              <a:gdLst/>
              <a:ahLst/>
              <a:cxnLst/>
              <a:rect l="l" t="t" r="r" b="b"/>
              <a:pathLst>
                <a:path w="62865" h="93344">
                  <a:moveTo>
                    <a:pt x="61061" y="47332"/>
                  </a:moveTo>
                  <a:lnTo>
                    <a:pt x="32105" y="67144"/>
                  </a:lnTo>
                  <a:lnTo>
                    <a:pt x="30581" y="64096"/>
                  </a:lnTo>
                  <a:lnTo>
                    <a:pt x="29057" y="61048"/>
                  </a:lnTo>
                  <a:lnTo>
                    <a:pt x="29057" y="74764"/>
                  </a:lnTo>
                  <a:lnTo>
                    <a:pt x="29057" y="83908"/>
                  </a:lnTo>
                  <a:lnTo>
                    <a:pt x="6096" y="83908"/>
                  </a:lnTo>
                  <a:lnTo>
                    <a:pt x="6096" y="68668"/>
                  </a:lnTo>
                  <a:lnTo>
                    <a:pt x="9144" y="64096"/>
                  </a:lnTo>
                  <a:lnTo>
                    <a:pt x="19812" y="64096"/>
                  </a:lnTo>
                  <a:lnTo>
                    <a:pt x="22961" y="65620"/>
                  </a:lnTo>
                  <a:lnTo>
                    <a:pt x="26009" y="68668"/>
                  </a:lnTo>
                  <a:lnTo>
                    <a:pt x="29057" y="74764"/>
                  </a:lnTo>
                  <a:lnTo>
                    <a:pt x="29057" y="61048"/>
                  </a:lnTo>
                  <a:lnTo>
                    <a:pt x="26009" y="58000"/>
                  </a:lnTo>
                  <a:lnTo>
                    <a:pt x="22961" y="56476"/>
                  </a:lnTo>
                  <a:lnTo>
                    <a:pt x="18288" y="54952"/>
                  </a:lnTo>
                  <a:lnTo>
                    <a:pt x="10668" y="54952"/>
                  </a:lnTo>
                  <a:lnTo>
                    <a:pt x="6096" y="56476"/>
                  </a:lnTo>
                  <a:lnTo>
                    <a:pt x="3048" y="59524"/>
                  </a:lnTo>
                  <a:lnTo>
                    <a:pt x="1524" y="62572"/>
                  </a:lnTo>
                  <a:lnTo>
                    <a:pt x="0" y="67144"/>
                  </a:lnTo>
                  <a:lnTo>
                    <a:pt x="0" y="93052"/>
                  </a:lnTo>
                  <a:lnTo>
                    <a:pt x="61061" y="93052"/>
                  </a:lnTo>
                  <a:lnTo>
                    <a:pt x="61061" y="83908"/>
                  </a:lnTo>
                  <a:lnTo>
                    <a:pt x="35153" y="83908"/>
                  </a:lnTo>
                  <a:lnTo>
                    <a:pt x="35153" y="74764"/>
                  </a:lnTo>
                  <a:lnTo>
                    <a:pt x="46926" y="67144"/>
                  </a:lnTo>
                  <a:lnTo>
                    <a:pt x="61061" y="58000"/>
                  </a:lnTo>
                  <a:lnTo>
                    <a:pt x="61061" y="47332"/>
                  </a:lnTo>
                  <a:close/>
                </a:path>
                <a:path w="62865" h="93344">
                  <a:moveTo>
                    <a:pt x="62572" y="1524"/>
                  </a:moveTo>
                  <a:lnTo>
                    <a:pt x="61048" y="0"/>
                  </a:lnTo>
                  <a:lnTo>
                    <a:pt x="56476" y="0"/>
                  </a:lnTo>
                  <a:lnTo>
                    <a:pt x="56476" y="4572"/>
                  </a:lnTo>
                  <a:lnTo>
                    <a:pt x="54952" y="6096"/>
                  </a:lnTo>
                  <a:lnTo>
                    <a:pt x="24472" y="6096"/>
                  </a:lnTo>
                  <a:lnTo>
                    <a:pt x="21336" y="7620"/>
                  </a:lnTo>
                  <a:lnTo>
                    <a:pt x="18288" y="9144"/>
                  </a:lnTo>
                  <a:lnTo>
                    <a:pt x="15240" y="15240"/>
                  </a:lnTo>
                  <a:lnTo>
                    <a:pt x="15240" y="25908"/>
                  </a:lnTo>
                  <a:lnTo>
                    <a:pt x="16764" y="30480"/>
                  </a:lnTo>
                  <a:lnTo>
                    <a:pt x="18288" y="36576"/>
                  </a:lnTo>
                  <a:lnTo>
                    <a:pt x="25996" y="36576"/>
                  </a:lnTo>
                  <a:lnTo>
                    <a:pt x="22948" y="32004"/>
                  </a:lnTo>
                  <a:lnTo>
                    <a:pt x="21336" y="27432"/>
                  </a:lnTo>
                  <a:lnTo>
                    <a:pt x="21336" y="16764"/>
                  </a:lnTo>
                  <a:lnTo>
                    <a:pt x="24472" y="13716"/>
                  </a:lnTo>
                  <a:lnTo>
                    <a:pt x="35140" y="13716"/>
                  </a:lnTo>
                  <a:lnTo>
                    <a:pt x="35140" y="24384"/>
                  </a:lnTo>
                  <a:lnTo>
                    <a:pt x="36664" y="30480"/>
                  </a:lnTo>
                  <a:lnTo>
                    <a:pt x="38188" y="35052"/>
                  </a:lnTo>
                  <a:lnTo>
                    <a:pt x="41236" y="38100"/>
                  </a:lnTo>
                  <a:lnTo>
                    <a:pt x="45808" y="41236"/>
                  </a:lnTo>
                  <a:lnTo>
                    <a:pt x="53428" y="41236"/>
                  </a:lnTo>
                  <a:lnTo>
                    <a:pt x="56476" y="39712"/>
                  </a:lnTo>
                  <a:lnTo>
                    <a:pt x="59524" y="36576"/>
                  </a:lnTo>
                  <a:lnTo>
                    <a:pt x="61048" y="35052"/>
                  </a:lnTo>
                  <a:lnTo>
                    <a:pt x="62572" y="32004"/>
                  </a:lnTo>
                  <a:lnTo>
                    <a:pt x="62572" y="22860"/>
                  </a:lnTo>
                  <a:lnTo>
                    <a:pt x="61048" y="18288"/>
                  </a:lnTo>
                  <a:lnTo>
                    <a:pt x="56476" y="13716"/>
                  </a:lnTo>
                  <a:lnTo>
                    <a:pt x="56476" y="21336"/>
                  </a:lnTo>
                  <a:lnTo>
                    <a:pt x="56476" y="27432"/>
                  </a:lnTo>
                  <a:lnTo>
                    <a:pt x="51904" y="32004"/>
                  </a:lnTo>
                  <a:lnTo>
                    <a:pt x="45808" y="32004"/>
                  </a:lnTo>
                  <a:lnTo>
                    <a:pt x="44284" y="30480"/>
                  </a:lnTo>
                  <a:lnTo>
                    <a:pt x="42760" y="27432"/>
                  </a:lnTo>
                  <a:lnTo>
                    <a:pt x="39712" y="25908"/>
                  </a:lnTo>
                  <a:lnTo>
                    <a:pt x="39712" y="13716"/>
                  </a:lnTo>
                  <a:lnTo>
                    <a:pt x="51904" y="13716"/>
                  </a:lnTo>
                  <a:lnTo>
                    <a:pt x="54952" y="18288"/>
                  </a:lnTo>
                  <a:lnTo>
                    <a:pt x="56476" y="21336"/>
                  </a:lnTo>
                  <a:lnTo>
                    <a:pt x="56476" y="13716"/>
                  </a:lnTo>
                  <a:lnTo>
                    <a:pt x="61048" y="12192"/>
                  </a:lnTo>
                  <a:lnTo>
                    <a:pt x="62572" y="9144"/>
                  </a:lnTo>
                  <a:lnTo>
                    <a:pt x="62572" y="152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2720" y="2952845"/>
              <a:ext cx="65627" cy="90011"/>
            </a:xfrm>
            <a:prstGeom prst="rect">
              <a:avLst/>
            </a:prstGeom>
          </p:spPr>
        </p:pic>
      </p:grpSp>
      <p:sp>
        <p:nvSpPr>
          <p:cNvPr id="64" name="object 64" descr=""/>
          <p:cNvSpPr/>
          <p:nvPr/>
        </p:nvSpPr>
        <p:spPr>
          <a:xfrm>
            <a:off x="1552765" y="447579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1552765" y="4146232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1552765" y="3812000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 h="0">
                <a:moveTo>
                  <a:pt x="0" y="0"/>
                </a:moveTo>
                <a:lnTo>
                  <a:pt x="44195" y="0"/>
                </a:lnTo>
              </a:path>
            </a:pathLst>
          </a:custGeom>
          <a:ln w="6105">
            <a:solidFill>
              <a:srgbClr val="F4F4F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7" name="object 67" descr=""/>
          <p:cNvGrpSpPr/>
          <p:nvPr/>
        </p:nvGrpSpPr>
        <p:grpSpPr>
          <a:xfrm>
            <a:off x="1474946" y="4802404"/>
            <a:ext cx="122555" cy="66040"/>
            <a:chOff x="1474946" y="4802404"/>
            <a:chExt cx="122555" cy="66040"/>
          </a:xfrm>
        </p:grpSpPr>
        <p:sp>
          <p:nvSpPr>
            <p:cNvPr id="68" name="object 68" descr=""/>
            <p:cNvSpPr/>
            <p:nvPr/>
          </p:nvSpPr>
          <p:spPr>
            <a:xfrm>
              <a:off x="1552765" y="4805457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 h="0">
                  <a:moveTo>
                    <a:pt x="0" y="0"/>
                  </a:moveTo>
                  <a:lnTo>
                    <a:pt x="44195" y="0"/>
                  </a:lnTo>
                </a:path>
              </a:pathLst>
            </a:custGeom>
            <a:ln w="6105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474946" y="4802409"/>
              <a:ext cx="43180" cy="66040"/>
            </a:xfrm>
            <a:custGeom>
              <a:avLst/>
              <a:gdLst/>
              <a:ahLst/>
              <a:cxnLst/>
              <a:rect l="l" t="t" r="r" b="b"/>
              <a:pathLst>
                <a:path w="43180" h="66039">
                  <a:moveTo>
                    <a:pt x="28956" y="65627"/>
                  </a:moveTo>
                  <a:lnTo>
                    <a:pt x="13716" y="65627"/>
                  </a:lnTo>
                  <a:lnTo>
                    <a:pt x="9144" y="62579"/>
                  </a:lnTo>
                  <a:lnTo>
                    <a:pt x="4572" y="57912"/>
                  </a:lnTo>
                  <a:lnTo>
                    <a:pt x="1524" y="51816"/>
                  </a:lnTo>
                  <a:lnTo>
                    <a:pt x="0" y="44196"/>
                  </a:lnTo>
                  <a:lnTo>
                    <a:pt x="52" y="3200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5147" y="3048"/>
                  </a:lnTo>
                  <a:lnTo>
                    <a:pt x="37433" y="7620"/>
                  </a:lnTo>
                  <a:lnTo>
                    <a:pt x="16764" y="7620"/>
                  </a:lnTo>
                  <a:lnTo>
                    <a:pt x="10668" y="13716"/>
                  </a:lnTo>
                  <a:lnTo>
                    <a:pt x="10668" y="15240"/>
                  </a:lnTo>
                  <a:lnTo>
                    <a:pt x="9144" y="18288"/>
                  </a:lnTo>
                  <a:lnTo>
                    <a:pt x="9144" y="48768"/>
                  </a:lnTo>
                  <a:lnTo>
                    <a:pt x="10668" y="51816"/>
                  </a:lnTo>
                  <a:lnTo>
                    <a:pt x="16764" y="57912"/>
                  </a:lnTo>
                  <a:lnTo>
                    <a:pt x="38195" y="57912"/>
                  </a:lnTo>
                  <a:lnTo>
                    <a:pt x="33623" y="62579"/>
                  </a:lnTo>
                  <a:lnTo>
                    <a:pt x="28956" y="65627"/>
                  </a:lnTo>
                  <a:close/>
                </a:path>
                <a:path w="43180" h="66039">
                  <a:moveTo>
                    <a:pt x="38195" y="57912"/>
                  </a:moveTo>
                  <a:lnTo>
                    <a:pt x="25908" y="57912"/>
                  </a:lnTo>
                  <a:lnTo>
                    <a:pt x="30480" y="53340"/>
                  </a:lnTo>
                  <a:lnTo>
                    <a:pt x="32099" y="51816"/>
                  </a:lnTo>
                  <a:lnTo>
                    <a:pt x="33623" y="48768"/>
                  </a:lnTo>
                  <a:lnTo>
                    <a:pt x="33623" y="44196"/>
                  </a:lnTo>
                  <a:lnTo>
                    <a:pt x="35147" y="41148"/>
                  </a:lnTo>
                  <a:lnTo>
                    <a:pt x="35147" y="24384"/>
                  </a:lnTo>
                  <a:lnTo>
                    <a:pt x="33623" y="21336"/>
                  </a:lnTo>
                  <a:lnTo>
                    <a:pt x="33623" y="15240"/>
                  </a:lnTo>
                  <a:lnTo>
                    <a:pt x="32099" y="13716"/>
                  </a:lnTo>
                  <a:lnTo>
                    <a:pt x="30480" y="12192"/>
                  </a:lnTo>
                  <a:lnTo>
                    <a:pt x="25908" y="7620"/>
                  </a:lnTo>
                  <a:lnTo>
                    <a:pt x="37433" y="7620"/>
                  </a:lnTo>
                  <a:lnTo>
                    <a:pt x="38195" y="9144"/>
                  </a:lnTo>
                  <a:lnTo>
                    <a:pt x="41243" y="13716"/>
                  </a:lnTo>
                  <a:lnTo>
                    <a:pt x="42767" y="21336"/>
                  </a:lnTo>
                  <a:lnTo>
                    <a:pt x="42714" y="33528"/>
                  </a:lnTo>
                  <a:lnTo>
                    <a:pt x="42481" y="40338"/>
                  </a:lnTo>
                  <a:lnTo>
                    <a:pt x="41624" y="47244"/>
                  </a:lnTo>
                  <a:lnTo>
                    <a:pt x="40195" y="53006"/>
                  </a:lnTo>
                  <a:lnTo>
                    <a:pt x="38195" y="5791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0" name="object 70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49883" y="4472749"/>
            <a:ext cx="154019" cy="64103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346835" y="4141565"/>
            <a:ext cx="157067" cy="65627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374267" y="3552539"/>
            <a:ext cx="112871" cy="65627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348358" y="3926395"/>
            <a:ext cx="155543" cy="64103"/>
          </a:xfrm>
          <a:prstGeom prst="rect">
            <a:avLst/>
          </a:prstGeom>
        </p:spPr>
      </p:pic>
      <p:grpSp>
        <p:nvGrpSpPr>
          <p:cNvPr id="74" name="object 74" descr=""/>
          <p:cNvGrpSpPr/>
          <p:nvPr/>
        </p:nvGrpSpPr>
        <p:grpSpPr>
          <a:xfrm>
            <a:off x="1092041" y="4146803"/>
            <a:ext cx="168910" cy="259079"/>
            <a:chOff x="1092041" y="4146803"/>
            <a:chExt cx="168910" cy="259079"/>
          </a:xfrm>
        </p:grpSpPr>
        <p:pic>
          <p:nvPicPr>
            <p:cNvPr id="75" name="object 7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92041" y="4146803"/>
              <a:ext cx="67722" cy="258794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93291" y="4201096"/>
              <a:ext cx="67056" cy="204501"/>
            </a:xfrm>
            <a:prstGeom prst="rect">
              <a:avLst/>
            </a:prstGeom>
          </p:spPr>
        </p:pic>
      </p:grpSp>
      <p:sp>
        <p:nvSpPr>
          <p:cNvPr id="77" name="object 77" descr=""/>
          <p:cNvSpPr/>
          <p:nvPr/>
        </p:nvSpPr>
        <p:spPr>
          <a:xfrm>
            <a:off x="1596961" y="2029586"/>
            <a:ext cx="8058150" cy="0"/>
          </a:xfrm>
          <a:custGeom>
            <a:avLst/>
            <a:gdLst/>
            <a:ahLst/>
            <a:cxnLst/>
            <a:rect l="l" t="t" r="r" b="b"/>
            <a:pathLst>
              <a:path w="8058150" h="0">
                <a:moveTo>
                  <a:pt x="0" y="0"/>
                </a:moveTo>
                <a:lnTo>
                  <a:pt x="80576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1596961" y="1754886"/>
            <a:ext cx="8058150" cy="0"/>
          </a:xfrm>
          <a:custGeom>
            <a:avLst/>
            <a:gdLst/>
            <a:ahLst/>
            <a:cxnLst/>
            <a:rect l="l" t="t" r="r" b="b"/>
            <a:pathLst>
              <a:path w="8058150" h="0">
                <a:moveTo>
                  <a:pt x="0" y="0"/>
                </a:moveTo>
                <a:lnTo>
                  <a:pt x="80576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1596961" y="1480280"/>
            <a:ext cx="8058150" cy="0"/>
          </a:xfrm>
          <a:custGeom>
            <a:avLst/>
            <a:gdLst/>
            <a:ahLst/>
            <a:cxnLst/>
            <a:rect l="l" t="t" r="r" b="b"/>
            <a:pathLst>
              <a:path w="8058150" h="0">
                <a:moveTo>
                  <a:pt x="0" y="0"/>
                </a:moveTo>
                <a:lnTo>
                  <a:pt x="80576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1596961" y="1109376"/>
            <a:ext cx="8058150" cy="1250315"/>
          </a:xfrm>
          <a:custGeom>
            <a:avLst/>
            <a:gdLst/>
            <a:ahLst/>
            <a:cxnLst/>
            <a:rect l="l" t="t" r="r" b="b"/>
            <a:pathLst>
              <a:path w="8058150" h="1250314">
                <a:moveTo>
                  <a:pt x="0" y="96202"/>
                </a:moveTo>
                <a:lnTo>
                  <a:pt x="8057673" y="96202"/>
                </a:lnTo>
              </a:path>
              <a:path w="8058150" h="1250314">
                <a:moveTo>
                  <a:pt x="526351" y="1249870"/>
                </a:moveTo>
                <a:lnTo>
                  <a:pt x="526351" y="0"/>
                </a:lnTo>
              </a:path>
              <a:path w="8058150" h="1250314">
                <a:moveTo>
                  <a:pt x="1401984" y="1249870"/>
                </a:moveTo>
                <a:lnTo>
                  <a:pt x="1401984" y="0"/>
                </a:lnTo>
              </a:path>
              <a:path w="8058150" h="1250314">
                <a:moveTo>
                  <a:pt x="2277617" y="1249870"/>
                </a:moveTo>
                <a:lnTo>
                  <a:pt x="2277617" y="0"/>
                </a:lnTo>
              </a:path>
              <a:path w="8058150" h="1250314">
                <a:moveTo>
                  <a:pt x="3153251" y="1249870"/>
                </a:moveTo>
                <a:lnTo>
                  <a:pt x="3153251" y="0"/>
                </a:lnTo>
              </a:path>
              <a:path w="8058150" h="1250314">
                <a:moveTo>
                  <a:pt x="4028884" y="1249870"/>
                </a:moveTo>
                <a:lnTo>
                  <a:pt x="4028884" y="0"/>
                </a:lnTo>
              </a:path>
              <a:path w="8058150" h="1250314">
                <a:moveTo>
                  <a:pt x="4904517" y="1249870"/>
                </a:moveTo>
                <a:lnTo>
                  <a:pt x="4904517" y="0"/>
                </a:lnTo>
              </a:path>
              <a:path w="8058150" h="1250314">
                <a:moveTo>
                  <a:pt x="5780150" y="1249870"/>
                </a:moveTo>
                <a:lnTo>
                  <a:pt x="5780150" y="0"/>
                </a:lnTo>
              </a:path>
              <a:path w="8058150" h="1250314">
                <a:moveTo>
                  <a:pt x="6655784" y="1249870"/>
                </a:moveTo>
                <a:lnTo>
                  <a:pt x="6655784" y="0"/>
                </a:lnTo>
              </a:path>
              <a:path w="8058150" h="1250314">
                <a:moveTo>
                  <a:pt x="7531417" y="1249870"/>
                </a:moveTo>
                <a:lnTo>
                  <a:pt x="753141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1596961" y="3099339"/>
            <a:ext cx="8058150" cy="0"/>
          </a:xfrm>
          <a:custGeom>
            <a:avLst/>
            <a:gdLst/>
            <a:ahLst/>
            <a:cxnLst/>
            <a:rect l="l" t="t" r="r" b="b"/>
            <a:pathLst>
              <a:path w="8058150" h="0">
                <a:moveTo>
                  <a:pt x="0" y="0"/>
                </a:moveTo>
                <a:lnTo>
                  <a:pt x="80576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1596961" y="2365343"/>
            <a:ext cx="8058150" cy="1245235"/>
          </a:xfrm>
          <a:custGeom>
            <a:avLst/>
            <a:gdLst/>
            <a:ahLst/>
            <a:cxnLst/>
            <a:rect l="l" t="t" r="r" b="b"/>
            <a:pathLst>
              <a:path w="8058150" h="1245235">
                <a:moveTo>
                  <a:pt x="0" y="282320"/>
                </a:moveTo>
                <a:lnTo>
                  <a:pt x="8057673" y="282320"/>
                </a:lnTo>
              </a:path>
              <a:path w="8058150" h="1245235">
                <a:moveTo>
                  <a:pt x="526351" y="1245203"/>
                </a:moveTo>
                <a:lnTo>
                  <a:pt x="526351" y="0"/>
                </a:lnTo>
              </a:path>
              <a:path w="8058150" h="1245235">
                <a:moveTo>
                  <a:pt x="1401984" y="1245203"/>
                </a:moveTo>
                <a:lnTo>
                  <a:pt x="1401984" y="0"/>
                </a:lnTo>
              </a:path>
              <a:path w="8058150" h="1245235">
                <a:moveTo>
                  <a:pt x="2277617" y="1245203"/>
                </a:moveTo>
                <a:lnTo>
                  <a:pt x="2277617" y="0"/>
                </a:lnTo>
              </a:path>
              <a:path w="8058150" h="1245235">
                <a:moveTo>
                  <a:pt x="3153251" y="1245203"/>
                </a:moveTo>
                <a:lnTo>
                  <a:pt x="3153251" y="0"/>
                </a:lnTo>
              </a:path>
              <a:path w="8058150" h="1245235">
                <a:moveTo>
                  <a:pt x="4028884" y="1245203"/>
                </a:moveTo>
                <a:lnTo>
                  <a:pt x="4028884" y="0"/>
                </a:lnTo>
              </a:path>
              <a:path w="8058150" h="1245235">
                <a:moveTo>
                  <a:pt x="4904517" y="1245203"/>
                </a:moveTo>
                <a:lnTo>
                  <a:pt x="4904517" y="0"/>
                </a:lnTo>
              </a:path>
              <a:path w="8058150" h="1245235">
                <a:moveTo>
                  <a:pt x="5780150" y="1245203"/>
                </a:moveTo>
                <a:lnTo>
                  <a:pt x="5780150" y="0"/>
                </a:lnTo>
              </a:path>
              <a:path w="8058150" h="1245235">
                <a:moveTo>
                  <a:pt x="6655784" y="1245203"/>
                </a:moveTo>
                <a:lnTo>
                  <a:pt x="6655784" y="0"/>
                </a:lnTo>
              </a:path>
              <a:path w="8058150" h="1245235">
                <a:moveTo>
                  <a:pt x="7531417" y="1245203"/>
                </a:moveTo>
                <a:lnTo>
                  <a:pt x="753141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1596961" y="4474273"/>
            <a:ext cx="8058150" cy="0"/>
          </a:xfrm>
          <a:custGeom>
            <a:avLst/>
            <a:gdLst/>
            <a:ahLst/>
            <a:cxnLst/>
            <a:rect l="l" t="t" r="r" b="b"/>
            <a:pathLst>
              <a:path w="8058150" h="0">
                <a:moveTo>
                  <a:pt x="0" y="0"/>
                </a:moveTo>
                <a:lnTo>
                  <a:pt x="80576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1596961" y="4144708"/>
            <a:ext cx="8058150" cy="0"/>
          </a:xfrm>
          <a:custGeom>
            <a:avLst/>
            <a:gdLst/>
            <a:ahLst/>
            <a:cxnLst/>
            <a:rect l="l" t="t" r="r" b="b"/>
            <a:pathLst>
              <a:path w="8058150" h="0">
                <a:moveTo>
                  <a:pt x="0" y="0"/>
                </a:moveTo>
                <a:lnTo>
                  <a:pt x="8057673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1596961" y="3615118"/>
            <a:ext cx="8058150" cy="1251585"/>
          </a:xfrm>
          <a:custGeom>
            <a:avLst/>
            <a:gdLst/>
            <a:ahLst/>
            <a:cxnLst/>
            <a:rect l="l" t="t" r="r" b="b"/>
            <a:pathLst>
              <a:path w="8058150" h="1251585">
                <a:moveTo>
                  <a:pt x="0" y="193833"/>
                </a:moveTo>
                <a:lnTo>
                  <a:pt x="8057673" y="193833"/>
                </a:lnTo>
              </a:path>
              <a:path w="8058150" h="1251585">
                <a:moveTo>
                  <a:pt x="526351" y="1251394"/>
                </a:moveTo>
                <a:lnTo>
                  <a:pt x="526351" y="0"/>
                </a:lnTo>
              </a:path>
              <a:path w="8058150" h="1251585">
                <a:moveTo>
                  <a:pt x="1401984" y="1251394"/>
                </a:moveTo>
                <a:lnTo>
                  <a:pt x="1401984" y="0"/>
                </a:lnTo>
              </a:path>
              <a:path w="8058150" h="1251585">
                <a:moveTo>
                  <a:pt x="2277617" y="1251394"/>
                </a:moveTo>
                <a:lnTo>
                  <a:pt x="2277617" y="0"/>
                </a:lnTo>
              </a:path>
              <a:path w="8058150" h="1251585">
                <a:moveTo>
                  <a:pt x="3153251" y="1251394"/>
                </a:moveTo>
                <a:lnTo>
                  <a:pt x="3153251" y="0"/>
                </a:lnTo>
              </a:path>
              <a:path w="8058150" h="1251585">
                <a:moveTo>
                  <a:pt x="4028884" y="1251394"/>
                </a:moveTo>
                <a:lnTo>
                  <a:pt x="4028884" y="0"/>
                </a:lnTo>
              </a:path>
              <a:path w="8058150" h="1251585">
                <a:moveTo>
                  <a:pt x="4904517" y="1251394"/>
                </a:moveTo>
                <a:lnTo>
                  <a:pt x="4904517" y="0"/>
                </a:lnTo>
              </a:path>
              <a:path w="8058150" h="1251585">
                <a:moveTo>
                  <a:pt x="5780150" y="1251394"/>
                </a:moveTo>
                <a:lnTo>
                  <a:pt x="5780150" y="0"/>
                </a:lnTo>
              </a:path>
              <a:path w="8058150" h="1251585">
                <a:moveTo>
                  <a:pt x="6655784" y="1251394"/>
                </a:moveTo>
                <a:lnTo>
                  <a:pt x="6655784" y="0"/>
                </a:lnTo>
              </a:path>
              <a:path w="8058150" h="1251585">
                <a:moveTo>
                  <a:pt x="7531417" y="1251394"/>
                </a:moveTo>
                <a:lnTo>
                  <a:pt x="7531417" y="0"/>
                </a:lnTo>
              </a:path>
            </a:pathLst>
          </a:custGeom>
          <a:ln w="6105">
            <a:solidFill>
              <a:srgbClr val="F0F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1596961" y="2299716"/>
            <a:ext cx="8058150" cy="0"/>
          </a:xfrm>
          <a:custGeom>
            <a:avLst/>
            <a:gdLst/>
            <a:ahLst/>
            <a:cxnLst/>
            <a:rect l="l" t="t" r="r" b="b"/>
            <a:pathLst>
              <a:path w="8058150" h="0">
                <a:moveTo>
                  <a:pt x="0" y="0"/>
                </a:moveTo>
                <a:lnTo>
                  <a:pt x="8057673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1596961" y="3555587"/>
            <a:ext cx="8058150" cy="0"/>
          </a:xfrm>
          <a:custGeom>
            <a:avLst/>
            <a:gdLst/>
            <a:ahLst/>
            <a:cxnLst/>
            <a:rect l="l" t="t" r="r" b="b"/>
            <a:pathLst>
              <a:path w="8058150" h="0">
                <a:moveTo>
                  <a:pt x="0" y="0"/>
                </a:moveTo>
                <a:lnTo>
                  <a:pt x="8057673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1596961" y="4805457"/>
            <a:ext cx="8058150" cy="0"/>
          </a:xfrm>
          <a:custGeom>
            <a:avLst/>
            <a:gdLst/>
            <a:ahLst/>
            <a:cxnLst/>
            <a:rect l="l" t="t" r="r" b="b"/>
            <a:pathLst>
              <a:path w="8058150" h="0">
                <a:moveTo>
                  <a:pt x="0" y="0"/>
                </a:moveTo>
                <a:lnTo>
                  <a:pt x="8057673" y="0"/>
                </a:lnTo>
              </a:path>
            </a:pathLst>
          </a:custGeom>
          <a:ln w="6105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2124836" y="1171955"/>
            <a:ext cx="7004050" cy="1129665"/>
          </a:xfrm>
          <a:custGeom>
            <a:avLst/>
            <a:gdLst/>
            <a:ahLst/>
            <a:cxnLst/>
            <a:rect l="l" t="t" r="r" b="b"/>
            <a:pathLst>
              <a:path w="7004050" h="1129664">
                <a:moveTo>
                  <a:pt x="0" y="1127760"/>
                </a:moveTo>
                <a:lnTo>
                  <a:pt x="173926" y="1124712"/>
                </a:lnTo>
                <a:lnTo>
                  <a:pt x="349281" y="1124712"/>
                </a:lnTo>
                <a:lnTo>
                  <a:pt x="524732" y="1127760"/>
                </a:lnTo>
                <a:lnTo>
                  <a:pt x="700182" y="1120140"/>
                </a:lnTo>
                <a:lnTo>
                  <a:pt x="874109" y="1117092"/>
                </a:lnTo>
                <a:lnTo>
                  <a:pt x="1049559" y="1103376"/>
                </a:lnTo>
                <a:lnTo>
                  <a:pt x="1224915" y="1126236"/>
                </a:lnTo>
                <a:lnTo>
                  <a:pt x="1400365" y="1115568"/>
                </a:lnTo>
                <a:lnTo>
                  <a:pt x="1575816" y="1109472"/>
                </a:lnTo>
                <a:lnTo>
                  <a:pt x="1749742" y="1110996"/>
                </a:lnTo>
                <a:lnTo>
                  <a:pt x="1925192" y="1120140"/>
                </a:lnTo>
                <a:lnTo>
                  <a:pt x="2100548" y="1106424"/>
                </a:lnTo>
                <a:lnTo>
                  <a:pt x="2275998" y="1117092"/>
                </a:lnTo>
                <a:lnTo>
                  <a:pt x="2449925" y="1098804"/>
                </a:lnTo>
                <a:lnTo>
                  <a:pt x="2625375" y="1092612"/>
                </a:lnTo>
                <a:lnTo>
                  <a:pt x="2800826" y="1023937"/>
                </a:lnTo>
                <a:lnTo>
                  <a:pt x="2976181" y="1004125"/>
                </a:lnTo>
                <a:lnTo>
                  <a:pt x="3151632" y="978217"/>
                </a:lnTo>
                <a:lnTo>
                  <a:pt x="3325558" y="991933"/>
                </a:lnTo>
                <a:lnTo>
                  <a:pt x="3501008" y="970597"/>
                </a:lnTo>
                <a:lnTo>
                  <a:pt x="3676459" y="818007"/>
                </a:lnTo>
                <a:lnTo>
                  <a:pt x="3851814" y="755427"/>
                </a:lnTo>
                <a:lnTo>
                  <a:pt x="4025741" y="772191"/>
                </a:lnTo>
                <a:lnTo>
                  <a:pt x="4201191" y="480726"/>
                </a:lnTo>
                <a:lnTo>
                  <a:pt x="4376642" y="573786"/>
                </a:lnTo>
                <a:lnTo>
                  <a:pt x="4552092" y="383095"/>
                </a:lnTo>
                <a:lnTo>
                  <a:pt x="4725924" y="65627"/>
                </a:lnTo>
                <a:lnTo>
                  <a:pt x="4901374" y="0"/>
                </a:lnTo>
                <a:lnTo>
                  <a:pt x="5076825" y="103822"/>
                </a:lnTo>
                <a:lnTo>
                  <a:pt x="5252275" y="308324"/>
                </a:lnTo>
                <a:lnTo>
                  <a:pt x="5427726" y="383095"/>
                </a:lnTo>
                <a:lnTo>
                  <a:pt x="5601557" y="610457"/>
                </a:lnTo>
                <a:lnTo>
                  <a:pt x="5777007" y="582930"/>
                </a:lnTo>
                <a:lnTo>
                  <a:pt x="5952458" y="581406"/>
                </a:lnTo>
                <a:lnTo>
                  <a:pt x="6127908" y="718756"/>
                </a:lnTo>
                <a:lnTo>
                  <a:pt x="6301835" y="1023937"/>
                </a:lnTo>
                <a:lnTo>
                  <a:pt x="6477190" y="1129284"/>
                </a:lnTo>
                <a:lnTo>
                  <a:pt x="7003542" y="1129284"/>
                </a:lnTo>
              </a:path>
            </a:pathLst>
          </a:custGeom>
          <a:ln w="21355">
            <a:solidFill>
              <a:srgbClr val="EF79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2124836" y="2427922"/>
            <a:ext cx="7004050" cy="1125220"/>
          </a:xfrm>
          <a:custGeom>
            <a:avLst/>
            <a:gdLst/>
            <a:ahLst/>
            <a:cxnLst/>
            <a:rect l="l" t="t" r="r" b="b"/>
            <a:pathLst>
              <a:path w="7004050" h="1125220">
                <a:moveTo>
                  <a:pt x="0" y="1121568"/>
                </a:moveTo>
                <a:lnTo>
                  <a:pt x="173926" y="1107852"/>
                </a:lnTo>
                <a:lnTo>
                  <a:pt x="349281" y="1110900"/>
                </a:lnTo>
                <a:lnTo>
                  <a:pt x="524732" y="1120044"/>
                </a:lnTo>
                <a:lnTo>
                  <a:pt x="700182" y="1123092"/>
                </a:lnTo>
                <a:lnTo>
                  <a:pt x="874109" y="1120044"/>
                </a:lnTo>
                <a:lnTo>
                  <a:pt x="1049559" y="1121568"/>
                </a:lnTo>
                <a:lnTo>
                  <a:pt x="1224915" y="1120044"/>
                </a:lnTo>
                <a:lnTo>
                  <a:pt x="1400365" y="1121568"/>
                </a:lnTo>
                <a:lnTo>
                  <a:pt x="1575816" y="1121568"/>
                </a:lnTo>
                <a:lnTo>
                  <a:pt x="1749742" y="1123092"/>
                </a:lnTo>
                <a:lnTo>
                  <a:pt x="1925192" y="1106328"/>
                </a:lnTo>
                <a:lnTo>
                  <a:pt x="2100548" y="1106328"/>
                </a:lnTo>
                <a:lnTo>
                  <a:pt x="2275998" y="1091088"/>
                </a:lnTo>
                <a:lnTo>
                  <a:pt x="2449925" y="1046797"/>
                </a:lnTo>
                <a:lnTo>
                  <a:pt x="2625375" y="955262"/>
                </a:lnTo>
                <a:lnTo>
                  <a:pt x="2800826" y="952214"/>
                </a:lnTo>
                <a:lnTo>
                  <a:pt x="2976181" y="953738"/>
                </a:lnTo>
                <a:lnTo>
                  <a:pt x="3151632" y="888111"/>
                </a:lnTo>
                <a:lnTo>
                  <a:pt x="3325558" y="926306"/>
                </a:lnTo>
                <a:lnTo>
                  <a:pt x="3501008" y="909447"/>
                </a:lnTo>
                <a:lnTo>
                  <a:pt x="3676459" y="817911"/>
                </a:lnTo>
                <a:lnTo>
                  <a:pt x="3851814" y="506634"/>
                </a:lnTo>
                <a:lnTo>
                  <a:pt x="4025741" y="570737"/>
                </a:lnTo>
                <a:lnTo>
                  <a:pt x="4201191" y="598169"/>
                </a:lnTo>
                <a:lnTo>
                  <a:pt x="4376642" y="424243"/>
                </a:lnTo>
                <a:lnTo>
                  <a:pt x="4552092" y="257841"/>
                </a:lnTo>
                <a:lnTo>
                  <a:pt x="4725924" y="187642"/>
                </a:lnTo>
                <a:lnTo>
                  <a:pt x="4901374" y="30479"/>
                </a:lnTo>
                <a:lnTo>
                  <a:pt x="5076825" y="0"/>
                </a:lnTo>
                <a:lnTo>
                  <a:pt x="5252275" y="123539"/>
                </a:lnTo>
                <a:lnTo>
                  <a:pt x="5427726" y="218217"/>
                </a:lnTo>
                <a:lnTo>
                  <a:pt x="5601557" y="621030"/>
                </a:lnTo>
                <a:lnTo>
                  <a:pt x="5777007" y="726376"/>
                </a:lnTo>
                <a:lnTo>
                  <a:pt x="5952458" y="686657"/>
                </a:lnTo>
                <a:lnTo>
                  <a:pt x="6127908" y="579882"/>
                </a:lnTo>
                <a:lnTo>
                  <a:pt x="6301835" y="769048"/>
                </a:lnTo>
                <a:lnTo>
                  <a:pt x="6477190" y="1120044"/>
                </a:lnTo>
                <a:lnTo>
                  <a:pt x="7003542" y="1124616"/>
                </a:lnTo>
              </a:path>
            </a:pathLst>
          </a:custGeom>
          <a:ln w="21355">
            <a:solidFill>
              <a:srgbClr val="EF79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2124836" y="3683793"/>
            <a:ext cx="7004050" cy="1125220"/>
          </a:xfrm>
          <a:custGeom>
            <a:avLst/>
            <a:gdLst/>
            <a:ahLst/>
            <a:cxnLst/>
            <a:rect l="l" t="t" r="r" b="b"/>
            <a:pathLst>
              <a:path w="7004050" h="1125220">
                <a:moveTo>
                  <a:pt x="0" y="1106328"/>
                </a:moveTo>
                <a:lnTo>
                  <a:pt x="173926" y="1065180"/>
                </a:lnTo>
                <a:lnTo>
                  <a:pt x="349281" y="1077372"/>
                </a:lnTo>
                <a:lnTo>
                  <a:pt x="524732" y="1097184"/>
                </a:lnTo>
                <a:lnTo>
                  <a:pt x="700182" y="1040796"/>
                </a:lnTo>
                <a:lnTo>
                  <a:pt x="874109" y="1034605"/>
                </a:lnTo>
                <a:lnTo>
                  <a:pt x="1049559" y="1063656"/>
                </a:lnTo>
                <a:lnTo>
                  <a:pt x="1224915" y="1088040"/>
                </a:lnTo>
                <a:lnTo>
                  <a:pt x="1400365" y="1046892"/>
                </a:lnTo>
                <a:lnTo>
                  <a:pt x="1575816" y="1002601"/>
                </a:lnTo>
                <a:lnTo>
                  <a:pt x="1749742" y="1042320"/>
                </a:lnTo>
                <a:lnTo>
                  <a:pt x="1925192" y="1071276"/>
                </a:lnTo>
                <a:lnTo>
                  <a:pt x="2100548" y="998029"/>
                </a:lnTo>
                <a:lnTo>
                  <a:pt x="2275998" y="1048416"/>
                </a:lnTo>
                <a:lnTo>
                  <a:pt x="2449925" y="993457"/>
                </a:lnTo>
                <a:lnTo>
                  <a:pt x="2625375" y="978217"/>
                </a:lnTo>
                <a:lnTo>
                  <a:pt x="2800826" y="795051"/>
                </a:lnTo>
                <a:lnTo>
                  <a:pt x="2976181" y="792003"/>
                </a:lnTo>
                <a:lnTo>
                  <a:pt x="3151632" y="700468"/>
                </a:lnTo>
                <a:lnTo>
                  <a:pt x="3325558" y="708088"/>
                </a:lnTo>
                <a:lnTo>
                  <a:pt x="3501008" y="790479"/>
                </a:lnTo>
                <a:lnTo>
                  <a:pt x="3676459" y="575310"/>
                </a:lnTo>
                <a:lnTo>
                  <a:pt x="3851814" y="470058"/>
                </a:lnTo>
                <a:lnTo>
                  <a:pt x="4025741" y="532638"/>
                </a:lnTo>
                <a:lnTo>
                  <a:pt x="4201191" y="430339"/>
                </a:lnTo>
                <a:lnTo>
                  <a:pt x="4376642" y="363188"/>
                </a:lnTo>
                <a:lnTo>
                  <a:pt x="4552092" y="260985"/>
                </a:lnTo>
                <a:lnTo>
                  <a:pt x="4725924" y="111442"/>
                </a:lnTo>
                <a:lnTo>
                  <a:pt x="4901374" y="0"/>
                </a:lnTo>
                <a:lnTo>
                  <a:pt x="5076825" y="18287"/>
                </a:lnTo>
                <a:lnTo>
                  <a:pt x="5252275" y="129730"/>
                </a:lnTo>
                <a:lnTo>
                  <a:pt x="5427726" y="270129"/>
                </a:lnTo>
                <a:lnTo>
                  <a:pt x="5601557" y="521874"/>
                </a:lnTo>
                <a:lnTo>
                  <a:pt x="5777007" y="514254"/>
                </a:lnTo>
                <a:lnTo>
                  <a:pt x="5952458" y="566166"/>
                </a:lnTo>
                <a:lnTo>
                  <a:pt x="6127908" y="686752"/>
                </a:lnTo>
                <a:lnTo>
                  <a:pt x="6301835" y="1007173"/>
                </a:lnTo>
                <a:lnTo>
                  <a:pt x="6477190" y="1124712"/>
                </a:lnTo>
                <a:lnTo>
                  <a:pt x="7003542" y="1124712"/>
                </a:lnTo>
              </a:path>
            </a:pathLst>
          </a:custGeom>
          <a:ln w="21355">
            <a:solidFill>
              <a:srgbClr val="EF79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1043273" y="1109376"/>
            <a:ext cx="553720" cy="0"/>
          </a:xfrm>
          <a:custGeom>
            <a:avLst/>
            <a:gdLst/>
            <a:ahLst/>
            <a:cxnLst/>
            <a:rect l="l" t="t" r="r" b="b"/>
            <a:pathLst>
              <a:path w="553719" h="0">
                <a:moveTo>
                  <a:pt x="553688" y="0"/>
                </a:moveTo>
                <a:lnTo>
                  <a:pt x="0" y="0"/>
                </a:lnTo>
              </a:path>
            </a:pathLst>
          </a:custGeom>
          <a:ln w="6105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1043273" y="1109376"/>
            <a:ext cx="553720" cy="1254760"/>
          </a:xfrm>
          <a:custGeom>
            <a:avLst/>
            <a:gdLst/>
            <a:ahLst/>
            <a:cxnLst/>
            <a:rect l="l" t="t" r="r" b="b"/>
            <a:pathLst>
              <a:path w="553719" h="1254760">
                <a:moveTo>
                  <a:pt x="553688" y="1254442"/>
                </a:moveTo>
                <a:lnTo>
                  <a:pt x="0" y="1254442"/>
                </a:lnTo>
              </a:path>
              <a:path w="553719" h="1254760">
                <a:moveTo>
                  <a:pt x="553688" y="0"/>
                </a:moveTo>
                <a:lnTo>
                  <a:pt x="553688" y="1254442"/>
                </a:lnTo>
              </a:path>
            </a:pathLst>
          </a:custGeom>
          <a:ln w="6105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1596961" y="1109376"/>
            <a:ext cx="8058150" cy="1254760"/>
          </a:xfrm>
          <a:custGeom>
            <a:avLst/>
            <a:gdLst/>
            <a:ahLst/>
            <a:cxnLst/>
            <a:rect l="l" t="t" r="r" b="b"/>
            <a:pathLst>
              <a:path w="8058150" h="1254760">
                <a:moveTo>
                  <a:pt x="8057673" y="0"/>
                </a:moveTo>
                <a:lnTo>
                  <a:pt x="8057673" y="1254442"/>
                </a:lnTo>
              </a:path>
              <a:path w="8058150" h="1254760">
                <a:moveTo>
                  <a:pt x="0" y="0"/>
                </a:moveTo>
                <a:lnTo>
                  <a:pt x="8057673" y="0"/>
                </a:lnTo>
              </a:path>
              <a:path w="8058150" h="1254760">
                <a:moveTo>
                  <a:pt x="0" y="1254442"/>
                </a:moveTo>
                <a:lnTo>
                  <a:pt x="8057673" y="1254442"/>
                </a:lnTo>
              </a:path>
            </a:pathLst>
          </a:custGeom>
          <a:ln w="6105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5" name="object 95" descr=""/>
          <p:cNvGrpSpPr/>
          <p:nvPr/>
        </p:nvGrpSpPr>
        <p:grpSpPr>
          <a:xfrm>
            <a:off x="1043273" y="2362200"/>
            <a:ext cx="557530" cy="1256030"/>
            <a:chOff x="1043273" y="2362200"/>
            <a:chExt cx="557530" cy="1256030"/>
          </a:xfrm>
        </p:grpSpPr>
        <p:sp>
          <p:nvSpPr>
            <p:cNvPr id="96" name="object 96" descr=""/>
            <p:cNvSpPr/>
            <p:nvPr/>
          </p:nvSpPr>
          <p:spPr>
            <a:xfrm>
              <a:off x="1043273" y="3615118"/>
              <a:ext cx="553720" cy="0"/>
            </a:xfrm>
            <a:custGeom>
              <a:avLst/>
              <a:gdLst/>
              <a:ahLst/>
              <a:cxnLst/>
              <a:rect l="l" t="t" r="r" b="b"/>
              <a:pathLst>
                <a:path w="553719" h="0">
                  <a:moveTo>
                    <a:pt x="553688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595628" y="2362200"/>
              <a:ext cx="5080" cy="1251585"/>
            </a:xfrm>
            <a:custGeom>
              <a:avLst/>
              <a:gdLst/>
              <a:ahLst/>
              <a:cxnLst/>
              <a:rect l="l" t="t" r="r" b="b"/>
              <a:pathLst>
                <a:path w="5080" h="1251585">
                  <a:moveTo>
                    <a:pt x="4571" y="1251203"/>
                  </a:moveTo>
                  <a:lnTo>
                    <a:pt x="0" y="1251203"/>
                  </a:lnTo>
                  <a:lnTo>
                    <a:pt x="0" y="0"/>
                  </a:lnTo>
                  <a:lnTo>
                    <a:pt x="4571" y="0"/>
                  </a:lnTo>
                  <a:lnTo>
                    <a:pt x="4571" y="1251203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 descr=""/>
          <p:cNvGrpSpPr/>
          <p:nvPr/>
        </p:nvGrpSpPr>
        <p:grpSpPr>
          <a:xfrm>
            <a:off x="1596961" y="2362200"/>
            <a:ext cx="8058150" cy="1256030"/>
            <a:chOff x="1596961" y="2362200"/>
            <a:chExt cx="8058150" cy="1256030"/>
          </a:xfrm>
        </p:grpSpPr>
        <p:sp>
          <p:nvSpPr>
            <p:cNvPr id="99" name="object 99" descr=""/>
            <p:cNvSpPr/>
            <p:nvPr/>
          </p:nvSpPr>
          <p:spPr>
            <a:xfrm>
              <a:off x="9646919" y="2362200"/>
              <a:ext cx="5080" cy="1251585"/>
            </a:xfrm>
            <a:custGeom>
              <a:avLst/>
              <a:gdLst/>
              <a:ahLst/>
              <a:cxnLst/>
              <a:rect l="l" t="t" r="r" b="b"/>
              <a:pathLst>
                <a:path w="5079" h="1251585">
                  <a:moveTo>
                    <a:pt x="4572" y="1251203"/>
                  </a:moveTo>
                  <a:lnTo>
                    <a:pt x="0" y="1251203"/>
                  </a:lnTo>
                  <a:lnTo>
                    <a:pt x="0" y="0"/>
                  </a:lnTo>
                  <a:lnTo>
                    <a:pt x="4572" y="0"/>
                  </a:lnTo>
                  <a:lnTo>
                    <a:pt x="4572" y="1251203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1596961" y="2365343"/>
              <a:ext cx="8058150" cy="1250315"/>
            </a:xfrm>
            <a:custGeom>
              <a:avLst/>
              <a:gdLst/>
              <a:ahLst/>
              <a:cxnLst/>
              <a:rect l="l" t="t" r="r" b="b"/>
              <a:pathLst>
                <a:path w="8058150" h="1250314">
                  <a:moveTo>
                    <a:pt x="0" y="0"/>
                  </a:moveTo>
                  <a:lnTo>
                    <a:pt x="8057673" y="0"/>
                  </a:lnTo>
                </a:path>
                <a:path w="8058150" h="1250314">
                  <a:moveTo>
                    <a:pt x="0" y="1249775"/>
                  </a:moveTo>
                  <a:lnTo>
                    <a:pt x="8057673" y="1249775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1" name="object 101" descr=""/>
          <p:cNvGrpSpPr/>
          <p:nvPr/>
        </p:nvGrpSpPr>
        <p:grpSpPr>
          <a:xfrm>
            <a:off x="1043273" y="3613403"/>
            <a:ext cx="557530" cy="1261110"/>
            <a:chOff x="1043273" y="3613403"/>
            <a:chExt cx="557530" cy="1261110"/>
          </a:xfrm>
        </p:grpSpPr>
        <p:sp>
          <p:nvSpPr>
            <p:cNvPr id="102" name="object 102" descr=""/>
            <p:cNvSpPr/>
            <p:nvPr/>
          </p:nvSpPr>
          <p:spPr>
            <a:xfrm>
              <a:off x="1043273" y="4871084"/>
              <a:ext cx="553720" cy="0"/>
            </a:xfrm>
            <a:custGeom>
              <a:avLst/>
              <a:gdLst/>
              <a:ahLst/>
              <a:cxnLst/>
              <a:rect l="l" t="t" r="r" b="b"/>
              <a:pathLst>
                <a:path w="553719" h="0">
                  <a:moveTo>
                    <a:pt x="553688" y="0"/>
                  </a:moveTo>
                  <a:lnTo>
                    <a:pt x="0" y="0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595628" y="3613403"/>
              <a:ext cx="5080" cy="1256030"/>
            </a:xfrm>
            <a:custGeom>
              <a:avLst/>
              <a:gdLst/>
              <a:ahLst/>
              <a:cxnLst/>
              <a:rect l="l" t="t" r="r" b="b"/>
              <a:pathLst>
                <a:path w="5080" h="1256029">
                  <a:moveTo>
                    <a:pt x="4571" y="1255776"/>
                  </a:moveTo>
                  <a:lnTo>
                    <a:pt x="0" y="1255776"/>
                  </a:lnTo>
                  <a:lnTo>
                    <a:pt x="0" y="0"/>
                  </a:lnTo>
                  <a:lnTo>
                    <a:pt x="4571" y="0"/>
                  </a:lnTo>
                  <a:lnTo>
                    <a:pt x="4571" y="1255776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4" name="object 104" descr=""/>
          <p:cNvGrpSpPr/>
          <p:nvPr/>
        </p:nvGrpSpPr>
        <p:grpSpPr>
          <a:xfrm>
            <a:off x="1596961" y="3612065"/>
            <a:ext cx="8058150" cy="1262380"/>
            <a:chOff x="1596961" y="3612065"/>
            <a:chExt cx="8058150" cy="1262380"/>
          </a:xfrm>
        </p:grpSpPr>
        <p:sp>
          <p:nvSpPr>
            <p:cNvPr id="105" name="object 105" descr=""/>
            <p:cNvSpPr/>
            <p:nvPr/>
          </p:nvSpPr>
          <p:spPr>
            <a:xfrm>
              <a:off x="9646919" y="3613404"/>
              <a:ext cx="5080" cy="1256030"/>
            </a:xfrm>
            <a:custGeom>
              <a:avLst/>
              <a:gdLst/>
              <a:ahLst/>
              <a:cxnLst/>
              <a:rect l="l" t="t" r="r" b="b"/>
              <a:pathLst>
                <a:path w="5079" h="1256029">
                  <a:moveTo>
                    <a:pt x="4572" y="1255776"/>
                  </a:moveTo>
                  <a:lnTo>
                    <a:pt x="0" y="1255776"/>
                  </a:lnTo>
                  <a:lnTo>
                    <a:pt x="0" y="0"/>
                  </a:lnTo>
                  <a:lnTo>
                    <a:pt x="4572" y="0"/>
                  </a:lnTo>
                  <a:lnTo>
                    <a:pt x="4572" y="1255776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1596961" y="3615118"/>
              <a:ext cx="8058150" cy="1256030"/>
            </a:xfrm>
            <a:custGeom>
              <a:avLst/>
              <a:gdLst/>
              <a:ahLst/>
              <a:cxnLst/>
              <a:rect l="l" t="t" r="r" b="b"/>
              <a:pathLst>
                <a:path w="8058150" h="1256029">
                  <a:moveTo>
                    <a:pt x="0" y="0"/>
                  </a:moveTo>
                  <a:lnTo>
                    <a:pt x="8057673" y="0"/>
                  </a:lnTo>
                </a:path>
                <a:path w="8058150" h="1256029">
                  <a:moveTo>
                    <a:pt x="0" y="1255966"/>
                  </a:moveTo>
                  <a:lnTo>
                    <a:pt x="8057673" y="1255966"/>
                  </a:lnTo>
                </a:path>
              </a:pathLst>
            </a:custGeom>
            <a:ln w="6105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768500" y="425767"/>
            <a:ext cx="441325" cy="165100"/>
            <a:chOff x="4768500" y="425767"/>
            <a:chExt cx="441325" cy="165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8500" y="425767"/>
              <a:ext cx="77819" cy="13277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872227" y="444055"/>
              <a:ext cx="53975" cy="114935"/>
            </a:xfrm>
            <a:custGeom>
              <a:avLst/>
              <a:gdLst/>
              <a:ahLst/>
              <a:cxnLst/>
              <a:rect l="l" t="t" r="r" b="b"/>
              <a:pathLst>
                <a:path w="53975" h="114934">
                  <a:moveTo>
                    <a:pt x="42767" y="114490"/>
                  </a:moveTo>
                  <a:lnTo>
                    <a:pt x="30479" y="114490"/>
                  </a:lnTo>
                  <a:lnTo>
                    <a:pt x="22859" y="111442"/>
                  </a:lnTo>
                  <a:lnTo>
                    <a:pt x="13715" y="102298"/>
                  </a:lnTo>
                  <a:lnTo>
                    <a:pt x="10667" y="94583"/>
                  </a:lnTo>
                  <a:lnTo>
                    <a:pt x="10667" y="30575"/>
                  </a:lnTo>
                  <a:lnTo>
                    <a:pt x="0" y="30575"/>
                  </a:lnTo>
                  <a:lnTo>
                    <a:pt x="0" y="18287"/>
                  </a:lnTo>
                  <a:lnTo>
                    <a:pt x="10667" y="18287"/>
                  </a:lnTo>
                  <a:lnTo>
                    <a:pt x="10667" y="1523"/>
                  </a:lnTo>
                  <a:lnTo>
                    <a:pt x="27431" y="0"/>
                  </a:lnTo>
                  <a:lnTo>
                    <a:pt x="27431" y="18287"/>
                  </a:lnTo>
                  <a:lnTo>
                    <a:pt x="53435" y="18287"/>
                  </a:lnTo>
                  <a:lnTo>
                    <a:pt x="53435" y="30575"/>
                  </a:lnTo>
                  <a:lnTo>
                    <a:pt x="27431" y="30575"/>
                  </a:lnTo>
                  <a:lnTo>
                    <a:pt x="27431" y="94583"/>
                  </a:lnTo>
                  <a:lnTo>
                    <a:pt x="33527" y="100774"/>
                  </a:lnTo>
                  <a:lnTo>
                    <a:pt x="51911" y="100774"/>
                  </a:lnTo>
                  <a:lnTo>
                    <a:pt x="51911" y="111442"/>
                  </a:lnTo>
                  <a:lnTo>
                    <a:pt x="42767" y="11449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1571" y="460819"/>
              <a:ext cx="88487" cy="9772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9870" y="460819"/>
              <a:ext cx="149542" cy="12973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5270372" y="419671"/>
            <a:ext cx="471805" cy="139065"/>
            <a:chOff x="5270372" y="419671"/>
            <a:chExt cx="471805" cy="13906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0372" y="428815"/>
              <a:ext cx="77819" cy="12668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0196" y="460819"/>
              <a:ext cx="88487" cy="977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8495" y="419671"/>
              <a:ext cx="253269" cy="13887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974598" y="629412"/>
            <a:ext cx="8749030" cy="411480"/>
            <a:chOff x="974598" y="629412"/>
            <a:chExt cx="8749030" cy="411480"/>
          </a:xfrm>
        </p:grpSpPr>
        <p:sp>
          <p:nvSpPr>
            <p:cNvPr id="12" name="object 12" descr=""/>
            <p:cNvSpPr/>
            <p:nvPr/>
          </p:nvSpPr>
          <p:spPr>
            <a:xfrm>
              <a:off x="998220" y="629412"/>
              <a:ext cx="2620010" cy="361315"/>
            </a:xfrm>
            <a:custGeom>
              <a:avLst/>
              <a:gdLst/>
              <a:ahLst/>
              <a:cxnLst/>
              <a:rect l="l" t="t" r="r" b="b"/>
              <a:pathLst>
                <a:path w="2620010" h="361315">
                  <a:moveTo>
                    <a:pt x="2619755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2619755" y="0"/>
                  </a:lnTo>
                  <a:lnTo>
                    <a:pt x="2619755" y="36118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17975" y="629412"/>
              <a:ext cx="1332230" cy="361315"/>
            </a:xfrm>
            <a:custGeom>
              <a:avLst/>
              <a:gdLst/>
              <a:ahLst/>
              <a:cxnLst/>
              <a:rect l="l" t="t" r="r" b="b"/>
              <a:pathLst>
                <a:path w="1332229" h="361315">
                  <a:moveTo>
                    <a:pt x="1331975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1331975" y="0"/>
                  </a:lnTo>
                  <a:lnTo>
                    <a:pt x="1331975" y="361187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948428" y="629412"/>
              <a:ext cx="4775200" cy="361315"/>
            </a:xfrm>
            <a:custGeom>
              <a:avLst/>
              <a:gdLst/>
              <a:ahLst/>
              <a:cxnLst/>
              <a:rect l="l" t="t" r="r" b="b"/>
              <a:pathLst>
                <a:path w="4775200" h="361315">
                  <a:moveTo>
                    <a:pt x="4774691" y="361187"/>
                  </a:moveTo>
                  <a:lnTo>
                    <a:pt x="0" y="361187"/>
                  </a:lnTo>
                  <a:lnTo>
                    <a:pt x="0" y="0"/>
                  </a:lnTo>
                  <a:lnTo>
                    <a:pt x="4774691" y="0"/>
                  </a:lnTo>
                  <a:lnTo>
                    <a:pt x="4774691" y="36118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286571" y="630269"/>
              <a:ext cx="6657340" cy="370840"/>
            </a:xfrm>
            <a:custGeom>
              <a:avLst/>
              <a:gdLst/>
              <a:ahLst/>
              <a:cxnLst/>
              <a:rect l="l" t="t" r="r" b="b"/>
              <a:pathLst>
                <a:path w="6657340" h="370840">
                  <a:moveTo>
                    <a:pt x="0" y="0"/>
                  </a:moveTo>
                  <a:lnTo>
                    <a:pt x="0" y="370808"/>
                  </a:lnTo>
                </a:path>
                <a:path w="6657340" h="370840">
                  <a:moveTo>
                    <a:pt x="1331690" y="0"/>
                  </a:moveTo>
                  <a:lnTo>
                    <a:pt x="1331690" y="370808"/>
                  </a:lnTo>
                </a:path>
                <a:path w="6657340" h="370840">
                  <a:moveTo>
                    <a:pt x="2661952" y="0"/>
                  </a:moveTo>
                  <a:lnTo>
                    <a:pt x="2661952" y="370808"/>
                  </a:lnTo>
                </a:path>
                <a:path w="6657340" h="370840">
                  <a:moveTo>
                    <a:pt x="3993737" y="0"/>
                  </a:moveTo>
                  <a:lnTo>
                    <a:pt x="3993737" y="370808"/>
                  </a:lnTo>
                </a:path>
                <a:path w="6657340" h="370840">
                  <a:moveTo>
                    <a:pt x="5325427" y="0"/>
                  </a:moveTo>
                  <a:lnTo>
                    <a:pt x="5325427" y="370808"/>
                  </a:lnTo>
                </a:path>
                <a:path w="6657340" h="370840">
                  <a:moveTo>
                    <a:pt x="6657212" y="0"/>
                  </a:moveTo>
                  <a:lnTo>
                    <a:pt x="6657212" y="370808"/>
                  </a:lnTo>
                </a:path>
              </a:pathLst>
            </a:custGeom>
            <a:ln w="213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98981" y="982880"/>
              <a:ext cx="8724900" cy="0"/>
            </a:xfrm>
            <a:custGeom>
              <a:avLst/>
              <a:gdLst/>
              <a:ahLst/>
              <a:cxnLst/>
              <a:rect l="l" t="t" r="r" b="b"/>
              <a:pathLst>
                <a:path w="8724900" h="0">
                  <a:moveTo>
                    <a:pt x="0" y="0"/>
                  </a:moveTo>
                  <a:lnTo>
                    <a:pt x="1303782" y="0"/>
                  </a:lnTo>
                </a:path>
                <a:path w="8724900" h="0">
                  <a:moveTo>
                    <a:pt x="2617470" y="0"/>
                  </a:moveTo>
                  <a:lnTo>
                    <a:pt x="8724328" y="0"/>
                  </a:lnTo>
                </a:path>
              </a:pathLst>
            </a:custGeom>
            <a:ln w="62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98981" y="993557"/>
              <a:ext cx="8724900" cy="0"/>
            </a:xfrm>
            <a:custGeom>
              <a:avLst/>
              <a:gdLst/>
              <a:ahLst/>
              <a:cxnLst/>
              <a:rect l="l" t="t" r="r" b="b"/>
              <a:pathLst>
                <a:path w="8724900" h="0">
                  <a:moveTo>
                    <a:pt x="0" y="0"/>
                  </a:moveTo>
                  <a:lnTo>
                    <a:pt x="8724328" y="0"/>
                  </a:lnTo>
                </a:path>
              </a:pathLst>
            </a:custGeom>
            <a:ln w="62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0652" y="697991"/>
              <a:ext cx="450056" cy="5276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32438" y="697992"/>
              <a:ext cx="588835" cy="5429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4129" y="689800"/>
              <a:ext cx="924496" cy="5486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2010" y="689800"/>
              <a:ext cx="933640" cy="5486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027592" y="691324"/>
              <a:ext cx="408940" cy="53340"/>
            </a:xfrm>
            <a:custGeom>
              <a:avLst/>
              <a:gdLst/>
              <a:ahLst/>
              <a:cxnLst/>
              <a:rect l="l" t="t" r="r" b="b"/>
              <a:pathLst>
                <a:path w="408940" h="53340">
                  <a:moveTo>
                    <a:pt x="35153" y="1524"/>
                  </a:moveTo>
                  <a:lnTo>
                    <a:pt x="0" y="1524"/>
                  </a:lnTo>
                  <a:lnTo>
                    <a:pt x="0" y="6096"/>
                  </a:lnTo>
                  <a:lnTo>
                    <a:pt x="15341" y="6096"/>
                  </a:lnTo>
                  <a:lnTo>
                    <a:pt x="15341" y="41148"/>
                  </a:lnTo>
                  <a:lnTo>
                    <a:pt x="19913" y="41148"/>
                  </a:lnTo>
                  <a:lnTo>
                    <a:pt x="19913" y="6096"/>
                  </a:lnTo>
                  <a:lnTo>
                    <a:pt x="35153" y="6096"/>
                  </a:lnTo>
                  <a:lnTo>
                    <a:pt x="35153" y="1524"/>
                  </a:lnTo>
                  <a:close/>
                </a:path>
                <a:path w="408940" h="53340">
                  <a:moveTo>
                    <a:pt x="67259" y="21336"/>
                  </a:moveTo>
                  <a:lnTo>
                    <a:pt x="65735" y="16764"/>
                  </a:lnTo>
                  <a:lnTo>
                    <a:pt x="62585" y="15240"/>
                  </a:lnTo>
                  <a:lnTo>
                    <a:pt x="61061" y="12192"/>
                  </a:lnTo>
                  <a:lnTo>
                    <a:pt x="61061" y="19812"/>
                  </a:lnTo>
                  <a:lnTo>
                    <a:pt x="61061" y="33528"/>
                  </a:lnTo>
                  <a:lnTo>
                    <a:pt x="58013" y="36576"/>
                  </a:lnTo>
                  <a:lnTo>
                    <a:pt x="54965" y="38100"/>
                  </a:lnTo>
                  <a:lnTo>
                    <a:pt x="50393" y="38100"/>
                  </a:lnTo>
                  <a:lnTo>
                    <a:pt x="47345" y="36576"/>
                  </a:lnTo>
                  <a:lnTo>
                    <a:pt x="44297" y="33528"/>
                  </a:lnTo>
                  <a:lnTo>
                    <a:pt x="44297" y="19812"/>
                  </a:lnTo>
                  <a:lnTo>
                    <a:pt x="45821" y="16764"/>
                  </a:lnTo>
                  <a:lnTo>
                    <a:pt x="47345" y="15240"/>
                  </a:lnTo>
                  <a:lnTo>
                    <a:pt x="58013" y="15240"/>
                  </a:lnTo>
                  <a:lnTo>
                    <a:pt x="59537" y="16764"/>
                  </a:lnTo>
                  <a:lnTo>
                    <a:pt x="61061" y="19812"/>
                  </a:lnTo>
                  <a:lnTo>
                    <a:pt x="61061" y="12192"/>
                  </a:lnTo>
                  <a:lnTo>
                    <a:pt x="56489" y="10668"/>
                  </a:lnTo>
                  <a:lnTo>
                    <a:pt x="48869" y="10668"/>
                  </a:lnTo>
                  <a:lnTo>
                    <a:pt x="45821" y="12192"/>
                  </a:lnTo>
                  <a:lnTo>
                    <a:pt x="42773" y="15240"/>
                  </a:lnTo>
                  <a:lnTo>
                    <a:pt x="39725" y="16764"/>
                  </a:lnTo>
                  <a:lnTo>
                    <a:pt x="38201" y="21336"/>
                  </a:lnTo>
                  <a:lnTo>
                    <a:pt x="38201" y="30480"/>
                  </a:lnTo>
                  <a:lnTo>
                    <a:pt x="39725" y="35052"/>
                  </a:lnTo>
                  <a:lnTo>
                    <a:pt x="45821" y="41148"/>
                  </a:lnTo>
                  <a:lnTo>
                    <a:pt x="48869" y="42672"/>
                  </a:lnTo>
                  <a:lnTo>
                    <a:pt x="56489" y="42672"/>
                  </a:lnTo>
                  <a:lnTo>
                    <a:pt x="61061" y="41148"/>
                  </a:lnTo>
                  <a:lnTo>
                    <a:pt x="62585" y="38100"/>
                  </a:lnTo>
                  <a:lnTo>
                    <a:pt x="65735" y="35052"/>
                  </a:lnTo>
                  <a:lnTo>
                    <a:pt x="67259" y="30480"/>
                  </a:lnTo>
                  <a:lnTo>
                    <a:pt x="67259" y="21336"/>
                  </a:lnTo>
                  <a:close/>
                </a:path>
                <a:path w="408940" h="53340">
                  <a:moveTo>
                    <a:pt x="102311" y="16764"/>
                  </a:moveTo>
                  <a:lnTo>
                    <a:pt x="100787" y="15240"/>
                  </a:lnTo>
                  <a:lnTo>
                    <a:pt x="99263" y="13716"/>
                  </a:lnTo>
                  <a:lnTo>
                    <a:pt x="97739" y="12192"/>
                  </a:lnTo>
                  <a:lnTo>
                    <a:pt x="97739" y="19812"/>
                  </a:lnTo>
                  <a:lnTo>
                    <a:pt x="97739" y="28956"/>
                  </a:lnTo>
                  <a:lnTo>
                    <a:pt x="94691" y="35052"/>
                  </a:lnTo>
                  <a:lnTo>
                    <a:pt x="93167" y="36576"/>
                  </a:lnTo>
                  <a:lnTo>
                    <a:pt x="82499" y="36576"/>
                  </a:lnTo>
                  <a:lnTo>
                    <a:pt x="80975" y="35052"/>
                  </a:lnTo>
                  <a:lnTo>
                    <a:pt x="80975" y="18288"/>
                  </a:lnTo>
                  <a:lnTo>
                    <a:pt x="82499" y="16764"/>
                  </a:lnTo>
                  <a:lnTo>
                    <a:pt x="85547" y="16764"/>
                  </a:lnTo>
                  <a:lnTo>
                    <a:pt x="87071" y="15240"/>
                  </a:lnTo>
                  <a:lnTo>
                    <a:pt x="94691" y="15240"/>
                  </a:lnTo>
                  <a:lnTo>
                    <a:pt x="96215" y="18288"/>
                  </a:lnTo>
                  <a:lnTo>
                    <a:pt x="97739" y="19812"/>
                  </a:lnTo>
                  <a:lnTo>
                    <a:pt x="97739" y="12192"/>
                  </a:lnTo>
                  <a:lnTo>
                    <a:pt x="94691" y="10668"/>
                  </a:lnTo>
                  <a:lnTo>
                    <a:pt x="85547" y="10668"/>
                  </a:lnTo>
                  <a:lnTo>
                    <a:pt x="82499" y="13716"/>
                  </a:lnTo>
                  <a:lnTo>
                    <a:pt x="80975" y="13716"/>
                  </a:lnTo>
                  <a:lnTo>
                    <a:pt x="80975" y="10668"/>
                  </a:lnTo>
                  <a:lnTo>
                    <a:pt x="76403" y="10668"/>
                  </a:lnTo>
                  <a:lnTo>
                    <a:pt x="76403" y="51816"/>
                  </a:lnTo>
                  <a:lnTo>
                    <a:pt x="80975" y="51816"/>
                  </a:lnTo>
                  <a:lnTo>
                    <a:pt x="80975" y="39624"/>
                  </a:lnTo>
                  <a:lnTo>
                    <a:pt x="82499" y="41148"/>
                  </a:lnTo>
                  <a:lnTo>
                    <a:pt x="94691" y="41148"/>
                  </a:lnTo>
                  <a:lnTo>
                    <a:pt x="96215" y="39624"/>
                  </a:lnTo>
                  <a:lnTo>
                    <a:pt x="97739" y="39624"/>
                  </a:lnTo>
                  <a:lnTo>
                    <a:pt x="100787" y="36576"/>
                  </a:lnTo>
                  <a:lnTo>
                    <a:pt x="100787" y="35052"/>
                  </a:lnTo>
                  <a:lnTo>
                    <a:pt x="102311" y="32004"/>
                  </a:lnTo>
                  <a:lnTo>
                    <a:pt x="102311" y="16764"/>
                  </a:lnTo>
                  <a:close/>
                </a:path>
                <a:path w="408940" h="53340">
                  <a:moveTo>
                    <a:pt x="146494" y="36576"/>
                  </a:moveTo>
                  <a:lnTo>
                    <a:pt x="137350" y="36576"/>
                  </a:lnTo>
                  <a:lnTo>
                    <a:pt x="137350" y="1524"/>
                  </a:lnTo>
                  <a:lnTo>
                    <a:pt x="134302" y="1524"/>
                  </a:lnTo>
                  <a:lnTo>
                    <a:pt x="132778" y="3048"/>
                  </a:lnTo>
                  <a:lnTo>
                    <a:pt x="132778" y="4572"/>
                  </a:lnTo>
                  <a:lnTo>
                    <a:pt x="131254" y="4572"/>
                  </a:lnTo>
                  <a:lnTo>
                    <a:pt x="131254" y="6096"/>
                  </a:lnTo>
                  <a:lnTo>
                    <a:pt x="123634" y="6096"/>
                  </a:lnTo>
                  <a:lnTo>
                    <a:pt x="123634" y="10668"/>
                  </a:lnTo>
                  <a:lnTo>
                    <a:pt x="132778" y="10668"/>
                  </a:lnTo>
                  <a:lnTo>
                    <a:pt x="132778" y="36576"/>
                  </a:lnTo>
                  <a:lnTo>
                    <a:pt x="123634" y="36576"/>
                  </a:lnTo>
                  <a:lnTo>
                    <a:pt x="123634" y="41148"/>
                  </a:lnTo>
                  <a:lnTo>
                    <a:pt x="146494" y="41148"/>
                  </a:lnTo>
                  <a:lnTo>
                    <a:pt x="146494" y="36576"/>
                  </a:lnTo>
                  <a:close/>
                </a:path>
                <a:path w="408940" h="53340">
                  <a:moveTo>
                    <a:pt x="183172" y="9144"/>
                  </a:moveTo>
                  <a:lnTo>
                    <a:pt x="180124" y="6096"/>
                  </a:lnTo>
                  <a:lnTo>
                    <a:pt x="179616" y="4572"/>
                  </a:lnTo>
                  <a:lnTo>
                    <a:pt x="178600" y="1524"/>
                  </a:lnTo>
                  <a:lnTo>
                    <a:pt x="178600" y="16764"/>
                  </a:lnTo>
                  <a:lnTo>
                    <a:pt x="178600" y="25908"/>
                  </a:lnTo>
                  <a:lnTo>
                    <a:pt x="177076" y="28956"/>
                  </a:lnTo>
                  <a:lnTo>
                    <a:pt x="177076" y="33528"/>
                  </a:lnTo>
                  <a:lnTo>
                    <a:pt x="175552" y="35052"/>
                  </a:lnTo>
                  <a:lnTo>
                    <a:pt x="175552" y="36576"/>
                  </a:lnTo>
                  <a:lnTo>
                    <a:pt x="172504" y="36576"/>
                  </a:lnTo>
                  <a:lnTo>
                    <a:pt x="170980" y="38100"/>
                  </a:lnTo>
                  <a:lnTo>
                    <a:pt x="167932" y="38100"/>
                  </a:lnTo>
                  <a:lnTo>
                    <a:pt x="166408" y="36576"/>
                  </a:lnTo>
                  <a:lnTo>
                    <a:pt x="164884" y="36576"/>
                  </a:lnTo>
                  <a:lnTo>
                    <a:pt x="164884" y="35052"/>
                  </a:lnTo>
                  <a:lnTo>
                    <a:pt x="163360" y="35052"/>
                  </a:lnTo>
                  <a:lnTo>
                    <a:pt x="163360" y="33528"/>
                  </a:lnTo>
                  <a:lnTo>
                    <a:pt x="161836" y="32004"/>
                  </a:lnTo>
                  <a:lnTo>
                    <a:pt x="161836" y="10668"/>
                  </a:lnTo>
                  <a:lnTo>
                    <a:pt x="163360" y="9144"/>
                  </a:lnTo>
                  <a:lnTo>
                    <a:pt x="163360" y="7620"/>
                  </a:lnTo>
                  <a:lnTo>
                    <a:pt x="166408" y="4572"/>
                  </a:lnTo>
                  <a:lnTo>
                    <a:pt x="172504" y="4572"/>
                  </a:lnTo>
                  <a:lnTo>
                    <a:pt x="174028" y="6096"/>
                  </a:lnTo>
                  <a:lnTo>
                    <a:pt x="175552" y="6096"/>
                  </a:lnTo>
                  <a:lnTo>
                    <a:pt x="175552" y="7620"/>
                  </a:lnTo>
                  <a:lnTo>
                    <a:pt x="177076" y="9144"/>
                  </a:lnTo>
                  <a:lnTo>
                    <a:pt x="177076" y="13716"/>
                  </a:lnTo>
                  <a:lnTo>
                    <a:pt x="178600" y="16764"/>
                  </a:lnTo>
                  <a:lnTo>
                    <a:pt x="178600" y="1524"/>
                  </a:lnTo>
                  <a:lnTo>
                    <a:pt x="174028" y="0"/>
                  </a:lnTo>
                  <a:lnTo>
                    <a:pt x="164884" y="0"/>
                  </a:lnTo>
                  <a:lnTo>
                    <a:pt x="161836" y="1524"/>
                  </a:lnTo>
                  <a:lnTo>
                    <a:pt x="158699" y="4572"/>
                  </a:lnTo>
                  <a:lnTo>
                    <a:pt x="155651" y="13716"/>
                  </a:lnTo>
                  <a:lnTo>
                    <a:pt x="155651" y="28956"/>
                  </a:lnTo>
                  <a:lnTo>
                    <a:pt x="157175" y="33528"/>
                  </a:lnTo>
                  <a:lnTo>
                    <a:pt x="158699" y="36576"/>
                  </a:lnTo>
                  <a:lnTo>
                    <a:pt x="161836" y="41148"/>
                  </a:lnTo>
                  <a:lnTo>
                    <a:pt x="164884" y="42672"/>
                  </a:lnTo>
                  <a:lnTo>
                    <a:pt x="174028" y="42672"/>
                  </a:lnTo>
                  <a:lnTo>
                    <a:pt x="178600" y="41148"/>
                  </a:lnTo>
                  <a:lnTo>
                    <a:pt x="179616" y="38100"/>
                  </a:lnTo>
                  <a:lnTo>
                    <a:pt x="180124" y="36576"/>
                  </a:lnTo>
                  <a:lnTo>
                    <a:pt x="183172" y="33528"/>
                  </a:lnTo>
                  <a:lnTo>
                    <a:pt x="183172" y="9144"/>
                  </a:lnTo>
                  <a:close/>
                </a:path>
                <a:path w="408940" h="53340">
                  <a:moveTo>
                    <a:pt x="228892" y="1524"/>
                  </a:moveTo>
                  <a:lnTo>
                    <a:pt x="202984" y="1524"/>
                  </a:lnTo>
                  <a:lnTo>
                    <a:pt x="202984" y="41148"/>
                  </a:lnTo>
                  <a:lnTo>
                    <a:pt x="228892" y="41148"/>
                  </a:lnTo>
                  <a:lnTo>
                    <a:pt x="228892" y="36576"/>
                  </a:lnTo>
                  <a:lnTo>
                    <a:pt x="207556" y="36576"/>
                  </a:lnTo>
                  <a:lnTo>
                    <a:pt x="207556" y="21336"/>
                  </a:lnTo>
                  <a:lnTo>
                    <a:pt x="228892" y="21336"/>
                  </a:lnTo>
                  <a:lnTo>
                    <a:pt x="228892" y="16764"/>
                  </a:lnTo>
                  <a:lnTo>
                    <a:pt x="207556" y="16764"/>
                  </a:lnTo>
                  <a:lnTo>
                    <a:pt x="207556" y="6096"/>
                  </a:lnTo>
                  <a:lnTo>
                    <a:pt x="228892" y="6096"/>
                  </a:lnTo>
                  <a:lnTo>
                    <a:pt x="228892" y="1524"/>
                  </a:lnTo>
                  <a:close/>
                </a:path>
                <a:path w="408940" h="53340">
                  <a:moveTo>
                    <a:pt x="268605" y="1524"/>
                  </a:moveTo>
                  <a:lnTo>
                    <a:pt x="264033" y="1524"/>
                  </a:lnTo>
                  <a:lnTo>
                    <a:pt x="264033" y="28956"/>
                  </a:lnTo>
                  <a:lnTo>
                    <a:pt x="262509" y="30480"/>
                  </a:lnTo>
                  <a:lnTo>
                    <a:pt x="262509" y="33528"/>
                  </a:lnTo>
                  <a:lnTo>
                    <a:pt x="260985" y="33528"/>
                  </a:lnTo>
                  <a:lnTo>
                    <a:pt x="260985" y="35052"/>
                  </a:lnTo>
                  <a:lnTo>
                    <a:pt x="259461" y="36576"/>
                  </a:lnTo>
                  <a:lnTo>
                    <a:pt x="256324" y="36576"/>
                  </a:lnTo>
                  <a:lnTo>
                    <a:pt x="254800" y="38100"/>
                  </a:lnTo>
                  <a:lnTo>
                    <a:pt x="251752" y="38100"/>
                  </a:lnTo>
                  <a:lnTo>
                    <a:pt x="250228" y="36576"/>
                  </a:lnTo>
                  <a:lnTo>
                    <a:pt x="247180" y="36576"/>
                  </a:lnTo>
                  <a:lnTo>
                    <a:pt x="245656" y="35052"/>
                  </a:lnTo>
                  <a:lnTo>
                    <a:pt x="245656" y="33528"/>
                  </a:lnTo>
                  <a:lnTo>
                    <a:pt x="244132" y="33528"/>
                  </a:lnTo>
                  <a:lnTo>
                    <a:pt x="244132" y="30480"/>
                  </a:lnTo>
                  <a:lnTo>
                    <a:pt x="242608" y="28956"/>
                  </a:lnTo>
                  <a:lnTo>
                    <a:pt x="242608" y="1524"/>
                  </a:lnTo>
                  <a:lnTo>
                    <a:pt x="238036" y="1524"/>
                  </a:lnTo>
                  <a:lnTo>
                    <a:pt x="238036" y="33528"/>
                  </a:lnTo>
                  <a:lnTo>
                    <a:pt x="242608" y="38100"/>
                  </a:lnTo>
                  <a:lnTo>
                    <a:pt x="242608" y="39624"/>
                  </a:lnTo>
                  <a:lnTo>
                    <a:pt x="244132" y="41148"/>
                  </a:lnTo>
                  <a:lnTo>
                    <a:pt x="248704" y="41148"/>
                  </a:lnTo>
                  <a:lnTo>
                    <a:pt x="250228" y="42672"/>
                  </a:lnTo>
                  <a:lnTo>
                    <a:pt x="256324" y="42672"/>
                  </a:lnTo>
                  <a:lnTo>
                    <a:pt x="257848" y="41148"/>
                  </a:lnTo>
                  <a:lnTo>
                    <a:pt x="260985" y="41148"/>
                  </a:lnTo>
                  <a:lnTo>
                    <a:pt x="264033" y="39624"/>
                  </a:lnTo>
                  <a:lnTo>
                    <a:pt x="264033" y="38100"/>
                  </a:lnTo>
                  <a:lnTo>
                    <a:pt x="267081" y="35052"/>
                  </a:lnTo>
                  <a:lnTo>
                    <a:pt x="268605" y="32004"/>
                  </a:lnTo>
                  <a:lnTo>
                    <a:pt x="268605" y="24384"/>
                  </a:lnTo>
                  <a:lnTo>
                    <a:pt x="268605" y="1524"/>
                  </a:lnTo>
                  <a:close/>
                </a:path>
                <a:path w="408940" h="53340">
                  <a:moveTo>
                    <a:pt x="300621" y="30480"/>
                  </a:moveTo>
                  <a:lnTo>
                    <a:pt x="294525" y="24384"/>
                  </a:lnTo>
                  <a:lnTo>
                    <a:pt x="288429" y="24384"/>
                  </a:lnTo>
                  <a:lnTo>
                    <a:pt x="286905" y="22860"/>
                  </a:lnTo>
                  <a:lnTo>
                    <a:pt x="283857" y="22860"/>
                  </a:lnTo>
                  <a:lnTo>
                    <a:pt x="282333" y="21336"/>
                  </a:lnTo>
                  <a:lnTo>
                    <a:pt x="282333" y="16764"/>
                  </a:lnTo>
                  <a:lnTo>
                    <a:pt x="283857" y="15240"/>
                  </a:lnTo>
                  <a:lnTo>
                    <a:pt x="293001" y="15240"/>
                  </a:lnTo>
                  <a:lnTo>
                    <a:pt x="296049" y="16764"/>
                  </a:lnTo>
                  <a:lnTo>
                    <a:pt x="297573" y="16764"/>
                  </a:lnTo>
                  <a:lnTo>
                    <a:pt x="299097" y="18288"/>
                  </a:lnTo>
                  <a:lnTo>
                    <a:pt x="299097" y="15240"/>
                  </a:lnTo>
                  <a:lnTo>
                    <a:pt x="299097" y="12192"/>
                  </a:lnTo>
                  <a:lnTo>
                    <a:pt x="297573" y="12192"/>
                  </a:lnTo>
                  <a:lnTo>
                    <a:pt x="296049" y="10668"/>
                  </a:lnTo>
                  <a:lnTo>
                    <a:pt x="283857" y="10668"/>
                  </a:lnTo>
                  <a:lnTo>
                    <a:pt x="282333" y="12192"/>
                  </a:lnTo>
                  <a:lnTo>
                    <a:pt x="280809" y="12192"/>
                  </a:lnTo>
                  <a:lnTo>
                    <a:pt x="279285" y="13716"/>
                  </a:lnTo>
                  <a:lnTo>
                    <a:pt x="277761" y="13716"/>
                  </a:lnTo>
                  <a:lnTo>
                    <a:pt x="277761" y="16764"/>
                  </a:lnTo>
                  <a:lnTo>
                    <a:pt x="276237" y="16764"/>
                  </a:lnTo>
                  <a:lnTo>
                    <a:pt x="276237" y="21336"/>
                  </a:lnTo>
                  <a:lnTo>
                    <a:pt x="277761" y="22860"/>
                  </a:lnTo>
                  <a:lnTo>
                    <a:pt x="277761" y="24384"/>
                  </a:lnTo>
                  <a:lnTo>
                    <a:pt x="280809" y="27432"/>
                  </a:lnTo>
                  <a:lnTo>
                    <a:pt x="285381" y="27432"/>
                  </a:lnTo>
                  <a:lnTo>
                    <a:pt x="286905" y="28956"/>
                  </a:lnTo>
                  <a:lnTo>
                    <a:pt x="291477" y="28956"/>
                  </a:lnTo>
                  <a:lnTo>
                    <a:pt x="293001" y="30480"/>
                  </a:lnTo>
                  <a:lnTo>
                    <a:pt x="294525" y="30480"/>
                  </a:lnTo>
                  <a:lnTo>
                    <a:pt x="294525" y="36576"/>
                  </a:lnTo>
                  <a:lnTo>
                    <a:pt x="293001" y="36576"/>
                  </a:lnTo>
                  <a:lnTo>
                    <a:pt x="291477" y="38100"/>
                  </a:lnTo>
                  <a:lnTo>
                    <a:pt x="283857" y="38100"/>
                  </a:lnTo>
                  <a:lnTo>
                    <a:pt x="282333" y="36576"/>
                  </a:lnTo>
                  <a:lnTo>
                    <a:pt x="279285" y="36576"/>
                  </a:lnTo>
                  <a:lnTo>
                    <a:pt x="276237" y="33528"/>
                  </a:lnTo>
                  <a:lnTo>
                    <a:pt x="276237" y="39624"/>
                  </a:lnTo>
                  <a:lnTo>
                    <a:pt x="277761" y="39624"/>
                  </a:lnTo>
                  <a:lnTo>
                    <a:pt x="279285" y="41148"/>
                  </a:lnTo>
                  <a:lnTo>
                    <a:pt x="282333" y="41148"/>
                  </a:lnTo>
                  <a:lnTo>
                    <a:pt x="285381" y="42672"/>
                  </a:lnTo>
                  <a:lnTo>
                    <a:pt x="291477" y="42672"/>
                  </a:lnTo>
                  <a:lnTo>
                    <a:pt x="294525" y="41148"/>
                  </a:lnTo>
                  <a:lnTo>
                    <a:pt x="296049" y="39624"/>
                  </a:lnTo>
                  <a:lnTo>
                    <a:pt x="299097" y="38100"/>
                  </a:lnTo>
                  <a:lnTo>
                    <a:pt x="300621" y="35052"/>
                  </a:lnTo>
                  <a:lnTo>
                    <a:pt x="300621" y="30480"/>
                  </a:lnTo>
                  <a:close/>
                </a:path>
                <a:path w="408940" h="53340">
                  <a:moveTo>
                    <a:pt x="375386" y="1524"/>
                  </a:moveTo>
                  <a:lnTo>
                    <a:pt x="370814" y="1524"/>
                  </a:lnTo>
                  <a:lnTo>
                    <a:pt x="358622" y="36576"/>
                  </a:lnTo>
                  <a:lnTo>
                    <a:pt x="344817" y="1524"/>
                  </a:lnTo>
                  <a:lnTo>
                    <a:pt x="338721" y="1524"/>
                  </a:lnTo>
                  <a:lnTo>
                    <a:pt x="353961" y="41148"/>
                  </a:lnTo>
                  <a:lnTo>
                    <a:pt x="361670" y="41148"/>
                  </a:lnTo>
                  <a:lnTo>
                    <a:pt x="375386" y="1524"/>
                  </a:lnTo>
                  <a:close/>
                </a:path>
                <a:path w="408940" h="53340">
                  <a:moveTo>
                    <a:pt x="408914" y="10668"/>
                  </a:moveTo>
                  <a:lnTo>
                    <a:pt x="404342" y="10668"/>
                  </a:lnTo>
                  <a:lnTo>
                    <a:pt x="402818" y="12192"/>
                  </a:lnTo>
                  <a:lnTo>
                    <a:pt x="402818" y="15240"/>
                  </a:lnTo>
                  <a:lnTo>
                    <a:pt x="402818" y="33528"/>
                  </a:lnTo>
                  <a:lnTo>
                    <a:pt x="401294" y="35052"/>
                  </a:lnTo>
                  <a:lnTo>
                    <a:pt x="399770" y="35052"/>
                  </a:lnTo>
                  <a:lnTo>
                    <a:pt x="398246" y="36576"/>
                  </a:lnTo>
                  <a:lnTo>
                    <a:pt x="392150" y="36576"/>
                  </a:lnTo>
                  <a:lnTo>
                    <a:pt x="387578" y="32004"/>
                  </a:lnTo>
                  <a:lnTo>
                    <a:pt x="387578" y="19812"/>
                  </a:lnTo>
                  <a:lnTo>
                    <a:pt x="389102" y="18288"/>
                  </a:lnTo>
                  <a:lnTo>
                    <a:pt x="390626" y="15240"/>
                  </a:lnTo>
                  <a:lnTo>
                    <a:pt x="402818" y="15240"/>
                  </a:lnTo>
                  <a:lnTo>
                    <a:pt x="402818" y="12192"/>
                  </a:lnTo>
                  <a:lnTo>
                    <a:pt x="401294" y="10668"/>
                  </a:lnTo>
                  <a:lnTo>
                    <a:pt x="390626" y="10668"/>
                  </a:lnTo>
                  <a:lnTo>
                    <a:pt x="387578" y="13716"/>
                  </a:lnTo>
                  <a:lnTo>
                    <a:pt x="386054" y="13716"/>
                  </a:lnTo>
                  <a:lnTo>
                    <a:pt x="384530" y="15240"/>
                  </a:lnTo>
                  <a:lnTo>
                    <a:pt x="384530" y="16764"/>
                  </a:lnTo>
                  <a:lnTo>
                    <a:pt x="383006" y="19812"/>
                  </a:lnTo>
                  <a:lnTo>
                    <a:pt x="383006" y="21336"/>
                  </a:lnTo>
                  <a:lnTo>
                    <a:pt x="381482" y="22860"/>
                  </a:lnTo>
                  <a:lnTo>
                    <a:pt x="381482" y="30480"/>
                  </a:lnTo>
                  <a:lnTo>
                    <a:pt x="383006" y="35052"/>
                  </a:lnTo>
                  <a:lnTo>
                    <a:pt x="387578" y="39624"/>
                  </a:lnTo>
                  <a:lnTo>
                    <a:pt x="390626" y="41148"/>
                  </a:lnTo>
                  <a:lnTo>
                    <a:pt x="398246" y="41148"/>
                  </a:lnTo>
                  <a:lnTo>
                    <a:pt x="402818" y="36576"/>
                  </a:lnTo>
                  <a:lnTo>
                    <a:pt x="402818" y="45720"/>
                  </a:lnTo>
                  <a:lnTo>
                    <a:pt x="401294" y="45720"/>
                  </a:lnTo>
                  <a:lnTo>
                    <a:pt x="401294" y="47244"/>
                  </a:lnTo>
                  <a:lnTo>
                    <a:pt x="398246" y="47244"/>
                  </a:lnTo>
                  <a:lnTo>
                    <a:pt x="396722" y="48768"/>
                  </a:lnTo>
                  <a:lnTo>
                    <a:pt x="393674" y="48768"/>
                  </a:lnTo>
                  <a:lnTo>
                    <a:pt x="390626" y="47244"/>
                  </a:lnTo>
                  <a:lnTo>
                    <a:pt x="386054" y="47244"/>
                  </a:lnTo>
                  <a:lnTo>
                    <a:pt x="386054" y="45720"/>
                  </a:lnTo>
                  <a:lnTo>
                    <a:pt x="384530" y="45720"/>
                  </a:lnTo>
                  <a:lnTo>
                    <a:pt x="384530" y="51816"/>
                  </a:lnTo>
                  <a:lnTo>
                    <a:pt x="389102" y="51816"/>
                  </a:lnTo>
                  <a:lnTo>
                    <a:pt x="390626" y="53340"/>
                  </a:lnTo>
                  <a:lnTo>
                    <a:pt x="399770" y="53340"/>
                  </a:lnTo>
                  <a:lnTo>
                    <a:pt x="402818" y="51816"/>
                  </a:lnTo>
                  <a:lnTo>
                    <a:pt x="404342" y="48768"/>
                  </a:lnTo>
                  <a:lnTo>
                    <a:pt x="407390" y="47244"/>
                  </a:lnTo>
                  <a:lnTo>
                    <a:pt x="408914" y="42672"/>
                  </a:lnTo>
                  <a:lnTo>
                    <a:pt x="408914" y="15240"/>
                  </a:lnTo>
                  <a:lnTo>
                    <a:pt x="408914" y="12192"/>
                  </a:lnTo>
                  <a:lnTo>
                    <a:pt x="408914" y="10668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75360" y="632460"/>
              <a:ext cx="1312545" cy="353695"/>
            </a:xfrm>
            <a:custGeom>
              <a:avLst/>
              <a:gdLst/>
              <a:ahLst/>
              <a:cxnLst/>
              <a:rect l="l" t="t" r="r" b="b"/>
              <a:pathLst>
                <a:path w="1312545" h="353694">
                  <a:moveTo>
                    <a:pt x="1312164" y="353567"/>
                  </a:moveTo>
                  <a:lnTo>
                    <a:pt x="0" y="353567"/>
                  </a:lnTo>
                  <a:lnTo>
                    <a:pt x="0" y="0"/>
                  </a:lnTo>
                  <a:lnTo>
                    <a:pt x="1312164" y="0"/>
                  </a:lnTo>
                  <a:lnTo>
                    <a:pt x="1312164" y="35356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74598" y="994981"/>
              <a:ext cx="7225030" cy="45720"/>
            </a:xfrm>
            <a:custGeom>
              <a:avLst/>
              <a:gdLst/>
              <a:ahLst/>
              <a:cxnLst/>
              <a:rect l="l" t="t" r="r" b="b"/>
              <a:pathLst>
                <a:path w="7225030" h="45719">
                  <a:moveTo>
                    <a:pt x="7185088" y="45719"/>
                  </a:moveTo>
                  <a:lnTo>
                    <a:pt x="7182040" y="44195"/>
                  </a:lnTo>
                  <a:lnTo>
                    <a:pt x="7182040" y="45719"/>
                  </a:lnTo>
                  <a:lnTo>
                    <a:pt x="35051" y="45719"/>
                  </a:lnTo>
                  <a:lnTo>
                    <a:pt x="35051" y="44195"/>
                  </a:lnTo>
                  <a:lnTo>
                    <a:pt x="24383" y="44195"/>
                  </a:lnTo>
                  <a:lnTo>
                    <a:pt x="12192" y="38099"/>
                  </a:lnTo>
                  <a:lnTo>
                    <a:pt x="3048" y="32003"/>
                  </a:lnTo>
                  <a:lnTo>
                    <a:pt x="0" y="22859"/>
                  </a:lnTo>
                  <a:lnTo>
                    <a:pt x="3048" y="13715"/>
                  </a:lnTo>
                  <a:lnTo>
                    <a:pt x="12192" y="6095"/>
                  </a:lnTo>
                  <a:lnTo>
                    <a:pt x="24383" y="1523"/>
                  </a:lnTo>
                  <a:lnTo>
                    <a:pt x="35051" y="1523"/>
                  </a:lnTo>
                  <a:lnTo>
                    <a:pt x="35051" y="0"/>
                  </a:lnTo>
                  <a:lnTo>
                    <a:pt x="7182040" y="0"/>
                  </a:lnTo>
                  <a:lnTo>
                    <a:pt x="7182040" y="1523"/>
                  </a:lnTo>
                  <a:lnTo>
                    <a:pt x="7185088" y="0"/>
                  </a:lnTo>
                  <a:lnTo>
                    <a:pt x="7200328" y="1523"/>
                  </a:lnTo>
                  <a:lnTo>
                    <a:pt x="7214044" y="6095"/>
                  </a:lnTo>
                  <a:lnTo>
                    <a:pt x="7221664" y="13715"/>
                  </a:lnTo>
                  <a:lnTo>
                    <a:pt x="7224712" y="22859"/>
                  </a:lnTo>
                  <a:lnTo>
                    <a:pt x="7221664" y="32003"/>
                  </a:lnTo>
                  <a:lnTo>
                    <a:pt x="7214044" y="38099"/>
                  </a:lnTo>
                  <a:lnTo>
                    <a:pt x="7200328" y="44195"/>
                  </a:lnTo>
                  <a:lnTo>
                    <a:pt x="7185088" y="4571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1095755" y="1104900"/>
            <a:ext cx="6888480" cy="4058920"/>
            <a:chOff x="1095755" y="1104900"/>
            <a:chExt cx="6888480" cy="4058920"/>
          </a:xfrm>
        </p:grpSpPr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755" y="1104900"/>
              <a:ext cx="6888479" cy="4058411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7713" y="3760089"/>
              <a:ext cx="221170" cy="6562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4323" y="3995070"/>
              <a:ext cx="221170" cy="64103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325499" y="1658784"/>
              <a:ext cx="5382260" cy="1927860"/>
            </a:xfrm>
            <a:custGeom>
              <a:avLst/>
              <a:gdLst/>
              <a:ahLst/>
              <a:cxnLst/>
              <a:rect l="l" t="t" r="r" b="b"/>
              <a:pathLst>
                <a:path w="5382259" h="1927860">
                  <a:moveTo>
                    <a:pt x="51816" y="1310830"/>
                  </a:moveTo>
                  <a:lnTo>
                    <a:pt x="42672" y="1310830"/>
                  </a:lnTo>
                  <a:lnTo>
                    <a:pt x="25908" y="1336738"/>
                  </a:lnTo>
                  <a:lnTo>
                    <a:pt x="9144" y="1310830"/>
                  </a:lnTo>
                  <a:lnTo>
                    <a:pt x="0" y="1310830"/>
                  </a:lnTo>
                  <a:lnTo>
                    <a:pt x="21336" y="1342834"/>
                  </a:lnTo>
                  <a:lnTo>
                    <a:pt x="0" y="1373403"/>
                  </a:lnTo>
                  <a:lnTo>
                    <a:pt x="7620" y="1373403"/>
                  </a:lnTo>
                  <a:lnTo>
                    <a:pt x="25908" y="1347495"/>
                  </a:lnTo>
                  <a:lnTo>
                    <a:pt x="42672" y="1373403"/>
                  </a:lnTo>
                  <a:lnTo>
                    <a:pt x="51816" y="1373403"/>
                  </a:lnTo>
                  <a:lnTo>
                    <a:pt x="30480" y="1341310"/>
                  </a:lnTo>
                  <a:lnTo>
                    <a:pt x="51816" y="1310830"/>
                  </a:lnTo>
                  <a:close/>
                </a:path>
                <a:path w="5382259" h="1927860">
                  <a:moveTo>
                    <a:pt x="106768" y="1345984"/>
                  </a:moveTo>
                  <a:lnTo>
                    <a:pt x="103720" y="1342936"/>
                  </a:lnTo>
                  <a:lnTo>
                    <a:pt x="100672" y="1339888"/>
                  </a:lnTo>
                  <a:lnTo>
                    <a:pt x="99148" y="1339126"/>
                  </a:lnTo>
                  <a:lnTo>
                    <a:pt x="99148" y="1352080"/>
                  </a:lnTo>
                  <a:lnTo>
                    <a:pt x="99148" y="1356652"/>
                  </a:lnTo>
                  <a:lnTo>
                    <a:pt x="97624" y="1358176"/>
                  </a:lnTo>
                  <a:lnTo>
                    <a:pt x="97624" y="1359700"/>
                  </a:lnTo>
                  <a:lnTo>
                    <a:pt x="96100" y="1361224"/>
                  </a:lnTo>
                  <a:lnTo>
                    <a:pt x="96100" y="1362748"/>
                  </a:lnTo>
                  <a:lnTo>
                    <a:pt x="94576" y="1362748"/>
                  </a:lnTo>
                  <a:lnTo>
                    <a:pt x="93052" y="1364272"/>
                  </a:lnTo>
                  <a:lnTo>
                    <a:pt x="90004" y="1365796"/>
                  </a:lnTo>
                  <a:lnTo>
                    <a:pt x="68567" y="1365796"/>
                  </a:lnTo>
                  <a:lnTo>
                    <a:pt x="68567" y="1342936"/>
                  </a:lnTo>
                  <a:lnTo>
                    <a:pt x="90004" y="1342936"/>
                  </a:lnTo>
                  <a:lnTo>
                    <a:pt x="91528" y="1344460"/>
                  </a:lnTo>
                  <a:lnTo>
                    <a:pt x="93052" y="1344460"/>
                  </a:lnTo>
                  <a:lnTo>
                    <a:pt x="96100" y="1345984"/>
                  </a:lnTo>
                  <a:lnTo>
                    <a:pt x="96100" y="1347508"/>
                  </a:lnTo>
                  <a:lnTo>
                    <a:pt x="97624" y="1349032"/>
                  </a:lnTo>
                  <a:lnTo>
                    <a:pt x="97624" y="1350556"/>
                  </a:lnTo>
                  <a:lnTo>
                    <a:pt x="99148" y="1352080"/>
                  </a:lnTo>
                  <a:lnTo>
                    <a:pt x="99148" y="1339126"/>
                  </a:lnTo>
                  <a:lnTo>
                    <a:pt x="97624" y="1338364"/>
                  </a:lnTo>
                  <a:lnTo>
                    <a:pt x="93052" y="1338364"/>
                  </a:lnTo>
                  <a:lnTo>
                    <a:pt x="93052" y="1336840"/>
                  </a:lnTo>
                  <a:lnTo>
                    <a:pt x="96100" y="1336840"/>
                  </a:lnTo>
                  <a:lnTo>
                    <a:pt x="96862" y="1335316"/>
                  </a:lnTo>
                  <a:lnTo>
                    <a:pt x="97624" y="1333792"/>
                  </a:lnTo>
                  <a:lnTo>
                    <a:pt x="99148" y="1332268"/>
                  </a:lnTo>
                  <a:lnTo>
                    <a:pt x="100672" y="1330642"/>
                  </a:lnTo>
                  <a:lnTo>
                    <a:pt x="102196" y="1327594"/>
                  </a:lnTo>
                  <a:lnTo>
                    <a:pt x="102196" y="1321498"/>
                  </a:lnTo>
                  <a:lnTo>
                    <a:pt x="100672" y="1319974"/>
                  </a:lnTo>
                  <a:lnTo>
                    <a:pt x="100672" y="1318450"/>
                  </a:lnTo>
                  <a:lnTo>
                    <a:pt x="99148" y="1316926"/>
                  </a:lnTo>
                  <a:lnTo>
                    <a:pt x="97624" y="1313878"/>
                  </a:lnTo>
                  <a:lnTo>
                    <a:pt x="96100" y="1313878"/>
                  </a:lnTo>
                  <a:lnTo>
                    <a:pt x="93052" y="1312354"/>
                  </a:lnTo>
                  <a:lnTo>
                    <a:pt x="93052" y="1321498"/>
                  </a:lnTo>
                  <a:lnTo>
                    <a:pt x="93052" y="1330642"/>
                  </a:lnTo>
                  <a:lnTo>
                    <a:pt x="91528" y="1332268"/>
                  </a:lnTo>
                  <a:lnTo>
                    <a:pt x="91528" y="1333792"/>
                  </a:lnTo>
                  <a:lnTo>
                    <a:pt x="90004" y="1333792"/>
                  </a:lnTo>
                  <a:lnTo>
                    <a:pt x="88480" y="1335316"/>
                  </a:lnTo>
                  <a:lnTo>
                    <a:pt x="68567" y="1335316"/>
                  </a:lnTo>
                  <a:lnTo>
                    <a:pt x="68567" y="1318450"/>
                  </a:lnTo>
                  <a:lnTo>
                    <a:pt x="88480" y="1318450"/>
                  </a:lnTo>
                  <a:lnTo>
                    <a:pt x="90004" y="1319974"/>
                  </a:lnTo>
                  <a:lnTo>
                    <a:pt x="91528" y="1319974"/>
                  </a:lnTo>
                  <a:lnTo>
                    <a:pt x="91528" y="1321498"/>
                  </a:lnTo>
                  <a:lnTo>
                    <a:pt x="93052" y="1321498"/>
                  </a:lnTo>
                  <a:lnTo>
                    <a:pt x="93052" y="1312354"/>
                  </a:lnTo>
                  <a:lnTo>
                    <a:pt x="91528" y="1312354"/>
                  </a:lnTo>
                  <a:lnTo>
                    <a:pt x="88480" y="1310830"/>
                  </a:lnTo>
                  <a:lnTo>
                    <a:pt x="60947" y="1310830"/>
                  </a:lnTo>
                  <a:lnTo>
                    <a:pt x="60947" y="1373416"/>
                  </a:lnTo>
                  <a:lnTo>
                    <a:pt x="90004" y="1373416"/>
                  </a:lnTo>
                  <a:lnTo>
                    <a:pt x="93052" y="1371892"/>
                  </a:lnTo>
                  <a:lnTo>
                    <a:pt x="96100" y="1371892"/>
                  </a:lnTo>
                  <a:lnTo>
                    <a:pt x="99148" y="1370368"/>
                  </a:lnTo>
                  <a:lnTo>
                    <a:pt x="102196" y="1367320"/>
                  </a:lnTo>
                  <a:lnTo>
                    <a:pt x="102958" y="1365796"/>
                  </a:lnTo>
                  <a:lnTo>
                    <a:pt x="103720" y="1364272"/>
                  </a:lnTo>
                  <a:lnTo>
                    <a:pt x="105244" y="1362748"/>
                  </a:lnTo>
                  <a:lnTo>
                    <a:pt x="106768" y="1359700"/>
                  </a:lnTo>
                  <a:lnTo>
                    <a:pt x="106768" y="1345984"/>
                  </a:lnTo>
                  <a:close/>
                </a:path>
                <a:path w="5382259" h="1927860">
                  <a:moveTo>
                    <a:pt x="428625" y="1535137"/>
                  </a:moveTo>
                  <a:lnTo>
                    <a:pt x="419481" y="1535137"/>
                  </a:lnTo>
                  <a:lnTo>
                    <a:pt x="402717" y="1559623"/>
                  </a:lnTo>
                  <a:lnTo>
                    <a:pt x="385953" y="1535137"/>
                  </a:lnTo>
                  <a:lnTo>
                    <a:pt x="376809" y="1535137"/>
                  </a:lnTo>
                  <a:lnTo>
                    <a:pt x="398145" y="1565719"/>
                  </a:lnTo>
                  <a:lnTo>
                    <a:pt x="376809" y="1596199"/>
                  </a:lnTo>
                  <a:lnTo>
                    <a:pt x="384429" y="1596199"/>
                  </a:lnTo>
                  <a:lnTo>
                    <a:pt x="402717" y="1571815"/>
                  </a:lnTo>
                  <a:lnTo>
                    <a:pt x="419481" y="1596199"/>
                  </a:lnTo>
                  <a:lnTo>
                    <a:pt x="428625" y="1596199"/>
                  </a:lnTo>
                  <a:lnTo>
                    <a:pt x="407289" y="1565719"/>
                  </a:lnTo>
                  <a:lnTo>
                    <a:pt x="428625" y="1535137"/>
                  </a:lnTo>
                  <a:close/>
                </a:path>
                <a:path w="5382259" h="1927860">
                  <a:moveTo>
                    <a:pt x="472821" y="1864804"/>
                  </a:moveTo>
                  <a:lnTo>
                    <a:pt x="463677" y="1864804"/>
                  </a:lnTo>
                  <a:lnTo>
                    <a:pt x="446913" y="1890712"/>
                  </a:lnTo>
                  <a:lnTo>
                    <a:pt x="430149" y="1864804"/>
                  </a:lnTo>
                  <a:lnTo>
                    <a:pt x="421005" y="1864804"/>
                  </a:lnTo>
                  <a:lnTo>
                    <a:pt x="440817" y="1895284"/>
                  </a:lnTo>
                  <a:lnTo>
                    <a:pt x="419481" y="1927377"/>
                  </a:lnTo>
                  <a:lnTo>
                    <a:pt x="428625" y="1927377"/>
                  </a:lnTo>
                  <a:lnTo>
                    <a:pt x="446913" y="1901380"/>
                  </a:lnTo>
                  <a:lnTo>
                    <a:pt x="463677" y="1927377"/>
                  </a:lnTo>
                  <a:lnTo>
                    <a:pt x="472821" y="1927377"/>
                  </a:lnTo>
                  <a:lnTo>
                    <a:pt x="451485" y="1895284"/>
                  </a:lnTo>
                  <a:lnTo>
                    <a:pt x="472821" y="1864804"/>
                  </a:lnTo>
                  <a:close/>
                </a:path>
                <a:path w="5382259" h="1927860">
                  <a:moveTo>
                    <a:pt x="483577" y="1570291"/>
                  </a:moveTo>
                  <a:lnTo>
                    <a:pt x="480529" y="1567243"/>
                  </a:lnTo>
                  <a:lnTo>
                    <a:pt x="477481" y="1564195"/>
                  </a:lnTo>
                  <a:lnTo>
                    <a:pt x="475957" y="1563433"/>
                  </a:lnTo>
                  <a:lnTo>
                    <a:pt x="475957" y="1574863"/>
                  </a:lnTo>
                  <a:lnTo>
                    <a:pt x="475957" y="1580959"/>
                  </a:lnTo>
                  <a:lnTo>
                    <a:pt x="474433" y="1582483"/>
                  </a:lnTo>
                  <a:lnTo>
                    <a:pt x="474433" y="1585531"/>
                  </a:lnTo>
                  <a:lnTo>
                    <a:pt x="472808" y="1585531"/>
                  </a:lnTo>
                  <a:lnTo>
                    <a:pt x="469760" y="1588579"/>
                  </a:lnTo>
                  <a:lnTo>
                    <a:pt x="465188" y="1588579"/>
                  </a:lnTo>
                  <a:lnTo>
                    <a:pt x="463664" y="1590103"/>
                  </a:lnTo>
                  <a:lnTo>
                    <a:pt x="445376" y="1590103"/>
                  </a:lnTo>
                  <a:lnTo>
                    <a:pt x="445376" y="1567243"/>
                  </a:lnTo>
                  <a:lnTo>
                    <a:pt x="468236" y="1567243"/>
                  </a:lnTo>
                  <a:lnTo>
                    <a:pt x="469760" y="1568767"/>
                  </a:lnTo>
                  <a:lnTo>
                    <a:pt x="472808" y="1568767"/>
                  </a:lnTo>
                  <a:lnTo>
                    <a:pt x="472808" y="1570291"/>
                  </a:lnTo>
                  <a:lnTo>
                    <a:pt x="474433" y="1571815"/>
                  </a:lnTo>
                  <a:lnTo>
                    <a:pt x="474433" y="1573339"/>
                  </a:lnTo>
                  <a:lnTo>
                    <a:pt x="475957" y="1574863"/>
                  </a:lnTo>
                  <a:lnTo>
                    <a:pt x="475957" y="1563433"/>
                  </a:lnTo>
                  <a:lnTo>
                    <a:pt x="474433" y="1562671"/>
                  </a:lnTo>
                  <a:lnTo>
                    <a:pt x="469760" y="1561147"/>
                  </a:lnTo>
                  <a:lnTo>
                    <a:pt x="472808" y="1559623"/>
                  </a:lnTo>
                  <a:lnTo>
                    <a:pt x="474433" y="1558099"/>
                  </a:lnTo>
                  <a:lnTo>
                    <a:pt x="475957" y="1556575"/>
                  </a:lnTo>
                  <a:lnTo>
                    <a:pt x="477481" y="1553527"/>
                  </a:lnTo>
                  <a:lnTo>
                    <a:pt x="479005" y="1552003"/>
                  </a:lnTo>
                  <a:lnTo>
                    <a:pt x="479005" y="1544281"/>
                  </a:lnTo>
                  <a:lnTo>
                    <a:pt x="477481" y="1541233"/>
                  </a:lnTo>
                  <a:lnTo>
                    <a:pt x="474433" y="1538185"/>
                  </a:lnTo>
                  <a:lnTo>
                    <a:pt x="472808" y="1536661"/>
                  </a:lnTo>
                  <a:lnTo>
                    <a:pt x="469760" y="1536661"/>
                  </a:lnTo>
                  <a:lnTo>
                    <a:pt x="469760" y="1545805"/>
                  </a:lnTo>
                  <a:lnTo>
                    <a:pt x="469760" y="1555051"/>
                  </a:lnTo>
                  <a:lnTo>
                    <a:pt x="468236" y="1555051"/>
                  </a:lnTo>
                  <a:lnTo>
                    <a:pt x="468236" y="1556575"/>
                  </a:lnTo>
                  <a:lnTo>
                    <a:pt x="466712" y="1558099"/>
                  </a:lnTo>
                  <a:lnTo>
                    <a:pt x="465188" y="1558099"/>
                  </a:lnTo>
                  <a:lnTo>
                    <a:pt x="463664" y="1559623"/>
                  </a:lnTo>
                  <a:lnTo>
                    <a:pt x="445376" y="1559623"/>
                  </a:lnTo>
                  <a:lnTo>
                    <a:pt x="445376" y="1541233"/>
                  </a:lnTo>
                  <a:lnTo>
                    <a:pt x="463664" y="1541233"/>
                  </a:lnTo>
                  <a:lnTo>
                    <a:pt x="465188" y="1542757"/>
                  </a:lnTo>
                  <a:lnTo>
                    <a:pt x="466712" y="1542757"/>
                  </a:lnTo>
                  <a:lnTo>
                    <a:pt x="469760" y="1545805"/>
                  </a:lnTo>
                  <a:lnTo>
                    <a:pt x="469760" y="1536661"/>
                  </a:lnTo>
                  <a:lnTo>
                    <a:pt x="468236" y="1535137"/>
                  </a:lnTo>
                  <a:lnTo>
                    <a:pt x="437756" y="1535137"/>
                  </a:lnTo>
                  <a:lnTo>
                    <a:pt x="437756" y="1596199"/>
                  </a:lnTo>
                  <a:lnTo>
                    <a:pt x="469760" y="1596199"/>
                  </a:lnTo>
                  <a:lnTo>
                    <a:pt x="472808" y="1594675"/>
                  </a:lnTo>
                  <a:lnTo>
                    <a:pt x="475957" y="1593151"/>
                  </a:lnTo>
                  <a:lnTo>
                    <a:pt x="479005" y="1590103"/>
                  </a:lnTo>
                  <a:lnTo>
                    <a:pt x="480529" y="1588579"/>
                  </a:lnTo>
                  <a:lnTo>
                    <a:pt x="482053" y="1585531"/>
                  </a:lnTo>
                  <a:lnTo>
                    <a:pt x="483577" y="1584007"/>
                  </a:lnTo>
                  <a:lnTo>
                    <a:pt x="483577" y="1570291"/>
                  </a:lnTo>
                  <a:close/>
                </a:path>
                <a:path w="5382259" h="1927860">
                  <a:moveTo>
                    <a:pt x="527773" y="1902904"/>
                  </a:moveTo>
                  <a:lnTo>
                    <a:pt x="524725" y="1896808"/>
                  </a:lnTo>
                  <a:lnTo>
                    <a:pt x="521677" y="1893760"/>
                  </a:lnTo>
                  <a:lnTo>
                    <a:pt x="518629" y="1892236"/>
                  </a:lnTo>
                  <a:lnTo>
                    <a:pt x="518629" y="1902904"/>
                  </a:lnTo>
                  <a:lnTo>
                    <a:pt x="518629" y="1913661"/>
                  </a:lnTo>
                  <a:lnTo>
                    <a:pt x="515581" y="1916709"/>
                  </a:lnTo>
                  <a:lnTo>
                    <a:pt x="514057" y="1916709"/>
                  </a:lnTo>
                  <a:lnTo>
                    <a:pt x="511009" y="1919757"/>
                  </a:lnTo>
                  <a:lnTo>
                    <a:pt x="489673" y="1919757"/>
                  </a:lnTo>
                  <a:lnTo>
                    <a:pt x="489673" y="1896808"/>
                  </a:lnTo>
                  <a:lnTo>
                    <a:pt x="511009" y="1896808"/>
                  </a:lnTo>
                  <a:lnTo>
                    <a:pt x="512533" y="1898332"/>
                  </a:lnTo>
                  <a:lnTo>
                    <a:pt x="514057" y="1898332"/>
                  </a:lnTo>
                  <a:lnTo>
                    <a:pt x="518629" y="1902904"/>
                  </a:lnTo>
                  <a:lnTo>
                    <a:pt x="518629" y="1892236"/>
                  </a:lnTo>
                  <a:lnTo>
                    <a:pt x="514057" y="1892236"/>
                  </a:lnTo>
                  <a:lnTo>
                    <a:pt x="514057" y="1890712"/>
                  </a:lnTo>
                  <a:lnTo>
                    <a:pt x="517105" y="1890712"/>
                  </a:lnTo>
                  <a:lnTo>
                    <a:pt x="517867" y="1889188"/>
                  </a:lnTo>
                  <a:lnTo>
                    <a:pt x="518629" y="1887664"/>
                  </a:lnTo>
                  <a:lnTo>
                    <a:pt x="521677" y="1884616"/>
                  </a:lnTo>
                  <a:lnTo>
                    <a:pt x="523201" y="1881568"/>
                  </a:lnTo>
                  <a:lnTo>
                    <a:pt x="523201" y="1875472"/>
                  </a:lnTo>
                  <a:lnTo>
                    <a:pt x="521677" y="1873948"/>
                  </a:lnTo>
                  <a:lnTo>
                    <a:pt x="521677" y="1872424"/>
                  </a:lnTo>
                  <a:lnTo>
                    <a:pt x="520153" y="1869376"/>
                  </a:lnTo>
                  <a:lnTo>
                    <a:pt x="518629" y="1867852"/>
                  </a:lnTo>
                  <a:lnTo>
                    <a:pt x="515581" y="1867852"/>
                  </a:lnTo>
                  <a:lnTo>
                    <a:pt x="514057" y="1866328"/>
                  </a:lnTo>
                  <a:lnTo>
                    <a:pt x="514057" y="1876996"/>
                  </a:lnTo>
                  <a:lnTo>
                    <a:pt x="514057" y="1883092"/>
                  </a:lnTo>
                  <a:lnTo>
                    <a:pt x="512533" y="1884616"/>
                  </a:lnTo>
                  <a:lnTo>
                    <a:pt x="512533" y="1886140"/>
                  </a:lnTo>
                  <a:lnTo>
                    <a:pt x="511009" y="1886140"/>
                  </a:lnTo>
                  <a:lnTo>
                    <a:pt x="511009" y="1887664"/>
                  </a:lnTo>
                  <a:lnTo>
                    <a:pt x="509485" y="1889188"/>
                  </a:lnTo>
                  <a:lnTo>
                    <a:pt x="489673" y="1889188"/>
                  </a:lnTo>
                  <a:lnTo>
                    <a:pt x="489673" y="1872424"/>
                  </a:lnTo>
                  <a:lnTo>
                    <a:pt x="509485" y="1872424"/>
                  </a:lnTo>
                  <a:lnTo>
                    <a:pt x="511009" y="1873948"/>
                  </a:lnTo>
                  <a:lnTo>
                    <a:pt x="512533" y="1873948"/>
                  </a:lnTo>
                  <a:lnTo>
                    <a:pt x="512533" y="1875472"/>
                  </a:lnTo>
                  <a:lnTo>
                    <a:pt x="514057" y="1876996"/>
                  </a:lnTo>
                  <a:lnTo>
                    <a:pt x="514057" y="1866328"/>
                  </a:lnTo>
                  <a:lnTo>
                    <a:pt x="511009" y="1866328"/>
                  </a:lnTo>
                  <a:lnTo>
                    <a:pt x="509485" y="1864804"/>
                  </a:lnTo>
                  <a:lnTo>
                    <a:pt x="480529" y="1864804"/>
                  </a:lnTo>
                  <a:lnTo>
                    <a:pt x="480529" y="1927377"/>
                  </a:lnTo>
                  <a:lnTo>
                    <a:pt x="511009" y="1927377"/>
                  </a:lnTo>
                  <a:lnTo>
                    <a:pt x="514057" y="1925853"/>
                  </a:lnTo>
                  <a:lnTo>
                    <a:pt x="517105" y="1925853"/>
                  </a:lnTo>
                  <a:lnTo>
                    <a:pt x="523201" y="1919757"/>
                  </a:lnTo>
                  <a:lnTo>
                    <a:pt x="526249" y="1916709"/>
                  </a:lnTo>
                  <a:lnTo>
                    <a:pt x="527773" y="1913661"/>
                  </a:lnTo>
                  <a:lnTo>
                    <a:pt x="527773" y="1902904"/>
                  </a:lnTo>
                  <a:close/>
                </a:path>
                <a:path w="5382259" h="1927860">
                  <a:moveTo>
                    <a:pt x="4835741" y="0"/>
                  </a:moveTo>
                  <a:lnTo>
                    <a:pt x="4826597" y="0"/>
                  </a:lnTo>
                  <a:lnTo>
                    <a:pt x="4809833" y="25908"/>
                  </a:lnTo>
                  <a:lnTo>
                    <a:pt x="4793069" y="0"/>
                  </a:lnTo>
                  <a:lnTo>
                    <a:pt x="4783925" y="0"/>
                  </a:lnTo>
                  <a:lnTo>
                    <a:pt x="4805261" y="32004"/>
                  </a:lnTo>
                  <a:lnTo>
                    <a:pt x="4783925" y="62572"/>
                  </a:lnTo>
                  <a:lnTo>
                    <a:pt x="4791545" y="62572"/>
                  </a:lnTo>
                  <a:lnTo>
                    <a:pt x="4809833" y="36664"/>
                  </a:lnTo>
                  <a:lnTo>
                    <a:pt x="4826597" y="62572"/>
                  </a:lnTo>
                  <a:lnTo>
                    <a:pt x="4835741" y="62572"/>
                  </a:lnTo>
                  <a:lnTo>
                    <a:pt x="4814405" y="30480"/>
                  </a:lnTo>
                  <a:lnTo>
                    <a:pt x="4835741" y="0"/>
                  </a:lnTo>
                  <a:close/>
                </a:path>
                <a:path w="5382259" h="1927860">
                  <a:moveTo>
                    <a:pt x="4890694" y="35140"/>
                  </a:moveTo>
                  <a:lnTo>
                    <a:pt x="4887646" y="32004"/>
                  </a:lnTo>
                  <a:lnTo>
                    <a:pt x="4884598" y="28956"/>
                  </a:lnTo>
                  <a:lnTo>
                    <a:pt x="4883074" y="28194"/>
                  </a:lnTo>
                  <a:lnTo>
                    <a:pt x="4883074" y="41236"/>
                  </a:lnTo>
                  <a:lnTo>
                    <a:pt x="4883074" y="45808"/>
                  </a:lnTo>
                  <a:lnTo>
                    <a:pt x="4881550" y="47332"/>
                  </a:lnTo>
                  <a:lnTo>
                    <a:pt x="4881550" y="48856"/>
                  </a:lnTo>
                  <a:lnTo>
                    <a:pt x="4880026" y="50380"/>
                  </a:lnTo>
                  <a:lnTo>
                    <a:pt x="4880026" y="51904"/>
                  </a:lnTo>
                  <a:lnTo>
                    <a:pt x="4878502" y="53428"/>
                  </a:lnTo>
                  <a:lnTo>
                    <a:pt x="4876978" y="53428"/>
                  </a:lnTo>
                  <a:lnTo>
                    <a:pt x="4875454" y="54952"/>
                  </a:lnTo>
                  <a:lnTo>
                    <a:pt x="4852594" y="54952"/>
                  </a:lnTo>
                  <a:lnTo>
                    <a:pt x="4852594" y="32004"/>
                  </a:lnTo>
                  <a:lnTo>
                    <a:pt x="4873930" y="32004"/>
                  </a:lnTo>
                  <a:lnTo>
                    <a:pt x="4875454" y="33528"/>
                  </a:lnTo>
                  <a:lnTo>
                    <a:pt x="4876978" y="33528"/>
                  </a:lnTo>
                  <a:lnTo>
                    <a:pt x="4880026" y="35140"/>
                  </a:lnTo>
                  <a:lnTo>
                    <a:pt x="4880026" y="36664"/>
                  </a:lnTo>
                  <a:lnTo>
                    <a:pt x="4881550" y="38188"/>
                  </a:lnTo>
                  <a:lnTo>
                    <a:pt x="4881550" y="39712"/>
                  </a:lnTo>
                  <a:lnTo>
                    <a:pt x="4883074" y="41236"/>
                  </a:lnTo>
                  <a:lnTo>
                    <a:pt x="4883074" y="28194"/>
                  </a:lnTo>
                  <a:lnTo>
                    <a:pt x="4881550" y="27432"/>
                  </a:lnTo>
                  <a:lnTo>
                    <a:pt x="4876978" y="27432"/>
                  </a:lnTo>
                  <a:lnTo>
                    <a:pt x="4876978" y="25908"/>
                  </a:lnTo>
                  <a:lnTo>
                    <a:pt x="4880026" y="25908"/>
                  </a:lnTo>
                  <a:lnTo>
                    <a:pt x="4881550" y="24384"/>
                  </a:lnTo>
                  <a:lnTo>
                    <a:pt x="4883074" y="21336"/>
                  </a:lnTo>
                  <a:lnTo>
                    <a:pt x="4884598" y="19812"/>
                  </a:lnTo>
                  <a:lnTo>
                    <a:pt x="4886122" y="16764"/>
                  </a:lnTo>
                  <a:lnTo>
                    <a:pt x="4886122" y="9144"/>
                  </a:lnTo>
                  <a:lnTo>
                    <a:pt x="4884598" y="7620"/>
                  </a:lnTo>
                  <a:lnTo>
                    <a:pt x="4880026" y="3048"/>
                  </a:lnTo>
                  <a:lnTo>
                    <a:pt x="4876978" y="1524"/>
                  </a:lnTo>
                  <a:lnTo>
                    <a:pt x="4876978" y="10668"/>
                  </a:lnTo>
                  <a:lnTo>
                    <a:pt x="4876978" y="19812"/>
                  </a:lnTo>
                  <a:lnTo>
                    <a:pt x="4875454" y="21336"/>
                  </a:lnTo>
                  <a:lnTo>
                    <a:pt x="4875454" y="22860"/>
                  </a:lnTo>
                  <a:lnTo>
                    <a:pt x="4873930" y="22860"/>
                  </a:lnTo>
                  <a:lnTo>
                    <a:pt x="4872406" y="24384"/>
                  </a:lnTo>
                  <a:lnTo>
                    <a:pt x="4867834" y="24384"/>
                  </a:lnTo>
                  <a:lnTo>
                    <a:pt x="4866310" y="25908"/>
                  </a:lnTo>
                  <a:lnTo>
                    <a:pt x="4852594" y="25908"/>
                  </a:lnTo>
                  <a:lnTo>
                    <a:pt x="4852594" y="7620"/>
                  </a:lnTo>
                  <a:lnTo>
                    <a:pt x="4872406" y="7620"/>
                  </a:lnTo>
                  <a:lnTo>
                    <a:pt x="4873930" y="9144"/>
                  </a:lnTo>
                  <a:lnTo>
                    <a:pt x="4875454" y="9144"/>
                  </a:lnTo>
                  <a:lnTo>
                    <a:pt x="4875454" y="10668"/>
                  </a:lnTo>
                  <a:lnTo>
                    <a:pt x="4876978" y="10668"/>
                  </a:lnTo>
                  <a:lnTo>
                    <a:pt x="4876978" y="1524"/>
                  </a:lnTo>
                  <a:lnTo>
                    <a:pt x="4875454" y="1524"/>
                  </a:lnTo>
                  <a:lnTo>
                    <a:pt x="4872406" y="0"/>
                  </a:lnTo>
                  <a:lnTo>
                    <a:pt x="4844885" y="0"/>
                  </a:lnTo>
                  <a:lnTo>
                    <a:pt x="4844885" y="62572"/>
                  </a:lnTo>
                  <a:lnTo>
                    <a:pt x="4873930" y="62572"/>
                  </a:lnTo>
                  <a:lnTo>
                    <a:pt x="4876978" y="61048"/>
                  </a:lnTo>
                  <a:lnTo>
                    <a:pt x="4880026" y="61048"/>
                  </a:lnTo>
                  <a:lnTo>
                    <a:pt x="4883074" y="59524"/>
                  </a:lnTo>
                  <a:lnTo>
                    <a:pt x="4886122" y="56476"/>
                  </a:lnTo>
                  <a:lnTo>
                    <a:pt x="4886884" y="54952"/>
                  </a:lnTo>
                  <a:lnTo>
                    <a:pt x="4887646" y="53428"/>
                  </a:lnTo>
                  <a:lnTo>
                    <a:pt x="4889170" y="51904"/>
                  </a:lnTo>
                  <a:lnTo>
                    <a:pt x="4890694" y="48856"/>
                  </a:lnTo>
                  <a:lnTo>
                    <a:pt x="4890694" y="35140"/>
                  </a:lnTo>
                  <a:close/>
                </a:path>
                <a:path w="5382259" h="1927860">
                  <a:moveTo>
                    <a:pt x="5326939" y="172402"/>
                  </a:moveTo>
                  <a:lnTo>
                    <a:pt x="5317795" y="172402"/>
                  </a:lnTo>
                  <a:lnTo>
                    <a:pt x="5301031" y="198399"/>
                  </a:lnTo>
                  <a:lnTo>
                    <a:pt x="5284267" y="172402"/>
                  </a:lnTo>
                  <a:lnTo>
                    <a:pt x="5275123" y="172402"/>
                  </a:lnTo>
                  <a:lnTo>
                    <a:pt x="5294935" y="204495"/>
                  </a:lnTo>
                  <a:lnTo>
                    <a:pt x="5273599" y="234975"/>
                  </a:lnTo>
                  <a:lnTo>
                    <a:pt x="5282743" y="234975"/>
                  </a:lnTo>
                  <a:lnTo>
                    <a:pt x="5301031" y="209067"/>
                  </a:lnTo>
                  <a:lnTo>
                    <a:pt x="5317795" y="234975"/>
                  </a:lnTo>
                  <a:lnTo>
                    <a:pt x="5326939" y="234975"/>
                  </a:lnTo>
                  <a:lnTo>
                    <a:pt x="5305603" y="202971"/>
                  </a:lnTo>
                  <a:lnTo>
                    <a:pt x="5326939" y="172402"/>
                  </a:lnTo>
                  <a:close/>
                </a:path>
                <a:path w="5382259" h="1927860">
                  <a:moveTo>
                    <a:pt x="5381904" y="212115"/>
                  </a:moveTo>
                  <a:lnTo>
                    <a:pt x="5380380" y="207543"/>
                  </a:lnTo>
                  <a:lnTo>
                    <a:pt x="5377332" y="204495"/>
                  </a:lnTo>
                  <a:lnTo>
                    <a:pt x="5372760" y="199923"/>
                  </a:lnTo>
                  <a:lnTo>
                    <a:pt x="5372760" y="210591"/>
                  </a:lnTo>
                  <a:lnTo>
                    <a:pt x="5372760" y="221259"/>
                  </a:lnTo>
                  <a:lnTo>
                    <a:pt x="5368188" y="225831"/>
                  </a:lnTo>
                  <a:lnTo>
                    <a:pt x="5366664" y="225831"/>
                  </a:lnTo>
                  <a:lnTo>
                    <a:pt x="5365140" y="227355"/>
                  </a:lnTo>
                  <a:lnTo>
                    <a:pt x="5360568" y="227355"/>
                  </a:lnTo>
                  <a:lnTo>
                    <a:pt x="5357520" y="228879"/>
                  </a:lnTo>
                  <a:lnTo>
                    <a:pt x="5343804" y="228879"/>
                  </a:lnTo>
                  <a:lnTo>
                    <a:pt x="5343804" y="204495"/>
                  </a:lnTo>
                  <a:lnTo>
                    <a:pt x="5362092" y="204495"/>
                  </a:lnTo>
                  <a:lnTo>
                    <a:pt x="5363616" y="206019"/>
                  </a:lnTo>
                  <a:lnTo>
                    <a:pt x="5368188" y="206019"/>
                  </a:lnTo>
                  <a:lnTo>
                    <a:pt x="5372760" y="210591"/>
                  </a:lnTo>
                  <a:lnTo>
                    <a:pt x="5372760" y="199923"/>
                  </a:lnTo>
                  <a:lnTo>
                    <a:pt x="5368188" y="199923"/>
                  </a:lnTo>
                  <a:lnTo>
                    <a:pt x="5371236" y="198399"/>
                  </a:lnTo>
                  <a:lnTo>
                    <a:pt x="5372760" y="196875"/>
                  </a:lnTo>
                  <a:lnTo>
                    <a:pt x="5374284" y="193827"/>
                  </a:lnTo>
                  <a:lnTo>
                    <a:pt x="5375808" y="192303"/>
                  </a:lnTo>
                  <a:lnTo>
                    <a:pt x="5377332" y="189255"/>
                  </a:lnTo>
                  <a:lnTo>
                    <a:pt x="5377332" y="184683"/>
                  </a:lnTo>
                  <a:lnTo>
                    <a:pt x="5375808" y="181635"/>
                  </a:lnTo>
                  <a:lnTo>
                    <a:pt x="5375808" y="180111"/>
                  </a:lnTo>
                  <a:lnTo>
                    <a:pt x="5374284" y="178498"/>
                  </a:lnTo>
                  <a:lnTo>
                    <a:pt x="5372760" y="176974"/>
                  </a:lnTo>
                  <a:lnTo>
                    <a:pt x="5369712" y="175450"/>
                  </a:lnTo>
                  <a:lnTo>
                    <a:pt x="5368188" y="173926"/>
                  </a:lnTo>
                  <a:lnTo>
                    <a:pt x="5368188" y="184683"/>
                  </a:lnTo>
                  <a:lnTo>
                    <a:pt x="5368188" y="190779"/>
                  </a:lnTo>
                  <a:lnTo>
                    <a:pt x="5366664" y="192303"/>
                  </a:lnTo>
                  <a:lnTo>
                    <a:pt x="5366664" y="193827"/>
                  </a:lnTo>
                  <a:lnTo>
                    <a:pt x="5363616" y="196875"/>
                  </a:lnTo>
                  <a:lnTo>
                    <a:pt x="5360568" y="196875"/>
                  </a:lnTo>
                  <a:lnTo>
                    <a:pt x="5359044" y="198399"/>
                  </a:lnTo>
                  <a:lnTo>
                    <a:pt x="5343804" y="198399"/>
                  </a:lnTo>
                  <a:lnTo>
                    <a:pt x="5343804" y="180111"/>
                  </a:lnTo>
                  <a:lnTo>
                    <a:pt x="5362092" y="180111"/>
                  </a:lnTo>
                  <a:lnTo>
                    <a:pt x="5363616" y="181635"/>
                  </a:lnTo>
                  <a:lnTo>
                    <a:pt x="5366664" y="181635"/>
                  </a:lnTo>
                  <a:lnTo>
                    <a:pt x="5366664" y="184683"/>
                  </a:lnTo>
                  <a:lnTo>
                    <a:pt x="5368188" y="184683"/>
                  </a:lnTo>
                  <a:lnTo>
                    <a:pt x="5368188" y="173926"/>
                  </a:lnTo>
                  <a:lnTo>
                    <a:pt x="5363616" y="173926"/>
                  </a:lnTo>
                  <a:lnTo>
                    <a:pt x="5362092" y="172402"/>
                  </a:lnTo>
                  <a:lnTo>
                    <a:pt x="5334571" y="172402"/>
                  </a:lnTo>
                  <a:lnTo>
                    <a:pt x="5334571" y="234975"/>
                  </a:lnTo>
                  <a:lnTo>
                    <a:pt x="5365140" y="234975"/>
                  </a:lnTo>
                  <a:lnTo>
                    <a:pt x="5368188" y="233451"/>
                  </a:lnTo>
                  <a:lnTo>
                    <a:pt x="5371236" y="233451"/>
                  </a:lnTo>
                  <a:lnTo>
                    <a:pt x="5372760" y="231927"/>
                  </a:lnTo>
                  <a:lnTo>
                    <a:pt x="5375808" y="230403"/>
                  </a:lnTo>
                  <a:lnTo>
                    <a:pt x="5377332" y="228879"/>
                  </a:lnTo>
                  <a:lnTo>
                    <a:pt x="5378856" y="227355"/>
                  </a:lnTo>
                  <a:lnTo>
                    <a:pt x="5381904" y="221259"/>
                  </a:lnTo>
                  <a:lnTo>
                    <a:pt x="5381904" y="2121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40608" y="4686395"/>
              <a:ext cx="212121" cy="6410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1644" y="4483417"/>
              <a:ext cx="212026" cy="18011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35521" y="4249864"/>
              <a:ext cx="213550" cy="6562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0092" y="4365974"/>
              <a:ext cx="208978" cy="6400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87267" y="1364265"/>
              <a:ext cx="212026" cy="6410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91840" y="1480280"/>
              <a:ext cx="149447" cy="64008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3462718" y="1480280"/>
              <a:ext cx="33655" cy="62865"/>
            </a:xfrm>
            <a:custGeom>
              <a:avLst/>
              <a:gdLst/>
              <a:ahLst/>
              <a:cxnLst/>
              <a:rect l="l" t="t" r="r" b="b"/>
              <a:pathLst>
                <a:path w="33654" h="62865">
                  <a:moveTo>
                    <a:pt x="21336" y="56388"/>
                  </a:moveTo>
                  <a:lnTo>
                    <a:pt x="13716" y="56388"/>
                  </a:lnTo>
                  <a:lnTo>
                    <a:pt x="13716" y="15240"/>
                  </a:lnTo>
                  <a:lnTo>
                    <a:pt x="0" y="15240"/>
                  </a:lnTo>
                  <a:lnTo>
                    <a:pt x="0" y="9144"/>
                  </a:lnTo>
                  <a:lnTo>
                    <a:pt x="7620" y="9144"/>
                  </a:lnTo>
                  <a:lnTo>
                    <a:pt x="9144" y="7620"/>
                  </a:lnTo>
                  <a:lnTo>
                    <a:pt x="10668" y="7620"/>
                  </a:lnTo>
                  <a:lnTo>
                    <a:pt x="13716" y="4572"/>
                  </a:lnTo>
                  <a:lnTo>
                    <a:pt x="13716" y="3048"/>
                  </a:lnTo>
                  <a:lnTo>
                    <a:pt x="15240" y="0"/>
                  </a:lnTo>
                  <a:lnTo>
                    <a:pt x="21336" y="0"/>
                  </a:lnTo>
                  <a:lnTo>
                    <a:pt x="21336" y="56388"/>
                  </a:lnTo>
                  <a:close/>
                </a:path>
                <a:path w="33654" h="62865">
                  <a:moveTo>
                    <a:pt x="33528" y="62484"/>
                  </a:moveTo>
                  <a:lnTo>
                    <a:pt x="0" y="62484"/>
                  </a:lnTo>
                  <a:lnTo>
                    <a:pt x="0" y="56388"/>
                  </a:lnTo>
                  <a:lnTo>
                    <a:pt x="33528" y="56388"/>
                  </a:lnTo>
                  <a:lnTo>
                    <a:pt x="33528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94705" y="1689258"/>
              <a:ext cx="213550" cy="6410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99277" y="1805273"/>
              <a:ext cx="208978" cy="6410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04676" y="2577464"/>
              <a:ext cx="213550" cy="18154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37523" y="1292542"/>
              <a:ext cx="213550" cy="18154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93050" y="1403889"/>
              <a:ext cx="212026" cy="6562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97622" y="1519904"/>
              <a:ext cx="207454" cy="6562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61542" y="1469516"/>
              <a:ext cx="213550" cy="65627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3822662" y="4773358"/>
              <a:ext cx="134620" cy="62865"/>
            </a:xfrm>
            <a:custGeom>
              <a:avLst/>
              <a:gdLst/>
              <a:ahLst/>
              <a:cxnLst/>
              <a:rect l="l" t="t" r="r" b="b"/>
              <a:pathLst>
                <a:path w="134620" h="62864">
                  <a:moveTo>
                    <a:pt x="77825" y="12"/>
                  </a:moveTo>
                  <a:lnTo>
                    <a:pt x="68681" y="12"/>
                  </a:lnTo>
                  <a:lnTo>
                    <a:pt x="56489" y="51917"/>
                  </a:lnTo>
                  <a:lnTo>
                    <a:pt x="42773" y="12"/>
                  </a:lnTo>
                  <a:lnTo>
                    <a:pt x="35153" y="12"/>
                  </a:lnTo>
                  <a:lnTo>
                    <a:pt x="21437" y="51917"/>
                  </a:lnTo>
                  <a:lnTo>
                    <a:pt x="9144" y="12"/>
                  </a:lnTo>
                  <a:lnTo>
                    <a:pt x="0" y="12"/>
                  </a:lnTo>
                  <a:lnTo>
                    <a:pt x="16764" y="62585"/>
                  </a:lnTo>
                  <a:lnTo>
                    <a:pt x="26009" y="62585"/>
                  </a:lnTo>
                  <a:lnTo>
                    <a:pt x="38201" y="10680"/>
                  </a:lnTo>
                  <a:lnTo>
                    <a:pt x="51917" y="62585"/>
                  </a:lnTo>
                  <a:lnTo>
                    <a:pt x="61061" y="62585"/>
                  </a:lnTo>
                  <a:lnTo>
                    <a:pt x="77825" y="12"/>
                  </a:lnTo>
                  <a:close/>
                </a:path>
                <a:path w="134620" h="62864">
                  <a:moveTo>
                    <a:pt x="102209" y="15240"/>
                  </a:moveTo>
                  <a:lnTo>
                    <a:pt x="94589" y="15240"/>
                  </a:lnTo>
                  <a:lnTo>
                    <a:pt x="94589" y="62585"/>
                  </a:lnTo>
                  <a:lnTo>
                    <a:pt x="102209" y="62585"/>
                  </a:lnTo>
                  <a:lnTo>
                    <a:pt x="102209" y="15240"/>
                  </a:lnTo>
                  <a:close/>
                </a:path>
                <a:path w="134620" h="62864">
                  <a:moveTo>
                    <a:pt x="103733" y="0"/>
                  </a:moveTo>
                  <a:lnTo>
                    <a:pt x="94589" y="0"/>
                  </a:lnTo>
                  <a:lnTo>
                    <a:pt x="94589" y="7620"/>
                  </a:lnTo>
                  <a:lnTo>
                    <a:pt x="103733" y="7620"/>
                  </a:lnTo>
                  <a:lnTo>
                    <a:pt x="103733" y="0"/>
                  </a:lnTo>
                  <a:close/>
                </a:path>
                <a:path w="134620" h="62864">
                  <a:moveTo>
                    <a:pt x="132778" y="15240"/>
                  </a:moveTo>
                  <a:lnTo>
                    <a:pt x="125158" y="15240"/>
                  </a:lnTo>
                  <a:lnTo>
                    <a:pt x="125158" y="62585"/>
                  </a:lnTo>
                  <a:lnTo>
                    <a:pt x="132778" y="62585"/>
                  </a:lnTo>
                  <a:lnTo>
                    <a:pt x="132778" y="15240"/>
                  </a:lnTo>
                  <a:close/>
                </a:path>
                <a:path w="134620" h="62864">
                  <a:moveTo>
                    <a:pt x="134302" y="0"/>
                  </a:moveTo>
                  <a:lnTo>
                    <a:pt x="125158" y="0"/>
                  </a:lnTo>
                  <a:lnTo>
                    <a:pt x="125158" y="7620"/>
                  </a:lnTo>
                  <a:lnTo>
                    <a:pt x="134302" y="7620"/>
                  </a:lnTo>
                  <a:lnTo>
                    <a:pt x="1343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23016" y="4933569"/>
              <a:ext cx="102298" cy="64103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4446555" y="4933569"/>
              <a:ext cx="9525" cy="64135"/>
            </a:xfrm>
            <a:custGeom>
              <a:avLst/>
              <a:gdLst/>
              <a:ahLst/>
              <a:cxnLst/>
              <a:rect l="l" t="t" r="r" b="b"/>
              <a:pathLst>
                <a:path w="9525" h="64135">
                  <a:moveTo>
                    <a:pt x="9239" y="9239"/>
                  </a:moveTo>
                  <a:lnTo>
                    <a:pt x="0" y="9239"/>
                  </a:lnTo>
                  <a:lnTo>
                    <a:pt x="0" y="0"/>
                  </a:lnTo>
                  <a:lnTo>
                    <a:pt x="9239" y="0"/>
                  </a:lnTo>
                  <a:lnTo>
                    <a:pt x="9239" y="9239"/>
                  </a:lnTo>
                  <a:close/>
                </a:path>
                <a:path w="9525" h="64135">
                  <a:moveTo>
                    <a:pt x="9239" y="64103"/>
                  </a:moveTo>
                  <a:lnTo>
                    <a:pt x="1524" y="64103"/>
                  </a:lnTo>
                  <a:lnTo>
                    <a:pt x="1524" y="16859"/>
                  </a:lnTo>
                  <a:lnTo>
                    <a:pt x="9239" y="16859"/>
                  </a:lnTo>
                  <a:lnTo>
                    <a:pt x="9239" y="641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95584" y="5049583"/>
              <a:ext cx="207454" cy="65627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2004339" y="2121128"/>
              <a:ext cx="132715" cy="62865"/>
            </a:xfrm>
            <a:custGeom>
              <a:avLst/>
              <a:gdLst/>
              <a:ahLst/>
              <a:cxnLst/>
              <a:rect l="l" t="t" r="r" b="b"/>
              <a:pathLst>
                <a:path w="132714" h="62864">
                  <a:moveTo>
                    <a:pt x="77724" y="0"/>
                  </a:moveTo>
                  <a:lnTo>
                    <a:pt x="68580" y="0"/>
                  </a:lnTo>
                  <a:lnTo>
                    <a:pt x="56388" y="53428"/>
                  </a:lnTo>
                  <a:lnTo>
                    <a:pt x="42672" y="0"/>
                  </a:lnTo>
                  <a:lnTo>
                    <a:pt x="35052" y="0"/>
                  </a:lnTo>
                  <a:lnTo>
                    <a:pt x="21336" y="51904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16764" y="62572"/>
                  </a:lnTo>
                  <a:lnTo>
                    <a:pt x="25908" y="62572"/>
                  </a:lnTo>
                  <a:lnTo>
                    <a:pt x="38100" y="10756"/>
                  </a:lnTo>
                  <a:lnTo>
                    <a:pt x="51816" y="62572"/>
                  </a:lnTo>
                  <a:lnTo>
                    <a:pt x="60960" y="62572"/>
                  </a:lnTo>
                  <a:lnTo>
                    <a:pt x="77724" y="0"/>
                  </a:lnTo>
                  <a:close/>
                </a:path>
                <a:path w="132714" h="62864">
                  <a:moveTo>
                    <a:pt x="102209" y="16852"/>
                  </a:moveTo>
                  <a:lnTo>
                    <a:pt x="94589" y="16852"/>
                  </a:lnTo>
                  <a:lnTo>
                    <a:pt x="94589" y="62572"/>
                  </a:lnTo>
                  <a:lnTo>
                    <a:pt x="102209" y="62572"/>
                  </a:lnTo>
                  <a:lnTo>
                    <a:pt x="102209" y="16852"/>
                  </a:lnTo>
                  <a:close/>
                </a:path>
                <a:path w="132714" h="62864">
                  <a:moveTo>
                    <a:pt x="103733" y="0"/>
                  </a:moveTo>
                  <a:lnTo>
                    <a:pt x="94589" y="0"/>
                  </a:lnTo>
                  <a:lnTo>
                    <a:pt x="94589" y="9232"/>
                  </a:lnTo>
                  <a:lnTo>
                    <a:pt x="103733" y="9232"/>
                  </a:lnTo>
                  <a:lnTo>
                    <a:pt x="103733" y="0"/>
                  </a:lnTo>
                  <a:close/>
                </a:path>
                <a:path w="132714" h="62864">
                  <a:moveTo>
                    <a:pt x="132689" y="16852"/>
                  </a:moveTo>
                  <a:lnTo>
                    <a:pt x="125069" y="16852"/>
                  </a:lnTo>
                  <a:lnTo>
                    <a:pt x="125069" y="62572"/>
                  </a:lnTo>
                  <a:lnTo>
                    <a:pt x="132689" y="62572"/>
                  </a:lnTo>
                  <a:lnTo>
                    <a:pt x="132689" y="16852"/>
                  </a:lnTo>
                  <a:close/>
                </a:path>
                <a:path w="132714" h="62864">
                  <a:moveTo>
                    <a:pt x="132689" y="0"/>
                  </a:moveTo>
                  <a:lnTo>
                    <a:pt x="125069" y="0"/>
                  </a:lnTo>
                  <a:lnTo>
                    <a:pt x="125069" y="9232"/>
                  </a:lnTo>
                  <a:lnTo>
                    <a:pt x="132689" y="9232"/>
                  </a:lnTo>
                  <a:lnTo>
                    <a:pt x="1326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76818" y="2237136"/>
              <a:ext cx="208978" cy="64103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7375677" y="3894391"/>
              <a:ext cx="132715" cy="62865"/>
            </a:xfrm>
            <a:custGeom>
              <a:avLst/>
              <a:gdLst/>
              <a:ahLst/>
              <a:cxnLst/>
              <a:rect l="l" t="t" r="r" b="b"/>
              <a:pathLst>
                <a:path w="132715" h="62864">
                  <a:moveTo>
                    <a:pt x="77724" y="0"/>
                  </a:moveTo>
                  <a:lnTo>
                    <a:pt x="68580" y="0"/>
                  </a:lnTo>
                  <a:lnTo>
                    <a:pt x="56388" y="53441"/>
                  </a:lnTo>
                  <a:lnTo>
                    <a:pt x="42672" y="0"/>
                  </a:lnTo>
                  <a:lnTo>
                    <a:pt x="35052" y="0"/>
                  </a:lnTo>
                  <a:lnTo>
                    <a:pt x="21336" y="5191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16764" y="62585"/>
                  </a:lnTo>
                  <a:lnTo>
                    <a:pt x="25908" y="62585"/>
                  </a:lnTo>
                  <a:lnTo>
                    <a:pt x="38100" y="10769"/>
                  </a:lnTo>
                  <a:lnTo>
                    <a:pt x="51816" y="62585"/>
                  </a:lnTo>
                  <a:lnTo>
                    <a:pt x="60960" y="62585"/>
                  </a:lnTo>
                  <a:lnTo>
                    <a:pt x="77724" y="0"/>
                  </a:lnTo>
                  <a:close/>
                </a:path>
                <a:path w="132715" h="62864">
                  <a:moveTo>
                    <a:pt x="102108" y="16764"/>
                  </a:moveTo>
                  <a:lnTo>
                    <a:pt x="94488" y="16764"/>
                  </a:lnTo>
                  <a:lnTo>
                    <a:pt x="94488" y="62585"/>
                  </a:lnTo>
                  <a:lnTo>
                    <a:pt x="102108" y="62585"/>
                  </a:lnTo>
                  <a:lnTo>
                    <a:pt x="102108" y="16764"/>
                  </a:lnTo>
                  <a:close/>
                </a:path>
                <a:path w="132715" h="62864">
                  <a:moveTo>
                    <a:pt x="103632" y="0"/>
                  </a:moveTo>
                  <a:lnTo>
                    <a:pt x="94488" y="0"/>
                  </a:lnTo>
                  <a:lnTo>
                    <a:pt x="94488" y="7620"/>
                  </a:lnTo>
                  <a:lnTo>
                    <a:pt x="103632" y="7620"/>
                  </a:lnTo>
                  <a:lnTo>
                    <a:pt x="103632" y="0"/>
                  </a:lnTo>
                  <a:close/>
                </a:path>
                <a:path w="132715" h="62864">
                  <a:moveTo>
                    <a:pt x="132588" y="16764"/>
                  </a:moveTo>
                  <a:lnTo>
                    <a:pt x="124968" y="16764"/>
                  </a:lnTo>
                  <a:lnTo>
                    <a:pt x="124968" y="62585"/>
                  </a:lnTo>
                  <a:lnTo>
                    <a:pt x="132588" y="62585"/>
                  </a:lnTo>
                  <a:lnTo>
                    <a:pt x="132588" y="16764"/>
                  </a:lnTo>
                  <a:close/>
                </a:path>
                <a:path w="132715" h="62864">
                  <a:moveTo>
                    <a:pt x="132588" y="0"/>
                  </a:moveTo>
                  <a:lnTo>
                    <a:pt x="124968" y="0"/>
                  </a:lnTo>
                  <a:lnTo>
                    <a:pt x="124968" y="7620"/>
                  </a:lnTo>
                  <a:lnTo>
                    <a:pt x="132588" y="7620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48156" y="4010405"/>
              <a:ext cx="208978" cy="64103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7476261" y="3396906"/>
              <a:ext cx="134620" cy="62865"/>
            </a:xfrm>
            <a:custGeom>
              <a:avLst/>
              <a:gdLst/>
              <a:ahLst/>
              <a:cxnLst/>
              <a:rect l="l" t="t" r="r" b="b"/>
              <a:pathLst>
                <a:path w="134620" h="62864">
                  <a:moveTo>
                    <a:pt x="77825" y="0"/>
                  </a:moveTo>
                  <a:lnTo>
                    <a:pt x="70205" y="0"/>
                  </a:lnTo>
                  <a:lnTo>
                    <a:pt x="56388" y="53428"/>
                  </a:lnTo>
                  <a:lnTo>
                    <a:pt x="44196" y="0"/>
                  </a:lnTo>
                  <a:lnTo>
                    <a:pt x="35052" y="0"/>
                  </a:lnTo>
                  <a:lnTo>
                    <a:pt x="22860" y="51904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16764" y="62572"/>
                  </a:lnTo>
                  <a:lnTo>
                    <a:pt x="25908" y="62572"/>
                  </a:lnTo>
                  <a:lnTo>
                    <a:pt x="39624" y="10668"/>
                  </a:lnTo>
                  <a:lnTo>
                    <a:pt x="51816" y="62572"/>
                  </a:lnTo>
                  <a:lnTo>
                    <a:pt x="61061" y="62572"/>
                  </a:lnTo>
                  <a:lnTo>
                    <a:pt x="77825" y="0"/>
                  </a:lnTo>
                  <a:close/>
                </a:path>
                <a:path w="134620" h="62864">
                  <a:moveTo>
                    <a:pt x="103720" y="16764"/>
                  </a:moveTo>
                  <a:lnTo>
                    <a:pt x="96100" y="16764"/>
                  </a:lnTo>
                  <a:lnTo>
                    <a:pt x="96100" y="62572"/>
                  </a:lnTo>
                  <a:lnTo>
                    <a:pt x="103720" y="62572"/>
                  </a:lnTo>
                  <a:lnTo>
                    <a:pt x="103720" y="16764"/>
                  </a:lnTo>
                  <a:close/>
                </a:path>
                <a:path w="134620" h="62864">
                  <a:moveTo>
                    <a:pt x="103720" y="0"/>
                  </a:moveTo>
                  <a:lnTo>
                    <a:pt x="94576" y="0"/>
                  </a:lnTo>
                  <a:lnTo>
                    <a:pt x="94576" y="7620"/>
                  </a:lnTo>
                  <a:lnTo>
                    <a:pt x="103720" y="7620"/>
                  </a:lnTo>
                  <a:lnTo>
                    <a:pt x="103720" y="0"/>
                  </a:lnTo>
                  <a:close/>
                </a:path>
                <a:path w="134620" h="62864">
                  <a:moveTo>
                    <a:pt x="134213" y="16764"/>
                  </a:moveTo>
                  <a:lnTo>
                    <a:pt x="125056" y="16764"/>
                  </a:lnTo>
                  <a:lnTo>
                    <a:pt x="125056" y="62572"/>
                  </a:lnTo>
                  <a:lnTo>
                    <a:pt x="134213" y="62572"/>
                  </a:lnTo>
                  <a:lnTo>
                    <a:pt x="134213" y="16764"/>
                  </a:lnTo>
                  <a:close/>
                </a:path>
                <a:path w="134620" h="62864">
                  <a:moveTo>
                    <a:pt x="134213" y="0"/>
                  </a:moveTo>
                  <a:lnTo>
                    <a:pt x="125056" y="0"/>
                  </a:lnTo>
                  <a:lnTo>
                    <a:pt x="125056" y="7620"/>
                  </a:lnTo>
                  <a:lnTo>
                    <a:pt x="134213" y="7620"/>
                  </a:lnTo>
                  <a:lnTo>
                    <a:pt x="1342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44263" y="3511391"/>
              <a:ext cx="208978" cy="65627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2144737" y="4275874"/>
              <a:ext cx="132715" cy="62865"/>
            </a:xfrm>
            <a:custGeom>
              <a:avLst/>
              <a:gdLst/>
              <a:ahLst/>
              <a:cxnLst/>
              <a:rect l="l" t="t" r="r" b="b"/>
              <a:pathLst>
                <a:path w="132714" h="62864">
                  <a:moveTo>
                    <a:pt x="77724" y="0"/>
                  </a:moveTo>
                  <a:lnTo>
                    <a:pt x="68580" y="0"/>
                  </a:lnTo>
                  <a:lnTo>
                    <a:pt x="56388" y="53428"/>
                  </a:lnTo>
                  <a:lnTo>
                    <a:pt x="42672" y="0"/>
                  </a:lnTo>
                  <a:lnTo>
                    <a:pt x="35052" y="0"/>
                  </a:lnTo>
                  <a:lnTo>
                    <a:pt x="21336" y="51904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16764" y="62572"/>
                  </a:lnTo>
                  <a:lnTo>
                    <a:pt x="25908" y="62572"/>
                  </a:lnTo>
                  <a:lnTo>
                    <a:pt x="38100" y="10756"/>
                  </a:lnTo>
                  <a:lnTo>
                    <a:pt x="51816" y="62572"/>
                  </a:lnTo>
                  <a:lnTo>
                    <a:pt x="60960" y="62572"/>
                  </a:lnTo>
                  <a:lnTo>
                    <a:pt x="77724" y="0"/>
                  </a:lnTo>
                  <a:close/>
                </a:path>
                <a:path w="132714" h="62864">
                  <a:moveTo>
                    <a:pt x="102108" y="16764"/>
                  </a:moveTo>
                  <a:lnTo>
                    <a:pt x="94488" y="16764"/>
                  </a:lnTo>
                  <a:lnTo>
                    <a:pt x="94488" y="62572"/>
                  </a:lnTo>
                  <a:lnTo>
                    <a:pt x="102108" y="62572"/>
                  </a:lnTo>
                  <a:lnTo>
                    <a:pt x="102108" y="16764"/>
                  </a:lnTo>
                  <a:close/>
                </a:path>
                <a:path w="132714" h="62864">
                  <a:moveTo>
                    <a:pt x="103632" y="0"/>
                  </a:moveTo>
                  <a:lnTo>
                    <a:pt x="94488" y="0"/>
                  </a:lnTo>
                  <a:lnTo>
                    <a:pt x="94488" y="7620"/>
                  </a:lnTo>
                  <a:lnTo>
                    <a:pt x="103632" y="7620"/>
                  </a:lnTo>
                  <a:lnTo>
                    <a:pt x="103632" y="0"/>
                  </a:lnTo>
                  <a:close/>
                </a:path>
                <a:path w="132714" h="62864">
                  <a:moveTo>
                    <a:pt x="132588" y="16764"/>
                  </a:moveTo>
                  <a:lnTo>
                    <a:pt x="124968" y="16764"/>
                  </a:lnTo>
                  <a:lnTo>
                    <a:pt x="124968" y="62572"/>
                  </a:lnTo>
                  <a:lnTo>
                    <a:pt x="132588" y="62572"/>
                  </a:lnTo>
                  <a:lnTo>
                    <a:pt x="132588" y="16764"/>
                  </a:lnTo>
                  <a:close/>
                </a:path>
                <a:path w="132714" h="62864">
                  <a:moveTo>
                    <a:pt x="132588" y="0"/>
                  </a:moveTo>
                  <a:lnTo>
                    <a:pt x="124968" y="0"/>
                  </a:lnTo>
                  <a:lnTo>
                    <a:pt x="124968" y="7620"/>
                  </a:lnTo>
                  <a:lnTo>
                    <a:pt x="132588" y="7620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17216" y="4390358"/>
              <a:ext cx="208978" cy="6562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35321" y="1677066"/>
              <a:ext cx="224218" cy="6562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31114" y="2176081"/>
              <a:ext cx="151066" cy="6410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54305" y="2054066"/>
              <a:ext cx="152590" cy="6400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15196" y="2134933"/>
              <a:ext cx="150971" cy="65627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755481" y="4396454"/>
              <a:ext cx="152590" cy="64103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48523" y="4716875"/>
              <a:ext cx="154019" cy="6410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27884" y="3201542"/>
              <a:ext cx="150971" cy="6562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64625" y="1951767"/>
              <a:ext cx="149542" cy="65627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77313" y="4431601"/>
              <a:ext cx="149542" cy="65532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72594" y="3888295"/>
              <a:ext cx="149542" cy="6562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449734" y="4004310"/>
              <a:ext cx="149542" cy="65532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2622137" y="4005833"/>
              <a:ext cx="33655" cy="62865"/>
            </a:xfrm>
            <a:custGeom>
              <a:avLst/>
              <a:gdLst/>
              <a:ahLst/>
              <a:cxnLst/>
              <a:rect l="l" t="t" r="r" b="b"/>
              <a:pathLst>
                <a:path w="33655" h="62864">
                  <a:moveTo>
                    <a:pt x="19812" y="56388"/>
                  </a:moveTo>
                  <a:lnTo>
                    <a:pt x="12192" y="56388"/>
                  </a:lnTo>
                  <a:lnTo>
                    <a:pt x="12192" y="15240"/>
                  </a:lnTo>
                  <a:lnTo>
                    <a:pt x="0" y="15240"/>
                  </a:lnTo>
                  <a:lnTo>
                    <a:pt x="0" y="9144"/>
                  </a:lnTo>
                  <a:lnTo>
                    <a:pt x="4572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4572"/>
                  </a:lnTo>
                  <a:lnTo>
                    <a:pt x="13716" y="3048"/>
                  </a:lnTo>
                  <a:lnTo>
                    <a:pt x="13716" y="0"/>
                  </a:lnTo>
                  <a:lnTo>
                    <a:pt x="19812" y="0"/>
                  </a:lnTo>
                  <a:lnTo>
                    <a:pt x="19812" y="56388"/>
                  </a:lnTo>
                  <a:close/>
                </a:path>
                <a:path w="33655" h="62864">
                  <a:moveTo>
                    <a:pt x="33528" y="62484"/>
                  </a:moveTo>
                  <a:lnTo>
                    <a:pt x="0" y="62484"/>
                  </a:lnTo>
                  <a:lnTo>
                    <a:pt x="0" y="56388"/>
                  </a:lnTo>
                  <a:lnTo>
                    <a:pt x="33528" y="56388"/>
                  </a:lnTo>
                  <a:lnTo>
                    <a:pt x="33528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27735" y="3035236"/>
              <a:ext cx="151066" cy="65627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06399" y="3151251"/>
              <a:ext cx="208978" cy="65627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673881" y="3401472"/>
              <a:ext cx="208978" cy="180117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484881" y="2501169"/>
              <a:ext cx="208978" cy="181641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92169" y="2789586"/>
              <a:ext cx="150971" cy="65627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442114" y="3334321"/>
              <a:ext cx="152590" cy="64103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591657" y="3587686"/>
              <a:ext cx="152495" cy="65627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682365" y="4396454"/>
              <a:ext cx="150971" cy="65627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650360" y="4512468"/>
              <a:ext cx="210502" cy="65627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17599" y="4411694"/>
              <a:ext cx="151066" cy="65627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394739" y="4527708"/>
              <a:ext cx="208978" cy="65627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33100" y="1811369"/>
              <a:ext cx="150971" cy="64103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211669" y="1927383"/>
              <a:ext cx="210502" cy="64103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163728" y="4097369"/>
              <a:ext cx="152495" cy="64103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142297" y="4213288"/>
              <a:ext cx="207454" cy="64103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477094" y="3847052"/>
              <a:ext cx="150971" cy="65627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454140" y="3964590"/>
              <a:ext cx="209073" cy="64103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313176" y="1994534"/>
              <a:ext cx="151066" cy="64103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291840" y="2110454"/>
              <a:ext cx="204406" cy="64103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082861" y="2353151"/>
              <a:ext cx="150971" cy="65627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387816" y="4178236"/>
              <a:ext cx="100678" cy="64103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816536" y="4051554"/>
              <a:ext cx="100679" cy="64103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510790" y="2913125"/>
              <a:ext cx="96107" cy="64103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463450" y="3029140"/>
              <a:ext cx="204406" cy="65627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87302" y="1948719"/>
              <a:ext cx="96107" cy="64103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040058" y="2064734"/>
              <a:ext cx="204406" cy="64103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490811" y="2420302"/>
              <a:ext cx="96106" cy="65532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432804" y="2536221"/>
              <a:ext cx="204406" cy="65627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930931" y="2287524"/>
              <a:ext cx="100678" cy="65627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448871" y="2267616"/>
              <a:ext cx="100679" cy="64103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871531" y="2185225"/>
              <a:ext cx="166306" cy="65627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152965" y="3755516"/>
              <a:ext cx="166306" cy="65627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003518" y="3410616"/>
              <a:ext cx="166306" cy="64103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071234" y="2913125"/>
              <a:ext cx="161734" cy="64103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063745" y="4106513"/>
              <a:ext cx="163163" cy="65627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590002" y="4085177"/>
              <a:ext cx="163258" cy="65627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053774" y="4005738"/>
              <a:ext cx="163258" cy="64103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029426" y="3096291"/>
              <a:ext cx="163258" cy="64103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805904" y="3883723"/>
              <a:ext cx="112871" cy="64103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005703" y="3181731"/>
              <a:ext cx="112870" cy="65627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970555" y="2658332"/>
              <a:ext cx="111443" cy="65627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506878" y="2520981"/>
              <a:ext cx="111347" cy="65627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30069" y="2374487"/>
              <a:ext cx="111347" cy="64103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734145" y="3750944"/>
              <a:ext cx="173926" cy="64103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778341" y="3456432"/>
              <a:ext cx="173926" cy="64103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261228" y="3750944"/>
              <a:ext cx="173926" cy="64103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438239" y="2531649"/>
              <a:ext cx="173926" cy="64103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218592" y="2841402"/>
              <a:ext cx="173926" cy="65627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368135" y="3238214"/>
              <a:ext cx="111347" cy="64103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753260" y="3781425"/>
              <a:ext cx="109823" cy="64103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351240" y="3406044"/>
              <a:ext cx="106775" cy="64103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932491" y="3602926"/>
              <a:ext cx="105346" cy="65627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546502" y="2867405"/>
              <a:ext cx="105251" cy="64103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499258" y="2983325"/>
              <a:ext cx="208978" cy="65627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167473" y="2455354"/>
              <a:ext cx="105251" cy="65627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115561" y="2572893"/>
              <a:ext cx="208978" cy="64103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907280" y="2638520"/>
              <a:ext cx="105346" cy="65627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860035" y="2754439"/>
              <a:ext cx="208978" cy="65722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854767" y="2836830"/>
              <a:ext cx="106775" cy="65627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808952" y="2952845"/>
              <a:ext cx="208978" cy="65627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871531" y="3251930"/>
              <a:ext cx="105251" cy="65627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394739" y="3537299"/>
              <a:ext cx="208978" cy="65627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869180" y="3451860"/>
              <a:ext cx="207454" cy="64103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342923" y="3085623"/>
              <a:ext cx="163163" cy="64103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413027" y="3293173"/>
              <a:ext cx="163258" cy="65627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780692" y="3171063"/>
              <a:ext cx="163258" cy="65627"/>
            </a:xfrm>
            <a:prstGeom prst="rect">
              <a:avLst/>
            </a:prstGeom>
          </p:spPr>
        </p:pic>
      </p:grpSp>
      <p:pic>
        <p:nvPicPr>
          <p:cNvPr id="134" name="object 134" descr="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8338184" y="1367313"/>
            <a:ext cx="152494" cy="65627"/>
          </a:xfrm>
          <a:prstGeom prst="rect">
            <a:avLst/>
          </a:prstGeom>
        </p:spPr>
      </p:pic>
      <p:pic>
        <p:nvPicPr>
          <p:cNvPr id="135" name="object 135" descr="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9084182" y="1367313"/>
            <a:ext cx="428624" cy="79343"/>
          </a:xfrm>
          <a:prstGeom prst="rect">
            <a:avLst/>
          </a:prstGeom>
        </p:spPr>
      </p:pic>
      <p:grpSp>
        <p:nvGrpSpPr>
          <p:cNvPr id="136" name="object 136" descr=""/>
          <p:cNvGrpSpPr/>
          <p:nvPr/>
        </p:nvGrpSpPr>
        <p:grpSpPr>
          <a:xfrm>
            <a:off x="8304561" y="1167383"/>
            <a:ext cx="1282065" cy="160655"/>
            <a:chOff x="8304561" y="1167383"/>
            <a:chExt cx="1282065" cy="160655"/>
          </a:xfrm>
        </p:grpSpPr>
        <p:sp>
          <p:nvSpPr>
            <p:cNvPr id="137" name="object 137" descr=""/>
            <p:cNvSpPr/>
            <p:nvPr/>
          </p:nvSpPr>
          <p:spPr>
            <a:xfrm>
              <a:off x="8304555" y="1167383"/>
              <a:ext cx="207645" cy="67310"/>
            </a:xfrm>
            <a:custGeom>
              <a:avLst/>
              <a:gdLst/>
              <a:ahLst/>
              <a:cxnLst/>
              <a:rect l="l" t="t" r="r" b="b"/>
              <a:pathLst>
                <a:path w="207645" h="67309">
                  <a:moveTo>
                    <a:pt x="45808" y="65633"/>
                  </a:moveTo>
                  <a:lnTo>
                    <a:pt x="26720" y="39725"/>
                  </a:lnTo>
                  <a:lnTo>
                    <a:pt x="24472" y="36677"/>
                  </a:lnTo>
                  <a:lnTo>
                    <a:pt x="29044" y="35153"/>
                  </a:lnTo>
                  <a:lnTo>
                    <a:pt x="32092" y="33629"/>
                  </a:lnTo>
                  <a:lnTo>
                    <a:pt x="33616" y="30581"/>
                  </a:lnTo>
                  <a:lnTo>
                    <a:pt x="36664" y="27533"/>
                  </a:lnTo>
                  <a:lnTo>
                    <a:pt x="36664" y="15240"/>
                  </a:lnTo>
                  <a:lnTo>
                    <a:pt x="35140" y="10668"/>
                  </a:lnTo>
                  <a:lnTo>
                    <a:pt x="32092" y="7620"/>
                  </a:lnTo>
                  <a:lnTo>
                    <a:pt x="29044" y="6096"/>
                  </a:lnTo>
                  <a:lnTo>
                    <a:pt x="27520" y="5588"/>
                  </a:lnTo>
                  <a:lnTo>
                    <a:pt x="27520" y="13716"/>
                  </a:lnTo>
                  <a:lnTo>
                    <a:pt x="27520" y="24485"/>
                  </a:lnTo>
                  <a:lnTo>
                    <a:pt x="24472" y="30581"/>
                  </a:lnTo>
                  <a:lnTo>
                    <a:pt x="21424" y="32105"/>
                  </a:lnTo>
                  <a:lnTo>
                    <a:pt x="16852" y="33629"/>
                  </a:lnTo>
                  <a:lnTo>
                    <a:pt x="9232" y="33629"/>
                  </a:lnTo>
                  <a:lnTo>
                    <a:pt x="9232" y="10668"/>
                  </a:lnTo>
                  <a:lnTo>
                    <a:pt x="22948" y="10668"/>
                  </a:lnTo>
                  <a:lnTo>
                    <a:pt x="27520" y="13716"/>
                  </a:lnTo>
                  <a:lnTo>
                    <a:pt x="27520" y="5588"/>
                  </a:lnTo>
                  <a:lnTo>
                    <a:pt x="24472" y="4572"/>
                  </a:lnTo>
                  <a:lnTo>
                    <a:pt x="0" y="4572"/>
                  </a:lnTo>
                  <a:lnTo>
                    <a:pt x="0" y="65633"/>
                  </a:lnTo>
                  <a:lnTo>
                    <a:pt x="9232" y="65633"/>
                  </a:lnTo>
                  <a:lnTo>
                    <a:pt x="9232" y="39725"/>
                  </a:lnTo>
                  <a:lnTo>
                    <a:pt x="16852" y="39725"/>
                  </a:lnTo>
                  <a:lnTo>
                    <a:pt x="35140" y="65633"/>
                  </a:lnTo>
                  <a:lnTo>
                    <a:pt x="45808" y="65633"/>
                  </a:lnTo>
                  <a:close/>
                </a:path>
                <a:path w="207645" h="67309">
                  <a:moveTo>
                    <a:pt x="97624" y="61061"/>
                  </a:moveTo>
                  <a:lnTo>
                    <a:pt x="93052" y="61061"/>
                  </a:lnTo>
                  <a:lnTo>
                    <a:pt x="91528" y="59537"/>
                  </a:lnTo>
                  <a:lnTo>
                    <a:pt x="91528" y="44297"/>
                  </a:lnTo>
                  <a:lnTo>
                    <a:pt x="91528" y="29057"/>
                  </a:lnTo>
                  <a:lnTo>
                    <a:pt x="90004" y="26009"/>
                  </a:lnTo>
                  <a:lnTo>
                    <a:pt x="86956" y="22961"/>
                  </a:lnTo>
                  <a:lnTo>
                    <a:pt x="85432" y="21336"/>
                  </a:lnTo>
                  <a:lnTo>
                    <a:pt x="80860" y="19812"/>
                  </a:lnTo>
                  <a:lnTo>
                    <a:pt x="71716" y="19812"/>
                  </a:lnTo>
                  <a:lnTo>
                    <a:pt x="65620" y="21336"/>
                  </a:lnTo>
                  <a:lnTo>
                    <a:pt x="61048" y="22961"/>
                  </a:lnTo>
                  <a:lnTo>
                    <a:pt x="61048" y="30581"/>
                  </a:lnTo>
                  <a:lnTo>
                    <a:pt x="65620" y="27533"/>
                  </a:lnTo>
                  <a:lnTo>
                    <a:pt x="70192" y="26009"/>
                  </a:lnTo>
                  <a:lnTo>
                    <a:pt x="80860" y="26009"/>
                  </a:lnTo>
                  <a:lnTo>
                    <a:pt x="82384" y="29057"/>
                  </a:lnTo>
                  <a:lnTo>
                    <a:pt x="82384" y="39725"/>
                  </a:lnTo>
                  <a:lnTo>
                    <a:pt x="82384" y="44297"/>
                  </a:lnTo>
                  <a:lnTo>
                    <a:pt x="82384" y="56489"/>
                  </a:lnTo>
                  <a:lnTo>
                    <a:pt x="79336" y="59537"/>
                  </a:lnTo>
                  <a:lnTo>
                    <a:pt x="76288" y="61061"/>
                  </a:lnTo>
                  <a:lnTo>
                    <a:pt x="70192" y="61061"/>
                  </a:lnTo>
                  <a:lnTo>
                    <a:pt x="65620" y="56489"/>
                  </a:lnTo>
                  <a:lnTo>
                    <a:pt x="65620" y="50393"/>
                  </a:lnTo>
                  <a:lnTo>
                    <a:pt x="71716" y="44297"/>
                  </a:lnTo>
                  <a:lnTo>
                    <a:pt x="82384" y="44297"/>
                  </a:lnTo>
                  <a:lnTo>
                    <a:pt x="82384" y="39725"/>
                  </a:lnTo>
                  <a:lnTo>
                    <a:pt x="73240" y="39725"/>
                  </a:lnTo>
                  <a:lnTo>
                    <a:pt x="67144" y="41249"/>
                  </a:lnTo>
                  <a:lnTo>
                    <a:pt x="62572" y="42773"/>
                  </a:lnTo>
                  <a:lnTo>
                    <a:pt x="59524" y="45821"/>
                  </a:lnTo>
                  <a:lnTo>
                    <a:pt x="56476" y="50393"/>
                  </a:lnTo>
                  <a:lnTo>
                    <a:pt x="56476" y="58013"/>
                  </a:lnTo>
                  <a:lnTo>
                    <a:pt x="58000" y="61061"/>
                  </a:lnTo>
                  <a:lnTo>
                    <a:pt x="62572" y="65633"/>
                  </a:lnTo>
                  <a:lnTo>
                    <a:pt x="65620" y="67157"/>
                  </a:lnTo>
                  <a:lnTo>
                    <a:pt x="74764" y="67157"/>
                  </a:lnTo>
                  <a:lnTo>
                    <a:pt x="79336" y="65633"/>
                  </a:lnTo>
                  <a:lnTo>
                    <a:pt x="83908" y="61061"/>
                  </a:lnTo>
                  <a:lnTo>
                    <a:pt x="85432" y="65633"/>
                  </a:lnTo>
                  <a:lnTo>
                    <a:pt x="86956" y="67157"/>
                  </a:lnTo>
                  <a:lnTo>
                    <a:pt x="96100" y="67157"/>
                  </a:lnTo>
                  <a:lnTo>
                    <a:pt x="97624" y="65633"/>
                  </a:lnTo>
                  <a:lnTo>
                    <a:pt x="97624" y="61061"/>
                  </a:lnTo>
                  <a:close/>
                </a:path>
                <a:path w="207645" h="67309">
                  <a:moveTo>
                    <a:pt x="154114" y="29057"/>
                  </a:moveTo>
                  <a:lnTo>
                    <a:pt x="152590" y="26009"/>
                  </a:lnTo>
                  <a:lnTo>
                    <a:pt x="148018" y="21336"/>
                  </a:lnTo>
                  <a:lnTo>
                    <a:pt x="144970" y="19812"/>
                  </a:lnTo>
                  <a:lnTo>
                    <a:pt x="134302" y="19812"/>
                  </a:lnTo>
                  <a:lnTo>
                    <a:pt x="128206" y="22961"/>
                  </a:lnTo>
                  <a:lnTo>
                    <a:pt x="125158" y="29057"/>
                  </a:lnTo>
                  <a:lnTo>
                    <a:pt x="125158" y="21336"/>
                  </a:lnTo>
                  <a:lnTo>
                    <a:pt x="116014" y="21336"/>
                  </a:lnTo>
                  <a:lnTo>
                    <a:pt x="116014" y="65633"/>
                  </a:lnTo>
                  <a:lnTo>
                    <a:pt x="125158" y="65633"/>
                  </a:lnTo>
                  <a:lnTo>
                    <a:pt x="125158" y="36677"/>
                  </a:lnTo>
                  <a:lnTo>
                    <a:pt x="128206" y="30581"/>
                  </a:lnTo>
                  <a:lnTo>
                    <a:pt x="134302" y="27533"/>
                  </a:lnTo>
                  <a:lnTo>
                    <a:pt x="141922" y="27533"/>
                  </a:lnTo>
                  <a:lnTo>
                    <a:pt x="144970" y="30581"/>
                  </a:lnTo>
                  <a:lnTo>
                    <a:pt x="144970" y="65633"/>
                  </a:lnTo>
                  <a:lnTo>
                    <a:pt x="154114" y="65633"/>
                  </a:lnTo>
                  <a:lnTo>
                    <a:pt x="154114" y="29057"/>
                  </a:lnTo>
                  <a:close/>
                </a:path>
                <a:path w="207645" h="67309">
                  <a:moveTo>
                    <a:pt x="175450" y="0"/>
                  </a:moveTo>
                  <a:lnTo>
                    <a:pt x="166306" y="0"/>
                  </a:lnTo>
                  <a:lnTo>
                    <a:pt x="166306" y="65633"/>
                  </a:lnTo>
                  <a:lnTo>
                    <a:pt x="175450" y="65633"/>
                  </a:lnTo>
                  <a:lnTo>
                    <a:pt x="175450" y="42773"/>
                  </a:lnTo>
                  <a:lnTo>
                    <a:pt x="175450" y="0"/>
                  </a:lnTo>
                  <a:close/>
                </a:path>
                <a:path w="207645" h="67309">
                  <a:moveTo>
                    <a:pt x="207556" y="65633"/>
                  </a:moveTo>
                  <a:lnTo>
                    <a:pt x="184594" y="42773"/>
                  </a:lnTo>
                  <a:lnTo>
                    <a:pt x="202882" y="21336"/>
                  </a:lnTo>
                  <a:lnTo>
                    <a:pt x="193738" y="21336"/>
                  </a:lnTo>
                  <a:lnTo>
                    <a:pt x="175450" y="42773"/>
                  </a:lnTo>
                  <a:lnTo>
                    <a:pt x="196786" y="65633"/>
                  </a:lnTo>
                  <a:lnTo>
                    <a:pt x="207556" y="6563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8330171" y="1242059"/>
              <a:ext cx="35560" cy="81280"/>
            </a:xfrm>
            <a:custGeom>
              <a:avLst/>
              <a:gdLst/>
              <a:ahLst/>
              <a:cxnLst/>
              <a:rect l="l" t="t" r="r" b="b"/>
              <a:pathLst>
                <a:path w="35559" h="81280">
                  <a:moveTo>
                    <a:pt x="35052" y="0"/>
                  </a:moveTo>
                  <a:lnTo>
                    <a:pt x="25920" y="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5240" y="80772"/>
                  </a:lnTo>
                  <a:lnTo>
                    <a:pt x="25920" y="80772"/>
                  </a:lnTo>
                  <a:lnTo>
                    <a:pt x="35052" y="80772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BA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835609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B8E2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836066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B6E1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8371332" y="1242059"/>
              <a:ext cx="29209" cy="81280"/>
            </a:xfrm>
            <a:custGeom>
              <a:avLst/>
              <a:gdLst/>
              <a:ahLst/>
              <a:cxnLst/>
              <a:rect l="l" t="t" r="r" b="b"/>
              <a:pathLst>
                <a:path w="29209" h="81280">
                  <a:moveTo>
                    <a:pt x="28943" y="0"/>
                  </a:moveTo>
                  <a:lnTo>
                    <a:pt x="19812" y="0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44" y="80772"/>
                  </a:lnTo>
                  <a:lnTo>
                    <a:pt x="19812" y="80772"/>
                  </a:lnTo>
                  <a:lnTo>
                    <a:pt x="28943" y="80772"/>
                  </a:lnTo>
                  <a:lnTo>
                    <a:pt x="28943" y="0"/>
                  </a:lnTo>
                  <a:close/>
                </a:path>
              </a:pathLst>
            </a:custGeom>
            <a:solidFill>
              <a:srgbClr val="B3D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839114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B1DD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839571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AFDD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8406371" y="1242059"/>
              <a:ext cx="29209" cy="81280"/>
            </a:xfrm>
            <a:custGeom>
              <a:avLst/>
              <a:gdLst/>
              <a:ahLst/>
              <a:cxnLst/>
              <a:rect l="l" t="t" r="r" b="b"/>
              <a:pathLst>
                <a:path w="29209" h="81280">
                  <a:moveTo>
                    <a:pt x="28956" y="0"/>
                  </a:moveTo>
                  <a:lnTo>
                    <a:pt x="19824" y="0"/>
                  </a:lnTo>
                  <a:lnTo>
                    <a:pt x="9156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56" y="80772"/>
                  </a:lnTo>
                  <a:lnTo>
                    <a:pt x="19824" y="80772"/>
                  </a:lnTo>
                  <a:lnTo>
                    <a:pt x="28956" y="80772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ACD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842619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AAD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843076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A8D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844143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A5D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845210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A5D6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846124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A3D6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846734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A1D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847648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9ED4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848715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9ED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849629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9CD1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850239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9AD1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851153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99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852220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97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852677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95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853744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93CD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854659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91CD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855725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90CC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856183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ECC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857249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ECA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858316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CC8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859231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89C8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859688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9C6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860755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7C6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861821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85C4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862736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83C4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863345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82C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864260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80C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8653259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5252" y="0"/>
                  </a:lnTo>
                  <a:lnTo>
                    <a:pt x="9156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56" y="80772"/>
                  </a:lnTo>
                  <a:lnTo>
                    <a:pt x="15252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7EC1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866851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7CBF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867765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7BBF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8688323" y="1242059"/>
              <a:ext cx="17145" cy="81280"/>
            </a:xfrm>
            <a:custGeom>
              <a:avLst/>
              <a:gdLst/>
              <a:ahLst/>
              <a:cxnLst/>
              <a:rect l="l" t="t" r="r" b="b"/>
              <a:pathLst>
                <a:path w="17145" h="81280">
                  <a:moveTo>
                    <a:pt x="16764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80772"/>
                  </a:lnTo>
                  <a:close/>
                </a:path>
              </a:pathLst>
            </a:custGeom>
            <a:solidFill>
              <a:srgbClr val="79BD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8692895" y="1242059"/>
              <a:ext cx="21590" cy="81280"/>
            </a:xfrm>
            <a:custGeom>
              <a:avLst/>
              <a:gdLst/>
              <a:ahLst/>
              <a:cxnLst/>
              <a:rect l="l" t="t" r="r" b="b"/>
              <a:pathLst>
                <a:path w="21590" h="81280">
                  <a:moveTo>
                    <a:pt x="21335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80772"/>
                  </a:lnTo>
                  <a:close/>
                </a:path>
              </a:pathLst>
            </a:custGeom>
            <a:solidFill>
              <a:srgbClr val="77B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870508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75BC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871423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74BA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872489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72BA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872947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70BA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874013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6EB8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875080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6EB8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8759939" y="1242059"/>
              <a:ext cx="26034" cy="81280"/>
            </a:xfrm>
            <a:custGeom>
              <a:avLst/>
              <a:gdLst/>
              <a:ahLst/>
              <a:cxnLst/>
              <a:rect l="l" t="t" r="r" b="b"/>
              <a:pathLst>
                <a:path w="26034" h="81280">
                  <a:moveTo>
                    <a:pt x="25920" y="0"/>
                  </a:moveTo>
                  <a:lnTo>
                    <a:pt x="15252" y="0"/>
                  </a:lnTo>
                  <a:lnTo>
                    <a:pt x="610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6108" y="80772"/>
                  </a:lnTo>
                  <a:lnTo>
                    <a:pt x="15252" y="80772"/>
                  </a:lnTo>
                  <a:lnTo>
                    <a:pt x="25920" y="80772"/>
                  </a:lnTo>
                  <a:lnTo>
                    <a:pt x="25920" y="0"/>
                  </a:lnTo>
                  <a:close/>
                </a:path>
              </a:pathLst>
            </a:custGeom>
            <a:solidFill>
              <a:srgbClr val="6BB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877519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69B5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878585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67B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879500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66B3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880109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64B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881024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62B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882091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60A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883005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5EA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883615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5DA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884529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5BAE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885596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59AC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886053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57AC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887120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56A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888187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54A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889101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52A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889558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50A8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890625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4DA7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891692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4DA5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892606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4BA5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893216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49A3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894130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46A3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8951976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5240" y="0"/>
                  </a:lnTo>
                  <a:lnTo>
                    <a:pt x="9131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31" y="80772"/>
                  </a:lnTo>
                  <a:lnTo>
                    <a:pt x="15240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4A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896721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42A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8976360" y="1242059"/>
              <a:ext cx="26034" cy="81280"/>
            </a:xfrm>
            <a:custGeom>
              <a:avLst/>
              <a:gdLst/>
              <a:ahLst/>
              <a:cxnLst/>
              <a:rect l="l" t="t" r="r" b="b"/>
              <a:pathLst>
                <a:path w="26034" h="81280">
                  <a:moveTo>
                    <a:pt x="25895" y="0"/>
                  </a:moveTo>
                  <a:lnTo>
                    <a:pt x="19799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9799" y="80772"/>
                  </a:lnTo>
                  <a:lnTo>
                    <a:pt x="25895" y="80772"/>
                  </a:lnTo>
                  <a:lnTo>
                    <a:pt x="25895" y="0"/>
                  </a:lnTo>
                  <a:close/>
                </a:path>
              </a:pathLst>
            </a:custGeom>
            <a:solidFill>
              <a:srgbClr val="429E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899617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419C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900226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F9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901141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3F9A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9022080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5227" y="0"/>
                  </a:lnTo>
                  <a:lnTo>
                    <a:pt x="4559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4559" y="80772"/>
                  </a:lnTo>
                  <a:lnTo>
                    <a:pt x="15227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3D99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903731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B97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9047975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9824" y="0"/>
                  </a:lnTo>
                  <a:lnTo>
                    <a:pt x="9156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56" y="80772"/>
                  </a:lnTo>
                  <a:lnTo>
                    <a:pt x="19824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3B95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906322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3A93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907237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893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908303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891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909218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690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909827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69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910742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68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911809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48E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912723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348C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913333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48C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914247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348A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915314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489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9163812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5227" y="0"/>
                  </a:lnTo>
                  <a:lnTo>
                    <a:pt x="4559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4559" y="80772"/>
                  </a:lnTo>
                  <a:lnTo>
                    <a:pt x="15227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3487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917905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485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918819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48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9192755" y="1242059"/>
              <a:ext cx="31115" cy="81280"/>
            </a:xfrm>
            <a:custGeom>
              <a:avLst/>
              <a:gdLst/>
              <a:ahLst/>
              <a:cxnLst/>
              <a:rect l="l" t="t" r="r" b="b"/>
              <a:pathLst>
                <a:path w="31115" h="81280">
                  <a:moveTo>
                    <a:pt x="30492" y="0"/>
                  </a:moveTo>
                  <a:lnTo>
                    <a:pt x="19824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9824" y="80772"/>
                  </a:lnTo>
                  <a:lnTo>
                    <a:pt x="30492" y="80772"/>
                  </a:lnTo>
                  <a:lnTo>
                    <a:pt x="30492" y="0"/>
                  </a:lnTo>
                  <a:close/>
                </a:path>
              </a:pathLst>
            </a:custGeom>
            <a:solidFill>
              <a:srgbClr val="3483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921410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482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922324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480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922934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3480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9238475" y="1242059"/>
              <a:ext cx="30480" cy="81280"/>
            </a:xfrm>
            <a:custGeom>
              <a:avLst/>
              <a:gdLst/>
              <a:ahLst/>
              <a:cxnLst/>
              <a:rect l="l" t="t" r="r" b="b"/>
              <a:pathLst>
                <a:path w="30479" h="81280">
                  <a:moveTo>
                    <a:pt x="30480" y="0"/>
                  </a:moveTo>
                  <a:lnTo>
                    <a:pt x="19824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9824" y="80772"/>
                  </a:lnTo>
                  <a:lnTo>
                    <a:pt x="30480" y="80772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7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925829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47C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926439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1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1" y="0"/>
                  </a:lnTo>
                  <a:lnTo>
                    <a:pt x="19811" y="80772"/>
                  </a:lnTo>
                  <a:close/>
                </a:path>
              </a:pathLst>
            </a:custGeom>
            <a:solidFill>
              <a:srgbClr val="337C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927353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37B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928420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3379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929335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3379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9299448" y="1242059"/>
              <a:ext cx="30480" cy="81280"/>
            </a:xfrm>
            <a:custGeom>
              <a:avLst/>
              <a:gdLst/>
              <a:ahLst/>
              <a:cxnLst/>
              <a:rect l="l" t="t" r="r" b="b"/>
              <a:pathLst>
                <a:path w="30479" h="81280">
                  <a:moveTo>
                    <a:pt x="30480" y="0"/>
                  </a:moveTo>
                  <a:lnTo>
                    <a:pt x="19812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9812" y="80772"/>
                  </a:lnTo>
                  <a:lnTo>
                    <a:pt x="30480" y="80772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77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9319260" y="1242059"/>
              <a:ext cx="26034" cy="81280"/>
            </a:xfrm>
            <a:custGeom>
              <a:avLst/>
              <a:gdLst/>
              <a:ahLst/>
              <a:cxnLst/>
              <a:rect l="l" t="t" r="r" b="b"/>
              <a:pathLst>
                <a:path w="26034" h="81280">
                  <a:moveTo>
                    <a:pt x="25895" y="0"/>
                  </a:moveTo>
                  <a:lnTo>
                    <a:pt x="15240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5240" y="80772"/>
                  </a:lnTo>
                  <a:lnTo>
                    <a:pt x="25895" y="80772"/>
                  </a:lnTo>
                  <a:lnTo>
                    <a:pt x="25895" y="0"/>
                  </a:lnTo>
                  <a:close/>
                </a:path>
              </a:pathLst>
            </a:custGeom>
            <a:solidFill>
              <a:srgbClr val="3375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933449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374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9345167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172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935431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17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9364979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317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936955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316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9380219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2F6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938936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F6D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9395460" y="1242059"/>
              <a:ext cx="29209" cy="81280"/>
            </a:xfrm>
            <a:custGeom>
              <a:avLst/>
              <a:gdLst/>
              <a:ahLst/>
              <a:cxnLst/>
              <a:rect l="l" t="t" r="r" b="b"/>
              <a:pathLst>
                <a:path w="29209" h="81280">
                  <a:moveTo>
                    <a:pt x="28956" y="0"/>
                  </a:moveTo>
                  <a:lnTo>
                    <a:pt x="19799" y="0"/>
                  </a:lnTo>
                  <a:lnTo>
                    <a:pt x="9131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31" y="80772"/>
                  </a:lnTo>
                  <a:lnTo>
                    <a:pt x="19799" y="80772"/>
                  </a:lnTo>
                  <a:lnTo>
                    <a:pt x="28956" y="80772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2F6B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9415271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2F69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942441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F69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9430512" y="1242059"/>
              <a:ext cx="29209" cy="81280"/>
            </a:xfrm>
            <a:custGeom>
              <a:avLst/>
              <a:gdLst/>
              <a:ahLst/>
              <a:cxnLst/>
              <a:rect l="l" t="t" r="r" b="b"/>
              <a:pathLst>
                <a:path w="29209" h="81280">
                  <a:moveTo>
                    <a:pt x="28943" y="0"/>
                  </a:moveTo>
                  <a:lnTo>
                    <a:pt x="19799" y="0"/>
                  </a:lnTo>
                  <a:lnTo>
                    <a:pt x="9131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31" y="80772"/>
                  </a:lnTo>
                  <a:lnTo>
                    <a:pt x="19799" y="80772"/>
                  </a:lnTo>
                  <a:lnTo>
                    <a:pt x="28943" y="80772"/>
                  </a:lnTo>
                  <a:lnTo>
                    <a:pt x="28943" y="0"/>
                  </a:lnTo>
                  <a:close/>
                </a:path>
              </a:pathLst>
            </a:custGeom>
            <a:solidFill>
              <a:srgbClr val="2F67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945032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40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80772"/>
                  </a:lnTo>
                  <a:close/>
                </a:path>
              </a:pathLst>
            </a:custGeom>
            <a:solidFill>
              <a:srgbClr val="2F66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9460991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D66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946556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2D64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9476232" y="1242059"/>
              <a:ext cx="24765" cy="81280"/>
            </a:xfrm>
            <a:custGeom>
              <a:avLst/>
              <a:gdLst/>
              <a:ahLst/>
              <a:cxnLst/>
              <a:rect l="l" t="t" r="r" b="b"/>
              <a:pathLst>
                <a:path w="24765" h="81280">
                  <a:moveTo>
                    <a:pt x="24384" y="0"/>
                  </a:moveTo>
                  <a:lnTo>
                    <a:pt x="19812" y="0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9144" y="80772"/>
                  </a:lnTo>
                  <a:lnTo>
                    <a:pt x="19812" y="80772"/>
                  </a:lnTo>
                  <a:lnTo>
                    <a:pt x="24384" y="8077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2D62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9496043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D60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9500615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2D6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9511283" y="1242059"/>
              <a:ext cx="20320" cy="81280"/>
            </a:xfrm>
            <a:custGeom>
              <a:avLst/>
              <a:gdLst/>
              <a:ahLst/>
              <a:cxnLst/>
              <a:rect l="l" t="t" r="r" b="b"/>
              <a:pathLst>
                <a:path w="20320" h="81280">
                  <a:moveTo>
                    <a:pt x="19812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80772"/>
                  </a:lnTo>
                  <a:close/>
                </a:path>
              </a:pathLst>
            </a:custGeom>
            <a:solidFill>
              <a:srgbClr val="2D5E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9520427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D5D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9531095" y="1242059"/>
              <a:ext cx="15240" cy="81280"/>
            </a:xfrm>
            <a:custGeom>
              <a:avLst/>
              <a:gdLst/>
              <a:ahLst/>
              <a:cxnLst/>
              <a:rect l="l" t="t" r="r" b="b"/>
              <a:pathLst>
                <a:path w="15240" h="81280">
                  <a:moveTo>
                    <a:pt x="15239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80772"/>
                  </a:lnTo>
                  <a:close/>
                </a:path>
              </a:pathLst>
            </a:custGeom>
            <a:solidFill>
              <a:srgbClr val="2D5D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9535655" y="1242059"/>
              <a:ext cx="31115" cy="81280"/>
            </a:xfrm>
            <a:custGeom>
              <a:avLst/>
              <a:gdLst/>
              <a:ahLst/>
              <a:cxnLst/>
              <a:rect l="l" t="t" r="r" b="b"/>
              <a:pathLst>
                <a:path w="31115" h="81280">
                  <a:moveTo>
                    <a:pt x="30492" y="0"/>
                  </a:moveTo>
                  <a:lnTo>
                    <a:pt x="19824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10668" y="80772"/>
                  </a:lnTo>
                  <a:lnTo>
                    <a:pt x="19824" y="80772"/>
                  </a:lnTo>
                  <a:lnTo>
                    <a:pt x="30492" y="80772"/>
                  </a:lnTo>
                  <a:lnTo>
                    <a:pt x="30492" y="0"/>
                  </a:lnTo>
                  <a:close/>
                </a:path>
              </a:pathLst>
            </a:custGeom>
            <a:solidFill>
              <a:srgbClr val="2B5B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9555480" y="1242059"/>
              <a:ext cx="26034" cy="81280"/>
            </a:xfrm>
            <a:custGeom>
              <a:avLst/>
              <a:gdLst/>
              <a:ahLst/>
              <a:cxnLst/>
              <a:rect l="l" t="t" r="r" b="b"/>
              <a:pathLst>
                <a:path w="26034" h="81280">
                  <a:moveTo>
                    <a:pt x="25895" y="0"/>
                  </a:moveTo>
                  <a:lnTo>
                    <a:pt x="15227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80772"/>
                  </a:lnTo>
                  <a:lnTo>
                    <a:pt x="6096" y="80772"/>
                  </a:lnTo>
                  <a:lnTo>
                    <a:pt x="15227" y="80772"/>
                  </a:lnTo>
                  <a:lnTo>
                    <a:pt x="25895" y="80772"/>
                  </a:lnTo>
                  <a:lnTo>
                    <a:pt x="25895" y="0"/>
                  </a:lnTo>
                  <a:close/>
                </a:path>
              </a:pathLst>
            </a:custGeom>
            <a:solidFill>
              <a:srgbClr val="2B59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9570719" y="1242059"/>
              <a:ext cx="10795" cy="81280"/>
            </a:xfrm>
            <a:custGeom>
              <a:avLst/>
              <a:gdLst/>
              <a:ahLst/>
              <a:cxnLst/>
              <a:rect l="l" t="t" r="r" b="b"/>
              <a:pathLst>
                <a:path w="10795" h="81280">
                  <a:moveTo>
                    <a:pt x="10667" y="80772"/>
                  </a:moveTo>
                  <a:lnTo>
                    <a:pt x="0" y="80772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80772"/>
                  </a:lnTo>
                  <a:close/>
                </a:path>
              </a:pathLst>
            </a:custGeom>
            <a:solidFill>
              <a:srgbClr val="2A5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8333612" y="1245203"/>
              <a:ext cx="1249680" cy="79375"/>
            </a:xfrm>
            <a:custGeom>
              <a:avLst/>
              <a:gdLst/>
              <a:ahLst/>
              <a:cxnLst/>
              <a:rect l="l" t="t" r="r" b="b"/>
              <a:pathLst>
                <a:path w="1249679" h="79375">
                  <a:moveTo>
                    <a:pt x="0" y="79343"/>
                  </a:moveTo>
                  <a:lnTo>
                    <a:pt x="1249394" y="79343"/>
                  </a:lnTo>
                  <a:lnTo>
                    <a:pt x="1249394" y="0"/>
                  </a:lnTo>
                  <a:lnTo>
                    <a:pt x="0" y="0"/>
                  </a:lnTo>
                  <a:lnTo>
                    <a:pt x="0" y="79343"/>
                  </a:lnTo>
                  <a:close/>
                </a:path>
              </a:pathLst>
            </a:custGeom>
            <a:ln w="6105">
              <a:solidFill>
                <a:srgbClr val="AAA7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Vishwa</dc:creator>
  <dc:title>Project Report Template (1)_removed.pdf</dc:title>
  <dcterms:created xsi:type="dcterms:W3CDTF">2023-04-22T03:41:17Z</dcterms:created>
  <dcterms:modified xsi:type="dcterms:W3CDTF">2023-04-22T03:41:17Z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2023-04-22T00:00:00Z</vt:filetime>
  </property>
  <property fmtid="{D5CDD505-2E9C-101B-9397-08002B2CF9AE}" pid="3" name="LastSaved">
    <vt:filetime>2023-04-22T00:00:00Z</vt:filetime>
  </property>
  <property fmtid="{D5CDD505-2E9C-101B-9397-08002B2CF9AE}" pid="4" name="Producer">
    <vt:lpwstr>Microsoft: Print To PDF</vt:lpwstr>
  </property>
</Properties>
</file>